
<file path=[Content_Types].xml><?xml version="1.0" encoding="utf-8"?>
<Types xmlns="http://schemas.openxmlformats.org/package/2006/content-types">
  <Override PartName="/ppt/tags/tag569.xml" ContentType="application/vnd.openxmlformats-officedocument.presentationml.tags+xml"/>
  <Override PartName="/ppt/slideLayouts/slideLayout307.xml" ContentType="application/vnd.openxmlformats-officedocument.presentationml.slideLayout+xml"/>
  <Override PartName="/ppt/slideLayouts/slideLayout93.xml" ContentType="application/vnd.openxmlformats-officedocument.presentationml.slideLayout+xml"/>
  <Override PartName="/ppt/tags/tag755.xml" ContentType="application/vnd.openxmlformats-officedocument.presentationml.tags+xml"/>
  <Override PartName="/ppt/tags/tag941.xml" ContentType="application/vnd.openxmlformats-officedocument.presentationml.tags+xml"/>
  <Override PartName="/ppt/tags/tag1087.xml" ContentType="application/vnd.openxmlformats-officedocument.presentationml.tags+xml"/>
  <Override PartName="/ppt/tags/tag1103.xml" ContentType="application/vnd.openxmlformats-officedocument.presentationml.tags+xml"/>
  <Override PartName="/ppt/slides/slide25.xml" ContentType="application/vnd.openxmlformats-officedocument.presentationml.slide+xml"/>
  <Override PartName="/ppt/tags/tag263.xml" ContentType="application/vnd.openxmlformats-officedocument.presentationml.tags+xml"/>
  <Override PartName="/ppt/slideLayouts/slideLayout171.xml" ContentType="application/vnd.openxmlformats-officedocument.presentationml.slideLayout+xml"/>
  <Override PartName="/ppt/tags/tag1273.xml" ContentType="application/vnd.openxmlformats-officedocument.presentationml.tags+xml"/>
  <Override PartName="/ppt/slideLayouts/slideLayout408.xml" ContentType="application/vnd.openxmlformats-officedocument.presentationml.slideLayout+xml"/>
  <Default Extension="xml" ContentType="application/xml"/>
  <Override PartName="/ppt/slideLayouts/slideLayout24.xml" ContentType="application/vnd.openxmlformats-officedocument.presentationml.slideLayout+xml"/>
  <Override PartName="/ppt/tags/tag1018.xml" ContentType="application/vnd.openxmlformats-officedocument.presentationml.tags+xml"/>
  <Override PartName="/ppt/tags/tag1204.xml" ContentType="application/vnd.openxmlformats-officedocument.presentationml.tags+xml"/>
  <Override PartName="/ppt/notesSlides/notesSlide16.xml" ContentType="application/vnd.openxmlformats-officedocument.presentationml.notesSlide+xml"/>
  <Override PartName="/ppt/tags/tag63.xml" ContentType="application/vnd.openxmlformats-officedocument.presentationml.tags+xml"/>
  <Override PartName="/ppt/tags/tag178.xml" ContentType="application/vnd.openxmlformats-officedocument.presentationml.tags+xml"/>
  <Override PartName="/ppt/slideLayouts/slideLayout102.xml" ContentType="application/vnd.openxmlformats-officedocument.presentationml.slideLayout+xml"/>
  <Override PartName="/ppt/tags/tag364.xml" ContentType="application/vnd.openxmlformats-officedocument.presentationml.tags+xml"/>
  <Override PartName="/ppt/tags/tag856.xml" ContentType="application/vnd.openxmlformats-officedocument.presentationml.tags+xml"/>
  <Override PartName="/ppt/tags/tag1188.xml" ContentType="application/vnd.openxmlformats-officedocument.presentationml.tags+xml"/>
  <Override PartName="/ppt/slideMasters/slideMaster11.xml" ContentType="application/vnd.openxmlformats-officedocument.presentationml.slideMaster+xml"/>
  <Override PartName="/ppt/tags/tag109.xml" ContentType="application/vnd.openxmlformats-officedocument.presentationml.tags+xml"/>
  <Override PartName="/ppt/tags/tag550.xml" ContentType="application/vnd.openxmlformats-officedocument.presentationml.tags+xml"/>
  <Override PartName="/ppt/slideLayouts/slideLayout272.xml" ContentType="application/vnd.openxmlformats-officedocument.presentationml.slideLayout+xml"/>
  <Override PartName="/ppt/tags/tag1374.xml" ContentType="application/vnd.openxmlformats-officedocument.presentationml.tags+xml"/>
  <Override PartName="/ppt/tags/tag1560.xml" ContentType="application/vnd.openxmlformats-officedocument.presentationml.tags+xml"/>
  <Override PartName="/ppt/tags/tag279.xml" ContentType="application/vnd.openxmlformats-officedocument.presentationml.tags+xml"/>
  <Override PartName="/ppt/slideLayouts/slideLayout203.xml" ContentType="application/vnd.openxmlformats-officedocument.presentationml.slideLayout+xml"/>
  <Override PartName="/ppt/theme/theme32.xml" ContentType="application/vnd.openxmlformats-officedocument.theme+xml"/>
  <Override PartName="/ppt/tags/tag957.xml" ContentType="application/vnd.openxmlformats-officedocument.presentationml.tags+xml"/>
  <Override PartName="/ppt/tags/tag1119.xml" ContentType="application/vnd.openxmlformats-officedocument.presentationml.tags+xml"/>
  <Override PartName="/ppt/tags/tag1305.xml" ContentType="application/vnd.openxmlformats-officedocument.presentationml.tags+xml"/>
  <Override PartName="/ppt/tags/tag465.xml" ContentType="application/vnd.openxmlformats-officedocument.presentationml.tags+xml"/>
  <Override PartName="/ppt/slideLayouts/slideLayout187.xml" ContentType="application/vnd.openxmlformats-officedocument.presentationml.slideLayout+xml"/>
  <Override PartName="/ppt/slideLayouts/slideLayout373.xml" ContentType="application/vnd.openxmlformats-officedocument.presentationml.slideLayout+xml"/>
  <Override PartName="/ppt/tags/tag1289.xml" ContentType="application/vnd.openxmlformats-officedocument.presentationml.tags+xml"/>
  <Override PartName="/ppt/tags/tag1475.xml" ContentType="application/vnd.openxmlformats-officedocument.presentationml.tags+xml"/>
  <Default Extension="png" ContentType="image/png"/>
  <Override PartName="/ppt/slideLayouts/slideLayout118.xml" ContentType="application/vnd.openxmlformats-officedocument.presentationml.slideLayout+xml"/>
  <Override PartName="/ppt/tags/tag651.xml" ContentType="application/vnd.openxmlformats-officedocument.presentationml.tags+xml"/>
  <Override PartName="/ppt/tags/tag79.xml" ContentType="application/vnd.openxmlformats-officedocument.presentationml.tags+xml"/>
  <Override PartName="/ppt/slideLayouts/slideLayout304.xml" ContentType="application/vnd.openxmlformats-officedocument.presentationml.slideLayout+xml"/>
  <Override PartName="/ppt/tags/tag1406.xml" ContentType="application/vnd.openxmlformats-officedocument.presentationml.tags+xml"/>
  <Override PartName="/ppt/diagrams/quickStyle3.xml" ContentType="application/vnd.openxmlformats-officedocument.drawingml.diagramStyle+xml"/>
  <Override PartName="/ppt/slideMasters/slideMaster27.xml" ContentType="application/vnd.openxmlformats-officedocument.presentationml.slideMaster+xml"/>
  <Override PartName="/ppt/slideLayouts/slideLayout90.xml" ContentType="application/vnd.openxmlformats-officedocument.presentationml.slideLayout+xml"/>
  <Override PartName="/ppt/tags/tag566.xml" ContentType="application/vnd.openxmlformats-officedocument.presentationml.tags+xml"/>
  <Override PartName="/ppt/tags/tag752.xml" ContentType="application/vnd.openxmlformats-officedocument.presentationml.tags+xml"/>
  <Override PartName="/ppt/slideLayouts/slideLayout288.xml" ContentType="application/vnd.openxmlformats-officedocument.presentationml.slideLayout+xml"/>
  <Override PartName="/ppt/tags/tag1100.xml" ContentType="application/vnd.openxmlformats-officedocument.presentationml.tags+xml"/>
  <Override PartName="/ppt/slideLayouts/slideLayout474.xml" ContentType="application/vnd.openxmlformats-officedocument.presentationml.slideLayout+xml"/>
  <Override PartName="/ppt/slides/slide22.xml" ContentType="application/vnd.openxmlformats-officedocument.presentationml.slide+xml"/>
  <Override PartName="/ppt/tags/tag260.xml" ContentType="application/vnd.openxmlformats-officedocument.presentationml.tags+xml"/>
  <Override PartName="/ppt/slideLayouts/slideLayout219.xml" ContentType="application/vnd.openxmlformats-officedocument.presentationml.slideLayout+xml"/>
  <Override PartName="/ppt/tags/tag1084.xml" ContentType="application/vnd.openxmlformats-officedocument.presentationml.tags+xml"/>
  <Override PartName="/ppt/tags/tag1270.xml" ContentType="application/vnd.openxmlformats-officedocument.presentationml.tags+xml"/>
  <Override PartName="/ppt/theme/theme48.xml" ContentType="application/vnd.openxmlformats-officedocument.theme+xml"/>
  <Override PartName="/ppt/slideLayouts/slideLayout21.xml" ContentType="application/vnd.openxmlformats-officedocument.presentationml.slideLayout+xml"/>
  <Override PartName="/ppt/tags/tag667.xml" ContentType="application/vnd.openxmlformats-officedocument.presentationml.tags+xml"/>
  <Override PartName="/ppt/tags/tag1015.xml" ContentType="application/vnd.openxmlformats-officedocument.presentationml.tags+xml"/>
  <Override PartName="/ppt/slideLayouts/slideLayout389.xml" ContentType="application/vnd.openxmlformats-officedocument.presentationml.slideLayout+xml"/>
  <Override PartName="/ppt/slideLayouts/slideLayout405.xml" ContentType="application/vnd.openxmlformats-officedocument.presentationml.slideLayout+xml"/>
  <Override PartName="/ppt/tags/tag1507.xml" ContentType="application/vnd.openxmlformats-officedocument.presentationml.tags+xml"/>
  <Override PartName="/ppt/notesSlides/notesSlide13.xml" ContentType="application/vnd.openxmlformats-officedocument.presentationml.notesSlide+xml"/>
  <Override PartName="/ppt/tags/tag175.xml" ContentType="application/vnd.openxmlformats-officedocument.presentationml.tags+xml"/>
  <Override PartName="/ppt/tags/tag853.xml" ContentType="application/vnd.openxmlformats-officedocument.presentationml.tags+xml"/>
  <Override PartName="/ppt/tags/tag1185.xml" ContentType="application/vnd.openxmlformats-officedocument.presentationml.tags+xml"/>
  <Override PartName="/ppt/tags/tag1201.xml" ContentType="application/vnd.openxmlformats-officedocument.presentationml.tags+xml"/>
  <Override PartName="/ppt/tags/tag60.xml" ContentType="application/vnd.openxmlformats-officedocument.presentationml.tags+xml"/>
  <Override PartName="/ppt/tags/tag361.xml" ContentType="application/vnd.openxmlformats-officedocument.presentationml.tags+xml"/>
  <Override PartName="/ppt/tags/tag1371.xml" ContentType="application/vnd.openxmlformats-officedocument.presentationml.tags+xml"/>
  <Override PartName="/ppt/tags/tag106.xml" ContentType="application/vnd.openxmlformats-officedocument.presentationml.tags+xml"/>
  <Override PartName="/ppt/tags/tag768.xml" ContentType="application/vnd.openxmlformats-officedocument.presentationml.tags+xml"/>
  <Override PartName="/ppt/tags/tag1116.xml" ContentType="application/vnd.openxmlformats-officedocument.presentationml.tags+xml"/>
  <Override PartName="/ppt/tags/tag276.xml" ContentType="application/vnd.openxmlformats-officedocument.presentationml.tags+xml"/>
  <Override PartName="/ppt/tags/tag462.xml" ContentType="application/vnd.openxmlformats-officedocument.presentationml.tags+xml"/>
  <Override PartName="/ppt/slideLayouts/slideLayout184.xml" ContentType="application/vnd.openxmlformats-officedocument.presentationml.slideLayout+xml"/>
  <Override PartName="/ppt/slideLayouts/slideLayout200.xml" ContentType="application/vnd.openxmlformats-officedocument.presentationml.slideLayout+xml"/>
  <Override PartName="/ppt/tags/tag954.xml" ContentType="application/vnd.openxmlformats-officedocument.presentationml.tags+xml"/>
  <Override PartName="/ppt/tags/tag1286.xml" ContentType="application/vnd.openxmlformats-officedocument.presentationml.tags+xml"/>
  <Override PartName="/ppt/tags/tag1302.xml" ContentType="application/vnd.openxmlformats-officedocument.presentationml.tags+xml"/>
  <Override PartName="/ppt/slideLayouts/slideLayout37.xml" ContentType="application/vnd.openxmlformats-officedocument.presentationml.slideLayout+xml"/>
  <Override PartName="/ppt/tags/tag207.xml" ContentType="application/vnd.openxmlformats-officedocument.presentationml.tags+xml"/>
  <Override PartName="/ppt/slideLayouts/slideLayout370.xml" ContentType="application/vnd.openxmlformats-officedocument.presentationml.slideLayout+xml"/>
  <Override PartName="/ppt/tags/tag1472.xml" ContentType="application/vnd.openxmlformats-officedocument.presentationml.tags+xml"/>
  <Override PartName="/ppt/slideLayouts/slideLayout115.xml" ContentType="application/vnd.openxmlformats-officedocument.presentationml.slideLayout+xml"/>
  <Override PartName="/ppt/tags/tag869.xml" ContentType="application/vnd.openxmlformats-officedocument.presentationml.tags+xml"/>
  <Override PartName="/ppt/slideLayouts/slideLayout301.xml" ContentType="application/vnd.openxmlformats-officedocument.presentationml.slideLayout+xml"/>
  <Override PartName="/ppt/tags/tag1217.xml" ContentType="application/vnd.openxmlformats-officedocument.presentationml.tags+xml"/>
  <Override PartName="/ppt/tags/tag1403.xml" ContentType="application/vnd.openxmlformats-officedocument.presentationml.tags+xml"/>
  <Override PartName="/ppt/tags/tag76.xml" ContentType="application/vnd.openxmlformats-officedocument.presentationml.tags+xml"/>
  <Override PartName="/ppt/tags/tag377.xml" ContentType="application/vnd.openxmlformats-officedocument.presentationml.tags+xml"/>
  <Override PartName="/ppt/tags/tag563.xml" ContentType="application/vnd.openxmlformats-officedocument.presentationml.tags+xml"/>
  <Override PartName="/ppt/slideLayouts/slideLayout285.xml" ContentType="application/vnd.openxmlformats-officedocument.presentationml.slideLayout+xml"/>
  <Override PartName="/ppt/tags/tag1387.xml" ContentType="application/vnd.openxmlformats-officedocument.presentationml.tags+xml"/>
  <Override PartName="/ppt/slideMasters/slideMaster24.xml" ContentType="application/vnd.openxmlformats-officedocument.presentationml.slideMaster+xml"/>
  <Override PartName="/ppt/tags/tag308.xml" ContentType="application/vnd.openxmlformats-officedocument.presentationml.tags+xml"/>
  <Override PartName="/ppt/tags/tag1081.xml" ContentType="application/vnd.openxmlformats-officedocument.presentationml.tags+xml"/>
  <Override PartName="/ppt/theme/theme45.xml" ContentType="application/vnd.openxmlformats-officedocument.theme+xml"/>
  <Override PartName="/ppt/tags/tag1318.xml" ContentType="application/vnd.openxmlformats-officedocument.presentationml.tags+xml"/>
  <Override PartName="/ppt/slideLayouts/slideLayout471.xml" ContentType="application/vnd.openxmlformats-officedocument.presentationml.slideLayout+xml"/>
  <Override PartName="/ppt/tags/tag478.xml" ContentType="application/vnd.openxmlformats-officedocument.presentationml.tags+xml"/>
  <Override PartName="/ppt/slideLayouts/slideLayout216.xml" ContentType="application/vnd.openxmlformats-officedocument.presentationml.slideLayout+xml"/>
  <Override PartName="/ppt/slideLayouts/slideLayout402.xml" ContentType="application/vnd.openxmlformats-officedocument.presentationml.slideLayout+xml"/>
  <Override PartName="/ppt/tags/tag1504.xml" ContentType="application/vnd.openxmlformats-officedocument.presentationml.tags+xml"/>
  <Override PartName="/ppt/diagrams/layout3.xml" ContentType="application/vnd.openxmlformats-officedocument.drawingml.diagramLayout+xml"/>
  <Override PartName="/ppt/tags/tag664.xml" ContentType="application/vnd.openxmlformats-officedocument.presentationml.tags+xml"/>
  <Override PartName="/ppt/tags/tag850.xml" ContentType="application/vnd.openxmlformats-officedocument.presentationml.tags+xml"/>
  <Override PartName="/ppt/tags/tag1012.xml" ContentType="application/vnd.openxmlformats-officedocument.presentationml.tags+xml"/>
  <Override PartName="/ppt/slideLayouts/slideLayout386.xml" ContentType="application/vnd.openxmlformats-officedocument.presentationml.slideLayout+xml"/>
  <Override PartName="/ppt/tags/tag1488.xml" ContentType="application/vnd.openxmlformats-officedocument.presentationml.tags+xml"/>
  <Override PartName="/ppt/notesSlides/notesSlide10.xml" ContentType="application/vnd.openxmlformats-officedocument.presentationml.notesSlide+xml"/>
  <Override PartName="/ppt/tags/tag172.xml" ContentType="application/vnd.openxmlformats-officedocument.presentationml.tags+xml"/>
  <Override PartName="/ppt/tags/tag409.xml" ContentType="application/vnd.openxmlformats-officedocument.presentationml.tags+xml"/>
  <Override PartName="/ppt/slideLayouts/slideLayout317.xml" ContentType="application/vnd.openxmlformats-officedocument.presentationml.slideLayout+xml"/>
  <Override PartName="/ppt/tags/tag1182.xml" ContentType="application/vnd.openxmlformats-officedocument.presentationml.tags+xml"/>
  <Override PartName="/ppt/tags/tag1419.xml" ContentType="application/vnd.openxmlformats-officedocument.presentationml.tags+xml"/>
  <Override PartName="/ppt/tags/tag103.xml" ContentType="application/vnd.openxmlformats-officedocument.presentationml.tags+xml"/>
  <Override PartName="/ppt/tags/tag579.xml" ContentType="application/vnd.openxmlformats-officedocument.presentationml.tags+xml"/>
  <Override PartName="/ppt/tags/tag1113.xml" ContentType="application/vnd.openxmlformats-officedocument.presentationml.tags+xml"/>
  <Override PartName="/ppt/tags/tag273.xml" ContentType="application/vnd.openxmlformats-officedocument.presentationml.tags+xml"/>
  <Override PartName="/ppt/tags/tag765.xml" ContentType="application/vnd.openxmlformats-officedocument.presentationml.tags+xml"/>
  <Override PartName="/ppt/tags/tag951.xml" ContentType="application/vnd.openxmlformats-officedocument.presentationml.tags+xml"/>
  <Override PartName="/ppt/tags/tag1097.xml" ContentType="application/vnd.openxmlformats-officedocument.presentationml.tags+xml"/>
  <Override PartName="/ppt/slideLayouts/slideLayout34.xml" ContentType="application/vnd.openxmlformats-officedocument.presentationml.slideLayout+xml"/>
  <Override PartName="/ppt/slideLayouts/slideLayout181.xml" ContentType="application/vnd.openxmlformats-officedocument.presentationml.slideLayout+xml"/>
  <Override PartName="/ppt/tags/tag1283.xml" ContentType="application/vnd.openxmlformats-officedocument.presentationml.tags+xml"/>
  <Override PartName="/ppt/slideLayouts/slideLayout418.xml" ContentType="application/vnd.openxmlformats-officedocument.presentationml.slideLayout+xml"/>
  <Override PartName="/ppt/tags/tag188.xml" ContentType="application/vnd.openxmlformats-officedocument.presentationml.tags+xml"/>
  <Override PartName="/ppt/tags/tag204.xml" ContentType="application/vnd.openxmlformats-officedocument.presentationml.tags+xml"/>
  <Override PartName="/ppt/slideLayouts/slideLayout112.xml" ContentType="application/vnd.openxmlformats-officedocument.presentationml.slideLayout+xml"/>
  <Override PartName="/ppt/tags/tag866.xml" ContentType="application/vnd.openxmlformats-officedocument.presentationml.tags+xml"/>
  <Override PartName="/ppt/tags/tag1028.xml" ContentType="application/vnd.openxmlformats-officedocument.presentationml.tags+xml"/>
  <Override PartName="/ppt/tags/tag1214.xml" ContentType="application/vnd.openxmlformats-officedocument.presentationml.tags+xml"/>
  <Override PartName="/ppt/tags/tag73.xml" ContentType="application/vnd.openxmlformats-officedocument.presentationml.tags+xml"/>
  <Override PartName="/ppt/tags/tag374.xml" ContentType="application/vnd.openxmlformats-officedocument.presentationml.tags+xml"/>
  <Override PartName="/ppt/tags/tag1198.xml" ContentType="application/vnd.openxmlformats-officedocument.presentationml.tags+xml"/>
  <Override PartName="/ppt/tags/tag1384.xml" ContentType="application/vnd.openxmlformats-officedocument.presentationml.tags+xml"/>
  <Override PartName="/ppt/tags/tag1400.xml" ContentType="application/vnd.openxmlformats-officedocument.presentationml.tags+xml"/>
  <Override PartName="/ppt/slideMasters/slideMaster21.xml" ContentType="application/vnd.openxmlformats-officedocument.presentationml.slideMaster+xml"/>
  <Override PartName="/ppt/tags/tag119.xml" ContentType="application/vnd.openxmlformats-officedocument.presentationml.tags+xml"/>
  <Override PartName="/ppt/tags/tag560.xml" ContentType="application/vnd.openxmlformats-officedocument.presentationml.tags+xml"/>
  <Override PartName="/ppt/slideLayouts/slideLayout282.xml" ContentType="application/vnd.openxmlformats-officedocument.presentationml.slideLayout+xml"/>
  <Override PartName="/ppt/tags/tag1129.xml" ContentType="application/vnd.openxmlformats-officedocument.presentationml.tags+xml"/>
  <Override PartName="/ppt/theme/theme42.xml" ContentType="application/vnd.openxmlformats-officedocument.theme+xml"/>
  <Override PartName="/ppt/theme/theme9.xml" ContentType="application/vnd.openxmlformats-officedocument.theme+xml"/>
  <Override PartName="/ppt/tags/tag289.xml" ContentType="application/vnd.openxmlformats-officedocument.presentationml.tags+xml"/>
  <Override PartName="/ppt/tags/tag305.xml" ContentType="application/vnd.openxmlformats-officedocument.presentationml.tags+xml"/>
  <Override PartName="/ppt/slideLayouts/slideLayout213.xml" ContentType="application/vnd.openxmlformats-officedocument.presentationml.slideLayout+xml"/>
  <Override PartName="/ppt/tags/tag967.xml" ContentType="application/vnd.openxmlformats-officedocument.presentationml.tags+xml"/>
  <Override PartName="/ppt/tags/tag1299.xml" ContentType="application/vnd.openxmlformats-officedocument.presentationml.tags+xml"/>
  <Override PartName="/ppt/tags/tag1315.xml" ContentType="application/vnd.openxmlformats-officedocument.presentationml.tags+xml"/>
  <Override PartName="/ppt/tags/tag1501.xml" ContentType="application/vnd.openxmlformats-officedocument.presentationml.tags+xml"/>
  <Override PartName="/ppt/tags/tag475.xml" ContentType="application/vnd.openxmlformats-officedocument.presentationml.tags+xml"/>
  <Override PartName="/ppt/slideLayouts/slideLayout197.xml" ContentType="application/vnd.openxmlformats-officedocument.presentationml.slideLayout+xml"/>
  <Override PartName="/ppt/tags/tag661.xml" ContentType="application/vnd.openxmlformats-officedocument.presentationml.tags+xml"/>
  <Override PartName="/ppt/slideLayouts/slideLayout383.xml" ContentType="application/vnd.openxmlformats-officedocument.presentationml.slideLayout+xml"/>
  <Override PartName="/ppt/tags/tag1485.xml" ContentType="application/vnd.openxmlformats-officedocument.presentationml.tags+xml"/>
  <Override PartName="/ppt/slideLayouts/slideLayout128.xml" ContentType="application/vnd.openxmlformats-officedocument.presentationml.slideLayout+xml"/>
  <Override PartName="/ppt/tags/tag406.xml" ContentType="application/vnd.openxmlformats-officedocument.presentationml.tags+xml"/>
  <Override PartName="/ppt/tags/tag89.xml" ContentType="application/vnd.openxmlformats-officedocument.presentationml.tags+xml"/>
  <Override PartName="/ppt/tags/tag576.xml" ContentType="application/vnd.openxmlformats-officedocument.presentationml.tags+xml"/>
  <Override PartName="/ppt/slideLayouts/slideLayout298.xml" ContentType="application/vnd.openxmlformats-officedocument.presentationml.slideLayout+xml"/>
  <Override PartName="/ppt/slideLayouts/slideLayout314.xml" ContentType="application/vnd.openxmlformats-officedocument.presentationml.slideLayout+xml"/>
  <Override PartName="/ppt/tags/tag1416.xml" ContentType="application/vnd.openxmlformats-officedocument.presentationml.tags+xml"/>
  <Override PartName="/ppt/slideMasters/slideMaster37.xml" ContentType="application/vnd.openxmlformats-officedocument.presentationml.slideMaster+xml"/>
  <Override PartName="/ppt/tags/tag100.xml" ContentType="application/vnd.openxmlformats-officedocument.presentationml.tags+xml"/>
  <Override PartName="/ppt/tags/tag762.xml" ContentType="application/vnd.openxmlformats-officedocument.presentationml.tags+xml"/>
  <Override PartName="/ppt/tags/tag1094.xml" ContentType="application/vnd.openxmlformats-officedocument.presentationml.tags+xml"/>
  <Override PartName="/ppt/tags/tag1110.xml" ContentType="application/vnd.openxmlformats-officedocument.presentationml.tags+xml"/>
  <Override PartName="/ppt/tags/tag270.xml" ContentType="application/vnd.openxmlformats-officedocument.presentationml.tags+xml"/>
  <Override PartName="/ppt/tags/tag507.xml" ContentType="application/vnd.openxmlformats-officedocument.presentationml.tags+xml"/>
  <Override PartName="/ppt/slideLayouts/slideLayout229.xml" ContentType="application/vnd.openxmlformats-officedocument.presentationml.slideLayout+xml"/>
  <Override PartName="/ppt/tags/tag1280.xml" ContentType="application/vnd.openxmlformats-officedocument.presentationml.tags+xml"/>
  <Override PartName="/ppt/slideLayouts/slideLayout415.xml" ContentType="application/vnd.openxmlformats-officedocument.presentationml.slideLayout+xml"/>
  <Override PartName="/ppt/tags/tag1517.xml" ContentType="application/vnd.openxmlformats-officedocument.presentationml.tags+xml"/>
  <Override PartName="/ppt/slideLayouts/slideLayout31.xml" ContentType="application/vnd.openxmlformats-officedocument.presentationml.slideLayout+xml"/>
  <Override PartName="/ppt/tags/tag201.xml" ContentType="application/vnd.openxmlformats-officedocument.presentationml.tags+xml"/>
  <Override PartName="/ppt/tags/tag677.xml" ContentType="application/vnd.openxmlformats-officedocument.presentationml.tags+xml"/>
  <Override PartName="/ppt/tags/tag1025.xml" ContentType="application/vnd.openxmlformats-officedocument.presentationml.tags+xml"/>
  <Override PartName="/ppt/slideLayouts/slideLayout399.xml" ContentType="application/vnd.openxmlformats-officedocument.presentationml.slideLayout+xml"/>
  <Override PartName="/ppt/tags/tag185.xml" ContentType="application/vnd.openxmlformats-officedocument.presentationml.tags+xml"/>
  <Override PartName="/ppt/tags/tag371.xml" ContentType="application/vnd.openxmlformats-officedocument.presentationml.tags+xml"/>
  <Override PartName="/ppt/tags/tag863.xml" ContentType="application/vnd.openxmlformats-officedocument.presentationml.tags+xml"/>
  <Override PartName="/ppt/tags/tag1195.xml" ContentType="application/vnd.openxmlformats-officedocument.presentationml.tags+xml"/>
  <Override PartName="/ppt/tags/tag1211.xml" ContentType="application/vnd.openxmlformats-officedocument.presentationml.tags+xml"/>
  <Override PartName="/ppt/tags/tag70.xml" ContentType="application/vnd.openxmlformats-officedocument.presentationml.tags+xml"/>
  <Override PartName="/ppt/tags/tag116.xml" ContentType="application/vnd.openxmlformats-officedocument.presentationml.tags+xml"/>
  <Override PartName="/ppt/tags/tag608.xml" ContentType="application/vnd.openxmlformats-officedocument.presentationml.tags+xml"/>
  <Override PartName="/ppt/tags/tag1381.xml" ContentType="application/vnd.openxmlformats-officedocument.presentationml.tags+xml"/>
  <Override PartName="/ppt/theme/theme6.xml" ContentType="application/vnd.openxmlformats-officedocument.theme+xml"/>
  <Override PartName="/ppt/tags/tag302.xml" ContentType="application/vnd.openxmlformats-officedocument.presentationml.tags+xml"/>
  <Override PartName="/ppt/slideLayouts/slideLayout210.xml" ContentType="application/vnd.openxmlformats-officedocument.presentationml.slideLayout+xml"/>
  <Override PartName="/ppt/tags/tag778.xml" ContentType="application/vnd.openxmlformats-officedocument.presentationml.tags+xml"/>
  <Override PartName="/ppt/tags/tag964.xml" ContentType="application/vnd.openxmlformats-officedocument.presentationml.tags+xml"/>
  <Override PartName="/ppt/tags/tag1126.xml" ContentType="application/vnd.openxmlformats-officedocument.presentationml.tags+xml"/>
  <Override PartName="/ppt/tags/tag1312.xml" ContentType="application/vnd.openxmlformats-officedocument.presentationml.tags+xml"/>
  <Override PartName="/ppt/tags/tag286.xml" ContentType="application/vnd.openxmlformats-officedocument.presentationml.tags+xml"/>
  <Override PartName="/ppt/tags/tag472.xml" ContentType="application/vnd.openxmlformats-officedocument.presentationml.tags+xml"/>
  <Override PartName="/ppt/slideLayouts/slideLayout194.xml" ContentType="application/vnd.openxmlformats-officedocument.presentationml.slideLayout+xml"/>
  <Override PartName="/ppt/tags/tag709.xml" ContentType="application/vnd.openxmlformats-officedocument.presentationml.tags+xml"/>
  <Override PartName="/ppt/tags/tag1296.xml" ContentType="application/vnd.openxmlformats-officedocument.presentationml.tags+xml"/>
  <Override PartName="/ppt/tags/tag1482.xml" ContentType="application/vnd.openxmlformats-officedocument.presentationml.tags+xml"/>
  <Override PartName="/ppt/slideLayouts/slideLayout47.xml" ContentType="application/vnd.openxmlformats-officedocument.presentationml.slideLayout+xml"/>
  <Override PartName="/ppt/tags/tag217.xml" ContentType="application/vnd.openxmlformats-officedocument.presentationml.tags+xml"/>
  <Override PartName="/ppt/slideLayouts/slideLayout380.xml" ContentType="application/vnd.openxmlformats-officedocument.presentationml.slideLayout+xml"/>
  <Override PartName="/ppt/tags/tag1227.xml" ContentType="application/vnd.openxmlformats-officedocument.presentationml.tags+xml"/>
  <Override PartName="/ppt/tags/tag86.xml" ContentType="application/vnd.openxmlformats-officedocument.presentationml.tags+xml"/>
  <Override PartName="/ppt/slideLayouts/slideLayout125.xml" ContentType="application/vnd.openxmlformats-officedocument.presentationml.slideLayout+xml"/>
  <Override PartName="/ppt/tags/tag387.xml" ContentType="application/vnd.openxmlformats-officedocument.presentationml.tags+xml"/>
  <Override PartName="/ppt/tags/tag403.xml" ContentType="application/vnd.openxmlformats-officedocument.presentationml.tags+xml"/>
  <Override PartName="/ppt/tags/tag879.xml" ContentType="application/vnd.openxmlformats-officedocument.presentationml.tags+xml"/>
  <Override PartName="/ppt/slideLayouts/slideLayout311.xml" ContentType="application/vnd.openxmlformats-officedocument.presentationml.slideLayout+xml"/>
  <Override PartName="/ppt/tags/tag1413.xml" ContentType="application/vnd.openxmlformats-officedocument.presentationml.tags+xml"/>
  <Override PartName="/ppt/slideMasters/slideMaster34.xml" ContentType="application/vnd.openxmlformats-officedocument.presentationml.slideMaster+xml"/>
  <Override PartName="/ppt/tags/tag573.xml" ContentType="application/vnd.openxmlformats-officedocument.presentationml.tags+xml"/>
  <Override PartName="/ppt/slideLayouts/slideLayout295.xml" ContentType="application/vnd.openxmlformats-officedocument.presentationml.slideLayout+xml"/>
  <Override PartName="/ppt/tags/tag1397.xml" ContentType="application/vnd.openxmlformats-officedocument.presentationml.tags+xml"/>
  <Override PartName="/ppt/tags/tag17.xml" ContentType="application/vnd.openxmlformats-officedocument.presentationml.tags+xml"/>
  <Override PartName="/ppt/tags/tag318.xml" ContentType="application/vnd.openxmlformats-officedocument.presentationml.tags+xml"/>
  <Override PartName="/ppt/tags/tag504.xml" ContentType="application/vnd.openxmlformats-officedocument.presentationml.tags+xml"/>
  <Override PartName="/ppt/slideLayouts/slideLayout226.xml" ContentType="application/vnd.openxmlformats-officedocument.presentationml.slideLayout+xml"/>
  <Override PartName="/ppt/tags/tag1091.xml" ContentType="application/vnd.openxmlformats-officedocument.presentationml.tags+xml"/>
  <Override PartName="/ppt/tags/tag1328.xml" ContentType="application/vnd.openxmlformats-officedocument.presentationml.tags+xml"/>
  <Override PartName="/ppt/tags/tag488.xml" ContentType="application/vnd.openxmlformats-officedocument.presentationml.tags+xml"/>
  <Override PartName="/ppt/tags/tag1022.xml" ContentType="application/vnd.openxmlformats-officedocument.presentationml.tags+xml"/>
  <Override PartName="/ppt/slideLayouts/slideLayout396.xml" ContentType="application/vnd.openxmlformats-officedocument.presentationml.slideLayout+xml"/>
  <Override PartName="/ppt/slideLayouts/slideLayout412.xml" ContentType="application/vnd.openxmlformats-officedocument.presentationml.slideLayout+xml"/>
  <Override PartName="/ppt/tags/tag1498.xml" ContentType="application/vnd.openxmlformats-officedocument.presentationml.tags+xml"/>
  <Override PartName="/ppt/tags/tag1514.xml" ContentType="application/vnd.openxmlformats-officedocument.presentationml.tags+xml"/>
  <Override PartName="/ppt/tags/tag182.xml" ContentType="application/vnd.openxmlformats-officedocument.presentationml.tags+xml"/>
  <Override PartName="/ppt/tags/tag674.xml" ContentType="application/vnd.openxmlformats-officedocument.presentationml.tags+xml"/>
  <Override PartName="/ppt/tags/tag860.xml" ContentType="application/vnd.openxmlformats-officedocument.presentationml.tags+xml"/>
  <Override PartName="/ppt/diagrams/colors5.xml" ContentType="application/vnd.openxmlformats-officedocument.drawingml.diagramColors+xml"/>
  <Override PartName="/ppt/tags/tag419.xml" ContentType="application/vnd.openxmlformats-officedocument.presentationml.tags+xml"/>
  <Override PartName="/ppt/tags/tag605.xml" ContentType="application/vnd.openxmlformats-officedocument.presentationml.tags+xml"/>
  <Override PartName="/ppt/slideLayouts/slideLayout327.xml" ContentType="application/vnd.openxmlformats-officedocument.presentationml.slideLayout+xml"/>
  <Override PartName="/ppt/tags/tag1192.xml" ContentType="application/vnd.openxmlformats-officedocument.presentationml.tags+xml"/>
  <Override PartName="/ppt/tags/tag1429.xml" ContentType="application/vnd.openxmlformats-officedocument.presentationml.tags+xml"/>
  <Override PartName="/ppt/tags/tag113.xml" ContentType="application/vnd.openxmlformats-officedocument.presentationml.tags+xml"/>
  <Override PartName="/ppt/tags/tag589.xml" ContentType="application/vnd.openxmlformats-officedocument.presentationml.tags+xml"/>
  <Override PartName="/ppt/tags/tag775.xml" ContentType="application/vnd.openxmlformats-officedocument.presentationml.tags+xml"/>
  <Override PartName="/ppt/tags/tag1123.xml" ContentType="application/vnd.openxmlformats-officedocument.presentationml.tags+xml"/>
  <Override PartName="/ppt/theme/theme3.xml" ContentType="application/vnd.openxmlformats-officedocument.theme+xml"/>
  <Override PartName="/ppt/tags/tag283.xml" ContentType="application/vnd.openxmlformats-officedocument.presentationml.tags+xml"/>
  <Override PartName="/ppt/tags/tag961.xml" ContentType="application/vnd.openxmlformats-officedocument.presentationml.tags+xml"/>
  <Override PartName="/ppt/tags/tag1293.xml" ContentType="application/vnd.openxmlformats-officedocument.presentationml.tags+xml"/>
  <Override PartName="/ppt/slideLayouts/slideLayout44.xml" ContentType="application/vnd.openxmlformats-officedocument.presentationml.slideLayout+xml"/>
  <Override PartName="/ppt/slideLayouts/slideLayout191.xml" ContentType="application/vnd.openxmlformats-officedocument.presentationml.slideLayout+xml"/>
  <Override PartName="/ppt/tags/tag706.xml" ContentType="application/vnd.openxmlformats-officedocument.presentationml.tags+xml"/>
  <Override PartName="/ppt/tags/tag1038.xml" ContentType="application/vnd.openxmlformats-officedocument.presentationml.tags+xml"/>
  <Override PartName="/ppt/slideLayouts/slideLayout428.xml" ContentType="application/vnd.openxmlformats-officedocument.presentationml.slideLayout+xml"/>
  <Override PartName="/ppt/tags/tag198.xml" ContentType="application/vnd.openxmlformats-officedocument.presentationml.tags+xml"/>
  <Override PartName="/ppt/tags/tag214.xml" ContentType="application/vnd.openxmlformats-officedocument.presentationml.tags+xml"/>
  <Override PartName="/ppt/slideLayouts/slideLayout122.xml" ContentType="application/vnd.openxmlformats-officedocument.presentationml.slideLayout+xml"/>
  <Override PartName="/ppt/tags/tag400.xml" ContentType="application/vnd.openxmlformats-officedocument.presentationml.tags+xml"/>
  <Override PartName="/ppt/tags/tag876.xml" ContentType="application/vnd.openxmlformats-officedocument.presentationml.tags+xml"/>
  <Override PartName="/ppt/tags/tag1224.xml" ContentType="application/vnd.openxmlformats-officedocument.presentationml.tags+xml"/>
  <Override PartName="/ppt/tags/tag1410.xml" ContentType="application/vnd.openxmlformats-officedocument.presentationml.tags+xml"/>
  <Override PartName="/ppt/tags/tag83.xml" ContentType="application/vnd.openxmlformats-officedocument.presentationml.tags+xml"/>
  <Override PartName="/ppt/tags/tag384.xml" ContentType="application/vnd.openxmlformats-officedocument.presentationml.tags+xml"/>
  <Override PartName="/ppt/tags/tag570.xml" ContentType="application/vnd.openxmlformats-officedocument.presentationml.tags+xml"/>
  <Override PartName="/ppt/tags/tag807.xml" ContentType="application/vnd.openxmlformats-officedocument.presentationml.tags+xml"/>
  <Override PartName="/ppt/slideLayouts/slideLayout292.xml" ContentType="application/vnd.openxmlformats-officedocument.presentationml.slideLayout+xml"/>
  <Override PartName="/ppt/tags/tag1394.xml" ContentType="application/vnd.openxmlformats-officedocument.presentationml.tags+xml"/>
  <Override PartName="/ppt/slideMasters/slideMaster31.xml" ContentType="application/vnd.openxmlformats-officedocument.presentationml.slideMaster+xml"/>
  <Override PartName="/ppt/tags/tag14.xml" ContentType="application/vnd.openxmlformats-officedocument.presentationml.tags+xml"/>
  <Override PartName="/ppt/tags/tag129.xml" ContentType="application/vnd.openxmlformats-officedocument.presentationml.tags+xml"/>
  <Override PartName="/ppt/tags/tag315.xml" ContentType="application/vnd.openxmlformats-officedocument.presentationml.tags+xml"/>
  <Override PartName="/ppt/tags/tag1139.xml" ContentType="application/vnd.openxmlformats-officedocument.presentationml.tags+xml"/>
  <Override PartName="/ppt/theme/theme52.xml" ContentType="application/vnd.openxmlformats-officedocument.theme+xml"/>
  <Override PartName="/ppt/tags/tag299.xml" ContentType="application/vnd.openxmlformats-officedocument.presentationml.tags+xml"/>
  <Override PartName="/ppt/tags/tag485.xml" ContentType="application/vnd.openxmlformats-officedocument.presentationml.tags+xml"/>
  <Override PartName="/ppt/tags/tag501.xml" ContentType="application/vnd.openxmlformats-officedocument.presentationml.tags+xml"/>
  <Override PartName="/ppt/slideLayouts/slideLayout223.xml" ContentType="application/vnd.openxmlformats-officedocument.presentationml.slideLayout+xml"/>
  <Override PartName="/ppt/tags/tag977.xml" ContentType="application/vnd.openxmlformats-officedocument.presentationml.tags+xml"/>
  <Override PartName="/ppt/tags/tag1325.xml" ContentType="application/vnd.openxmlformats-officedocument.presentationml.tags+xml"/>
  <Override PartName="/ppt/tags/tag1511.xml" ContentType="application/vnd.openxmlformats-officedocument.presentationml.tags+xml"/>
  <Override PartName="/ppt/tags/tag671.xml" ContentType="application/vnd.openxmlformats-officedocument.presentationml.tags+xml"/>
  <Override PartName="/ppt/tags/tag908.xml" ContentType="application/vnd.openxmlformats-officedocument.presentationml.tags+xml"/>
  <Override PartName="/ppt/slideLayouts/slideLayout393.xml" ContentType="application/vnd.openxmlformats-officedocument.presentationml.slideLayout+xml"/>
  <Override PartName="/ppt/tags/tag1495.xml" ContentType="application/vnd.openxmlformats-officedocument.presentationml.tags+xml"/>
  <Override PartName="/ppt/slideLayouts/slideLayout138.xml" ContentType="application/vnd.openxmlformats-officedocument.presentationml.slideLayout+xml"/>
  <Override PartName="/ppt/tags/tag416.xml" ContentType="application/vnd.openxmlformats-officedocument.presentationml.tags+xml"/>
  <Override PartName="/ppt/slideLayouts/slideLayout324.xml" ContentType="application/vnd.openxmlformats-officedocument.presentationml.slideLayout+xml"/>
  <Override PartName="/ppt/tags/tag1426.xml" ContentType="application/vnd.openxmlformats-officedocument.presentationml.tags+xml"/>
  <Override PartName="/ppt/diagrams/colors2.xml" ContentType="application/vnd.openxmlformats-officedocument.drawingml.diagramColors+xml"/>
  <Override PartName="/ppt/tags/tag99.xml" ContentType="application/vnd.openxmlformats-officedocument.presentationml.tags+xml"/>
  <Override PartName="/ppt/tags/tag110.xml" ContentType="application/vnd.openxmlformats-officedocument.presentationml.tags+xml"/>
  <Override PartName="/ppt/tags/tag586.xml" ContentType="application/vnd.openxmlformats-officedocument.presentationml.tags+xml"/>
  <Override PartName="/ppt/tags/tag602.xml" ContentType="application/vnd.openxmlformats-officedocument.presentationml.tags+xml"/>
  <Override PartName="/ppt/slideMasters/slideMaster47.xml" ContentType="application/vnd.openxmlformats-officedocument.presentationml.slideMaster+xml"/>
  <Override PartName="/ppt/tags/tag280.xml" ContentType="application/vnd.openxmlformats-officedocument.presentationml.tags+xml"/>
  <Override PartName="/ppt/tags/tag772.xml" ContentType="application/vnd.openxmlformats-officedocument.presentationml.tags+xml"/>
  <Override PartName="/ppt/tags/tag1120.xml" ContentType="application/vnd.openxmlformats-officedocument.presentationml.tags+xml"/>
  <Override PartName="/ppt/slideLayouts/slideLayout41.xml" ContentType="application/vnd.openxmlformats-officedocument.presentationml.slideLayout+xml"/>
  <Override PartName="/ppt/tags/tag517.xml" ContentType="application/vnd.openxmlformats-officedocument.presentationml.tags+xml"/>
  <Override PartName="/ppt/tags/tag703.xml" ContentType="application/vnd.openxmlformats-officedocument.presentationml.tags+xml"/>
  <Override PartName="/ppt/slideLayouts/slideLayout239.xml" ContentType="application/vnd.openxmlformats-officedocument.presentationml.slideLayout+xml"/>
  <Override PartName="/ppt/tags/tag1290.xml" ContentType="application/vnd.openxmlformats-officedocument.presentationml.tags+xml"/>
  <Override PartName="/ppt/slideLayouts/slideLayout425.xml" ContentType="application/vnd.openxmlformats-officedocument.presentationml.slideLayout+xml"/>
  <Override PartName="/ppt/tags/tag1527.xml" ContentType="application/vnd.openxmlformats-officedocument.presentationml.tags+xml"/>
  <Override PartName="/ppt/tags/tag211.xml" ContentType="application/vnd.openxmlformats-officedocument.presentationml.tags+xml"/>
  <Override PartName="/ppt/tags/tag687.xml" ContentType="application/vnd.openxmlformats-officedocument.presentationml.tags+xml"/>
  <Override PartName="/ppt/tags/tag873.xml" ContentType="application/vnd.openxmlformats-officedocument.presentationml.tags+xml"/>
  <Override PartName="/ppt/tags/tag1035.xml" ContentType="application/vnd.openxmlformats-officedocument.presentationml.tags+xml"/>
  <Override PartName="/ppt/tags/tag1221.xml" ContentType="application/vnd.openxmlformats-officedocument.presentationml.tags+xml"/>
  <Override PartName="/ppt/tags/tag80.xml" ContentType="application/vnd.openxmlformats-officedocument.presentationml.tags+xml"/>
  <Override PartName="/ppt/tags/tag195.xml" ContentType="application/vnd.openxmlformats-officedocument.presentationml.tags+xml"/>
  <Override PartName="/ppt/tags/tag381.xml" ContentType="application/vnd.openxmlformats-officedocument.presentationml.tags+xml"/>
  <Override PartName="/ppt/tags/tag618.xml" ContentType="application/vnd.openxmlformats-officedocument.presentationml.tags+xml"/>
  <Override PartName="/ppt/tags/tag1391.xml" ContentType="application/vnd.openxmlformats-officedocument.presentationml.tags+xml"/>
  <Override PartName="/ppt/tags/tag126.xml" ContentType="application/vnd.openxmlformats-officedocument.presentationml.tags+xml"/>
  <Override PartName="/ppt/tags/tag804.xml" ContentType="application/vnd.openxmlformats-officedocument.presentationml.tags+xml"/>
  <Override PartName="/ppt/tags/tag1136.xml" ContentType="application/vnd.openxmlformats-officedocument.presentationml.tags+xml"/>
  <Override PartName="/ppt/tags/tag11.xml" ContentType="application/vnd.openxmlformats-officedocument.presentationml.tags+xml"/>
  <Override PartName="/ppt/tags/tag296.xml" ContentType="application/vnd.openxmlformats-officedocument.presentationml.tags+xml"/>
  <Override PartName="/ppt/tags/tag312.xml" ContentType="application/vnd.openxmlformats-officedocument.presentationml.tags+xml"/>
  <Override PartName="/ppt/slideLayouts/slideLayout220.xml" ContentType="application/vnd.openxmlformats-officedocument.presentationml.slideLayout+xml"/>
  <Override PartName="/ppt/tags/tag788.xml" ContentType="application/vnd.openxmlformats-officedocument.presentationml.tags+xml"/>
  <Override PartName="/ppt/tags/tag974.xml" ContentType="application/vnd.openxmlformats-officedocument.presentationml.tags+xml"/>
  <Override PartName="/ppt/tags/tag1322.xml" ContentType="application/vnd.openxmlformats-officedocument.presentationml.tags+xml"/>
  <Override PartName="/ppt/slideLayouts/slideLayout57.xml" ContentType="application/vnd.openxmlformats-officedocument.presentationml.slideLayout+xml"/>
  <Override PartName="/ppt/tags/tag482.xml" ContentType="application/vnd.openxmlformats-officedocument.presentationml.tags+xml"/>
  <Override PartName="/ppt/tags/tag719.xml" ContentType="application/vnd.openxmlformats-officedocument.presentationml.tags+xml"/>
  <Override PartName="/ppt/slideLayouts/slideLayout390.xml" ContentType="application/vnd.openxmlformats-officedocument.presentationml.slideLayout+xml"/>
  <Override PartName="/ppt/tags/tag1492.xml" ContentType="application/vnd.openxmlformats-officedocument.presentationml.tags+xml"/>
  <Override PartName="/ppt/tags/tag227.xml" ContentType="application/vnd.openxmlformats-officedocument.presentationml.tags+xml"/>
  <Override PartName="/ppt/slideLayouts/slideLayout135.xml" ContentType="application/vnd.openxmlformats-officedocument.presentationml.slideLayout+xml"/>
  <Override PartName="/ppt/tags/tag413.xml" ContentType="application/vnd.openxmlformats-officedocument.presentationml.tags+xml"/>
  <Override PartName="/ppt/tags/tag889.xml" ContentType="application/vnd.openxmlformats-officedocument.presentationml.tags+xml"/>
  <Override PartName="/ppt/tags/tag905.xml" ContentType="application/vnd.openxmlformats-officedocument.presentationml.tags+xml"/>
  <Override PartName="/ppt/tags/tag1237.xml" ContentType="application/vnd.openxmlformats-officedocument.presentationml.tags+xml"/>
  <Override PartName="/ppt/tags/tag96.xml" ContentType="application/vnd.openxmlformats-officedocument.presentationml.tags+xml"/>
  <Override PartName="/ppt/tags/tag397.xml" ContentType="application/vnd.openxmlformats-officedocument.presentationml.tags+xml"/>
  <Override PartName="/ppt/slideLayouts/slideLayout321.xml" ContentType="application/vnd.openxmlformats-officedocument.presentationml.slideLayout+xml"/>
  <Override PartName="/ppt/tags/tag1423.xml" ContentType="application/vnd.openxmlformats-officedocument.presentationml.tags+xml"/>
  <Override PartName="/ppt/slideMasters/slideMaster44.xml" ContentType="application/vnd.openxmlformats-officedocument.presentationml.slideMaster+xml"/>
  <Override PartName="/ppt/tags/tag583.xml" ContentType="application/vnd.openxmlformats-officedocument.presentationml.tags+xml"/>
  <Override PartName="/ppt/tags/tag27.xml" ContentType="application/vnd.openxmlformats-officedocument.presentationml.tags+xml"/>
  <Override PartName="/ppt/tags/tag328.xml" ContentType="application/vnd.openxmlformats-officedocument.presentationml.tags+xml"/>
  <Override PartName="/ppt/tags/tag514.xml" ContentType="application/vnd.openxmlformats-officedocument.presentationml.tags+xml"/>
  <Override PartName="/ppt/slideLayouts/slideLayout236.xml" ContentType="application/vnd.openxmlformats-officedocument.presentationml.slideLayout+xml"/>
  <Override PartName="/ppt/tags/tag1338.xml" ContentType="application/vnd.openxmlformats-officedocument.presentationml.tags+xml"/>
  <Override PartName="/ppt/tags/tag1524.xml" ContentType="application/vnd.openxmlformats-officedocument.presentationml.tags+xml"/>
  <Override PartName="/ppt/tags/tag498.xml" ContentType="application/vnd.openxmlformats-officedocument.presentationml.tags+xml"/>
  <Override PartName="/ppt/tags/tag684.xml" ContentType="application/vnd.openxmlformats-officedocument.presentationml.tags+xml"/>
  <Override PartName="/ppt/tags/tag700.xml" ContentType="application/vnd.openxmlformats-officedocument.presentationml.tags+xml"/>
  <Override PartName="/ppt/tags/tag1032.xml" ContentType="application/vnd.openxmlformats-officedocument.presentationml.tags+xml"/>
  <Override PartName="/ppt/slideLayouts/slideLayout422.xml" ContentType="application/vnd.openxmlformats-officedocument.presentationml.slideLayout+xml"/>
  <Override PartName="/ppt/tags/tag192.xml" ContentType="application/vnd.openxmlformats-officedocument.presentationml.tags+xml"/>
  <Override PartName="/ppt/tags/tag429.xml" ContentType="application/vnd.openxmlformats-officedocument.presentationml.tags+xml"/>
  <Override PartName="/ppt/tags/tag870.xml" ContentType="application/vnd.openxmlformats-officedocument.presentationml.tags+xml"/>
  <Override PartName="/ppt/tags/tag599.xml" ContentType="application/vnd.openxmlformats-officedocument.presentationml.tags+xml"/>
  <Override PartName="/ppt/tags/tag615.xml" ContentType="application/vnd.openxmlformats-officedocument.presentationml.tags+xml"/>
  <Override PartName="/ppt/tags/tag801.xml" ContentType="application/vnd.openxmlformats-officedocument.presentationml.tags+xml"/>
  <Override PartName="/ppt/slideLayouts/slideLayout337.xml" ContentType="application/vnd.openxmlformats-officedocument.presentationml.slideLayout+xml"/>
  <Override PartName="/ppt/tags/tag1439.xml" ContentType="application/vnd.openxmlformats-officedocument.presentationml.tags+xml"/>
  <Override PartName="/customXml/itemProps2.xml" ContentType="application/vnd.openxmlformats-officedocument.customXmlProperties+xml"/>
  <Override PartName="/ppt/slideLayouts/slideLayout7.xml" ContentType="application/vnd.openxmlformats-officedocument.presentationml.slideLayout+xml"/>
  <Override PartName="/ppt/tags/tag123.xml" ContentType="application/vnd.openxmlformats-officedocument.presentationml.tags+xml"/>
  <Override PartName="/ppt/tags/tag785.xml" ContentType="application/vnd.openxmlformats-officedocument.presentationml.tags+xml"/>
  <Override PartName="/ppt/tags/tag1133.xml" ContentType="application/vnd.openxmlformats-officedocument.presentationml.tags+xml"/>
  <Override PartName="/ppt/tags/tag293.xml" ContentType="application/vnd.openxmlformats-officedocument.presentationml.tags+xml"/>
  <Override PartName="/ppt/tags/tag716.xml" ContentType="application/vnd.openxmlformats-officedocument.presentationml.tags+xml"/>
  <Override PartName="/ppt/tags/tag971.xml" ContentType="application/vnd.openxmlformats-officedocument.presentationml.tags+xml"/>
  <Override PartName="/ppt/slideLayouts/slideLayout438.xml" ContentType="application/vnd.openxmlformats-officedocument.presentationml.slideLayout+xml"/>
  <Override PartName="/ppt/slideLayouts/slideLayout54.xml" ContentType="application/vnd.openxmlformats-officedocument.presentationml.slideLayout+xml"/>
  <Override PartName="/ppt/tags/tag224.xml" ContentType="application/vnd.openxmlformats-officedocument.presentationml.tags+xml"/>
  <Override PartName="/ppt/tags/tag902.xml" ContentType="application/vnd.openxmlformats-officedocument.presentationml.tags+xml"/>
  <Override PartName="/ppt/tags/tag1048.xml" ContentType="application/vnd.openxmlformats-officedocument.presentationml.tags+xml"/>
  <Override PartName="/ppt/presentation.xml" ContentType="application/vnd.openxmlformats-officedocument.presentationml.presentation.main+xml"/>
  <Override PartName="/ppt/slideLayouts/slideLayout132.xml" ContentType="application/vnd.openxmlformats-officedocument.presentationml.slideLayout+xml"/>
  <Override PartName="/ppt/tags/tag394.xml" ContentType="application/vnd.openxmlformats-officedocument.presentationml.tags+xml"/>
  <Override PartName="/ppt/tags/tag410.xml" ContentType="application/vnd.openxmlformats-officedocument.presentationml.tags+xml"/>
  <Override PartName="/ppt/tags/tag886.xml" ContentType="application/vnd.openxmlformats-officedocument.presentationml.tags+xml"/>
  <Override PartName="/ppt/tags/tag1234.xml" ContentType="application/vnd.openxmlformats-officedocument.presentationml.tags+xml"/>
  <Override PartName="/ppt/tags/tag1420.xml" ContentType="application/vnd.openxmlformats-officedocument.presentationml.tags+xml"/>
  <Override PartName="/docProps/app.xml" ContentType="application/vnd.openxmlformats-officedocument.extended-properties+xml"/>
  <Override PartName="/ppt/tags/tag93.xml" ContentType="application/vnd.openxmlformats-officedocument.presentationml.tags+xml"/>
  <Override PartName="/ppt/tags/tag139.xml" ContentType="application/vnd.openxmlformats-officedocument.presentationml.tags+xml"/>
  <Override PartName="/ppt/tags/tag580.xml" ContentType="application/vnd.openxmlformats-officedocument.presentationml.tags+xml"/>
  <Override PartName="/ppt/tags/tag817.xml" ContentType="application/vnd.openxmlformats-officedocument.presentationml.tags+xml"/>
  <Override PartName="/ppt/slideMasters/slideMaster41.xml" ContentType="application/vnd.openxmlformats-officedocument.presentationml.slideMaster+xml"/>
  <Override PartName="/ppt/tags/tag24.xml" ContentType="application/vnd.openxmlformats-officedocument.presentationml.tags+xml"/>
  <Override PartName="/ppt/tags/tag325.xml" ContentType="application/vnd.openxmlformats-officedocument.presentationml.tags+xml"/>
  <Override PartName="/ppt/slideLayouts/slideLayout233.xml" ContentType="application/vnd.openxmlformats-officedocument.presentationml.slideLayout+xml"/>
  <Override PartName="/ppt/tags/tag987.xml" ContentType="application/vnd.openxmlformats-officedocument.presentationml.tags+xml"/>
  <Override PartName="/ppt/tags/tag1149.xml" ContentType="application/vnd.openxmlformats-officedocument.presentationml.tags+xml"/>
  <Override PartName="/ppt/tags/tag1335.xml" ContentType="application/vnd.openxmlformats-officedocument.presentationml.tags+xml"/>
  <Override PartName="/ppt/tags/tag495.xml" ContentType="application/vnd.openxmlformats-officedocument.presentationml.tags+xml"/>
  <Override PartName="/ppt/tags/tag511.xml" ContentType="application/vnd.openxmlformats-officedocument.presentationml.tags+xml"/>
  <Override PartName="/ppt/tags/tag1521.xml" ContentType="application/vnd.openxmlformats-officedocument.presentationml.tags+xml"/>
  <Override PartName="/ppt/tags/tag681.xml" ContentType="application/vnd.openxmlformats-officedocument.presentationml.tags+xml"/>
  <Override PartName="/ppt/tags/tag918.xml" ContentType="application/vnd.openxmlformats-officedocument.presentationml.tags+xml"/>
  <Override PartName="/ppt/slideLayouts/slideLayout148.xml" ContentType="application/vnd.openxmlformats-officedocument.presentationml.slideLayout+xml"/>
  <Override PartName="/ppt/tags/tag426.xml" ContentType="application/vnd.openxmlformats-officedocument.presentationml.tags+xml"/>
  <Override PartName="/ppt/tags/tag612.xml" ContentType="application/vnd.openxmlformats-officedocument.presentationml.tags+xml"/>
  <Override PartName="/ppt/slideLayouts/slideLayout334.xml" ContentType="application/vnd.openxmlformats-officedocument.presentationml.slideLayout+xml"/>
  <Override PartName="/ppt/tags/tag1436.xml" ContentType="application/vnd.openxmlformats-officedocument.presentationml.tags+xml"/>
  <Override PartName="/ppt/slideLayouts/slideLayout4.xml" ContentType="application/vnd.openxmlformats-officedocument.presentationml.slideLayout+xml"/>
  <Override PartName="/ppt/tags/tag120.xml" ContentType="application/vnd.openxmlformats-officedocument.presentationml.tags+xml"/>
  <Override PartName="/ppt/tags/tag596.xml" ContentType="application/vnd.openxmlformats-officedocument.presentationml.tags+xml"/>
  <Override PartName="/ppt/tags/tag782.xml" ContentType="application/vnd.openxmlformats-officedocument.presentationml.tags+xml"/>
  <Override PartName="/ppt/tags/tag1130.xml" ContentType="application/vnd.openxmlformats-officedocument.presentationml.tags+xml"/>
  <Override PartName="/ppt/tags/tag290.xml" ContentType="application/vnd.openxmlformats-officedocument.presentationml.tags+xml"/>
  <Override PartName="/ppt/tags/tag527.xml" ContentType="application/vnd.openxmlformats-officedocument.presentationml.tags+xml"/>
  <Override PartName="/ppt/slideLayouts/slideLayout249.xml" ContentType="application/vnd.openxmlformats-officedocument.presentationml.slideLayout+xml"/>
  <Override PartName="/ppt/slideLayouts/slideLayout51.xml" ContentType="application/vnd.openxmlformats-officedocument.presentationml.slideLayout+xml"/>
  <Override PartName="/ppt/tags/tag713.xml" ContentType="application/vnd.openxmlformats-officedocument.presentationml.tags+xml"/>
  <Override PartName="/ppt/tags/tag1045.xml" ContentType="application/vnd.openxmlformats-officedocument.presentationml.tags+xml"/>
  <Override PartName="/ppt/slideLayouts/slideLayout435.xml" ContentType="application/vnd.openxmlformats-officedocument.presentationml.slideLayout+xml"/>
  <Override PartName="/ppt/tags/tag1537.xml" ContentType="application/vnd.openxmlformats-officedocument.presentationml.tags+xml"/>
  <Override PartName="/ppt/tags/tag221.xml" ContentType="application/vnd.openxmlformats-officedocument.presentationml.tags+xml"/>
  <Override PartName="/ppt/tags/tag697.xml" ContentType="application/vnd.openxmlformats-officedocument.presentationml.tags+xml"/>
  <Override PartName="/ppt/tags/tag883.xml" ContentType="application/vnd.openxmlformats-officedocument.presentationml.tags+xml"/>
  <Override PartName="/ppt/tags/tag1231.xml" ContentType="application/vnd.openxmlformats-officedocument.presentationml.tags+xml"/>
  <Override PartName="/ppt/tags/tag90.xml" ContentType="application/vnd.openxmlformats-officedocument.presentationml.tags+xml"/>
  <Override PartName="/ppt/tags/tag391.xml" ContentType="application/vnd.openxmlformats-officedocument.presentationml.tags+xml"/>
  <Override PartName="/ppt/tags/tag628.xml" ContentType="application/vnd.openxmlformats-officedocument.presentationml.tags+xml"/>
  <Override PartName="/ppt/notesSlides/notesSlide9.xml" ContentType="application/vnd.openxmlformats-officedocument.presentationml.notesSlide+xml"/>
  <Override PartName="/ppt/tags/tag136.xml" ContentType="application/vnd.openxmlformats-officedocument.presentationml.tags+xml"/>
  <Override PartName="/ppt/tags/tag322.xml" ContentType="application/vnd.openxmlformats-officedocument.presentationml.tags+xml"/>
  <Override PartName="/ppt/tags/tag798.xml" ContentType="application/vnd.openxmlformats-officedocument.presentationml.tags+xml"/>
  <Override PartName="/ppt/tags/tag814.xml" ContentType="application/vnd.openxmlformats-officedocument.presentationml.tags+xml"/>
  <Override PartName="/ppt/tags/tag1146.xml" ContentType="application/vnd.openxmlformats-officedocument.presentationml.tags+xml"/>
  <Override PartName="/ppt/tags/tag21.xml" ContentType="application/vnd.openxmlformats-officedocument.presentationml.tags+xml"/>
  <Override PartName="/ppt/slideLayouts/slideLayout230.xml" ContentType="application/vnd.openxmlformats-officedocument.presentationml.slideLayout+xml"/>
  <Override PartName="/ppt/tags/tag984.xml" ContentType="application/vnd.openxmlformats-officedocument.presentationml.tags+xml"/>
  <Override PartName="/ppt/tags/tag1332.xml" ContentType="application/vnd.openxmlformats-officedocument.presentationml.tags+xml"/>
  <Override PartName="/ppt/tags/tag7.xml" ContentType="application/vnd.openxmlformats-officedocument.presentationml.tags+xml"/>
  <Override PartName="/ppt/slideLayouts/slideLayout67.xml" ContentType="application/vnd.openxmlformats-officedocument.presentationml.slideLayout+xml"/>
  <Override PartName="/ppt/tags/tag492.xml" ContentType="application/vnd.openxmlformats-officedocument.presentationml.tags+xml"/>
  <Override PartName="/ppt/tags/tag729.xml" ContentType="application/vnd.openxmlformats-officedocument.presentationml.tags+xml"/>
  <Override PartName="/ppt/tags/tag915.xml" ContentType="application/vnd.openxmlformats-officedocument.presentationml.tags+xml"/>
  <Override PartName="/ppt/tags/tag237.xml" ContentType="application/vnd.openxmlformats-officedocument.presentationml.tags+xml"/>
  <Override PartName="/ppt/slideLayouts/slideLayout145.xml" ContentType="application/vnd.openxmlformats-officedocument.presentationml.slideLayout+xml"/>
  <Override PartName="/ppt/tags/tag423.xml" ContentType="application/vnd.openxmlformats-officedocument.presentationml.tags+xml"/>
  <Override PartName="/ppt/tags/tag899.xml" ContentType="application/vnd.openxmlformats-officedocument.presentationml.tags+xml"/>
  <Override PartName="/ppt/tags/tag1247.xml" ContentType="application/vnd.openxmlformats-officedocument.presentationml.tags+xml"/>
  <Override PartName="/ppt/tags/tag1433.xml" ContentType="application/vnd.openxmlformats-officedocument.presentationml.tags+xml"/>
  <Override PartName="/ppt/tags/tag593.xml" ContentType="application/vnd.openxmlformats-officedocument.presentationml.tags+xml"/>
  <Override PartName="/ppt/slideLayouts/slideLayout331.xml" ContentType="application/vnd.openxmlformats-officedocument.presentationml.slideLayout+xml"/>
  <Override PartName="/ppt/slideLayouts/slideLayout1.xml" ContentType="application/vnd.openxmlformats-officedocument.presentationml.slideLayout+xml"/>
  <Override PartName="/ppt/tags/tag37.xml" ContentType="application/vnd.openxmlformats-officedocument.presentationml.tags+xml"/>
  <Override PartName="/ppt/tags/tag338.xml" ContentType="application/vnd.openxmlformats-officedocument.presentationml.tags+xml"/>
  <Override PartName="/ppt/tags/tag524.xml" ContentType="application/vnd.openxmlformats-officedocument.presentationml.tags+xml"/>
  <Override PartName="/ppt/tags/tag710.xml" ContentType="application/vnd.openxmlformats-officedocument.presentationml.tags+xml"/>
  <Override PartName="/ppt/slideLayouts/slideLayout246.xml" ContentType="application/vnd.openxmlformats-officedocument.presentationml.slideLayout+xml"/>
  <Override PartName="/ppt/tags/tag1348.xml" ContentType="application/vnd.openxmlformats-officedocument.presentationml.tags+xml"/>
  <Override PartName="/ppt/slideLayouts/slideLayout432.xml" ContentType="application/vnd.openxmlformats-officedocument.presentationml.slideLayout+xml"/>
  <Override PartName="/ppt/tags/tag1534.xml" ContentType="application/vnd.openxmlformats-officedocument.presentationml.tags+xml"/>
  <Default Extension="tiff" ContentType="image/tiff"/>
  <Override PartName="/ppt/tags/tag694.xml" ContentType="application/vnd.openxmlformats-officedocument.presentationml.tags+xml"/>
  <Override PartName="/ppt/tags/tag1042.xml" ContentType="application/vnd.openxmlformats-officedocument.presentationml.tags+xml"/>
  <Override PartName="/ppt/tags/tag439.xml" ContentType="application/vnd.openxmlformats-officedocument.presentationml.tags+xml"/>
  <Override PartName="/ppt/tags/tag880.xml" ContentType="application/vnd.openxmlformats-officedocument.presentationml.tags+xml"/>
  <Override PartName="/ppt/slideLayouts/slideLayout347.xml" ContentType="application/vnd.openxmlformats-officedocument.presentationml.slideLayout+xml"/>
  <Override PartName="/ppt/tags/tag1449.xml" ContentType="application/vnd.openxmlformats-officedocument.presentationml.tags+xml"/>
  <Override PartName="/ppt/notesSlides/notesSlide6.xml" ContentType="application/vnd.openxmlformats-officedocument.presentationml.notesSlide+xml"/>
  <Override PartName="/ppt/tags/tag133.xml" ContentType="application/vnd.openxmlformats-officedocument.presentationml.tags+xml"/>
  <Override PartName="/ppt/tags/tag625.xml" ContentType="application/vnd.openxmlformats-officedocument.presentationml.tags+xml"/>
  <Override PartName="/ppt/tags/tag811.xml" ContentType="application/vnd.openxmlformats-officedocument.presentationml.tags+xml"/>
  <Override PartName="/ppt/tags/tag795.xml" ContentType="application/vnd.openxmlformats-officedocument.presentationml.tags+xml"/>
  <Override PartName="/ppt/tags/tag981.xml" ContentType="application/vnd.openxmlformats-officedocument.presentationml.tags+xml"/>
  <Override PartName="/ppt/tags/tag1143.xml" ContentType="application/vnd.openxmlformats-officedocument.presentationml.tags+xml"/>
  <Override PartName="/ppt/tags/tag4.xml" ContentType="application/vnd.openxmlformats-officedocument.presentationml.tags+xml"/>
  <Override PartName="/ppt/slideLayouts/slideLayout64.xml" ContentType="application/vnd.openxmlformats-officedocument.presentationml.slideLayout+xml"/>
  <Override PartName="/ppt/tags/tag726.xml" ContentType="application/vnd.openxmlformats-officedocument.presentationml.tags+xml"/>
  <Override PartName="/ppt/slideLayouts/slideLayout448.xml" ContentType="application/vnd.openxmlformats-officedocument.presentationml.slideLayout+xml"/>
  <Override PartName="/ppt/tags/tag234.xml" ContentType="application/vnd.openxmlformats-officedocument.presentationml.tags+xml"/>
  <Override PartName="/ppt/slideLayouts/slideLayout142.xml" ContentType="application/vnd.openxmlformats-officedocument.presentationml.slideLayout+xml"/>
  <Override PartName="/ppt/tags/tag896.xml" ContentType="application/vnd.openxmlformats-officedocument.presentationml.tags+xml"/>
  <Override PartName="/ppt/tags/tag912.xml" ContentType="application/vnd.openxmlformats-officedocument.presentationml.tags+xml"/>
  <Override PartName="/ppt/tags/tag1058.xml" ContentType="application/vnd.openxmlformats-officedocument.presentationml.tags+xml"/>
  <Override PartName="/ppt/tags/tag1244.xml" ContentType="application/vnd.openxmlformats-officedocument.presentationml.tags+xml"/>
  <Override PartName="/ppt/tags/tag420.xml" ContentType="application/vnd.openxmlformats-officedocument.presentationml.tags+xml"/>
  <Override PartName="/ppt/tags/tag1430.xml" ContentType="application/vnd.openxmlformats-officedocument.presentationml.tags+xml"/>
  <Override PartName="/ppt/slideMasters/slideMaster51.xml" ContentType="application/vnd.openxmlformats-officedocument.presentationml.slideMaster+xml"/>
  <Override PartName="/ppt/tags/tag149.xml" ContentType="application/vnd.openxmlformats-officedocument.presentationml.tags+xml"/>
  <Override PartName="/ppt/tags/tag590.xml" ContentType="application/vnd.openxmlformats-officedocument.presentationml.tags+xml"/>
  <Override PartName="/ppt/tags/tag827.xml" ContentType="application/vnd.openxmlformats-officedocument.presentationml.tags+xml"/>
  <Override PartName="/ppt/tags/tag1159.xml" ContentType="application/vnd.openxmlformats-officedocument.presentationml.tags+xml"/>
  <Override PartName="/docProps/custom.xml" ContentType="application/vnd.openxmlformats-officedocument.custom-properties+xml"/>
  <Override PartName="/ppt/tags/tag34.xml" ContentType="application/vnd.openxmlformats-officedocument.presentationml.tags+xml"/>
  <Override PartName="/ppt/tags/tag335.xml" ContentType="application/vnd.openxmlformats-officedocument.presentationml.tags+xml"/>
  <Override PartName="/ppt/tags/tag521.xml" ContentType="application/vnd.openxmlformats-officedocument.presentationml.tags+xml"/>
  <Override PartName="/ppt/slideLayouts/slideLayout243.xml" ContentType="application/vnd.openxmlformats-officedocument.presentationml.slideLayout+xml"/>
  <Override PartName="/ppt/tags/tag997.xml" ContentType="application/vnd.openxmlformats-officedocument.presentationml.tags+xml"/>
  <Override PartName="/ppt/tags/tag1345.xml" ContentType="application/vnd.openxmlformats-officedocument.presentationml.tags+xml"/>
  <Override PartName="/ppt/tags/tag691.xml" ContentType="application/vnd.openxmlformats-officedocument.presentationml.tags+xml"/>
  <Override PartName="/ppt/tags/tag1531.xml" ContentType="application/vnd.openxmlformats-officedocument.presentationml.tags+xml"/>
  <Override PartName="/ppt/viewProps.xml" ContentType="application/vnd.openxmlformats-officedocument.presentationml.viewProps+xml"/>
  <Override PartName="/ppt/tags/tag436.xml" ContentType="application/vnd.openxmlformats-officedocument.presentationml.tags+xml"/>
  <Override PartName="/ppt/slideLayouts/slideLayout158.xml" ContentType="application/vnd.openxmlformats-officedocument.presentationml.slideLayout+xml"/>
  <Override PartName="/ppt/tags/tag928.xml" ContentType="application/vnd.openxmlformats-officedocument.presentationml.tags+xml"/>
  <Override PartName="/ppt/tags/tag622.xml" ContentType="application/vnd.openxmlformats-officedocument.presentationml.tags+xml"/>
  <Override PartName="/ppt/slideLayouts/slideLayout344.xml" ContentType="application/vnd.openxmlformats-officedocument.presentationml.slideLayout+xml"/>
  <Override PartName="/ppt/tags/tag1446.xml" ContentType="application/vnd.openxmlformats-officedocument.presentationml.tags+xml"/>
  <Override PartName="/ppt/notesSlides/notesSlide3.xml" ContentType="application/vnd.openxmlformats-officedocument.presentationml.notesSlide+xml"/>
  <Override PartName="/ppt/tags/tag130.xml" ContentType="application/vnd.openxmlformats-officedocument.presentationml.tags+xml"/>
  <Override PartName="/ppt/tags/tag792.xml" ContentType="application/vnd.openxmlformats-officedocument.presentationml.tags+xml"/>
  <Override PartName="/ppt/tags/tag1140.xml" ContentType="application/vnd.openxmlformats-officedocument.presentationml.tags+xml"/>
  <Override PartName="/ppt/tags/tag537.xml" ContentType="application/vnd.openxmlformats-officedocument.presentationml.tags+xml"/>
  <Override PartName="/ppt/slideLayouts/slideLayout259.xml" ContentType="application/vnd.openxmlformats-officedocument.presentationml.slideLayout+xml"/>
  <Override PartName="/ppt/tags/tag1547.xml" ContentType="application/vnd.openxmlformats-officedocument.presentationml.tags+xml"/>
  <Override PartName="/ppt/tags/tag1.xml" ContentType="application/vnd.openxmlformats-officedocument.presentationml.tags+xml"/>
  <Override PartName="/ppt/slideLayouts/slideLayout61.xml" ContentType="application/vnd.openxmlformats-officedocument.presentationml.slideLayout+xml"/>
  <Override PartName="/ppt/tags/tag231.xml" ContentType="application/vnd.openxmlformats-officedocument.presentationml.tags+xml"/>
  <Override PartName="/ppt/theme/theme19.xml" ContentType="application/vnd.openxmlformats-officedocument.theme+xml"/>
  <Override PartName="/ppt/tags/tag723.xml" ContentType="application/vnd.openxmlformats-officedocument.presentationml.tags+xml"/>
  <Override PartName="/ppt/tags/tag1055.xml" ContentType="application/vnd.openxmlformats-officedocument.presentationml.tags+xml"/>
  <Override PartName="/ppt/slideLayouts/slideLayout445.xml" ContentType="application/vnd.openxmlformats-officedocument.presentationml.slideLayout+xml"/>
  <Override PartName="/ppt/tags/tag893.xml" ContentType="application/vnd.openxmlformats-officedocument.presentationml.tags+xml"/>
  <Override PartName="/ppt/tags/tag1241.xml" ContentType="application/vnd.openxmlformats-officedocument.presentationml.tags+xml"/>
  <Override PartName="/ppt/tags/tag638.xml" ContentType="application/vnd.openxmlformats-officedocument.presentationml.tags+xml"/>
  <Override PartName="/ppt/tags/tag824.xml" ContentType="application/vnd.openxmlformats-officedocument.presentationml.tags+xml"/>
  <Override PartName="/ppt/tags/tag31.xml" ContentType="application/vnd.openxmlformats-officedocument.presentationml.tags+xml"/>
  <Override PartName="/ppt/tags/tag146.xml" ContentType="application/vnd.openxmlformats-officedocument.presentationml.tags+xml"/>
  <Override PartName="/ppt/tags/tag332.xml" ContentType="application/vnd.openxmlformats-officedocument.presentationml.tags+xml"/>
  <Override PartName="/ppt/tags/tag1156.xml" ContentType="application/vnd.openxmlformats-officedocument.presentationml.tags+xml"/>
  <Override PartName="/ppt/tags/tag1342.xml" ContentType="application/vnd.openxmlformats-officedocument.presentationml.tags+xml"/>
  <Override PartName="/ppt/slideLayouts/slideLayout240.xml" ContentType="application/vnd.openxmlformats-officedocument.presentationml.slideLayout+xml"/>
  <Override PartName="/ppt/tags/tag739.xml" ContentType="application/vnd.openxmlformats-officedocument.presentationml.tags+xml"/>
  <Override PartName="/ppt/tags/tag994.xml" ContentType="application/vnd.openxmlformats-officedocument.presentationml.tags+xml"/>
  <Override PartName="/ppt/diagrams/drawing4.xml" ContentType="application/vnd.ms-office.drawingml.diagramDrawing+xml"/>
  <Override PartName="/docProps/core.xml" ContentType="application/vnd.openxmlformats-package.core-properties+xml"/>
  <Override PartName="/ppt/slideLayouts/slideLayout77.xml" ContentType="application/vnd.openxmlformats-officedocument.presentationml.slideLayout+xml"/>
  <Override PartName="/ppt/tags/tag247.xml" ContentType="application/vnd.openxmlformats-officedocument.presentationml.tags+xml"/>
  <Override PartName="/ppt/tags/tag925.xml" ContentType="application/vnd.openxmlformats-officedocument.presentationml.tags+xml"/>
  <Override PartName="/ppt/tags/tag433.xml" ContentType="application/vnd.openxmlformats-officedocument.presentationml.tags+xml"/>
  <Override PartName="/ppt/slideLayouts/slideLayout155.xml" ContentType="application/vnd.openxmlformats-officedocument.presentationml.slideLayout+xml"/>
  <Override PartName="/ppt/slideLayouts/slideLayout341.xml" ContentType="application/vnd.openxmlformats-officedocument.presentationml.slideLayout+xml"/>
  <Override PartName="/ppt/tags/tag1257.xml" ContentType="application/vnd.openxmlformats-officedocument.presentationml.tags+xml"/>
  <Override PartName="/ppt/tags/tag1443.xml" ContentType="application/vnd.openxmlformats-officedocument.presentationml.tags+xml"/>
  <Override PartName="/ppt/tags/tag47.xml" ContentType="application/vnd.openxmlformats-officedocument.presentationml.tags+xml"/>
  <Override PartName="/ppt/tags/tag348.xml" ContentType="application/vnd.openxmlformats-officedocument.presentationml.tags+xml"/>
  <Override PartName="/ppt/slideLayouts/slideLayout256.xml" ContentType="application/vnd.openxmlformats-officedocument.presentationml.slideLayout+xml"/>
  <Override PartName="/ppt/tags/tag1358.xml" ContentType="application/vnd.openxmlformats-officedocument.presentationml.tags+xml"/>
  <Override PartName="/ppt/tags/tag187.xml" ContentType="application/vnd.openxmlformats-officedocument.presentationml.tags+xml"/>
  <Override PartName="/ppt/slideLayouts/slideLayout111.xml" ContentType="application/vnd.openxmlformats-officedocument.presentationml.slideLayout+xml"/>
  <Override PartName="/ppt/theme/theme16.xml" ContentType="application/vnd.openxmlformats-officedocument.theme+xml"/>
  <Override PartName="/ppt/tags/tag534.xml" ContentType="application/vnd.openxmlformats-officedocument.presentationml.tags+xml"/>
  <Override PartName="/ppt/tags/tag720.xml" ContentType="application/vnd.openxmlformats-officedocument.presentationml.tags+xml"/>
  <Override PartName="/ppt/tags/tag865.xml" ContentType="application/vnd.openxmlformats-officedocument.presentationml.tags+xml"/>
  <Override PartName="/ppt/tags/tag1197.xml" ContentType="application/vnd.openxmlformats-officedocument.presentationml.tags+xml"/>
  <Override PartName="/ppt/tags/tag1213.xml" ContentType="application/vnd.openxmlformats-officedocument.presentationml.tags+xml"/>
  <Override PartName="/ppt/slideLayouts/slideLayout442.xml" ContentType="application/vnd.openxmlformats-officedocument.presentationml.slideLayout+xml"/>
  <Override PartName="/ppt/tags/tag1544.xml" ContentType="application/vnd.openxmlformats-officedocument.presentationml.tags+xml"/>
  <Override PartName="/ppt/tags/tag72.xml" ContentType="application/vnd.openxmlformats-officedocument.presentationml.tags+xml"/>
  <Override PartName="/ppt/tags/tag118.xml" ContentType="application/vnd.openxmlformats-officedocument.presentationml.tags+xml"/>
  <Override PartName="/ppt/tags/tag373.xml" ContentType="application/vnd.openxmlformats-officedocument.presentationml.tags+xml"/>
  <Override PartName="/ppt/slideLayouts/slideLayout281.xml" ContentType="application/vnd.openxmlformats-officedocument.presentationml.slideLayout+xml"/>
  <Override PartName="/ppt/tags/tag890.xml" ContentType="application/vnd.openxmlformats-officedocument.presentationml.tags+xml"/>
  <Override PartName="/ppt/tags/tag1052.xml" ContentType="application/vnd.openxmlformats-officedocument.presentationml.tags+xml"/>
  <Override PartName="/ppt/tags/tag1383.xml" ContentType="application/vnd.openxmlformats-officedocument.presentationml.tags+xml"/>
  <Override PartName="/ppt/slideMasters/slideMaster20.xml" ContentType="application/vnd.openxmlformats-officedocument.presentationml.slideMaster+xml"/>
  <Override PartName="/ppt/theme/theme8.xml" ContentType="application/vnd.openxmlformats-officedocument.theme+xml"/>
  <Override PartName="/ppt/tags/tag304.xml" ContentType="application/vnd.openxmlformats-officedocument.presentationml.tags+xml"/>
  <Override PartName="/ppt/tags/tag449.xml" ContentType="application/vnd.openxmlformats-officedocument.presentationml.tags+xml"/>
  <Override PartName="/ppt/tags/tag635.xml" ContentType="application/vnd.openxmlformats-officedocument.presentationml.tags+xml"/>
  <Override PartName="/ppt/tags/tag966.xml" ContentType="application/vnd.openxmlformats-officedocument.presentationml.tags+xml"/>
  <Override PartName="/ppt/tags/tag1128.xml" ContentType="application/vnd.openxmlformats-officedocument.presentationml.tags+xml"/>
  <Override PartName="/ppt/slideLayouts/slideLayout357.xml" ContentType="application/vnd.openxmlformats-officedocument.presentationml.slideLayout+xml"/>
  <Override PartName="/ppt/theme/theme41.xml" ContentType="application/vnd.openxmlformats-officedocument.theme+xml"/>
  <Override PartName="/ppt/tags/tag1314.xml" ContentType="application/vnd.openxmlformats-officedocument.presentationml.tags+xml"/>
  <Override PartName="/ppt/tags/tag1459.xml" ContentType="application/vnd.openxmlformats-officedocument.presentationml.tags+xml"/>
  <Override PartName="/ppt/tags/tag143.xml" ContentType="application/vnd.openxmlformats-officedocument.presentationml.tags+xml"/>
  <Override PartName="/ppt/tags/tag288.xml" ContentType="application/vnd.openxmlformats-officedocument.presentationml.tags+xml"/>
  <Override PartName="/ppt/tags/tag474.xml" ContentType="application/vnd.openxmlformats-officedocument.presentationml.tags+xml"/>
  <Override PartName="/ppt/slideLayouts/slideLayout196.xml" ContentType="application/vnd.openxmlformats-officedocument.presentationml.slideLayout+xml"/>
  <Override PartName="/ppt/slideLayouts/slideLayout212.xml" ContentType="application/vnd.openxmlformats-officedocument.presentationml.slideLayout+xml"/>
  <Override PartName="/ppt/tags/tag821.xml" ContentType="application/vnd.openxmlformats-officedocument.presentationml.tags+xml"/>
  <Override PartName="/ppt/tags/tag1153.xml" ContentType="application/vnd.openxmlformats-officedocument.presentationml.tags+xml"/>
  <Override PartName="/ppt/tags/tag1298.xml" ContentType="application/vnd.openxmlformats-officedocument.presentationml.tags+xml"/>
  <Override PartName="/ppt/tags/tag1484.xml" ContentType="application/vnd.openxmlformats-officedocument.presentationml.tags+xml"/>
  <Override PartName="/ppt/tags/tag1500.xml" ContentType="application/vnd.openxmlformats-officedocument.presentationml.tags+xml"/>
  <Override PartName="/ppt/slideLayouts/slideLayout49.xml" ContentType="application/vnd.openxmlformats-officedocument.presentationml.slideLayout+xml"/>
  <Override PartName="/ppt/tags/tag219.xml" ContentType="application/vnd.openxmlformats-officedocument.presentationml.tags+xml"/>
  <Override PartName="/ppt/tags/tag660.xml" ContentType="application/vnd.openxmlformats-officedocument.presentationml.tags+xml"/>
  <Override PartName="/ppt/tags/tag991.xml" ContentType="application/vnd.openxmlformats-officedocument.presentationml.tags+xml"/>
  <Override PartName="/ppt/slideLayouts/slideLayout382.xml" ContentType="application/vnd.openxmlformats-officedocument.presentationml.slideLayout+xml"/>
  <Override PartName="/ppt/tags/tag1229.xml" ContentType="application/vnd.openxmlformats-officedocument.presentationml.tags+xml"/>
  <Override PartName="/ppt/slideLayouts/slideLayout74.xml" ContentType="application/vnd.openxmlformats-officedocument.presentationml.slideLayout+xml"/>
  <Override PartName="/ppt/slideLayouts/slideLayout127.xml" ContentType="application/vnd.openxmlformats-officedocument.presentationml.slideLayout+xml"/>
  <Override PartName="/ppt/tags/tag389.xml" ContentType="application/vnd.openxmlformats-officedocument.presentationml.tags+xml"/>
  <Override PartName="/ppt/tags/tag405.xml" ContentType="application/vnd.openxmlformats-officedocument.presentationml.tags+xml"/>
  <Override PartName="/ppt/tags/tag736.xml" ContentType="application/vnd.openxmlformats-officedocument.presentationml.tags+xml"/>
  <Override PartName="/ppt/tags/tag922.xml" ContentType="application/vnd.openxmlformats-officedocument.presentationml.tags+xml"/>
  <Override PartName="/ppt/slideLayouts/slideLayout313.xml" ContentType="application/vnd.openxmlformats-officedocument.presentationml.slideLayout+xml"/>
  <Override PartName="/ppt/tags/tag1068.xml" ContentType="application/vnd.openxmlformats-officedocument.presentationml.tags+xml"/>
  <Override PartName="/ppt/tags/tag1415.xml" ContentType="application/vnd.openxmlformats-officedocument.presentationml.tags+xml"/>
  <Override PartName="/ppt/slideLayouts/slideLayout458.xml" ContentType="application/vnd.openxmlformats-officedocument.presentationml.slideLayout+xml"/>
  <Override PartName="/ppt/diagrams/drawing1.xml" ContentType="application/vnd.ms-office.drawingml.diagramDrawing+xml"/>
  <Default Extension="jpeg" ContentType="image/jpeg"/>
  <Override PartName="/ppt/tags/tag88.xml" ContentType="application/vnd.openxmlformats-officedocument.presentationml.tags+xml"/>
  <Override PartName="/ppt/tags/tag244.xml" ContentType="application/vnd.openxmlformats-officedocument.presentationml.tags+xml"/>
  <Override PartName="/ppt/tags/tag430.xml" ContentType="application/vnd.openxmlformats-officedocument.presentationml.tags+xml"/>
  <Override PartName="/ppt/slideLayouts/slideLayout152.xml" ContentType="application/vnd.openxmlformats-officedocument.presentationml.slideLayout+xml"/>
  <Override PartName="/ppt/tags/tag575.xml" ContentType="application/vnd.openxmlformats-officedocument.presentationml.tags+xml"/>
  <Override PartName="/ppt/tags/tag761.xml" ContentType="application/vnd.openxmlformats-officedocument.presentationml.tags+xml"/>
  <Override PartName="/ppt/slideLayouts/slideLayout297.xml" ContentType="application/vnd.openxmlformats-officedocument.presentationml.slideLayout+xml"/>
  <Override PartName="/ppt/tags/tag1254.xml" ContentType="application/vnd.openxmlformats-officedocument.presentationml.tags+xml"/>
  <Override PartName="/ppt/tags/tag1399.xml" ContentType="application/vnd.openxmlformats-officedocument.presentationml.tags+xml"/>
  <Override PartName="/ppt/slideMasters/slideMaster36.xml" ContentType="application/vnd.openxmlformats-officedocument.presentationml.slideMaster+xml"/>
  <Override PartName="/ppt/tags/tag19.xml" ContentType="application/vnd.openxmlformats-officedocument.presentationml.tags+xml"/>
  <Override PartName="/ppt/tags/tag506.xml" ContentType="application/vnd.openxmlformats-officedocument.presentationml.tags+xml"/>
  <Override PartName="/ppt/slideLayouts/slideLayout228.xml" ContentType="application/vnd.openxmlformats-officedocument.presentationml.slideLayout+xml"/>
  <Override PartName="/ppt/tags/tag1093.xml" ContentType="application/vnd.openxmlformats-officedocument.presentationml.tags+xml"/>
  <Override PartName="/ppt/tags/tag1440.xml" ContentType="application/vnd.openxmlformats-officedocument.presentationml.tags+xml"/>
  <Override PartName="/ppt/slideLayouts/slideLayout30.xml" ContentType="application/vnd.openxmlformats-officedocument.presentationml.slideLayout+xml"/>
  <Override PartName="/ppt/tags/tag159.xml" ContentType="application/vnd.openxmlformats-officedocument.presentationml.tags+xml"/>
  <Override PartName="/ppt/tags/tag345.xml" ContentType="application/vnd.openxmlformats-officedocument.presentationml.tags+xml"/>
  <Override PartName="/ppt/tags/tag837.xml" ContentType="application/vnd.openxmlformats-officedocument.presentationml.tags+xml"/>
  <Override PartName="/ppt/tags/tag1024.xml" ContentType="application/vnd.openxmlformats-officedocument.presentationml.tags+xml"/>
  <Override PartName="/ppt/tags/tag1169.xml" ContentType="application/vnd.openxmlformats-officedocument.presentationml.tags+xml"/>
  <Override PartName="/ppt/slideLayouts/slideLayout414.xml" ContentType="application/vnd.openxmlformats-officedocument.presentationml.slideLayout+xml"/>
  <Override PartName="/ppt/tags/tag1516.xml" ContentType="application/vnd.openxmlformats-officedocument.presentationml.tags+xml"/>
  <Override PartName="/ppt/tags/tag44.xml" ContentType="application/vnd.openxmlformats-officedocument.presentationml.tags+xml"/>
  <Override PartName="/ppt/tags/tag184.xml" ContentType="application/vnd.openxmlformats-officedocument.presentationml.tags+xml"/>
  <Override PartName="/ppt/tags/tag200.xml" ContentType="application/vnd.openxmlformats-officedocument.presentationml.tags+xml"/>
  <Override PartName="/ppt/tags/tag531.xml" ContentType="application/vnd.openxmlformats-officedocument.presentationml.tags+xml"/>
  <Override PartName="/ppt/tags/tag676.xml" ContentType="application/vnd.openxmlformats-officedocument.presentationml.tags+xml"/>
  <Override PartName="/ppt/slideLayouts/slideLayout253.xml" ContentType="application/vnd.openxmlformats-officedocument.presentationml.slideLayout+xml"/>
  <Override PartName="/ppt/tags/tag862.xml" ContentType="application/vnd.openxmlformats-officedocument.presentationml.tags+xml"/>
  <Override PartName="/ppt/tags/tag1210.xml" ContentType="application/vnd.openxmlformats-officedocument.presentationml.tags+xml"/>
  <Override PartName="/ppt/slideLayouts/slideLayout398.xml" ContentType="application/vnd.openxmlformats-officedocument.presentationml.slideLayout+xml"/>
  <Override PartName="/ppt/tags/tag1355.xml" ContentType="application/vnd.openxmlformats-officedocument.presentationml.tags+xml"/>
  <Override PartName="/ppt/tags/tag1541.xml" ContentType="application/vnd.openxmlformats-officedocument.presentationml.tags+xml"/>
  <Override PartName="/ppt/diagrams/data5.xml" ContentType="application/vnd.openxmlformats-officedocument.drawingml.diagramData+xml"/>
  <Override PartName="/ppt/theme/theme13.xml" ContentType="application/vnd.openxmlformats-officedocument.theme+xml"/>
  <Override PartName="/ppt/tags/tag370.xml" ContentType="application/vnd.openxmlformats-officedocument.presentationml.tags+xml"/>
  <Override PartName="/ppt/tags/tag607.xml" ContentType="application/vnd.openxmlformats-officedocument.presentationml.tags+xml"/>
  <Override PartName="/ppt/tags/tag938.xml" ContentType="application/vnd.openxmlformats-officedocument.presentationml.tags+xml"/>
  <Override PartName="/ppt/slideLayouts/slideLayout329.xml" ContentType="application/vnd.openxmlformats-officedocument.presentationml.slideLayout+xml"/>
  <Override PartName="/ppt/tags/tag1194.xml" ContentType="application/vnd.openxmlformats-officedocument.presentationml.tags+xml"/>
  <Override PartName="/ppt/tags/tag1380.xml" ContentType="application/vnd.openxmlformats-officedocument.presentationml.tags+xml"/>
  <Override PartName="/ppt/tags/tag115.xml" ContentType="application/vnd.openxmlformats-officedocument.presentationml.tags+xml"/>
  <Override PartName="/ppt/tags/tag301.xml" ContentType="application/vnd.openxmlformats-officedocument.presentationml.tags+xml"/>
  <Override PartName="/ppt/tags/tag446.xml" ContentType="application/vnd.openxmlformats-officedocument.presentationml.tags+xml"/>
  <Override PartName="/ppt/slideLayouts/slideLayout168.xml" ContentType="application/vnd.openxmlformats-officedocument.presentationml.slideLayout+xml"/>
  <Override PartName="/ppt/tags/tag777.xml" ContentType="application/vnd.openxmlformats-officedocument.presentationml.tags+xml"/>
  <Override PartName="/ppt/tags/tag1125.xml" ContentType="application/vnd.openxmlformats-officedocument.presentationml.tags+xml"/>
  <Override PartName="/ppt/tags/tag1456.xml" ContentType="application/vnd.openxmlformats-officedocument.presentationml.tags+xml"/>
  <Override PartName="/ppt/theme/theme5.xml" ContentType="application/vnd.openxmlformats-officedocument.theme+xml"/>
  <Override PartName="/ppt/tags/tag140.xml" ContentType="application/vnd.openxmlformats-officedocument.presentationml.tags+xml"/>
  <Override PartName="/ppt/tags/tag285.xml" ContentType="application/vnd.openxmlformats-officedocument.presentationml.tags+xml"/>
  <Override PartName="/ppt/tags/tag632.xml" ContentType="application/vnd.openxmlformats-officedocument.presentationml.tags+xml"/>
  <Override PartName="/ppt/tags/tag963.xml" ContentType="application/vnd.openxmlformats-officedocument.presentationml.tags+xml"/>
  <Override PartName="/ppt/slideLayouts/slideLayout354.xml" ContentType="application/vnd.openxmlformats-officedocument.presentationml.slideLayout+xml"/>
  <Override PartName="/ppt/tags/tag1295.xml" ContentType="application/vnd.openxmlformats-officedocument.presentationml.tags+xml"/>
  <Override PartName="/ppt/tags/tag1311.xml" ContentType="application/vnd.openxmlformats-officedocument.presentationml.tags+xml"/>
  <Override PartName="/ppt/slideLayouts/slideLayout46.xml" ContentType="application/vnd.openxmlformats-officedocument.presentationml.slideLayout+xml"/>
  <Override PartName="/ppt/tags/tag471.xml" ContentType="application/vnd.openxmlformats-officedocument.presentationml.tags+xml"/>
  <Override PartName="/ppt/slideLayouts/slideLayout193.xml" ContentType="application/vnd.openxmlformats-officedocument.presentationml.slideLayout+xml"/>
  <Override PartName="/ppt/tags/tag708.xml" ContentType="application/vnd.openxmlformats-officedocument.presentationml.tags+xml"/>
  <Override PartName="/ppt/tags/tag1150.xml" ContentType="application/vnd.openxmlformats-officedocument.presentationml.tags+xml"/>
  <Override PartName="/ppt/tags/tag1481.xml" ContentType="application/vnd.openxmlformats-officedocument.presentationml.tags+xml"/>
  <Override PartName="/ppt/tags/tag216.xml" ContentType="application/vnd.openxmlformats-officedocument.presentationml.tags+xml"/>
  <Override PartName="/ppt/slideLayouts/slideLayout124.xml" ContentType="application/vnd.openxmlformats-officedocument.presentationml.slideLayout+xml"/>
  <Override PartName="/ppt/tags/tag402.xml" ContentType="application/vnd.openxmlformats-officedocument.presentationml.tags+xml"/>
  <Override PartName="/ppt/tags/tag547.xml" ContentType="application/vnd.openxmlformats-officedocument.presentationml.tags+xml"/>
  <Override PartName="/ppt/tags/tag733.xml" ContentType="application/vnd.openxmlformats-officedocument.presentationml.tags+xml"/>
  <Override PartName="/ppt/slideLayouts/slideLayout269.xml" ContentType="application/vnd.openxmlformats-officedocument.presentationml.slideLayout+xml"/>
  <Override PartName="/ppt/tags/tag878.xml" ContentType="application/vnd.openxmlformats-officedocument.presentationml.tags+xml"/>
  <Override PartName="/ppt/tags/tag1226.xml" ContentType="application/vnd.openxmlformats-officedocument.presentationml.tags+xml"/>
  <Override PartName="/ppt/tags/tag1412.xml" ContentType="application/vnd.openxmlformats-officedocument.presentationml.tags+xml"/>
  <Override PartName="/ppt/slideLayouts/slideLayout455.xml" ContentType="application/vnd.openxmlformats-officedocument.presentationml.slideLayout+xml"/>
  <Override PartName="/ppt/tags/tag1557.xml" ContentType="application/vnd.openxmlformats-officedocument.presentationml.tags+xml"/>
  <Override PartName="/ppt/tags/tag85.xml" ContentType="application/vnd.openxmlformats-officedocument.presentationml.tags+xml"/>
  <Override PartName="/ppt/slideLayouts/slideLayout71.xml" ContentType="application/vnd.openxmlformats-officedocument.presentationml.slideLayout+xml"/>
  <Override PartName="/ppt/tags/tag241.xml" ContentType="application/vnd.openxmlformats-officedocument.presentationml.tags+xml"/>
  <Override PartName="/ppt/tags/tag386.xml" ContentType="application/vnd.openxmlformats-officedocument.presentationml.tags+xml"/>
  <Override PartName="/ppt/tags/tag572.xml" ContentType="application/vnd.openxmlformats-officedocument.presentationml.tags+xml"/>
  <Override PartName="/ppt/theme/theme29.xml" ContentType="application/vnd.openxmlformats-officedocument.theme+xml"/>
  <Override PartName="/ppt/slideLayouts/slideLayout294.xml" ContentType="application/vnd.openxmlformats-officedocument.presentationml.slideLayout+xml"/>
  <Override PartName="/ppt/slideLayouts/slideLayout310.xml" ContentType="application/vnd.openxmlformats-officedocument.presentationml.slideLayout+xml"/>
  <Override PartName="/ppt/tags/tag1065.xml" ContentType="application/vnd.openxmlformats-officedocument.presentationml.tags+xml"/>
  <Override PartName="/ppt/tags/tag1251.xml" ContentType="application/vnd.openxmlformats-officedocument.presentationml.tags+xml"/>
  <Override PartName="/ppt/tags/tag1396.xml" ContentType="application/vnd.openxmlformats-officedocument.presentationml.tags+xml"/>
  <Override PartName="/ppt/slideMasters/slideMaster33.xml" ContentType="application/vnd.openxmlformats-officedocument.presentationml.slideMaster+xml"/>
  <Override PartName="/ppt/tags/tag16.xml" ContentType="application/vnd.openxmlformats-officedocument.presentationml.tags+xml"/>
  <Override PartName="/ppt/tags/tag317.xml" ContentType="application/vnd.openxmlformats-officedocument.presentationml.tags+xml"/>
  <Override PartName="/ppt/tags/tag809.xml" ContentType="application/vnd.openxmlformats-officedocument.presentationml.tags+xml"/>
  <Override PartName="/ppt/tags/tag1090.xml" ContentType="application/vnd.openxmlformats-officedocument.presentationml.tags+xml"/>
  <Override PartName="/ppt/slideMasters/slideMaster8.xml" ContentType="application/vnd.openxmlformats-officedocument.presentationml.slideMaster+xml"/>
  <Override PartName="/ppt/tags/tag156.xml" ContentType="application/vnd.openxmlformats-officedocument.presentationml.tags+xml"/>
  <Override PartName="/ppt/tags/tag487.xml" ContentType="application/vnd.openxmlformats-officedocument.presentationml.tags+xml"/>
  <Override PartName="/ppt/tags/tag503.xml" ContentType="application/vnd.openxmlformats-officedocument.presentationml.tags+xml"/>
  <Override PartName="/ppt/tags/tag648.xml" ContentType="application/vnd.openxmlformats-officedocument.presentationml.tags+xml"/>
  <Override PartName="/ppt/slideLayouts/slideLayout225.xml" ContentType="application/vnd.openxmlformats-officedocument.presentationml.slideLayout+xml"/>
  <Override PartName="/ppt/tags/tag834.xml" ContentType="application/vnd.openxmlformats-officedocument.presentationml.tags+xml"/>
  <Override PartName="/ppt/tags/tag979.xml" ContentType="application/vnd.openxmlformats-officedocument.presentationml.tags+xml"/>
  <Override PartName="/ppt/slideLayouts/slideLayout411.xml" ContentType="application/vnd.openxmlformats-officedocument.presentationml.slideLayout+xml"/>
  <Override PartName="/ppt/tags/tag1327.xml" ContentType="application/vnd.openxmlformats-officedocument.presentationml.tags+xml"/>
  <Override PartName="/ppt/tags/tag1513.xml" ContentType="application/vnd.openxmlformats-officedocument.presentationml.tags+xml"/>
  <Override PartName="/ppt/tags/tag41.xml" ContentType="application/vnd.openxmlformats-officedocument.presentationml.tags+xml"/>
  <Override PartName="/ppt/tags/tag342.xml" ContentType="application/vnd.openxmlformats-officedocument.presentationml.tags+xml"/>
  <Override PartName="/ppt/tags/tag673.xml" ContentType="application/vnd.openxmlformats-officedocument.presentationml.tags+xml"/>
  <Override PartName="/ppt/slideLayouts/slideLayout250.xml" ContentType="application/vnd.openxmlformats-officedocument.presentationml.slideLayout+xml"/>
  <Override PartName="/ppt/tags/tag1021.xml" ContentType="application/vnd.openxmlformats-officedocument.presentationml.tags+xml"/>
  <Override PartName="/ppt/tags/tag1166.xml" ContentType="application/vnd.openxmlformats-officedocument.presentationml.tags+xml"/>
  <Override PartName="/ppt/slideLayouts/slideLayout395.xml" ContentType="application/vnd.openxmlformats-officedocument.presentationml.slideLayout+xml"/>
  <Override PartName="/ppt/tags/tag1352.xml" ContentType="application/vnd.openxmlformats-officedocument.presentationml.tags+xml"/>
  <Override PartName="/ppt/tags/tag1497.xml" ContentType="application/vnd.openxmlformats-officedocument.presentationml.tags+xml"/>
  <Override PartName="/ppt/diagrams/data2.xml" ContentType="application/vnd.openxmlformats-officedocument.drawingml.diagramData+xml"/>
  <Override PartName="/ppt/tags/tag181.xml" ContentType="application/vnd.openxmlformats-officedocument.presentationml.tags+xml"/>
  <Override PartName="/ppt/theme/theme10.xml" ContentType="application/vnd.openxmlformats-officedocument.theme+xml"/>
  <Override PartName="/ppt/slideLayouts/slideLayout87.xml" ContentType="application/vnd.openxmlformats-officedocument.presentationml.slideLayout+xml"/>
  <Override PartName="/ppt/tags/tag418.xml" ContentType="application/vnd.openxmlformats-officedocument.presentationml.tags+xml"/>
  <Override PartName="/ppt/tags/tag749.xml" ContentType="application/vnd.openxmlformats-officedocument.presentationml.tags+xml"/>
  <Override PartName="/ppt/slideLayouts/slideLayout326.xml" ContentType="application/vnd.openxmlformats-officedocument.presentationml.slideLayout+xml"/>
  <Override PartName="/ppt/tags/tag1191.xml" ContentType="application/vnd.openxmlformats-officedocument.presentationml.tags+xml"/>
  <Override PartName="/ppt/tags/tag1428.xml" ContentType="application/vnd.openxmlformats-officedocument.presentationml.tags+xml"/>
  <Override PartName="/ppt/diagrams/colors4.xml" ContentType="application/vnd.openxmlformats-officedocument.drawingml.diagramColors+xml"/>
  <Override PartName="/ppt/slides/slide19.xml" ContentType="application/vnd.openxmlformats-officedocument.presentationml.slide+xml"/>
  <Override PartName="/ppt/tags/tag112.xml" ContentType="application/vnd.openxmlformats-officedocument.presentationml.tags+xml"/>
  <Override PartName="/ppt/tags/tag257.xml" ContentType="application/vnd.openxmlformats-officedocument.presentationml.tags+xml"/>
  <Override PartName="/ppt/slideLayouts/slideLayout165.xml" ContentType="application/vnd.openxmlformats-officedocument.presentationml.slideLayout+xml"/>
  <Override PartName="/ppt/tags/tag588.xml" ContentType="application/vnd.openxmlformats-officedocument.presentationml.tags+xml"/>
  <Override PartName="/ppt/tags/tag604.xml" ContentType="application/vnd.openxmlformats-officedocument.presentationml.tags+xml"/>
  <Override PartName="/ppt/tags/tag935.xml" ContentType="application/vnd.openxmlformats-officedocument.presentationml.tags+xml"/>
  <Override PartName="/ppt/tags/tag1267.xml" ContentType="application/vnd.openxmlformats-officedocument.presentationml.tags+xml"/>
  <Override PartName="/ppt/slideMasters/slideMaster49.xml" ContentType="application/vnd.openxmlformats-officedocument.presentationml.slideMaster+xml"/>
  <Override PartName="/ppt/theme/theme2.xml" ContentType="application/vnd.openxmlformats-officedocument.theme+xml"/>
  <Override PartName="/ppt/slideLayouts/slideLayout18.xml" ContentType="application/vnd.openxmlformats-officedocument.presentationml.slideLayout+xml"/>
  <Override PartName="/ppt/tags/tag443.xml" ContentType="application/vnd.openxmlformats-officedocument.presentationml.tags+xml"/>
  <Override PartName="/ppt/tags/tag774.xml" ContentType="application/vnd.openxmlformats-officedocument.presentationml.tags+xml"/>
  <Override PartName="/ppt/tags/tag960.xml" ContentType="application/vnd.openxmlformats-officedocument.presentationml.tags+xml"/>
  <Override PartName="/ppt/slideLayouts/slideLayout351.xml" ContentType="application/vnd.openxmlformats-officedocument.presentationml.slideLayout+xml"/>
  <Override PartName="/ppt/tags/tag1122.xml" ContentType="application/vnd.openxmlformats-officedocument.presentationml.tags+xml"/>
  <Override PartName="/ppt/tags/tag1453.xml" ContentType="application/vnd.openxmlformats-officedocument.presentationml.tags+xml"/>
  <Default Extension="emf" ContentType="image/x-emf"/>
  <Override PartName="/ppt/slideLayouts/slideLayout43.xml" ContentType="application/vnd.openxmlformats-officedocument.presentationml.slideLayout+xml"/>
  <Override PartName="/ppt/tags/tag282.xml" ContentType="application/vnd.openxmlformats-officedocument.presentationml.tags+xml"/>
  <Override PartName="/ppt/tags/tag519.xml" ContentType="application/vnd.openxmlformats-officedocument.presentationml.tags+xml"/>
  <Override PartName="/ppt/slideLayouts/slideLayout190.xml" ContentType="application/vnd.openxmlformats-officedocument.presentationml.slideLayout+xml"/>
  <Override PartName="/ppt/tags/tag705.xml" ContentType="application/vnd.openxmlformats-officedocument.presentationml.tags+xml"/>
  <Override PartName="/ppt/tags/tag1292.xml" ContentType="application/vnd.openxmlformats-officedocument.presentationml.tags+xml"/>
  <Override PartName="/ppt/slideLayouts/slideLayout427.xml" ContentType="application/vnd.openxmlformats-officedocument.presentationml.slideLayout+xml"/>
  <Override PartName="/ppt/tags/tag1529.xml" ContentType="application/vnd.openxmlformats-officedocument.presentationml.tags+xml"/>
  <Override PartName="/ppt/tags/tag57.xml" ContentType="application/vnd.openxmlformats-officedocument.presentationml.tags+xml"/>
  <Override PartName="/ppt/tags/tag213.xml" ContentType="application/vnd.openxmlformats-officedocument.presentationml.tags+xml"/>
  <Override PartName="/ppt/tags/tag358.xml" ContentType="application/vnd.openxmlformats-officedocument.presentationml.tags+xml"/>
  <Override PartName="/ppt/tags/tag544.xml" ContentType="application/vnd.openxmlformats-officedocument.presentationml.tags+xml"/>
  <Override PartName="/ppt/tags/tag689.xml" ContentType="application/vnd.openxmlformats-officedocument.presentationml.tags+xml"/>
  <Override PartName="/ppt/slideLayouts/slideLayout266.xml" ContentType="application/vnd.openxmlformats-officedocument.presentationml.slideLayout+xml"/>
  <Override PartName="/ppt/tags/tag875.xml" ContentType="application/vnd.openxmlformats-officedocument.presentationml.tags+xml"/>
  <Override PartName="/ppt/tags/tag1037.xml" ContentType="application/vnd.openxmlformats-officedocument.presentationml.tags+xml"/>
  <Override PartName="/ppt/tags/tag1223.xml" ContentType="application/vnd.openxmlformats-officedocument.presentationml.tags+xml"/>
  <Override PartName="/ppt/tags/tag1368.xml" ContentType="application/vnd.openxmlformats-officedocument.presentationml.tags+xml"/>
  <Override PartName="/ppt/tags/tag82.xml" ContentType="application/vnd.openxmlformats-officedocument.presentationml.tags+xml"/>
  <Override PartName="/ppt/tags/tag197.xml" ContentType="application/vnd.openxmlformats-officedocument.presentationml.tags+xml"/>
  <Override PartName="/ppt/slideLayouts/slideLayout121.xml" ContentType="application/vnd.openxmlformats-officedocument.presentationml.slideLayout+xml"/>
  <Override PartName="/ppt/tags/tag383.xml" ContentType="application/vnd.openxmlformats-officedocument.presentationml.tags+xml"/>
  <Override PartName="/ppt/theme/theme26.xml" ContentType="application/vnd.openxmlformats-officedocument.theme+xml"/>
  <Override PartName="/ppt/tags/tag730.xml" ContentType="application/vnd.openxmlformats-officedocument.presentationml.tags+xml"/>
  <Override PartName="/ppt/tags/tag1062.xml" ContentType="application/vnd.openxmlformats-officedocument.presentationml.tags+xml"/>
  <Override PartName="/ppt/slideLayouts/slideLayout452.xml" ContentType="application/vnd.openxmlformats-officedocument.presentationml.slideLayout+xml"/>
  <Override PartName="/ppt/tags/tag1554.xml" ContentType="application/vnd.openxmlformats-officedocument.presentationml.tags+xml"/>
  <Override PartName="/ppt/slideMasters/slideMaster30.xml" ContentType="application/vnd.openxmlformats-officedocument.presentationml.slideMaster+xml"/>
  <Override PartName="/ppt/tags/tag128.xml" ContentType="application/vnd.openxmlformats-officedocument.presentationml.tags+xml"/>
  <Override PartName="/ppt/tags/tag459.xml" ContentType="application/vnd.openxmlformats-officedocument.presentationml.tags+xml"/>
  <Override PartName="/ppt/tags/tag806.xml" ContentType="application/vnd.openxmlformats-officedocument.presentationml.tags+xml"/>
  <Override PartName="/ppt/slideLayouts/slideLayout291.xml" ContentType="application/vnd.openxmlformats-officedocument.presentationml.slideLayout+xml"/>
  <Override PartName="/ppt/tags/tag1138.xml" ContentType="application/vnd.openxmlformats-officedocument.presentationml.tags+xml"/>
  <Override PartName="/ppt/tags/tag1393.xml" ContentType="application/vnd.openxmlformats-officedocument.presentationml.tags+xml"/>
  <Override PartName="/ppt/tags/tag13.xml" ContentType="application/vnd.openxmlformats-officedocument.presentationml.tags+xml"/>
  <Override PartName="/ppt/tags/tag298.xml" ContentType="application/vnd.openxmlformats-officedocument.presentationml.tags+xml"/>
  <Override PartName="/ppt/tags/tag314.xml" ContentType="application/vnd.openxmlformats-officedocument.presentationml.tags+xml"/>
  <Override PartName="/ppt/tags/tag500.xml" ContentType="application/vnd.openxmlformats-officedocument.presentationml.tags+xml"/>
  <Override PartName="/ppt/tags/tag645.xml" ContentType="application/vnd.openxmlformats-officedocument.presentationml.tags+xml"/>
  <Override PartName="/ppt/slideLayouts/slideLayout222.xml" ContentType="application/vnd.openxmlformats-officedocument.presentationml.slideLayout+xml"/>
  <Override PartName="/ppt/tags/tag831.xml" ContentType="application/vnd.openxmlformats-officedocument.presentationml.tags+xml"/>
  <Override PartName="/ppt/tags/tag976.xml" ContentType="application/vnd.openxmlformats-officedocument.presentationml.tags+xml"/>
  <Override PartName="/ppt/slideLayouts/slideLayout367.xml" ContentType="application/vnd.openxmlformats-officedocument.presentationml.slideLayout+xml"/>
  <Override PartName="/ppt/tags/tag1324.xml" ContentType="application/vnd.openxmlformats-officedocument.presentationml.tags+xml"/>
  <Override PartName="/ppt/tags/tag1469.xml" ContentType="application/vnd.openxmlformats-officedocument.presentationml.tags+xml"/>
  <Override PartName="/ppt/theme/theme51.xml" ContentType="application/vnd.openxmlformats-officedocument.theme+xml"/>
  <Override PartName="/ppt/slideMasters/slideMaster5.xml" ContentType="application/vnd.openxmlformats-officedocument.presentationml.slideMaster+xml"/>
  <Override PartName="/ppt/slideLayouts/slideLayout59.xml" ContentType="application/vnd.openxmlformats-officedocument.presentationml.slideLayout+xml"/>
  <Override PartName="/ppt/tags/tag153.xml" ContentType="application/vnd.openxmlformats-officedocument.presentationml.tags+xml"/>
  <Override PartName="/ppt/tags/tag484.xml" ContentType="application/vnd.openxmlformats-officedocument.presentationml.tags+xml"/>
  <Override PartName="/ppt/tags/tag670.xml" ContentType="application/vnd.openxmlformats-officedocument.presentationml.tags+xml"/>
  <Override PartName="/ppt/tags/tag1163.xml" ContentType="application/vnd.openxmlformats-officedocument.presentationml.tags+xml"/>
  <Override PartName="/ppt/slideLayouts/slideLayout392.xml" ContentType="application/vnd.openxmlformats-officedocument.presentationml.slideLayout+xml"/>
  <Override PartName="/ppt/tags/tag1494.xml" ContentType="application/vnd.openxmlformats-officedocument.presentationml.tags+xml"/>
  <Override PartName="/ppt/tags/tag1510.xml" ContentType="application/vnd.openxmlformats-officedocument.presentationml.tags+xml"/>
  <Override PartName="/ppt/tags/tag229.xml" ContentType="application/vnd.openxmlformats-officedocument.presentationml.tags+xml"/>
  <Override PartName="/ppt/slideLayouts/slideLayout137.xml" ContentType="application/vnd.openxmlformats-officedocument.presentationml.slideLayout+xml"/>
  <Override PartName="/ppt/tags/tag415.xml" ContentType="application/vnd.openxmlformats-officedocument.presentationml.tags+xml"/>
  <Override PartName="/ppt/tags/tag907.xml" ContentType="application/vnd.openxmlformats-officedocument.presentationml.tags+xml"/>
  <Override PartName="/ppt/tags/tag1239.xml" ContentType="application/vnd.openxmlformats-officedocument.presentationml.tags+xml"/>
  <Override PartName="/ppt/diagrams/colors1.xml" ContentType="application/vnd.openxmlformats-officedocument.drawingml.diagramColors+xml"/>
  <Override PartName="/ppt/tags/tag98.xml" ContentType="application/vnd.openxmlformats-officedocument.presentationml.tags+xml"/>
  <Override PartName="/ppt/slideLayouts/slideLayout84.xml" ContentType="application/vnd.openxmlformats-officedocument.presentationml.slideLayout+xml"/>
  <Override PartName="/ppt/tags/tag254.xml" ContentType="application/vnd.openxmlformats-officedocument.presentationml.tags+xml"/>
  <Override PartName="/ppt/tags/tag399.xml" ContentType="application/vnd.openxmlformats-officedocument.presentationml.tags+xml"/>
  <Override PartName="/ppt/tags/tag601.xml" ContentType="application/vnd.openxmlformats-officedocument.presentationml.tags+xml"/>
  <Override PartName="/ppt/tags/tag746.xml" ContentType="application/vnd.openxmlformats-officedocument.presentationml.tags+xml"/>
  <Override PartName="/ppt/tags/tag932.xml" ContentType="application/vnd.openxmlformats-officedocument.presentationml.tags+xml"/>
  <Override PartName="/ppt/slideLayouts/slideLayout323.xml" ContentType="application/vnd.openxmlformats-officedocument.presentationml.slideLayout+xml"/>
  <Override PartName="/ppt/tags/tag1078.xml" ContentType="application/vnd.openxmlformats-officedocument.presentationml.tags+xml"/>
  <Override PartName="/ppt/tags/tag1425.xml" ContentType="application/vnd.openxmlformats-officedocument.presentationml.tags+xml"/>
  <Override PartName="/ppt/slideLayouts/slideLayout468.xml" ContentType="application/vnd.openxmlformats-officedocument.presentationml.slideLayout+xml"/>
  <Override PartName="/ppt/slideMasters/slideMaster46.xml" ContentType="application/vnd.openxmlformats-officedocument.presentationml.slideMaster+xml"/>
  <Override PartName="/ppt/slides/slide16.xml" ContentType="application/vnd.openxmlformats-officedocument.presentationml.slide+xml"/>
  <Override PartName="/ppt/slideLayouts/slideLayout15.xml" ContentType="application/vnd.openxmlformats-officedocument.presentationml.slideLayout+xml"/>
  <Override PartName="/ppt/tags/tag440.xml" ContentType="application/vnd.openxmlformats-officedocument.presentationml.tags+xml"/>
  <Override PartName="/ppt/slideLayouts/slideLayout162.xml" ContentType="application/vnd.openxmlformats-officedocument.presentationml.slideLayout+xml"/>
  <Override PartName="/ppt/tags/tag585.xml" ContentType="application/vnd.openxmlformats-officedocument.presentationml.tags+xml"/>
  <Override PartName="/ppt/tags/tag771.xml" ContentType="application/vnd.openxmlformats-officedocument.presentationml.tags+xml"/>
  <Override PartName="/ppt/tags/tag1264.xml" ContentType="application/vnd.openxmlformats-officedocument.presentationml.tags+xml"/>
  <Override PartName="/ppt/tags/tag1450.xml" ContentType="application/vnd.openxmlformats-officedocument.presentationml.tags+xml"/>
  <Override PartName="/ppt/tags/tag29.xml" ContentType="application/vnd.openxmlformats-officedocument.presentationml.tags+xml"/>
  <Override PartName="/ppt/tags/tag516.xml" ContentType="application/vnd.openxmlformats-officedocument.presentationml.tags+xml"/>
  <Override PartName="/ppt/slideLayouts/slideLayout238.xml" ContentType="application/vnd.openxmlformats-officedocument.presentationml.slideLayout+xml"/>
  <Override PartName="/ppt/tags/tag847.xml" ContentType="application/vnd.openxmlformats-officedocument.presentationml.tags+xml"/>
  <Override PartName="/ppt/tags/tag1009.xml" ContentType="application/vnd.openxmlformats-officedocument.presentationml.tags+xml"/>
  <Override PartName="/ppt/tags/tag1526.xml" ContentType="application/vnd.openxmlformats-officedocument.presentationml.tags+xml"/>
  <Override PartName="/ppt/tags/tag54.xml" ContentType="application/vnd.openxmlformats-officedocument.presentationml.tags+xml"/>
  <Override PartName="/ppt/slideLayouts/slideLayout40.xml" ContentType="application/vnd.openxmlformats-officedocument.presentationml.slideLayout+xml"/>
  <Override PartName="/ppt/tags/tag169.xml" ContentType="application/vnd.openxmlformats-officedocument.presentationml.tags+xml"/>
  <Override PartName="/ppt/tags/tag210.xml" ContentType="application/vnd.openxmlformats-officedocument.presentationml.tags+xml"/>
  <Override PartName="/ppt/tags/tag355.xml" ContentType="application/vnd.openxmlformats-officedocument.presentationml.tags+xml"/>
  <Override PartName="/ppt/tags/tag686.xml" ContentType="application/vnd.openxmlformats-officedocument.presentationml.tags+xml"/>
  <Override PartName="/ppt/tags/tag702.xml" ContentType="application/vnd.openxmlformats-officedocument.presentationml.tags+xml"/>
  <Override PartName="/ppt/tags/tag1034.xml" ContentType="application/vnd.openxmlformats-officedocument.presentationml.tags+xml"/>
  <Override PartName="/ppt/tags/tag1179.xml" ContentType="application/vnd.openxmlformats-officedocument.presentationml.tags+xml"/>
  <Override PartName="/ppt/slideLayouts/slideLayout424.xml" ContentType="application/vnd.openxmlformats-officedocument.presentationml.slideLayout+xml"/>
  <Override PartName="/ppt/tags/tag1365.xml" ContentType="application/vnd.openxmlformats-officedocument.presentationml.tags+xml"/>
  <Override PartName="/ppt/tags/tag194.xml" ContentType="application/vnd.openxmlformats-officedocument.presentationml.tags+xml"/>
  <Override PartName="/ppt/tags/tag541.xml" ContentType="application/vnd.openxmlformats-officedocument.presentationml.tags+xml"/>
  <Override PartName="/ppt/theme/theme23.xml" ContentType="application/vnd.openxmlformats-officedocument.theme+xml"/>
  <Override PartName="/ppt/slideLayouts/slideLayout263.xml" ContentType="application/vnd.openxmlformats-officedocument.presentationml.slideLayout+xml"/>
  <Override PartName="/ppt/tags/tag872.xml" ContentType="application/vnd.openxmlformats-officedocument.presentationml.tags+xml"/>
  <Override PartName="/ppt/tags/tag1220.xml" ContentType="application/vnd.openxmlformats-officedocument.presentationml.tags+xml"/>
  <Override PartName="/ppt/tags/tag1551.xml" ContentType="application/vnd.openxmlformats-officedocument.presentationml.tags+xml"/>
  <Override PartName="/ppt/tags/tag380.xml" ContentType="application/vnd.openxmlformats-officedocument.presentationml.tags+xml"/>
  <Override PartName="/ppt/tags/tag617.xml" ContentType="application/vnd.openxmlformats-officedocument.presentationml.tags+xml"/>
  <Override PartName="/ppt/tags/tag803.xml" ContentType="application/vnd.openxmlformats-officedocument.presentationml.tags+xml"/>
  <Override PartName="/ppt/tags/tag948.xml" ContentType="application/vnd.openxmlformats-officedocument.presentationml.tags+xml"/>
  <Override PartName="/ppt/slideLayouts/slideLayout339.xml" ContentType="application/vnd.openxmlformats-officedocument.presentationml.slideLayout+xml"/>
  <Override PartName="/ppt/tags/tag1390.xml" ContentType="application/vnd.openxmlformats-officedocument.presentationml.tags+xml"/>
  <Override PartName="/ppt/slides/slide7.xml" ContentType="application/vnd.openxmlformats-officedocument.presentationml.slide+xml"/>
  <Override PartName="/ppt/slideLayouts/slideLayout9.xml" ContentType="application/vnd.openxmlformats-officedocument.presentationml.slideLayout+xml"/>
  <Override PartName="/ppt/tags/tag10.xml" ContentType="application/vnd.openxmlformats-officedocument.presentationml.tags+xml"/>
  <Override PartName="/ppt/tags/tag125.xml" ContentType="application/vnd.openxmlformats-officedocument.presentationml.tags+xml"/>
  <Override PartName="/ppt/tags/tag311.xml" ContentType="application/vnd.openxmlformats-officedocument.presentationml.tags+xml"/>
  <Override PartName="/ppt/tags/tag456.xml" ContentType="application/vnd.openxmlformats-officedocument.presentationml.tags+xml"/>
  <Override PartName="/ppt/slideLayouts/slideLayout178.xml" ContentType="application/vnd.openxmlformats-officedocument.presentationml.slideLayout+xml"/>
  <Override PartName="/ppt/tags/tag642.xml" ContentType="application/vnd.openxmlformats-officedocument.presentationml.tags+xml"/>
  <Override PartName="/ppt/tags/tag787.xml" ContentType="application/vnd.openxmlformats-officedocument.presentationml.tags+xml"/>
  <Override PartName="/ppt/tags/tag1135.xml" ContentType="application/vnd.openxmlformats-officedocument.presentationml.tags+xml"/>
  <Override PartName="/ppt/slideLayouts/slideLayout364.xml" ContentType="application/vnd.openxmlformats-officedocument.presentationml.slideLayout+xml"/>
  <Override PartName="/ppt/tags/tag1321.xml" ContentType="application/vnd.openxmlformats-officedocument.presentationml.tags+xml"/>
  <Override PartName="/ppt/tags/tag1466.xml" ContentType="application/vnd.openxmlformats-officedocument.presentationml.tags+xml"/>
  <Override PartName="/ppt/slideMasters/slideMaster2.xml" ContentType="application/vnd.openxmlformats-officedocument.presentationml.slideMaster+xml"/>
  <Override PartName="/ppt/tags/tag150.xml" ContentType="application/vnd.openxmlformats-officedocument.presentationml.tags+xml"/>
  <Override PartName="/ppt/slideLayouts/slideLayout109.xml" ContentType="application/vnd.openxmlformats-officedocument.presentationml.slideLayout+xml"/>
  <Override PartName="/ppt/tags/tag295.xml" ContentType="application/vnd.openxmlformats-officedocument.presentationml.tags+xml"/>
  <Override PartName="/ppt/tags/tag481.xml" ContentType="application/vnd.openxmlformats-officedocument.presentationml.tags+xml"/>
  <Override PartName="/ppt/tags/tag973.xml" ContentType="application/vnd.openxmlformats-officedocument.presentationml.tags+xml"/>
  <Override PartName="/ppt/tags/tag1160.xml" ContentType="application/vnd.openxmlformats-officedocument.presentationml.tags+xml"/>
  <Override PartName="/ppt/slideLayouts/slideLayout56.xml" ContentType="application/vnd.openxmlformats-officedocument.presentationml.slideLayout+xml"/>
  <Override PartName="/ppt/tags/tag226.xml" ContentType="application/vnd.openxmlformats-officedocument.presentationml.tags+xml"/>
  <Override PartName="/ppt/tags/tag718.xml" ContentType="application/vnd.openxmlformats-officedocument.presentationml.tags+xml"/>
  <Override PartName="/ppt/slideLayouts/slideLayout279.xml" ContentType="application/vnd.openxmlformats-officedocument.presentationml.slideLayout+xml"/>
  <Override PartName="/ppt/tags/tag904.xml" ContentType="application/vnd.openxmlformats-officedocument.presentationml.tags+xml"/>
  <Override PartName="/ppt/tags/tag1491.xml" ContentType="application/vnd.openxmlformats-officedocument.presentationml.tags+xml"/>
  <Override PartName="/ppt/slideMasters/slideMaster18.xml" ContentType="application/vnd.openxmlformats-officedocument.presentationml.slideMaster+xml"/>
  <Override PartName="/ppt/slideLayouts/slideLayout81.xml" ContentType="application/vnd.openxmlformats-officedocument.presentationml.slideLayout+xml"/>
  <Override PartName="/ppt/slideLayouts/slideLayout134.xml" ContentType="application/vnd.openxmlformats-officedocument.presentationml.slideLayout+xml"/>
  <Override PartName="/ppt/tags/tag412.xml" ContentType="application/vnd.openxmlformats-officedocument.presentationml.tags+xml"/>
  <Override PartName="/ppt/tags/tag557.xml" ContentType="application/vnd.openxmlformats-officedocument.presentationml.tags+xml"/>
  <Override PartName="/ppt/tags/tag743.xml" ContentType="application/vnd.openxmlformats-officedocument.presentationml.tags+xml"/>
  <Override PartName="/ppt/tags/tag888.xml" ContentType="application/vnd.openxmlformats-officedocument.presentationml.tags+xml"/>
  <Override PartName="/ppt/slideLayouts/slideLayout320.xml" ContentType="application/vnd.openxmlformats-officedocument.presentationml.slideLayout+xml"/>
  <Override PartName="/ppt/theme/theme39.xml" ContentType="application/vnd.openxmlformats-officedocument.theme+xml"/>
  <Override PartName="/ppt/tags/tag1236.xml" ContentType="application/vnd.openxmlformats-officedocument.presentationml.tags+xml"/>
  <Override PartName="/ppt/tags/tag1422.xml" ContentType="application/vnd.openxmlformats-officedocument.presentationml.tags+xml"/>
  <Override PartName="/ppt/slideLayouts/slideLayout465.xml" ContentType="application/vnd.openxmlformats-officedocument.presentationml.slideLayout+xml"/>
  <Override PartName="/ppt/slides/slide13.xml" ContentType="application/vnd.openxmlformats-officedocument.presentationml.slide+xml"/>
  <Override PartName="/ppt/tags/tag95.xml" ContentType="application/vnd.openxmlformats-officedocument.presentationml.tags+xml"/>
  <Override PartName="/ppt/tags/tag251.xml" ContentType="application/vnd.openxmlformats-officedocument.presentationml.tags+xml"/>
  <Override PartName="/ppt/tags/tag396.xml" ContentType="application/vnd.openxmlformats-officedocument.presentationml.tags+xml"/>
  <Override PartName="/ppt/tags/tag582.xml" ContentType="application/vnd.openxmlformats-officedocument.presentationml.tags+xml"/>
  <Override PartName="/ppt/tags/tag819.xml" ContentType="application/vnd.openxmlformats-officedocument.presentationml.tags+xml"/>
  <Override PartName="/ppt/tags/tag1075.xml" ContentType="application/vnd.openxmlformats-officedocument.presentationml.tags+xml"/>
  <Override PartName="/ppt/tags/tag1261.xml" ContentType="application/vnd.openxmlformats-officedocument.presentationml.tags+xml"/>
  <Override PartName="/ppt/slideMasters/slideMaster43.xml" ContentType="application/vnd.openxmlformats-officedocument.presentationml.slideMaster+xml"/>
  <Override PartName="/ppt/tags/tag26.xml" ContentType="application/vnd.openxmlformats-officedocument.presentationml.tags+xml"/>
  <Override PartName="/ppt/slideLayouts/slideLayout12.xml" ContentType="application/vnd.openxmlformats-officedocument.presentationml.slideLayout+xml"/>
  <Override PartName="/ppt/tags/tag327.xml" ContentType="application/vnd.openxmlformats-officedocument.presentationml.tags+xml"/>
  <Override PartName="/ppt/tags/tag658.xml" ContentType="application/vnd.openxmlformats-officedocument.presentationml.tags+xml"/>
  <Override PartName="/ppt/slideLayouts/slideLayout235.xml" ContentType="application/vnd.openxmlformats-officedocument.presentationml.slideLayout+xml"/>
  <Override PartName="/ppt/tags/tag989.xml" ContentType="application/vnd.openxmlformats-officedocument.presentationml.tags+xml"/>
  <Override PartName="/ppt/tags/tag1006.xml" ContentType="application/vnd.openxmlformats-officedocument.presentationml.tags+xml"/>
  <Override PartName="/ppt/tags/tag1337.xml" ContentType="application/vnd.openxmlformats-officedocument.presentationml.tags+xml"/>
  <Override PartName="/ppt/tags/tag166.xml" ContentType="application/vnd.openxmlformats-officedocument.presentationml.tags+xml"/>
  <Override PartName="/ppt/tags/tag497.xml" ContentType="application/vnd.openxmlformats-officedocument.presentationml.tags+xml"/>
  <Override PartName="/ppt/tags/tag513.xml" ContentType="application/vnd.openxmlformats-officedocument.presentationml.tags+xml"/>
  <Override PartName="/ppt/tags/tag844.xml" ContentType="application/vnd.openxmlformats-officedocument.presentationml.tags+xml"/>
  <Override PartName="/ppt/tags/tag1176.xml" ContentType="application/vnd.openxmlformats-officedocument.presentationml.tags+xml"/>
  <Override PartName="/ppt/slideLayouts/slideLayout421.xml" ContentType="application/vnd.openxmlformats-officedocument.presentationml.slideLayout+xml"/>
  <Override PartName="/ppt/tags/tag1523.xml" ContentType="application/vnd.openxmlformats-officedocument.presentationml.tags+xml"/>
  <Override PartName="/ppt/tags/tag51.xml" ContentType="application/vnd.openxmlformats-officedocument.presentationml.tags+xml"/>
  <Override PartName="/ppt/tags/tag352.xml" ContentType="application/vnd.openxmlformats-officedocument.presentationml.tags+xml"/>
  <Override PartName="/ppt/tags/tag683.xml" ContentType="application/vnd.openxmlformats-officedocument.presentationml.tags+xml"/>
  <Override PartName="/ppt/slideLayouts/slideLayout260.xml" ContentType="application/vnd.openxmlformats-officedocument.presentationml.slideLayout+xml"/>
  <Override PartName="/ppt/tags/tag1031.xml" ContentType="application/vnd.openxmlformats-officedocument.presentationml.tags+xml"/>
  <Override PartName="/ppt/tags/tag1362.xml" ContentType="application/vnd.openxmlformats-officedocument.presentationml.tags+xml"/>
  <Override PartName="/ppt/tags/tag191.xml" ContentType="application/vnd.openxmlformats-officedocument.presentationml.tags+xml"/>
  <Override PartName="/ppt/slideLayouts/slideLayout97.xml" ContentType="application/vnd.openxmlformats-officedocument.presentationml.slideLayout+xml"/>
  <Override PartName="/ppt/tags/tag428.xml" ContentType="application/vnd.openxmlformats-officedocument.presentationml.tags+xml"/>
  <Override PartName="/ppt/theme/theme20.xml" ContentType="application/vnd.openxmlformats-officedocument.theme+xml"/>
  <Override PartName="/ppt/tags/tag614.xml" ContentType="application/vnd.openxmlformats-officedocument.presentationml.tags+xml"/>
  <Override PartName="/ppt/tags/tag759.xml" ContentType="application/vnd.openxmlformats-officedocument.presentationml.tags+xml"/>
  <Override PartName="/ppt/tags/tag945.xml" ContentType="application/vnd.openxmlformats-officedocument.presentationml.tags+xml"/>
  <Override PartName="/ppt/slideLayouts/slideLayout336.xml" ContentType="application/vnd.openxmlformats-officedocument.presentationml.slideLayout+xml"/>
  <Override PartName="/ppt/tags/tag1107.xml" ContentType="application/vnd.openxmlformats-officedocument.presentationml.tags+xml"/>
  <Override PartName="/ppt/tags/tag1438.xml" ContentType="application/vnd.openxmlformats-officedocument.presentationml.tags+xml"/>
  <Override PartName="/ppt/tags/tag122.xml" ContentType="application/vnd.openxmlformats-officedocument.presentationml.tags+xml"/>
  <Override PartName="/ppt/tags/tag267.xml" ContentType="application/vnd.openxmlformats-officedocument.presentationml.tags+xml"/>
  <Override PartName="/ppt/tags/tag453.xml" ContentType="application/vnd.openxmlformats-officedocument.presentationml.tags+xml"/>
  <Override PartName="/ppt/slideLayouts/slideLayout175.xml" ContentType="application/vnd.openxmlformats-officedocument.presentationml.slideLayout+xml"/>
  <Override PartName="/ppt/tags/tag598.xml" ContentType="application/vnd.openxmlformats-officedocument.presentationml.tags+xml"/>
  <Override PartName="/ppt/tags/tag784.xml" ContentType="application/vnd.openxmlformats-officedocument.presentationml.tags+xml"/>
  <Override PartName="/ppt/tags/tag800.xml" ContentType="application/vnd.openxmlformats-officedocument.presentationml.tags+xml"/>
  <Override PartName="/ppt/tags/tag1132.xml" ContentType="application/vnd.openxmlformats-officedocument.presentationml.tags+xml"/>
  <Override PartName="/ppt/tags/tag1277.xml" ContentType="application/vnd.openxmlformats-officedocument.presentationml.tags+xml"/>
  <Override PartName="/customXml/itemProps1.xml" ContentType="application/vnd.openxmlformats-officedocument.customXmlProperties+xml"/>
  <Override PartName="/ppt/slides/slide4.xml" ContentType="application/vnd.openxmlformats-officedocument.presentationml.slide+xml"/>
  <Override PartName="/ppt/slideLayouts/slideLayout6.xml" ContentType="application/vnd.openxmlformats-officedocument.presentationml.slideLayout+xml"/>
  <Override PartName="/ppt/slideLayouts/slideLayout28.xml" ContentType="application/vnd.openxmlformats-officedocument.presentationml.slideLayout+xml"/>
  <Override PartName="/ppt/tags/tag292.xml" ContentType="application/vnd.openxmlformats-officedocument.presentationml.tags+xml"/>
  <Override PartName="/ppt/tags/tag529.xml" ContentType="application/vnd.openxmlformats-officedocument.presentationml.tags+xml"/>
  <Override PartName="/ppt/tags/tag970.xml" ContentType="application/vnd.openxmlformats-officedocument.presentationml.tags+xml"/>
  <Override PartName="/ppt/slideLayouts/slideLayout361.xml" ContentType="application/vnd.openxmlformats-officedocument.presentationml.slideLayout+xml"/>
  <Override PartName="/ppt/tags/tag1463.xml" ContentType="application/vnd.openxmlformats-officedocument.presentationml.tags+xml"/>
  <Override PartName="/ppt/slideLayouts/slideLayout53.xml" ContentType="application/vnd.openxmlformats-officedocument.presentationml.slideLayout+xml"/>
  <Override PartName="/ppt/slideLayouts/slideLayout106.xml" ContentType="application/vnd.openxmlformats-officedocument.presentationml.slideLayout+xml"/>
  <Override PartName="/ppt/tags/tag368.xml" ContentType="application/vnd.openxmlformats-officedocument.presentationml.tags+xml"/>
  <Override PartName="/ppt/tags/tag715.xml" ContentType="application/vnd.openxmlformats-officedocument.presentationml.tags+xml"/>
  <Override PartName="/ppt/tags/tag1047.xml" ContentType="application/vnd.openxmlformats-officedocument.presentationml.tags+xml"/>
  <Override PartName="/ppt/tags/tag1208.xml" ContentType="application/vnd.openxmlformats-officedocument.presentationml.tags+xml"/>
  <Override PartName="/ppt/slideLayouts/slideLayout437.xml" ContentType="application/vnd.openxmlformats-officedocument.presentationml.slideLayout+xml"/>
  <Override PartName="/ppt/tags/tag1539.xml" ContentType="application/vnd.openxmlformats-officedocument.presentationml.tags+xml"/>
  <Override PartName="/ppt/tags/tag67.xml" ContentType="application/vnd.openxmlformats-officedocument.presentationml.tags+xml"/>
  <Override PartName="/ppt/tags/tag223.xml" ContentType="application/vnd.openxmlformats-officedocument.presentationml.tags+xml"/>
  <Override PartName="/ppt/slideLayouts/slideLayout131.xml" ContentType="application/vnd.openxmlformats-officedocument.presentationml.slideLayout+xml"/>
  <Override PartName="/ppt/tags/tag554.xml" ContentType="application/vnd.openxmlformats-officedocument.presentationml.tags+xml"/>
  <Override PartName="/ppt/tags/tag699.xml" ContentType="application/vnd.openxmlformats-officedocument.presentationml.tags+xml"/>
  <Override PartName="/ppt/slideLayouts/slideLayout276.xml" ContentType="application/vnd.openxmlformats-officedocument.presentationml.slideLayout+xml"/>
  <Override PartName="/ppt/tags/tag885.xml" ContentType="application/vnd.openxmlformats-officedocument.presentationml.tags+xml"/>
  <Override PartName="/ppt/tags/tag901.xml" ContentType="application/vnd.openxmlformats-officedocument.presentationml.tags+xml"/>
  <Override PartName="/ppt/tags/tag1233.xml" ContentType="application/vnd.openxmlformats-officedocument.presentationml.tags+xml"/>
  <Override PartName="/ppt/tags/tag1378.xml" ContentType="application/vnd.openxmlformats-officedocument.presentationml.tags+xml"/>
  <Override PartName="/ppt/slideLayouts/slideLayout462.xml" ContentType="application/vnd.openxmlformats-officedocument.presentationml.slideLayout+xml"/>
  <Override PartName="/ppt/slideMasters/slideMaster15.xml" ContentType="application/vnd.openxmlformats-officedocument.presentationml.slideMaster+xml"/>
  <Override PartName="/ppt/slides/slide10.xml" ContentType="application/vnd.openxmlformats-officedocument.presentationml.slide+xml"/>
  <Override PartName="/ppt/tags/tag92.xml" ContentType="application/vnd.openxmlformats-officedocument.presentationml.tags+xml"/>
  <Override PartName="/ppt/tags/tag393.xml" ContentType="application/vnd.openxmlformats-officedocument.presentationml.tags+xml"/>
  <Override PartName="/ppt/slideLayouts/slideLayout207.xml" ContentType="application/vnd.openxmlformats-officedocument.presentationml.slideLayout+xml"/>
  <Override PartName="/ppt/tags/tag740.xml" ContentType="application/vnd.openxmlformats-officedocument.presentationml.tags+xml"/>
  <Override PartName="/ppt/theme/theme36.xml" ContentType="application/vnd.openxmlformats-officedocument.theme+xml"/>
  <Override PartName="/ppt/tags/tag1072.xml" ContentType="application/vnd.openxmlformats-officedocument.presentationml.tags+xml"/>
  <Override PartName="/ppt/tags/tag1309.xml" ContentType="application/vnd.openxmlformats-officedocument.presentationml.tags+xml"/>
  <Override PartName="/ppt/slideMasters/slideMaster40.xml" ContentType="application/vnd.openxmlformats-officedocument.presentationml.slideMaster+xml"/>
  <Override PartName="/ppt/tags/tag138.xml" ContentType="application/vnd.openxmlformats-officedocument.presentationml.tags+xml"/>
  <Override PartName="/ppt/tags/tag324.xml" ContentType="application/vnd.openxmlformats-officedocument.presentationml.tags+xml"/>
  <Override PartName="/ppt/tags/tag469.xml" ContentType="application/vnd.openxmlformats-officedocument.presentationml.tags+xml"/>
  <Override PartName="/ppt/tags/tag816.xml" ContentType="application/vnd.openxmlformats-officedocument.presentationml.tags+xml"/>
  <Override PartName="/ppt/tags/tag1148.xml" ContentType="application/vnd.openxmlformats-officedocument.presentationml.tags+xml"/>
  <Override PartName="/ppt/tags/tag1479.xml" ContentType="application/vnd.openxmlformats-officedocument.presentationml.tags+xml"/>
  <Override PartName="/ppt/tags/tag23.xml" ContentType="application/vnd.openxmlformats-officedocument.presentationml.tags+xml"/>
  <Override PartName="/ppt/tags/tag163.xml" ContentType="application/vnd.openxmlformats-officedocument.presentationml.tags+xml"/>
  <Override PartName="/ppt/tags/tag510.xml" ContentType="application/vnd.openxmlformats-officedocument.presentationml.tags+xml"/>
  <Override PartName="/ppt/tags/tag655.xml" ContentType="application/vnd.openxmlformats-officedocument.presentationml.tags+xml"/>
  <Override PartName="/ppt/slideLayouts/slideLayout232.xml" ContentType="application/vnd.openxmlformats-officedocument.presentationml.slideLayout+xml"/>
  <Override PartName="/ppt/tags/tag841.xml" ContentType="application/vnd.openxmlformats-officedocument.presentationml.tags+xml"/>
  <Override PartName="/ppt/tags/tag986.xml" ContentType="application/vnd.openxmlformats-officedocument.presentationml.tags+xml"/>
  <Override PartName="/ppt/tags/tag1003.xml" ContentType="application/vnd.openxmlformats-officedocument.presentationml.tags+xml"/>
  <Override PartName="/ppt/slideLayouts/slideLayout377.xml" ContentType="application/vnd.openxmlformats-officedocument.presentationml.slideLayout+xml"/>
  <Override PartName="/ppt/tags/tag1334.xml" ContentType="application/vnd.openxmlformats-officedocument.presentationml.tags+xml"/>
  <Override PartName="/ppt/tags/tag1520.xml" ContentType="application/vnd.openxmlformats-officedocument.presentationml.tags+xml"/>
  <Override PartName="/ppt/tags/tag9.xml" ContentType="application/vnd.openxmlformats-officedocument.presentationml.tags+xml"/>
  <Override PartName="/ppt/slideLayouts/slideLayout69.xml" ContentType="application/vnd.openxmlformats-officedocument.presentationml.slideLayout+xml"/>
  <Override PartName="/ppt/tags/tag494.xml" ContentType="application/vnd.openxmlformats-officedocument.presentationml.tags+xml"/>
  <Override PartName="/ppt/tags/tag680.xml" ContentType="application/vnd.openxmlformats-officedocument.presentationml.tags+xml"/>
  <Override PartName="/ppt/tags/tag917.xml" ContentType="application/vnd.openxmlformats-officedocument.presentationml.tags+xml"/>
  <Override PartName="/ppt/slideLayouts/slideLayout308.xml" ContentType="application/vnd.openxmlformats-officedocument.presentationml.slideLayout+xml"/>
  <Override PartName="/ppt/tags/tag1173.xml" ContentType="application/vnd.openxmlformats-officedocument.presentationml.tags+xml"/>
  <Default Extension="bin" ContentType="application/vnd.openxmlformats-officedocument.oleObject"/>
  <Override PartName="/ppt/tags/tag239.xml" ContentType="application/vnd.openxmlformats-officedocument.presentationml.tags+xml"/>
  <Override PartName="/ppt/slideLayouts/slideLayout147.xml" ContentType="application/vnd.openxmlformats-officedocument.presentationml.slideLayout+xml"/>
  <Override PartName="/ppt/tags/tag425.xml" ContentType="application/vnd.openxmlformats-officedocument.presentationml.tags+xml"/>
  <Override PartName="/ppt/tags/tag756.xml" ContentType="application/vnd.openxmlformats-officedocument.presentationml.tags+xml"/>
  <Override PartName="/ppt/tags/tag1104.xml" ContentType="application/vnd.openxmlformats-officedocument.presentationml.tags+xml"/>
  <Override PartName="/ppt/tags/tag1249.xml" ContentType="application/vnd.openxmlformats-officedocument.presentationml.tags+xml"/>
  <Override PartName="/ppt/tags/tag1435.xml" ContentType="application/vnd.openxmlformats-officedocument.presentationml.tags+xml"/>
  <Override PartName="/ppt/slides/slide26.xml" ContentType="application/vnd.openxmlformats-officedocument.presentationml.slide+xml"/>
  <Override PartName="/ppt/slideLayouts/slideLayout94.xml" ContentType="application/vnd.openxmlformats-officedocument.presentationml.slideLayout+xml"/>
  <Override PartName="/ppt/tags/tag264.xml" ContentType="application/vnd.openxmlformats-officedocument.presentationml.tags+xml"/>
  <Override PartName="/ppt/tags/tag595.xml" ContentType="application/vnd.openxmlformats-officedocument.presentationml.tags+xml"/>
  <Override PartName="/ppt/tags/tag611.xml" ContentType="application/vnd.openxmlformats-officedocument.presentationml.tags+xml"/>
  <Override PartName="/ppt/tags/tag942.xml" ContentType="application/vnd.openxmlformats-officedocument.presentationml.tags+xml"/>
  <Override PartName="/ppt/slideLayouts/slideLayout333.xml" ContentType="application/vnd.openxmlformats-officedocument.presentationml.slideLayout+xml"/>
  <Override PartName="/ppt/tags/tag1088.xml" ContentType="application/vnd.openxmlformats-officedocument.presentationml.tags+xml"/>
  <Override PartName="/ppt/tags/tag1274.xml" ContentType="application/vnd.openxmlformats-officedocument.presentationml.tags+xml"/>
  <Override PartName="/ppt/slides/slide1.xml" ContentType="application/vnd.openxmlformats-officedocument.presentationml.slide+xml"/>
  <Override PartName="/ppt/slideLayouts/slideLayout3.xml" ContentType="application/vnd.openxmlformats-officedocument.presentationml.slideLayout+xml"/>
  <Override PartName="/ppt/tags/tag39.xml" ContentType="application/vnd.openxmlformats-officedocument.presentationml.tags+xml"/>
  <Override PartName="/ppt/slideLayouts/slideLayout25.xml" ContentType="application/vnd.openxmlformats-officedocument.presentationml.slideLayout+xml"/>
  <Override PartName="/ppt/tags/tag450.xml" ContentType="application/vnd.openxmlformats-officedocument.presentationml.tags+xml"/>
  <Override PartName="/ppt/slideLayouts/slideLayout172.xml" ContentType="application/vnd.openxmlformats-officedocument.presentationml.slideLayout+xml"/>
  <Override PartName="/ppt/tags/tag781.xml" ContentType="application/vnd.openxmlformats-officedocument.presentationml.tags+xml"/>
  <Override PartName="/ppt/tags/tag1019.xml" ContentType="application/vnd.openxmlformats-officedocument.presentationml.tags+xml"/>
  <Override PartName="/ppt/slideLayouts/slideLayout409.xml" ContentType="application/vnd.openxmlformats-officedocument.presentationml.slideLayout+xml"/>
  <Override PartName="/ppt/tags/tag1460.xml" ContentType="application/vnd.openxmlformats-officedocument.presentationml.tags+xml"/>
  <Override PartName="/ppt/notesSlides/notesSlide17.xml" ContentType="application/vnd.openxmlformats-officedocument.presentationml.notesSlide+xml"/>
  <Override PartName="/ppt/tags/tag179.xml" ContentType="application/vnd.openxmlformats-officedocument.presentationml.tags+xml"/>
  <Override PartName="/ppt/slideLayouts/slideLayout103.xml" ContentType="application/vnd.openxmlformats-officedocument.presentationml.slideLayout+xml"/>
  <Override PartName="/ppt/tags/tag526.xml" ContentType="application/vnd.openxmlformats-officedocument.presentationml.tags+xml"/>
  <Override PartName="/ppt/tags/tag712.xml" ContentType="application/vnd.openxmlformats-officedocument.presentationml.tags+xml"/>
  <Override PartName="/ppt/slideLayouts/slideLayout248.xml" ContentType="application/vnd.openxmlformats-officedocument.presentationml.slideLayout+xml"/>
  <Override PartName="/ppt/tags/tag857.xml" ContentType="application/vnd.openxmlformats-officedocument.presentationml.tags+xml"/>
  <Override PartName="/ppt/tags/tag1205.xml" ContentType="application/vnd.openxmlformats-officedocument.presentationml.tags+xml"/>
  <Override PartName="/ppt/slideLayouts/slideLayout434.xml" ContentType="application/vnd.openxmlformats-officedocument.presentationml.slideLayout+xml"/>
  <Override PartName="/ppt/tags/tag1536.xml" ContentType="application/vnd.openxmlformats-officedocument.presentationml.tags+xml"/>
  <Override PartName="/ppt/tags/tag64.xml" ContentType="application/vnd.openxmlformats-officedocument.presentationml.tags+xml"/>
  <Override PartName="/ppt/slideLayouts/slideLayout50.xml" ContentType="application/vnd.openxmlformats-officedocument.presentationml.slideLayout+xml"/>
  <Override PartName="/ppt/tags/tag220.xml" ContentType="application/vnd.openxmlformats-officedocument.presentationml.tags+xml"/>
  <Override PartName="/ppt/tags/tag365.xml" ContentType="application/vnd.openxmlformats-officedocument.presentationml.tags+xml"/>
  <Override PartName="/ppt/tags/tag551.xml" ContentType="application/vnd.openxmlformats-officedocument.presentationml.tags+xml"/>
  <Override PartName="/ppt/tags/tag696.xml" ContentType="application/vnd.openxmlformats-officedocument.presentationml.tags+xml"/>
  <Override PartName="/ppt/slideLayouts/slideLayout273.xml" ContentType="application/vnd.openxmlformats-officedocument.presentationml.slideLayout+xml"/>
  <Override PartName="/ppt/tags/tag1044.xml" ContentType="application/vnd.openxmlformats-officedocument.presentationml.tags+xml"/>
  <Override PartName="/ppt/tags/tag1189.xml" ContentType="application/vnd.openxmlformats-officedocument.presentationml.tags+xml"/>
  <Override PartName="/ppt/tags/tag1230.xml" ContentType="application/vnd.openxmlformats-officedocument.presentationml.tags+xml"/>
  <Override PartName="/ppt/tags/tag1375.xml" ContentType="application/vnd.openxmlformats-officedocument.presentationml.tags+xml"/>
  <Override PartName="/ppt/slideMasters/slideMaster12.xml" ContentType="application/vnd.openxmlformats-officedocument.presentationml.slideMaster+xml"/>
  <Default Extension="gif" ContentType="image/gif"/>
  <Override PartName="/ppt/tags/tag390.xml" ContentType="application/vnd.openxmlformats-officedocument.presentationml.tags+xml"/>
  <Override PartName="/ppt/tags/tag882.xml" ContentType="application/vnd.openxmlformats-officedocument.presentationml.tags+xml"/>
  <Override PartName="/ppt/theme/theme33.xml" ContentType="application/vnd.openxmlformats-officedocument.theme+xml"/>
  <Override PartName="/ppt/slideLayouts/slideLayout349.xml" ContentType="application/vnd.openxmlformats-officedocument.presentationml.slideLayout+xml"/>
  <Override PartName="/ppt/notesSlides/notesSlide8.xml" ContentType="application/vnd.openxmlformats-officedocument.presentationml.notesSlide+xml"/>
  <Override PartName="/ppt/tags/tag135.xml" ContentType="application/vnd.openxmlformats-officedocument.presentationml.tags+xml"/>
  <Override PartName="/ppt/slideLayouts/slideLayout188.xml" ContentType="application/vnd.openxmlformats-officedocument.presentationml.slideLayout+xml"/>
  <Override PartName="/ppt/slideLayouts/slideLayout204.xml" ContentType="application/vnd.openxmlformats-officedocument.presentationml.slideLayout+xml"/>
  <Override PartName="/ppt/tags/tag627.xml" ContentType="application/vnd.openxmlformats-officedocument.presentationml.tags+xml"/>
  <Override PartName="/ppt/tags/tag813.xml" ContentType="application/vnd.openxmlformats-officedocument.presentationml.tags+xml"/>
  <Override PartName="/ppt/tags/tag958.xml" ContentType="application/vnd.openxmlformats-officedocument.presentationml.tags+xml"/>
  <Override PartName="/ppt/tags/tag1306.xml" ContentType="application/vnd.openxmlformats-officedocument.presentationml.tags+xml"/>
  <Override PartName="/ppt/handoutMasters/handoutMaster1.xml" ContentType="application/vnd.openxmlformats-officedocument.presentationml.handoutMaster+xml"/>
  <Override PartName="/ppt/tags/tag20.xml" ContentType="application/vnd.openxmlformats-officedocument.presentationml.tags+xml"/>
  <Override PartName="/ppt/tags/tag321.xml" ContentType="application/vnd.openxmlformats-officedocument.presentationml.tags+xml"/>
  <Override PartName="/ppt/tags/tag466.xml" ContentType="application/vnd.openxmlformats-officedocument.presentationml.tags+xml"/>
  <Override PartName="/ppt/tags/tag652.xml" ContentType="application/vnd.openxmlformats-officedocument.presentationml.tags+xml"/>
  <Override PartName="/ppt/tags/tag797.xml" ContentType="application/vnd.openxmlformats-officedocument.presentationml.tags+xml"/>
  <Override PartName="/ppt/tags/tag983.xml" ContentType="application/vnd.openxmlformats-officedocument.presentationml.tags+xml"/>
  <Override PartName="/ppt/tags/tag1000.xml" ContentType="application/vnd.openxmlformats-officedocument.presentationml.tags+xml"/>
  <Override PartName="/ppt/tags/tag1145.xml" ContentType="application/vnd.openxmlformats-officedocument.presentationml.tags+xml"/>
  <Override PartName="/ppt/slideLayouts/slideLayout374.xml" ContentType="application/vnd.openxmlformats-officedocument.presentationml.slideLayout+xml"/>
  <Override PartName="/ppt/tags/tag1331.xml" ContentType="application/vnd.openxmlformats-officedocument.presentationml.tags+xml"/>
  <Override PartName="/ppt/tags/tag1476.xml" ContentType="application/vnd.openxmlformats-officedocument.presentationml.tags+xml"/>
  <Override PartName="/ppt/tags/tag6.xml" ContentType="application/vnd.openxmlformats-officedocument.presentationml.tags+xml"/>
  <Override PartName="/ppt/slideLayouts/slideLayout66.xml" ContentType="application/vnd.openxmlformats-officedocument.presentationml.slideLayout+xml"/>
  <Override PartName="/ppt/tags/tag160.xml" ContentType="application/vnd.openxmlformats-officedocument.presentationml.tags+xml"/>
  <Override PartName="/ppt/slideLayouts/slideLayout119.xml" ContentType="application/vnd.openxmlformats-officedocument.presentationml.slideLayout+xml"/>
  <Override PartName="/ppt/tags/tag491.xml" ContentType="application/vnd.openxmlformats-officedocument.presentationml.tags+xml"/>
  <Override PartName="/ppt/tags/tag728.xml" ContentType="application/vnd.openxmlformats-officedocument.presentationml.tags+xml"/>
  <Override PartName="/ppt/tags/tag1170.xml" ContentType="application/vnd.openxmlformats-officedocument.presentationml.tags+xml"/>
  <Override PartName="/ppt/tags/tag1407.xml" ContentType="application/vnd.openxmlformats-officedocument.presentationml.tags+xml"/>
  <Override PartName="/ppt/diagrams/quickStyle4.xml" ContentType="application/vnd.openxmlformats-officedocument.drawingml.diagramStyle+xml"/>
  <Override PartName="/ppt/tags/tag236.xml" ContentType="application/vnd.openxmlformats-officedocument.presentationml.tags+xml"/>
  <Override PartName="/ppt/tags/tag567.xml" ContentType="application/vnd.openxmlformats-officedocument.presentationml.tags+xml"/>
  <Override PartName="/ppt/slideLayouts/slideLayout289.xml" ContentType="application/vnd.openxmlformats-officedocument.presentationml.slideLayout+xml"/>
  <Override PartName="/ppt/tags/tag898.xml" ContentType="application/vnd.openxmlformats-officedocument.presentationml.tags+xml"/>
  <Override PartName="/ppt/tags/tag914.xml" ContentType="application/vnd.openxmlformats-officedocument.presentationml.tags+xml"/>
  <Override PartName="/ppt/slideLayouts/slideLayout305.xml" ContentType="application/vnd.openxmlformats-officedocument.presentationml.slideLayout+xml"/>
  <Override PartName="/ppt/tags/tag1246.xml" ContentType="application/vnd.openxmlformats-officedocument.presentationml.tags+xml"/>
  <Override PartName="/ppt/slideMasters/slideMaster28.xml" ContentType="application/vnd.openxmlformats-officedocument.presentationml.slideMaster+xml"/>
  <Override PartName="/ppt/slideLayouts/slideLayout91.xml" ContentType="application/vnd.openxmlformats-officedocument.presentationml.slideLayout+xml"/>
  <Override PartName="/ppt/slideLayouts/slideLayout144.xml" ContentType="application/vnd.openxmlformats-officedocument.presentationml.slideLayout+xml"/>
  <Override PartName="/ppt/tags/tag422.xml" ContentType="application/vnd.openxmlformats-officedocument.presentationml.tags+xml"/>
  <Override PartName="/ppt/tags/tag753.xml" ContentType="application/vnd.openxmlformats-officedocument.presentationml.tags+xml"/>
  <Override PartName="/ppt/slideLayouts/slideLayout330.xml" ContentType="application/vnd.openxmlformats-officedocument.presentationml.slideLayout+xml"/>
  <Override PartName="/ppt/tags/tag1085.xml" ContentType="application/vnd.openxmlformats-officedocument.presentationml.tags+xml"/>
  <Override PartName="/ppt/tags/tag1101.xml" ContentType="application/vnd.openxmlformats-officedocument.presentationml.tags+xml"/>
  <Override PartName="/ppt/tags/tag1432.xml" ContentType="application/vnd.openxmlformats-officedocument.presentationml.tags+xml"/>
  <Override PartName="/ppt/theme/theme49.xml" ContentType="application/vnd.openxmlformats-officedocument.theme+xml"/>
  <Override PartName="/ppt/slideLayouts/slideLayout475.xml" ContentType="application/vnd.openxmlformats-officedocument.presentationml.slideLayout+xml"/>
  <Override PartName="/ppt/slides/slide23.xml" ContentType="application/vnd.openxmlformats-officedocument.presentationml.slide+xml"/>
  <Override PartName="/ppt/slideLayouts/slideLayout22.xml" ContentType="application/vnd.openxmlformats-officedocument.presentationml.slideLayout+xml"/>
  <Override PartName="/ppt/tags/tag261.xml" ContentType="application/vnd.openxmlformats-officedocument.presentationml.tags+xml"/>
  <Override PartName="/ppt/tags/tag592.xml" ContentType="application/vnd.openxmlformats-officedocument.presentationml.tags+xml"/>
  <Override PartName="/ppt/tags/tag829.xml" ContentType="application/vnd.openxmlformats-officedocument.presentationml.tags+xml"/>
  <Override PartName="/ppt/tags/tag1271.xml" ContentType="application/vnd.openxmlformats-officedocument.presentationml.tags+xml"/>
  <Override PartName="/ppt/slideLayouts/slideLayout406.xml" ContentType="application/vnd.openxmlformats-officedocument.presentationml.slideLayout+xml"/>
  <Override PartName="/ppt/tags/tag1508.xml" ContentType="application/vnd.openxmlformats-officedocument.presentationml.tags+xml"/>
  <Override PartName="/ppt/tags/tag36.xml" ContentType="application/vnd.openxmlformats-officedocument.presentationml.tags+xml"/>
  <Override PartName="/ppt/tags/tag337.xml" ContentType="application/vnd.openxmlformats-officedocument.presentationml.tags+xml"/>
  <Override PartName="/ppt/tags/tag523.xml" ContentType="application/vnd.openxmlformats-officedocument.presentationml.tags+xml"/>
  <Override PartName="/ppt/tags/tag668.xml" ContentType="application/vnd.openxmlformats-officedocument.presentationml.tags+xml"/>
  <Override PartName="/ppt/slideLayouts/slideLayout245.xml" ContentType="application/vnd.openxmlformats-officedocument.presentationml.slideLayout+xml"/>
  <Override PartName="/ppt/tags/tag854.xml" ContentType="application/vnd.openxmlformats-officedocument.presentationml.tags+xml"/>
  <Override PartName="/ppt/tags/tag999.xml" ContentType="application/vnd.openxmlformats-officedocument.presentationml.tags+xml"/>
  <Override PartName="/ppt/tags/tag1016.xml" ContentType="application/vnd.openxmlformats-officedocument.presentationml.tags+xml"/>
  <Override PartName="/ppt/tags/tag1202.xml" ContentType="application/vnd.openxmlformats-officedocument.presentationml.tags+xml"/>
  <Override PartName="/ppt/tags/tag1347.xml" ContentType="application/vnd.openxmlformats-officedocument.presentationml.tags+xml"/>
  <Override PartName="/ppt/notesSlides/notesSlide14.xml" ContentType="application/vnd.openxmlformats-officedocument.presentationml.notesSlide+xml"/>
  <Override PartName="/ppt/tags/tag61.xml" ContentType="application/vnd.openxmlformats-officedocument.presentationml.tags+xml"/>
  <Override PartName="/ppt/tags/tag176.xml" ContentType="application/vnd.openxmlformats-officedocument.presentationml.tags+xml"/>
  <Override PartName="/ppt/slideLayouts/slideLayout100.xml" ContentType="application/vnd.openxmlformats-officedocument.presentationml.slideLayout+xml"/>
  <Override PartName="/ppt/tags/tag362.xml" ContentType="application/vnd.openxmlformats-officedocument.presentationml.tags+xml"/>
  <Override PartName="/ppt/tags/tag693.xml" ContentType="application/vnd.openxmlformats-officedocument.presentationml.tags+xml"/>
  <Override PartName="/ppt/tags/tag1041.xml" ContentType="application/vnd.openxmlformats-officedocument.presentationml.tags+xml"/>
  <Override PartName="/ppt/tags/tag1186.xml" ContentType="application/vnd.openxmlformats-officedocument.presentationml.tags+xml"/>
  <Override PartName="/ppt/slideLayouts/slideLayout431.xml" ContentType="application/vnd.openxmlformats-officedocument.presentationml.slideLayout+xml"/>
  <Override PartName="/ppt/tags/tag1533.xml" ContentType="application/vnd.openxmlformats-officedocument.presentationml.tags+xml"/>
  <Override PartName="/ppt/tags/tag107.xml" ContentType="application/vnd.openxmlformats-officedocument.presentationml.tags+xml"/>
  <Override PartName="/ppt/tags/tag438.xml" ContentType="application/vnd.openxmlformats-officedocument.presentationml.tags+xml"/>
  <Override PartName="/ppt/slideLayouts/slideLayout270.xml" ContentType="application/vnd.openxmlformats-officedocument.presentationml.slideLayout+xml"/>
  <Override PartName="/ppt/tags/tag1372.xml" ContentType="application/vnd.openxmlformats-officedocument.presentationml.tags+xml"/>
  <Override PartName="/ppt/tags/tag277.xml" ContentType="application/vnd.openxmlformats-officedocument.presentationml.tags+xml"/>
  <Override PartName="/ppt/slideLayouts/slideLayout201.xml" ContentType="application/vnd.openxmlformats-officedocument.presentationml.slideLayout+xml"/>
  <Override PartName="/ppt/tags/tag624.xml" ContentType="application/vnd.openxmlformats-officedocument.presentationml.tags+xml"/>
  <Override PartName="/ppt/tags/tag769.xml" ContentType="application/vnd.openxmlformats-officedocument.presentationml.tags+xml"/>
  <Override PartName="/ppt/theme/theme30.xml" ContentType="application/vnd.openxmlformats-officedocument.theme+xml"/>
  <Override PartName="/ppt/tags/tag955.xml" ContentType="application/vnd.openxmlformats-officedocument.presentationml.tags+xml"/>
  <Override PartName="/ppt/slideLayouts/slideLayout346.xml" ContentType="application/vnd.openxmlformats-officedocument.presentationml.slideLayout+xml"/>
  <Override PartName="/ppt/tags/tag1117.xml" ContentType="application/vnd.openxmlformats-officedocument.presentationml.tags+xml"/>
  <Override PartName="/ppt/tags/tag1303.xml" ContentType="application/vnd.openxmlformats-officedocument.presentationml.tags+xml"/>
  <Override PartName="/ppt/tags/tag1448.xml" ContentType="application/vnd.openxmlformats-officedocument.presentationml.tags+xml"/>
  <Override PartName="/ppt/notesSlides/notesSlide5.xml" ContentType="application/vnd.openxmlformats-officedocument.presentationml.notesSlide+xml"/>
  <Override PartName="/ppt/slideLayouts/slideLayout38.xml" ContentType="application/vnd.openxmlformats-officedocument.presentationml.slideLayout+xml"/>
  <Override PartName="/ppt/tags/tag132.xml" ContentType="application/vnd.openxmlformats-officedocument.presentationml.tags+xml"/>
  <Override PartName="/ppt/tags/tag463.xml" ContentType="application/vnd.openxmlformats-officedocument.presentationml.tags+xml"/>
  <Override PartName="/ppt/slideLayouts/slideLayout185.xml" ContentType="application/vnd.openxmlformats-officedocument.presentationml.slideLayout+xml"/>
  <Override PartName="/ppt/tags/tag794.xml" ContentType="application/vnd.openxmlformats-officedocument.presentationml.tags+xml"/>
  <Override PartName="/ppt/tags/tag810.xml" ContentType="application/vnd.openxmlformats-officedocument.presentationml.tags+xml"/>
  <Override PartName="/ppt/tags/tag1142.xml" ContentType="application/vnd.openxmlformats-officedocument.presentationml.tags+xml"/>
  <Override PartName="/ppt/slideLayouts/slideLayout371.xml" ContentType="application/vnd.openxmlformats-officedocument.presentationml.slideLayout+xml"/>
  <Override PartName="/ppt/tags/tag1287.xml" ContentType="application/vnd.openxmlformats-officedocument.presentationml.tags+xml"/>
  <Override PartName="/ppt/tags/tag1473.xml" ContentType="application/vnd.openxmlformats-officedocument.presentationml.tags+xml"/>
  <Override PartName="/ppt/tags/tag208.xml" ContentType="application/vnd.openxmlformats-officedocument.presentationml.tags+xml"/>
  <Override PartName="/ppt/slideLayouts/slideLayout116.xml" ContentType="application/vnd.openxmlformats-officedocument.presentationml.slideLayout+xml"/>
  <Override PartName="/ppt/tags/tag539.xml" ContentType="application/vnd.openxmlformats-officedocument.presentationml.tags+xml"/>
  <Override PartName="/ppt/tags/tag980.xml" ContentType="application/vnd.openxmlformats-officedocument.presentationml.tags+xml"/>
  <Override PartName="/ppt/tags/tag1218.xml" ContentType="application/vnd.openxmlformats-officedocument.presentationml.tags+xml"/>
  <Override PartName="/ppt/tags/tag1549.xml" ContentType="application/vnd.openxmlformats-officedocument.presentationml.tags+xml"/>
  <Override PartName="/ppt/tags/tag3.xml" ContentType="application/vnd.openxmlformats-officedocument.presentationml.tags+xml"/>
  <Override PartName="/ppt/tags/tag77.xml" ContentType="application/vnd.openxmlformats-officedocument.presentationml.tags+xml"/>
  <Override PartName="/ppt/slideLayouts/slideLayout63.xml" ContentType="application/vnd.openxmlformats-officedocument.presentationml.slideLayout+xml"/>
  <Override PartName="/ppt/tags/tag233.xml" ContentType="application/vnd.openxmlformats-officedocument.presentationml.tags+xml"/>
  <Override PartName="/ppt/tags/tag378.xml" ContentType="application/vnd.openxmlformats-officedocument.presentationml.tags+xml"/>
  <Override PartName="/ppt/tags/tag725.xml" ContentType="application/vnd.openxmlformats-officedocument.presentationml.tags+xml"/>
  <Override PartName="/ppt/tags/tag911.xml" ContentType="application/vnd.openxmlformats-officedocument.presentationml.tags+xml"/>
  <Override PartName="/ppt/slideLayouts/slideLayout302.xml" ContentType="application/vnd.openxmlformats-officedocument.presentationml.slideLayout+xml"/>
  <Override PartName="/ppt/tags/tag1057.xml" ContentType="application/vnd.openxmlformats-officedocument.presentationml.tags+xml"/>
  <Override PartName="/ppt/tags/tag1388.xml" ContentType="application/vnd.openxmlformats-officedocument.presentationml.tags+xml"/>
  <Override PartName="/ppt/tags/tag1404.xml" ContentType="application/vnd.openxmlformats-officedocument.presentationml.tags+xml"/>
  <Override PartName="/ppt/slideLayouts/slideLayout447.xml" ContentType="application/vnd.openxmlformats-officedocument.presentationml.slideLayout+xml"/>
  <Override PartName="/ppt/diagrams/quickStyle1.xml" ContentType="application/vnd.openxmlformats-officedocument.drawingml.diagramStyle+xml"/>
  <Override PartName="/ppt/slideMasters/slideMaster25.xml" ContentType="application/vnd.openxmlformats-officedocument.presentationml.slideMaster+xml"/>
  <Override PartName="/ppt/slideLayouts/slideLayout141.xml" ContentType="application/vnd.openxmlformats-officedocument.presentationml.slideLayout+xml"/>
  <Override PartName="/ppt/tags/tag564.xml" ContentType="application/vnd.openxmlformats-officedocument.presentationml.tags+xml"/>
  <Override PartName="/ppt/tags/tag750.xml" ContentType="application/vnd.openxmlformats-officedocument.presentationml.tags+xml"/>
  <Override PartName="/ppt/slideLayouts/slideLayout286.xml" ContentType="application/vnd.openxmlformats-officedocument.presentationml.slideLayout+xml"/>
  <Override PartName="/ppt/tags/tag895.xml" ContentType="application/vnd.openxmlformats-officedocument.presentationml.tags+xml"/>
  <Override PartName="/ppt/tags/tag1243.xml" ContentType="application/vnd.openxmlformats-officedocument.presentationml.tags+xml"/>
  <Override PartName="/ppt/theme/theme46.xml" ContentType="application/vnd.openxmlformats-officedocument.theme+xml"/>
  <Override PartName="/ppt/slideLayouts/slideLayout472.xml" ContentType="application/vnd.openxmlformats-officedocument.presentationml.slideLayout+xml"/>
  <Override PartName="/ppt/slides/slide20.xml" ContentType="application/vnd.openxmlformats-officedocument.presentationml.slide+xml"/>
  <Override PartName="/ppt/tags/tag309.xml" ContentType="application/vnd.openxmlformats-officedocument.presentationml.tags+xml"/>
  <Override PartName="/ppt/slideLayouts/slideLayout217.xml" ContentType="application/vnd.openxmlformats-officedocument.presentationml.slideLayout+xml"/>
  <Override PartName="/ppt/tags/tag826.xml" ContentType="application/vnd.openxmlformats-officedocument.presentationml.tags+xml"/>
  <Override PartName="/ppt/tags/tag1082.xml" ContentType="application/vnd.openxmlformats-officedocument.presentationml.tags+xml"/>
  <Override PartName="/ppt/tags/tag1319.xml" ContentType="application/vnd.openxmlformats-officedocument.presentationml.tags+xml"/>
  <Override PartName="/ppt/tags/tag1505.xml" ContentType="application/vnd.openxmlformats-officedocument.presentationml.tags+xml"/>
  <Override PartName="/ppt/diagrams/layout4.xml" ContentType="application/vnd.openxmlformats-officedocument.drawingml.diagramLayout+xml"/>
  <Override PartName="/ppt/slideMasters/slideMaster50.xml" ContentType="application/vnd.openxmlformats-officedocument.presentationml.slideMaster+xml"/>
  <Override PartName="/ppt/tags/tag33.xml" ContentType="application/vnd.openxmlformats-officedocument.presentationml.tags+xml"/>
  <Override PartName="/ppt/tags/tag148.xml" ContentType="application/vnd.openxmlformats-officedocument.presentationml.tags+xml"/>
  <Override PartName="/ppt/tags/tag334.xml" ContentType="application/vnd.openxmlformats-officedocument.presentationml.tags+xml"/>
  <Override PartName="/ppt/tags/tag479.xml" ContentType="application/vnd.openxmlformats-officedocument.presentationml.tags+xml"/>
  <Override PartName="/ppt/tags/tag665.xml" ContentType="application/vnd.openxmlformats-officedocument.presentationml.tags+xml"/>
  <Override PartName="/ppt/tags/tag1013.xml" ContentType="application/vnd.openxmlformats-officedocument.presentationml.tags+xml"/>
  <Override PartName="/ppt/tags/tag1158.xml" ContentType="application/vnd.openxmlformats-officedocument.presentationml.tags+xml"/>
  <Override PartName="/ppt/slideLayouts/slideLayout387.xml" ContentType="application/vnd.openxmlformats-officedocument.presentationml.slideLayout+xml"/>
  <Override PartName="/ppt/slideLayouts/slideLayout403.xml" ContentType="application/vnd.openxmlformats-officedocument.presentationml.slideLayout+xml"/>
  <Override PartName="/ppt/tags/tag1344.xml" ContentType="application/vnd.openxmlformats-officedocument.presentationml.tags+xml"/>
  <Override PartName="/ppt/tags/tag1489.xml" ContentType="application/vnd.openxmlformats-officedocument.presentationml.tags+xml"/>
  <Override PartName="/ppt/notesSlides/notesSlide11.xml" ContentType="application/vnd.openxmlformats-officedocument.presentationml.notesSlide+xml"/>
  <Override PartName="/ppt/tags/tag173.xml" ContentType="application/vnd.openxmlformats-officedocument.presentationml.tags+xml"/>
  <Override PartName="/ppt/tags/tag520.xml" ContentType="application/vnd.openxmlformats-officedocument.presentationml.tags+xml"/>
  <Override PartName="/ppt/slideLayouts/slideLayout242.xml" ContentType="application/vnd.openxmlformats-officedocument.presentationml.slideLayout+xml"/>
  <Override PartName="/ppt/tags/tag851.xml" ContentType="application/vnd.openxmlformats-officedocument.presentationml.tags+xml"/>
  <Override PartName="/ppt/tags/tag996.xml" ContentType="application/vnd.openxmlformats-officedocument.presentationml.tags+xml"/>
  <Override PartName="/ppt/tags/tag1183.xml" ContentType="application/vnd.openxmlformats-officedocument.presentationml.tags+xml"/>
  <Override PartName="/ppt/tags/tag1530.xml" ContentType="application/vnd.openxmlformats-officedocument.presentationml.tags+xml"/>
  <Override PartName="/ppt/slideLayouts/slideLayout79.xml" ContentType="application/vnd.openxmlformats-officedocument.presentationml.slideLayout+xml"/>
  <Override PartName="/ppt/tags/tag249.xml" ContentType="application/vnd.openxmlformats-officedocument.presentationml.tags+xml"/>
  <Override PartName="/ppt/tags/tag690.xml" ContentType="application/vnd.openxmlformats-officedocument.presentationml.tags+xml"/>
  <Override PartName="/ppt/tags/tag927.xml" ContentType="application/vnd.openxmlformats-officedocument.presentationml.tags+xml"/>
  <Override PartName="/ppt/slideLayouts/slideLayout318.xml" ContentType="application/vnd.openxmlformats-officedocument.presentationml.slideLayout+xml"/>
  <Override PartName="/ppt/tags/tag104.xml" ContentType="application/vnd.openxmlformats-officedocument.presentationml.tags+xml"/>
  <Override PartName="/ppt/tags/tag435.xml" ContentType="application/vnd.openxmlformats-officedocument.presentationml.tags+xml"/>
  <Override PartName="/ppt/slideLayouts/slideLayout157.xml" ContentType="application/vnd.openxmlformats-officedocument.presentationml.slideLayout+xml"/>
  <Override PartName="/ppt/tags/tag621.xml" ContentType="application/vnd.openxmlformats-officedocument.presentationml.tags+xml"/>
  <Override PartName="/ppt/tags/tag766.xml" ContentType="application/vnd.openxmlformats-officedocument.presentationml.tags+xml"/>
  <Override PartName="/ppt/slideLayouts/slideLayout343.xml" ContentType="application/vnd.openxmlformats-officedocument.presentationml.slideLayout+xml"/>
  <Override PartName="/ppt/tags/tag1114.xml" ContentType="application/vnd.openxmlformats-officedocument.presentationml.tags+xml"/>
  <Override PartName="/ppt/tags/tag1259.xml" ContentType="application/vnd.openxmlformats-officedocument.presentationml.tags+xml"/>
  <Override PartName="/ppt/tags/tag1445.xml" ContentType="application/vnd.openxmlformats-officedocument.presentationml.tags+xml"/>
  <Override PartName="/ppt/notesSlides/notesSlide2.xml" ContentType="application/vnd.openxmlformats-officedocument.presentationml.notesSlide+xml"/>
  <Override PartName="/ppt/tags/tag274.xml" ContentType="application/vnd.openxmlformats-officedocument.presentationml.tags+xml"/>
  <Override PartName="/ppt/tags/tag460.xml" ContentType="application/vnd.openxmlformats-officedocument.presentationml.tags+xml"/>
  <Override PartName="/ppt/slideLayouts/slideLayout182.xml" ContentType="application/vnd.openxmlformats-officedocument.presentationml.slideLayout+xml"/>
  <Override PartName="/ppt/tags/tag952.xml" ContentType="application/vnd.openxmlformats-officedocument.presentationml.tags+xml"/>
  <Override PartName="/ppt/tags/tag1098.xml" ContentType="application/vnd.openxmlformats-officedocument.presentationml.tags+xml"/>
  <Override PartName="/ppt/tags/tag1284.xml" ContentType="application/vnd.openxmlformats-officedocument.presentationml.tags+xml"/>
  <Override PartName="/ppt/tags/tag1300.xml" ContentType="application/vnd.openxmlformats-officedocument.presentationml.tags+xml"/>
  <Override PartName="/ppt/tags/tag49.xml" ContentType="application/vnd.openxmlformats-officedocument.presentationml.tags+xml"/>
  <Override PartName="/ppt/slideLayouts/slideLayout35.xml" ContentType="application/vnd.openxmlformats-officedocument.presentationml.slideLayout+xml"/>
  <Override PartName="/ppt/tags/tag205.xml" ContentType="application/vnd.openxmlformats-officedocument.presentationml.tags+xml"/>
  <Override PartName="/ppt/slideLayouts/slideLayout258.xml" ContentType="application/vnd.openxmlformats-officedocument.presentationml.slideLayout+xml"/>
  <Override PartName="/ppt/tags/tag791.xml" ContentType="application/vnd.openxmlformats-officedocument.presentationml.tags+xml"/>
  <Override PartName="/ppt/tags/tag1029.xml" ContentType="application/vnd.openxmlformats-officedocument.presentationml.tags+xml"/>
  <Override PartName="/ppt/slideLayouts/slideLayout419.xml" ContentType="application/vnd.openxmlformats-officedocument.presentationml.slideLayout+xml"/>
  <Override PartName="/ppt/tags/tag1470.xml" ContentType="application/vnd.openxmlformats-officedocument.presentationml.tags+xml"/>
  <Override PartName="/ppt/slideLayouts/slideLayout60.xml" ContentType="application/vnd.openxmlformats-officedocument.presentationml.slideLayout+xml"/>
  <Override PartName="/ppt/tags/tag189.xml" ContentType="application/vnd.openxmlformats-officedocument.presentationml.tags+xml"/>
  <Override PartName="/ppt/slideLayouts/slideLayout113.xml" ContentType="application/vnd.openxmlformats-officedocument.presentationml.slideLayout+xml"/>
  <Override PartName="/ppt/theme/theme18.xml" ContentType="application/vnd.openxmlformats-officedocument.theme+xml"/>
  <Override PartName="/ppt/tags/tag536.xml" ContentType="application/vnd.openxmlformats-officedocument.presentationml.tags+xml"/>
  <Override PartName="/ppt/tags/tag722.xml" ContentType="application/vnd.openxmlformats-officedocument.presentationml.tags+xml"/>
  <Override PartName="/ppt/tags/tag867.xml" ContentType="application/vnd.openxmlformats-officedocument.presentationml.tags+xml"/>
  <Override PartName="/ppt/tags/tag1199.xml" ContentType="application/vnd.openxmlformats-officedocument.presentationml.tags+xml"/>
  <Override PartName="/ppt/tags/tag1215.xml" ContentType="application/vnd.openxmlformats-officedocument.presentationml.tags+xml"/>
  <Override PartName="/ppt/tags/tag1401.xml" ContentType="application/vnd.openxmlformats-officedocument.presentationml.tags+xml"/>
  <Override PartName="/ppt/slideLayouts/slideLayout444.xml" ContentType="application/vnd.openxmlformats-officedocument.presentationml.slideLayout+xml"/>
  <Override PartName="/ppt/tags/tag1546.xml" ContentType="application/vnd.openxmlformats-officedocument.presentationml.tags+xml"/>
  <Override PartName="/ppt/tableStyles.xml" ContentType="application/vnd.openxmlformats-officedocument.presentationml.tableStyles+xml"/>
  <Override PartName="/ppt/tags/tag74.xml" ContentType="application/vnd.openxmlformats-officedocument.presentationml.tags+xml"/>
  <Override PartName="/ppt/tags/tag230.xml" ContentType="application/vnd.openxmlformats-officedocument.presentationml.tags+xml"/>
  <Override PartName="/ppt/tags/tag375.xml" ContentType="application/vnd.openxmlformats-officedocument.presentationml.tags+xml"/>
  <Override PartName="/ppt/tags/tag561.xml" ContentType="application/vnd.openxmlformats-officedocument.presentationml.tags+xml"/>
  <Override PartName="/ppt/slideLayouts/slideLayout283.xml" ContentType="application/vnd.openxmlformats-officedocument.presentationml.slideLayout+xml"/>
  <Override PartName="/ppt/tags/tag892.xml" ContentType="application/vnd.openxmlformats-officedocument.presentationml.tags+xml"/>
  <Override PartName="/ppt/tags/tag1054.xml" ContentType="application/vnd.openxmlformats-officedocument.presentationml.tags+xml"/>
  <Override PartName="/ppt/tags/tag1240.xml" ContentType="application/vnd.openxmlformats-officedocument.presentationml.tags+xml"/>
  <Override PartName="/ppt/tags/tag1385.xml" ContentType="application/vnd.openxmlformats-officedocument.presentationml.tags+xml"/>
  <Override PartName="/ppt/slideMasters/slideMaster22.xml" ContentType="application/vnd.openxmlformats-officedocument.presentationml.slideMaster+xml"/>
  <Override PartName="/ppt/tags/tag306.xml" ContentType="application/vnd.openxmlformats-officedocument.presentationml.tags+xml"/>
  <Override PartName="/ppt/tags/tag637.xml" ContentType="application/vnd.openxmlformats-officedocument.presentationml.tags+xml"/>
  <Override PartName="/ppt/tags/tag968.xml" ContentType="application/vnd.openxmlformats-officedocument.presentationml.tags+xml"/>
  <Override PartName="/ppt/slideLayouts/slideLayout359.xml" ContentType="application/vnd.openxmlformats-officedocument.presentationml.slideLayout+xml"/>
  <Override PartName="/ppt/theme/theme43.xml" ContentType="application/vnd.openxmlformats-officedocument.theme+xml"/>
  <Override PartName="/ppt/tags/tag1316.xml" ContentType="application/vnd.openxmlformats-officedocument.presentationml.tags+xml"/>
  <Override PartName="/ppt/tags/tag145.xml" ContentType="application/vnd.openxmlformats-officedocument.presentationml.tags+xml"/>
  <Override PartName="/ppt/tags/tag476.xml" ContentType="application/vnd.openxmlformats-officedocument.presentationml.tags+xml"/>
  <Override PartName="/ppt/slideLayouts/slideLayout198.xml" ContentType="application/vnd.openxmlformats-officedocument.presentationml.slideLayout+xml"/>
  <Override PartName="/ppt/slideLayouts/slideLayout214.xml" ContentType="application/vnd.openxmlformats-officedocument.presentationml.slideLayout+xml"/>
  <Override PartName="/ppt/tags/tag823.xml" ContentType="application/vnd.openxmlformats-officedocument.presentationml.tags+xml"/>
  <Override PartName="/ppt/tags/tag1155.xml" ContentType="application/vnd.openxmlformats-officedocument.presentationml.tags+xml"/>
  <Override PartName="/ppt/slideLayouts/slideLayout400.xml" ContentType="application/vnd.openxmlformats-officedocument.presentationml.slideLayout+xml"/>
  <Override PartName="/ppt/tags/tag1502.xml" ContentType="application/vnd.openxmlformats-officedocument.presentationml.tags+xml"/>
  <Override PartName="/ppt/diagrams/layout1.xml" ContentType="application/vnd.openxmlformats-officedocument.drawingml.diagramLayout+xml"/>
  <Override PartName="/ppt/tags/tag30.xml" ContentType="application/vnd.openxmlformats-officedocument.presentationml.tags+xml"/>
  <Override PartName="/ppt/tags/tag331.xml" ContentType="application/vnd.openxmlformats-officedocument.presentationml.tags+xml"/>
  <Override PartName="/ppt/tags/tag662.xml" ContentType="application/vnd.openxmlformats-officedocument.presentationml.tags+xml"/>
  <Override PartName="/ppt/tags/tag993.xml" ContentType="application/vnd.openxmlformats-officedocument.presentationml.tags+xml"/>
  <Override PartName="/ppt/tags/tag1010.xml" ContentType="application/vnd.openxmlformats-officedocument.presentationml.tags+xml"/>
  <Override PartName="/ppt/slideLayouts/slideLayout384.xml" ContentType="application/vnd.openxmlformats-officedocument.presentationml.slideLayout+xml"/>
  <Override PartName="/ppt/tags/tag1341.xml" ContentType="application/vnd.openxmlformats-officedocument.presentationml.tags+xml"/>
  <Override PartName="/ppt/tags/tag1486.xml" ContentType="application/vnd.openxmlformats-officedocument.presentationml.tags+xml"/>
  <Override PartName="/ppt/slideLayouts/slideLayout76.xml" ContentType="application/vnd.openxmlformats-officedocument.presentationml.slideLayout+xml"/>
  <Override PartName="/ppt/tags/tag170.xml" ContentType="application/vnd.openxmlformats-officedocument.presentationml.tags+xml"/>
  <Override PartName="/ppt/slideLayouts/slideLayout129.xml" ContentType="application/vnd.openxmlformats-officedocument.presentationml.slideLayout+xml"/>
  <Override PartName="/ppt/tags/tag407.xml" ContentType="application/vnd.openxmlformats-officedocument.presentationml.tags+xml"/>
  <Override PartName="/ppt/tags/tag738.xml" ContentType="application/vnd.openxmlformats-officedocument.presentationml.tags+xml"/>
  <Override PartName="/ppt/slideLayouts/slideLayout315.xml" ContentType="application/vnd.openxmlformats-officedocument.presentationml.slideLayout+xml"/>
  <Override PartName="/ppt/tags/tag1180.xml" ContentType="application/vnd.openxmlformats-officedocument.presentationml.tags+xml"/>
  <Override PartName="/ppt/tags/tag1417.xml" ContentType="application/vnd.openxmlformats-officedocument.presentationml.tags+xml"/>
  <Override PartName="/ppt/diagrams/drawing3.xml" ContentType="application/vnd.ms-office.drawingml.diagramDrawing+xml"/>
  <Override PartName="/ppt/tags/tag101.xml" ContentType="application/vnd.openxmlformats-officedocument.presentationml.tags+xml"/>
  <Override PartName="/ppt/tags/tag246.xml" ContentType="application/vnd.openxmlformats-officedocument.presentationml.tags+xml"/>
  <Override PartName="/ppt/tags/tag432.xml" ContentType="application/vnd.openxmlformats-officedocument.presentationml.tags+xml"/>
  <Override PartName="/ppt/slideLayouts/slideLayout154.xml" ContentType="application/vnd.openxmlformats-officedocument.presentationml.slideLayout+xml"/>
  <Override PartName="/ppt/tags/tag577.xml" ContentType="application/vnd.openxmlformats-officedocument.presentationml.tags+xml"/>
  <Override PartName="/ppt/slideLayouts/slideLayout299.xml" ContentType="application/vnd.openxmlformats-officedocument.presentationml.slideLayout+xml"/>
  <Override PartName="/ppt/tags/tag924.xml" ContentType="application/vnd.openxmlformats-officedocument.presentationml.tags+xml"/>
  <Override PartName="/ppt/tags/tag1111.xml" ContentType="application/vnd.openxmlformats-officedocument.presentationml.tags+xml"/>
  <Override PartName="/ppt/tags/tag1256.xml" ContentType="application/vnd.openxmlformats-officedocument.presentationml.tags+xml"/>
  <Override PartName="/ppt/slideMasters/slideMaster38.xml" ContentType="application/vnd.openxmlformats-officedocument.presentationml.slideMaster+xml"/>
  <Override PartName="/ppt/tags/tag271.xml" ContentType="application/vnd.openxmlformats-officedocument.presentationml.tags+xml"/>
  <Override PartName="/ppt/tags/tag508.xml" ContentType="application/vnd.openxmlformats-officedocument.presentationml.tags+xml"/>
  <Override PartName="/ppt/tags/tag763.xml" ContentType="application/vnd.openxmlformats-officedocument.presentationml.tags+xml"/>
  <Override PartName="/ppt/slideLayouts/slideLayout340.xml" ContentType="application/vnd.openxmlformats-officedocument.presentationml.slideLayout+xml"/>
  <Override PartName="/ppt/tags/tag1095.xml" ContentType="application/vnd.openxmlformats-officedocument.presentationml.tags+xml"/>
  <Override PartName="/ppt/tags/tag1442.xml" ContentType="application/vnd.openxmlformats-officedocument.presentationml.tags+xml"/>
  <Override PartName="/ppt/slideLayouts/slideLayout32.xml" ContentType="application/vnd.openxmlformats-officedocument.presentationml.slideLayout+xml"/>
  <Override PartName="/ppt/tags/tag347.xml" ContentType="application/vnd.openxmlformats-officedocument.presentationml.tags+xml"/>
  <Override PartName="/ppt/tags/tag839.xml" ContentType="application/vnd.openxmlformats-officedocument.presentationml.tags+xml"/>
  <Override PartName="/ppt/tags/tag1281.xml" ContentType="application/vnd.openxmlformats-officedocument.presentationml.tags+xml"/>
  <Override PartName="/ppt/slideLayouts/slideLayout416.xml" ContentType="application/vnd.openxmlformats-officedocument.presentationml.slideLayout+xml"/>
  <Override PartName="/ppt/tags/tag1518.xml" ContentType="application/vnd.openxmlformats-officedocument.presentationml.tags+xml"/>
  <Override PartName="/ppt/tags/tag46.xml" ContentType="application/vnd.openxmlformats-officedocument.presentationml.tags+xml"/>
  <Override PartName="/ppt/tags/tag186.xml" ContentType="application/vnd.openxmlformats-officedocument.presentationml.tags+xml"/>
  <Override PartName="/ppt/tags/tag202.xml" ContentType="application/vnd.openxmlformats-officedocument.presentationml.tags+xml"/>
  <Override PartName="/ppt/slideLayouts/slideLayout110.xml" ContentType="application/vnd.openxmlformats-officedocument.presentationml.slideLayout+xml"/>
  <Override PartName="/ppt/tags/tag533.xml" ContentType="application/vnd.openxmlformats-officedocument.presentationml.tags+xml"/>
  <Override PartName="/ppt/tags/tag678.xml" ContentType="application/vnd.openxmlformats-officedocument.presentationml.tags+xml"/>
  <Override PartName="/ppt/slideLayouts/slideLayout255.xml" ContentType="application/vnd.openxmlformats-officedocument.presentationml.slideLayout+xml"/>
  <Override PartName="/ppt/tags/tag864.xml" ContentType="application/vnd.openxmlformats-officedocument.presentationml.tags+xml"/>
  <Override PartName="/ppt/tags/tag1026.xml" ContentType="application/vnd.openxmlformats-officedocument.presentationml.tags+xml"/>
  <Override PartName="/ppt/tags/tag1212.xml" ContentType="application/vnd.openxmlformats-officedocument.presentationml.tags+xml"/>
  <Override PartName="/ppt/tags/tag1357.xml" ContentType="application/vnd.openxmlformats-officedocument.presentationml.tags+xml"/>
  <Override PartName="/ppt/slideLayouts/slideLayout441.xml" ContentType="application/vnd.openxmlformats-officedocument.presentationml.slideLayout+xml"/>
  <Override PartName="/ppt/tags/tag1543.xml" ContentType="application/vnd.openxmlformats-officedocument.presentationml.tags+xml"/>
  <Override PartName="/ppt/tags/tag71.xml" ContentType="application/vnd.openxmlformats-officedocument.presentationml.tags+xml"/>
  <Override PartName="/ppt/theme/theme15.xml" ContentType="application/vnd.openxmlformats-officedocument.theme+xml"/>
  <Override PartName="/ppt/tags/tag372.xml" ContentType="application/vnd.openxmlformats-officedocument.presentationml.tags+xml"/>
  <Override PartName="/ppt/tags/tag609.xml" ContentType="application/vnd.openxmlformats-officedocument.presentationml.tags+xml"/>
  <Override PartName="/ppt/slideLayouts/slideLayout280.xml" ContentType="application/vnd.openxmlformats-officedocument.presentationml.slideLayout+xml"/>
  <Override PartName="/ppt/tags/tag1051.xml" ContentType="application/vnd.openxmlformats-officedocument.presentationml.tags+xml"/>
  <Override PartName="/ppt/tags/tag1196.xml" ContentType="application/vnd.openxmlformats-officedocument.presentationml.tags+xml"/>
  <Override PartName="/ppt/tags/tag1382.xml" ContentType="application/vnd.openxmlformats-officedocument.presentationml.tags+xml"/>
  <Override PartName="/ppt/tags/tag117.xml" ContentType="application/vnd.openxmlformats-officedocument.presentationml.tags+xml"/>
  <Override PartName="/ppt/tags/tag448.xml" ContentType="application/vnd.openxmlformats-officedocument.presentationml.tags+xml"/>
  <Override PartName="/ppt/tags/tag779.xml" ContentType="application/vnd.openxmlformats-officedocument.presentationml.tags+xml"/>
  <Override PartName="/ppt/tags/tag1127.xml" ContentType="application/vnd.openxmlformats-officedocument.presentationml.tags+xml"/>
  <Override PartName="/ppt/theme/theme40.xml" ContentType="application/vnd.openxmlformats-officedocument.theme+xml"/>
  <Override PartName="/ppt/tags/tag1458.xml" ContentType="application/vnd.openxmlformats-officedocument.presentationml.tags+xml"/>
  <Override PartName="/ppt/theme/theme7.xml" ContentType="application/vnd.openxmlformats-officedocument.theme+xml"/>
  <Override PartName="/ppt/tags/tag142.xml" ContentType="application/vnd.openxmlformats-officedocument.presentationml.tags+xml"/>
  <Override PartName="/ppt/tags/tag287.xml" ContentType="application/vnd.openxmlformats-officedocument.presentationml.tags+xml"/>
  <Override PartName="/ppt/tags/tag303.xml" ContentType="application/vnd.openxmlformats-officedocument.presentationml.tags+xml"/>
  <Override PartName="/ppt/slideLayouts/slideLayout211.xml" ContentType="application/vnd.openxmlformats-officedocument.presentationml.slideLayout+xml"/>
  <Override PartName="/ppt/tags/tag634.xml" ContentType="application/vnd.openxmlformats-officedocument.presentationml.tags+xml"/>
  <Override PartName="/ppt/tags/tag820.xml" ContentType="application/vnd.openxmlformats-officedocument.presentationml.tags+xml"/>
  <Override PartName="/ppt/tags/tag965.xml" ContentType="application/vnd.openxmlformats-officedocument.presentationml.tags+xml"/>
  <Override PartName="/ppt/slideLayouts/slideLayout356.xml" ContentType="application/vnd.openxmlformats-officedocument.presentationml.slideLayout+xml"/>
  <Override PartName="/ppt/tags/tag1297.xml" ContentType="application/vnd.openxmlformats-officedocument.presentationml.tags+xml"/>
  <Override PartName="/ppt/tags/tag1313.xml" ContentType="application/vnd.openxmlformats-officedocument.presentationml.tags+xml"/>
  <Override PartName="/ppt/slideLayouts/slideLayout48.xml" ContentType="application/vnd.openxmlformats-officedocument.presentationml.slideLayout+xml"/>
  <Override PartName="/ppt/tags/tag473.xml" ContentType="application/vnd.openxmlformats-officedocument.presentationml.tags+xml"/>
  <Override PartName="/ppt/slideLayouts/slideLayout195.xml" ContentType="application/vnd.openxmlformats-officedocument.presentationml.slideLayout+xml"/>
  <Override PartName="/ppt/tags/tag990.xml" ContentType="application/vnd.openxmlformats-officedocument.presentationml.tags+xml"/>
  <Override PartName="/ppt/tags/tag1152.xml" ContentType="application/vnd.openxmlformats-officedocument.presentationml.tags+xml"/>
  <Override PartName="/ppt/slideLayouts/slideLayout381.xml" ContentType="application/vnd.openxmlformats-officedocument.presentationml.slideLayout+xml"/>
  <Override PartName="/ppt/tags/tag1483.xml" ContentType="application/vnd.openxmlformats-officedocument.presentationml.tags+xml"/>
  <Override PartName="/ppt/tags/tag218.xml" ContentType="application/vnd.openxmlformats-officedocument.presentationml.tags+xml"/>
  <Override PartName="/ppt/slideLayouts/slideLayout126.xml" ContentType="application/vnd.openxmlformats-officedocument.presentationml.slideLayout+xml"/>
  <Override PartName="/ppt/tags/tag404.xml" ContentType="application/vnd.openxmlformats-officedocument.presentationml.tags+xml"/>
  <Override PartName="/ppt/tags/tag549.xml" ContentType="application/vnd.openxmlformats-officedocument.presentationml.tags+xml"/>
  <Override PartName="/ppt/tags/tag735.xml" ContentType="application/vnd.openxmlformats-officedocument.presentationml.tags+xml"/>
  <Override PartName="/ppt/tags/tag1228.xml" ContentType="application/vnd.openxmlformats-officedocument.presentationml.tags+xml"/>
  <Override PartName="/ppt/tags/tag1414.xml" ContentType="application/vnd.openxmlformats-officedocument.presentationml.tags+xml"/>
  <Override PartName="/ppt/slideLayouts/slideLayout457.xml" ContentType="application/vnd.openxmlformats-officedocument.presentationml.slideLayout+xml"/>
  <Override PartName="/ppt/tags/tag1559.xml" ContentType="application/vnd.openxmlformats-officedocument.presentationml.tags+xml"/>
  <Override PartName="/ppt/tags/tag87.xml" ContentType="application/vnd.openxmlformats-officedocument.presentationml.tags+xml"/>
  <Override PartName="/ppt/slideLayouts/slideLayout73.xml" ContentType="application/vnd.openxmlformats-officedocument.presentationml.slideLayout+xml"/>
  <Override PartName="/ppt/tags/tag243.xml" ContentType="application/vnd.openxmlformats-officedocument.presentationml.tags+xml"/>
  <Override PartName="/ppt/tags/tag388.xml" ContentType="application/vnd.openxmlformats-officedocument.presentationml.tags+xml"/>
  <Override PartName="/ppt/tags/tag574.xml" ContentType="application/vnd.openxmlformats-officedocument.presentationml.tags+xml"/>
  <Override PartName="/ppt/slideLayouts/slideLayout296.xml" ContentType="application/vnd.openxmlformats-officedocument.presentationml.slideLayout+xml"/>
  <Override PartName="/ppt/tags/tag921.xml" ContentType="application/vnd.openxmlformats-officedocument.presentationml.tags+xml"/>
  <Override PartName="/ppt/slideLayouts/slideLayout312.xml" ContentType="application/vnd.openxmlformats-officedocument.presentationml.slideLayout+xml"/>
  <Override PartName="/ppt/tags/tag1067.xml" ContentType="application/vnd.openxmlformats-officedocument.presentationml.tags+xml"/>
  <Override PartName="/ppt/tags/tag1253.xml" ContentType="application/vnd.openxmlformats-officedocument.presentationml.tags+xml"/>
  <Override PartName="/ppt/tags/tag1398.xml" ContentType="application/vnd.openxmlformats-officedocument.presentationml.tags+xml"/>
  <Override PartName="/ppt/slideMasters/slideMaster35.xml" ContentType="application/vnd.openxmlformats-officedocument.presentationml.slideMaster+xml"/>
  <Override PartName="/ppt/tags/tag319.xml" ContentType="application/vnd.openxmlformats-officedocument.presentationml.tags+xml"/>
  <Override PartName="/ppt/slideLayouts/slideLayout151.xml" ContentType="application/vnd.openxmlformats-officedocument.presentationml.slideLayout+xml"/>
  <Override PartName="/ppt/tags/tag760.xml" ContentType="application/vnd.openxmlformats-officedocument.presentationml.tags+xml"/>
  <Override PartName="/ppt/tags/tag1092.xml" ContentType="application/vnd.openxmlformats-officedocument.presentationml.tags+xml"/>
  <Override PartName="/ppt/tags/tag18.xml" ContentType="application/vnd.openxmlformats-officedocument.presentationml.tags+xml"/>
  <Override PartName="/ppt/tags/tag158.xml" ContentType="application/vnd.openxmlformats-officedocument.presentationml.tags+xml"/>
  <Override PartName="/ppt/tags/tag505.xml" ContentType="application/vnd.openxmlformats-officedocument.presentationml.tags+xml"/>
  <Override PartName="/ppt/slideLayouts/slideLayout227.xml" ContentType="application/vnd.openxmlformats-officedocument.presentationml.slideLayout+xml"/>
  <Override PartName="/ppt/tags/tag836.xml" ContentType="application/vnd.openxmlformats-officedocument.presentationml.tags+xml"/>
  <Override PartName="/ppt/slideLayouts/slideLayout413.xml" ContentType="application/vnd.openxmlformats-officedocument.presentationml.slideLayout+xml"/>
  <Override PartName="/ppt/tags/tag1329.xml" ContentType="application/vnd.openxmlformats-officedocument.presentationml.tags+xml"/>
  <Override PartName="/ppt/tags/tag1515.xml" ContentType="application/vnd.openxmlformats-officedocument.presentationml.tags+xml"/>
  <Override PartName="/ppt/tags/tag43.xml" ContentType="application/vnd.openxmlformats-officedocument.presentationml.tags+xml"/>
  <Override PartName="/ppt/tags/tag344.xml" ContentType="application/vnd.openxmlformats-officedocument.presentationml.tags+xml"/>
  <Override PartName="/ppt/tags/tag489.xml" ContentType="application/vnd.openxmlformats-officedocument.presentationml.tags+xml"/>
  <Override PartName="/ppt/tags/tag530.xml" ContentType="application/vnd.openxmlformats-officedocument.presentationml.tags+xml"/>
  <Override PartName="/ppt/tags/tag675.xml" ContentType="application/vnd.openxmlformats-officedocument.presentationml.tags+xml"/>
  <Override PartName="/ppt/slideLayouts/slideLayout252.xml" ContentType="application/vnd.openxmlformats-officedocument.presentationml.slideLayout+xml"/>
  <Override PartName="/ppt/tags/tag1023.xml" ContentType="application/vnd.openxmlformats-officedocument.presentationml.tags+xml"/>
  <Override PartName="/ppt/tags/tag1168.xml" ContentType="application/vnd.openxmlformats-officedocument.presentationml.tags+xml"/>
  <Override PartName="/ppt/slideLayouts/slideLayout397.xml" ContentType="application/vnd.openxmlformats-officedocument.presentationml.slideLayout+xml"/>
  <Override PartName="/ppt/tags/tag1354.xml" ContentType="application/vnd.openxmlformats-officedocument.presentationml.tags+xml"/>
  <Override PartName="/ppt/tags/tag1499.xml" ContentType="application/vnd.openxmlformats-officedocument.presentationml.tags+xml"/>
  <Override PartName="/ppt/diagrams/data4.xml" ContentType="application/vnd.openxmlformats-officedocument.drawingml.diagramData+xml"/>
  <Override PartName="/ppt/tags/tag183.xml" ContentType="application/vnd.openxmlformats-officedocument.presentationml.tags+xml"/>
  <Override PartName="/ppt/slideLayouts/slideLayout89.xml" ContentType="application/vnd.openxmlformats-officedocument.presentationml.slideLayout+xml"/>
  <Override PartName="/ppt/theme/theme12.xml" ContentType="application/vnd.openxmlformats-officedocument.theme+xml"/>
  <Override PartName="/ppt/tags/tag861.xml" ContentType="application/vnd.openxmlformats-officedocument.presentationml.tags+xml"/>
  <Override PartName="/ppt/tags/tag1193.xml" ContentType="application/vnd.openxmlformats-officedocument.presentationml.tags+xml"/>
  <Override PartName="/ppt/tags/tag1540.xml" ContentType="application/vnd.openxmlformats-officedocument.presentationml.tags+xml"/>
  <Override PartName="/ppt/tags/tag114.xml" ContentType="application/vnd.openxmlformats-officedocument.presentationml.tags+xml"/>
  <Override PartName="/ppt/tags/tag259.xml" ContentType="application/vnd.openxmlformats-officedocument.presentationml.tags+xml"/>
  <Override PartName="/ppt/tags/tag606.xml" ContentType="application/vnd.openxmlformats-officedocument.presentationml.tags+xml"/>
  <Override PartName="/ppt/tags/tag937.xml" ContentType="application/vnd.openxmlformats-officedocument.presentationml.tags+xml"/>
  <Override PartName="/ppt/slideLayouts/slideLayout328.xml" ContentType="application/vnd.openxmlformats-officedocument.presentationml.slideLayout+xml"/>
  <Override PartName="/ppt/tags/tag1269.xml" ContentType="application/vnd.openxmlformats-officedocument.presentationml.tags+xml"/>
  <Override PartName="/ppt/theme/theme4.xml" ContentType="application/vnd.openxmlformats-officedocument.theme+xml"/>
  <Override PartName="/ppt/tags/tag300.xml" ContentType="application/vnd.openxmlformats-officedocument.presentationml.tags+xml"/>
  <Override PartName="/ppt/tags/tag445.xml" ContentType="application/vnd.openxmlformats-officedocument.presentationml.tags+xml"/>
  <Override PartName="/ppt/slideLayouts/slideLayout167.xml" ContentType="application/vnd.openxmlformats-officedocument.presentationml.slideLayout+xml"/>
  <Override PartName="/ppt/tags/tag631.xml" ContentType="application/vnd.openxmlformats-officedocument.presentationml.tags+xml"/>
  <Override PartName="/ppt/tags/tag776.xml" ContentType="application/vnd.openxmlformats-officedocument.presentationml.tags+xml"/>
  <Override PartName="/ppt/tags/tag962.xml" ContentType="application/vnd.openxmlformats-officedocument.presentationml.tags+xml"/>
  <Override PartName="/ppt/slideLayouts/slideLayout353.xml" ContentType="application/vnd.openxmlformats-officedocument.presentationml.slideLayout+xml"/>
  <Override PartName="/ppt/tags/tag1124.xml" ContentType="application/vnd.openxmlformats-officedocument.presentationml.tags+xml"/>
  <Override PartName="/ppt/tags/tag1310.xml" ContentType="application/vnd.openxmlformats-officedocument.presentationml.tags+xml"/>
  <Override PartName="/ppt/tags/tag1455.xml" ContentType="application/vnd.openxmlformats-officedocument.presentationml.tags+xml"/>
  <Override PartName="/ppt/slideLayouts/slideLayout45.xml" ContentType="application/vnd.openxmlformats-officedocument.presentationml.slideLayout+xml"/>
  <Override PartName="/ppt/tags/tag284.xml" ContentType="application/vnd.openxmlformats-officedocument.presentationml.tags+xml"/>
  <Override PartName="/ppt/tags/tag470.xml" ContentType="application/vnd.openxmlformats-officedocument.presentationml.tags+xml"/>
  <Override PartName="/ppt/slideLayouts/slideLayout192.xml" ContentType="application/vnd.openxmlformats-officedocument.presentationml.slideLayout+xml"/>
  <Override PartName="/ppt/tags/tag707.xml" ContentType="application/vnd.openxmlformats-officedocument.presentationml.tags+xml"/>
  <Override PartName="/ppt/tags/tag1294.xml" ContentType="application/vnd.openxmlformats-officedocument.presentationml.tags+xml"/>
  <Override PartName="/ppt/slideLayouts/slideLayout429.xml" ContentType="application/vnd.openxmlformats-officedocument.presentationml.slideLayout+xml"/>
  <Override PartName="/ppt/tags/tag1480.xml" ContentType="application/vnd.openxmlformats-officedocument.presentationml.tags+xml"/>
  <Override PartName="/ppt/tags/tag59.xml" ContentType="application/vnd.openxmlformats-officedocument.presentationml.tags+xml"/>
  <Override PartName="/ppt/tags/tag215.xml" ContentType="application/vnd.openxmlformats-officedocument.presentationml.tags+xml"/>
  <Override PartName="/ppt/tags/tag546.xml" ContentType="application/vnd.openxmlformats-officedocument.presentationml.tags+xml"/>
  <Override PartName="/ppt/slideLayouts/slideLayout268.xml" ContentType="application/vnd.openxmlformats-officedocument.presentationml.slideLayout+xml"/>
  <Override PartName="/ppt/tags/tag877.xml" ContentType="application/vnd.openxmlformats-officedocument.presentationml.tags+xml"/>
  <Override PartName="/ppt/tags/tag1039.xml" ContentType="application/vnd.openxmlformats-officedocument.presentationml.tags+xml"/>
  <Override PartName="/ppt/tags/tag1225.xml" ContentType="application/vnd.openxmlformats-officedocument.presentationml.tags+xml"/>
  <Override PartName="/ppt/tags/tag84.xml" ContentType="application/vnd.openxmlformats-officedocument.presentationml.tags+xml"/>
  <Override PartName="/ppt/slideLayouts/slideLayout70.xml" ContentType="application/vnd.openxmlformats-officedocument.presentationml.slideLayout+xml"/>
  <Override PartName="/ppt/tags/tag199.xml" ContentType="application/vnd.openxmlformats-officedocument.presentationml.tags+xml"/>
  <Override PartName="/ppt/slideLayouts/slideLayout123.xml" ContentType="application/vnd.openxmlformats-officedocument.presentationml.slideLayout+xml"/>
  <Override PartName="/ppt/tags/tag385.xml" ContentType="application/vnd.openxmlformats-officedocument.presentationml.tags+xml"/>
  <Override PartName="/ppt/tags/tag401.xml" ContentType="application/vnd.openxmlformats-officedocument.presentationml.tags+xml"/>
  <Override PartName="/ppt/tags/tag732.xml" ContentType="application/vnd.openxmlformats-officedocument.presentationml.tags+xml"/>
  <Override PartName="/ppt/theme/theme28.xml" ContentType="application/vnd.openxmlformats-officedocument.theme+xml"/>
  <Override PartName="/ppt/tags/tag1064.xml" ContentType="application/vnd.openxmlformats-officedocument.presentationml.tags+xml"/>
  <Override PartName="/ppt/tags/tag1411.xml" ContentType="application/vnd.openxmlformats-officedocument.presentationml.tags+xml"/>
  <Override PartName="/ppt/slideLayouts/slideLayout454.xml" ContentType="application/vnd.openxmlformats-officedocument.presentationml.slideLayout+xml"/>
  <Override PartName="/ppt/tags/tag1556.xml" ContentType="application/vnd.openxmlformats-officedocument.presentationml.tags+xml"/>
  <Override PartName="/ppt/slideMasters/slideMaster32.xml" ContentType="application/vnd.openxmlformats-officedocument.presentationml.slideMaster+xml"/>
  <Override PartName="/ppt/tags/tag240.xml" ContentType="application/vnd.openxmlformats-officedocument.presentationml.tags+xml"/>
  <Override PartName="/ppt/tags/tag571.xml" ContentType="application/vnd.openxmlformats-officedocument.presentationml.tags+xml"/>
  <Override PartName="/ppt/tags/tag808.xml" ContentType="application/vnd.openxmlformats-officedocument.presentationml.tags+xml"/>
  <Override PartName="/ppt/slideLayouts/slideLayout293.xml" ContentType="application/vnd.openxmlformats-officedocument.presentationml.slideLayout+xml"/>
  <Override PartName="/ppt/tags/tag1250.xml" ContentType="application/vnd.openxmlformats-officedocument.presentationml.tags+xml"/>
  <Override PartName="/ppt/tags/tag1395.xml" ContentType="application/vnd.openxmlformats-officedocument.presentationml.tags+xml"/>
  <Override PartName="/ppt/tags/tag15.xml" ContentType="application/vnd.openxmlformats-officedocument.presentationml.tags+xml"/>
  <Override PartName="/ppt/tags/tag316.xml" ContentType="application/vnd.openxmlformats-officedocument.presentationml.tags+xml"/>
  <Override PartName="/ppt/tags/tag502.xml" ContentType="application/vnd.openxmlformats-officedocument.presentationml.tags+xml"/>
  <Override PartName="/ppt/tags/tag647.xml" ContentType="application/vnd.openxmlformats-officedocument.presentationml.tags+xml"/>
  <Override PartName="/ppt/slideLayouts/slideLayout224.xml" ContentType="application/vnd.openxmlformats-officedocument.presentationml.slideLayout+xml"/>
  <Override PartName="/ppt/tags/tag978.xml" ContentType="application/vnd.openxmlformats-officedocument.presentationml.tags+xml"/>
  <Override PartName="/ppt/slideLayouts/slideLayout369.xml" ContentType="application/vnd.openxmlformats-officedocument.presentationml.slideLayout+xml"/>
  <Override PartName="/ppt/tags/tag1326.xml" ContentType="application/vnd.openxmlformats-officedocument.presentationml.tags+xml"/>
  <Override PartName="/ppt/theme/theme53.xml" ContentType="application/vnd.openxmlformats-officedocument.theme+xml"/>
  <Override PartName="/ppt/slideMasters/slideMaster7.xml" ContentType="application/vnd.openxmlformats-officedocument.presentationml.slideMaster+xml"/>
  <Override PartName="/ppt/tags/tag40.xml" ContentType="application/vnd.openxmlformats-officedocument.presentationml.tags+xml"/>
  <Override PartName="/ppt/tags/tag155.xml" ContentType="application/vnd.openxmlformats-officedocument.presentationml.tags+xml"/>
  <Override PartName="/ppt/tags/tag341.xml" ContentType="application/vnd.openxmlformats-officedocument.presentationml.tags+xml"/>
  <Override PartName="/ppt/tags/tag486.xml" ContentType="application/vnd.openxmlformats-officedocument.presentationml.tags+xml"/>
  <Override PartName="/ppt/tags/tag833.xml" ContentType="application/vnd.openxmlformats-officedocument.presentationml.tags+xml"/>
  <Override PartName="/ppt/tags/tag1020.xml" ContentType="application/vnd.openxmlformats-officedocument.presentationml.tags+xml"/>
  <Override PartName="/ppt/tags/tag1165.xml" ContentType="application/vnd.openxmlformats-officedocument.presentationml.tags+xml"/>
  <Override PartName="/ppt/slideLayouts/slideLayout394.xml" ContentType="application/vnd.openxmlformats-officedocument.presentationml.slideLayout+xml"/>
  <Override PartName="/ppt/slideLayouts/slideLayout410.xml" ContentType="application/vnd.openxmlformats-officedocument.presentationml.slideLayout+xml"/>
  <Override PartName="/ppt/tags/tag1496.xml" ContentType="application/vnd.openxmlformats-officedocument.presentationml.tags+xml"/>
  <Override PartName="/ppt/tags/tag1512.xml" ContentType="application/vnd.openxmlformats-officedocument.presentationml.tags+xml"/>
  <Override PartName="/ppt/tags/tag180.xml" ContentType="application/vnd.openxmlformats-officedocument.presentationml.tags+xml"/>
  <Override PartName="/ppt/slideLayouts/slideLayout139.xml" ContentType="application/vnd.openxmlformats-officedocument.presentationml.slideLayout+xml"/>
  <Override PartName="/ppt/tags/tag417.xml" ContentType="application/vnd.openxmlformats-officedocument.presentationml.tags+xml"/>
  <Override PartName="/ppt/tags/tag672.xml" ContentType="application/vnd.openxmlformats-officedocument.presentationml.tags+xml"/>
  <Override PartName="/ppt/tags/tag909.xml" ContentType="application/vnd.openxmlformats-officedocument.presentationml.tags+xml"/>
  <Override PartName="/ppt/tags/tag1351.xml" ContentType="application/vnd.openxmlformats-officedocument.presentationml.tags+xml"/>
  <Override PartName="/ppt/diagrams/data1.xml" ContentType="application/vnd.openxmlformats-officedocument.drawingml.diagramData+xml"/>
  <Override PartName="/ppt/diagrams/colors3.xml" ContentType="application/vnd.openxmlformats-officedocument.drawingml.diagramColors+xml"/>
  <Override PartName="/ppt/slideLayouts/slideLayout86.xml" ContentType="application/vnd.openxmlformats-officedocument.presentationml.slideLayout+xml"/>
  <Override PartName="/ppt/tags/tag256.xml" ContentType="application/vnd.openxmlformats-officedocument.presentationml.tags+xml"/>
  <Override PartName="/ppt/tags/tag603.xml" ContentType="application/vnd.openxmlformats-officedocument.presentationml.tags+xml"/>
  <Override PartName="/ppt/tags/tag748.xml" ContentType="application/vnd.openxmlformats-officedocument.presentationml.tags+xml"/>
  <Override PartName="/ppt/tags/tag934.xml" ContentType="application/vnd.openxmlformats-officedocument.presentationml.tags+xml"/>
  <Override PartName="/ppt/slideLayouts/slideLayout325.xml" ContentType="application/vnd.openxmlformats-officedocument.presentationml.slideLayout+xml"/>
  <Override PartName="/ppt/tags/tag1190.xml" ContentType="application/vnd.openxmlformats-officedocument.presentationml.tags+xml"/>
  <Override PartName="/ppt/tags/tag1427.xml" ContentType="application/vnd.openxmlformats-officedocument.presentationml.tags+xml"/>
  <Override PartName="/ppt/slideMasters/slideMaster48.xml" ContentType="application/vnd.openxmlformats-officedocument.presentationml.slideMaster+xml"/>
  <Override PartName="/ppt/slides/slide18.xml" ContentType="application/vnd.openxmlformats-officedocument.presentationml.slide+xml"/>
  <Override PartName="/ppt/slideLayouts/slideLayout17.xml" ContentType="application/vnd.openxmlformats-officedocument.presentationml.slideLayout+xml"/>
  <Override PartName="/ppt/tags/tag111.xml" ContentType="application/vnd.openxmlformats-officedocument.presentationml.tags+xml"/>
  <Override PartName="/ppt/tags/tag442.xml" ContentType="application/vnd.openxmlformats-officedocument.presentationml.tags+xml"/>
  <Override PartName="/ppt/slideLayouts/slideLayout164.xml" ContentType="application/vnd.openxmlformats-officedocument.presentationml.slideLayout+xml"/>
  <Override PartName="/ppt/tags/tag587.xml" ContentType="application/vnd.openxmlformats-officedocument.presentationml.tags+xml"/>
  <Override PartName="/ppt/tags/tag773.xml" ContentType="application/vnd.openxmlformats-officedocument.presentationml.tags+xml"/>
  <Override PartName="/ppt/slideLayouts/slideLayout350.xml" ContentType="application/vnd.openxmlformats-officedocument.presentationml.slideLayout+xml"/>
  <Override PartName="/ppt/tags/tag1121.xml" ContentType="application/vnd.openxmlformats-officedocument.presentationml.tags+xml"/>
  <Override PartName="/ppt/tags/tag1266.xml" ContentType="application/vnd.openxmlformats-officedocument.presentationml.tags+xml"/>
  <Override PartName="/ppt/tags/tag1452.xml" ContentType="application/vnd.openxmlformats-officedocument.presentationml.tags+xml"/>
  <Override PartName="/ppt/theme/theme1.xml" ContentType="application/vnd.openxmlformats-officedocument.theme+xml"/>
  <Override PartName="/ppt/tags/tag281.xml" ContentType="application/vnd.openxmlformats-officedocument.presentationml.tags+xml"/>
  <Override PartName="/ppt/tags/tag518.xml" ContentType="application/vnd.openxmlformats-officedocument.presentationml.tags+xml"/>
  <Override PartName="/ppt/tags/tag849.xml" ContentType="application/vnd.openxmlformats-officedocument.presentationml.tags+xml"/>
  <Override PartName="/ppt/tags/tag1291.xml" ContentType="application/vnd.openxmlformats-officedocument.presentationml.tags+xml"/>
  <Override PartName="/ppt/tags/tag1528.xml" ContentType="application/vnd.openxmlformats-officedocument.presentationml.tags+xml"/>
  <Override PartName="/ppt/tags/tag56.xml" ContentType="application/vnd.openxmlformats-officedocument.presentationml.tags+xml"/>
  <Override PartName="/ppt/slideLayouts/slideLayout42.xml" ContentType="application/vnd.openxmlformats-officedocument.presentationml.slideLayout+xml"/>
  <Override PartName="/ppt/tags/tag357.xml" ContentType="application/vnd.openxmlformats-officedocument.presentationml.tags+xml"/>
  <Override PartName="/ppt/tags/tag688.xml" ContentType="application/vnd.openxmlformats-officedocument.presentationml.tags+xml"/>
  <Override PartName="/ppt/tags/tag704.xml" ContentType="application/vnd.openxmlformats-officedocument.presentationml.tags+xml"/>
  <Override PartName="/ppt/tags/tag1036.xml" ContentType="application/vnd.openxmlformats-officedocument.presentationml.tags+xml"/>
  <Override PartName="/ppt/slideLayouts/slideLayout426.xml" ContentType="application/vnd.openxmlformats-officedocument.presentationml.slideLayout+xml"/>
  <Override PartName="/ppt/tags/tag1367.xml" ContentType="application/vnd.openxmlformats-officedocument.presentationml.tags+xml"/>
  <Override PartName="/ppt/tags/tag196.xml" ContentType="application/vnd.openxmlformats-officedocument.presentationml.tags+xml"/>
  <Override PartName="/ppt/tags/tag212.xml" ContentType="application/vnd.openxmlformats-officedocument.presentationml.tags+xml"/>
  <Override PartName="/ppt/slideLayouts/slideLayout120.xml" ContentType="application/vnd.openxmlformats-officedocument.presentationml.slideLayout+xml"/>
  <Override PartName="/ppt/tags/tag543.xml" ContentType="application/vnd.openxmlformats-officedocument.presentationml.tags+xml"/>
  <Override PartName="/ppt/slideLayouts/slideLayout265.xml" ContentType="application/vnd.openxmlformats-officedocument.presentationml.slideLayout+xml"/>
  <Override PartName="/ppt/tags/tag874.xml" ContentType="application/vnd.openxmlformats-officedocument.presentationml.tags+xml"/>
  <Override PartName="/ppt/tags/tag1222.xml" ContentType="application/vnd.openxmlformats-officedocument.presentationml.tags+xml"/>
  <Override PartName="/ppt/slideLayouts/slideLayout451.xml" ContentType="application/vnd.openxmlformats-officedocument.presentationml.slideLayout+xml"/>
  <Override PartName="/ppt/tags/tag1553.xml" ContentType="application/vnd.openxmlformats-officedocument.presentationml.tags+xml"/>
  <Override PartName="/ppt/tags/tag81.xml" ContentType="application/vnd.openxmlformats-officedocument.presentationml.tags+xml"/>
  <Override PartName="/ppt/tags/tag382.xml" ContentType="application/vnd.openxmlformats-officedocument.presentationml.tags+xml"/>
  <Override PartName="/ppt/tags/tag619.xml" ContentType="application/vnd.openxmlformats-officedocument.presentationml.tags+xml"/>
  <Override PartName="/ppt/theme/theme25.xml" ContentType="application/vnd.openxmlformats-officedocument.theme+xml"/>
  <Override PartName="/ppt/tags/tag805.xml" ContentType="application/vnd.openxmlformats-officedocument.presentationml.tags+xml"/>
  <Override PartName="/ppt/slideLayouts/slideLayout290.xml" ContentType="application/vnd.openxmlformats-officedocument.presentationml.slideLayout+xml"/>
  <Override PartName="/ppt/tags/tag1061.xml" ContentType="application/vnd.openxmlformats-officedocument.presentationml.tags+xml"/>
  <Override PartName="/ppt/tags/tag1392.xml" ContentType="application/vnd.openxmlformats-officedocument.presentationml.tags+xml"/>
  <Override PartName="/ppt/tags/tag12.xml" ContentType="application/vnd.openxmlformats-officedocument.presentationml.tags+xml"/>
  <Override PartName="/ppt/tags/tag127.xml" ContentType="application/vnd.openxmlformats-officedocument.presentationml.tags+xml"/>
  <Override PartName="/ppt/tags/tag313.xml" ContentType="application/vnd.openxmlformats-officedocument.presentationml.tags+xml"/>
  <Override PartName="/ppt/tags/tag458.xml" ContentType="application/vnd.openxmlformats-officedocument.presentationml.tags+xml"/>
  <Override PartName="/ppt/tags/tag644.xml" ContentType="application/vnd.openxmlformats-officedocument.presentationml.tags+xml"/>
  <Override PartName="/ppt/tags/tag789.xml" ContentType="application/vnd.openxmlformats-officedocument.presentationml.tags+xml"/>
  <Override PartName="/ppt/tags/tag1137.xml" ContentType="application/vnd.openxmlformats-officedocument.presentationml.tags+xml"/>
  <Override PartName="/ppt/slideLayouts/slideLayout366.xml" ContentType="application/vnd.openxmlformats-officedocument.presentationml.slideLayout+xml"/>
  <Override PartName="/ppt/tags/tag1468.xml" ContentType="application/vnd.openxmlformats-officedocument.presentationml.tags+xml"/>
  <Override PartName="/ppt/theme/theme50.xml" ContentType="application/vnd.openxmlformats-officedocument.theme+xml"/>
  <Override PartName="/ppt/slideMasters/slideMaster4.xml" ContentType="application/vnd.openxmlformats-officedocument.presentationml.slideMaster+xml"/>
  <Override PartName="/ppt/slides/slide9.xml" ContentType="application/vnd.openxmlformats-officedocument.presentationml.slide+xml"/>
  <Override PartName="/ppt/tags/tag152.xml" ContentType="application/vnd.openxmlformats-officedocument.presentationml.tags+xml"/>
  <Override PartName="/ppt/tags/tag297.xml" ContentType="application/vnd.openxmlformats-officedocument.presentationml.tags+xml"/>
  <Override PartName="/ppt/tags/tag483.xml" ContentType="application/vnd.openxmlformats-officedocument.presentationml.tags+xml"/>
  <Override PartName="/ppt/slideLayouts/slideLayout221.xml" ContentType="application/vnd.openxmlformats-officedocument.presentationml.slideLayout+xml"/>
  <Override PartName="/ppt/tags/tag830.xml" ContentType="application/vnd.openxmlformats-officedocument.presentationml.tags+xml"/>
  <Override PartName="/ppt/tags/tag975.xml" ContentType="application/vnd.openxmlformats-officedocument.presentationml.tags+xml"/>
  <Override PartName="/ppt/tags/tag1162.xml" ContentType="application/vnd.openxmlformats-officedocument.presentationml.tags+xml"/>
  <Override PartName="/ppt/tags/tag1323.xml" ContentType="application/vnd.openxmlformats-officedocument.presentationml.tags+xml"/>
  <Override PartName="/ppt/slideLayouts/slideLayout58.xml" ContentType="application/vnd.openxmlformats-officedocument.presentationml.slideLayout+xml"/>
  <Override PartName="/ppt/tags/tag228.xml" ContentType="application/vnd.openxmlformats-officedocument.presentationml.tags+xml"/>
  <Override PartName="/ppt/tags/tag906.xml" ContentType="application/vnd.openxmlformats-officedocument.presentationml.tags+xml"/>
  <Override PartName="/ppt/slideLayouts/slideLayout391.xml" ContentType="application/vnd.openxmlformats-officedocument.presentationml.slideLayout+xml"/>
  <Override PartName="/ppt/tags/tag1493.xml" ContentType="application/vnd.openxmlformats-officedocument.presentationml.tags+xml"/>
  <Override PartName="/ppt/slideLayouts/slideLayout83.xml" ContentType="application/vnd.openxmlformats-officedocument.presentationml.slideLayout+xml"/>
  <Override PartName="/ppt/slideLayouts/slideLayout136.xml" ContentType="application/vnd.openxmlformats-officedocument.presentationml.slideLayout+xml"/>
  <Override PartName="/ppt/tags/tag414.xml" ContentType="application/vnd.openxmlformats-officedocument.presentationml.tags+xml"/>
  <Override PartName="/ppt/tags/tag559.xml" ContentType="application/vnd.openxmlformats-officedocument.presentationml.tags+xml"/>
  <Override PartName="/ppt/tags/tag600.xml" ContentType="application/vnd.openxmlformats-officedocument.presentationml.tags+xml"/>
  <Override PartName="/ppt/tags/tag745.xml" ContentType="application/vnd.openxmlformats-officedocument.presentationml.tags+xml"/>
  <Override PartName="/ppt/slideLayouts/slideLayout322.xml" ContentType="application/vnd.openxmlformats-officedocument.presentationml.slideLayout+xml"/>
  <Override PartName="/ppt/tags/tag1238.xml" ContentType="application/vnd.openxmlformats-officedocument.presentationml.tags+xml"/>
  <Override PartName="/ppt/tags/tag1424.xml" ContentType="application/vnd.openxmlformats-officedocument.presentationml.tags+xml"/>
  <Override PartName="/ppt/slideLayouts/slideLayout467.xml" ContentType="application/vnd.openxmlformats-officedocument.presentationml.slideLayout+xml"/>
  <Override PartName="/ppt/slides/slide15.xml" ContentType="application/vnd.openxmlformats-officedocument.presentationml.slide+xml"/>
  <Override PartName="/ppt/tags/tag97.xml" ContentType="application/vnd.openxmlformats-officedocument.presentationml.tags+xml"/>
  <Override PartName="/ppt/tags/tag253.xml" ContentType="application/vnd.openxmlformats-officedocument.presentationml.tags+xml"/>
  <Override PartName="/ppt/tags/tag398.xml" ContentType="application/vnd.openxmlformats-officedocument.presentationml.tags+xml"/>
  <Override PartName="/ppt/slideLayouts/slideLayout161.xml" ContentType="application/vnd.openxmlformats-officedocument.presentationml.slideLayout+xml"/>
  <Override PartName="/ppt/tags/tag584.xml" ContentType="application/vnd.openxmlformats-officedocument.presentationml.tags+xml"/>
  <Override PartName="/ppt/tags/tag931.xml" ContentType="application/vnd.openxmlformats-officedocument.presentationml.tags+xml"/>
  <Override PartName="/ppt/tags/tag1077.xml" ContentType="application/vnd.openxmlformats-officedocument.presentationml.tags+xml"/>
  <Override PartName="/ppt/tags/tag1263.xml" ContentType="application/vnd.openxmlformats-officedocument.presentationml.tags+xml"/>
  <Override PartName="/ppt/slideMasters/slideMaster45.xml" ContentType="application/vnd.openxmlformats-officedocument.presentationml.slideMaster+xml"/>
  <Override PartName="/ppt/tags/tag28.xml" ContentType="application/vnd.openxmlformats-officedocument.presentationml.tags+xml"/>
  <Override PartName="/ppt/slideLayouts/slideLayout14.xml" ContentType="application/vnd.openxmlformats-officedocument.presentationml.slideLayout+xml"/>
  <Override PartName="/ppt/tags/tag329.xml" ContentType="application/vnd.openxmlformats-officedocument.presentationml.tags+xml"/>
  <Override PartName="/ppt/tags/tag770.xml" ContentType="application/vnd.openxmlformats-officedocument.presentationml.tags+xml"/>
  <Override PartName="/ppt/tags/tag1008.xml" ContentType="application/vnd.openxmlformats-officedocument.presentationml.tags+xml"/>
  <Override PartName="/ppt/tags/tag1339.xml" ContentType="application/vnd.openxmlformats-officedocument.presentationml.tags+xml"/>
  <Override PartName="/ppt/tags/tag168.xml" ContentType="application/vnd.openxmlformats-officedocument.presentationml.tags+xml"/>
  <Override PartName="/ppt/tags/tag499.xml" ContentType="application/vnd.openxmlformats-officedocument.presentationml.tags+xml"/>
  <Override PartName="/ppt/tags/tag515.xml" ContentType="application/vnd.openxmlformats-officedocument.presentationml.tags+xml"/>
  <Override PartName="/ppt/tags/tag701.xml" ContentType="application/vnd.openxmlformats-officedocument.presentationml.tags+xml"/>
  <Override PartName="/ppt/slideLayouts/slideLayout237.xml" ContentType="application/vnd.openxmlformats-officedocument.presentationml.slideLayout+xml"/>
  <Override PartName="/ppt/tags/tag846.xml" ContentType="application/vnd.openxmlformats-officedocument.presentationml.tags+xml"/>
  <Override PartName="/ppt/tags/tag1178.xml" ContentType="application/vnd.openxmlformats-officedocument.presentationml.tags+xml"/>
  <Override PartName="/ppt/slideLayouts/slideLayout423.xml" ContentType="application/vnd.openxmlformats-officedocument.presentationml.slideLayout+xml"/>
  <Override PartName="/ppt/tags/tag1525.xml" ContentType="application/vnd.openxmlformats-officedocument.presentationml.tags+xml"/>
  <Default Extension="vml" ContentType="application/vnd.openxmlformats-officedocument.vmlDrawing"/>
  <Override PartName="/ppt/tags/tag53.xml" ContentType="application/vnd.openxmlformats-officedocument.presentationml.tags+xml"/>
  <Override PartName="/ppt/tags/tag354.xml" ContentType="application/vnd.openxmlformats-officedocument.presentationml.tags+xml"/>
  <Override PartName="/ppt/tags/tag540.xml" ContentType="application/vnd.openxmlformats-officedocument.presentationml.tags+xml"/>
  <Override PartName="/ppt/tags/tag685.xml" ContentType="application/vnd.openxmlformats-officedocument.presentationml.tags+xml"/>
  <Override PartName="/ppt/slideLayouts/slideLayout262.xml" ContentType="application/vnd.openxmlformats-officedocument.presentationml.slideLayout+xml"/>
  <Override PartName="/ppt/tags/tag871.xml" ContentType="application/vnd.openxmlformats-officedocument.presentationml.tags+xml"/>
  <Override PartName="/ppt/tags/tag1033.xml" ContentType="application/vnd.openxmlformats-officedocument.presentationml.tags+xml"/>
  <Override PartName="/ppt/tags/tag1364.xml" ContentType="application/vnd.openxmlformats-officedocument.presentationml.tags+xml"/>
  <Override PartName="/ppt/tags/tag1550.xml" ContentType="application/vnd.openxmlformats-officedocument.presentationml.tags+xml"/>
  <Override PartName="/ppt/tags/tag193.xml" ContentType="application/vnd.openxmlformats-officedocument.presentationml.tags+xml"/>
  <Override PartName="/ppt/slideLayouts/slideLayout99.xml" ContentType="application/vnd.openxmlformats-officedocument.presentationml.slideLayout+xml"/>
  <Override PartName="/ppt/theme/theme22.xml" ContentType="application/vnd.openxmlformats-officedocument.theme+xml"/>
  <Override PartName="/ppt/tags/tag616.xml" ContentType="application/vnd.openxmlformats-officedocument.presentationml.tags+xml"/>
  <Override PartName="/ppt/slideLayouts/slideLayout338.xml" ContentType="application/vnd.openxmlformats-officedocument.presentationml.slideLayout+xml"/>
  <Override PartName="/ppt/tags/tag1109.xml" ContentType="application/vnd.openxmlformats-officedocument.presentationml.tags+xml"/>
  <Override PartName="/ppt/tags/tag124.xml" ContentType="application/vnd.openxmlformats-officedocument.presentationml.tags+xml"/>
  <Override PartName="/ppt/tags/tag269.xml" ContentType="application/vnd.openxmlformats-officedocument.presentationml.tags+xml"/>
  <Override PartName="/ppt/tags/tag455.xml" ContentType="application/vnd.openxmlformats-officedocument.presentationml.tags+xml"/>
  <Override PartName="/ppt/slideLayouts/slideLayout177.xml" ContentType="application/vnd.openxmlformats-officedocument.presentationml.slideLayout+xml"/>
  <Override PartName="/ppt/tags/tag802.xml" ContentType="application/vnd.openxmlformats-officedocument.presentationml.tags+xml"/>
  <Override PartName="/ppt/tags/tag947.xml" ContentType="application/vnd.openxmlformats-officedocument.presentationml.tags+xml"/>
  <Override PartName="/ppt/tags/tag1134.xml" ContentType="application/vnd.openxmlformats-officedocument.presentationml.tags+xml"/>
  <Override PartName="/ppt/tags/tag1279.xml" ContentType="application/vnd.openxmlformats-officedocument.presentationml.tags+xml"/>
  <Override PartName="/customXml/itemProps3.xml" ContentType="application/vnd.openxmlformats-officedocument.customXmlProperties+xml"/>
  <Override PartName="/ppt/slides/slide6.xml" ContentType="application/vnd.openxmlformats-officedocument.presentationml.slide+xml"/>
  <Override PartName="/ppt/slideLayouts/slideLayout8.xml" ContentType="application/vnd.openxmlformats-officedocument.presentationml.slideLayout+xml"/>
  <Override PartName="/ppt/tags/tag294.xml" ContentType="application/vnd.openxmlformats-officedocument.presentationml.tags+xml"/>
  <Override PartName="/ppt/tags/tag310.xml" ContentType="application/vnd.openxmlformats-officedocument.presentationml.tags+xml"/>
  <Override PartName="/ppt/tags/tag641.xml" ContentType="application/vnd.openxmlformats-officedocument.presentationml.tags+xml"/>
  <Override PartName="/ppt/tags/tag786.xml" ContentType="application/vnd.openxmlformats-officedocument.presentationml.tags+xml"/>
  <Override PartName="/ppt/tags/tag972.xml" ContentType="application/vnd.openxmlformats-officedocument.presentationml.tags+xml"/>
  <Override PartName="/ppt/slideLayouts/slideLayout363.xml" ContentType="application/vnd.openxmlformats-officedocument.presentationml.slideLayout+xml"/>
  <Override PartName="/ppt/tags/tag1320.xml" ContentType="application/vnd.openxmlformats-officedocument.presentationml.tags+xml"/>
  <Override PartName="/ppt/tags/tag1465.xml" ContentType="application/vnd.openxmlformats-officedocument.presentationml.tags+xml"/>
  <Override PartName="/ppt/slideMasters/slideMaster1.xml" ContentType="application/vnd.openxmlformats-officedocument.presentationml.slideMaster+xml"/>
  <Override PartName="/ppt/slideLayouts/slideLayout55.xml" ContentType="application/vnd.openxmlformats-officedocument.presentationml.slideLayout+xml"/>
  <Override PartName="/ppt/slideLayouts/slideLayout108.xml" ContentType="application/vnd.openxmlformats-officedocument.presentationml.slideLayout+xml"/>
  <Override PartName="/ppt/tags/tag480.xml" ContentType="application/vnd.openxmlformats-officedocument.presentationml.tags+xml"/>
  <Override PartName="/ppt/tags/tag717.xml" ContentType="application/vnd.openxmlformats-officedocument.presentationml.tags+xml"/>
  <Override PartName="/ppt/slideLayouts/slideLayout439.xml" ContentType="application/vnd.openxmlformats-officedocument.presentationml.slideLayout+xml"/>
  <Override PartName="/ppt/tags/tag1490.xml" ContentType="application/vnd.openxmlformats-officedocument.presentationml.tags+xml"/>
  <Override PartName="/ppt/tags/tag69.xml" ContentType="application/vnd.openxmlformats-officedocument.presentationml.tags+xml"/>
  <Override PartName="/ppt/tags/tag225.xml" ContentType="application/vnd.openxmlformats-officedocument.presentationml.tags+xml"/>
  <Override PartName="/ppt/slideLayouts/slideLayout133.xml" ContentType="application/vnd.openxmlformats-officedocument.presentationml.slideLayout+xml"/>
  <Override PartName="/ppt/tags/tag411.xml" ContentType="application/vnd.openxmlformats-officedocument.presentationml.tags+xml"/>
  <Override PartName="/ppt/tags/tag556.xml" ContentType="application/vnd.openxmlformats-officedocument.presentationml.tags+xml"/>
  <Override PartName="/ppt/slideLayouts/slideLayout278.xml" ContentType="application/vnd.openxmlformats-officedocument.presentationml.slideLayout+xml"/>
  <Override PartName="/ppt/tags/tag887.xml" ContentType="application/vnd.openxmlformats-officedocument.presentationml.tags+xml"/>
  <Override PartName="/ppt/tags/tag903.xml" ContentType="application/vnd.openxmlformats-officedocument.presentationml.tags+xml"/>
  <Override PartName="/ppt/tags/tag1049.xml" ContentType="application/vnd.openxmlformats-officedocument.presentationml.tags+xml"/>
  <Override PartName="/ppt/tags/tag1235.xml" ContentType="application/vnd.openxmlformats-officedocument.presentationml.tags+xml"/>
  <Override PartName="/ppt/slideLayouts/slideLayout464.xml" ContentType="application/vnd.openxmlformats-officedocument.presentationml.slideLayout+xml"/>
  <Default Extension="rels" ContentType="application/vnd.openxmlformats-package.relationships+xml"/>
  <Override PartName="/ppt/slideMasters/slideMaster17.xml" ContentType="application/vnd.openxmlformats-officedocument.presentationml.slideMaster+xml"/>
  <Override PartName="/ppt/tags/tag94.xml" ContentType="application/vnd.openxmlformats-officedocument.presentationml.tags+xml"/>
  <Override PartName="/ppt/slideLayouts/slideLayout80.xml" ContentType="application/vnd.openxmlformats-officedocument.presentationml.slideLayout+xml"/>
  <Override PartName="/ppt/tags/tag250.xml" ContentType="application/vnd.openxmlformats-officedocument.presentationml.tags+xml"/>
  <Override PartName="/ppt/tags/tag395.xml" ContentType="application/vnd.openxmlformats-officedocument.presentationml.tags+xml"/>
  <Override PartName="/ppt/slideLayouts/slideLayout209.xml" ContentType="application/vnd.openxmlformats-officedocument.presentationml.slideLayout+xml"/>
  <Override PartName="/ppt/tags/tag742.xml" ContentType="application/vnd.openxmlformats-officedocument.presentationml.tags+xml"/>
  <Override PartName="/ppt/theme/theme38.xml" ContentType="application/vnd.openxmlformats-officedocument.theme+xml"/>
  <Override PartName="/ppt/tags/tag1074.xml" ContentType="application/vnd.openxmlformats-officedocument.presentationml.tags+xml"/>
  <Override PartName="/ppt/tags/tag1421.xml" ContentType="application/vnd.openxmlformats-officedocument.presentationml.tags+xml"/>
  <Override PartName="/ppt/slideMasters/slideMaster42.xml" ContentType="application/vnd.openxmlformats-officedocument.presentationml.slideMaster+xml"/>
  <Override PartName="/ppt/slides/slide12.xml" ContentType="application/vnd.openxmlformats-officedocument.presentationml.slide+xml"/>
  <Override PartName="/ppt/slideLayouts/slideLayout11.xml" ContentType="application/vnd.openxmlformats-officedocument.presentationml.slideLayout+xml"/>
  <Override PartName="/ppt/tags/tag581.xml" ContentType="application/vnd.openxmlformats-officedocument.presentationml.tags+xml"/>
  <Override PartName="/ppt/tags/tag818.xml" ContentType="application/vnd.openxmlformats-officedocument.presentationml.tags+xml"/>
  <Override PartName="/ppt/tags/tag1260.xml" ContentType="application/vnd.openxmlformats-officedocument.presentationml.tags+xml"/>
  <Override PartName="/ppt/tags/tag25.xml" ContentType="application/vnd.openxmlformats-officedocument.presentationml.tags+xml"/>
  <Override PartName="/ppt/tags/tag165.xml" ContentType="application/vnd.openxmlformats-officedocument.presentationml.tags+xml"/>
  <Override PartName="/ppt/tags/tag326.xml" ContentType="application/vnd.openxmlformats-officedocument.presentationml.tags+xml"/>
  <Override PartName="/ppt/tags/tag512.xml" ContentType="application/vnd.openxmlformats-officedocument.presentationml.tags+xml"/>
  <Override PartName="/ppt/tags/tag657.xml" ContentType="application/vnd.openxmlformats-officedocument.presentationml.tags+xml"/>
  <Override PartName="/ppt/slideLayouts/slideLayout234.xml" ContentType="application/vnd.openxmlformats-officedocument.presentationml.slideLayout+xml"/>
  <Override PartName="/ppt/tags/tag843.xml" ContentType="application/vnd.openxmlformats-officedocument.presentationml.tags+xml"/>
  <Override PartName="/ppt/tags/tag988.xml" ContentType="application/vnd.openxmlformats-officedocument.presentationml.tags+xml"/>
  <Override PartName="/ppt/tags/tag1005.xml" ContentType="application/vnd.openxmlformats-officedocument.presentationml.tags+xml"/>
  <Override PartName="/ppt/slideLayouts/slideLayout379.xml" ContentType="application/vnd.openxmlformats-officedocument.presentationml.slideLayout+xml"/>
  <Override PartName="/ppt/tags/tag1336.xml" ContentType="application/vnd.openxmlformats-officedocument.presentationml.tags+xml"/>
  <Override PartName="/ppt/tags/tag1522.xml" ContentType="application/vnd.openxmlformats-officedocument.presentationml.tags+xml"/>
  <Override PartName="/ppt/tags/tag50.xml" ContentType="application/vnd.openxmlformats-officedocument.presentationml.tags+xml"/>
  <Override PartName="/ppt/tags/tag351.xml" ContentType="application/vnd.openxmlformats-officedocument.presentationml.tags+xml"/>
  <Override PartName="/ppt/tags/tag496.xml" ContentType="application/vnd.openxmlformats-officedocument.presentationml.tags+xml"/>
  <Override PartName="/ppt/tags/tag682.xml" ContentType="application/vnd.openxmlformats-officedocument.presentationml.tags+xml"/>
  <Override PartName="/ppt/tags/tag919.xml" ContentType="application/vnd.openxmlformats-officedocument.presentationml.tags+xml"/>
  <Override PartName="/ppt/tags/tag1030.xml" ContentType="application/vnd.openxmlformats-officedocument.presentationml.tags+xml"/>
  <Override PartName="/ppt/tags/tag1175.xml" ContentType="application/vnd.openxmlformats-officedocument.presentationml.tags+xml"/>
  <Override PartName="/ppt/slideLayouts/slideLayout420.xml" ContentType="application/vnd.openxmlformats-officedocument.presentationml.slideLayout+xml"/>
  <Override PartName="/ppt/tags/tag1361.xml" ContentType="application/vnd.openxmlformats-officedocument.presentationml.tags+xml"/>
  <Override PartName="/ppt/tags/tag190.xml" ContentType="application/vnd.openxmlformats-officedocument.presentationml.tags+xml"/>
  <Override PartName="/ppt/tags/tag427.xml" ContentType="application/vnd.openxmlformats-officedocument.presentationml.tags+xml"/>
  <Override PartName="/ppt/slideLayouts/slideLayout149.xml" ContentType="application/vnd.openxmlformats-officedocument.presentationml.slideLayout+xml"/>
  <Override PartName="/ppt/tags/tag758.xml" ContentType="application/vnd.openxmlformats-officedocument.presentationml.tags+xml"/>
  <Override PartName="/ppt/tags/tag1106.xml" ContentType="application/vnd.openxmlformats-officedocument.presentationml.tags+xml"/>
  <Override PartName="/ppt/tags/tag1437.xml" ContentType="application/vnd.openxmlformats-officedocument.presentationml.tags+xml"/>
  <Override PartName="/ppt/slideLayouts/slideLayout96.xml" ContentType="application/vnd.openxmlformats-officedocument.presentationml.slideLayout+xml"/>
  <Override PartName="/ppt/tags/tag266.xml" ContentType="application/vnd.openxmlformats-officedocument.presentationml.tags+xml"/>
  <Override PartName="/ppt/tags/tag597.xml" ContentType="application/vnd.openxmlformats-officedocument.presentationml.tags+xml"/>
  <Override PartName="/ppt/tags/tag613.xml" ContentType="application/vnd.openxmlformats-officedocument.presentationml.tags+xml"/>
  <Override PartName="/ppt/tags/tag944.xml" ContentType="application/vnd.openxmlformats-officedocument.presentationml.tags+xml"/>
  <Override PartName="/ppt/slideLayouts/slideLayout335.xml" ContentType="application/vnd.openxmlformats-officedocument.presentationml.slideLayout+xml"/>
  <Override PartName="/ppt/tags/tag1276.xml" ContentType="application/vnd.openxmlformats-officedocument.presentationml.tags+xml"/>
  <Override PartName="/ppt/slides/slide3.xml" ContentType="application/vnd.openxmlformats-officedocument.presentationml.slide+xml"/>
  <Override PartName="/ppt/slideLayouts/slideLayout5.xml" ContentType="application/vnd.openxmlformats-officedocument.presentationml.slideLayout+xml"/>
  <Override PartName="/ppt/slideLayouts/slideLayout27.xml" ContentType="application/vnd.openxmlformats-officedocument.presentationml.slideLayout+xml"/>
  <Override PartName="/ppt/tags/tag121.xml" ContentType="application/vnd.openxmlformats-officedocument.presentationml.tags+xml"/>
  <Override PartName="/ppt/tags/tag452.xml" ContentType="application/vnd.openxmlformats-officedocument.presentationml.tags+xml"/>
  <Override PartName="/ppt/slideLayouts/slideLayout174.xml" ContentType="application/vnd.openxmlformats-officedocument.presentationml.slideLayout+xml"/>
  <Override PartName="/ppt/tags/tag783.xml" ContentType="application/vnd.openxmlformats-officedocument.presentationml.tags+xml"/>
  <Override PartName="/ppt/tags/tag1131.xml" ContentType="application/vnd.openxmlformats-officedocument.presentationml.tags+xml"/>
  <Override PartName="/ppt/slideLayouts/slideLayout360.xml" ContentType="application/vnd.openxmlformats-officedocument.presentationml.slideLayout+xml"/>
  <Override PartName="/ppt/tags/tag1462.xml" ContentType="application/vnd.openxmlformats-officedocument.presentationml.tags+xml"/>
  <Override PartName="/ppt/notesSlides/notesSlide19.xml" ContentType="application/vnd.openxmlformats-officedocument.presentationml.notesSlide+xml"/>
  <Override PartName="/ppt/slideLayouts/slideLayout105.xml" ContentType="application/vnd.openxmlformats-officedocument.presentationml.slideLayout+xml"/>
  <Override PartName="/ppt/tags/tag291.xml" ContentType="application/vnd.openxmlformats-officedocument.presentationml.tags+xml"/>
  <Override PartName="/ppt/tags/tag528.xml" ContentType="application/vnd.openxmlformats-officedocument.presentationml.tags+xml"/>
  <Override PartName="/ppt/tags/tag714.xml" ContentType="application/vnd.openxmlformats-officedocument.presentationml.tags+xml"/>
  <Override PartName="/ppt/tags/tag859.xml" ContentType="application/vnd.openxmlformats-officedocument.presentationml.tags+xml"/>
  <Override PartName="/ppt/tags/tag1207.xml" ContentType="application/vnd.openxmlformats-officedocument.presentationml.tags+xml"/>
  <Override PartName="/ppt/slideLayouts/slideLayout436.xml" ContentType="application/vnd.openxmlformats-officedocument.presentationml.slideLayout+xml"/>
  <Override PartName="/ppt/tags/tag1538.xml" ContentType="application/vnd.openxmlformats-officedocument.presentationml.tags+xml"/>
  <Override PartName="/ppt/tags/tag66.xml" ContentType="application/vnd.openxmlformats-officedocument.presentationml.tags+xml"/>
  <Override PartName="/ppt/slideLayouts/slideLayout52.xml" ContentType="application/vnd.openxmlformats-officedocument.presentationml.slideLayout+xml"/>
  <Override PartName="/ppt/tags/tag222.xml" ContentType="application/vnd.openxmlformats-officedocument.presentationml.tags+xml"/>
  <Override PartName="/ppt/tags/tag367.xml" ContentType="application/vnd.openxmlformats-officedocument.presentationml.tags+xml"/>
  <Override PartName="/ppt/tags/tag553.xml" ContentType="application/vnd.openxmlformats-officedocument.presentationml.tags+xml"/>
  <Override PartName="/ppt/tags/tag698.xml" ContentType="application/vnd.openxmlformats-officedocument.presentationml.tags+xml"/>
  <Override PartName="/ppt/slideLayouts/slideLayout275.xml" ContentType="application/vnd.openxmlformats-officedocument.presentationml.slideLayout+xml"/>
  <Override PartName="/ppt/tags/tag900.xml" ContentType="application/vnd.openxmlformats-officedocument.presentationml.tags+xml"/>
  <Override PartName="/ppt/tags/tag1046.xml" ContentType="application/vnd.openxmlformats-officedocument.presentationml.tags+xml"/>
  <Override PartName="/ppt/tags/tag1377.xml" ContentType="application/vnd.openxmlformats-officedocument.presentationml.tags+xml"/>
  <Override PartName="/ppt/slideMasters/slideMaster14.xml" ContentType="application/vnd.openxmlformats-officedocument.presentationml.slideMaster+xml"/>
  <Override PartName="/ppt/slideLayouts/slideLayout130.xml" ContentType="application/vnd.openxmlformats-officedocument.presentationml.slideLayout+xml"/>
  <Override PartName="/ppt/tags/tag392.xml" ContentType="application/vnd.openxmlformats-officedocument.presentationml.tags+xml"/>
  <Override PartName="/ppt/tags/tag884.xml" ContentType="application/vnd.openxmlformats-officedocument.presentationml.tags+xml"/>
  <Override PartName="/ppt/theme/theme35.xml" ContentType="application/vnd.openxmlformats-officedocument.theme+xml"/>
  <Override PartName="/ppt/tags/tag1232.xml" ContentType="application/vnd.openxmlformats-officedocument.presentationml.tags+xml"/>
  <Override PartName="/ppt/slideLayouts/slideLayout461.xml" ContentType="application/vnd.openxmlformats-officedocument.presentationml.slideLayout+xml"/>
  <Override PartName="/ppt/tags/tag91.xml" ContentType="application/vnd.openxmlformats-officedocument.presentationml.tags+xml"/>
  <Override PartName="/ppt/tags/tag137.xml" ContentType="application/vnd.openxmlformats-officedocument.presentationml.tags+xml"/>
  <Override PartName="/ppt/slideLayouts/slideLayout206.xml" ContentType="application/vnd.openxmlformats-officedocument.presentationml.slideLayout+xml"/>
  <Override PartName="/ppt/tags/tag629.xml" ContentType="application/vnd.openxmlformats-officedocument.presentationml.tags+xml"/>
  <Override PartName="/ppt/tags/tag815.xml" ContentType="application/vnd.openxmlformats-officedocument.presentationml.tags+xml"/>
  <Override PartName="/ppt/tags/tag1071.xml" ContentType="application/vnd.openxmlformats-officedocument.presentationml.tags+xml"/>
  <Override PartName="/ppt/tags/tag1308.xml" ContentType="application/vnd.openxmlformats-officedocument.presentationml.tags+xml"/>
  <Override PartName="/ppt/tags/tag22.xml" ContentType="application/vnd.openxmlformats-officedocument.presentationml.tags+xml"/>
  <Override PartName="/ppt/tags/tag323.xml" ContentType="application/vnd.openxmlformats-officedocument.presentationml.tags+xml"/>
  <Override PartName="/ppt/tags/tag468.xml" ContentType="application/vnd.openxmlformats-officedocument.presentationml.tags+xml"/>
  <Override PartName="/ppt/tags/tag654.xml" ContentType="application/vnd.openxmlformats-officedocument.presentationml.tags+xml"/>
  <Override PartName="/ppt/slideLayouts/slideLayout231.xml" ContentType="application/vnd.openxmlformats-officedocument.presentationml.slideLayout+xml"/>
  <Override PartName="/ppt/tags/tag799.xml" ContentType="application/vnd.openxmlformats-officedocument.presentationml.tags+xml"/>
  <Override PartName="/ppt/tags/tag985.xml" ContentType="application/vnd.openxmlformats-officedocument.presentationml.tags+xml"/>
  <Override PartName="/ppt/tags/tag1002.xml" ContentType="application/vnd.openxmlformats-officedocument.presentationml.tags+xml"/>
  <Override PartName="/ppt/tags/tag1147.xml" ContentType="application/vnd.openxmlformats-officedocument.presentationml.tags+xml"/>
  <Override PartName="/ppt/slideLayouts/slideLayout376.xml" ContentType="application/vnd.openxmlformats-officedocument.presentationml.slideLayout+xml"/>
  <Override PartName="/ppt/tags/tag1333.xml" ContentType="application/vnd.openxmlformats-officedocument.presentationml.tags+xml"/>
  <Override PartName="/ppt/tags/tag1478.xml" ContentType="application/vnd.openxmlformats-officedocument.presentationml.tags+xml"/>
  <Override PartName="/ppt/tags/tag162.xml" ContentType="application/vnd.openxmlformats-officedocument.presentationml.tags+xml"/>
  <Override PartName="/ppt/slideLayouts/slideLayout68.xml" ContentType="application/vnd.openxmlformats-officedocument.presentationml.slideLayout+xml"/>
  <Override PartName="/ppt/tags/tag493.xml" ContentType="application/vnd.openxmlformats-officedocument.presentationml.tags+xml"/>
  <Override PartName="/ppt/tags/tag840.xml" ContentType="application/vnd.openxmlformats-officedocument.presentationml.tags+xml"/>
  <Override PartName="/ppt/tags/tag1172.xml" ContentType="application/vnd.openxmlformats-officedocument.presentationml.tags+xml"/>
  <Override PartName="/ppt/tags/tag1409.xml" ContentType="application/vnd.openxmlformats-officedocument.presentationml.tags+xml"/>
  <Override PartName="/ppt/tags/tag8.xml" ContentType="application/vnd.openxmlformats-officedocument.presentationml.tags+xml"/>
  <Override PartName="/ppt/tags/tag238.xml" ContentType="application/vnd.openxmlformats-officedocument.presentationml.tags+xml"/>
  <Override PartName="/ppt/tags/tag916.xml" ContentType="application/vnd.openxmlformats-officedocument.presentationml.tags+xml"/>
  <Override PartName="/ppt/tags/tag1248.xml" ContentType="application/vnd.openxmlformats-officedocument.presentationml.tags+xml"/>
  <Override PartName="/ppt/slideLayouts/slideLayout146.xml" ContentType="application/vnd.openxmlformats-officedocument.presentationml.slideLayout+xml"/>
  <Override PartName="/ppt/tags/tag424.xml" ContentType="application/vnd.openxmlformats-officedocument.presentationml.tags+xml"/>
  <Override PartName="/ppt/tags/tag610.xml" ContentType="application/vnd.openxmlformats-officedocument.presentationml.tags+xml"/>
  <Override PartName="/ppt/slideLayouts/slideLayout332.xml" ContentType="application/vnd.openxmlformats-officedocument.presentationml.slideLayout+xml"/>
  <Override PartName="/ppt/tags/tag1434.xml" ContentType="application/vnd.openxmlformats-officedocument.presentationml.tags+xml"/>
  <Override PartName="/ppt/slideLayouts/slideLayout2.xml" ContentType="application/vnd.openxmlformats-officedocument.presentationml.slideLayout+xml"/>
  <Override PartName="/ppt/tags/tag594.xml" ContentType="application/vnd.openxmlformats-officedocument.presentationml.tags+xml"/>
  <Override PartName="/ppt/tags/tag780.xml" ContentType="application/vnd.openxmlformats-officedocument.presentationml.tags+xml"/>
  <Override PartName="/ppt/tags/tag38.xml" ContentType="application/vnd.openxmlformats-officedocument.presentationml.tags+xml"/>
  <Override PartName="/ppt/tags/tag339.xml" ContentType="application/vnd.openxmlformats-officedocument.presentationml.tags+xml"/>
  <Override PartName="/ppt/tags/tag525.xml" ContentType="application/vnd.openxmlformats-officedocument.presentationml.tags+xml"/>
  <Override PartName="/ppt/slideLayouts/slideLayout247.xml" ContentType="application/vnd.openxmlformats-officedocument.presentationml.slideLayout+xml"/>
  <Override PartName="/ppt/tags/tag1349.xml" ContentType="application/vnd.openxmlformats-officedocument.presentationml.tags+xml"/>
  <Override PartName="/ppt/tags/tag711.xml" ContentType="application/vnd.openxmlformats-officedocument.presentationml.tags+xml"/>
  <Override PartName="/ppt/tags/tag1043.xml" ContentType="application/vnd.openxmlformats-officedocument.presentationml.tags+xml"/>
  <Override PartName="/ppt/slideLayouts/slideLayout433.xml" ContentType="application/vnd.openxmlformats-officedocument.presentationml.slideLayout+xml"/>
  <Override PartName="/ppt/tags/tag1535.xml" ContentType="application/vnd.openxmlformats-officedocument.presentationml.tags+xml"/>
  <Override PartName="/ppt/tags/tag695.xml" ContentType="application/vnd.openxmlformats-officedocument.presentationml.tags+xml"/>
  <Override PartName="/ppt/tags/tag881.xml" ContentType="application/vnd.openxmlformats-officedocument.presentationml.tags+xml"/>
  <Override PartName="/ppt/tags/tag626.xml" ContentType="application/vnd.openxmlformats-officedocument.presentationml.tags+xml"/>
  <Override PartName="/ppt/slideLayouts/slideLayout348.xml" ContentType="application/vnd.openxmlformats-officedocument.presentationml.slideLayout+xml"/>
  <Override PartName="/ppt/notesSlides/notesSlide7.xml" ContentType="application/vnd.openxmlformats-officedocument.presentationml.notesSlide+xml"/>
  <Override PartName="/ppt/tags/tag134.xml" ContentType="application/vnd.openxmlformats-officedocument.presentationml.tags+xml"/>
  <Override PartName="/ppt/tags/tag320.xml" ContentType="application/vnd.openxmlformats-officedocument.presentationml.tags+xml"/>
  <Override PartName="/ppt/tags/tag796.xml" ContentType="application/vnd.openxmlformats-officedocument.presentationml.tags+xml"/>
  <Override PartName="/ppt/tags/tag812.xml" ContentType="application/vnd.openxmlformats-officedocument.presentationml.tags+xml"/>
  <Override PartName="/ppt/tags/tag1144.xml" ContentType="application/vnd.openxmlformats-officedocument.presentationml.tags+xml"/>
  <Override PartName="/ppt/tags/tag982.xml" ContentType="application/vnd.openxmlformats-officedocument.presentationml.tags+xml"/>
  <Override PartName="/ppt/tags/tag1330.xml" ContentType="application/vnd.openxmlformats-officedocument.presentationml.tags+xml"/>
  <Override PartName="/ppt/tags/tag5.xml" ContentType="application/vnd.openxmlformats-officedocument.presentationml.tags+xml"/>
  <Override PartName="/ppt/slideLayouts/slideLayout65.xml" ContentType="application/vnd.openxmlformats-officedocument.presentationml.slideLayout+xml"/>
  <Override PartName="/ppt/tags/tag490.xml" ContentType="application/vnd.openxmlformats-officedocument.presentationml.tags+xml"/>
  <Override PartName="/ppt/tags/tag727.xml" ContentType="application/vnd.openxmlformats-officedocument.presentationml.tags+xml"/>
  <Override PartName="/ppt/tags/tag913.xml" ContentType="application/vnd.openxmlformats-officedocument.presentationml.tags+xml"/>
  <Override PartName="/ppt/tags/tag1059.xml" ContentType="application/vnd.openxmlformats-officedocument.presentationml.tags+xml"/>
  <Override PartName="/ppt/slideLayouts/slideLayout449.xml" ContentType="application/vnd.openxmlformats-officedocument.presentationml.slideLayout+xml"/>
  <Override PartName="/ppt/tags/tag235.xml" ContentType="application/vnd.openxmlformats-officedocument.presentationml.tags+xml"/>
  <Override PartName="/ppt/slideLayouts/slideLayout143.xml" ContentType="application/vnd.openxmlformats-officedocument.presentationml.slideLayout+xml"/>
  <Override PartName="/ppt/tags/tag421.xml" ContentType="application/vnd.openxmlformats-officedocument.presentationml.tags+xml"/>
  <Override PartName="/ppt/tags/tag897.xml" ContentType="application/vnd.openxmlformats-officedocument.presentationml.tags+xml"/>
  <Override PartName="/ppt/tags/tag1245.xml" ContentType="application/vnd.openxmlformats-officedocument.presentationml.tags+xml"/>
  <Override PartName="/ppt/tags/tag1431.xml" ContentType="application/vnd.openxmlformats-officedocument.presentationml.tags+xml"/>
  <Override PartName="/ppt/tags/tag591.xml" ContentType="application/vnd.openxmlformats-officedocument.presentationml.tags+xml"/>
  <Override PartName="/ppt/tags/tag828.xml" ContentType="application/vnd.openxmlformats-officedocument.presentationml.tags+xml"/>
  <Override PartName="/ppt/tags/tag35.xml" ContentType="application/vnd.openxmlformats-officedocument.presentationml.tags+xml"/>
  <Override PartName="/ppt/tags/tag336.xml" ContentType="application/vnd.openxmlformats-officedocument.presentationml.tags+xml"/>
  <Override PartName="/ppt/tags/tag1346.xml" ContentType="application/vnd.openxmlformats-officedocument.presentationml.tags+xml"/>
  <Override PartName="/ppt/tags/tag522.xml" ContentType="application/vnd.openxmlformats-officedocument.presentationml.tags+xml"/>
  <Override PartName="/ppt/slideLayouts/slideLayout244.xml" ContentType="application/vnd.openxmlformats-officedocument.presentationml.slideLayout+xml"/>
  <Override PartName="/ppt/tags/tag998.xml" ContentType="application/vnd.openxmlformats-officedocument.presentationml.tags+xml"/>
  <Override PartName="/ppt/slideLayouts/slideLayout430.xml" ContentType="application/vnd.openxmlformats-officedocument.presentationml.slideLayout+xml"/>
  <Override PartName="/ppt/tags/tag1532.xml" ContentType="application/vnd.openxmlformats-officedocument.presentationml.tags+xml"/>
  <Override PartName="/ppt/tags/tag692.xml" ContentType="application/vnd.openxmlformats-officedocument.presentationml.tags+xml"/>
  <Override PartName="/ppt/tags/tag929.xml" ContentType="application/vnd.openxmlformats-officedocument.presentationml.tags+xml"/>
  <Override PartName="/ppt/tags/tag1040.xml" ContentType="application/vnd.openxmlformats-officedocument.presentationml.tags+xml"/>
  <Override PartName="/ppt/tags/tag437.xml" ContentType="application/vnd.openxmlformats-officedocument.presentationml.tags+xml"/>
  <Override PartName="/ppt/slideLayouts/slideLayout159.xml" ContentType="application/vnd.openxmlformats-officedocument.presentationml.slideLayout+xml"/>
  <Override PartName="/ppt/tags/tag623.xml" ContentType="application/vnd.openxmlformats-officedocument.presentationml.tags+xml"/>
  <Override PartName="/ppt/slideLayouts/slideLayout345.xml" ContentType="application/vnd.openxmlformats-officedocument.presentationml.slideLayout+xml"/>
  <Override PartName="/ppt/tags/tag1447.xml" ContentType="application/vnd.openxmlformats-officedocument.presentationml.tags+xml"/>
  <Override PartName="/ppt/notesSlides/notesSlide4.xml" ContentType="application/vnd.openxmlformats-officedocument.presentationml.notesSlide+xml"/>
  <Override PartName="/ppt/tags/tag131.xml" ContentType="application/vnd.openxmlformats-officedocument.presentationml.tags+xml"/>
  <Override PartName="/ppt/tags/tag793.xml" ContentType="application/vnd.openxmlformats-officedocument.presentationml.tags+xml"/>
  <Override PartName="/ppt/tags/tag1141.xml" ContentType="application/vnd.openxmlformats-officedocument.presentationml.tags+xml"/>
  <Override PartName="/ppt/tags/tag2.xml" ContentType="application/vnd.openxmlformats-officedocument.presentationml.tags+xml"/>
  <Override PartName="/ppt/slideLayouts/slideLayout62.xml" ContentType="application/vnd.openxmlformats-officedocument.presentationml.slideLayout+xml"/>
  <Override PartName="/ppt/tags/tag538.xml" ContentType="application/vnd.openxmlformats-officedocument.presentationml.tags+xml"/>
  <Override PartName="/ppt/tags/tag724.xml" ContentType="application/vnd.openxmlformats-officedocument.presentationml.tags+xml"/>
  <Override PartName="/ppt/slideLayouts/slideLayout446.xml" ContentType="application/vnd.openxmlformats-officedocument.presentationml.slideLayout+xml"/>
  <Override PartName="/ppt/tags/tag1548.xml" ContentType="application/vnd.openxmlformats-officedocument.presentationml.tags+xml"/>
  <Override PartName="/ppt/tags/tag232.xml" ContentType="application/vnd.openxmlformats-officedocument.presentationml.tags+xml"/>
  <Override PartName="/ppt/slideLayouts/slideLayout140.xml" ContentType="application/vnd.openxmlformats-officedocument.presentationml.slideLayout+xml"/>
  <Override PartName="/ppt/tags/tag894.xml" ContentType="application/vnd.openxmlformats-officedocument.presentationml.tags+xml"/>
  <Override PartName="/ppt/tags/tag910.xml" ContentType="application/vnd.openxmlformats-officedocument.presentationml.tags+xml"/>
  <Override PartName="/ppt/tags/tag1056.xml" ContentType="application/vnd.openxmlformats-officedocument.presentationml.tags+xml"/>
  <Override PartName="/ppt/tags/tag1242.xml" ContentType="application/vnd.openxmlformats-officedocument.presentationml.tags+xml"/>
  <Override PartName="/ppt/tags/tag639.xml" ContentType="application/vnd.openxmlformats-officedocument.presentationml.tags+xml"/>
  <Override PartName="/ppt/tags/tag147.xml" ContentType="application/vnd.openxmlformats-officedocument.presentationml.tags+xml"/>
  <Override PartName="/ppt/tags/tag825.xml" ContentType="application/vnd.openxmlformats-officedocument.presentationml.tags+xml"/>
  <Override PartName="/ppt/tags/tag1157.xml" ContentType="application/vnd.openxmlformats-officedocument.presentationml.tags+xml"/>
  <Override PartName="/ppt/tags/tag32.xml" ContentType="application/vnd.openxmlformats-officedocument.presentationml.tags+xml"/>
  <Override PartName="/ppt/tags/tag333.xml" ContentType="application/vnd.openxmlformats-officedocument.presentationml.tags+xml"/>
  <Override PartName="/ppt/slideLayouts/slideLayout241.xml" ContentType="application/vnd.openxmlformats-officedocument.presentationml.slideLayout+xml"/>
  <Override PartName="/ppt/tags/tag995.xml" ContentType="application/vnd.openxmlformats-officedocument.presentationml.tags+xml"/>
  <Override PartName="/ppt/tags/tag1343.xml" ContentType="application/vnd.openxmlformats-officedocument.presentationml.tags+xml"/>
  <Override PartName="/ppt/slideLayouts/slideLayout78.xml" ContentType="application/vnd.openxmlformats-officedocument.presentationml.slideLayout+xml"/>
  <Override PartName="/ppt/diagrams/drawing5.xml" ContentType="application/vnd.ms-office.drawingml.diagramDrawing+xml"/>
  <Override PartName="/ppt/tags/tag248.xml" ContentType="application/vnd.openxmlformats-officedocument.presentationml.tags+xml"/>
  <Override PartName="/ppt/tags/tag434.xml" ContentType="application/vnd.openxmlformats-officedocument.presentationml.tags+xml"/>
  <Override PartName="/ppt/slideLayouts/slideLayout156.xml" ContentType="application/vnd.openxmlformats-officedocument.presentationml.slideLayout+xml"/>
  <Override PartName="/ppt/tags/tag926.xml" ContentType="application/vnd.openxmlformats-officedocument.presentationml.tags+xml"/>
  <Override PartName="/ppt/tags/tag1258.xml" ContentType="application/vnd.openxmlformats-officedocument.presentationml.tags+xml"/>
  <Override PartName="/ppt/notesSlides/notesSlide1.xml" ContentType="application/vnd.openxmlformats-officedocument.presentationml.notesSlide+xml"/>
  <Override PartName="/ppt/tags/tag620.xml" ContentType="application/vnd.openxmlformats-officedocument.presentationml.tags+xml"/>
  <Override PartName="/ppt/slideLayouts/slideLayout342.xml" ContentType="application/vnd.openxmlformats-officedocument.presentationml.slideLayout+xml"/>
  <Override PartName="/ppt/tags/tag1444.xml" ContentType="application/vnd.openxmlformats-officedocument.presentationml.tags+xml"/>
  <Override PartName="/ppt/tags/tag790.xml" ContentType="application/vnd.openxmlformats-officedocument.presentationml.tags+xml"/>
  <Override PartName="/ppt/tags/tag48.xml" ContentType="application/vnd.openxmlformats-officedocument.presentationml.tags+xml"/>
  <Override PartName="/ppt/tags/tag349.xml" ContentType="application/vnd.openxmlformats-officedocument.presentationml.tags+xml"/>
  <Override PartName="/ppt/tags/tag535.xml" ContentType="application/vnd.openxmlformats-officedocument.presentationml.tags+xml"/>
  <Override PartName="/ppt/slideLayouts/slideLayout257.xml" ContentType="application/vnd.openxmlformats-officedocument.presentationml.slideLayout+xml"/>
  <Override PartName="/ppt/tags/tag1359.xml" ContentType="application/vnd.openxmlformats-officedocument.presentationml.tags+xml"/>
  <Override PartName="/ppt/tags/tag1545.xml" ContentType="application/vnd.openxmlformats-officedocument.presentationml.tags+xml"/>
  <Override PartName="/ppt/theme/theme17.xml" ContentType="application/vnd.openxmlformats-officedocument.theme+xml"/>
  <Override PartName="/ppt/tags/tag721.xml" ContentType="application/vnd.openxmlformats-officedocument.presentationml.tags+xml"/>
  <Override PartName="/ppt/tags/tag1053.xml" ContentType="application/vnd.openxmlformats-officedocument.presentationml.tags+xml"/>
  <Override PartName="/ppt/slideLayouts/slideLayout443.xml" ContentType="application/vnd.openxmlformats-officedocument.presentationml.slideLayout+xml"/>
  <Override PartName="/ppt/tags/tag891.xml" ContentType="application/vnd.openxmlformats-officedocument.presentationml.tags+xml"/>
  <Override PartName="/ppt/tags/tag636.xml" ContentType="application/vnd.openxmlformats-officedocument.presentationml.tags+xml"/>
  <Override PartName="/ppt/tags/tag822.xml" ContentType="application/vnd.openxmlformats-officedocument.presentationml.tags+xml"/>
  <Override PartName="/ppt/slideLayouts/slideLayout358.xml" ContentType="application/vnd.openxmlformats-officedocument.presentationml.slideLayout+xml"/>
  <Override PartName="/ppt/tags/tag144.xml" ContentType="application/vnd.openxmlformats-officedocument.presentationml.tags+xml"/>
  <Override PartName="/ppt/tags/tag330.xml" ContentType="application/vnd.openxmlformats-officedocument.presentationml.tags+xml"/>
  <Override PartName="/ppt/tags/tag992.xml" ContentType="application/vnd.openxmlformats-officedocument.presentationml.tags+xml"/>
  <Override PartName="/ppt/tags/tag1154.xml" ContentType="application/vnd.openxmlformats-officedocument.presentationml.tags+xml"/>
  <Override PartName="/ppt/tags/tag1340.xml" ContentType="application/vnd.openxmlformats-officedocument.presentationml.tags+xml"/>
  <Override PartName="/ppt/tags/tag737.xml" ContentType="application/vnd.openxmlformats-officedocument.presentationml.tags+xml"/>
  <Override PartName="/ppt/slideLayouts/slideLayout459.xml" ContentType="application/vnd.openxmlformats-officedocument.presentationml.slideLayout+xml"/>
  <Override PartName="/ppt/diagrams/drawing2.xml" ContentType="application/vnd.ms-office.drawingml.diagramDrawing+xml"/>
  <Override PartName="/ppt/slideLayouts/slideLayout75.xml" ContentType="application/vnd.openxmlformats-officedocument.presentationml.slideLayout+xml"/>
  <Override PartName="/ppt/tags/tag245.xml" ContentType="application/vnd.openxmlformats-officedocument.presentationml.tags+xml"/>
  <Override PartName="/ppt/tags/tag923.xml" ContentType="application/vnd.openxmlformats-officedocument.presentationml.tags+xml"/>
  <Override PartName="/ppt/tags/tag1069.xml" ContentType="application/vnd.openxmlformats-officedocument.presentationml.tags+xml"/>
  <Override PartName="/ppt/tags/tag431.xml" ContentType="application/vnd.openxmlformats-officedocument.presentationml.tags+xml"/>
  <Override PartName="/ppt/slideLayouts/slideLayout153.xml" ContentType="application/vnd.openxmlformats-officedocument.presentationml.slideLayout+xml"/>
  <Override PartName="/ppt/tags/tag1255.xml" ContentType="application/vnd.openxmlformats-officedocument.presentationml.tags+xml"/>
  <Override PartName="/ppt/tags/tag1441.xml" ContentType="application/vnd.openxmlformats-officedocument.presentationml.tags+xml"/>
  <Override PartName="/ppt/tags/tag838.xml" ContentType="application/vnd.openxmlformats-officedocument.presentationml.tags+xml"/>
  <Override PartName="/ppt/tags/tag45.xml" ContentType="application/vnd.openxmlformats-officedocument.presentationml.tags+xml"/>
  <Override PartName="/ppt/tags/tag346.xml" ContentType="application/vnd.openxmlformats-officedocument.presentationml.tags+xml"/>
  <Override PartName="/ppt/tags/tag532.xml" ContentType="application/vnd.openxmlformats-officedocument.presentationml.tags+xml"/>
  <Override PartName="/ppt/slideLayouts/slideLayout254.xml" ContentType="application/vnd.openxmlformats-officedocument.presentationml.slideLayout+xml"/>
  <Override PartName="/ppt/tags/tag1356.xml" ContentType="application/vnd.openxmlformats-officedocument.presentationml.tags+xml"/>
  <Override PartName="/ppt/theme/theme14.xml" ContentType="application/vnd.openxmlformats-officedocument.theme+xml"/>
  <Override PartName="/ppt/slideLayouts/slideLayout440.xml" ContentType="application/vnd.openxmlformats-officedocument.presentationml.slideLayout+xml"/>
  <Override PartName="/ppt/tags/tag1542.xml" ContentType="application/vnd.openxmlformats-officedocument.presentationml.tags+xml"/>
  <Override PartName="/ppt/tags/tag939.xml" ContentType="application/vnd.openxmlformats-officedocument.presentationml.tags+xml"/>
  <Override PartName="/ppt/tags/tag1050.xml" ContentType="application/vnd.openxmlformats-officedocument.presentationml.tags+xml"/>
  <Override PartName="/ppt/tags/tag447.xml" ContentType="application/vnd.openxmlformats-officedocument.presentationml.tags+xml"/>
  <Override PartName="/ppt/slideLayouts/slideLayout169.xml" ContentType="application/vnd.openxmlformats-officedocument.presentationml.slideLayout+xml"/>
  <Override PartName="/ppt/tags/tag633.xml" ContentType="application/vnd.openxmlformats-officedocument.presentationml.tags+xml"/>
  <Override PartName="/ppt/slideLayouts/slideLayout355.xml" ContentType="application/vnd.openxmlformats-officedocument.presentationml.slideLayout+xml"/>
  <Override PartName="/ppt/tags/tag1457.xml" ContentType="application/vnd.openxmlformats-officedocument.presentationml.tags+xml"/>
  <Override PartName="/ppt/tags/tag141.xml" ContentType="application/vnd.openxmlformats-officedocument.presentationml.tags+xml"/>
  <Override PartName="/ppt/tags/tag1151.xml" ContentType="application/vnd.openxmlformats-officedocument.presentationml.tags+xml"/>
  <Override PartName="/ppt/tags/tag548.xml" ContentType="application/vnd.openxmlformats-officedocument.presentationml.tags+xml"/>
  <Override PartName="/ppt/slideLayouts/slideLayout72.xml" ContentType="application/vnd.openxmlformats-officedocument.presentationml.slideLayout+xml"/>
  <Override PartName="/ppt/tags/tag734.xml" ContentType="application/vnd.openxmlformats-officedocument.presentationml.tags+xml"/>
  <Override PartName="/ppt/tags/tag920.xml" ContentType="application/vnd.openxmlformats-officedocument.presentationml.tags+xml"/>
  <Override PartName="/ppt/tags/tag1066.xml" ContentType="application/vnd.openxmlformats-officedocument.presentationml.tags+xml"/>
  <Override PartName="/ppt/slideLayouts/slideLayout456.xml" ContentType="application/vnd.openxmlformats-officedocument.presentationml.slideLayout+xml"/>
  <Override PartName="/ppt/tags/tag1558.xml" ContentType="application/vnd.openxmlformats-officedocument.presentationml.tags+xml"/>
  <Override PartName="/ppt/tags/tag242.xml" ContentType="application/vnd.openxmlformats-officedocument.presentationml.tags+xml"/>
  <Override PartName="/ppt/slideLayouts/slideLayout150.xml" ContentType="application/vnd.openxmlformats-officedocument.presentationml.slideLayout+xml"/>
  <Override PartName="/ppt/tags/tag1252.xml" ContentType="application/vnd.openxmlformats-officedocument.presentationml.tags+xml"/>
  <Override PartName="/ppt/tags/tag649.xml" ContentType="application/vnd.openxmlformats-officedocument.presentationml.tags+xml"/>
  <Override PartName="/ppt/slideMasters/slideMaster9.xml" ContentType="application/vnd.openxmlformats-officedocument.presentationml.slideMaster+xml"/>
  <Override PartName="/ppt/tags/tag157.xml" ContentType="application/vnd.openxmlformats-officedocument.presentationml.tags+xml"/>
  <Override PartName="/ppt/tags/tag343.xml" ContentType="application/vnd.openxmlformats-officedocument.presentationml.tags+xml"/>
  <Override PartName="/ppt/tags/tag835.xml" ContentType="application/vnd.openxmlformats-officedocument.presentationml.tags+xml"/>
  <Override PartName="/ppt/tags/tag1167.xml" ContentType="application/vnd.openxmlformats-officedocument.presentationml.tags+xml"/>
  <Override PartName="/ppt/tags/tag42.xml" ContentType="application/vnd.openxmlformats-officedocument.presentationml.tags+xml"/>
  <Override PartName="/ppt/slideLayouts/slideLayout251.xml" ContentType="application/vnd.openxmlformats-officedocument.presentationml.slideLayout+xml"/>
  <Override PartName="/ppt/tags/tag1353.xml" ContentType="application/vnd.openxmlformats-officedocument.presentationml.tags+xml"/>
  <Override PartName="/ppt/diagrams/data3.xml" ContentType="application/vnd.openxmlformats-officedocument.drawingml.diagramData+xml"/>
  <Override PartName="/ppt/slideLayouts/slideLayout88.xml" ContentType="application/vnd.openxmlformats-officedocument.presentationml.slideLayout+xml"/>
  <Override PartName="/ppt/theme/theme11.xml" ContentType="application/vnd.openxmlformats-officedocument.theme+xml"/>
  <Override PartName="/ppt/tags/tag936.xml" ContentType="application/vnd.openxmlformats-officedocument.presentationml.tags+xml"/>
  <Override PartName="/ppt/slideLayouts/slideLayout19.xml" ContentType="application/vnd.openxmlformats-officedocument.presentationml.slideLayout+xml"/>
  <Override PartName="/ppt/tags/tag258.xml" ContentType="application/vnd.openxmlformats-officedocument.presentationml.tags+xml"/>
  <Override PartName="/ppt/tags/tag444.xml" ContentType="application/vnd.openxmlformats-officedocument.presentationml.tags+xml"/>
  <Override PartName="/ppt/slideLayouts/slideLayout166.xml" ContentType="application/vnd.openxmlformats-officedocument.presentationml.slideLayout+xml"/>
  <Override PartName="/ppt/tags/tag1268.xml" ContentType="application/vnd.openxmlformats-officedocument.presentationml.tags+xml"/>
  <Override PartName="/ppt/tags/tag1454.xml" ContentType="application/vnd.openxmlformats-officedocument.presentationml.tags+xml"/>
  <Override PartName="/ppt/tags/tag630.xml" ContentType="application/vnd.openxmlformats-officedocument.presentationml.tags+xml"/>
  <Override PartName="/ppt/slideLayouts/slideLayout352.xml" ContentType="application/vnd.openxmlformats-officedocument.presentationml.slideLayout+xml"/>
  <Override PartName="/ppt/tags/tag58.xml" ContentType="application/vnd.openxmlformats-officedocument.presentationml.tags+xml"/>
  <Override PartName="/ppt/tags/tag359.xml" ContentType="application/vnd.openxmlformats-officedocument.presentationml.tags+xml"/>
  <Override PartName="/ppt/tags/tag1369.xml" ContentType="application/vnd.openxmlformats-officedocument.presentationml.tags+xml"/>
  <Override PartName="/ppt/tags/tag545.xml" ContentType="application/vnd.openxmlformats-officedocument.presentationml.tags+xml"/>
  <Override PartName="/ppt/tags/tag731.xml" ContentType="application/vnd.openxmlformats-officedocument.presentationml.tags+xml"/>
  <Override PartName="/ppt/slideLayouts/slideLayout267.xml" ContentType="application/vnd.openxmlformats-officedocument.presentationml.slideLayout+xml"/>
  <Override PartName="/ppt/slideLayouts/slideLayout453.xml" ContentType="application/vnd.openxmlformats-officedocument.presentationml.slideLayout+xml"/>
  <Override PartName="/ppt/tags/tag1555.xml" ContentType="application/vnd.openxmlformats-officedocument.presentationml.tags+xml"/>
  <Override PartName="/ppt/theme/theme27.xml" ContentType="application/vnd.openxmlformats-officedocument.theme+xml"/>
  <Override PartName="/ppt/tags/tag1063.xml" ContentType="application/vnd.openxmlformats-officedocument.presentationml.tags+xml"/>
  <Override PartName="/ppt/tags/tag646.xml" ContentType="application/vnd.openxmlformats-officedocument.presentationml.tags+xml"/>
  <Override PartName="/ppt/slideLayouts/slideLayout368.xml" ContentType="application/vnd.openxmlformats-officedocument.presentationml.slideLayout+xml"/>
  <Override PartName="/ppt/slideMasters/slideMaster6.xml" ContentType="application/vnd.openxmlformats-officedocument.presentationml.slideMaster+xml"/>
  <Override PartName="/ppt/tags/tag154.xml" ContentType="application/vnd.openxmlformats-officedocument.presentationml.tags+xml"/>
  <Override PartName="/ppt/tags/tag832.xml" ContentType="application/vnd.openxmlformats-officedocument.presentationml.tags+xml"/>
  <Override PartName="/ppt/tags/tag340.xml" ContentType="application/vnd.openxmlformats-officedocument.presentationml.tags+xml"/>
  <Override PartName="/ppt/tags/tag1164.xml" ContentType="application/vnd.openxmlformats-officedocument.presentationml.tags+xml"/>
  <Override PartName="/ppt/tags/tag1350.xml" ContentType="application/vnd.openxmlformats-officedocument.presentationml.tags+xml"/>
  <Override PartName="/ppt/slideLayouts/slideLayout85.xml" ContentType="application/vnd.openxmlformats-officedocument.presentationml.slideLayout+xml"/>
  <Override PartName="/ppt/tags/tag747.xml" ContentType="application/vnd.openxmlformats-officedocument.presentationml.tags+xml"/>
  <Override PartName="/ppt/slideLayouts/slideLayout469.xml" ContentType="application/vnd.openxmlformats-officedocument.presentationml.slideLayout+xml"/>
  <Override PartName="/ppt/slides/slide17.xml" ContentType="application/vnd.openxmlformats-officedocument.presentationml.slide+xml"/>
  <Override PartName="/ppt/tags/tag255.xml" ContentType="application/vnd.openxmlformats-officedocument.presentationml.tags+xml"/>
  <Override PartName="/ppt/slideLayouts/slideLayout163.xml" ContentType="application/vnd.openxmlformats-officedocument.presentationml.slideLayout+xml"/>
  <Override PartName="/ppt/tags/tag933.xml" ContentType="application/vnd.openxmlformats-officedocument.presentationml.tags+xml"/>
  <Override PartName="/ppt/tags/tag1079.xml" ContentType="application/vnd.openxmlformats-officedocument.presentationml.tags+xml"/>
  <Override PartName="/ppt/tags/tag1265.xml" ContentType="application/vnd.openxmlformats-officedocument.presentationml.tags+xml"/>
  <Override PartName="/ppt/slideLayouts/slideLayout16.xml" ContentType="application/vnd.openxmlformats-officedocument.presentationml.slideLayout+xml"/>
  <Override PartName="/ppt/tags/tag441.xml" ContentType="application/vnd.openxmlformats-officedocument.presentationml.tags+xml"/>
  <Override PartName="/ppt/tags/tag1451.xml" ContentType="application/vnd.openxmlformats-officedocument.presentationml.tags+xml"/>
  <Override PartName="/ppt/tags/tag848.xml" ContentType="application/vnd.openxmlformats-officedocument.presentationml.tags+xml"/>
  <Override PartName="/ppt/tags/tag55.xml" ContentType="application/vnd.openxmlformats-officedocument.presentationml.tags+xml"/>
  <Override PartName="/ppt/tags/tag356.xml" ContentType="application/vnd.openxmlformats-officedocument.presentationml.tags+xml"/>
  <Override PartName="/ppt/tags/tag542.xml" ContentType="application/vnd.openxmlformats-officedocument.presentationml.tags+xml"/>
  <Override PartName="/ppt/slideLayouts/slideLayout264.xml" ContentType="application/vnd.openxmlformats-officedocument.presentationml.slideLayout+xml"/>
  <Override PartName="/ppt/tags/tag1366.xml" ContentType="application/vnd.openxmlformats-officedocument.presentationml.tags+xml"/>
  <Override PartName="/ppt/tags/tag1552.xml" ContentType="application/vnd.openxmlformats-officedocument.presentationml.tags+xml"/>
  <Override PartName="/ppt/theme/theme24.xml" ContentType="application/vnd.openxmlformats-officedocument.theme+xml"/>
  <Override PartName="/ppt/tags/tag1060.xml" ContentType="application/vnd.openxmlformats-officedocument.presentationml.tags+xml"/>
  <Override PartName="/ppt/slideLayouts/slideLayout450.xml" ContentType="application/vnd.openxmlformats-officedocument.presentationml.slideLayout+xml"/>
  <Override PartName="/ppt/tags/tag457.xml" ContentType="application/vnd.openxmlformats-officedocument.presentationml.tags+xml"/>
  <Override PartName="/ppt/slideLayouts/slideLayout179.xml" ContentType="application/vnd.openxmlformats-officedocument.presentationml.slideLayout+xml"/>
  <Override PartName="/ppt/tags/tag949.xml" ContentType="application/vnd.openxmlformats-officedocument.presentationml.tags+xml"/>
  <Override PartName="/ppt/slides/slide8.xml" ContentType="application/vnd.openxmlformats-officedocument.presentationml.slide+xml"/>
  <Override PartName="/ppt/tags/tag643.xml" ContentType="application/vnd.openxmlformats-officedocument.presentationml.tags+xml"/>
  <Override PartName="/ppt/slideLayouts/slideLayout365.xml" ContentType="application/vnd.openxmlformats-officedocument.presentationml.slideLayout+xml"/>
  <Override PartName="/ppt/tags/tag1467.xml" ContentType="application/vnd.openxmlformats-officedocument.presentationml.tags+xml"/>
  <Override PartName="/ppt/slideMasters/slideMaster3.xml" ContentType="application/vnd.openxmlformats-officedocument.presentationml.slideMaster+xml"/>
  <Override PartName="/ppt/tags/tag151.xml" ContentType="application/vnd.openxmlformats-officedocument.presentationml.tags+xml"/>
  <Override PartName="/ppt/tags/tag1161.xml" ContentType="application/vnd.openxmlformats-officedocument.presentationml.tags+xml"/>
  <Override PartName="/ppt/tags/tag558.xml" ContentType="application/vnd.openxmlformats-officedocument.presentationml.tags+xml"/>
  <Override PartName="/ppt/slideMasters/slideMaster19.xml" ContentType="application/vnd.openxmlformats-officedocument.presentationml.slideMaster+xml"/>
  <Override PartName="/ppt/slideLayouts/slideLayout82.xml" ContentType="application/vnd.openxmlformats-officedocument.presentationml.slideLayout+xml"/>
  <Override PartName="/ppt/tags/tag252.xml" ContentType="application/vnd.openxmlformats-officedocument.presentationml.tags+xml"/>
  <Override PartName="/ppt/tags/tag744.xml" ContentType="application/vnd.openxmlformats-officedocument.presentationml.tags+xml"/>
  <Override PartName="/ppt/tags/tag930.xml" ContentType="application/vnd.openxmlformats-officedocument.presentationml.tags+xml"/>
  <Override PartName="/ppt/tags/tag1076.xml" ContentType="application/vnd.openxmlformats-officedocument.presentationml.tags+xml"/>
  <Override PartName="/ppt/slideLayouts/slideLayout466.xml" ContentType="application/vnd.openxmlformats-officedocument.presentationml.slideLayout+xml"/>
  <Override PartName="/ppt/slides/slide14.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Layouts/slideLayout160.xml" ContentType="application/vnd.openxmlformats-officedocument.presentationml.slideLayout+xml"/>
  <Override PartName="/ppt/tags/tag1262.xml" ContentType="application/vnd.openxmlformats-officedocument.presentationml.tags+xml"/>
  <Override PartName="/ppt/tags/tag659.xml" ContentType="application/vnd.openxmlformats-officedocument.presentationml.tags+xml"/>
  <Override PartName="/ppt/tags/tag845.xml" ContentType="application/vnd.openxmlformats-officedocument.presentationml.tags+xml"/>
  <Override PartName="/ppt/tags/tag1007.xml" ContentType="application/vnd.openxmlformats-officedocument.presentationml.tags+xml"/>
  <Override PartName="/ppt/tags/tag52.xml" ContentType="application/vnd.openxmlformats-officedocument.presentationml.tags+xml"/>
  <Override PartName="/ppt/tags/tag167.xml" ContentType="application/vnd.openxmlformats-officedocument.presentationml.tags+xml"/>
  <Override PartName="/ppt/tags/tag353.xml" ContentType="application/vnd.openxmlformats-officedocument.presentationml.tags+xml"/>
  <Override PartName="/ppt/tags/tag1177.xml" ContentType="application/vnd.openxmlformats-officedocument.presentationml.tags+xml"/>
  <Override PartName="/ppt/tags/tag1363.xml" ContentType="application/vnd.openxmlformats-officedocument.presentationml.tags+xml"/>
  <Override PartName="/ppt/theme/theme21.xml" ContentType="application/vnd.openxmlformats-officedocument.theme+xml"/>
  <Override PartName="/ppt/slideLayouts/slideLayout261.xml" ContentType="application/vnd.openxmlformats-officedocument.presentationml.slideLayout+xml"/>
  <Override PartName="/ppt/tags/tag1108.xml" ContentType="application/vnd.openxmlformats-officedocument.presentationml.tags+xml"/>
  <Override PartName="/ppt/slideLayouts/slideLayout98.xml" ContentType="application/vnd.openxmlformats-officedocument.presentationml.slideLayout+xml"/>
  <Override PartName="/ppt/tags/tag268.xml" ContentType="application/vnd.openxmlformats-officedocument.presentationml.tags+xml"/>
  <Override PartName="/ppt/tags/tag946.xml" ContentType="application/vnd.openxmlformats-officedocument.presentationml.tags+xml"/>
  <Override PartName="/ppt/slides/slide5.xml" ContentType="application/vnd.openxmlformats-officedocument.presentationml.slide+xml"/>
  <Override PartName="/ppt/slideLayouts/slideLayout29.xml" ContentType="application/vnd.openxmlformats-officedocument.presentationml.slideLayout+xml"/>
  <Override PartName="/ppt/tags/tag454.xml" ContentType="application/vnd.openxmlformats-officedocument.presentationml.tags+xml"/>
  <Override PartName="/ppt/slideLayouts/slideLayout176.xml" ContentType="application/vnd.openxmlformats-officedocument.presentationml.slideLayout+xml"/>
  <Override PartName="/ppt/tags/tag640.xml" ContentType="application/vnd.openxmlformats-officedocument.presentationml.tags+xml"/>
  <Override PartName="/ppt/slideLayouts/slideLayout362.xml" ContentType="application/vnd.openxmlformats-officedocument.presentationml.slideLayout+xml"/>
  <Override PartName="/ppt/tags/tag1278.xml" ContentType="application/vnd.openxmlformats-officedocument.presentationml.tags+xml"/>
  <Override PartName="/ppt/tags/tag1464.xml" ContentType="application/vnd.openxmlformats-officedocument.presentationml.tags+xml"/>
  <Override PartName="/ppt/slideLayouts/slideLayout107.xml" ContentType="application/vnd.openxmlformats-officedocument.presentationml.slideLayout+xml"/>
  <Override PartName="/ppt/tags/tag1209.xml" ContentType="application/vnd.openxmlformats-officedocument.presentationml.tags+xml"/>
  <Override PartName="/ppt/tags/tag68.xml" ContentType="application/vnd.openxmlformats-officedocument.presentationml.tags+xml"/>
  <Override PartName="/ppt/tags/tag369.xml" ContentType="application/vnd.openxmlformats-officedocument.presentationml.tags+xml"/>
  <Override PartName="/ppt/tags/tag555.xml" ContentType="application/vnd.openxmlformats-officedocument.presentationml.tags+xml"/>
  <Override PartName="/ppt/slideLayouts/slideLayout277.xml" ContentType="application/vnd.openxmlformats-officedocument.presentationml.slideLayout+xml"/>
  <Override PartName="/ppt/tags/tag1379.xml" ContentType="application/vnd.openxmlformats-officedocument.presentationml.tags+xml"/>
  <Override PartName="/ppt/slideMasters/slideMaster16.xml" ContentType="application/vnd.openxmlformats-officedocument.presentationml.slideMaster+xml"/>
  <Override PartName="/ppt/tags/tag741.xml" ContentType="application/vnd.openxmlformats-officedocument.presentationml.tags+xml"/>
  <Override PartName="/ppt/theme/theme37.xml" ContentType="application/vnd.openxmlformats-officedocument.theme+xml"/>
  <Override PartName="/ppt/slideLayouts/slideLayout463.xml" ContentType="application/vnd.openxmlformats-officedocument.presentationml.slideLayout+xml"/>
  <Override PartName="/ppt/slides/slide11.xml" ContentType="application/vnd.openxmlformats-officedocument.presentationml.slide+xml"/>
  <Override PartName="/ppt/slideLayouts/slideLayout208.xml" ContentType="application/vnd.openxmlformats-officedocument.presentationml.slideLayout+xml"/>
  <Override PartName="/ppt/tags/tag1073.xml" ContentType="application/vnd.openxmlformats-officedocument.presentationml.tags+xml"/>
  <Override PartName="/ppt/slideLayouts/slideLayout10.xml" ContentType="application/vnd.openxmlformats-officedocument.presentationml.slideLayout+xml"/>
  <Override PartName="/ppt/tags/tag656.xml" ContentType="application/vnd.openxmlformats-officedocument.presentationml.tags+xml"/>
  <Override PartName="/ppt/tags/tag1004.xml" ContentType="application/vnd.openxmlformats-officedocument.presentationml.tags+xml"/>
  <Override PartName="/ppt/slideLayouts/slideLayout378.xml" ContentType="application/vnd.openxmlformats-officedocument.presentationml.slideLayout+xml"/>
  <Override PartName="/ppt/tags/tag164.xml" ContentType="application/vnd.openxmlformats-officedocument.presentationml.tags+xml"/>
  <Override PartName="/ppt/tags/tag842.xml" ContentType="application/vnd.openxmlformats-officedocument.presentationml.tags+xml"/>
  <Override PartName="/ppt/tags/tag1174.xml" ContentType="application/vnd.openxmlformats-officedocument.presentationml.tags+xml"/>
  <Override PartName="/ppt/tags/tag350.xml" ContentType="application/vnd.openxmlformats-officedocument.presentationml.tags+xml"/>
  <Override PartName="/ppt/slideLayouts/slideLayout309.xml" ContentType="application/vnd.openxmlformats-officedocument.presentationml.slideLayout+xml"/>
  <Override PartName="/ppt/tags/tag1360.xml" ContentType="application/vnd.openxmlformats-officedocument.presentationml.tags+xml"/>
  <Override PartName="/ppt/slideLayouts/slideLayout95.xml" ContentType="application/vnd.openxmlformats-officedocument.presentationml.slideLayout+xml"/>
  <Override PartName="/ppt/tags/tag757.xml" ContentType="application/vnd.openxmlformats-officedocument.presentationml.tags+xml"/>
  <Override PartName="/ppt/tags/tag943.xml" ContentType="application/vnd.openxmlformats-officedocument.presentationml.tags+xml"/>
  <Override PartName="/ppt/tags/tag1089.xml" ContentType="application/vnd.openxmlformats-officedocument.presentationml.tags+xml"/>
  <Override PartName="/ppt/tags/tag1105.xml" ContentType="application/vnd.openxmlformats-officedocument.presentationml.tags+xml"/>
  <Override PartName="/ppt/slides/slide27.xml" ContentType="application/vnd.openxmlformats-officedocument.presentationml.slide+xml"/>
  <Override PartName="/ppt/tags/tag265.xml" ContentType="application/vnd.openxmlformats-officedocument.presentationml.tags+xml"/>
  <Override PartName="/ppt/tags/tag451.xml" ContentType="application/vnd.openxmlformats-officedocument.presentationml.tags+xml"/>
  <Override PartName="/ppt/slideLayouts/slideLayout173.xml" ContentType="application/vnd.openxmlformats-officedocument.presentationml.slideLayout+xml"/>
  <Override PartName="/ppt/tags/tag1275.xml" ContentType="application/vnd.openxmlformats-officedocument.presentationml.tags+xml"/>
  <Override PartName="/ppt/tags/tag1461.xml" ContentType="application/vnd.openxmlformats-officedocument.presentationml.tags+xml"/>
  <Override PartName="/ppt/slides/slide2.xml" ContentType="application/vnd.openxmlformats-officedocument.presentationml.slide+xml"/>
  <Override PartName="/ppt/slideLayouts/slideLayout26.xml" ContentType="application/vnd.openxmlformats-officedocument.presentationml.slideLayout+xml"/>
  <Override PartName="/ppt/tags/tag1206.xml" ContentType="application/vnd.openxmlformats-officedocument.presentationml.tags+xml"/>
  <Override PartName="/ppt/notesSlides/notesSlide18.xml" ContentType="application/vnd.openxmlformats-officedocument.presentationml.notesSlide+xml"/>
  <Override PartName="/ppt/slideLayouts/slideLayout104.xml" ContentType="application/vnd.openxmlformats-officedocument.presentationml.slideLayout+xml"/>
  <Override PartName="/ppt/tags/tag366.xml" ContentType="application/vnd.openxmlformats-officedocument.presentationml.tags+xml"/>
  <Override PartName="/ppt/tags/tag858.xml" ContentType="application/vnd.openxmlformats-officedocument.presentationml.tags+xml"/>
  <Override PartName="/ppt/tags/tag65.xml" ContentType="application/vnd.openxmlformats-officedocument.presentationml.tags+xml"/>
  <Override PartName="/ppt/tags/tag552.xml" ContentType="application/vnd.openxmlformats-officedocument.presentationml.tags+xml"/>
  <Override PartName="/ppt/slideLayouts/slideLayout274.xml" ContentType="application/vnd.openxmlformats-officedocument.presentationml.slideLayout+xml"/>
  <Override PartName="/ppt/tags/tag1376.xml" ContentType="application/vnd.openxmlformats-officedocument.presentationml.tags+xml"/>
  <Override PartName="/ppt/slideLayouts/slideLayout460.xml" ContentType="application/vnd.openxmlformats-officedocument.presentationml.slideLayout+xml"/>
  <Override PartName="/ppt/slideMasters/slideMaster13.xml" ContentType="application/vnd.openxmlformats-officedocument.presentationml.slideMaster+xml"/>
  <Override PartName="/ppt/slideLayouts/slideLayout205.xml" ContentType="application/vnd.openxmlformats-officedocument.presentationml.slideLayout+xml"/>
  <Override PartName="/ppt/theme/theme34.xml" ContentType="application/vnd.openxmlformats-officedocument.theme+xml"/>
  <Override PartName="/ppt/tags/tag959.xml" ContentType="application/vnd.openxmlformats-officedocument.presentationml.tags+xml"/>
  <Override PartName="/ppt/tags/tag1070.xml" ContentType="application/vnd.openxmlformats-officedocument.presentationml.tags+xml"/>
  <Override PartName="/ppt/tags/tag1307.xml" ContentType="application/vnd.openxmlformats-officedocument.presentationml.tags+xml"/>
  <Override PartName="/ppt/tags/tag467.xml" ContentType="application/vnd.openxmlformats-officedocument.presentationml.tags+xml"/>
  <Override PartName="/ppt/slideLayouts/slideLayout189.xml" ContentType="application/vnd.openxmlformats-officedocument.presentationml.slideLayout+xml"/>
  <Override PartName="/ppt/tags/tag1477.xml" ContentType="application/vnd.openxmlformats-officedocument.presentationml.tags+xml"/>
  <Override PartName="/ppt/tags/tag161.xml" ContentType="application/vnd.openxmlformats-officedocument.presentationml.tags+xml"/>
  <Override PartName="/ppt/tags/tag653.xml" ContentType="application/vnd.openxmlformats-officedocument.presentationml.tags+xml"/>
  <Override PartName="/ppt/tags/tag1001.xml" ContentType="application/vnd.openxmlformats-officedocument.presentationml.tags+xml"/>
  <Override PartName="/ppt/slideLayouts/slideLayout375.xml" ContentType="application/vnd.openxmlformats-officedocument.presentationml.slideLayout+xml"/>
  <Override PartName="/ppt/slideLayouts/slideLayout306.xml" ContentType="application/vnd.openxmlformats-officedocument.presentationml.slideLayout+xml"/>
  <Override PartName="/ppt/tags/tag1171.xml" ContentType="application/vnd.openxmlformats-officedocument.presentationml.tags+xml"/>
  <Override PartName="/ppt/tags/tag1408.xml" ContentType="application/vnd.openxmlformats-officedocument.presentationml.tags+xml"/>
  <Override PartName="/ppt/diagrams/quickStyle5.xml" ContentType="application/vnd.openxmlformats-officedocument.drawingml.diagramStyle+xml"/>
  <Override PartName="/ppt/slideMasters/slideMaster29.xml" ContentType="application/vnd.openxmlformats-officedocument.presentationml.slideMaster+xml"/>
  <Override PartName="/ppt/tags/tag568.xml" ContentType="application/vnd.openxmlformats-officedocument.presentationml.tags+xml"/>
  <Override PartName="/ppt/tags/tag754.xml" ContentType="application/vnd.openxmlformats-officedocument.presentationml.tags+xml"/>
  <Override PartName="/ppt/tags/tag1102.xml" ContentType="application/vnd.openxmlformats-officedocument.presentationml.tags+xml"/>
  <Override PartName="/ppt/slideLayouts/slideLayout476.xml" ContentType="application/vnd.openxmlformats-officedocument.presentationml.slideLayout+xml"/>
  <Override PartName="/ppt/slides/slide24.xml" ContentType="application/vnd.openxmlformats-officedocument.presentationml.slide+xml"/>
  <Override PartName="/ppt/slideLayouts/slideLayout92.xml" ContentType="application/vnd.openxmlformats-officedocument.presentationml.slideLayout+xml"/>
  <Override PartName="/ppt/tags/tag262.xml" ContentType="application/vnd.openxmlformats-officedocument.presentationml.tags+xml"/>
  <Override PartName="/ppt/tags/tag940.xml" ContentType="application/vnd.openxmlformats-officedocument.presentationml.tags+xml"/>
  <Override PartName="/ppt/tags/tag1086.xml" ContentType="application/vnd.openxmlformats-officedocument.presentationml.tags+xml"/>
  <Override PartName="/ppt/tags/tag1272.xml" ContentType="application/vnd.openxmlformats-officedocument.presentationml.tags+xml"/>
  <Override PartName="/ppt/slideLayouts/slideLayout23.xml" ContentType="application/vnd.openxmlformats-officedocument.presentationml.slideLayout+xml"/>
  <Override PartName="/ppt/slideLayouts/slideLayout170.xml" ContentType="application/vnd.openxmlformats-officedocument.presentationml.slideLayout+xml"/>
  <Override PartName="/ppt/tags/tag669.xml" ContentType="application/vnd.openxmlformats-officedocument.presentationml.tags+xml"/>
  <Override PartName="/ppt/tags/tag1017.xml" ContentType="application/vnd.openxmlformats-officedocument.presentationml.tags+xml"/>
  <Override PartName="/ppt/slideLayouts/slideLayout407.xml" ContentType="application/vnd.openxmlformats-officedocument.presentationml.slideLayout+xml"/>
  <Override PartName="/ppt/tags/tag1509.xml" ContentType="application/vnd.openxmlformats-officedocument.presentationml.tags+xml"/>
  <Override PartName="/ppt/notesSlides/notesSlide15.xml" ContentType="application/vnd.openxmlformats-officedocument.presentationml.notesSlide+xml"/>
  <Override PartName="/ppt/tags/tag177.xml" ContentType="application/vnd.openxmlformats-officedocument.presentationml.tags+xml"/>
  <Override PartName="/ppt/slideLayouts/slideLayout101.xml" ContentType="application/vnd.openxmlformats-officedocument.presentationml.slideLayout+xml"/>
  <Override PartName="/ppt/tags/tag855.xml" ContentType="application/vnd.openxmlformats-officedocument.presentationml.tags+xml"/>
  <Override PartName="/ppt/tags/tag1203.xml" ContentType="application/vnd.openxmlformats-officedocument.presentationml.tags+xml"/>
  <Override PartName="/ppt/tags/tag62.xml" ContentType="application/vnd.openxmlformats-officedocument.presentationml.tags+xml"/>
  <Override PartName="/ppt/tags/tag363.xml" ContentType="application/vnd.openxmlformats-officedocument.presentationml.tags+xml"/>
  <Override PartName="/ppt/slideLayouts/slideLayout271.xml" ContentType="application/vnd.openxmlformats-officedocument.presentationml.slideLayout+xml"/>
  <Override PartName="/ppt/tags/tag1187.xml" ContentType="application/vnd.openxmlformats-officedocument.presentationml.tags+xml"/>
  <Override PartName="/ppt/tags/tag1373.xml" ContentType="application/vnd.openxmlformats-officedocument.presentationml.tags+xml"/>
  <Override PartName="/ppt/slideMasters/slideMaster10.xml" ContentType="application/vnd.openxmlformats-officedocument.presentationml.slideMaster+xml"/>
  <Override PartName="/ppt/tags/tag108.xml" ContentType="application/vnd.openxmlformats-officedocument.presentationml.tags+xml"/>
  <Override PartName="/ppt/theme/theme31.xml" ContentType="application/vnd.openxmlformats-officedocument.theme+xml"/>
  <Override PartName="/ppt/tags/tag1118.xml" ContentType="application/vnd.openxmlformats-officedocument.presentationml.tags+xml"/>
  <Override PartName="/ppt/tags/tag278.xml" ContentType="application/vnd.openxmlformats-officedocument.presentationml.tags+xml"/>
  <Override PartName="/ppt/slideLayouts/slideLayout186.xml" ContentType="application/vnd.openxmlformats-officedocument.presentationml.slideLayout+xml"/>
  <Override PartName="/ppt/slideLayouts/slideLayout202.xml" ContentType="application/vnd.openxmlformats-officedocument.presentationml.slideLayout+xml"/>
  <Override PartName="/ppt/tags/tag956.xml" ContentType="application/vnd.openxmlformats-officedocument.presentationml.tags+xml"/>
  <Override PartName="/ppt/tags/tag1288.xml" ContentType="application/vnd.openxmlformats-officedocument.presentationml.tags+xml"/>
  <Override PartName="/ppt/tags/tag1304.xml" ContentType="application/vnd.openxmlformats-officedocument.presentationml.tags+xml"/>
  <Override PartName="/ppt/slideLayouts/slideLayout39.xml" ContentType="application/vnd.openxmlformats-officedocument.presentationml.slideLayout+xml"/>
  <Override PartName="/ppt/tags/tag209.xml" ContentType="application/vnd.openxmlformats-officedocument.presentationml.tags+xml"/>
  <Override PartName="/ppt/tags/tag464.xml" ContentType="application/vnd.openxmlformats-officedocument.presentationml.tags+xml"/>
  <Override PartName="/ppt/tags/tag650.xml" ContentType="application/vnd.openxmlformats-officedocument.presentationml.tags+xml"/>
  <Override PartName="/ppt/slideLayouts/slideLayout372.xml" ContentType="application/vnd.openxmlformats-officedocument.presentationml.slideLayout+xml"/>
  <Override PartName="/ppt/tags/tag1474.xml" ContentType="application/vnd.openxmlformats-officedocument.presentationml.tags+xml"/>
  <Override PartName="/ppt/slideLayouts/slideLayout117.xml" ContentType="application/vnd.openxmlformats-officedocument.presentationml.slideLayout+xml"/>
  <Override PartName="/ppt/slideLayouts/slideLayout303.xml" ContentType="application/vnd.openxmlformats-officedocument.presentationml.slideLayout+xml"/>
  <Override PartName="/ppt/tags/tag1219.xml" ContentType="application/vnd.openxmlformats-officedocument.presentationml.tags+xml"/>
  <Override PartName="/ppt/tags/tag1405.xml" ContentType="application/vnd.openxmlformats-officedocument.presentationml.tags+xml"/>
  <Override PartName="/ppt/diagrams/quickStyle2.xml" ContentType="application/vnd.openxmlformats-officedocument.drawingml.diagramStyle+xml"/>
  <Override PartName="/ppt/tags/tag78.xml" ContentType="application/vnd.openxmlformats-officedocument.presentationml.tags+xml"/>
  <Override PartName="/ppt/tags/tag379.xml" ContentType="application/vnd.openxmlformats-officedocument.presentationml.tags+xml"/>
  <Override PartName="/ppt/tags/tag565.xml" ContentType="application/vnd.openxmlformats-officedocument.presentationml.tags+xml"/>
  <Override PartName="/ppt/slideLayouts/slideLayout287.xml" ContentType="application/vnd.openxmlformats-officedocument.presentationml.slideLayout+xml"/>
  <Override PartName="/ppt/tags/tag1389.xml" ContentType="application/vnd.openxmlformats-officedocument.presentationml.tags+xml"/>
  <Override PartName="/ppt/slideMasters/slideMaster26.xml" ContentType="application/vnd.openxmlformats-officedocument.presentationml.slideMaster+xml"/>
  <Override PartName="/ppt/tags/tag751.xml" ContentType="application/vnd.openxmlformats-officedocument.presentationml.tags+xml"/>
  <Override PartName="/ppt/tags/tag1083.xml" ContentType="application/vnd.openxmlformats-officedocument.presentationml.tags+xml"/>
  <Override PartName="/ppt/theme/theme47.xml" ContentType="application/vnd.openxmlformats-officedocument.theme+xml"/>
  <Override PartName="/ppt/slideLayouts/slideLayout473.xml" ContentType="application/vnd.openxmlformats-officedocument.presentationml.slideLayout+xml"/>
  <Override PartName="/ppt/slides/slide21.xml" ContentType="application/vnd.openxmlformats-officedocument.presentationml.slide+xml"/>
  <Override PartName="/ppt/slideLayouts/slideLayout20.xml" ContentType="application/vnd.openxmlformats-officedocument.presentationml.slideLayout+xml"/>
  <Override PartName="/ppt/slideLayouts/slideLayout218.xml" ContentType="application/vnd.openxmlformats-officedocument.presentationml.slideLayout+xml"/>
  <Override PartName="/ppt/slideLayouts/slideLayout404.xml" ContentType="application/vnd.openxmlformats-officedocument.presentationml.slideLayout+xml"/>
  <Override PartName="/ppt/tags/tag1506.xml" ContentType="application/vnd.openxmlformats-officedocument.presentationml.tags+xml"/>
  <Override PartName="/ppt/diagrams/layout5.xml" ContentType="application/vnd.openxmlformats-officedocument.drawingml.diagramLayout+xml"/>
  <Override PartName="/ppt/tags/tag666.xml" ContentType="application/vnd.openxmlformats-officedocument.presentationml.tags+xml"/>
  <Override PartName="/ppt/tags/tag852.xml" ContentType="application/vnd.openxmlformats-officedocument.presentationml.tags+xml"/>
  <Override PartName="/ppt/tags/tag1014.xml" ContentType="application/vnd.openxmlformats-officedocument.presentationml.tags+xml"/>
  <Override PartName="/ppt/tags/tag1200.xml" ContentType="application/vnd.openxmlformats-officedocument.presentationml.tags+xml"/>
  <Override PartName="/ppt/slideLayouts/slideLayout388.xml" ContentType="application/vnd.openxmlformats-officedocument.presentationml.slideLayout+xml"/>
  <Override PartName="/ppt/notesSlides/notesSlide12.xml" ContentType="application/vnd.openxmlformats-officedocument.presentationml.notesSlide+xml"/>
  <Override PartName="/ppt/tags/tag174.xml" ContentType="application/vnd.openxmlformats-officedocument.presentationml.tags+xml"/>
  <Override PartName="/ppt/tags/tag360.xml" ContentType="application/vnd.openxmlformats-officedocument.presentationml.tags+xml"/>
  <Override PartName="/ppt/slideLayouts/slideLayout319.xml" ContentType="application/vnd.openxmlformats-officedocument.presentationml.slideLayout+xml"/>
  <Override PartName="/ppt/tags/tag1184.xml" ContentType="application/vnd.openxmlformats-officedocument.presentationml.tags+xml"/>
  <Override PartName="/ppt/tags/tag105.xml" ContentType="application/vnd.openxmlformats-officedocument.presentationml.tags+xml"/>
  <Override PartName="/ppt/tags/tag1115.xml" ContentType="application/vnd.openxmlformats-officedocument.presentationml.tags+xml"/>
  <Override PartName="/ppt/tags/tag1370.xml" ContentType="application/vnd.openxmlformats-officedocument.presentationml.tags+xml"/>
  <Override PartName="/ppt/tags/tag275.xml" ContentType="application/vnd.openxmlformats-officedocument.presentationml.tags+xml"/>
  <Override PartName="/ppt/tags/tag767.xml" ContentType="application/vnd.openxmlformats-officedocument.presentationml.tags+xml"/>
  <Override PartName="/ppt/tags/tag953.xml" ContentType="application/vnd.openxmlformats-officedocument.presentationml.tags+xml"/>
  <Override PartName="/ppt/tags/tag1099.xml" ContentType="application/vnd.openxmlformats-officedocument.presentationml.tags+xml"/>
  <Override PartName="/ppt/tags/tag1301.xml" ContentType="application/vnd.openxmlformats-officedocument.presentationml.tags+xml"/>
  <Override PartName="/ppt/presProps.xml" ContentType="application/vnd.openxmlformats-officedocument.presentationml.presProps+xml"/>
  <Override PartName="/ppt/slideLayouts/slideLayout36.xml" ContentType="application/vnd.openxmlformats-officedocument.presentationml.slideLayout+xml"/>
  <Override PartName="/ppt/tags/tag461.xml" ContentType="application/vnd.openxmlformats-officedocument.presentationml.tags+xml"/>
  <Override PartName="/ppt/slideLayouts/slideLayout183.xml" ContentType="application/vnd.openxmlformats-officedocument.presentationml.slideLayout+xml"/>
  <Override PartName="/ppt/tags/tag1285.xml" ContentType="application/vnd.openxmlformats-officedocument.presentationml.tags+xml"/>
  <Override PartName="/ppt/tags/tag1471.xml" ContentType="application/vnd.openxmlformats-officedocument.presentationml.tags+xml"/>
  <Override PartName="/ppt/tags/tag206.xml" ContentType="application/vnd.openxmlformats-officedocument.presentationml.tags+xml"/>
  <Override PartName="/ppt/slideLayouts/slideLayout114.xml" ContentType="application/vnd.openxmlformats-officedocument.presentationml.slideLayout+xml"/>
  <Override PartName="/ppt/tags/tag868.xml" ContentType="application/vnd.openxmlformats-officedocument.presentationml.tags+xml"/>
  <Override PartName="/ppt/tags/tag1216.xml" ContentType="application/vnd.openxmlformats-officedocument.presentationml.tags+xml"/>
  <Override PartName="/ppt/tags/tag75.xml" ContentType="application/vnd.openxmlformats-officedocument.presentationml.tags+xml"/>
  <Override PartName="/ppt/tags/tag376.xml" ContentType="application/vnd.openxmlformats-officedocument.presentationml.tags+xml"/>
  <Override PartName="/ppt/slideLayouts/slideLayout300.xml" ContentType="application/vnd.openxmlformats-officedocument.presentationml.slideLayout+xml"/>
  <Override PartName="/ppt/tags/tag1386.xml" ContentType="application/vnd.openxmlformats-officedocument.presentationml.tags+xml"/>
  <Override PartName="/ppt/tags/tag1402.xml" ContentType="application/vnd.openxmlformats-officedocument.presentationml.tags+xml"/>
  <Override PartName="/ppt/slideMasters/slideMaster23.xml" ContentType="application/vnd.openxmlformats-officedocument.presentationml.slideMaster+xml"/>
  <Override PartName="/ppt/tags/tag562.xml" ContentType="application/vnd.openxmlformats-officedocument.presentationml.tags+xml"/>
  <Override PartName="/ppt/slideLayouts/slideLayout284.xml" ContentType="application/vnd.openxmlformats-officedocument.presentationml.slideLayout+xml"/>
  <Override PartName="/ppt/theme/theme44.xml" ContentType="application/vnd.openxmlformats-officedocument.theme+xml"/>
  <Override PartName="/ppt/slideLayouts/slideLayout470.xml" ContentType="application/vnd.openxmlformats-officedocument.presentationml.slideLayout+xml"/>
  <Override PartName="/ppt/tags/tag307.xml" ContentType="application/vnd.openxmlformats-officedocument.presentationml.tags+xml"/>
  <Override PartName="/ppt/slideLayouts/slideLayout215.xml" ContentType="application/vnd.openxmlformats-officedocument.presentationml.slideLayout+xml"/>
  <Override PartName="/ppt/tags/tag969.xml" ContentType="application/vnd.openxmlformats-officedocument.presentationml.tags+xml"/>
  <Override PartName="/ppt/tags/tag1080.xml" ContentType="application/vnd.openxmlformats-officedocument.presentationml.tags+xml"/>
  <Override PartName="/ppt/tags/tag1317.xml" ContentType="application/vnd.openxmlformats-officedocument.presentationml.tags+xml"/>
  <Override PartName="/ppt/tags/tag1503.xml" ContentType="application/vnd.openxmlformats-officedocument.presentationml.tags+xml"/>
  <Override PartName="/ppt/diagrams/layout2.xml" ContentType="application/vnd.openxmlformats-officedocument.drawingml.diagramLayout+xml"/>
  <Override PartName="/ppt/tags/tag477.xml" ContentType="application/vnd.openxmlformats-officedocument.presentationml.tags+xml"/>
  <Override PartName="/ppt/slideLayouts/slideLayout199.xml" ContentType="application/vnd.openxmlformats-officedocument.presentationml.slideLayout+xml"/>
  <Override PartName="/ppt/tags/tag663.xml" ContentType="application/vnd.openxmlformats-officedocument.presentationml.tags+xml"/>
  <Override PartName="/ppt/tags/tag1011.xml" ContentType="application/vnd.openxmlformats-officedocument.presentationml.tags+xml"/>
  <Override PartName="/ppt/slideLayouts/slideLayout385.xml" ContentType="application/vnd.openxmlformats-officedocument.presentationml.slideLayout+xml"/>
  <Override PartName="/ppt/slideLayouts/slideLayout401.xml" ContentType="application/vnd.openxmlformats-officedocument.presentationml.slideLayout+xml"/>
  <Override PartName="/ppt/tags/tag1487.xml" ContentType="application/vnd.openxmlformats-officedocument.presentationml.tags+xml"/>
  <Override PartName="/ppt/tags/tag171.xml" ContentType="application/vnd.openxmlformats-officedocument.presentationml.tags+xml"/>
  <Override PartName="/ppt/tags/tag408.xml" ContentType="application/vnd.openxmlformats-officedocument.presentationml.tags+xml"/>
  <Override PartName="/ppt/tags/tag1181.xml" ContentType="application/vnd.openxmlformats-officedocument.presentationml.tags+xml"/>
  <Override PartName="/ppt/tags/tag578.xml" ContentType="application/vnd.openxmlformats-officedocument.presentationml.tags+xml"/>
  <Override PartName="/ppt/slideLayouts/slideLayout316.xml" ContentType="application/vnd.openxmlformats-officedocument.presentationml.slideLayout+xml"/>
  <Override PartName="/ppt/tags/tag1418.xml" ContentType="application/vnd.openxmlformats-officedocument.presentationml.tags+xml"/>
  <Override PartName="/ppt/slideMasters/slideMaster39.xml" ContentType="application/vnd.openxmlformats-officedocument.presentationml.slideMaster+xml"/>
  <Override PartName="/ppt/tags/tag102.xml" ContentType="application/vnd.openxmlformats-officedocument.presentationml.tags+xml"/>
  <Override PartName="/ppt/tags/tag764.xml" ContentType="application/vnd.openxmlformats-officedocument.presentationml.tags+xml"/>
  <Override PartName="/ppt/tags/tag1112.xml" ContentType="application/vnd.openxmlformats-officedocument.presentationml.tags+xml"/>
  <Override PartName="/ppt/tags/tag272.xml" ContentType="application/vnd.openxmlformats-officedocument.presentationml.tags+xml"/>
  <Override PartName="/ppt/tags/tag509.xml" ContentType="application/vnd.openxmlformats-officedocument.presentationml.tags+xml"/>
  <Override PartName="/ppt/slideLayouts/slideLayout180.xml" ContentType="application/vnd.openxmlformats-officedocument.presentationml.slideLayout+xml"/>
  <Override PartName="/ppt/tags/tag950.xml" ContentType="application/vnd.openxmlformats-officedocument.presentationml.tags+xml"/>
  <Override PartName="/ppt/tags/tag1096.xml" ContentType="application/vnd.openxmlformats-officedocument.presentationml.tags+xml"/>
  <Override PartName="/ppt/tags/tag1282.xml" ContentType="application/vnd.openxmlformats-officedocument.presentationml.tags+xml"/>
  <Override PartName="/ppt/slideLayouts/slideLayout417.xml" ContentType="application/vnd.openxmlformats-officedocument.presentationml.slideLayout+xml"/>
  <Override PartName="/ppt/tags/tag1519.xml" ContentType="application/vnd.openxmlformats-officedocument.presentationml.tags+xml"/>
  <Override PartName="/ppt/slideLayouts/slideLayout33.xml" ContentType="application/vnd.openxmlformats-officedocument.presentationml.slideLayout+xml"/>
  <Override PartName="/ppt/tags/tag203.xml" ContentType="application/vnd.openxmlformats-officedocument.presentationml.tags+xml"/>
  <Override PartName="/ppt/tags/tag679.xml" ContentType="application/vnd.openxmlformats-officedocument.presentationml.tags+xml"/>
  <Override PartName="/ppt/tags/tag1027.xml" ContentType="application/vnd.openxmlformats-officedocument.presentationml.tag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27" r:id="rId4"/>
    <p:sldMasterId id="2147483939" r:id="rId5"/>
    <p:sldMasterId id="2147483946" r:id="rId6"/>
    <p:sldMasterId id="2147483971" r:id="rId7"/>
    <p:sldMasterId id="2147483989" r:id="rId8"/>
    <p:sldMasterId id="2147484001" r:id="rId9"/>
    <p:sldMasterId id="2147484006" r:id="rId10"/>
    <p:sldMasterId id="2147484018" r:id="rId11"/>
    <p:sldMasterId id="2147484026" r:id="rId12"/>
    <p:sldMasterId id="2147484037" r:id="rId13"/>
    <p:sldMasterId id="2147484045" r:id="rId14"/>
    <p:sldMasterId id="2147484056" r:id="rId15"/>
    <p:sldMasterId id="2147484067" r:id="rId16"/>
    <p:sldMasterId id="2147484078" r:id="rId17"/>
    <p:sldMasterId id="2147484089" r:id="rId18"/>
    <p:sldMasterId id="2147484097" r:id="rId19"/>
    <p:sldMasterId id="2147484108" r:id="rId20"/>
    <p:sldMasterId id="2147484119" r:id="rId21"/>
    <p:sldMasterId id="2147484130" r:id="rId22"/>
    <p:sldMasterId id="2147484141" r:id="rId23"/>
    <p:sldMasterId id="2147484149" r:id="rId24"/>
    <p:sldMasterId id="2147484160" r:id="rId25"/>
    <p:sldMasterId id="2147484171" r:id="rId26"/>
    <p:sldMasterId id="2147484182" r:id="rId27"/>
    <p:sldMasterId id="2147484193" r:id="rId28"/>
    <p:sldMasterId id="2147484204" r:id="rId29"/>
    <p:sldMasterId id="2147484215" r:id="rId30"/>
    <p:sldMasterId id="2147484226" r:id="rId31"/>
    <p:sldMasterId id="2147484234" r:id="rId32"/>
    <p:sldMasterId id="2147484245" r:id="rId33"/>
    <p:sldMasterId id="2147484256" r:id="rId34"/>
    <p:sldMasterId id="2147484267" r:id="rId35"/>
    <p:sldMasterId id="2147484278" r:id="rId36"/>
    <p:sldMasterId id="2147484289" r:id="rId37"/>
    <p:sldMasterId id="2147484300" r:id="rId38"/>
    <p:sldMasterId id="2147484311" r:id="rId39"/>
    <p:sldMasterId id="2147484319" r:id="rId40"/>
    <p:sldMasterId id="2147484330" r:id="rId41"/>
    <p:sldMasterId id="2147484341" r:id="rId42"/>
    <p:sldMasterId id="2147484352" r:id="rId43"/>
    <p:sldMasterId id="2147484363" r:id="rId44"/>
    <p:sldMasterId id="2147484374" r:id="rId45"/>
    <p:sldMasterId id="2147484385" r:id="rId46"/>
    <p:sldMasterId id="2147484396" r:id="rId47"/>
    <p:sldMasterId id="2147484407" r:id="rId48"/>
    <p:sldMasterId id="2147484418" r:id="rId49"/>
    <p:sldMasterId id="2147484429" r:id="rId50"/>
    <p:sldMasterId id="2147484440" r:id="rId51"/>
    <p:sldMasterId id="2147484451" r:id="rId52"/>
    <p:sldMasterId id="2147484462" r:id="rId53"/>
    <p:sldMasterId id="2147484473" r:id="rId54"/>
  </p:sldMasterIdLst>
  <p:notesMasterIdLst>
    <p:notesMasterId r:id="rId82"/>
  </p:notesMasterIdLst>
  <p:handoutMasterIdLst>
    <p:handoutMasterId r:id="rId83"/>
  </p:handoutMasterIdLst>
  <p:sldIdLst>
    <p:sldId id="311" r:id="rId55"/>
    <p:sldId id="415" r:id="rId56"/>
    <p:sldId id="416" r:id="rId57"/>
    <p:sldId id="417" r:id="rId58"/>
    <p:sldId id="418" r:id="rId59"/>
    <p:sldId id="419" r:id="rId60"/>
    <p:sldId id="420" r:id="rId61"/>
    <p:sldId id="421" r:id="rId62"/>
    <p:sldId id="422" r:id="rId63"/>
    <p:sldId id="440" r:id="rId64"/>
    <p:sldId id="423" r:id="rId65"/>
    <p:sldId id="414" r:id="rId66"/>
    <p:sldId id="497" r:id="rId67"/>
    <p:sldId id="513" r:id="rId68"/>
    <p:sldId id="499" r:id="rId69"/>
    <p:sldId id="500" r:id="rId70"/>
    <p:sldId id="501" r:id="rId71"/>
    <p:sldId id="503" r:id="rId72"/>
    <p:sldId id="502" r:id="rId73"/>
    <p:sldId id="506" r:id="rId74"/>
    <p:sldId id="507" r:id="rId75"/>
    <p:sldId id="508" r:id="rId76"/>
    <p:sldId id="509" r:id="rId77"/>
    <p:sldId id="510" r:id="rId78"/>
    <p:sldId id="511" r:id="rId79"/>
    <p:sldId id="512" r:id="rId80"/>
    <p:sldId id="329" r:id="rId81"/>
  </p:sldIdLst>
  <p:sldSz cx="9906000" cy="6858000" type="A4"/>
  <p:notesSz cx="6797675" cy="9874250"/>
  <p:custDataLst>
    <p:tags r:id="rId84"/>
  </p:custDataLst>
  <p:defaultTextStyle>
    <a:defPPr>
      <a:defRPr lang="de-DE"/>
    </a:defPPr>
    <a:lvl1pPr marL="0" algn="l" defTabSz="957756" rtl="0" eaLnBrk="1" latinLnBrk="0" hangingPunct="1">
      <a:defRPr sz="1900" kern="1200">
        <a:solidFill>
          <a:schemeClr val="tx1"/>
        </a:solidFill>
        <a:latin typeface="+mn-lt"/>
        <a:ea typeface="+mn-ea"/>
        <a:cs typeface="+mn-cs"/>
      </a:defRPr>
    </a:lvl1pPr>
    <a:lvl2pPr marL="478878" algn="l" defTabSz="957756" rtl="0" eaLnBrk="1" latinLnBrk="0" hangingPunct="1">
      <a:defRPr sz="1900" kern="1200">
        <a:solidFill>
          <a:schemeClr val="tx1"/>
        </a:solidFill>
        <a:latin typeface="+mn-lt"/>
        <a:ea typeface="+mn-ea"/>
        <a:cs typeface="+mn-cs"/>
      </a:defRPr>
    </a:lvl2pPr>
    <a:lvl3pPr marL="957756" algn="l" defTabSz="957756" rtl="0" eaLnBrk="1" latinLnBrk="0" hangingPunct="1">
      <a:defRPr sz="1900" kern="1200">
        <a:solidFill>
          <a:schemeClr val="tx1"/>
        </a:solidFill>
        <a:latin typeface="+mn-lt"/>
        <a:ea typeface="+mn-ea"/>
        <a:cs typeface="+mn-cs"/>
      </a:defRPr>
    </a:lvl3pPr>
    <a:lvl4pPr marL="1436634" algn="l" defTabSz="957756" rtl="0" eaLnBrk="1" latinLnBrk="0" hangingPunct="1">
      <a:defRPr sz="1900" kern="1200">
        <a:solidFill>
          <a:schemeClr val="tx1"/>
        </a:solidFill>
        <a:latin typeface="+mn-lt"/>
        <a:ea typeface="+mn-ea"/>
        <a:cs typeface="+mn-cs"/>
      </a:defRPr>
    </a:lvl4pPr>
    <a:lvl5pPr marL="1915510" algn="l" defTabSz="957756" rtl="0" eaLnBrk="1" latinLnBrk="0" hangingPunct="1">
      <a:defRPr sz="1900" kern="1200">
        <a:solidFill>
          <a:schemeClr val="tx1"/>
        </a:solidFill>
        <a:latin typeface="+mn-lt"/>
        <a:ea typeface="+mn-ea"/>
        <a:cs typeface="+mn-cs"/>
      </a:defRPr>
    </a:lvl5pPr>
    <a:lvl6pPr marL="2394388" algn="l" defTabSz="957756" rtl="0" eaLnBrk="1" latinLnBrk="0" hangingPunct="1">
      <a:defRPr sz="1900" kern="1200">
        <a:solidFill>
          <a:schemeClr val="tx1"/>
        </a:solidFill>
        <a:latin typeface="+mn-lt"/>
        <a:ea typeface="+mn-ea"/>
        <a:cs typeface="+mn-cs"/>
      </a:defRPr>
    </a:lvl6pPr>
    <a:lvl7pPr marL="2873265" algn="l" defTabSz="957756" rtl="0" eaLnBrk="1" latinLnBrk="0" hangingPunct="1">
      <a:defRPr sz="1900" kern="1200">
        <a:solidFill>
          <a:schemeClr val="tx1"/>
        </a:solidFill>
        <a:latin typeface="+mn-lt"/>
        <a:ea typeface="+mn-ea"/>
        <a:cs typeface="+mn-cs"/>
      </a:defRPr>
    </a:lvl7pPr>
    <a:lvl8pPr marL="3352143" algn="l" defTabSz="957756" rtl="0" eaLnBrk="1" latinLnBrk="0" hangingPunct="1">
      <a:defRPr sz="1900" kern="1200">
        <a:solidFill>
          <a:schemeClr val="tx1"/>
        </a:solidFill>
        <a:latin typeface="+mn-lt"/>
        <a:ea typeface="+mn-ea"/>
        <a:cs typeface="+mn-cs"/>
      </a:defRPr>
    </a:lvl8pPr>
    <a:lvl9pPr marL="3831021" algn="l" defTabSz="957756" rtl="0" eaLnBrk="1" latinLnBrk="0" hangingPunct="1">
      <a:defRPr sz="19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15:clr>
            <a:srgbClr val="A4A3A4"/>
          </p15:clr>
        </p15:guide>
        <p15:guide id="2" orient="horz" pos="952">
          <p15:clr>
            <a:srgbClr val="A4A3A4"/>
          </p15:clr>
        </p15:guide>
        <p15:guide id="3" orient="horz" pos="3954">
          <p15:clr>
            <a:srgbClr val="A4A3A4"/>
          </p15:clr>
        </p15:guide>
        <p15:guide id="4" orient="horz" pos="2453">
          <p15:clr>
            <a:srgbClr val="A4A3A4"/>
          </p15:clr>
        </p15:guide>
        <p15:guide id="5" orient="horz" pos="2514">
          <p15:clr>
            <a:srgbClr val="A4A3A4"/>
          </p15:clr>
        </p15:guide>
        <p15:guide id="6" orient="horz" pos="2391">
          <p15:clr>
            <a:srgbClr val="A4A3A4"/>
          </p15:clr>
        </p15:guide>
        <p15:guide id="7" pos="3122">
          <p15:clr>
            <a:srgbClr val="A4A3A4"/>
          </p15:clr>
        </p15:guide>
        <p15:guide id="8" pos="200">
          <p15:clr>
            <a:srgbClr val="A4A3A4"/>
          </p15:clr>
        </p15:guide>
        <p15:guide id="9" pos="3209">
          <p15:clr>
            <a:srgbClr val="A4A3A4"/>
          </p15:clr>
        </p15:guide>
        <p15:guide id="10" pos="3034">
          <p15:clr>
            <a:srgbClr val="A4A3A4"/>
          </p15:clr>
        </p15:guide>
        <p15:guide id="11" pos="6041">
          <p15:clr>
            <a:srgbClr val="A4A3A4"/>
          </p15:clr>
        </p15:guide>
      </p15:sldGuideLst>
    </p:ext>
    <p:ext uri="{2D200454-40CA-4A62-9FC3-DE9A4176ACB9}">
      <p15:notesGuideLst xmlns:p15="http://schemas.microsoft.com/office/powerpoint/2012/main" xmlns="">
        <p15:guide id="1" orient="horz" pos="3110">
          <p15:clr>
            <a:srgbClr val="A4A3A4"/>
          </p15:clr>
        </p15:guide>
        <p15:guide id="2" pos="214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A2BFAF"/>
    <a:srgbClr val="ACB7B2"/>
    <a:srgbClr val="AF1C63"/>
    <a:srgbClr val="6A9529"/>
    <a:srgbClr val="00A0D6"/>
    <a:srgbClr val="0085B3"/>
    <a:srgbClr val="005B7C"/>
    <a:srgbClr val="909090"/>
    <a:srgbClr val="FFC72C"/>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735" autoAdjust="0"/>
    <p:restoredTop sz="77246" autoAdjust="0"/>
  </p:normalViewPr>
  <p:slideViewPr>
    <p:cSldViewPr snapToGrid="0">
      <p:cViewPr varScale="1">
        <p:scale>
          <a:sx n="70" d="100"/>
          <a:sy n="70" d="100"/>
        </p:scale>
        <p:origin x="-2268" y="-90"/>
      </p:cViewPr>
      <p:guideLst>
        <p:guide orient="horz"/>
        <p:guide orient="horz" pos="952"/>
        <p:guide orient="horz" pos="3954"/>
        <p:guide orient="horz" pos="2453"/>
        <p:guide orient="horz" pos="2514"/>
        <p:guide orient="horz" pos="2391"/>
        <p:guide pos="3122"/>
        <p:guide pos="200"/>
        <p:guide pos="3209"/>
        <p:guide pos="3034"/>
        <p:guide pos="6041"/>
      </p:guideLst>
    </p:cSldViewPr>
  </p:slideViewPr>
  <p:notesTextViewPr>
    <p:cViewPr>
      <p:scale>
        <a:sx n="100" d="100"/>
        <a:sy n="100" d="100"/>
      </p:scale>
      <p:origin x="0" y="0"/>
    </p:cViewPr>
  </p:notesTextViewPr>
  <p:sorterViewPr>
    <p:cViewPr>
      <p:scale>
        <a:sx n="66" d="100"/>
        <a:sy n="66" d="100"/>
      </p:scale>
      <p:origin x="0" y="0"/>
    </p:cViewPr>
  </p:sorterViewPr>
  <p:notesViewPr>
    <p:cSldViewPr snapToGrid="0">
      <p:cViewPr>
        <p:scale>
          <a:sx n="100" d="100"/>
          <a:sy n="100" d="100"/>
        </p:scale>
        <p:origin x="-1554" y="3018"/>
      </p:cViewPr>
      <p:guideLst>
        <p:guide orient="horz" pos="3110"/>
        <p:guide pos="2141"/>
      </p:guideLst>
    </p:cSldViewPr>
  </p:notes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Master" Target="slideMasters/slideMaster15.xml"/><Relationship Id="rId26" Type="http://schemas.openxmlformats.org/officeDocument/2006/relationships/slideMaster" Target="slideMasters/slideMaster23.xml"/><Relationship Id="rId39" Type="http://schemas.openxmlformats.org/officeDocument/2006/relationships/slideMaster" Target="slideMasters/slideMaster36.xml"/><Relationship Id="rId21" Type="http://schemas.openxmlformats.org/officeDocument/2006/relationships/slideMaster" Target="slideMasters/slideMaster18.xml"/><Relationship Id="rId34" Type="http://schemas.openxmlformats.org/officeDocument/2006/relationships/slideMaster" Target="slideMasters/slideMaster31.xml"/><Relationship Id="rId42" Type="http://schemas.openxmlformats.org/officeDocument/2006/relationships/slideMaster" Target="slideMasters/slideMaster39.xml"/><Relationship Id="rId47" Type="http://schemas.openxmlformats.org/officeDocument/2006/relationships/slideMaster" Target="slideMasters/slideMaster44.xml"/><Relationship Id="rId50" Type="http://schemas.openxmlformats.org/officeDocument/2006/relationships/slideMaster" Target="slideMasters/slideMaster47.xml"/><Relationship Id="rId55" Type="http://schemas.openxmlformats.org/officeDocument/2006/relationships/slide" Target="slides/slide1.xml"/><Relationship Id="rId63" Type="http://schemas.openxmlformats.org/officeDocument/2006/relationships/slide" Target="slides/slide9.xml"/><Relationship Id="rId68" Type="http://schemas.openxmlformats.org/officeDocument/2006/relationships/slide" Target="slides/slide14.xml"/><Relationship Id="rId76" Type="http://schemas.openxmlformats.org/officeDocument/2006/relationships/slide" Target="slides/slide22.xml"/><Relationship Id="rId84" Type="http://schemas.openxmlformats.org/officeDocument/2006/relationships/tags" Target="tags/tag1.xml"/><Relationship Id="rId7" Type="http://schemas.openxmlformats.org/officeDocument/2006/relationships/slideMaster" Target="slideMasters/slideMaster4.xml"/><Relationship Id="rId71" Type="http://schemas.openxmlformats.org/officeDocument/2006/relationships/slide" Target="slides/slide17.xml"/><Relationship Id="rId2" Type="http://schemas.openxmlformats.org/officeDocument/2006/relationships/customXml" Target="../customXml/item2.xml"/><Relationship Id="rId16" Type="http://schemas.openxmlformats.org/officeDocument/2006/relationships/slideMaster" Target="slideMasters/slideMaster13.xml"/><Relationship Id="rId29" Type="http://schemas.openxmlformats.org/officeDocument/2006/relationships/slideMaster" Target="slideMasters/slideMaster26.xml"/><Relationship Id="rId11" Type="http://schemas.openxmlformats.org/officeDocument/2006/relationships/slideMaster" Target="slideMasters/slideMaster8.xml"/><Relationship Id="rId24" Type="http://schemas.openxmlformats.org/officeDocument/2006/relationships/slideMaster" Target="slideMasters/slideMaster21.xml"/><Relationship Id="rId32" Type="http://schemas.openxmlformats.org/officeDocument/2006/relationships/slideMaster" Target="slideMasters/slideMaster29.xml"/><Relationship Id="rId37" Type="http://schemas.openxmlformats.org/officeDocument/2006/relationships/slideMaster" Target="slideMasters/slideMaster34.xml"/><Relationship Id="rId40" Type="http://schemas.openxmlformats.org/officeDocument/2006/relationships/slideMaster" Target="slideMasters/slideMaster37.xml"/><Relationship Id="rId45" Type="http://schemas.openxmlformats.org/officeDocument/2006/relationships/slideMaster" Target="slideMasters/slideMaster42.xml"/><Relationship Id="rId53" Type="http://schemas.openxmlformats.org/officeDocument/2006/relationships/slideMaster" Target="slideMasters/slideMaster50.xml"/><Relationship Id="rId58" Type="http://schemas.openxmlformats.org/officeDocument/2006/relationships/slide" Target="slides/slide4.xml"/><Relationship Id="rId66" Type="http://schemas.openxmlformats.org/officeDocument/2006/relationships/slide" Target="slides/slide12.xml"/><Relationship Id="rId74" Type="http://schemas.openxmlformats.org/officeDocument/2006/relationships/slide" Target="slides/slide20.xml"/><Relationship Id="rId79" Type="http://schemas.openxmlformats.org/officeDocument/2006/relationships/slide" Target="slides/slide25.xml"/><Relationship Id="rId87" Type="http://schemas.openxmlformats.org/officeDocument/2006/relationships/theme" Target="theme/theme1.xml"/><Relationship Id="rId5" Type="http://schemas.openxmlformats.org/officeDocument/2006/relationships/slideMaster" Target="slideMasters/slideMaster2.xml"/><Relationship Id="rId61" Type="http://schemas.openxmlformats.org/officeDocument/2006/relationships/slide" Target="slides/slide7.xml"/><Relationship Id="rId82" Type="http://schemas.openxmlformats.org/officeDocument/2006/relationships/notesMaster" Target="notesMasters/notesMaster1.xml"/><Relationship Id="rId19" Type="http://schemas.openxmlformats.org/officeDocument/2006/relationships/slideMaster" Target="slideMasters/slideMaster16.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Master" Target="slideMasters/slideMaster19.xml"/><Relationship Id="rId27" Type="http://schemas.openxmlformats.org/officeDocument/2006/relationships/slideMaster" Target="slideMasters/slideMaster24.xml"/><Relationship Id="rId30" Type="http://schemas.openxmlformats.org/officeDocument/2006/relationships/slideMaster" Target="slideMasters/slideMaster27.xml"/><Relationship Id="rId35" Type="http://schemas.openxmlformats.org/officeDocument/2006/relationships/slideMaster" Target="slideMasters/slideMaster32.xml"/><Relationship Id="rId43" Type="http://schemas.openxmlformats.org/officeDocument/2006/relationships/slideMaster" Target="slideMasters/slideMaster40.xml"/><Relationship Id="rId48" Type="http://schemas.openxmlformats.org/officeDocument/2006/relationships/slideMaster" Target="slideMasters/slideMaster45.xml"/><Relationship Id="rId56" Type="http://schemas.openxmlformats.org/officeDocument/2006/relationships/slide" Target="slides/slide2.xml"/><Relationship Id="rId64" Type="http://schemas.openxmlformats.org/officeDocument/2006/relationships/slide" Target="slides/slide10.xml"/><Relationship Id="rId69" Type="http://schemas.openxmlformats.org/officeDocument/2006/relationships/slide" Target="slides/slide15.xml"/><Relationship Id="rId77" Type="http://schemas.openxmlformats.org/officeDocument/2006/relationships/slide" Target="slides/slide23.xml"/><Relationship Id="rId8" Type="http://schemas.openxmlformats.org/officeDocument/2006/relationships/slideMaster" Target="slideMasters/slideMaster5.xml"/><Relationship Id="rId51" Type="http://schemas.openxmlformats.org/officeDocument/2006/relationships/slideMaster" Target="slideMasters/slideMaster48.xml"/><Relationship Id="rId72" Type="http://schemas.openxmlformats.org/officeDocument/2006/relationships/slide" Target="slides/slide18.xml"/><Relationship Id="rId80" Type="http://schemas.openxmlformats.org/officeDocument/2006/relationships/slide" Target="slides/slide26.xml"/><Relationship Id="rId85"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25" Type="http://schemas.openxmlformats.org/officeDocument/2006/relationships/slideMaster" Target="slideMasters/slideMaster22.xml"/><Relationship Id="rId33" Type="http://schemas.openxmlformats.org/officeDocument/2006/relationships/slideMaster" Target="slideMasters/slideMaster30.xml"/><Relationship Id="rId38" Type="http://schemas.openxmlformats.org/officeDocument/2006/relationships/slideMaster" Target="slideMasters/slideMaster35.xml"/><Relationship Id="rId46" Type="http://schemas.openxmlformats.org/officeDocument/2006/relationships/slideMaster" Target="slideMasters/slideMaster43.xml"/><Relationship Id="rId59" Type="http://schemas.openxmlformats.org/officeDocument/2006/relationships/slide" Target="slides/slide5.xml"/><Relationship Id="rId67" Type="http://schemas.openxmlformats.org/officeDocument/2006/relationships/slide" Target="slides/slide13.xml"/><Relationship Id="rId20" Type="http://schemas.openxmlformats.org/officeDocument/2006/relationships/slideMaster" Target="slideMasters/slideMaster17.xml"/><Relationship Id="rId41" Type="http://schemas.openxmlformats.org/officeDocument/2006/relationships/slideMaster" Target="slideMasters/slideMaster38.xml"/><Relationship Id="rId54" Type="http://schemas.openxmlformats.org/officeDocument/2006/relationships/slideMaster" Target="slideMasters/slideMaster51.xml"/><Relationship Id="rId62" Type="http://schemas.openxmlformats.org/officeDocument/2006/relationships/slide" Target="slides/slide8.xml"/><Relationship Id="rId70" Type="http://schemas.openxmlformats.org/officeDocument/2006/relationships/slide" Target="slides/slide16.xml"/><Relationship Id="rId75" Type="http://schemas.openxmlformats.org/officeDocument/2006/relationships/slide" Target="slides/slide21.xml"/><Relationship Id="rId83" Type="http://schemas.openxmlformats.org/officeDocument/2006/relationships/handoutMaster" Target="handoutMasters/handoutMaster1.xml"/><Relationship Id="rId88"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Master" Target="slideMasters/slideMaster12.xml"/><Relationship Id="rId23" Type="http://schemas.openxmlformats.org/officeDocument/2006/relationships/slideMaster" Target="slideMasters/slideMaster20.xml"/><Relationship Id="rId28" Type="http://schemas.openxmlformats.org/officeDocument/2006/relationships/slideMaster" Target="slideMasters/slideMaster25.xml"/><Relationship Id="rId36" Type="http://schemas.openxmlformats.org/officeDocument/2006/relationships/slideMaster" Target="slideMasters/slideMaster33.xml"/><Relationship Id="rId49" Type="http://schemas.openxmlformats.org/officeDocument/2006/relationships/slideMaster" Target="slideMasters/slideMaster46.xml"/><Relationship Id="rId57" Type="http://schemas.openxmlformats.org/officeDocument/2006/relationships/slide" Target="slides/slide3.xml"/><Relationship Id="rId10" Type="http://schemas.openxmlformats.org/officeDocument/2006/relationships/slideMaster" Target="slideMasters/slideMaster7.xml"/><Relationship Id="rId31" Type="http://schemas.openxmlformats.org/officeDocument/2006/relationships/slideMaster" Target="slideMasters/slideMaster28.xml"/><Relationship Id="rId44" Type="http://schemas.openxmlformats.org/officeDocument/2006/relationships/slideMaster" Target="slideMasters/slideMaster41.xml"/><Relationship Id="rId52" Type="http://schemas.openxmlformats.org/officeDocument/2006/relationships/slideMaster" Target="slideMasters/slideMaster49.xml"/><Relationship Id="rId60" Type="http://schemas.openxmlformats.org/officeDocument/2006/relationships/slide" Target="slides/slide6.xml"/><Relationship Id="rId65" Type="http://schemas.openxmlformats.org/officeDocument/2006/relationships/slide" Target="slides/slide11.xml"/><Relationship Id="rId73" Type="http://schemas.openxmlformats.org/officeDocument/2006/relationships/slide" Target="slides/slide19.xml"/><Relationship Id="rId78" Type="http://schemas.openxmlformats.org/officeDocument/2006/relationships/slide" Target="slides/slide24.xml"/><Relationship Id="rId81" Type="http://schemas.openxmlformats.org/officeDocument/2006/relationships/slide" Target="slides/slide27.xml"/><Relationship Id="rId86"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5_1">
  <dgm:title val=""/>
  <dgm:desc val=""/>
  <dgm:catLst>
    <dgm:cat type="accent5" pri="11100"/>
  </dgm:catLst>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E3D9BCA-6780-4ABC-87CF-645EE130DBA5}" type="doc">
      <dgm:prSet loTypeId="urn:microsoft.com/office/officeart/2005/8/layout/hierarchy3" loCatId="list" qsTypeId="urn:microsoft.com/office/officeart/2005/8/quickstyle/simple1" qsCatId="simple" csTypeId="urn:microsoft.com/office/officeart/2005/8/colors/accent1_2" csCatId="accent1" phldr="1"/>
      <dgm:spPr/>
      <dgm:t>
        <a:bodyPr/>
        <a:lstStyle/>
        <a:p>
          <a:endParaRPr lang="en-US"/>
        </a:p>
      </dgm:t>
    </dgm:pt>
    <dgm:pt modelId="{52F29426-A339-4E6F-B6B7-3951FEC76AA0}">
      <dgm:prSet phldrT="[Text]" custT="1">
        <dgm:style>
          <a:lnRef idx="3">
            <a:schemeClr val="lt1"/>
          </a:lnRef>
          <a:fillRef idx="1">
            <a:schemeClr val="accent3"/>
          </a:fillRef>
          <a:effectRef idx="1">
            <a:schemeClr val="accent3"/>
          </a:effectRef>
          <a:fontRef idx="minor">
            <a:schemeClr val="lt1"/>
          </a:fontRef>
        </dgm:style>
      </dgm:prSet>
      <dgm:spPr/>
      <dgm:t>
        <a:bodyPr/>
        <a:lstStyle/>
        <a:p>
          <a:pPr algn="l"/>
          <a:r>
            <a:rPr lang="en-US" sz="1800" dirty="0" smtClean="0"/>
            <a:t>Dark Red box with white text</a:t>
          </a:r>
          <a:endParaRPr lang="en-US" sz="1800" dirty="0"/>
        </a:p>
      </dgm:t>
    </dgm:pt>
    <dgm:pt modelId="{6459F697-3B01-405F-A32C-B8194B2B5B4D}" type="parTrans" cxnId="{244164A5-AF6F-45E6-9ADE-6B580EB7E8C2}">
      <dgm:prSet/>
      <dgm:spPr/>
      <dgm:t>
        <a:bodyPr/>
        <a:lstStyle/>
        <a:p>
          <a:endParaRPr lang="en-US" sz="1800"/>
        </a:p>
      </dgm:t>
    </dgm:pt>
    <dgm:pt modelId="{E467179A-12FD-402F-95A2-76AF990AE39A}" type="sibTrans" cxnId="{244164A5-AF6F-45E6-9ADE-6B580EB7E8C2}">
      <dgm:prSet/>
      <dgm:spPr/>
      <dgm:t>
        <a:bodyPr/>
        <a:lstStyle/>
        <a:p>
          <a:endParaRPr lang="en-US" sz="1800"/>
        </a:p>
      </dgm:t>
    </dgm:pt>
    <dgm:pt modelId="{8C561D7B-42A5-49E6-BC6E-2D0C66A84DDB}">
      <dgm:prSet phldrT="[Text]" custT="1">
        <dgm:style>
          <a:lnRef idx="3">
            <a:schemeClr val="lt1"/>
          </a:lnRef>
          <a:fillRef idx="1">
            <a:schemeClr val="accent3"/>
          </a:fillRef>
          <a:effectRef idx="1">
            <a:schemeClr val="accent3"/>
          </a:effectRef>
          <a:fontRef idx="minor">
            <a:schemeClr val="lt1"/>
          </a:fontRef>
        </dgm:style>
      </dgm:prSet>
      <dgm:spPr>
        <a:ln/>
      </dgm:spPr>
      <dgm:t>
        <a:bodyPr/>
        <a:lstStyle/>
        <a:p>
          <a:pPr algn="l"/>
          <a:r>
            <a:rPr lang="en-US" sz="1800" dirty="0" smtClean="0">
              <a:solidFill>
                <a:schemeClr val="bg1"/>
              </a:solidFill>
            </a:rPr>
            <a:t>Note to the SME</a:t>
          </a:r>
          <a:endParaRPr lang="en-US" sz="1800" dirty="0">
            <a:solidFill>
              <a:schemeClr val="bg1"/>
            </a:solidFill>
          </a:endParaRPr>
        </a:p>
      </dgm:t>
    </dgm:pt>
    <dgm:pt modelId="{063526BE-A1E8-4931-9EAE-5C83CF214C87}" type="parTrans" cxnId="{0E653863-50BB-4D98-9963-B18CA41B615E}">
      <dgm:prSet/>
      <dgm:spPr/>
      <dgm:t>
        <a:bodyPr/>
        <a:lstStyle/>
        <a:p>
          <a:pPr algn="l"/>
          <a:endParaRPr lang="en-US" sz="1800" dirty="0"/>
        </a:p>
      </dgm:t>
    </dgm:pt>
    <dgm:pt modelId="{C4D77080-F00C-473D-8947-946DB7458280}" type="sibTrans" cxnId="{0E653863-50BB-4D98-9963-B18CA41B615E}">
      <dgm:prSet/>
      <dgm:spPr/>
      <dgm:t>
        <a:bodyPr/>
        <a:lstStyle/>
        <a:p>
          <a:endParaRPr lang="en-US" sz="1800"/>
        </a:p>
      </dgm:t>
    </dgm:pt>
    <dgm:pt modelId="{8AB44D6F-1C4A-4831-87F0-328B750EE5A8}">
      <dgm:prSet phldrT="[Text]" custT="1">
        <dgm:style>
          <a:lnRef idx="3">
            <a:schemeClr val="lt1"/>
          </a:lnRef>
          <a:fillRef idx="1">
            <a:schemeClr val="accent3"/>
          </a:fillRef>
          <a:effectRef idx="1">
            <a:schemeClr val="accent3"/>
          </a:effectRef>
          <a:fontRef idx="minor">
            <a:schemeClr val="lt1"/>
          </a:fontRef>
        </dgm:style>
      </dgm:prSet>
      <dgm:spPr/>
      <dgm:t>
        <a:bodyPr/>
        <a:lstStyle/>
        <a:p>
          <a:pPr algn="l"/>
          <a:r>
            <a:rPr lang="en-US" sz="1600" dirty="0" smtClean="0">
              <a:solidFill>
                <a:schemeClr val="bg1"/>
              </a:solidFill>
            </a:rPr>
            <a:t>The SME must </a:t>
          </a:r>
          <a:r>
            <a:rPr lang="en-US" sz="1600" b="1" dirty="0" smtClean="0">
              <a:solidFill>
                <a:schemeClr val="bg1"/>
              </a:solidFill>
            </a:rPr>
            <a:t>provide missing info.</a:t>
          </a:r>
          <a:endParaRPr lang="en-US" sz="1600" b="1" dirty="0">
            <a:solidFill>
              <a:schemeClr val="bg1"/>
            </a:solidFill>
          </a:endParaRPr>
        </a:p>
      </dgm:t>
    </dgm:pt>
    <dgm:pt modelId="{A36573F0-F80A-4B2F-A505-2BE3B465BA0E}" type="parTrans" cxnId="{856172CF-5964-4F87-8DB1-D7731E2864C5}">
      <dgm:prSet/>
      <dgm:spPr/>
      <dgm:t>
        <a:bodyPr/>
        <a:lstStyle/>
        <a:p>
          <a:pPr algn="l"/>
          <a:endParaRPr lang="en-US" sz="1800" dirty="0"/>
        </a:p>
      </dgm:t>
    </dgm:pt>
    <dgm:pt modelId="{89E69A43-6D21-446D-B446-AD4E49A318A7}" type="sibTrans" cxnId="{856172CF-5964-4F87-8DB1-D7731E2864C5}">
      <dgm:prSet/>
      <dgm:spPr/>
      <dgm:t>
        <a:bodyPr/>
        <a:lstStyle/>
        <a:p>
          <a:endParaRPr lang="en-US" sz="1800"/>
        </a:p>
      </dgm:t>
    </dgm:pt>
    <dgm:pt modelId="{E5343907-2A61-45B9-9EB8-564AED35AFED}">
      <dgm:prSet phldrT="[Text]" custT="1"/>
      <dgm:spPr/>
      <dgm:t>
        <a:bodyPr/>
        <a:lstStyle/>
        <a:p>
          <a:pPr algn="l"/>
          <a:r>
            <a:rPr lang="en-US" sz="1800" dirty="0" smtClean="0">
              <a:solidFill>
                <a:schemeClr val="tx1"/>
              </a:solidFill>
            </a:rPr>
            <a:t>Amber box with black text</a:t>
          </a:r>
          <a:endParaRPr lang="en-US" sz="1800" dirty="0">
            <a:solidFill>
              <a:schemeClr val="tx1"/>
            </a:solidFill>
          </a:endParaRPr>
        </a:p>
      </dgm:t>
    </dgm:pt>
    <dgm:pt modelId="{85618945-6702-494D-B717-6BBD7159745D}" type="parTrans" cxnId="{6BD27699-023C-4826-AF00-1FAB64446584}">
      <dgm:prSet/>
      <dgm:spPr/>
      <dgm:t>
        <a:bodyPr/>
        <a:lstStyle/>
        <a:p>
          <a:endParaRPr lang="en-US" sz="1800"/>
        </a:p>
      </dgm:t>
    </dgm:pt>
    <dgm:pt modelId="{DA2A8FCA-2793-4638-B54C-F9B190C4E645}" type="sibTrans" cxnId="{6BD27699-023C-4826-AF00-1FAB64446584}">
      <dgm:prSet/>
      <dgm:spPr/>
      <dgm:t>
        <a:bodyPr/>
        <a:lstStyle/>
        <a:p>
          <a:endParaRPr lang="en-US" sz="1800"/>
        </a:p>
      </dgm:t>
    </dgm:pt>
    <dgm:pt modelId="{3A70109C-776A-479E-B23D-F49F06DF03C3}">
      <dgm:prSet phldrT="[Text]" custT="1">
        <dgm:style>
          <a:lnRef idx="3">
            <a:schemeClr val="lt1"/>
          </a:lnRef>
          <a:fillRef idx="1">
            <a:schemeClr val="accent1"/>
          </a:fillRef>
          <a:effectRef idx="1">
            <a:schemeClr val="accent1"/>
          </a:effectRef>
          <a:fontRef idx="minor">
            <a:schemeClr val="lt1"/>
          </a:fontRef>
        </dgm:style>
      </dgm:prSet>
      <dgm:spPr/>
      <dgm:t>
        <a:bodyPr/>
        <a:lstStyle/>
        <a:p>
          <a:pPr algn="l"/>
          <a:r>
            <a:rPr lang="en-US" sz="1800" dirty="0" smtClean="0"/>
            <a:t>Note to the SME</a:t>
          </a:r>
          <a:endParaRPr lang="en-US" sz="1800" dirty="0"/>
        </a:p>
      </dgm:t>
    </dgm:pt>
    <dgm:pt modelId="{99BAFE8C-493C-45EF-BE1D-517BA73814DD}" type="parTrans" cxnId="{502B8495-80D1-4363-A377-D2E80D33B2D6}">
      <dgm:prSet/>
      <dgm:spPr/>
      <dgm:t>
        <a:bodyPr/>
        <a:lstStyle/>
        <a:p>
          <a:pPr algn="l"/>
          <a:endParaRPr lang="en-US" sz="1800" dirty="0"/>
        </a:p>
      </dgm:t>
    </dgm:pt>
    <dgm:pt modelId="{E6869B0F-6391-4A75-AEB3-FB040970D043}" type="sibTrans" cxnId="{502B8495-80D1-4363-A377-D2E80D33B2D6}">
      <dgm:prSet/>
      <dgm:spPr/>
      <dgm:t>
        <a:bodyPr/>
        <a:lstStyle/>
        <a:p>
          <a:endParaRPr lang="en-US" sz="1800"/>
        </a:p>
      </dgm:t>
    </dgm:pt>
    <dgm:pt modelId="{420D81BE-3D8F-4405-9D20-AD75F56E8373}">
      <dgm:prSet phldrT="[Text]" custT="1">
        <dgm:style>
          <a:lnRef idx="3">
            <a:schemeClr val="lt1"/>
          </a:lnRef>
          <a:fillRef idx="1">
            <a:schemeClr val="accent1"/>
          </a:fillRef>
          <a:effectRef idx="1">
            <a:schemeClr val="accent1"/>
          </a:effectRef>
          <a:fontRef idx="minor">
            <a:schemeClr val="lt1"/>
          </a:fontRef>
        </dgm:style>
      </dgm:prSet>
      <dgm:spPr/>
      <dgm:t>
        <a:bodyPr/>
        <a:lstStyle/>
        <a:p>
          <a:pPr algn="l"/>
          <a:r>
            <a:rPr lang="en-US" sz="1600" dirty="0" smtClean="0"/>
            <a:t>The SME must </a:t>
          </a:r>
          <a:r>
            <a:rPr lang="en-US" sz="1600" b="1" dirty="0" smtClean="0"/>
            <a:t>validate the re-design/ the modification/ addition.</a:t>
          </a:r>
          <a:endParaRPr lang="en-US" sz="1600" b="1" dirty="0"/>
        </a:p>
      </dgm:t>
    </dgm:pt>
    <dgm:pt modelId="{07156C70-81FA-4988-A192-D9362D142644}" type="parTrans" cxnId="{C4DE8F89-1FAF-4820-A826-2BE2DE05046C}">
      <dgm:prSet/>
      <dgm:spPr/>
      <dgm:t>
        <a:bodyPr/>
        <a:lstStyle/>
        <a:p>
          <a:pPr algn="l"/>
          <a:endParaRPr lang="en-US" sz="1800" dirty="0"/>
        </a:p>
      </dgm:t>
    </dgm:pt>
    <dgm:pt modelId="{C542A1FB-87E2-467A-84AE-197221ADE141}" type="sibTrans" cxnId="{C4DE8F89-1FAF-4820-A826-2BE2DE05046C}">
      <dgm:prSet/>
      <dgm:spPr/>
      <dgm:t>
        <a:bodyPr/>
        <a:lstStyle/>
        <a:p>
          <a:endParaRPr lang="en-US" sz="1800"/>
        </a:p>
      </dgm:t>
    </dgm:pt>
    <dgm:pt modelId="{AAB11FFC-BE8B-4D7C-A804-638EDFB55F04}" type="pres">
      <dgm:prSet presAssocID="{9E3D9BCA-6780-4ABC-87CF-645EE130DBA5}" presName="diagram" presStyleCnt="0">
        <dgm:presLayoutVars>
          <dgm:chPref val="1"/>
          <dgm:dir/>
          <dgm:animOne val="branch"/>
          <dgm:animLvl val="lvl"/>
          <dgm:resizeHandles/>
        </dgm:presLayoutVars>
      </dgm:prSet>
      <dgm:spPr/>
      <dgm:t>
        <a:bodyPr/>
        <a:lstStyle/>
        <a:p>
          <a:endParaRPr lang="en-US"/>
        </a:p>
      </dgm:t>
    </dgm:pt>
    <dgm:pt modelId="{C091EF88-849F-402A-93B6-26C5A8FADB69}" type="pres">
      <dgm:prSet presAssocID="{52F29426-A339-4E6F-B6B7-3951FEC76AA0}" presName="root" presStyleCnt="0"/>
      <dgm:spPr/>
    </dgm:pt>
    <dgm:pt modelId="{17AD5C9E-1510-4036-8E1E-F4AB58A616E6}" type="pres">
      <dgm:prSet presAssocID="{52F29426-A339-4E6F-B6B7-3951FEC76AA0}" presName="rootComposite" presStyleCnt="0"/>
      <dgm:spPr/>
    </dgm:pt>
    <dgm:pt modelId="{45E12C0B-87F2-4DAE-8BE9-1BE150D2B9B2}" type="pres">
      <dgm:prSet presAssocID="{52F29426-A339-4E6F-B6B7-3951FEC76AA0}" presName="rootText" presStyleLbl="node1" presStyleIdx="0" presStyleCnt="2" custScaleX="187989"/>
      <dgm:spPr/>
      <dgm:t>
        <a:bodyPr/>
        <a:lstStyle/>
        <a:p>
          <a:endParaRPr lang="en-US"/>
        </a:p>
      </dgm:t>
    </dgm:pt>
    <dgm:pt modelId="{1429C25D-30A0-4883-A515-489576AD89A1}" type="pres">
      <dgm:prSet presAssocID="{52F29426-A339-4E6F-B6B7-3951FEC76AA0}" presName="rootConnector" presStyleLbl="node1" presStyleIdx="0" presStyleCnt="2"/>
      <dgm:spPr/>
      <dgm:t>
        <a:bodyPr/>
        <a:lstStyle/>
        <a:p>
          <a:endParaRPr lang="en-US"/>
        </a:p>
      </dgm:t>
    </dgm:pt>
    <dgm:pt modelId="{DA57746F-8D47-471F-8630-48F943F7B6A0}" type="pres">
      <dgm:prSet presAssocID="{52F29426-A339-4E6F-B6B7-3951FEC76AA0}" presName="childShape" presStyleCnt="0"/>
      <dgm:spPr/>
    </dgm:pt>
    <dgm:pt modelId="{459E161F-0815-40F6-8F50-0F407CB9DBE8}" type="pres">
      <dgm:prSet presAssocID="{063526BE-A1E8-4931-9EAE-5C83CF214C87}" presName="Name13" presStyleLbl="parChTrans1D2" presStyleIdx="0" presStyleCnt="4" custSzX="338045"/>
      <dgm:spPr/>
      <dgm:t>
        <a:bodyPr/>
        <a:lstStyle/>
        <a:p>
          <a:endParaRPr lang="en-US"/>
        </a:p>
      </dgm:t>
    </dgm:pt>
    <dgm:pt modelId="{3F57316B-3B53-4747-96F9-5A7E3BE9F0CF}" type="pres">
      <dgm:prSet presAssocID="{8C561D7B-42A5-49E6-BC6E-2D0C66A84DDB}" presName="childText" presStyleLbl="bgAcc1" presStyleIdx="0" presStyleCnt="4" custScaleX="242853" custScaleY="105445">
        <dgm:presLayoutVars>
          <dgm:bulletEnabled val="1"/>
        </dgm:presLayoutVars>
      </dgm:prSet>
      <dgm:spPr/>
      <dgm:t>
        <a:bodyPr/>
        <a:lstStyle/>
        <a:p>
          <a:endParaRPr lang="en-US"/>
        </a:p>
      </dgm:t>
    </dgm:pt>
    <dgm:pt modelId="{1996E8E4-F2EA-40F6-A319-47D2086B86ED}" type="pres">
      <dgm:prSet presAssocID="{A36573F0-F80A-4B2F-A505-2BE3B465BA0E}" presName="Name13" presStyleLbl="parChTrans1D2" presStyleIdx="1" presStyleCnt="4" custSzX="338045"/>
      <dgm:spPr/>
      <dgm:t>
        <a:bodyPr/>
        <a:lstStyle/>
        <a:p>
          <a:endParaRPr lang="en-US"/>
        </a:p>
      </dgm:t>
    </dgm:pt>
    <dgm:pt modelId="{F8FB6B4F-6E5A-4A9F-A083-769D5B8DAC8D}" type="pres">
      <dgm:prSet presAssocID="{8AB44D6F-1C4A-4831-87F0-328B750EE5A8}" presName="childText" presStyleLbl="bgAcc1" presStyleIdx="1" presStyleCnt="4" custScaleX="249710">
        <dgm:presLayoutVars>
          <dgm:bulletEnabled val="1"/>
        </dgm:presLayoutVars>
      </dgm:prSet>
      <dgm:spPr/>
      <dgm:t>
        <a:bodyPr/>
        <a:lstStyle/>
        <a:p>
          <a:endParaRPr lang="en-US"/>
        </a:p>
      </dgm:t>
    </dgm:pt>
    <dgm:pt modelId="{039D4E37-8C88-4640-AACD-FE901D6B2870}" type="pres">
      <dgm:prSet presAssocID="{E5343907-2A61-45B9-9EB8-564AED35AFED}" presName="root" presStyleCnt="0"/>
      <dgm:spPr/>
    </dgm:pt>
    <dgm:pt modelId="{4B4512FC-00FC-4C04-AE0D-CE89FDD97546}" type="pres">
      <dgm:prSet presAssocID="{E5343907-2A61-45B9-9EB8-564AED35AFED}" presName="rootComposite" presStyleCnt="0"/>
      <dgm:spPr/>
    </dgm:pt>
    <dgm:pt modelId="{B1E4BAE2-92EA-46B4-8788-9601D7DC6FB9}" type="pres">
      <dgm:prSet presAssocID="{E5343907-2A61-45B9-9EB8-564AED35AFED}" presName="rootText" presStyleLbl="node1" presStyleIdx="1" presStyleCnt="2" custScaleX="187989" custLinFactNeighborX="-2669" custLinFactNeighborY="-68"/>
      <dgm:spPr/>
      <dgm:t>
        <a:bodyPr/>
        <a:lstStyle/>
        <a:p>
          <a:endParaRPr lang="en-US"/>
        </a:p>
      </dgm:t>
    </dgm:pt>
    <dgm:pt modelId="{518D0FA4-C999-4B4C-BDFC-A96410D3E250}" type="pres">
      <dgm:prSet presAssocID="{E5343907-2A61-45B9-9EB8-564AED35AFED}" presName="rootConnector" presStyleLbl="node1" presStyleIdx="1" presStyleCnt="2"/>
      <dgm:spPr/>
      <dgm:t>
        <a:bodyPr/>
        <a:lstStyle/>
        <a:p>
          <a:endParaRPr lang="en-US"/>
        </a:p>
      </dgm:t>
    </dgm:pt>
    <dgm:pt modelId="{E99F46C3-C2CA-419F-A377-E692B02BF976}" type="pres">
      <dgm:prSet presAssocID="{E5343907-2A61-45B9-9EB8-564AED35AFED}" presName="childShape" presStyleCnt="0"/>
      <dgm:spPr/>
    </dgm:pt>
    <dgm:pt modelId="{1F4DE1E3-88BF-4706-AE72-C911745EA3F6}" type="pres">
      <dgm:prSet presAssocID="{99BAFE8C-493C-45EF-BE1D-517BA73814DD}" presName="Name13" presStyleLbl="parChTrans1D2" presStyleIdx="2" presStyleCnt="4" custSzX="338045"/>
      <dgm:spPr/>
      <dgm:t>
        <a:bodyPr/>
        <a:lstStyle/>
        <a:p>
          <a:endParaRPr lang="en-US"/>
        </a:p>
      </dgm:t>
    </dgm:pt>
    <dgm:pt modelId="{669B4C79-B66E-4F31-8643-DAB8736C64F1}" type="pres">
      <dgm:prSet presAssocID="{3A70109C-776A-479E-B23D-F49F06DF03C3}" presName="childText" presStyleLbl="bgAcc1" presStyleIdx="2" presStyleCnt="4" custScaleX="399125">
        <dgm:presLayoutVars>
          <dgm:bulletEnabled val="1"/>
        </dgm:presLayoutVars>
      </dgm:prSet>
      <dgm:spPr/>
      <dgm:t>
        <a:bodyPr/>
        <a:lstStyle/>
        <a:p>
          <a:endParaRPr lang="en-US"/>
        </a:p>
      </dgm:t>
    </dgm:pt>
    <dgm:pt modelId="{AA47AE52-7032-4C36-9C60-66C0B8C551A2}" type="pres">
      <dgm:prSet presAssocID="{07156C70-81FA-4988-A192-D9362D142644}" presName="Name13" presStyleLbl="parChTrans1D2" presStyleIdx="3" presStyleCnt="4" custSzX="338045"/>
      <dgm:spPr/>
      <dgm:t>
        <a:bodyPr/>
        <a:lstStyle/>
        <a:p>
          <a:endParaRPr lang="en-US"/>
        </a:p>
      </dgm:t>
    </dgm:pt>
    <dgm:pt modelId="{9A3B071E-E334-49AD-84AC-3E98D441414A}" type="pres">
      <dgm:prSet presAssocID="{420D81BE-3D8F-4405-9D20-AD75F56E8373}" presName="childText" presStyleLbl="bgAcc1" presStyleIdx="3" presStyleCnt="4" custScaleX="398331">
        <dgm:presLayoutVars>
          <dgm:bulletEnabled val="1"/>
        </dgm:presLayoutVars>
      </dgm:prSet>
      <dgm:spPr/>
      <dgm:t>
        <a:bodyPr/>
        <a:lstStyle/>
        <a:p>
          <a:endParaRPr lang="en-US"/>
        </a:p>
      </dgm:t>
    </dgm:pt>
  </dgm:ptLst>
  <dgm:cxnLst>
    <dgm:cxn modelId="{F6F25434-56B8-4162-84FD-25725914631F}" type="presOf" srcId="{420D81BE-3D8F-4405-9D20-AD75F56E8373}" destId="{9A3B071E-E334-49AD-84AC-3E98D441414A}" srcOrd="0" destOrd="0" presId="urn:microsoft.com/office/officeart/2005/8/layout/hierarchy3"/>
    <dgm:cxn modelId="{244164A5-AF6F-45E6-9ADE-6B580EB7E8C2}" srcId="{9E3D9BCA-6780-4ABC-87CF-645EE130DBA5}" destId="{52F29426-A339-4E6F-B6B7-3951FEC76AA0}" srcOrd="0" destOrd="0" parTransId="{6459F697-3B01-405F-A32C-B8194B2B5B4D}" sibTransId="{E467179A-12FD-402F-95A2-76AF990AE39A}"/>
    <dgm:cxn modelId="{6A3F8993-24D7-470B-B1D0-0B71AF682B5F}" type="presOf" srcId="{99BAFE8C-493C-45EF-BE1D-517BA73814DD}" destId="{1F4DE1E3-88BF-4706-AE72-C911745EA3F6}" srcOrd="0" destOrd="0" presId="urn:microsoft.com/office/officeart/2005/8/layout/hierarchy3"/>
    <dgm:cxn modelId="{DFE5C18C-33EF-40B0-AF35-ED5E1FAC8FB0}" type="presOf" srcId="{9E3D9BCA-6780-4ABC-87CF-645EE130DBA5}" destId="{AAB11FFC-BE8B-4D7C-A804-638EDFB55F04}" srcOrd="0" destOrd="0" presId="urn:microsoft.com/office/officeart/2005/8/layout/hierarchy3"/>
    <dgm:cxn modelId="{C4DE8F89-1FAF-4820-A826-2BE2DE05046C}" srcId="{E5343907-2A61-45B9-9EB8-564AED35AFED}" destId="{420D81BE-3D8F-4405-9D20-AD75F56E8373}" srcOrd="1" destOrd="0" parTransId="{07156C70-81FA-4988-A192-D9362D142644}" sibTransId="{C542A1FB-87E2-467A-84AE-197221ADE141}"/>
    <dgm:cxn modelId="{0E1E673C-A343-4153-B9A7-145FD3623F70}" type="presOf" srcId="{063526BE-A1E8-4931-9EAE-5C83CF214C87}" destId="{459E161F-0815-40F6-8F50-0F407CB9DBE8}" srcOrd="0" destOrd="0" presId="urn:microsoft.com/office/officeart/2005/8/layout/hierarchy3"/>
    <dgm:cxn modelId="{8206548F-16AA-4653-BF1E-B4755328DC0A}" type="presOf" srcId="{A36573F0-F80A-4B2F-A505-2BE3B465BA0E}" destId="{1996E8E4-F2EA-40F6-A319-47D2086B86ED}" srcOrd="0" destOrd="0" presId="urn:microsoft.com/office/officeart/2005/8/layout/hierarchy3"/>
    <dgm:cxn modelId="{856172CF-5964-4F87-8DB1-D7731E2864C5}" srcId="{52F29426-A339-4E6F-B6B7-3951FEC76AA0}" destId="{8AB44D6F-1C4A-4831-87F0-328B750EE5A8}" srcOrd="1" destOrd="0" parTransId="{A36573F0-F80A-4B2F-A505-2BE3B465BA0E}" sibTransId="{89E69A43-6D21-446D-B446-AD4E49A318A7}"/>
    <dgm:cxn modelId="{8DB684D6-B03C-41C7-A093-EF62C13ADB70}" type="presOf" srcId="{3A70109C-776A-479E-B23D-F49F06DF03C3}" destId="{669B4C79-B66E-4F31-8643-DAB8736C64F1}" srcOrd="0" destOrd="0" presId="urn:microsoft.com/office/officeart/2005/8/layout/hierarchy3"/>
    <dgm:cxn modelId="{504F6AE7-D1E9-469C-B781-8B42BC84DA98}" type="presOf" srcId="{E5343907-2A61-45B9-9EB8-564AED35AFED}" destId="{B1E4BAE2-92EA-46B4-8788-9601D7DC6FB9}" srcOrd="0" destOrd="0" presId="urn:microsoft.com/office/officeart/2005/8/layout/hierarchy3"/>
    <dgm:cxn modelId="{6BD27699-023C-4826-AF00-1FAB64446584}" srcId="{9E3D9BCA-6780-4ABC-87CF-645EE130DBA5}" destId="{E5343907-2A61-45B9-9EB8-564AED35AFED}" srcOrd="1" destOrd="0" parTransId="{85618945-6702-494D-B717-6BBD7159745D}" sibTransId="{DA2A8FCA-2793-4638-B54C-F9B190C4E645}"/>
    <dgm:cxn modelId="{3D8C3254-9237-4278-A1D8-3DF83B25949F}" type="presOf" srcId="{52F29426-A339-4E6F-B6B7-3951FEC76AA0}" destId="{1429C25D-30A0-4883-A515-489576AD89A1}" srcOrd="1" destOrd="0" presId="urn:microsoft.com/office/officeart/2005/8/layout/hierarchy3"/>
    <dgm:cxn modelId="{6D42E279-26EF-4AC9-9D7D-8AF59FBE2467}" type="presOf" srcId="{8AB44D6F-1C4A-4831-87F0-328B750EE5A8}" destId="{F8FB6B4F-6E5A-4A9F-A083-769D5B8DAC8D}" srcOrd="0" destOrd="0" presId="urn:microsoft.com/office/officeart/2005/8/layout/hierarchy3"/>
    <dgm:cxn modelId="{448BC982-6124-40B6-A0C2-1EB12F9619F6}" type="presOf" srcId="{52F29426-A339-4E6F-B6B7-3951FEC76AA0}" destId="{45E12C0B-87F2-4DAE-8BE9-1BE150D2B9B2}" srcOrd="0" destOrd="0" presId="urn:microsoft.com/office/officeart/2005/8/layout/hierarchy3"/>
    <dgm:cxn modelId="{C74F1AFA-9CE0-4993-A3C1-E4398349327F}" type="presOf" srcId="{E5343907-2A61-45B9-9EB8-564AED35AFED}" destId="{518D0FA4-C999-4B4C-BDFC-A96410D3E250}" srcOrd="1" destOrd="0" presId="urn:microsoft.com/office/officeart/2005/8/layout/hierarchy3"/>
    <dgm:cxn modelId="{0E653863-50BB-4D98-9963-B18CA41B615E}" srcId="{52F29426-A339-4E6F-B6B7-3951FEC76AA0}" destId="{8C561D7B-42A5-49E6-BC6E-2D0C66A84DDB}" srcOrd="0" destOrd="0" parTransId="{063526BE-A1E8-4931-9EAE-5C83CF214C87}" sibTransId="{C4D77080-F00C-473D-8947-946DB7458280}"/>
    <dgm:cxn modelId="{88ACE208-FF1F-440C-9AE8-5848E5A9CADB}" type="presOf" srcId="{8C561D7B-42A5-49E6-BC6E-2D0C66A84DDB}" destId="{3F57316B-3B53-4747-96F9-5A7E3BE9F0CF}" srcOrd="0" destOrd="0" presId="urn:microsoft.com/office/officeart/2005/8/layout/hierarchy3"/>
    <dgm:cxn modelId="{0FE64B73-55FF-4986-86D8-500B15E254BC}" type="presOf" srcId="{07156C70-81FA-4988-A192-D9362D142644}" destId="{AA47AE52-7032-4C36-9C60-66C0B8C551A2}" srcOrd="0" destOrd="0" presId="urn:microsoft.com/office/officeart/2005/8/layout/hierarchy3"/>
    <dgm:cxn modelId="{502B8495-80D1-4363-A377-D2E80D33B2D6}" srcId="{E5343907-2A61-45B9-9EB8-564AED35AFED}" destId="{3A70109C-776A-479E-B23D-F49F06DF03C3}" srcOrd="0" destOrd="0" parTransId="{99BAFE8C-493C-45EF-BE1D-517BA73814DD}" sibTransId="{E6869B0F-6391-4A75-AEB3-FB040970D043}"/>
    <dgm:cxn modelId="{BBA4DC96-FA1F-424C-AE08-A91422428571}" type="presParOf" srcId="{AAB11FFC-BE8B-4D7C-A804-638EDFB55F04}" destId="{C091EF88-849F-402A-93B6-26C5A8FADB69}" srcOrd="0" destOrd="0" presId="urn:microsoft.com/office/officeart/2005/8/layout/hierarchy3"/>
    <dgm:cxn modelId="{84C05C6B-04EC-42F4-8691-02CA9E560E9B}" type="presParOf" srcId="{C091EF88-849F-402A-93B6-26C5A8FADB69}" destId="{17AD5C9E-1510-4036-8E1E-F4AB58A616E6}" srcOrd="0" destOrd="0" presId="urn:microsoft.com/office/officeart/2005/8/layout/hierarchy3"/>
    <dgm:cxn modelId="{DEA03832-F906-4161-B3F0-3D3517090947}" type="presParOf" srcId="{17AD5C9E-1510-4036-8E1E-F4AB58A616E6}" destId="{45E12C0B-87F2-4DAE-8BE9-1BE150D2B9B2}" srcOrd="0" destOrd="0" presId="urn:microsoft.com/office/officeart/2005/8/layout/hierarchy3"/>
    <dgm:cxn modelId="{8F003D75-2D02-44CE-96B7-610A732BE473}" type="presParOf" srcId="{17AD5C9E-1510-4036-8E1E-F4AB58A616E6}" destId="{1429C25D-30A0-4883-A515-489576AD89A1}" srcOrd="1" destOrd="0" presId="urn:microsoft.com/office/officeart/2005/8/layout/hierarchy3"/>
    <dgm:cxn modelId="{2F1506EB-E3FD-46C6-A3E3-97D751642B75}" type="presParOf" srcId="{C091EF88-849F-402A-93B6-26C5A8FADB69}" destId="{DA57746F-8D47-471F-8630-48F943F7B6A0}" srcOrd="1" destOrd="0" presId="urn:microsoft.com/office/officeart/2005/8/layout/hierarchy3"/>
    <dgm:cxn modelId="{A2595E66-7F0B-4142-8373-12524AC6C33E}" type="presParOf" srcId="{DA57746F-8D47-471F-8630-48F943F7B6A0}" destId="{459E161F-0815-40F6-8F50-0F407CB9DBE8}" srcOrd="0" destOrd="0" presId="urn:microsoft.com/office/officeart/2005/8/layout/hierarchy3"/>
    <dgm:cxn modelId="{48992E2D-00CC-4F7F-8957-FC673C6AD4BC}" type="presParOf" srcId="{DA57746F-8D47-471F-8630-48F943F7B6A0}" destId="{3F57316B-3B53-4747-96F9-5A7E3BE9F0CF}" srcOrd="1" destOrd="0" presId="urn:microsoft.com/office/officeart/2005/8/layout/hierarchy3"/>
    <dgm:cxn modelId="{51BD361E-35D9-4D73-AB6D-30484041C2C9}" type="presParOf" srcId="{DA57746F-8D47-471F-8630-48F943F7B6A0}" destId="{1996E8E4-F2EA-40F6-A319-47D2086B86ED}" srcOrd="2" destOrd="0" presId="urn:microsoft.com/office/officeart/2005/8/layout/hierarchy3"/>
    <dgm:cxn modelId="{34F0C878-815C-4698-AC4E-76E7D0CFAB12}" type="presParOf" srcId="{DA57746F-8D47-471F-8630-48F943F7B6A0}" destId="{F8FB6B4F-6E5A-4A9F-A083-769D5B8DAC8D}" srcOrd="3" destOrd="0" presId="urn:microsoft.com/office/officeart/2005/8/layout/hierarchy3"/>
    <dgm:cxn modelId="{19A53C6C-678E-42FE-9FCE-D9990727B920}" type="presParOf" srcId="{AAB11FFC-BE8B-4D7C-A804-638EDFB55F04}" destId="{039D4E37-8C88-4640-AACD-FE901D6B2870}" srcOrd="1" destOrd="0" presId="urn:microsoft.com/office/officeart/2005/8/layout/hierarchy3"/>
    <dgm:cxn modelId="{4B3089E7-2B97-402E-B06D-E1EF0DC0A889}" type="presParOf" srcId="{039D4E37-8C88-4640-AACD-FE901D6B2870}" destId="{4B4512FC-00FC-4C04-AE0D-CE89FDD97546}" srcOrd="0" destOrd="0" presId="urn:microsoft.com/office/officeart/2005/8/layout/hierarchy3"/>
    <dgm:cxn modelId="{C49292F8-C377-45DF-A578-B180C85E7456}" type="presParOf" srcId="{4B4512FC-00FC-4C04-AE0D-CE89FDD97546}" destId="{B1E4BAE2-92EA-46B4-8788-9601D7DC6FB9}" srcOrd="0" destOrd="0" presId="urn:microsoft.com/office/officeart/2005/8/layout/hierarchy3"/>
    <dgm:cxn modelId="{08535313-A524-4523-BBDA-687E3ACAF5F5}" type="presParOf" srcId="{4B4512FC-00FC-4C04-AE0D-CE89FDD97546}" destId="{518D0FA4-C999-4B4C-BDFC-A96410D3E250}" srcOrd="1" destOrd="0" presId="urn:microsoft.com/office/officeart/2005/8/layout/hierarchy3"/>
    <dgm:cxn modelId="{25E64F7E-E119-491B-A0DF-AA1189ABA609}" type="presParOf" srcId="{039D4E37-8C88-4640-AACD-FE901D6B2870}" destId="{E99F46C3-C2CA-419F-A377-E692B02BF976}" srcOrd="1" destOrd="0" presId="urn:microsoft.com/office/officeart/2005/8/layout/hierarchy3"/>
    <dgm:cxn modelId="{32B8E6C7-EA7D-42BB-B57B-4DFBA2FE96F4}" type="presParOf" srcId="{E99F46C3-C2CA-419F-A377-E692B02BF976}" destId="{1F4DE1E3-88BF-4706-AE72-C911745EA3F6}" srcOrd="0" destOrd="0" presId="urn:microsoft.com/office/officeart/2005/8/layout/hierarchy3"/>
    <dgm:cxn modelId="{F7976B4B-CF01-4052-BAA6-2CDE564B47A9}" type="presParOf" srcId="{E99F46C3-C2CA-419F-A377-E692B02BF976}" destId="{669B4C79-B66E-4F31-8643-DAB8736C64F1}" srcOrd="1" destOrd="0" presId="urn:microsoft.com/office/officeart/2005/8/layout/hierarchy3"/>
    <dgm:cxn modelId="{54D2452C-22C1-49E4-A388-8EFA0D7D99C6}" type="presParOf" srcId="{E99F46C3-C2CA-419F-A377-E692B02BF976}" destId="{AA47AE52-7032-4C36-9C60-66C0B8C551A2}" srcOrd="2" destOrd="0" presId="urn:microsoft.com/office/officeart/2005/8/layout/hierarchy3"/>
    <dgm:cxn modelId="{C3DD2FDC-E2B8-4581-A5A4-D6C13453AC8A}" type="presParOf" srcId="{E99F46C3-C2CA-419F-A377-E692B02BF976}" destId="{9A3B071E-E334-49AD-84AC-3E98D441414A}" srcOrd="3" destOrd="0" presId="urn:microsoft.com/office/officeart/2005/8/layout/hierarchy3"/>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3E02476-45B6-4E6E-8C56-2C83538E9BBD}"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9B5DBDC0-75BC-4484-A2BF-02F064BE3947}">
      <dgm:prSet phldrT="[Text]"/>
      <dgm:spPr/>
      <dgm:t>
        <a:bodyPr/>
        <a:lstStyle/>
        <a:p>
          <a:r>
            <a:rPr lang="en-US" dirty="0" smtClean="0"/>
            <a:t>Please read before you begin reviewing this module as SME</a:t>
          </a:r>
          <a:endParaRPr lang="en-US" dirty="0"/>
        </a:p>
      </dgm:t>
    </dgm:pt>
    <dgm:pt modelId="{6DDC21E1-AED9-4901-8C69-E931D55F85A2}" type="parTrans" cxnId="{25371C49-A978-408D-89E8-0A835D881EA8}">
      <dgm:prSet/>
      <dgm:spPr/>
      <dgm:t>
        <a:bodyPr/>
        <a:lstStyle/>
        <a:p>
          <a:endParaRPr lang="en-US"/>
        </a:p>
      </dgm:t>
    </dgm:pt>
    <dgm:pt modelId="{2E90405D-8CA6-47EB-9088-DA6687328965}" type="sibTrans" cxnId="{25371C49-A978-408D-89E8-0A835D881EA8}">
      <dgm:prSet/>
      <dgm:spPr/>
      <dgm:t>
        <a:bodyPr/>
        <a:lstStyle/>
        <a:p>
          <a:endParaRPr lang="en-US"/>
        </a:p>
      </dgm:t>
    </dgm:pt>
    <dgm:pt modelId="{79C732BB-06C0-4477-85A9-DD8C6CF167D7}">
      <dgm:prSet phldrT="[Text]"/>
      <dgm:spPr/>
      <dgm:t>
        <a:bodyPr/>
        <a:lstStyle/>
        <a:p>
          <a:endParaRPr lang="en-US" dirty="0"/>
        </a:p>
      </dgm:t>
    </dgm:pt>
    <dgm:pt modelId="{3BC5F8ED-B670-444F-8EEB-56D41AE9926F}" type="parTrans" cxnId="{B8C6CA15-6334-46BF-B182-DA4FE81BD38B}">
      <dgm:prSet/>
      <dgm:spPr/>
      <dgm:t>
        <a:bodyPr/>
        <a:lstStyle/>
        <a:p>
          <a:endParaRPr lang="en-US"/>
        </a:p>
      </dgm:t>
    </dgm:pt>
    <dgm:pt modelId="{C7385265-B263-41CF-BA74-572B80E19415}" type="sibTrans" cxnId="{B8C6CA15-6334-46BF-B182-DA4FE81BD38B}">
      <dgm:prSet/>
      <dgm:spPr/>
      <dgm:t>
        <a:bodyPr/>
        <a:lstStyle/>
        <a:p>
          <a:endParaRPr lang="en-US"/>
        </a:p>
      </dgm:t>
    </dgm:pt>
    <dgm:pt modelId="{E6BC18F0-8E68-4327-B266-1ABDB4349181}" type="pres">
      <dgm:prSet presAssocID="{D3E02476-45B6-4E6E-8C56-2C83538E9BBD}" presName="linear" presStyleCnt="0">
        <dgm:presLayoutVars>
          <dgm:animLvl val="lvl"/>
          <dgm:resizeHandles val="exact"/>
        </dgm:presLayoutVars>
      </dgm:prSet>
      <dgm:spPr/>
      <dgm:t>
        <a:bodyPr/>
        <a:lstStyle/>
        <a:p>
          <a:endParaRPr lang="en-US"/>
        </a:p>
      </dgm:t>
    </dgm:pt>
    <dgm:pt modelId="{9CF838AE-9BB3-4352-8712-6E38B9EF762C}" type="pres">
      <dgm:prSet presAssocID="{9B5DBDC0-75BC-4484-A2BF-02F064BE3947}" presName="parentText" presStyleLbl="node1" presStyleIdx="0" presStyleCnt="1" custLinFactNeighborX="-195">
        <dgm:presLayoutVars>
          <dgm:chMax val="0"/>
          <dgm:bulletEnabled val="1"/>
        </dgm:presLayoutVars>
      </dgm:prSet>
      <dgm:spPr>
        <a:prstGeom prst="downArrowCallout">
          <a:avLst/>
        </a:prstGeom>
      </dgm:spPr>
      <dgm:t>
        <a:bodyPr/>
        <a:lstStyle/>
        <a:p>
          <a:endParaRPr lang="en-US"/>
        </a:p>
      </dgm:t>
    </dgm:pt>
    <dgm:pt modelId="{7C9A2551-5A33-492F-993A-A53E4DCEE148}" type="pres">
      <dgm:prSet presAssocID="{9B5DBDC0-75BC-4484-A2BF-02F064BE3947}" presName="childText" presStyleLbl="revTx" presStyleIdx="0" presStyleCnt="1">
        <dgm:presLayoutVars>
          <dgm:bulletEnabled val="1"/>
        </dgm:presLayoutVars>
      </dgm:prSet>
      <dgm:spPr/>
      <dgm:t>
        <a:bodyPr/>
        <a:lstStyle/>
        <a:p>
          <a:endParaRPr lang="en-US"/>
        </a:p>
      </dgm:t>
    </dgm:pt>
  </dgm:ptLst>
  <dgm:cxnLst>
    <dgm:cxn modelId="{2012A7CD-0AD5-4577-BF6E-5F691620BD01}" type="presOf" srcId="{9B5DBDC0-75BC-4484-A2BF-02F064BE3947}" destId="{9CF838AE-9BB3-4352-8712-6E38B9EF762C}" srcOrd="0" destOrd="0" presId="urn:microsoft.com/office/officeart/2005/8/layout/vList2"/>
    <dgm:cxn modelId="{7BBD4B8E-F05C-48F2-B552-FAD89E28D40B}" type="presOf" srcId="{D3E02476-45B6-4E6E-8C56-2C83538E9BBD}" destId="{E6BC18F0-8E68-4327-B266-1ABDB4349181}" srcOrd="0" destOrd="0" presId="urn:microsoft.com/office/officeart/2005/8/layout/vList2"/>
    <dgm:cxn modelId="{48F47845-0CC9-493B-8424-30AA8090C537}" type="presOf" srcId="{79C732BB-06C0-4477-85A9-DD8C6CF167D7}" destId="{7C9A2551-5A33-492F-993A-A53E4DCEE148}" srcOrd="0" destOrd="0" presId="urn:microsoft.com/office/officeart/2005/8/layout/vList2"/>
    <dgm:cxn modelId="{B8C6CA15-6334-46BF-B182-DA4FE81BD38B}" srcId="{9B5DBDC0-75BC-4484-A2BF-02F064BE3947}" destId="{79C732BB-06C0-4477-85A9-DD8C6CF167D7}" srcOrd="0" destOrd="0" parTransId="{3BC5F8ED-B670-444F-8EEB-56D41AE9926F}" sibTransId="{C7385265-B263-41CF-BA74-572B80E19415}"/>
    <dgm:cxn modelId="{25371C49-A978-408D-89E8-0A835D881EA8}" srcId="{D3E02476-45B6-4E6E-8C56-2C83538E9BBD}" destId="{9B5DBDC0-75BC-4484-A2BF-02F064BE3947}" srcOrd="0" destOrd="0" parTransId="{6DDC21E1-AED9-4901-8C69-E931D55F85A2}" sibTransId="{2E90405D-8CA6-47EB-9088-DA6687328965}"/>
    <dgm:cxn modelId="{E2D55F54-53AB-485A-AB7C-B70B795FC7C2}" type="presParOf" srcId="{E6BC18F0-8E68-4327-B266-1ABDB4349181}" destId="{9CF838AE-9BB3-4352-8712-6E38B9EF762C}" srcOrd="0" destOrd="0" presId="urn:microsoft.com/office/officeart/2005/8/layout/vList2"/>
    <dgm:cxn modelId="{0EA7898F-22DB-43C2-8AD1-1A601C731C02}" type="presParOf" srcId="{E6BC18F0-8E68-4327-B266-1ABDB4349181}" destId="{7C9A2551-5A33-492F-993A-A53E4DCEE148}" srcOrd="1" destOrd="0" presId="urn:microsoft.com/office/officeart/2005/8/layout/vList2"/>
  </dgm:cxnLst>
  <dgm:bg/>
  <dgm:whole/>
  <dgm:extLst>
    <a:ext uri="http://schemas.microsoft.com/office/drawing/2008/diagram">
      <dsp:dataModelExt xmlns:dsp="http://schemas.microsoft.com/office/drawing/2008/diagram" xmlns=""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B57981F-0FF1-4EF4-98F8-8E6CEA02553F}"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589DF662-CA38-4292-8654-4E9C27950C0B}">
      <dgm:prSet phldrT="[Text]" custT="1"/>
      <dgm:spPr/>
      <dgm:t>
        <a:bodyPr/>
        <a:lstStyle/>
        <a:p>
          <a:r>
            <a:rPr lang="en-US" sz="1800" dirty="0" smtClean="0">
              <a:solidFill>
                <a:schemeClr val="tx1"/>
              </a:solidFill>
            </a:rPr>
            <a:t>To Review and Navigate the comments in the presentation Click on the “Review” Tab and then Click “Next” to review all the comments . Also you can add your comments using the “New comment” button</a:t>
          </a:r>
          <a:endParaRPr lang="en-US" sz="1800" dirty="0">
            <a:solidFill>
              <a:schemeClr val="tx1"/>
            </a:solidFill>
          </a:endParaRPr>
        </a:p>
      </dgm:t>
    </dgm:pt>
    <dgm:pt modelId="{FE65953B-2493-42AF-9CE8-307B5587ED69}" type="parTrans" cxnId="{8E2DFFF5-4936-4EC9-8BEA-047C651CAAF0}">
      <dgm:prSet/>
      <dgm:spPr/>
      <dgm:t>
        <a:bodyPr/>
        <a:lstStyle/>
        <a:p>
          <a:endParaRPr lang="en-US"/>
        </a:p>
      </dgm:t>
    </dgm:pt>
    <dgm:pt modelId="{98BCA178-4129-4568-B1E7-0444BE70DBE5}" type="sibTrans" cxnId="{8E2DFFF5-4936-4EC9-8BEA-047C651CAAF0}">
      <dgm:prSet/>
      <dgm:spPr/>
      <dgm:t>
        <a:bodyPr/>
        <a:lstStyle/>
        <a:p>
          <a:endParaRPr lang="en-US"/>
        </a:p>
      </dgm:t>
    </dgm:pt>
    <dgm:pt modelId="{96167667-A66E-40F4-B719-7B798C07C6FD}" type="pres">
      <dgm:prSet presAssocID="{8B57981F-0FF1-4EF4-98F8-8E6CEA02553F}" presName="linear" presStyleCnt="0">
        <dgm:presLayoutVars>
          <dgm:animLvl val="lvl"/>
          <dgm:resizeHandles val="exact"/>
        </dgm:presLayoutVars>
      </dgm:prSet>
      <dgm:spPr/>
      <dgm:t>
        <a:bodyPr/>
        <a:lstStyle/>
        <a:p>
          <a:endParaRPr lang="en-US"/>
        </a:p>
      </dgm:t>
    </dgm:pt>
    <dgm:pt modelId="{8FE98AAF-3C6D-42E0-B2FD-07935AC03152}" type="pres">
      <dgm:prSet presAssocID="{589DF662-CA38-4292-8654-4E9C27950C0B}" presName="parentText" presStyleLbl="node1" presStyleIdx="0" presStyleCnt="1">
        <dgm:presLayoutVars>
          <dgm:chMax val="0"/>
          <dgm:bulletEnabled val="1"/>
        </dgm:presLayoutVars>
      </dgm:prSet>
      <dgm:spPr/>
      <dgm:t>
        <a:bodyPr/>
        <a:lstStyle/>
        <a:p>
          <a:endParaRPr lang="en-US"/>
        </a:p>
      </dgm:t>
    </dgm:pt>
  </dgm:ptLst>
  <dgm:cxnLst>
    <dgm:cxn modelId="{CEC57BF1-5163-479C-A134-A39E3F94B9DB}" type="presOf" srcId="{589DF662-CA38-4292-8654-4E9C27950C0B}" destId="{8FE98AAF-3C6D-42E0-B2FD-07935AC03152}" srcOrd="0" destOrd="0" presId="urn:microsoft.com/office/officeart/2005/8/layout/vList2"/>
    <dgm:cxn modelId="{440037B3-0DCA-4829-A00F-B08BF9C2A2E7}" type="presOf" srcId="{8B57981F-0FF1-4EF4-98F8-8E6CEA02553F}" destId="{96167667-A66E-40F4-B719-7B798C07C6FD}" srcOrd="0" destOrd="0" presId="urn:microsoft.com/office/officeart/2005/8/layout/vList2"/>
    <dgm:cxn modelId="{8E2DFFF5-4936-4EC9-8BEA-047C651CAAF0}" srcId="{8B57981F-0FF1-4EF4-98F8-8E6CEA02553F}" destId="{589DF662-CA38-4292-8654-4E9C27950C0B}" srcOrd="0" destOrd="0" parTransId="{FE65953B-2493-42AF-9CE8-307B5587ED69}" sibTransId="{98BCA178-4129-4568-B1E7-0444BE70DBE5}"/>
    <dgm:cxn modelId="{785249EE-5FF4-47E5-BC62-E41113F9E98C}" type="presParOf" srcId="{96167667-A66E-40F4-B719-7B798C07C6FD}" destId="{8FE98AAF-3C6D-42E0-B2FD-07935AC03152}" srcOrd="0" destOrd="0" presId="urn:microsoft.com/office/officeart/2005/8/layout/vList2"/>
  </dgm:cxnLst>
  <dgm:bg/>
  <dgm:whole/>
  <dgm:extLst>
    <a:ext uri="http://schemas.microsoft.com/office/drawing/2008/diagram">
      <dsp:dataModelExt xmlns:dsp="http://schemas.microsoft.com/office/drawing/2008/diagram" xmlns="" relId="rId1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22F8E2C-88B1-47CF-9AC4-B266C7A14370}" type="doc">
      <dgm:prSet loTypeId="urn:microsoft.com/office/officeart/2005/8/layout/default" loCatId="list" qsTypeId="urn:microsoft.com/office/officeart/2005/8/quickstyle/simple2" qsCatId="simple" csTypeId="urn:microsoft.com/office/officeart/2005/8/colors/accent5_1" csCatId="accent5" phldr="1"/>
      <dgm:spPr/>
      <dgm:t>
        <a:bodyPr/>
        <a:lstStyle/>
        <a:p>
          <a:endParaRPr lang="en-US"/>
        </a:p>
      </dgm:t>
    </dgm:pt>
    <dgm:pt modelId="{ECB2C5DE-60FE-4298-9FE5-F6A305F70D70}">
      <dgm:prSet custT="1"/>
      <dgm:spPr/>
      <dgm:t>
        <a:bodyPr/>
        <a:lstStyle/>
        <a:p>
          <a:pPr algn="ctr" rtl="0"/>
          <a:r>
            <a:rPr lang="en-US" sz="1800" dirty="0" smtClean="0">
              <a:latin typeface="Calibri" pitchFamily="34" charset="0"/>
            </a:rPr>
            <a:t>Everyone participates </a:t>
          </a:r>
          <a:endParaRPr lang="en-US" sz="1800" dirty="0">
            <a:latin typeface="Calibri" pitchFamily="34" charset="0"/>
          </a:endParaRPr>
        </a:p>
      </dgm:t>
    </dgm:pt>
    <dgm:pt modelId="{EAFB7552-1131-4A9B-AA1B-8BEA1B96E9DE}" type="parTrans" cxnId="{5414FE8A-DB0D-4167-A2B1-EED23BA7789F}">
      <dgm:prSet/>
      <dgm:spPr/>
      <dgm:t>
        <a:bodyPr/>
        <a:lstStyle/>
        <a:p>
          <a:pPr algn="ctr"/>
          <a:endParaRPr lang="en-US"/>
        </a:p>
      </dgm:t>
    </dgm:pt>
    <dgm:pt modelId="{15FAED9F-181F-4A4C-89BD-DD77F63106E8}" type="sibTrans" cxnId="{5414FE8A-DB0D-4167-A2B1-EED23BA7789F}">
      <dgm:prSet/>
      <dgm:spPr/>
      <dgm:t>
        <a:bodyPr/>
        <a:lstStyle/>
        <a:p>
          <a:pPr algn="ctr"/>
          <a:endParaRPr lang="en-US"/>
        </a:p>
      </dgm:t>
    </dgm:pt>
    <dgm:pt modelId="{2BA7AE5D-9045-46BC-BA7A-879D57643619}">
      <dgm:prSet custT="1"/>
      <dgm:spPr/>
      <dgm:t>
        <a:bodyPr/>
        <a:lstStyle/>
        <a:p>
          <a:pPr algn="ctr" rtl="0"/>
          <a:r>
            <a:rPr lang="en-US" sz="1800" dirty="0" smtClean="0">
              <a:latin typeface="Calibri" pitchFamily="34" charset="0"/>
            </a:rPr>
            <a:t>Respect individual opinions and diversities</a:t>
          </a:r>
          <a:endParaRPr lang="en-US" sz="1800" dirty="0">
            <a:latin typeface="Calibri" pitchFamily="34" charset="0"/>
          </a:endParaRPr>
        </a:p>
      </dgm:t>
    </dgm:pt>
    <dgm:pt modelId="{F7246073-F6B8-4132-8D79-889BA32746BC}" type="parTrans" cxnId="{4049B604-0208-46D5-B1BB-AB8A183B4D69}">
      <dgm:prSet/>
      <dgm:spPr/>
      <dgm:t>
        <a:bodyPr/>
        <a:lstStyle/>
        <a:p>
          <a:pPr algn="ctr"/>
          <a:endParaRPr lang="en-US"/>
        </a:p>
      </dgm:t>
    </dgm:pt>
    <dgm:pt modelId="{168E18EB-EA9B-4113-9958-09409282F2DE}" type="sibTrans" cxnId="{4049B604-0208-46D5-B1BB-AB8A183B4D69}">
      <dgm:prSet/>
      <dgm:spPr/>
      <dgm:t>
        <a:bodyPr/>
        <a:lstStyle/>
        <a:p>
          <a:pPr algn="ctr"/>
          <a:endParaRPr lang="en-US"/>
        </a:p>
      </dgm:t>
    </dgm:pt>
    <dgm:pt modelId="{C8F15C48-E732-46AC-8D8B-21CF7E0D736D}">
      <dgm:prSet custT="1"/>
      <dgm:spPr/>
      <dgm:t>
        <a:bodyPr/>
        <a:lstStyle/>
        <a:p>
          <a:pPr algn="ctr" rtl="0"/>
          <a:r>
            <a:rPr lang="en-US" sz="1800" dirty="0" smtClean="0">
              <a:latin typeface="Calibri" pitchFamily="34" charset="0"/>
            </a:rPr>
            <a:t>Be open and honest</a:t>
          </a:r>
          <a:endParaRPr lang="en-US" sz="1800" dirty="0">
            <a:latin typeface="Calibri" pitchFamily="34" charset="0"/>
          </a:endParaRPr>
        </a:p>
      </dgm:t>
    </dgm:pt>
    <dgm:pt modelId="{2A80FD64-ECD6-46FD-9087-9B5D31EBF5CF}" type="parTrans" cxnId="{CF629661-F143-4CF7-A1DB-3B7CD2C7359A}">
      <dgm:prSet/>
      <dgm:spPr/>
      <dgm:t>
        <a:bodyPr/>
        <a:lstStyle/>
        <a:p>
          <a:pPr algn="ctr"/>
          <a:endParaRPr lang="en-US"/>
        </a:p>
      </dgm:t>
    </dgm:pt>
    <dgm:pt modelId="{DF5938FF-8535-4E1D-A3D0-59E27201A15E}" type="sibTrans" cxnId="{CF629661-F143-4CF7-A1DB-3B7CD2C7359A}">
      <dgm:prSet/>
      <dgm:spPr/>
      <dgm:t>
        <a:bodyPr/>
        <a:lstStyle/>
        <a:p>
          <a:pPr algn="ctr"/>
          <a:endParaRPr lang="en-US"/>
        </a:p>
      </dgm:t>
    </dgm:pt>
    <dgm:pt modelId="{9AC2AA97-136C-4881-8AE5-40C333215F34}">
      <dgm:prSet custT="1"/>
      <dgm:spPr/>
      <dgm:t>
        <a:bodyPr/>
        <a:lstStyle/>
        <a:p>
          <a:pPr algn="ctr" rtl="0"/>
          <a:r>
            <a:rPr lang="en-US" sz="1800" dirty="0" smtClean="0">
              <a:latin typeface="Calibri" pitchFamily="34" charset="0"/>
            </a:rPr>
            <a:t>Give headlines, be concise</a:t>
          </a:r>
          <a:endParaRPr lang="en-US" sz="1800" dirty="0">
            <a:latin typeface="Calibri" pitchFamily="34" charset="0"/>
          </a:endParaRPr>
        </a:p>
      </dgm:t>
    </dgm:pt>
    <dgm:pt modelId="{D9A137D4-6E05-4B7F-85F5-32FED2B8D0AB}" type="parTrans" cxnId="{FA4E6CE8-660F-4C91-96D0-6B510B435608}">
      <dgm:prSet/>
      <dgm:spPr/>
      <dgm:t>
        <a:bodyPr/>
        <a:lstStyle/>
        <a:p>
          <a:pPr algn="ctr"/>
          <a:endParaRPr lang="en-US"/>
        </a:p>
      </dgm:t>
    </dgm:pt>
    <dgm:pt modelId="{51FE6CF5-8E9E-43E1-B2A0-EF7ABC7EDD8B}" type="sibTrans" cxnId="{FA4E6CE8-660F-4C91-96D0-6B510B435608}">
      <dgm:prSet/>
      <dgm:spPr/>
      <dgm:t>
        <a:bodyPr/>
        <a:lstStyle/>
        <a:p>
          <a:pPr algn="ctr"/>
          <a:endParaRPr lang="en-US"/>
        </a:p>
      </dgm:t>
    </dgm:pt>
    <dgm:pt modelId="{7BC72383-3696-419B-AB5D-F1CD27456797}">
      <dgm:prSet custT="1"/>
      <dgm:spPr/>
      <dgm:t>
        <a:bodyPr/>
        <a:lstStyle/>
        <a:p>
          <a:pPr algn="ctr" rtl="0"/>
          <a:r>
            <a:rPr lang="en-US" sz="1800" dirty="0" smtClean="0">
              <a:latin typeface="Calibri" pitchFamily="34" charset="0"/>
            </a:rPr>
            <a:t>One speaker at a time</a:t>
          </a:r>
          <a:endParaRPr lang="en-US" sz="1800" dirty="0">
            <a:latin typeface="Calibri" pitchFamily="34" charset="0"/>
          </a:endParaRPr>
        </a:p>
      </dgm:t>
    </dgm:pt>
    <dgm:pt modelId="{30ACC4F8-C26A-4174-892C-469F9CFBA5EB}" type="parTrans" cxnId="{88872944-239F-4255-A42E-BF8E091D10AE}">
      <dgm:prSet/>
      <dgm:spPr/>
      <dgm:t>
        <a:bodyPr/>
        <a:lstStyle/>
        <a:p>
          <a:pPr algn="ctr"/>
          <a:endParaRPr lang="en-US"/>
        </a:p>
      </dgm:t>
    </dgm:pt>
    <dgm:pt modelId="{B1116BF0-00F0-44CD-B3FC-BABAD064FCE6}" type="sibTrans" cxnId="{88872944-239F-4255-A42E-BF8E091D10AE}">
      <dgm:prSet/>
      <dgm:spPr/>
      <dgm:t>
        <a:bodyPr/>
        <a:lstStyle/>
        <a:p>
          <a:pPr algn="ctr"/>
          <a:endParaRPr lang="en-US"/>
        </a:p>
      </dgm:t>
    </dgm:pt>
    <dgm:pt modelId="{88C592A8-CDBE-4308-93D2-744931F0FB8A}">
      <dgm:prSet custT="1"/>
      <dgm:spPr/>
      <dgm:t>
        <a:bodyPr/>
        <a:lstStyle/>
        <a:p>
          <a:pPr algn="ctr" rtl="0"/>
          <a:r>
            <a:rPr lang="en-US" sz="1800" dirty="0" smtClean="0">
              <a:latin typeface="Calibri" pitchFamily="34" charset="0"/>
            </a:rPr>
            <a:t>Make language a non-issue</a:t>
          </a:r>
          <a:endParaRPr lang="en-US" sz="1800" dirty="0">
            <a:latin typeface="Calibri" pitchFamily="34" charset="0"/>
          </a:endParaRPr>
        </a:p>
      </dgm:t>
    </dgm:pt>
    <dgm:pt modelId="{D3AF3BF1-E4A3-4F6B-A51F-2974C544E016}" type="parTrans" cxnId="{D55A3A9A-CEA5-4AC5-8E7C-DE3B6D17A843}">
      <dgm:prSet/>
      <dgm:spPr/>
      <dgm:t>
        <a:bodyPr/>
        <a:lstStyle/>
        <a:p>
          <a:pPr algn="ctr"/>
          <a:endParaRPr lang="en-US"/>
        </a:p>
      </dgm:t>
    </dgm:pt>
    <dgm:pt modelId="{DF9FC49F-0175-4993-9633-0EBE259D362A}" type="sibTrans" cxnId="{D55A3A9A-CEA5-4AC5-8E7C-DE3B6D17A843}">
      <dgm:prSet/>
      <dgm:spPr/>
      <dgm:t>
        <a:bodyPr/>
        <a:lstStyle/>
        <a:p>
          <a:pPr algn="ctr"/>
          <a:endParaRPr lang="en-US"/>
        </a:p>
      </dgm:t>
    </dgm:pt>
    <dgm:pt modelId="{5FDC6A75-5A0C-4281-A3C8-486C25BD342F}">
      <dgm:prSet custT="1"/>
      <dgm:spPr/>
      <dgm:t>
        <a:bodyPr/>
        <a:lstStyle/>
        <a:p>
          <a:pPr algn="ctr" rtl="0"/>
          <a:r>
            <a:rPr lang="en-US" sz="1800" dirty="0" smtClean="0">
              <a:latin typeface="Calibri" pitchFamily="34" charset="0"/>
            </a:rPr>
            <a:t>Stick to time contracts</a:t>
          </a:r>
          <a:endParaRPr lang="en-US" sz="1800" dirty="0">
            <a:latin typeface="Calibri" pitchFamily="34" charset="0"/>
          </a:endParaRPr>
        </a:p>
      </dgm:t>
    </dgm:pt>
    <dgm:pt modelId="{398296AC-5E58-4250-A577-738BF07A239C}" type="parTrans" cxnId="{16BB4C6C-8BC3-4DB5-8F23-6D017F79716B}">
      <dgm:prSet/>
      <dgm:spPr/>
      <dgm:t>
        <a:bodyPr/>
        <a:lstStyle/>
        <a:p>
          <a:pPr algn="ctr"/>
          <a:endParaRPr lang="en-US"/>
        </a:p>
      </dgm:t>
    </dgm:pt>
    <dgm:pt modelId="{3064021D-586B-4531-9BED-9FE1A4430867}" type="sibTrans" cxnId="{16BB4C6C-8BC3-4DB5-8F23-6D017F79716B}">
      <dgm:prSet/>
      <dgm:spPr/>
      <dgm:t>
        <a:bodyPr/>
        <a:lstStyle/>
        <a:p>
          <a:pPr algn="ctr"/>
          <a:endParaRPr lang="en-US"/>
        </a:p>
      </dgm:t>
    </dgm:pt>
    <dgm:pt modelId="{07E5C104-E667-4A27-8F86-0C15815C8FC8}">
      <dgm:prSet custT="1"/>
      <dgm:spPr/>
      <dgm:t>
        <a:bodyPr/>
        <a:lstStyle/>
        <a:p>
          <a:pPr algn="ctr" rtl="0"/>
          <a:r>
            <a:rPr lang="en-US" sz="1800" dirty="0" smtClean="0">
              <a:latin typeface="Calibri" pitchFamily="34" charset="0"/>
            </a:rPr>
            <a:t>Seek first to understand, and then to be understood</a:t>
          </a:r>
          <a:endParaRPr lang="en-US" sz="1800" dirty="0">
            <a:latin typeface="Calibri" pitchFamily="34" charset="0"/>
          </a:endParaRPr>
        </a:p>
      </dgm:t>
    </dgm:pt>
    <dgm:pt modelId="{6C474F24-552A-423F-A906-04A41232CD47}" type="parTrans" cxnId="{E88CA153-3FD0-4096-BDCD-3AD0917BC8CF}">
      <dgm:prSet/>
      <dgm:spPr/>
      <dgm:t>
        <a:bodyPr/>
        <a:lstStyle/>
        <a:p>
          <a:pPr algn="ctr"/>
          <a:endParaRPr lang="en-US"/>
        </a:p>
      </dgm:t>
    </dgm:pt>
    <dgm:pt modelId="{16AD1F6B-8BD8-4056-BDCA-1012BC9ED91E}" type="sibTrans" cxnId="{E88CA153-3FD0-4096-BDCD-3AD0917BC8CF}">
      <dgm:prSet/>
      <dgm:spPr/>
      <dgm:t>
        <a:bodyPr/>
        <a:lstStyle/>
        <a:p>
          <a:pPr algn="ctr"/>
          <a:endParaRPr lang="en-US"/>
        </a:p>
      </dgm:t>
    </dgm:pt>
    <dgm:pt modelId="{4467EB86-EFB5-4671-8E1A-AFF5D655D063}">
      <dgm:prSet custT="1"/>
      <dgm:spPr/>
      <dgm:t>
        <a:bodyPr/>
        <a:lstStyle/>
        <a:p>
          <a:pPr algn="ctr" rtl="0"/>
          <a:r>
            <a:rPr lang="en-US" sz="1800" dirty="0" smtClean="0">
              <a:latin typeface="Calibri" pitchFamily="34" charset="0"/>
            </a:rPr>
            <a:t>Clean desk / room policy</a:t>
          </a:r>
          <a:endParaRPr lang="en-US" sz="1800" dirty="0">
            <a:latin typeface="Calibri" pitchFamily="34" charset="0"/>
          </a:endParaRPr>
        </a:p>
      </dgm:t>
    </dgm:pt>
    <dgm:pt modelId="{84F0258C-E89E-4B9E-900B-AF5AA0797B34}" type="parTrans" cxnId="{500B46DC-C6E3-4B18-8687-BBB16A15BD72}">
      <dgm:prSet/>
      <dgm:spPr/>
      <dgm:t>
        <a:bodyPr/>
        <a:lstStyle/>
        <a:p>
          <a:pPr algn="ctr"/>
          <a:endParaRPr lang="en-US"/>
        </a:p>
      </dgm:t>
    </dgm:pt>
    <dgm:pt modelId="{E4AADA9D-119E-4261-9B12-7BB0910BEEFE}" type="sibTrans" cxnId="{500B46DC-C6E3-4B18-8687-BBB16A15BD72}">
      <dgm:prSet/>
      <dgm:spPr/>
      <dgm:t>
        <a:bodyPr/>
        <a:lstStyle/>
        <a:p>
          <a:pPr algn="ctr"/>
          <a:endParaRPr lang="en-US"/>
        </a:p>
      </dgm:t>
    </dgm:pt>
    <dgm:pt modelId="{696E9E79-7A23-4520-A1DB-2F56413F453F}">
      <dgm:prSet custT="1"/>
      <dgm:spPr/>
      <dgm:t>
        <a:bodyPr/>
        <a:lstStyle/>
        <a:p>
          <a:pPr algn="ctr" rtl="0">
            <a:lnSpc>
              <a:spcPct val="100000"/>
            </a:lnSpc>
            <a:spcBef>
              <a:spcPts val="0"/>
            </a:spcBef>
            <a:spcAft>
              <a:spcPts val="0"/>
            </a:spcAft>
          </a:pPr>
          <a:r>
            <a:rPr lang="en-US" sz="1800" dirty="0" smtClean="0">
              <a:latin typeface="Calibri" pitchFamily="34" charset="0"/>
            </a:rPr>
            <a:t>No mobile phone, </a:t>
          </a:r>
        </a:p>
        <a:p>
          <a:pPr algn="ctr" rtl="0">
            <a:lnSpc>
              <a:spcPct val="100000"/>
            </a:lnSpc>
            <a:spcBef>
              <a:spcPts val="0"/>
            </a:spcBef>
            <a:spcAft>
              <a:spcPts val="0"/>
            </a:spcAft>
          </a:pPr>
          <a:r>
            <a:rPr lang="en-US" sz="1800" dirty="0" smtClean="0">
              <a:latin typeface="Calibri" pitchFamily="34" charset="0"/>
            </a:rPr>
            <a:t>No computer </a:t>
          </a:r>
          <a:r>
            <a:rPr lang="en-US" sz="1200" dirty="0" smtClean="0">
              <a:latin typeface="Calibri" pitchFamily="34" charset="0"/>
            </a:rPr>
            <a:t>(except for surveys, polls etc)</a:t>
          </a:r>
          <a:endParaRPr lang="en-US" sz="1800" dirty="0">
            <a:latin typeface="Calibri" pitchFamily="34" charset="0"/>
          </a:endParaRPr>
        </a:p>
      </dgm:t>
    </dgm:pt>
    <dgm:pt modelId="{11BB8867-01C1-4410-BF1B-FA015EDA9D42}" type="parTrans" cxnId="{4AC3C7DC-850F-47CF-BE6E-3D4B2AA73C49}">
      <dgm:prSet/>
      <dgm:spPr/>
      <dgm:t>
        <a:bodyPr/>
        <a:lstStyle/>
        <a:p>
          <a:pPr algn="ctr"/>
          <a:endParaRPr lang="en-US"/>
        </a:p>
      </dgm:t>
    </dgm:pt>
    <dgm:pt modelId="{1256D5F4-C56F-4225-955E-B1CA5A5D54C2}" type="sibTrans" cxnId="{4AC3C7DC-850F-47CF-BE6E-3D4B2AA73C49}">
      <dgm:prSet/>
      <dgm:spPr/>
      <dgm:t>
        <a:bodyPr/>
        <a:lstStyle/>
        <a:p>
          <a:pPr algn="ctr"/>
          <a:endParaRPr lang="en-US"/>
        </a:p>
      </dgm:t>
    </dgm:pt>
    <dgm:pt modelId="{AEA384A1-797A-40ED-89CD-D610DB8F12DF}">
      <dgm:prSet custT="1"/>
      <dgm:spPr/>
      <dgm:t>
        <a:bodyPr/>
        <a:lstStyle/>
        <a:p>
          <a:pPr algn="ctr" rtl="0"/>
          <a:r>
            <a:rPr lang="en-US" sz="1800" dirty="0" smtClean="0">
              <a:latin typeface="Calibri" pitchFamily="34" charset="0"/>
            </a:rPr>
            <a:t>Clients &amp; Leadership are often around, please remember that</a:t>
          </a:r>
          <a:endParaRPr lang="en-US" sz="1800" dirty="0">
            <a:latin typeface="Calibri" pitchFamily="34" charset="0"/>
          </a:endParaRPr>
        </a:p>
      </dgm:t>
    </dgm:pt>
    <dgm:pt modelId="{4394AEB4-48E4-4129-93BC-F81A49AB6D61}" type="parTrans" cxnId="{B996F7A3-9270-4EBF-A8A1-142836D8B869}">
      <dgm:prSet/>
      <dgm:spPr/>
      <dgm:t>
        <a:bodyPr/>
        <a:lstStyle/>
        <a:p>
          <a:pPr algn="ctr"/>
          <a:endParaRPr lang="en-US"/>
        </a:p>
      </dgm:t>
    </dgm:pt>
    <dgm:pt modelId="{5B10B366-92E9-405D-BBB7-FE5BAE7D94FF}" type="sibTrans" cxnId="{B996F7A3-9270-4EBF-A8A1-142836D8B869}">
      <dgm:prSet/>
      <dgm:spPr/>
      <dgm:t>
        <a:bodyPr/>
        <a:lstStyle/>
        <a:p>
          <a:pPr algn="ctr"/>
          <a:endParaRPr lang="en-US"/>
        </a:p>
      </dgm:t>
    </dgm:pt>
    <dgm:pt modelId="{B44A3F70-A092-4C0D-A97D-E2664359C5FB}">
      <dgm:prSet custT="1"/>
      <dgm:spPr/>
      <dgm:t>
        <a:bodyPr/>
        <a:lstStyle/>
        <a:p>
          <a:pPr algn="ctr" rtl="0"/>
          <a:r>
            <a:rPr lang="en-US" sz="1800" dirty="0" smtClean="0">
              <a:latin typeface="Calibri" pitchFamily="34" charset="0"/>
            </a:rPr>
            <a:t>Maintain a spirit of fun and enthusiasm</a:t>
          </a:r>
          <a:endParaRPr lang="en-US" sz="1800" dirty="0">
            <a:latin typeface="Calibri" pitchFamily="34" charset="0"/>
          </a:endParaRPr>
        </a:p>
      </dgm:t>
    </dgm:pt>
    <dgm:pt modelId="{D61CE947-F4FC-42A9-8414-9C8CC84FAFD0}" type="parTrans" cxnId="{4253C7B0-3772-44F1-BF3D-B91F6FA3327F}">
      <dgm:prSet/>
      <dgm:spPr/>
      <dgm:t>
        <a:bodyPr/>
        <a:lstStyle/>
        <a:p>
          <a:pPr algn="ctr"/>
          <a:endParaRPr lang="en-US"/>
        </a:p>
      </dgm:t>
    </dgm:pt>
    <dgm:pt modelId="{8CC0A80B-85FB-4951-9935-B7405E9E78F2}" type="sibTrans" cxnId="{4253C7B0-3772-44F1-BF3D-B91F6FA3327F}">
      <dgm:prSet/>
      <dgm:spPr/>
      <dgm:t>
        <a:bodyPr/>
        <a:lstStyle/>
        <a:p>
          <a:pPr algn="ctr"/>
          <a:endParaRPr lang="en-US"/>
        </a:p>
      </dgm:t>
    </dgm:pt>
    <dgm:pt modelId="{CC6C3E15-24A0-4856-87E7-AB6D40CBE454}" type="pres">
      <dgm:prSet presAssocID="{722F8E2C-88B1-47CF-9AC4-B266C7A14370}" presName="diagram" presStyleCnt="0">
        <dgm:presLayoutVars>
          <dgm:dir/>
          <dgm:resizeHandles val="exact"/>
        </dgm:presLayoutVars>
      </dgm:prSet>
      <dgm:spPr/>
      <dgm:t>
        <a:bodyPr/>
        <a:lstStyle/>
        <a:p>
          <a:endParaRPr lang="en-US"/>
        </a:p>
      </dgm:t>
    </dgm:pt>
    <dgm:pt modelId="{44001490-ADB3-401C-8D7C-423D36A4C28C}" type="pres">
      <dgm:prSet presAssocID="{ECB2C5DE-60FE-4298-9FE5-F6A305F70D70}" presName="node" presStyleLbl="node1" presStyleIdx="0" presStyleCnt="12" custScaleX="267644">
        <dgm:presLayoutVars>
          <dgm:bulletEnabled val="1"/>
        </dgm:presLayoutVars>
      </dgm:prSet>
      <dgm:spPr/>
      <dgm:t>
        <a:bodyPr/>
        <a:lstStyle/>
        <a:p>
          <a:endParaRPr lang="en-US"/>
        </a:p>
      </dgm:t>
    </dgm:pt>
    <dgm:pt modelId="{8E133B80-5FBE-47BE-9DE4-1D254AEE506A}" type="pres">
      <dgm:prSet presAssocID="{15FAED9F-181F-4A4C-89BD-DD77F63106E8}" presName="sibTrans" presStyleCnt="0"/>
      <dgm:spPr/>
      <dgm:t>
        <a:bodyPr/>
        <a:lstStyle/>
        <a:p>
          <a:endParaRPr lang="en-US"/>
        </a:p>
      </dgm:t>
    </dgm:pt>
    <dgm:pt modelId="{F669F848-A652-4B5D-86AD-5A3A989AD16E}" type="pres">
      <dgm:prSet presAssocID="{2BA7AE5D-9045-46BC-BA7A-879D57643619}" presName="node" presStyleLbl="node1" presStyleIdx="1" presStyleCnt="12" custScaleX="292053">
        <dgm:presLayoutVars>
          <dgm:bulletEnabled val="1"/>
        </dgm:presLayoutVars>
      </dgm:prSet>
      <dgm:spPr/>
      <dgm:t>
        <a:bodyPr/>
        <a:lstStyle/>
        <a:p>
          <a:endParaRPr lang="en-US"/>
        </a:p>
      </dgm:t>
    </dgm:pt>
    <dgm:pt modelId="{A290ED3C-9290-4BE1-AA23-4E35C9D0F280}" type="pres">
      <dgm:prSet presAssocID="{168E18EB-EA9B-4113-9958-09409282F2DE}" presName="sibTrans" presStyleCnt="0"/>
      <dgm:spPr/>
      <dgm:t>
        <a:bodyPr/>
        <a:lstStyle/>
        <a:p>
          <a:endParaRPr lang="en-US"/>
        </a:p>
      </dgm:t>
    </dgm:pt>
    <dgm:pt modelId="{C64EAFA5-DDD5-492D-992E-6997AA06F46B}" type="pres">
      <dgm:prSet presAssocID="{C8F15C48-E732-46AC-8D8B-21CF7E0D736D}" presName="node" presStyleLbl="node1" presStyleIdx="2" presStyleCnt="12" custScaleX="292053">
        <dgm:presLayoutVars>
          <dgm:bulletEnabled val="1"/>
        </dgm:presLayoutVars>
      </dgm:prSet>
      <dgm:spPr/>
      <dgm:t>
        <a:bodyPr/>
        <a:lstStyle/>
        <a:p>
          <a:endParaRPr lang="en-US"/>
        </a:p>
      </dgm:t>
    </dgm:pt>
    <dgm:pt modelId="{D81AA93D-9556-4F78-B2CA-DFE62E8F9CC5}" type="pres">
      <dgm:prSet presAssocID="{DF5938FF-8535-4E1D-A3D0-59E27201A15E}" presName="sibTrans" presStyleCnt="0"/>
      <dgm:spPr/>
      <dgm:t>
        <a:bodyPr/>
        <a:lstStyle/>
        <a:p>
          <a:endParaRPr lang="en-US"/>
        </a:p>
      </dgm:t>
    </dgm:pt>
    <dgm:pt modelId="{48AFF37F-B85F-4A18-A9BF-A13E9561EF9F}" type="pres">
      <dgm:prSet presAssocID="{9AC2AA97-136C-4881-8AE5-40C333215F34}" presName="node" presStyleLbl="node1" presStyleIdx="3" presStyleCnt="12" custScaleX="292053">
        <dgm:presLayoutVars>
          <dgm:bulletEnabled val="1"/>
        </dgm:presLayoutVars>
      </dgm:prSet>
      <dgm:spPr/>
      <dgm:t>
        <a:bodyPr/>
        <a:lstStyle/>
        <a:p>
          <a:endParaRPr lang="en-US"/>
        </a:p>
      </dgm:t>
    </dgm:pt>
    <dgm:pt modelId="{6C045C93-971C-45BD-B299-7D80C585B9A8}" type="pres">
      <dgm:prSet presAssocID="{51FE6CF5-8E9E-43E1-B2A0-EF7ABC7EDD8B}" presName="sibTrans" presStyleCnt="0"/>
      <dgm:spPr/>
      <dgm:t>
        <a:bodyPr/>
        <a:lstStyle/>
        <a:p>
          <a:endParaRPr lang="en-US"/>
        </a:p>
      </dgm:t>
    </dgm:pt>
    <dgm:pt modelId="{6CB95568-E97D-4D13-AB49-47CAD64753A7}" type="pres">
      <dgm:prSet presAssocID="{7BC72383-3696-419B-AB5D-F1CD27456797}" presName="node" presStyleLbl="node1" presStyleIdx="4" presStyleCnt="12" custScaleX="235115">
        <dgm:presLayoutVars>
          <dgm:bulletEnabled val="1"/>
        </dgm:presLayoutVars>
      </dgm:prSet>
      <dgm:spPr/>
      <dgm:t>
        <a:bodyPr/>
        <a:lstStyle/>
        <a:p>
          <a:endParaRPr lang="en-US"/>
        </a:p>
      </dgm:t>
    </dgm:pt>
    <dgm:pt modelId="{F5D811BC-87B2-46BD-9632-792FE2FE9250}" type="pres">
      <dgm:prSet presAssocID="{B1116BF0-00F0-44CD-B3FC-BABAD064FCE6}" presName="sibTrans" presStyleCnt="0"/>
      <dgm:spPr/>
      <dgm:t>
        <a:bodyPr/>
        <a:lstStyle/>
        <a:p>
          <a:endParaRPr lang="en-US"/>
        </a:p>
      </dgm:t>
    </dgm:pt>
    <dgm:pt modelId="{77F0B3E0-0295-43C4-9E2E-67DBD4E706FB}" type="pres">
      <dgm:prSet presAssocID="{88C592A8-CDBE-4308-93D2-744931F0FB8A}" presName="node" presStyleLbl="node1" presStyleIdx="5" presStyleCnt="12" custScaleX="292053">
        <dgm:presLayoutVars>
          <dgm:bulletEnabled val="1"/>
        </dgm:presLayoutVars>
      </dgm:prSet>
      <dgm:spPr/>
      <dgm:t>
        <a:bodyPr/>
        <a:lstStyle/>
        <a:p>
          <a:endParaRPr lang="en-US"/>
        </a:p>
      </dgm:t>
    </dgm:pt>
    <dgm:pt modelId="{90823904-A882-428B-B903-23B7D7BBCA6B}" type="pres">
      <dgm:prSet presAssocID="{DF9FC49F-0175-4993-9633-0EBE259D362A}" presName="sibTrans" presStyleCnt="0"/>
      <dgm:spPr/>
      <dgm:t>
        <a:bodyPr/>
        <a:lstStyle/>
        <a:p>
          <a:endParaRPr lang="en-US"/>
        </a:p>
      </dgm:t>
    </dgm:pt>
    <dgm:pt modelId="{5F062F9F-3967-4EBD-AFCD-16D09AA45A52}" type="pres">
      <dgm:prSet presAssocID="{5FDC6A75-5A0C-4281-A3C8-486C25BD342F}" presName="node" presStyleLbl="node1" presStyleIdx="6" presStyleCnt="12" custScaleX="259304">
        <dgm:presLayoutVars>
          <dgm:bulletEnabled val="1"/>
        </dgm:presLayoutVars>
      </dgm:prSet>
      <dgm:spPr/>
      <dgm:t>
        <a:bodyPr/>
        <a:lstStyle/>
        <a:p>
          <a:endParaRPr lang="en-US"/>
        </a:p>
      </dgm:t>
    </dgm:pt>
    <dgm:pt modelId="{AB729E60-DB08-467B-8AA1-E3D86BF24E04}" type="pres">
      <dgm:prSet presAssocID="{3064021D-586B-4531-9BED-9FE1A4430867}" presName="sibTrans" presStyleCnt="0"/>
      <dgm:spPr/>
      <dgm:t>
        <a:bodyPr/>
        <a:lstStyle/>
        <a:p>
          <a:endParaRPr lang="en-US"/>
        </a:p>
      </dgm:t>
    </dgm:pt>
    <dgm:pt modelId="{BF980FCC-4917-4D10-9E26-A295938CD1F3}" type="pres">
      <dgm:prSet presAssocID="{07E5C104-E667-4A27-8F86-0C15815C8FC8}" presName="node" presStyleLbl="node1" presStyleIdx="7" presStyleCnt="12" custScaleX="292053">
        <dgm:presLayoutVars>
          <dgm:bulletEnabled val="1"/>
        </dgm:presLayoutVars>
      </dgm:prSet>
      <dgm:spPr/>
      <dgm:t>
        <a:bodyPr/>
        <a:lstStyle/>
        <a:p>
          <a:endParaRPr lang="en-US"/>
        </a:p>
      </dgm:t>
    </dgm:pt>
    <dgm:pt modelId="{51E155C2-9075-47DE-8A7B-82C93C3CD1AA}" type="pres">
      <dgm:prSet presAssocID="{16AD1F6B-8BD8-4056-BDCA-1012BC9ED91E}" presName="sibTrans" presStyleCnt="0"/>
      <dgm:spPr/>
      <dgm:t>
        <a:bodyPr/>
        <a:lstStyle/>
        <a:p>
          <a:endParaRPr lang="en-US"/>
        </a:p>
      </dgm:t>
    </dgm:pt>
    <dgm:pt modelId="{0A29E4CB-E2BC-45C2-8E4F-D3683488387D}" type="pres">
      <dgm:prSet presAssocID="{4467EB86-EFB5-4671-8E1A-AFF5D655D063}" presName="node" presStyleLbl="node1" presStyleIdx="8" presStyleCnt="12" custScaleX="249720" custLinFactNeighborX="-19148" custLinFactNeighborY="-3979">
        <dgm:presLayoutVars>
          <dgm:bulletEnabled val="1"/>
        </dgm:presLayoutVars>
      </dgm:prSet>
      <dgm:spPr/>
      <dgm:t>
        <a:bodyPr/>
        <a:lstStyle/>
        <a:p>
          <a:endParaRPr lang="en-US"/>
        </a:p>
      </dgm:t>
    </dgm:pt>
    <dgm:pt modelId="{1BC0DB54-F6DB-469F-974C-AE67104630F1}" type="pres">
      <dgm:prSet presAssocID="{E4AADA9D-119E-4261-9B12-7BB0910BEEFE}" presName="sibTrans" presStyleCnt="0"/>
      <dgm:spPr/>
      <dgm:t>
        <a:bodyPr/>
        <a:lstStyle/>
        <a:p>
          <a:endParaRPr lang="en-US"/>
        </a:p>
      </dgm:t>
    </dgm:pt>
    <dgm:pt modelId="{6CFD84B4-8F7B-40F3-95E6-5312742EBBAE}" type="pres">
      <dgm:prSet presAssocID="{696E9E79-7A23-4520-A1DB-2F56413F453F}" presName="node" presStyleLbl="node1" presStyleIdx="9" presStyleCnt="12" custScaleX="292053" custLinFactNeighborX="-17109" custLinFactNeighborY="-3979">
        <dgm:presLayoutVars>
          <dgm:bulletEnabled val="1"/>
        </dgm:presLayoutVars>
      </dgm:prSet>
      <dgm:spPr/>
      <dgm:t>
        <a:bodyPr/>
        <a:lstStyle/>
        <a:p>
          <a:endParaRPr lang="en-US"/>
        </a:p>
      </dgm:t>
    </dgm:pt>
    <dgm:pt modelId="{83CD63CE-80EC-4F89-B95D-EEF2DD0F4826}" type="pres">
      <dgm:prSet presAssocID="{1256D5F4-C56F-4225-955E-B1CA5A5D54C2}" presName="sibTrans" presStyleCnt="0"/>
      <dgm:spPr/>
      <dgm:t>
        <a:bodyPr/>
        <a:lstStyle/>
        <a:p>
          <a:endParaRPr lang="en-US"/>
        </a:p>
      </dgm:t>
    </dgm:pt>
    <dgm:pt modelId="{C60BAC20-96AE-4DD5-B2E4-D6F12C31EA79}" type="pres">
      <dgm:prSet presAssocID="{AEA384A1-797A-40ED-89CD-D610DB8F12DF}" presName="node" presStyleLbl="node1" presStyleIdx="10" presStyleCnt="12" custScaleX="307970" custLinFactNeighborX="-25168" custLinFactNeighborY="-251">
        <dgm:presLayoutVars>
          <dgm:bulletEnabled val="1"/>
        </dgm:presLayoutVars>
      </dgm:prSet>
      <dgm:spPr/>
      <dgm:t>
        <a:bodyPr/>
        <a:lstStyle/>
        <a:p>
          <a:endParaRPr lang="en-US"/>
        </a:p>
      </dgm:t>
    </dgm:pt>
    <dgm:pt modelId="{6491C5CD-CBEA-4423-B6B1-7353DE5943C7}" type="pres">
      <dgm:prSet presAssocID="{5B10B366-92E9-405D-BBB7-FE5BAE7D94FF}" presName="sibTrans" presStyleCnt="0"/>
      <dgm:spPr/>
      <dgm:t>
        <a:bodyPr/>
        <a:lstStyle/>
        <a:p>
          <a:endParaRPr lang="en-US"/>
        </a:p>
      </dgm:t>
    </dgm:pt>
    <dgm:pt modelId="{E1482B8F-B3B3-414E-BABF-9101733A0243}" type="pres">
      <dgm:prSet presAssocID="{B44A3F70-A092-4C0D-A97D-E2664359C5FB}" presName="node" presStyleLbl="node1" presStyleIdx="11" presStyleCnt="12" custScaleX="292053" custLinFactNeighborX="-14196" custLinFactNeighborY="-251">
        <dgm:presLayoutVars>
          <dgm:bulletEnabled val="1"/>
        </dgm:presLayoutVars>
      </dgm:prSet>
      <dgm:spPr/>
      <dgm:t>
        <a:bodyPr/>
        <a:lstStyle/>
        <a:p>
          <a:endParaRPr lang="en-US"/>
        </a:p>
      </dgm:t>
    </dgm:pt>
  </dgm:ptLst>
  <dgm:cxnLst>
    <dgm:cxn modelId="{47DD3260-9B3B-47D1-B777-F1F6C5B9700F}" type="presOf" srcId="{C8F15C48-E732-46AC-8D8B-21CF7E0D736D}" destId="{C64EAFA5-DDD5-492D-992E-6997AA06F46B}" srcOrd="0" destOrd="0" presId="urn:microsoft.com/office/officeart/2005/8/layout/default"/>
    <dgm:cxn modelId="{6A183908-5329-4379-B655-8594B2498DE7}" type="presOf" srcId="{7BC72383-3696-419B-AB5D-F1CD27456797}" destId="{6CB95568-E97D-4D13-AB49-47CAD64753A7}" srcOrd="0" destOrd="0" presId="urn:microsoft.com/office/officeart/2005/8/layout/default"/>
    <dgm:cxn modelId="{A2D35014-309E-4FA5-992E-87C3B259B6CC}" type="presOf" srcId="{4467EB86-EFB5-4671-8E1A-AFF5D655D063}" destId="{0A29E4CB-E2BC-45C2-8E4F-D3683488387D}" srcOrd="0" destOrd="0" presId="urn:microsoft.com/office/officeart/2005/8/layout/default"/>
    <dgm:cxn modelId="{4AC3C7DC-850F-47CF-BE6E-3D4B2AA73C49}" srcId="{722F8E2C-88B1-47CF-9AC4-B266C7A14370}" destId="{696E9E79-7A23-4520-A1DB-2F56413F453F}" srcOrd="9" destOrd="0" parTransId="{11BB8867-01C1-4410-BF1B-FA015EDA9D42}" sibTransId="{1256D5F4-C56F-4225-955E-B1CA5A5D54C2}"/>
    <dgm:cxn modelId="{B996F7A3-9270-4EBF-A8A1-142836D8B869}" srcId="{722F8E2C-88B1-47CF-9AC4-B266C7A14370}" destId="{AEA384A1-797A-40ED-89CD-D610DB8F12DF}" srcOrd="10" destOrd="0" parTransId="{4394AEB4-48E4-4129-93BC-F81A49AB6D61}" sibTransId="{5B10B366-92E9-405D-BBB7-FE5BAE7D94FF}"/>
    <dgm:cxn modelId="{5B91B56A-7091-4C04-93C2-56FFC0C9D264}" type="presOf" srcId="{07E5C104-E667-4A27-8F86-0C15815C8FC8}" destId="{BF980FCC-4917-4D10-9E26-A295938CD1F3}" srcOrd="0" destOrd="0" presId="urn:microsoft.com/office/officeart/2005/8/layout/default"/>
    <dgm:cxn modelId="{A636B161-0F96-4074-999B-BD1C4AB64DD9}" type="presOf" srcId="{AEA384A1-797A-40ED-89CD-D610DB8F12DF}" destId="{C60BAC20-96AE-4DD5-B2E4-D6F12C31EA79}" srcOrd="0" destOrd="0" presId="urn:microsoft.com/office/officeart/2005/8/layout/default"/>
    <dgm:cxn modelId="{E8EA9265-0ABB-4844-8F94-A52CAD006431}" type="presOf" srcId="{ECB2C5DE-60FE-4298-9FE5-F6A305F70D70}" destId="{44001490-ADB3-401C-8D7C-423D36A4C28C}" srcOrd="0" destOrd="0" presId="urn:microsoft.com/office/officeart/2005/8/layout/default"/>
    <dgm:cxn modelId="{4253C7B0-3772-44F1-BF3D-B91F6FA3327F}" srcId="{722F8E2C-88B1-47CF-9AC4-B266C7A14370}" destId="{B44A3F70-A092-4C0D-A97D-E2664359C5FB}" srcOrd="11" destOrd="0" parTransId="{D61CE947-F4FC-42A9-8414-9C8CC84FAFD0}" sibTransId="{8CC0A80B-85FB-4951-9935-B7405E9E78F2}"/>
    <dgm:cxn modelId="{B9F2B4EA-0740-492C-8DAE-8C5126744362}" type="presOf" srcId="{2BA7AE5D-9045-46BC-BA7A-879D57643619}" destId="{F669F848-A652-4B5D-86AD-5A3A989AD16E}" srcOrd="0" destOrd="0" presId="urn:microsoft.com/office/officeart/2005/8/layout/default"/>
    <dgm:cxn modelId="{16BB4C6C-8BC3-4DB5-8F23-6D017F79716B}" srcId="{722F8E2C-88B1-47CF-9AC4-B266C7A14370}" destId="{5FDC6A75-5A0C-4281-A3C8-486C25BD342F}" srcOrd="6" destOrd="0" parTransId="{398296AC-5E58-4250-A577-738BF07A239C}" sibTransId="{3064021D-586B-4531-9BED-9FE1A4430867}"/>
    <dgm:cxn modelId="{500B46DC-C6E3-4B18-8687-BBB16A15BD72}" srcId="{722F8E2C-88B1-47CF-9AC4-B266C7A14370}" destId="{4467EB86-EFB5-4671-8E1A-AFF5D655D063}" srcOrd="8" destOrd="0" parTransId="{84F0258C-E89E-4B9E-900B-AF5AA0797B34}" sibTransId="{E4AADA9D-119E-4261-9B12-7BB0910BEEFE}"/>
    <dgm:cxn modelId="{FB4C71F6-9E39-4560-8336-DA4504DBD229}" type="presOf" srcId="{B44A3F70-A092-4C0D-A97D-E2664359C5FB}" destId="{E1482B8F-B3B3-414E-BABF-9101733A0243}" srcOrd="0" destOrd="0" presId="urn:microsoft.com/office/officeart/2005/8/layout/default"/>
    <dgm:cxn modelId="{4049B604-0208-46D5-B1BB-AB8A183B4D69}" srcId="{722F8E2C-88B1-47CF-9AC4-B266C7A14370}" destId="{2BA7AE5D-9045-46BC-BA7A-879D57643619}" srcOrd="1" destOrd="0" parTransId="{F7246073-F6B8-4132-8D79-889BA32746BC}" sibTransId="{168E18EB-EA9B-4113-9958-09409282F2DE}"/>
    <dgm:cxn modelId="{FA4E6CE8-660F-4C91-96D0-6B510B435608}" srcId="{722F8E2C-88B1-47CF-9AC4-B266C7A14370}" destId="{9AC2AA97-136C-4881-8AE5-40C333215F34}" srcOrd="3" destOrd="0" parTransId="{D9A137D4-6E05-4B7F-85F5-32FED2B8D0AB}" sibTransId="{51FE6CF5-8E9E-43E1-B2A0-EF7ABC7EDD8B}"/>
    <dgm:cxn modelId="{CF629661-F143-4CF7-A1DB-3B7CD2C7359A}" srcId="{722F8E2C-88B1-47CF-9AC4-B266C7A14370}" destId="{C8F15C48-E732-46AC-8D8B-21CF7E0D736D}" srcOrd="2" destOrd="0" parTransId="{2A80FD64-ECD6-46FD-9087-9B5D31EBF5CF}" sibTransId="{DF5938FF-8535-4E1D-A3D0-59E27201A15E}"/>
    <dgm:cxn modelId="{CB71F758-BA32-42F6-8C15-EDC79F71EFB0}" type="presOf" srcId="{5FDC6A75-5A0C-4281-A3C8-486C25BD342F}" destId="{5F062F9F-3967-4EBD-AFCD-16D09AA45A52}" srcOrd="0" destOrd="0" presId="urn:microsoft.com/office/officeart/2005/8/layout/default"/>
    <dgm:cxn modelId="{E88CA153-3FD0-4096-BDCD-3AD0917BC8CF}" srcId="{722F8E2C-88B1-47CF-9AC4-B266C7A14370}" destId="{07E5C104-E667-4A27-8F86-0C15815C8FC8}" srcOrd="7" destOrd="0" parTransId="{6C474F24-552A-423F-A906-04A41232CD47}" sibTransId="{16AD1F6B-8BD8-4056-BDCA-1012BC9ED91E}"/>
    <dgm:cxn modelId="{D55A3A9A-CEA5-4AC5-8E7C-DE3B6D17A843}" srcId="{722F8E2C-88B1-47CF-9AC4-B266C7A14370}" destId="{88C592A8-CDBE-4308-93D2-744931F0FB8A}" srcOrd="5" destOrd="0" parTransId="{D3AF3BF1-E4A3-4F6B-A51F-2974C544E016}" sibTransId="{DF9FC49F-0175-4993-9633-0EBE259D362A}"/>
    <dgm:cxn modelId="{1DD23573-01F1-4763-9081-5A7E50BBAF7E}" type="presOf" srcId="{696E9E79-7A23-4520-A1DB-2F56413F453F}" destId="{6CFD84B4-8F7B-40F3-95E6-5312742EBBAE}" srcOrd="0" destOrd="0" presId="urn:microsoft.com/office/officeart/2005/8/layout/default"/>
    <dgm:cxn modelId="{5414FE8A-DB0D-4167-A2B1-EED23BA7789F}" srcId="{722F8E2C-88B1-47CF-9AC4-B266C7A14370}" destId="{ECB2C5DE-60FE-4298-9FE5-F6A305F70D70}" srcOrd="0" destOrd="0" parTransId="{EAFB7552-1131-4A9B-AA1B-8BEA1B96E9DE}" sibTransId="{15FAED9F-181F-4A4C-89BD-DD77F63106E8}"/>
    <dgm:cxn modelId="{8530A1ED-7459-42E9-9BBF-2F37445915FD}" type="presOf" srcId="{722F8E2C-88B1-47CF-9AC4-B266C7A14370}" destId="{CC6C3E15-24A0-4856-87E7-AB6D40CBE454}" srcOrd="0" destOrd="0" presId="urn:microsoft.com/office/officeart/2005/8/layout/default"/>
    <dgm:cxn modelId="{93EC8913-94E0-4DEC-B886-E064830CA0DB}" type="presOf" srcId="{88C592A8-CDBE-4308-93D2-744931F0FB8A}" destId="{77F0B3E0-0295-43C4-9E2E-67DBD4E706FB}" srcOrd="0" destOrd="0" presId="urn:microsoft.com/office/officeart/2005/8/layout/default"/>
    <dgm:cxn modelId="{88872944-239F-4255-A42E-BF8E091D10AE}" srcId="{722F8E2C-88B1-47CF-9AC4-B266C7A14370}" destId="{7BC72383-3696-419B-AB5D-F1CD27456797}" srcOrd="4" destOrd="0" parTransId="{30ACC4F8-C26A-4174-892C-469F9CFBA5EB}" sibTransId="{B1116BF0-00F0-44CD-B3FC-BABAD064FCE6}"/>
    <dgm:cxn modelId="{E865C31E-C3FF-4AE8-81B6-29D09A41E945}" type="presOf" srcId="{9AC2AA97-136C-4881-8AE5-40C333215F34}" destId="{48AFF37F-B85F-4A18-A9BF-A13E9561EF9F}" srcOrd="0" destOrd="0" presId="urn:microsoft.com/office/officeart/2005/8/layout/default"/>
    <dgm:cxn modelId="{98119505-7F19-44CC-BC1B-FAB6C7E39D23}" type="presParOf" srcId="{CC6C3E15-24A0-4856-87E7-AB6D40CBE454}" destId="{44001490-ADB3-401C-8D7C-423D36A4C28C}" srcOrd="0" destOrd="0" presId="urn:microsoft.com/office/officeart/2005/8/layout/default"/>
    <dgm:cxn modelId="{CF78F1A5-5DBB-4EEE-B45F-C6170DE9495B}" type="presParOf" srcId="{CC6C3E15-24A0-4856-87E7-AB6D40CBE454}" destId="{8E133B80-5FBE-47BE-9DE4-1D254AEE506A}" srcOrd="1" destOrd="0" presId="urn:microsoft.com/office/officeart/2005/8/layout/default"/>
    <dgm:cxn modelId="{FE03C436-DAB9-4A91-9B44-0FA479A59C8D}" type="presParOf" srcId="{CC6C3E15-24A0-4856-87E7-AB6D40CBE454}" destId="{F669F848-A652-4B5D-86AD-5A3A989AD16E}" srcOrd="2" destOrd="0" presId="urn:microsoft.com/office/officeart/2005/8/layout/default"/>
    <dgm:cxn modelId="{2ACB024F-4609-4ABF-8C1C-0C50416E7364}" type="presParOf" srcId="{CC6C3E15-24A0-4856-87E7-AB6D40CBE454}" destId="{A290ED3C-9290-4BE1-AA23-4E35C9D0F280}" srcOrd="3" destOrd="0" presId="urn:microsoft.com/office/officeart/2005/8/layout/default"/>
    <dgm:cxn modelId="{9DBC278E-2ACA-4C2D-BFD0-3EF6489407D0}" type="presParOf" srcId="{CC6C3E15-24A0-4856-87E7-AB6D40CBE454}" destId="{C64EAFA5-DDD5-492D-992E-6997AA06F46B}" srcOrd="4" destOrd="0" presId="urn:microsoft.com/office/officeart/2005/8/layout/default"/>
    <dgm:cxn modelId="{B6A02A46-171F-4EED-AA89-76F9B48736F2}" type="presParOf" srcId="{CC6C3E15-24A0-4856-87E7-AB6D40CBE454}" destId="{D81AA93D-9556-4F78-B2CA-DFE62E8F9CC5}" srcOrd="5" destOrd="0" presId="urn:microsoft.com/office/officeart/2005/8/layout/default"/>
    <dgm:cxn modelId="{7121F665-CB6E-4058-AE0F-CBD72630F79B}" type="presParOf" srcId="{CC6C3E15-24A0-4856-87E7-AB6D40CBE454}" destId="{48AFF37F-B85F-4A18-A9BF-A13E9561EF9F}" srcOrd="6" destOrd="0" presId="urn:microsoft.com/office/officeart/2005/8/layout/default"/>
    <dgm:cxn modelId="{68C31A0D-447F-4571-9A8D-2579F631506B}" type="presParOf" srcId="{CC6C3E15-24A0-4856-87E7-AB6D40CBE454}" destId="{6C045C93-971C-45BD-B299-7D80C585B9A8}" srcOrd="7" destOrd="0" presId="urn:microsoft.com/office/officeart/2005/8/layout/default"/>
    <dgm:cxn modelId="{6D61ED0C-CED9-4D6B-B9B9-DD9F85708BF9}" type="presParOf" srcId="{CC6C3E15-24A0-4856-87E7-AB6D40CBE454}" destId="{6CB95568-E97D-4D13-AB49-47CAD64753A7}" srcOrd="8" destOrd="0" presId="urn:microsoft.com/office/officeart/2005/8/layout/default"/>
    <dgm:cxn modelId="{DDD1ABE5-2688-45A6-8A9F-BFC56144AB88}" type="presParOf" srcId="{CC6C3E15-24A0-4856-87E7-AB6D40CBE454}" destId="{F5D811BC-87B2-46BD-9632-792FE2FE9250}" srcOrd="9" destOrd="0" presId="urn:microsoft.com/office/officeart/2005/8/layout/default"/>
    <dgm:cxn modelId="{1828F7A9-8C24-4E93-BB1C-2077CD21F6D9}" type="presParOf" srcId="{CC6C3E15-24A0-4856-87E7-AB6D40CBE454}" destId="{77F0B3E0-0295-43C4-9E2E-67DBD4E706FB}" srcOrd="10" destOrd="0" presId="urn:microsoft.com/office/officeart/2005/8/layout/default"/>
    <dgm:cxn modelId="{F36A7E11-AFB3-474A-89A7-2ECC8F542F37}" type="presParOf" srcId="{CC6C3E15-24A0-4856-87E7-AB6D40CBE454}" destId="{90823904-A882-428B-B903-23B7D7BBCA6B}" srcOrd="11" destOrd="0" presId="urn:microsoft.com/office/officeart/2005/8/layout/default"/>
    <dgm:cxn modelId="{817AD3C6-3F81-49D1-9DF0-2A2B54CA5D6A}" type="presParOf" srcId="{CC6C3E15-24A0-4856-87E7-AB6D40CBE454}" destId="{5F062F9F-3967-4EBD-AFCD-16D09AA45A52}" srcOrd="12" destOrd="0" presId="urn:microsoft.com/office/officeart/2005/8/layout/default"/>
    <dgm:cxn modelId="{FA1F1F46-116D-43A2-ABC9-2AC774F41F4C}" type="presParOf" srcId="{CC6C3E15-24A0-4856-87E7-AB6D40CBE454}" destId="{AB729E60-DB08-467B-8AA1-E3D86BF24E04}" srcOrd="13" destOrd="0" presId="urn:microsoft.com/office/officeart/2005/8/layout/default"/>
    <dgm:cxn modelId="{3D884545-57FE-4B89-8229-67051A01989A}" type="presParOf" srcId="{CC6C3E15-24A0-4856-87E7-AB6D40CBE454}" destId="{BF980FCC-4917-4D10-9E26-A295938CD1F3}" srcOrd="14" destOrd="0" presId="urn:microsoft.com/office/officeart/2005/8/layout/default"/>
    <dgm:cxn modelId="{6B4A85D8-5B01-429F-BFAB-ABD9315FC68E}" type="presParOf" srcId="{CC6C3E15-24A0-4856-87E7-AB6D40CBE454}" destId="{51E155C2-9075-47DE-8A7B-82C93C3CD1AA}" srcOrd="15" destOrd="0" presId="urn:microsoft.com/office/officeart/2005/8/layout/default"/>
    <dgm:cxn modelId="{5F472910-C59B-4CB8-A235-F5ED0F067BD0}" type="presParOf" srcId="{CC6C3E15-24A0-4856-87E7-AB6D40CBE454}" destId="{0A29E4CB-E2BC-45C2-8E4F-D3683488387D}" srcOrd="16" destOrd="0" presId="urn:microsoft.com/office/officeart/2005/8/layout/default"/>
    <dgm:cxn modelId="{DBB133E8-B5C2-40EE-9B6C-74EE670364B5}" type="presParOf" srcId="{CC6C3E15-24A0-4856-87E7-AB6D40CBE454}" destId="{1BC0DB54-F6DB-469F-974C-AE67104630F1}" srcOrd="17" destOrd="0" presId="urn:microsoft.com/office/officeart/2005/8/layout/default"/>
    <dgm:cxn modelId="{2877E299-AA38-4775-BA4F-8A69E0E90127}" type="presParOf" srcId="{CC6C3E15-24A0-4856-87E7-AB6D40CBE454}" destId="{6CFD84B4-8F7B-40F3-95E6-5312742EBBAE}" srcOrd="18" destOrd="0" presId="urn:microsoft.com/office/officeart/2005/8/layout/default"/>
    <dgm:cxn modelId="{2A824869-01BB-46C3-8294-178CB2C88DBF}" type="presParOf" srcId="{CC6C3E15-24A0-4856-87E7-AB6D40CBE454}" destId="{83CD63CE-80EC-4F89-B95D-EEF2DD0F4826}" srcOrd="19" destOrd="0" presId="urn:microsoft.com/office/officeart/2005/8/layout/default"/>
    <dgm:cxn modelId="{2FD23948-B192-49A8-82E0-51B6F207321F}" type="presParOf" srcId="{CC6C3E15-24A0-4856-87E7-AB6D40CBE454}" destId="{C60BAC20-96AE-4DD5-B2E4-D6F12C31EA79}" srcOrd="20" destOrd="0" presId="urn:microsoft.com/office/officeart/2005/8/layout/default"/>
    <dgm:cxn modelId="{159EADE5-B3D4-4B45-9ED8-4753330836A3}" type="presParOf" srcId="{CC6C3E15-24A0-4856-87E7-AB6D40CBE454}" destId="{6491C5CD-CBEA-4423-B6B1-7353DE5943C7}" srcOrd="21" destOrd="0" presId="urn:microsoft.com/office/officeart/2005/8/layout/default"/>
    <dgm:cxn modelId="{B783D5EE-BE4E-49E5-8F8E-7B332DA54082}" type="presParOf" srcId="{CC6C3E15-24A0-4856-87E7-AB6D40CBE454}" destId="{E1482B8F-B3B3-414E-BABF-9101733A0243}" srcOrd="22" destOrd="0" presId="urn:microsoft.com/office/officeart/2005/8/layout/default"/>
  </dgm:cxnLst>
  <dgm:bg>
    <a:gradFill flip="none" rotWithShape="1">
      <a:gsLst>
        <a:gs pos="0">
          <a:schemeClr val="accent5">
            <a:tint val="66000"/>
            <a:satMod val="160000"/>
          </a:schemeClr>
        </a:gs>
        <a:gs pos="50000">
          <a:schemeClr val="accent5">
            <a:tint val="44500"/>
            <a:satMod val="160000"/>
          </a:schemeClr>
        </a:gs>
        <a:gs pos="100000">
          <a:schemeClr val="accent5">
            <a:tint val="23500"/>
            <a:satMod val="160000"/>
          </a:schemeClr>
        </a:gs>
      </a:gsLst>
      <a:path path="circle">
        <a:fillToRect l="50000" t="50000" r="50000" b="50000"/>
      </a:path>
      <a:tileRect/>
    </a:gradFill>
    <a:effectLst>
      <a:softEdge rad="635000"/>
    </a:effect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99EF1F8-805F-4229-B7B6-DB98CEE9F2EE}" type="doc">
      <dgm:prSet loTypeId="urn:microsoft.com/office/officeart/2005/8/layout/lProcess2" loCatId="list" qsTypeId="urn:microsoft.com/office/officeart/2005/8/quickstyle/simple1" qsCatId="simple" csTypeId="urn:microsoft.com/office/officeart/2005/8/colors/colorful4" csCatId="colorful" phldr="1"/>
      <dgm:spPr/>
      <dgm:t>
        <a:bodyPr/>
        <a:lstStyle/>
        <a:p>
          <a:endParaRPr lang="en-US"/>
        </a:p>
      </dgm:t>
    </dgm:pt>
    <dgm:pt modelId="{B04A3F9E-705B-4825-9BE9-387B6FB3EF60}">
      <dgm:prSet custT="1"/>
      <dgm:spPr>
        <a:solidFill>
          <a:srgbClr val="336600"/>
        </a:solidFill>
      </dgm:spPr>
      <dgm:t>
        <a:bodyPr/>
        <a:lstStyle/>
        <a:p>
          <a:pPr rtl="0"/>
          <a:r>
            <a:rPr lang="en-US" sz="1300" dirty="0" smtClean="0"/>
            <a:t>Wait for others to finish speaking before you speak</a:t>
          </a:r>
          <a:endParaRPr lang="en-US" sz="1300" dirty="0"/>
        </a:p>
      </dgm:t>
    </dgm:pt>
    <dgm:pt modelId="{E460E35E-5A2C-4763-BDA2-49027993AA9C}" type="parTrans" cxnId="{C229084E-C0CC-413E-BF28-27497DFB6694}">
      <dgm:prSet/>
      <dgm:spPr/>
      <dgm:t>
        <a:bodyPr/>
        <a:lstStyle/>
        <a:p>
          <a:endParaRPr lang="en-US"/>
        </a:p>
      </dgm:t>
    </dgm:pt>
    <dgm:pt modelId="{98A21FEE-E56D-4792-9555-62DC6933E7F1}" type="sibTrans" cxnId="{C229084E-C0CC-413E-BF28-27497DFB6694}">
      <dgm:prSet/>
      <dgm:spPr/>
      <dgm:t>
        <a:bodyPr/>
        <a:lstStyle/>
        <a:p>
          <a:endParaRPr lang="en-US"/>
        </a:p>
      </dgm:t>
    </dgm:pt>
    <dgm:pt modelId="{9FA9BA75-F374-4D25-B290-12D43D7DCF6C}">
      <dgm:prSet custT="1"/>
      <dgm:spPr>
        <a:solidFill>
          <a:srgbClr val="336600"/>
        </a:solidFill>
      </dgm:spPr>
      <dgm:t>
        <a:bodyPr/>
        <a:lstStyle/>
        <a:p>
          <a:pPr rtl="0"/>
          <a:r>
            <a:rPr lang="en-US" sz="1300" dirty="0" smtClean="0"/>
            <a:t>Each time you speak, state your name</a:t>
          </a:r>
          <a:endParaRPr lang="en-US" sz="1300" dirty="0"/>
        </a:p>
      </dgm:t>
    </dgm:pt>
    <dgm:pt modelId="{015D5602-5274-412C-8C11-2E311FD2CE5F}" type="parTrans" cxnId="{D693C3DC-725C-4105-BFDF-6F1EA1983394}">
      <dgm:prSet/>
      <dgm:spPr/>
      <dgm:t>
        <a:bodyPr/>
        <a:lstStyle/>
        <a:p>
          <a:endParaRPr lang="en-US"/>
        </a:p>
      </dgm:t>
    </dgm:pt>
    <dgm:pt modelId="{8DA66A31-94CE-4EC6-BA3C-DE33E487904E}" type="sibTrans" cxnId="{D693C3DC-725C-4105-BFDF-6F1EA1983394}">
      <dgm:prSet/>
      <dgm:spPr/>
      <dgm:t>
        <a:bodyPr/>
        <a:lstStyle/>
        <a:p>
          <a:endParaRPr lang="en-US"/>
        </a:p>
      </dgm:t>
    </dgm:pt>
    <dgm:pt modelId="{3C1ABAC3-9336-49E8-BA46-620B9B30BCD1}">
      <dgm:prSet custT="1"/>
      <dgm:spPr>
        <a:solidFill>
          <a:srgbClr val="336600"/>
        </a:solidFill>
      </dgm:spPr>
      <dgm:t>
        <a:bodyPr/>
        <a:lstStyle/>
        <a:p>
          <a:pPr rtl="0"/>
          <a:r>
            <a:rPr lang="en-US" sz="1300" dirty="0" smtClean="0"/>
            <a:t>Build on others’ ideas and thoughts</a:t>
          </a:r>
          <a:endParaRPr lang="en-US" sz="1300" dirty="0"/>
        </a:p>
      </dgm:t>
    </dgm:pt>
    <dgm:pt modelId="{33597390-E700-454C-817E-381B761A9423}" type="parTrans" cxnId="{BA70ACAC-DE1A-4F94-92F8-1BFAA46BD2E9}">
      <dgm:prSet/>
      <dgm:spPr/>
      <dgm:t>
        <a:bodyPr/>
        <a:lstStyle/>
        <a:p>
          <a:endParaRPr lang="en-US"/>
        </a:p>
      </dgm:t>
    </dgm:pt>
    <dgm:pt modelId="{A1F6F785-1007-4A2A-A5F5-3C34C5533EA3}" type="sibTrans" cxnId="{BA70ACAC-DE1A-4F94-92F8-1BFAA46BD2E9}">
      <dgm:prSet/>
      <dgm:spPr/>
      <dgm:t>
        <a:bodyPr/>
        <a:lstStyle/>
        <a:p>
          <a:endParaRPr lang="en-US"/>
        </a:p>
      </dgm:t>
    </dgm:pt>
    <dgm:pt modelId="{410A970D-FA4C-489D-96F2-4BA7A77CCAD1}">
      <dgm:prSet custT="1"/>
      <dgm:spPr>
        <a:solidFill>
          <a:srgbClr val="336600"/>
        </a:solidFill>
      </dgm:spPr>
      <dgm:t>
        <a:bodyPr/>
        <a:lstStyle/>
        <a:p>
          <a:pPr rtl="0"/>
          <a:r>
            <a:rPr lang="en-US" sz="1300" dirty="0" smtClean="0"/>
            <a:t>Disagreeing is OK –with respect and courtesy</a:t>
          </a:r>
          <a:endParaRPr lang="en-US" sz="1300" dirty="0"/>
        </a:p>
      </dgm:t>
    </dgm:pt>
    <dgm:pt modelId="{690320DA-8D89-45C6-9786-187FD14A79E2}" type="parTrans" cxnId="{7F092D51-55C5-464A-BC10-66D2A9ADAFBC}">
      <dgm:prSet/>
      <dgm:spPr/>
      <dgm:t>
        <a:bodyPr/>
        <a:lstStyle/>
        <a:p>
          <a:endParaRPr lang="en-US"/>
        </a:p>
      </dgm:t>
    </dgm:pt>
    <dgm:pt modelId="{4CDE0579-23DE-45CC-BC0E-20F2D4516046}" type="sibTrans" cxnId="{7F092D51-55C5-464A-BC10-66D2A9ADAFBC}">
      <dgm:prSet/>
      <dgm:spPr/>
      <dgm:t>
        <a:bodyPr/>
        <a:lstStyle/>
        <a:p>
          <a:endParaRPr lang="en-US"/>
        </a:p>
      </dgm:t>
    </dgm:pt>
    <dgm:pt modelId="{62D5B7EE-340F-4B2E-B85D-ACA93E13C8EC}">
      <dgm:prSet custT="1"/>
      <dgm:spPr>
        <a:solidFill>
          <a:schemeClr val="bg1"/>
        </a:solidFill>
        <a:ln>
          <a:solidFill>
            <a:schemeClr val="accent3">
              <a:lumMod val="50000"/>
            </a:schemeClr>
          </a:solidFill>
        </a:ln>
      </dgm:spPr>
      <dgm:t>
        <a:bodyPr/>
        <a:lstStyle/>
        <a:p>
          <a:pPr rtl="0"/>
          <a:r>
            <a:rPr lang="en-US" sz="1600" b="1" dirty="0" smtClean="0"/>
            <a:t>Participate actively in each session</a:t>
          </a:r>
        </a:p>
        <a:p>
          <a:pPr rtl="0"/>
          <a:endParaRPr lang="en-US" sz="1600" b="1" dirty="0"/>
        </a:p>
      </dgm:t>
    </dgm:pt>
    <dgm:pt modelId="{7D392D79-8EEE-4BB4-84E0-1ECE0E55EB3C}" type="parTrans" cxnId="{31E2D375-1C7C-4C60-941A-3B682645ECDD}">
      <dgm:prSet/>
      <dgm:spPr/>
      <dgm:t>
        <a:bodyPr/>
        <a:lstStyle/>
        <a:p>
          <a:endParaRPr lang="en-US"/>
        </a:p>
      </dgm:t>
    </dgm:pt>
    <dgm:pt modelId="{85527560-2E0A-4B42-94F6-58A6AB616A5E}" type="sibTrans" cxnId="{31E2D375-1C7C-4C60-941A-3B682645ECDD}">
      <dgm:prSet/>
      <dgm:spPr/>
      <dgm:t>
        <a:bodyPr/>
        <a:lstStyle/>
        <a:p>
          <a:endParaRPr lang="en-US"/>
        </a:p>
      </dgm:t>
    </dgm:pt>
    <dgm:pt modelId="{05F9FFD7-3430-4706-BCD9-8532734A90C3}">
      <dgm:prSet custT="1"/>
      <dgm:spPr>
        <a:solidFill>
          <a:srgbClr val="336600"/>
        </a:solidFill>
      </dgm:spPr>
      <dgm:t>
        <a:bodyPr/>
        <a:lstStyle/>
        <a:p>
          <a:pPr rtl="0"/>
          <a:r>
            <a:rPr lang="en-US" sz="1300" dirty="0" smtClean="0"/>
            <a:t>Share experiences and best practices</a:t>
          </a:r>
          <a:endParaRPr lang="en-US" sz="1300" dirty="0"/>
        </a:p>
      </dgm:t>
    </dgm:pt>
    <dgm:pt modelId="{58C0ABCC-DC1E-4128-B3FA-507E111220BA}" type="parTrans" cxnId="{C2B9A5D7-1E0E-45B4-8075-E72FCB8C732A}">
      <dgm:prSet/>
      <dgm:spPr/>
      <dgm:t>
        <a:bodyPr/>
        <a:lstStyle/>
        <a:p>
          <a:endParaRPr lang="en-US"/>
        </a:p>
      </dgm:t>
    </dgm:pt>
    <dgm:pt modelId="{6E9603DD-22CB-4CC6-89C4-5B8247357CA4}" type="sibTrans" cxnId="{C2B9A5D7-1E0E-45B4-8075-E72FCB8C732A}">
      <dgm:prSet/>
      <dgm:spPr/>
      <dgm:t>
        <a:bodyPr/>
        <a:lstStyle/>
        <a:p>
          <a:endParaRPr lang="en-US"/>
        </a:p>
      </dgm:t>
    </dgm:pt>
    <dgm:pt modelId="{D678FABD-DACC-4C17-B48D-4F4995F65E8D}">
      <dgm:prSet custT="1"/>
      <dgm:spPr>
        <a:solidFill>
          <a:srgbClr val="336600"/>
        </a:solidFill>
      </dgm:spPr>
      <dgm:t>
        <a:bodyPr/>
        <a:lstStyle/>
        <a:p>
          <a:pPr rtl="0"/>
          <a:r>
            <a:rPr lang="en-US" sz="1300" dirty="0" smtClean="0"/>
            <a:t>Bring up challenges, ask questions</a:t>
          </a:r>
          <a:endParaRPr lang="en-US" sz="1300" dirty="0"/>
        </a:p>
      </dgm:t>
    </dgm:pt>
    <dgm:pt modelId="{3625C143-4F5B-42FA-919E-7681297D7AB1}" type="parTrans" cxnId="{EF1AA562-92E7-4F4F-999F-95B110931ED7}">
      <dgm:prSet/>
      <dgm:spPr/>
      <dgm:t>
        <a:bodyPr/>
        <a:lstStyle/>
        <a:p>
          <a:endParaRPr lang="en-US"/>
        </a:p>
      </dgm:t>
    </dgm:pt>
    <dgm:pt modelId="{6A6DB77B-A40A-4C92-AE35-D6306D672549}" type="sibTrans" cxnId="{EF1AA562-92E7-4F4F-999F-95B110931ED7}">
      <dgm:prSet/>
      <dgm:spPr/>
      <dgm:t>
        <a:bodyPr/>
        <a:lstStyle/>
        <a:p>
          <a:endParaRPr lang="en-US"/>
        </a:p>
      </dgm:t>
    </dgm:pt>
    <dgm:pt modelId="{488C8A70-7F22-4B0B-8B09-EBA9A60966EA}">
      <dgm:prSet custT="1"/>
      <dgm:spPr>
        <a:solidFill>
          <a:srgbClr val="336600"/>
        </a:solidFill>
      </dgm:spPr>
      <dgm:t>
        <a:bodyPr/>
        <a:lstStyle/>
        <a:p>
          <a:pPr rtl="0"/>
          <a:r>
            <a:rPr lang="en-US" sz="1300" dirty="0" smtClean="0"/>
            <a:t>Discuss successes</a:t>
          </a:r>
          <a:endParaRPr lang="en-US" sz="1300" dirty="0"/>
        </a:p>
      </dgm:t>
    </dgm:pt>
    <dgm:pt modelId="{1E44100D-5BA4-4BDA-82A1-87017F9105A6}" type="parTrans" cxnId="{BF3F99EF-C6AE-4926-9028-1042116F16EA}">
      <dgm:prSet/>
      <dgm:spPr/>
      <dgm:t>
        <a:bodyPr/>
        <a:lstStyle/>
        <a:p>
          <a:endParaRPr lang="en-US"/>
        </a:p>
      </dgm:t>
    </dgm:pt>
    <dgm:pt modelId="{2DC64A01-07C6-461D-A68B-AB3CECEE9916}" type="sibTrans" cxnId="{BF3F99EF-C6AE-4926-9028-1042116F16EA}">
      <dgm:prSet/>
      <dgm:spPr/>
      <dgm:t>
        <a:bodyPr/>
        <a:lstStyle/>
        <a:p>
          <a:endParaRPr lang="en-US"/>
        </a:p>
      </dgm:t>
    </dgm:pt>
    <dgm:pt modelId="{E3EEC99C-8E3C-41FC-B2EA-B41B5AB78FDD}">
      <dgm:prSet custT="1"/>
      <dgm:spPr>
        <a:solidFill>
          <a:srgbClr val="336600"/>
        </a:solidFill>
      </dgm:spPr>
      <dgm:t>
        <a:bodyPr/>
        <a:lstStyle/>
        <a:p>
          <a:pPr rtl="0"/>
          <a:r>
            <a:rPr lang="en-US" sz="1300" dirty="0" smtClean="0"/>
            <a:t>Respond to whiteboards, polls, quizzes, chat boxes</a:t>
          </a:r>
          <a:endParaRPr lang="en-US" sz="1300" dirty="0"/>
        </a:p>
      </dgm:t>
    </dgm:pt>
    <dgm:pt modelId="{AC0BA9CE-1EFE-441D-9F65-0DB911BD9E78}" type="parTrans" cxnId="{703DF6E5-E6E6-4983-981E-0ED317AF8A45}">
      <dgm:prSet/>
      <dgm:spPr/>
      <dgm:t>
        <a:bodyPr/>
        <a:lstStyle/>
        <a:p>
          <a:endParaRPr lang="en-US"/>
        </a:p>
      </dgm:t>
    </dgm:pt>
    <dgm:pt modelId="{A19AF689-D903-4117-AB65-CA4C936F1142}" type="sibTrans" cxnId="{703DF6E5-E6E6-4983-981E-0ED317AF8A45}">
      <dgm:prSet/>
      <dgm:spPr/>
      <dgm:t>
        <a:bodyPr/>
        <a:lstStyle/>
        <a:p>
          <a:endParaRPr lang="en-US"/>
        </a:p>
      </dgm:t>
    </dgm:pt>
    <dgm:pt modelId="{6869197B-A43D-4020-BC31-AA2D3041B7D4}">
      <dgm:prSet custT="1"/>
      <dgm:spPr>
        <a:solidFill>
          <a:srgbClr val="336600"/>
        </a:solidFill>
      </dgm:spPr>
      <dgm:t>
        <a:bodyPr/>
        <a:lstStyle/>
        <a:p>
          <a:pPr rtl="0"/>
          <a:r>
            <a:rPr lang="en-US" sz="1300" dirty="0" smtClean="0"/>
            <a:t>Hang up if you need to take an urgent phone call, don’t put this call on hold</a:t>
          </a:r>
          <a:endParaRPr lang="en-US" sz="1300" dirty="0"/>
        </a:p>
      </dgm:t>
    </dgm:pt>
    <dgm:pt modelId="{368596D4-C9A1-4E5C-8219-195D6248499F}" type="parTrans" cxnId="{0B839940-3F6B-4205-83B3-B8BF829BB30A}">
      <dgm:prSet/>
      <dgm:spPr/>
      <dgm:t>
        <a:bodyPr/>
        <a:lstStyle/>
        <a:p>
          <a:endParaRPr lang="en-US"/>
        </a:p>
      </dgm:t>
    </dgm:pt>
    <dgm:pt modelId="{46F6279A-3A53-4EF3-9FA7-50433D7CDAB5}" type="sibTrans" cxnId="{0B839940-3F6B-4205-83B3-B8BF829BB30A}">
      <dgm:prSet/>
      <dgm:spPr/>
      <dgm:t>
        <a:bodyPr/>
        <a:lstStyle/>
        <a:p>
          <a:endParaRPr lang="en-US"/>
        </a:p>
      </dgm:t>
    </dgm:pt>
    <dgm:pt modelId="{7D14161F-4241-436C-B232-D3765104B2A4}">
      <dgm:prSet custT="1"/>
      <dgm:spPr>
        <a:solidFill>
          <a:srgbClr val="336600"/>
        </a:solidFill>
        <a:scene3d>
          <a:camera prst="orthographicFront">
            <a:rot lat="0" lon="0" rev="21299999"/>
          </a:camera>
          <a:lightRig rig="threePt" dir="t"/>
        </a:scene3d>
        <a:sp3d/>
      </dgm:spPr>
      <dgm:t>
        <a:bodyPr/>
        <a:lstStyle/>
        <a:p>
          <a:pPr rtl="0"/>
          <a:r>
            <a:rPr lang="en-US" sz="1400" dirty="0" smtClean="0"/>
            <a:t>As a best practice…be just a few minutes early!</a:t>
          </a:r>
          <a:endParaRPr lang="en-US" sz="1400" dirty="0"/>
        </a:p>
      </dgm:t>
    </dgm:pt>
    <dgm:pt modelId="{BD622791-8BFB-4160-BBE3-B18A26F00662}" type="parTrans" cxnId="{B9B808F6-305A-4025-B435-ABCF5D825712}">
      <dgm:prSet/>
      <dgm:spPr/>
      <dgm:t>
        <a:bodyPr/>
        <a:lstStyle/>
        <a:p>
          <a:endParaRPr lang="en-US"/>
        </a:p>
      </dgm:t>
    </dgm:pt>
    <dgm:pt modelId="{E235D631-CB5C-45CB-AD05-157ACBF7B20B}" type="sibTrans" cxnId="{B9B808F6-305A-4025-B435-ABCF5D825712}">
      <dgm:prSet/>
      <dgm:spPr/>
      <dgm:t>
        <a:bodyPr/>
        <a:lstStyle/>
        <a:p>
          <a:endParaRPr lang="en-US"/>
        </a:p>
      </dgm:t>
    </dgm:pt>
    <dgm:pt modelId="{906B34E5-8758-49FD-BA15-1D2824B23C95}">
      <dgm:prSet custT="1"/>
      <dgm:spPr>
        <a:solidFill>
          <a:schemeClr val="bg1"/>
        </a:solidFill>
        <a:ln>
          <a:solidFill>
            <a:schemeClr val="accent3">
              <a:lumMod val="50000"/>
            </a:schemeClr>
          </a:solidFill>
        </a:ln>
      </dgm:spPr>
      <dgm:t>
        <a:bodyPr/>
        <a:lstStyle/>
        <a:p>
          <a:r>
            <a:rPr lang="en-US" sz="1600" b="1" dirty="0" smtClean="0"/>
            <a:t>Communicate professionally with others</a:t>
          </a:r>
        </a:p>
        <a:p>
          <a:endParaRPr lang="en-US" sz="1600" b="1" dirty="0"/>
        </a:p>
      </dgm:t>
    </dgm:pt>
    <dgm:pt modelId="{6C8A95A5-295C-48FE-8D3E-2722FC7225BC}" type="parTrans" cxnId="{1C22A0C5-6C16-4F27-BC81-38B761BF5668}">
      <dgm:prSet/>
      <dgm:spPr/>
      <dgm:t>
        <a:bodyPr/>
        <a:lstStyle/>
        <a:p>
          <a:endParaRPr lang="en-US"/>
        </a:p>
      </dgm:t>
    </dgm:pt>
    <dgm:pt modelId="{C0D24317-1E89-4758-8536-8B83EB45ED03}" type="sibTrans" cxnId="{1C22A0C5-6C16-4F27-BC81-38B761BF5668}">
      <dgm:prSet/>
      <dgm:spPr/>
      <dgm:t>
        <a:bodyPr/>
        <a:lstStyle/>
        <a:p>
          <a:endParaRPr lang="en-US"/>
        </a:p>
      </dgm:t>
    </dgm:pt>
    <dgm:pt modelId="{FE8ABB16-F698-41BF-A742-F2CE7AD58F8B}">
      <dgm:prSet custT="1"/>
      <dgm:spPr>
        <a:solidFill>
          <a:srgbClr val="336600"/>
        </a:solidFill>
      </dgm:spPr>
      <dgm:t>
        <a:bodyPr/>
        <a:lstStyle/>
        <a:p>
          <a:pPr rtl="0"/>
          <a:r>
            <a:rPr lang="en-US" sz="1300" dirty="0" smtClean="0"/>
            <a:t>Mute when you’re not speaking</a:t>
          </a:r>
          <a:endParaRPr lang="en-US" sz="1300" dirty="0"/>
        </a:p>
      </dgm:t>
    </dgm:pt>
    <dgm:pt modelId="{B05AE1E8-1B6D-4502-9DA3-DB0506D15023}" type="parTrans" cxnId="{6B80C803-7648-439A-AF49-A998503986C3}">
      <dgm:prSet/>
      <dgm:spPr/>
      <dgm:t>
        <a:bodyPr/>
        <a:lstStyle/>
        <a:p>
          <a:endParaRPr lang="en-US"/>
        </a:p>
      </dgm:t>
    </dgm:pt>
    <dgm:pt modelId="{1EE0EF6A-973C-45BC-94B1-A2E5EDF3D060}" type="sibTrans" cxnId="{6B80C803-7648-439A-AF49-A998503986C3}">
      <dgm:prSet/>
      <dgm:spPr/>
      <dgm:t>
        <a:bodyPr/>
        <a:lstStyle/>
        <a:p>
          <a:endParaRPr lang="en-US"/>
        </a:p>
      </dgm:t>
    </dgm:pt>
    <dgm:pt modelId="{FF067AB1-0C46-4BE5-B76C-873690262437}">
      <dgm:prSet custT="1"/>
      <dgm:spPr>
        <a:solidFill>
          <a:schemeClr val="bg1"/>
        </a:solidFill>
        <a:ln>
          <a:solidFill>
            <a:schemeClr val="accent3">
              <a:lumMod val="50000"/>
            </a:schemeClr>
          </a:solidFill>
        </a:ln>
        <a:scene3d>
          <a:camera prst="orthographicFront">
            <a:rot lat="271512" lon="20673994" rev="21274001"/>
          </a:camera>
          <a:lightRig rig="threePt" dir="t"/>
        </a:scene3d>
        <a:sp3d/>
      </dgm:spPr>
      <dgm:t>
        <a:bodyPr/>
        <a:lstStyle/>
        <a:p>
          <a:pPr rtl="0"/>
          <a:endParaRPr lang="en-US" sz="1600" b="1" dirty="0" smtClean="0"/>
        </a:p>
        <a:p>
          <a:pPr rtl="0"/>
          <a:r>
            <a:rPr lang="en-US" sz="1600" b="1" dirty="0" smtClean="0"/>
            <a:t>Be on time for each virtual session</a:t>
          </a:r>
          <a:endParaRPr lang="en-US" sz="1600" b="1" dirty="0"/>
        </a:p>
      </dgm:t>
    </dgm:pt>
    <dgm:pt modelId="{0661F7F5-1BF8-4728-BA0B-98ABE2E0FC47}" type="sibTrans" cxnId="{5FDA79E3-FE03-4148-9FA5-657B99DC1371}">
      <dgm:prSet/>
      <dgm:spPr/>
      <dgm:t>
        <a:bodyPr/>
        <a:lstStyle/>
        <a:p>
          <a:endParaRPr lang="en-US"/>
        </a:p>
      </dgm:t>
    </dgm:pt>
    <dgm:pt modelId="{42616E12-600A-4E67-B69E-A3907B6C3BC7}" type="parTrans" cxnId="{5FDA79E3-FE03-4148-9FA5-657B99DC1371}">
      <dgm:prSet/>
      <dgm:spPr/>
      <dgm:t>
        <a:bodyPr/>
        <a:lstStyle/>
        <a:p>
          <a:endParaRPr lang="en-US"/>
        </a:p>
      </dgm:t>
    </dgm:pt>
    <dgm:pt modelId="{C5A9E81B-7384-45FB-B10D-F9FCBC0AAC27}" type="pres">
      <dgm:prSet presAssocID="{499EF1F8-805F-4229-B7B6-DB98CEE9F2EE}" presName="theList" presStyleCnt="0">
        <dgm:presLayoutVars>
          <dgm:dir val="rev"/>
          <dgm:animLvl val="lvl"/>
          <dgm:resizeHandles val="exact"/>
        </dgm:presLayoutVars>
      </dgm:prSet>
      <dgm:spPr/>
      <dgm:t>
        <a:bodyPr/>
        <a:lstStyle/>
        <a:p>
          <a:endParaRPr lang="en-US"/>
        </a:p>
      </dgm:t>
    </dgm:pt>
    <dgm:pt modelId="{07043F96-6D09-409B-975C-C449DDC60966}" type="pres">
      <dgm:prSet presAssocID="{FF067AB1-0C46-4BE5-B76C-873690262437}" presName="compNode" presStyleCnt="0"/>
      <dgm:spPr/>
      <dgm:t>
        <a:bodyPr/>
        <a:lstStyle/>
        <a:p>
          <a:endParaRPr lang="en-US"/>
        </a:p>
      </dgm:t>
    </dgm:pt>
    <dgm:pt modelId="{EB8339A7-B080-4121-947D-5D92A68E79FB}" type="pres">
      <dgm:prSet presAssocID="{FF067AB1-0C46-4BE5-B76C-873690262437}" presName="aNode" presStyleLbl="bgShp" presStyleIdx="0" presStyleCnt="3" custScaleY="40220" custLinFactNeighborX="39" custLinFactNeighborY="-1296"/>
      <dgm:spPr/>
      <dgm:t>
        <a:bodyPr/>
        <a:lstStyle/>
        <a:p>
          <a:endParaRPr lang="en-US"/>
        </a:p>
      </dgm:t>
    </dgm:pt>
    <dgm:pt modelId="{09856F7D-390A-4476-9551-C876DD091D91}" type="pres">
      <dgm:prSet presAssocID="{FF067AB1-0C46-4BE5-B76C-873690262437}" presName="textNode" presStyleLbl="bgShp" presStyleIdx="0" presStyleCnt="3"/>
      <dgm:spPr/>
      <dgm:t>
        <a:bodyPr/>
        <a:lstStyle/>
        <a:p>
          <a:endParaRPr lang="en-US"/>
        </a:p>
      </dgm:t>
    </dgm:pt>
    <dgm:pt modelId="{0BC16149-5A4D-485D-A14D-50ED44506A49}" type="pres">
      <dgm:prSet presAssocID="{FF067AB1-0C46-4BE5-B76C-873690262437}" presName="compChildNode" presStyleCnt="0"/>
      <dgm:spPr/>
      <dgm:t>
        <a:bodyPr/>
        <a:lstStyle/>
        <a:p>
          <a:endParaRPr lang="en-US"/>
        </a:p>
      </dgm:t>
    </dgm:pt>
    <dgm:pt modelId="{10FA63D3-3F14-4B5D-913A-95600A90E734}" type="pres">
      <dgm:prSet presAssocID="{FF067AB1-0C46-4BE5-B76C-873690262437}" presName="theInnerList" presStyleCnt="0"/>
      <dgm:spPr/>
      <dgm:t>
        <a:bodyPr/>
        <a:lstStyle/>
        <a:p>
          <a:endParaRPr lang="en-US"/>
        </a:p>
      </dgm:t>
    </dgm:pt>
    <dgm:pt modelId="{944A1BFD-F459-4C0B-B5BE-6DC72297067B}" type="pres">
      <dgm:prSet presAssocID="{7D14161F-4241-436C-B232-D3765104B2A4}" presName="childNode" presStyleLbl="node1" presStyleIdx="0" presStyleCnt="11" custScaleY="25215" custLinFactNeighborX="-4148" custLinFactNeighborY="-12082">
        <dgm:presLayoutVars>
          <dgm:bulletEnabled val="1"/>
        </dgm:presLayoutVars>
      </dgm:prSet>
      <dgm:spPr/>
      <dgm:t>
        <a:bodyPr/>
        <a:lstStyle/>
        <a:p>
          <a:endParaRPr lang="en-US"/>
        </a:p>
      </dgm:t>
    </dgm:pt>
    <dgm:pt modelId="{0B224840-6383-4E38-926F-C7383064F714}" type="pres">
      <dgm:prSet presAssocID="{FF067AB1-0C46-4BE5-B76C-873690262437}" presName="aSpace" presStyleCnt="0"/>
      <dgm:spPr/>
      <dgm:t>
        <a:bodyPr/>
        <a:lstStyle/>
        <a:p>
          <a:endParaRPr lang="en-US"/>
        </a:p>
      </dgm:t>
    </dgm:pt>
    <dgm:pt modelId="{063A502F-DE9D-4A9D-9E17-B0D7FDB04D22}" type="pres">
      <dgm:prSet presAssocID="{906B34E5-8758-49FD-BA15-1D2824B23C95}" presName="compNode" presStyleCnt="0"/>
      <dgm:spPr/>
      <dgm:t>
        <a:bodyPr/>
        <a:lstStyle/>
        <a:p>
          <a:endParaRPr lang="en-US"/>
        </a:p>
      </dgm:t>
    </dgm:pt>
    <dgm:pt modelId="{AA8408C7-70E0-4010-8D7E-A0A25E1345E2}" type="pres">
      <dgm:prSet presAssocID="{906B34E5-8758-49FD-BA15-1D2824B23C95}" presName="aNode" presStyleLbl="bgShp" presStyleIdx="1" presStyleCnt="3"/>
      <dgm:spPr/>
      <dgm:t>
        <a:bodyPr/>
        <a:lstStyle/>
        <a:p>
          <a:endParaRPr lang="en-US"/>
        </a:p>
      </dgm:t>
    </dgm:pt>
    <dgm:pt modelId="{5E5A5F28-DF65-420A-8BEF-F5E9290A145A}" type="pres">
      <dgm:prSet presAssocID="{906B34E5-8758-49FD-BA15-1D2824B23C95}" presName="textNode" presStyleLbl="bgShp" presStyleIdx="1" presStyleCnt="3"/>
      <dgm:spPr/>
      <dgm:t>
        <a:bodyPr/>
        <a:lstStyle/>
        <a:p>
          <a:endParaRPr lang="en-US"/>
        </a:p>
      </dgm:t>
    </dgm:pt>
    <dgm:pt modelId="{832E665A-DD35-41B7-ABFB-C8678499A219}" type="pres">
      <dgm:prSet presAssocID="{906B34E5-8758-49FD-BA15-1D2824B23C95}" presName="compChildNode" presStyleCnt="0"/>
      <dgm:spPr/>
      <dgm:t>
        <a:bodyPr/>
        <a:lstStyle/>
        <a:p>
          <a:endParaRPr lang="en-US"/>
        </a:p>
      </dgm:t>
    </dgm:pt>
    <dgm:pt modelId="{8E3D651A-FD23-47F4-8206-D5F88EF2D5F6}" type="pres">
      <dgm:prSet presAssocID="{906B34E5-8758-49FD-BA15-1D2824B23C95}" presName="theInnerList" presStyleCnt="0"/>
      <dgm:spPr/>
      <dgm:t>
        <a:bodyPr/>
        <a:lstStyle/>
        <a:p>
          <a:endParaRPr lang="en-US"/>
        </a:p>
      </dgm:t>
    </dgm:pt>
    <dgm:pt modelId="{617CEA74-F2A9-4B48-8478-A8A2DE8E3020}" type="pres">
      <dgm:prSet presAssocID="{B04A3F9E-705B-4825-9BE9-387B6FB3EF60}" presName="childNode" presStyleLbl="node1" presStyleIdx="1" presStyleCnt="11" custLinFactY="83940" custLinFactNeighborX="2593" custLinFactNeighborY="100000">
        <dgm:presLayoutVars>
          <dgm:bulletEnabled val="1"/>
        </dgm:presLayoutVars>
      </dgm:prSet>
      <dgm:spPr/>
      <dgm:t>
        <a:bodyPr/>
        <a:lstStyle/>
        <a:p>
          <a:endParaRPr lang="en-US"/>
        </a:p>
      </dgm:t>
    </dgm:pt>
    <dgm:pt modelId="{0379CDB1-23EA-4EB8-A987-FF8C176B8CBD}" type="pres">
      <dgm:prSet presAssocID="{B04A3F9E-705B-4825-9BE9-387B6FB3EF60}" presName="aSpace2" presStyleCnt="0"/>
      <dgm:spPr/>
      <dgm:t>
        <a:bodyPr/>
        <a:lstStyle/>
        <a:p>
          <a:endParaRPr lang="en-US"/>
        </a:p>
      </dgm:t>
    </dgm:pt>
    <dgm:pt modelId="{81948D97-439C-45B8-8C8C-384F4C998315}" type="pres">
      <dgm:prSet presAssocID="{9FA9BA75-F374-4D25-B290-12D43D7DCF6C}" presName="childNode" presStyleLbl="node1" presStyleIdx="2" presStyleCnt="11" custLinFactY="82723" custLinFactNeighborX="2593" custLinFactNeighborY="100000">
        <dgm:presLayoutVars>
          <dgm:bulletEnabled val="1"/>
        </dgm:presLayoutVars>
      </dgm:prSet>
      <dgm:spPr/>
      <dgm:t>
        <a:bodyPr/>
        <a:lstStyle/>
        <a:p>
          <a:endParaRPr lang="en-US"/>
        </a:p>
      </dgm:t>
    </dgm:pt>
    <dgm:pt modelId="{00C296F4-1CFD-4365-BCBA-9494FA6CD7EC}" type="pres">
      <dgm:prSet presAssocID="{9FA9BA75-F374-4D25-B290-12D43D7DCF6C}" presName="aSpace2" presStyleCnt="0"/>
      <dgm:spPr/>
      <dgm:t>
        <a:bodyPr/>
        <a:lstStyle/>
        <a:p>
          <a:endParaRPr lang="en-US"/>
        </a:p>
      </dgm:t>
    </dgm:pt>
    <dgm:pt modelId="{4EF4098C-87CD-4715-A001-8BFAFC92D720}" type="pres">
      <dgm:prSet presAssocID="{3C1ABAC3-9336-49E8-BA46-620B9B30BCD1}" presName="childNode" presStyleLbl="node1" presStyleIdx="3" presStyleCnt="11" custLinFactY="81506" custLinFactNeighborX="2593" custLinFactNeighborY="100000">
        <dgm:presLayoutVars>
          <dgm:bulletEnabled val="1"/>
        </dgm:presLayoutVars>
      </dgm:prSet>
      <dgm:spPr/>
      <dgm:t>
        <a:bodyPr/>
        <a:lstStyle/>
        <a:p>
          <a:endParaRPr lang="en-US"/>
        </a:p>
      </dgm:t>
    </dgm:pt>
    <dgm:pt modelId="{260B7F07-366F-4F4C-AD7E-E6DEA80B1648}" type="pres">
      <dgm:prSet presAssocID="{3C1ABAC3-9336-49E8-BA46-620B9B30BCD1}" presName="aSpace2" presStyleCnt="0"/>
      <dgm:spPr/>
      <dgm:t>
        <a:bodyPr/>
        <a:lstStyle/>
        <a:p>
          <a:endParaRPr lang="en-US"/>
        </a:p>
      </dgm:t>
    </dgm:pt>
    <dgm:pt modelId="{A5FE6DD1-BB18-475E-88D9-E37B5F293310}" type="pres">
      <dgm:prSet presAssocID="{410A970D-FA4C-489D-96F2-4BA7A77CCAD1}" presName="childNode" presStyleLbl="node1" presStyleIdx="4" presStyleCnt="11" custLinFactY="80288" custLinFactNeighborX="2593" custLinFactNeighborY="100000">
        <dgm:presLayoutVars>
          <dgm:bulletEnabled val="1"/>
        </dgm:presLayoutVars>
      </dgm:prSet>
      <dgm:spPr/>
      <dgm:t>
        <a:bodyPr/>
        <a:lstStyle/>
        <a:p>
          <a:endParaRPr lang="en-US"/>
        </a:p>
      </dgm:t>
    </dgm:pt>
    <dgm:pt modelId="{83024AA1-9B04-4D90-9B78-E7E176404877}" type="pres">
      <dgm:prSet presAssocID="{410A970D-FA4C-489D-96F2-4BA7A77CCAD1}" presName="aSpace2" presStyleCnt="0"/>
      <dgm:spPr/>
      <dgm:t>
        <a:bodyPr/>
        <a:lstStyle/>
        <a:p>
          <a:endParaRPr lang="en-US"/>
        </a:p>
      </dgm:t>
    </dgm:pt>
    <dgm:pt modelId="{00FAF68E-8CDE-46C6-8256-538514036D2D}" type="pres">
      <dgm:prSet presAssocID="{FE8ABB16-F698-41BF-A742-F2CE7AD58F8B}" presName="childNode" presStyleLbl="node1" presStyleIdx="5" presStyleCnt="11" custLinFactY="-400000" custLinFactNeighborX="2593" custLinFactNeighborY="-496473">
        <dgm:presLayoutVars>
          <dgm:bulletEnabled val="1"/>
        </dgm:presLayoutVars>
      </dgm:prSet>
      <dgm:spPr/>
      <dgm:t>
        <a:bodyPr/>
        <a:lstStyle/>
        <a:p>
          <a:endParaRPr lang="en-US"/>
        </a:p>
      </dgm:t>
    </dgm:pt>
    <dgm:pt modelId="{7D1F8832-95CB-4FC0-B915-4CCC525F0853}" type="pres">
      <dgm:prSet presAssocID="{906B34E5-8758-49FD-BA15-1D2824B23C95}" presName="aSpace" presStyleCnt="0"/>
      <dgm:spPr/>
      <dgm:t>
        <a:bodyPr/>
        <a:lstStyle/>
        <a:p>
          <a:endParaRPr lang="en-US"/>
        </a:p>
      </dgm:t>
    </dgm:pt>
    <dgm:pt modelId="{3FFB910D-14D8-4D83-B55D-6CDC59831B10}" type="pres">
      <dgm:prSet presAssocID="{62D5B7EE-340F-4B2E-B85D-ACA93E13C8EC}" presName="compNode" presStyleCnt="0"/>
      <dgm:spPr/>
      <dgm:t>
        <a:bodyPr/>
        <a:lstStyle/>
        <a:p>
          <a:endParaRPr lang="en-US"/>
        </a:p>
      </dgm:t>
    </dgm:pt>
    <dgm:pt modelId="{1C92C38E-0DE3-4899-A870-47F31BE477A4}" type="pres">
      <dgm:prSet presAssocID="{62D5B7EE-340F-4B2E-B85D-ACA93E13C8EC}" presName="aNode" presStyleLbl="bgShp" presStyleIdx="2" presStyleCnt="3" custLinFactNeighborX="8714"/>
      <dgm:spPr/>
      <dgm:t>
        <a:bodyPr/>
        <a:lstStyle/>
        <a:p>
          <a:endParaRPr lang="en-US"/>
        </a:p>
      </dgm:t>
    </dgm:pt>
    <dgm:pt modelId="{C09F17FA-A69B-4FCE-B57F-1059D3780E7C}" type="pres">
      <dgm:prSet presAssocID="{62D5B7EE-340F-4B2E-B85D-ACA93E13C8EC}" presName="textNode" presStyleLbl="bgShp" presStyleIdx="2" presStyleCnt="3"/>
      <dgm:spPr/>
      <dgm:t>
        <a:bodyPr/>
        <a:lstStyle/>
        <a:p>
          <a:endParaRPr lang="en-US"/>
        </a:p>
      </dgm:t>
    </dgm:pt>
    <dgm:pt modelId="{04686BA8-5F03-4F8B-AC1E-6BFEC04F7132}" type="pres">
      <dgm:prSet presAssocID="{62D5B7EE-340F-4B2E-B85D-ACA93E13C8EC}" presName="compChildNode" presStyleCnt="0"/>
      <dgm:spPr/>
      <dgm:t>
        <a:bodyPr/>
        <a:lstStyle/>
        <a:p>
          <a:endParaRPr lang="en-US"/>
        </a:p>
      </dgm:t>
    </dgm:pt>
    <dgm:pt modelId="{BFCA3A4B-1E3C-4D80-9C8A-11F42DFC1123}" type="pres">
      <dgm:prSet presAssocID="{62D5B7EE-340F-4B2E-B85D-ACA93E13C8EC}" presName="theInnerList" presStyleCnt="0"/>
      <dgm:spPr/>
      <dgm:t>
        <a:bodyPr/>
        <a:lstStyle/>
        <a:p>
          <a:endParaRPr lang="en-US"/>
        </a:p>
      </dgm:t>
    </dgm:pt>
    <dgm:pt modelId="{EBAF9A0A-FD67-4233-9B2E-44FBB1B867CA}" type="pres">
      <dgm:prSet presAssocID="{05F9FFD7-3430-4706-BCD9-8532734A90C3}" presName="childNode" presStyleLbl="node1" presStyleIdx="6" presStyleCnt="11" custAng="0" custScaleY="2000000" custLinFactY="-600000" custLinFactNeighborX="9332" custLinFactNeighborY="-648957">
        <dgm:presLayoutVars>
          <dgm:bulletEnabled val="1"/>
        </dgm:presLayoutVars>
      </dgm:prSet>
      <dgm:spPr/>
      <dgm:t>
        <a:bodyPr/>
        <a:lstStyle/>
        <a:p>
          <a:endParaRPr lang="en-US"/>
        </a:p>
      </dgm:t>
    </dgm:pt>
    <dgm:pt modelId="{8570DD66-BE34-4D86-91CE-FB42087B6E70}" type="pres">
      <dgm:prSet presAssocID="{05F9FFD7-3430-4706-BCD9-8532734A90C3}" presName="aSpace2" presStyleCnt="0"/>
      <dgm:spPr/>
      <dgm:t>
        <a:bodyPr/>
        <a:lstStyle/>
        <a:p>
          <a:endParaRPr lang="en-US"/>
        </a:p>
      </dgm:t>
    </dgm:pt>
    <dgm:pt modelId="{EB26EC85-07A0-4E3C-B9D9-3756747BCB90}" type="pres">
      <dgm:prSet presAssocID="{D678FABD-DACC-4C17-B48D-4F4995F65E8D}" presName="childNode" presStyleLbl="node1" presStyleIdx="7" presStyleCnt="11" custAng="0" custScaleY="2000000" custLinFactY="-400000" custLinFactNeighborX="9332" custLinFactNeighborY="-476434">
        <dgm:presLayoutVars>
          <dgm:bulletEnabled val="1"/>
        </dgm:presLayoutVars>
      </dgm:prSet>
      <dgm:spPr/>
      <dgm:t>
        <a:bodyPr/>
        <a:lstStyle/>
        <a:p>
          <a:endParaRPr lang="en-US"/>
        </a:p>
      </dgm:t>
    </dgm:pt>
    <dgm:pt modelId="{5AD9509D-AEB9-414D-B7D6-6F664C29B474}" type="pres">
      <dgm:prSet presAssocID="{D678FABD-DACC-4C17-B48D-4F4995F65E8D}" presName="aSpace2" presStyleCnt="0"/>
      <dgm:spPr/>
      <dgm:t>
        <a:bodyPr/>
        <a:lstStyle/>
        <a:p>
          <a:endParaRPr lang="en-US"/>
        </a:p>
      </dgm:t>
    </dgm:pt>
    <dgm:pt modelId="{82A6C087-CF39-4A31-A8D4-CF9465BF5AFB}" type="pres">
      <dgm:prSet presAssocID="{488C8A70-7F22-4B0B-8B09-EBA9A60966EA}" presName="childNode" presStyleLbl="node1" presStyleIdx="8" presStyleCnt="11" custAng="0" custScaleY="2000000" custLinFactY="-203911" custLinFactNeighborX="9332" custLinFactNeighborY="-300000">
        <dgm:presLayoutVars>
          <dgm:bulletEnabled val="1"/>
        </dgm:presLayoutVars>
      </dgm:prSet>
      <dgm:spPr/>
      <dgm:t>
        <a:bodyPr/>
        <a:lstStyle/>
        <a:p>
          <a:endParaRPr lang="en-US"/>
        </a:p>
      </dgm:t>
    </dgm:pt>
    <dgm:pt modelId="{61D10B1F-74D5-4D9C-9857-72F881980CA3}" type="pres">
      <dgm:prSet presAssocID="{488C8A70-7F22-4B0B-8B09-EBA9A60966EA}" presName="aSpace2" presStyleCnt="0"/>
      <dgm:spPr/>
      <dgm:t>
        <a:bodyPr/>
        <a:lstStyle/>
        <a:p>
          <a:endParaRPr lang="en-US"/>
        </a:p>
      </dgm:t>
    </dgm:pt>
    <dgm:pt modelId="{0FF9537B-E6A1-4320-9952-DE31812929DD}" type="pres">
      <dgm:prSet presAssocID="{E3EEC99C-8E3C-41FC-B2EA-B41B5AB78FDD}" presName="childNode" presStyleLbl="node1" presStyleIdx="9" presStyleCnt="11" custAng="0" custScaleY="2000000" custLinFactY="-143055" custLinFactNeighborX="9332" custLinFactNeighborY="-200000">
        <dgm:presLayoutVars>
          <dgm:bulletEnabled val="1"/>
        </dgm:presLayoutVars>
      </dgm:prSet>
      <dgm:spPr/>
      <dgm:t>
        <a:bodyPr/>
        <a:lstStyle/>
        <a:p>
          <a:endParaRPr lang="en-US"/>
        </a:p>
      </dgm:t>
    </dgm:pt>
    <dgm:pt modelId="{FD38DE0E-4EAA-433B-AD1D-9578560DEB02}" type="pres">
      <dgm:prSet presAssocID="{E3EEC99C-8E3C-41FC-B2EA-B41B5AB78FDD}" presName="aSpace2" presStyleCnt="0"/>
      <dgm:spPr/>
      <dgm:t>
        <a:bodyPr/>
        <a:lstStyle/>
        <a:p>
          <a:endParaRPr lang="en-US"/>
        </a:p>
      </dgm:t>
    </dgm:pt>
    <dgm:pt modelId="{E91E84E5-6F3E-4B35-8914-59D3B80656FF}" type="pres">
      <dgm:prSet presAssocID="{6869197B-A43D-4020-BC31-AA2D3041B7D4}" presName="childNode" presStyleLbl="node1" presStyleIdx="10" presStyleCnt="11" custAng="0" custScaleY="2000000" custLinFactNeighborX="10392" custLinFactNeighborY="-89677">
        <dgm:presLayoutVars>
          <dgm:bulletEnabled val="1"/>
        </dgm:presLayoutVars>
      </dgm:prSet>
      <dgm:spPr/>
      <dgm:t>
        <a:bodyPr/>
        <a:lstStyle/>
        <a:p>
          <a:endParaRPr lang="en-US"/>
        </a:p>
      </dgm:t>
    </dgm:pt>
  </dgm:ptLst>
  <dgm:cxnLst>
    <dgm:cxn modelId="{A1EE0404-D389-4C76-BCC7-C74EF3E20AC1}" type="presOf" srcId="{62D5B7EE-340F-4B2E-B85D-ACA93E13C8EC}" destId="{C09F17FA-A69B-4FCE-B57F-1059D3780E7C}" srcOrd="1" destOrd="0" presId="urn:microsoft.com/office/officeart/2005/8/layout/lProcess2"/>
    <dgm:cxn modelId="{B9B808F6-305A-4025-B435-ABCF5D825712}" srcId="{FF067AB1-0C46-4BE5-B76C-873690262437}" destId="{7D14161F-4241-436C-B232-D3765104B2A4}" srcOrd="0" destOrd="0" parTransId="{BD622791-8BFB-4160-BBE3-B18A26F00662}" sibTransId="{E235D631-CB5C-45CB-AD05-157ACBF7B20B}"/>
    <dgm:cxn modelId="{6B80C803-7648-439A-AF49-A998503986C3}" srcId="{906B34E5-8758-49FD-BA15-1D2824B23C95}" destId="{FE8ABB16-F698-41BF-A742-F2CE7AD58F8B}" srcOrd="4" destOrd="0" parTransId="{B05AE1E8-1B6D-4502-9DA3-DB0506D15023}" sibTransId="{1EE0EF6A-973C-45BC-94B1-A2E5EDF3D060}"/>
    <dgm:cxn modelId="{A882B969-519C-4535-960C-7D87A3CF3B86}" type="presOf" srcId="{05F9FFD7-3430-4706-BCD9-8532734A90C3}" destId="{EBAF9A0A-FD67-4233-9B2E-44FBB1B867CA}" srcOrd="0" destOrd="0" presId="urn:microsoft.com/office/officeart/2005/8/layout/lProcess2"/>
    <dgm:cxn modelId="{E254DD0C-27EF-4BF1-B257-CFF19F5413ED}" type="presOf" srcId="{D678FABD-DACC-4C17-B48D-4F4995F65E8D}" destId="{EB26EC85-07A0-4E3C-B9D9-3756747BCB90}" srcOrd="0" destOrd="0" presId="urn:microsoft.com/office/officeart/2005/8/layout/lProcess2"/>
    <dgm:cxn modelId="{25BC96CC-E7B9-4CFE-84DB-356BB890A010}" type="presOf" srcId="{FF067AB1-0C46-4BE5-B76C-873690262437}" destId="{09856F7D-390A-4476-9551-C876DD091D91}" srcOrd="1" destOrd="0" presId="urn:microsoft.com/office/officeart/2005/8/layout/lProcess2"/>
    <dgm:cxn modelId="{9029EDC1-28B6-46EE-A31B-A9DA5F88220C}" type="presOf" srcId="{906B34E5-8758-49FD-BA15-1D2824B23C95}" destId="{AA8408C7-70E0-4010-8D7E-A0A25E1345E2}" srcOrd="0" destOrd="0" presId="urn:microsoft.com/office/officeart/2005/8/layout/lProcess2"/>
    <dgm:cxn modelId="{31E2D375-1C7C-4C60-941A-3B682645ECDD}" srcId="{499EF1F8-805F-4229-B7B6-DB98CEE9F2EE}" destId="{62D5B7EE-340F-4B2E-B85D-ACA93E13C8EC}" srcOrd="2" destOrd="0" parTransId="{7D392D79-8EEE-4BB4-84E0-1ECE0E55EB3C}" sibTransId="{85527560-2E0A-4B42-94F6-58A6AB616A5E}"/>
    <dgm:cxn modelId="{0B839940-3F6B-4205-83B3-B8BF829BB30A}" srcId="{62D5B7EE-340F-4B2E-B85D-ACA93E13C8EC}" destId="{6869197B-A43D-4020-BC31-AA2D3041B7D4}" srcOrd="4" destOrd="0" parTransId="{368596D4-C9A1-4E5C-8219-195D6248499F}" sibTransId="{46F6279A-3A53-4EF3-9FA7-50433D7CDAB5}"/>
    <dgm:cxn modelId="{5FDA79E3-FE03-4148-9FA5-657B99DC1371}" srcId="{499EF1F8-805F-4229-B7B6-DB98CEE9F2EE}" destId="{FF067AB1-0C46-4BE5-B76C-873690262437}" srcOrd="0" destOrd="0" parTransId="{42616E12-600A-4E67-B69E-A3907B6C3BC7}" sibTransId="{0661F7F5-1BF8-4728-BA0B-98ABE2E0FC47}"/>
    <dgm:cxn modelId="{A1C7A8A5-684A-4126-85AC-42A52A0DACB0}" type="presOf" srcId="{E3EEC99C-8E3C-41FC-B2EA-B41B5AB78FDD}" destId="{0FF9537B-E6A1-4320-9952-DE31812929DD}" srcOrd="0" destOrd="0" presId="urn:microsoft.com/office/officeart/2005/8/layout/lProcess2"/>
    <dgm:cxn modelId="{B49D905D-B350-4417-8C22-F07E51DA408B}" type="presOf" srcId="{B04A3F9E-705B-4825-9BE9-387B6FB3EF60}" destId="{617CEA74-F2A9-4B48-8478-A8A2DE8E3020}" srcOrd="0" destOrd="0" presId="urn:microsoft.com/office/officeart/2005/8/layout/lProcess2"/>
    <dgm:cxn modelId="{BA70ACAC-DE1A-4F94-92F8-1BFAA46BD2E9}" srcId="{906B34E5-8758-49FD-BA15-1D2824B23C95}" destId="{3C1ABAC3-9336-49E8-BA46-620B9B30BCD1}" srcOrd="2" destOrd="0" parTransId="{33597390-E700-454C-817E-381B761A9423}" sibTransId="{A1F6F785-1007-4A2A-A5F5-3C34C5533EA3}"/>
    <dgm:cxn modelId="{1C22A0C5-6C16-4F27-BC81-38B761BF5668}" srcId="{499EF1F8-805F-4229-B7B6-DB98CEE9F2EE}" destId="{906B34E5-8758-49FD-BA15-1D2824B23C95}" srcOrd="1" destOrd="0" parTransId="{6C8A95A5-295C-48FE-8D3E-2722FC7225BC}" sibTransId="{C0D24317-1E89-4758-8536-8B83EB45ED03}"/>
    <dgm:cxn modelId="{EF1AA562-92E7-4F4F-999F-95B110931ED7}" srcId="{62D5B7EE-340F-4B2E-B85D-ACA93E13C8EC}" destId="{D678FABD-DACC-4C17-B48D-4F4995F65E8D}" srcOrd="1" destOrd="0" parTransId="{3625C143-4F5B-42FA-919E-7681297D7AB1}" sibTransId="{6A6DB77B-A40A-4C92-AE35-D6306D672549}"/>
    <dgm:cxn modelId="{C2B9A5D7-1E0E-45B4-8075-E72FCB8C732A}" srcId="{62D5B7EE-340F-4B2E-B85D-ACA93E13C8EC}" destId="{05F9FFD7-3430-4706-BCD9-8532734A90C3}" srcOrd="0" destOrd="0" parTransId="{58C0ABCC-DC1E-4128-B3FA-507E111220BA}" sibTransId="{6E9603DD-22CB-4CC6-89C4-5B8247357CA4}"/>
    <dgm:cxn modelId="{7F092D51-55C5-464A-BC10-66D2A9ADAFBC}" srcId="{906B34E5-8758-49FD-BA15-1D2824B23C95}" destId="{410A970D-FA4C-489D-96F2-4BA7A77CCAD1}" srcOrd="3" destOrd="0" parTransId="{690320DA-8D89-45C6-9786-187FD14A79E2}" sibTransId="{4CDE0579-23DE-45CC-BC0E-20F2D4516046}"/>
    <dgm:cxn modelId="{D693C3DC-725C-4105-BFDF-6F1EA1983394}" srcId="{906B34E5-8758-49FD-BA15-1D2824B23C95}" destId="{9FA9BA75-F374-4D25-B290-12D43D7DCF6C}" srcOrd="1" destOrd="0" parTransId="{015D5602-5274-412C-8C11-2E311FD2CE5F}" sibTransId="{8DA66A31-94CE-4EC6-BA3C-DE33E487904E}"/>
    <dgm:cxn modelId="{FC802A16-C8D4-4AB1-AF7A-A4870556AD12}" type="presOf" srcId="{3C1ABAC3-9336-49E8-BA46-620B9B30BCD1}" destId="{4EF4098C-87CD-4715-A001-8BFAFC92D720}" srcOrd="0" destOrd="0" presId="urn:microsoft.com/office/officeart/2005/8/layout/lProcess2"/>
    <dgm:cxn modelId="{A353654B-F77B-44E9-9A25-476FD6A71417}" type="presOf" srcId="{906B34E5-8758-49FD-BA15-1D2824B23C95}" destId="{5E5A5F28-DF65-420A-8BEF-F5E9290A145A}" srcOrd="1" destOrd="0" presId="urn:microsoft.com/office/officeart/2005/8/layout/lProcess2"/>
    <dgm:cxn modelId="{9C1AD87A-0724-45C9-9DE8-C318892E1E78}" type="presOf" srcId="{499EF1F8-805F-4229-B7B6-DB98CEE9F2EE}" destId="{C5A9E81B-7384-45FB-B10D-F9FCBC0AAC27}" srcOrd="0" destOrd="0" presId="urn:microsoft.com/office/officeart/2005/8/layout/lProcess2"/>
    <dgm:cxn modelId="{F2735308-C2B2-4C5F-8749-D0745E010FD3}" type="presOf" srcId="{410A970D-FA4C-489D-96F2-4BA7A77CCAD1}" destId="{A5FE6DD1-BB18-475E-88D9-E37B5F293310}" srcOrd="0" destOrd="0" presId="urn:microsoft.com/office/officeart/2005/8/layout/lProcess2"/>
    <dgm:cxn modelId="{F453B6E4-9406-4502-B1CF-411FDCDA7645}" type="presOf" srcId="{9FA9BA75-F374-4D25-B290-12D43D7DCF6C}" destId="{81948D97-439C-45B8-8C8C-384F4C998315}" srcOrd="0" destOrd="0" presId="urn:microsoft.com/office/officeart/2005/8/layout/lProcess2"/>
    <dgm:cxn modelId="{BD59CFD6-937D-4D88-B42D-1A38D7DFB03E}" type="presOf" srcId="{FF067AB1-0C46-4BE5-B76C-873690262437}" destId="{EB8339A7-B080-4121-947D-5D92A68E79FB}" srcOrd="0" destOrd="0" presId="urn:microsoft.com/office/officeart/2005/8/layout/lProcess2"/>
    <dgm:cxn modelId="{AF6ADE4B-A1A3-46D6-B95D-73A32250B7F2}" type="presOf" srcId="{FE8ABB16-F698-41BF-A742-F2CE7AD58F8B}" destId="{00FAF68E-8CDE-46C6-8256-538514036D2D}" srcOrd="0" destOrd="0" presId="urn:microsoft.com/office/officeart/2005/8/layout/lProcess2"/>
    <dgm:cxn modelId="{6A4E5A71-52BE-456E-A40A-67F9F63E98A6}" type="presOf" srcId="{6869197B-A43D-4020-BC31-AA2D3041B7D4}" destId="{E91E84E5-6F3E-4B35-8914-59D3B80656FF}" srcOrd="0" destOrd="0" presId="urn:microsoft.com/office/officeart/2005/8/layout/lProcess2"/>
    <dgm:cxn modelId="{D8D1A608-1BC6-44D4-9AA2-899CA4B992F6}" type="presOf" srcId="{488C8A70-7F22-4B0B-8B09-EBA9A60966EA}" destId="{82A6C087-CF39-4A31-A8D4-CF9465BF5AFB}" srcOrd="0" destOrd="0" presId="urn:microsoft.com/office/officeart/2005/8/layout/lProcess2"/>
    <dgm:cxn modelId="{BF3F99EF-C6AE-4926-9028-1042116F16EA}" srcId="{62D5B7EE-340F-4B2E-B85D-ACA93E13C8EC}" destId="{488C8A70-7F22-4B0B-8B09-EBA9A60966EA}" srcOrd="2" destOrd="0" parTransId="{1E44100D-5BA4-4BDA-82A1-87017F9105A6}" sibTransId="{2DC64A01-07C6-461D-A68B-AB3CECEE9916}"/>
    <dgm:cxn modelId="{C229084E-C0CC-413E-BF28-27497DFB6694}" srcId="{906B34E5-8758-49FD-BA15-1D2824B23C95}" destId="{B04A3F9E-705B-4825-9BE9-387B6FB3EF60}" srcOrd="0" destOrd="0" parTransId="{E460E35E-5A2C-4763-BDA2-49027993AA9C}" sibTransId="{98A21FEE-E56D-4792-9555-62DC6933E7F1}"/>
    <dgm:cxn modelId="{A2DFD0CD-CA9E-47F7-8E67-E354C3688BB5}" type="presOf" srcId="{7D14161F-4241-436C-B232-D3765104B2A4}" destId="{944A1BFD-F459-4C0B-B5BE-6DC72297067B}" srcOrd="0" destOrd="0" presId="urn:microsoft.com/office/officeart/2005/8/layout/lProcess2"/>
    <dgm:cxn modelId="{703DF6E5-E6E6-4983-981E-0ED317AF8A45}" srcId="{62D5B7EE-340F-4B2E-B85D-ACA93E13C8EC}" destId="{E3EEC99C-8E3C-41FC-B2EA-B41B5AB78FDD}" srcOrd="3" destOrd="0" parTransId="{AC0BA9CE-1EFE-441D-9F65-0DB911BD9E78}" sibTransId="{A19AF689-D903-4117-AB65-CA4C936F1142}"/>
    <dgm:cxn modelId="{B1734D68-9EA8-4A3A-BF7B-DD4D31B785EE}" type="presOf" srcId="{62D5B7EE-340F-4B2E-B85D-ACA93E13C8EC}" destId="{1C92C38E-0DE3-4899-A870-47F31BE477A4}" srcOrd="0" destOrd="0" presId="urn:microsoft.com/office/officeart/2005/8/layout/lProcess2"/>
    <dgm:cxn modelId="{8313995D-6E91-422C-999D-59BDFFC66243}" type="presParOf" srcId="{C5A9E81B-7384-45FB-B10D-F9FCBC0AAC27}" destId="{07043F96-6D09-409B-975C-C449DDC60966}" srcOrd="0" destOrd="0" presId="urn:microsoft.com/office/officeart/2005/8/layout/lProcess2"/>
    <dgm:cxn modelId="{E6B34A0E-4FB1-439D-900D-EAE25EAF7AA2}" type="presParOf" srcId="{07043F96-6D09-409B-975C-C449DDC60966}" destId="{EB8339A7-B080-4121-947D-5D92A68E79FB}" srcOrd="0" destOrd="0" presId="urn:microsoft.com/office/officeart/2005/8/layout/lProcess2"/>
    <dgm:cxn modelId="{3D328FF9-197E-43E0-9F4E-90E62E075E69}" type="presParOf" srcId="{07043F96-6D09-409B-975C-C449DDC60966}" destId="{09856F7D-390A-4476-9551-C876DD091D91}" srcOrd="1" destOrd="0" presId="urn:microsoft.com/office/officeart/2005/8/layout/lProcess2"/>
    <dgm:cxn modelId="{EBCE7C66-C762-4ECE-9F8A-8E2FA5377928}" type="presParOf" srcId="{07043F96-6D09-409B-975C-C449DDC60966}" destId="{0BC16149-5A4D-485D-A14D-50ED44506A49}" srcOrd="2" destOrd="0" presId="urn:microsoft.com/office/officeart/2005/8/layout/lProcess2"/>
    <dgm:cxn modelId="{6A145606-7101-4203-8CA0-6865441EA906}" type="presParOf" srcId="{0BC16149-5A4D-485D-A14D-50ED44506A49}" destId="{10FA63D3-3F14-4B5D-913A-95600A90E734}" srcOrd="0" destOrd="0" presId="urn:microsoft.com/office/officeart/2005/8/layout/lProcess2"/>
    <dgm:cxn modelId="{003C9940-1DBF-423F-AA07-6CC0EC74386F}" type="presParOf" srcId="{10FA63D3-3F14-4B5D-913A-95600A90E734}" destId="{944A1BFD-F459-4C0B-B5BE-6DC72297067B}" srcOrd="0" destOrd="0" presId="urn:microsoft.com/office/officeart/2005/8/layout/lProcess2"/>
    <dgm:cxn modelId="{300EF551-E4E5-4F14-B8A5-2CE1A857CBEC}" type="presParOf" srcId="{C5A9E81B-7384-45FB-B10D-F9FCBC0AAC27}" destId="{0B224840-6383-4E38-926F-C7383064F714}" srcOrd="1" destOrd="0" presId="urn:microsoft.com/office/officeart/2005/8/layout/lProcess2"/>
    <dgm:cxn modelId="{B2A1BAA6-8292-44B7-9652-55C88E586921}" type="presParOf" srcId="{C5A9E81B-7384-45FB-B10D-F9FCBC0AAC27}" destId="{063A502F-DE9D-4A9D-9E17-B0D7FDB04D22}" srcOrd="2" destOrd="0" presId="urn:microsoft.com/office/officeart/2005/8/layout/lProcess2"/>
    <dgm:cxn modelId="{8D5AFAF1-8F49-4B3C-B12A-C5AF1FF3DB7E}" type="presParOf" srcId="{063A502F-DE9D-4A9D-9E17-B0D7FDB04D22}" destId="{AA8408C7-70E0-4010-8D7E-A0A25E1345E2}" srcOrd="0" destOrd="0" presId="urn:microsoft.com/office/officeart/2005/8/layout/lProcess2"/>
    <dgm:cxn modelId="{73F73D17-F91A-439C-97E6-4BF795B1C44E}" type="presParOf" srcId="{063A502F-DE9D-4A9D-9E17-B0D7FDB04D22}" destId="{5E5A5F28-DF65-420A-8BEF-F5E9290A145A}" srcOrd="1" destOrd="0" presId="urn:microsoft.com/office/officeart/2005/8/layout/lProcess2"/>
    <dgm:cxn modelId="{DFB677C0-CA89-4B7C-995D-2C1ABC85AF21}" type="presParOf" srcId="{063A502F-DE9D-4A9D-9E17-B0D7FDB04D22}" destId="{832E665A-DD35-41B7-ABFB-C8678499A219}" srcOrd="2" destOrd="0" presId="urn:microsoft.com/office/officeart/2005/8/layout/lProcess2"/>
    <dgm:cxn modelId="{65571166-5D85-4FC8-A64C-1CE9FA068F49}" type="presParOf" srcId="{832E665A-DD35-41B7-ABFB-C8678499A219}" destId="{8E3D651A-FD23-47F4-8206-D5F88EF2D5F6}" srcOrd="0" destOrd="0" presId="urn:microsoft.com/office/officeart/2005/8/layout/lProcess2"/>
    <dgm:cxn modelId="{3DECAC47-3DC4-40C6-8C50-F2852DAF322C}" type="presParOf" srcId="{8E3D651A-FD23-47F4-8206-D5F88EF2D5F6}" destId="{617CEA74-F2A9-4B48-8478-A8A2DE8E3020}" srcOrd="0" destOrd="0" presId="urn:microsoft.com/office/officeart/2005/8/layout/lProcess2"/>
    <dgm:cxn modelId="{763DCEA2-96AE-4DB6-A511-07C7FF1098FC}" type="presParOf" srcId="{8E3D651A-FD23-47F4-8206-D5F88EF2D5F6}" destId="{0379CDB1-23EA-4EB8-A987-FF8C176B8CBD}" srcOrd="1" destOrd="0" presId="urn:microsoft.com/office/officeart/2005/8/layout/lProcess2"/>
    <dgm:cxn modelId="{B4DB845F-0ABB-46A3-8652-E1F5D1ECF82E}" type="presParOf" srcId="{8E3D651A-FD23-47F4-8206-D5F88EF2D5F6}" destId="{81948D97-439C-45B8-8C8C-384F4C998315}" srcOrd="2" destOrd="0" presId="urn:microsoft.com/office/officeart/2005/8/layout/lProcess2"/>
    <dgm:cxn modelId="{D127A26E-F034-40BD-A1E1-B55673CA2DA6}" type="presParOf" srcId="{8E3D651A-FD23-47F4-8206-D5F88EF2D5F6}" destId="{00C296F4-1CFD-4365-BCBA-9494FA6CD7EC}" srcOrd="3" destOrd="0" presId="urn:microsoft.com/office/officeart/2005/8/layout/lProcess2"/>
    <dgm:cxn modelId="{35064157-9870-4D98-ABD1-CE7BB5621B32}" type="presParOf" srcId="{8E3D651A-FD23-47F4-8206-D5F88EF2D5F6}" destId="{4EF4098C-87CD-4715-A001-8BFAFC92D720}" srcOrd="4" destOrd="0" presId="urn:microsoft.com/office/officeart/2005/8/layout/lProcess2"/>
    <dgm:cxn modelId="{BF76E10E-1756-4F4F-A756-53C932F2818F}" type="presParOf" srcId="{8E3D651A-FD23-47F4-8206-D5F88EF2D5F6}" destId="{260B7F07-366F-4F4C-AD7E-E6DEA80B1648}" srcOrd="5" destOrd="0" presId="urn:microsoft.com/office/officeart/2005/8/layout/lProcess2"/>
    <dgm:cxn modelId="{443DB223-079B-446A-84E8-FA4B8383A665}" type="presParOf" srcId="{8E3D651A-FD23-47F4-8206-D5F88EF2D5F6}" destId="{A5FE6DD1-BB18-475E-88D9-E37B5F293310}" srcOrd="6" destOrd="0" presId="urn:microsoft.com/office/officeart/2005/8/layout/lProcess2"/>
    <dgm:cxn modelId="{9BCA19BE-A729-4052-9E72-3735FF0C555E}" type="presParOf" srcId="{8E3D651A-FD23-47F4-8206-D5F88EF2D5F6}" destId="{83024AA1-9B04-4D90-9B78-E7E176404877}" srcOrd="7" destOrd="0" presId="urn:microsoft.com/office/officeart/2005/8/layout/lProcess2"/>
    <dgm:cxn modelId="{17DA8810-5226-4AA1-A226-6F790897882A}" type="presParOf" srcId="{8E3D651A-FD23-47F4-8206-D5F88EF2D5F6}" destId="{00FAF68E-8CDE-46C6-8256-538514036D2D}" srcOrd="8" destOrd="0" presId="urn:microsoft.com/office/officeart/2005/8/layout/lProcess2"/>
    <dgm:cxn modelId="{6A7FE93A-6ECC-4D4B-A10D-38FE21E2CF80}" type="presParOf" srcId="{C5A9E81B-7384-45FB-B10D-F9FCBC0AAC27}" destId="{7D1F8832-95CB-4FC0-B915-4CCC525F0853}" srcOrd="3" destOrd="0" presId="urn:microsoft.com/office/officeart/2005/8/layout/lProcess2"/>
    <dgm:cxn modelId="{7723CF3B-60F5-4643-89E9-87B9D4D7152F}" type="presParOf" srcId="{C5A9E81B-7384-45FB-B10D-F9FCBC0AAC27}" destId="{3FFB910D-14D8-4D83-B55D-6CDC59831B10}" srcOrd="4" destOrd="0" presId="urn:microsoft.com/office/officeart/2005/8/layout/lProcess2"/>
    <dgm:cxn modelId="{E02064FB-A838-42D6-B4AC-9B216909D640}" type="presParOf" srcId="{3FFB910D-14D8-4D83-B55D-6CDC59831B10}" destId="{1C92C38E-0DE3-4899-A870-47F31BE477A4}" srcOrd="0" destOrd="0" presId="urn:microsoft.com/office/officeart/2005/8/layout/lProcess2"/>
    <dgm:cxn modelId="{40EF97D9-B2C6-4178-A98E-10C2E0A7B06C}" type="presParOf" srcId="{3FFB910D-14D8-4D83-B55D-6CDC59831B10}" destId="{C09F17FA-A69B-4FCE-B57F-1059D3780E7C}" srcOrd="1" destOrd="0" presId="urn:microsoft.com/office/officeart/2005/8/layout/lProcess2"/>
    <dgm:cxn modelId="{C4B13536-1B10-4496-A637-C26D491D580A}" type="presParOf" srcId="{3FFB910D-14D8-4D83-B55D-6CDC59831B10}" destId="{04686BA8-5F03-4F8B-AC1E-6BFEC04F7132}" srcOrd="2" destOrd="0" presId="urn:microsoft.com/office/officeart/2005/8/layout/lProcess2"/>
    <dgm:cxn modelId="{B2917157-3756-434A-BB8A-12F597627A1C}" type="presParOf" srcId="{04686BA8-5F03-4F8B-AC1E-6BFEC04F7132}" destId="{BFCA3A4B-1E3C-4D80-9C8A-11F42DFC1123}" srcOrd="0" destOrd="0" presId="urn:microsoft.com/office/officeart/2005/8/layout/lProcess2"/>
    <dgm:cxn modelId="{3AAED961-CEE6-4B13-A396-0B28CAF551A8}" type="presParOf" srcId="{BFCA3A4B-1E3C-4D80-9C8A-11F42DFC1123}" destId="{EBAF9A0A-FD67-4233-9B2E-44FBB1B867CA}" srcOrd="0" destOrd="0" presId="urn:microsoft.com/office/officeart/2005/8/layout/lProcess2"/>
    <dgm:cxn modelId="{048F179F-516D-4612-814A-9EDB6312EBEC}" type="presParOf" srcId="{BFCA3A4B-1E3C-4D80-9C8A-11F42DFC1123}" destId="{8570DD66-BE34-4D86-91CE-FB42087B6E70}" srcOrd="1" destOrd="0" presId="urn:microsoft.com/office/officeart/2005/8/layout/lProcess2"/>
    <dgm:cxn modelId="{92F7136E-9312-4BD5-B73D-86985CE9A41B}" type="presParOf" srcId="{BFCA3A4B-1E3C-4D80-9C8A-11F42DFC1123}" destId="{EB26EC85-07A0-4E3C-B9D9-3756747BCB90}" srcOrd="2" destOrd="0" presId="urn:microsoft.com/office/officeart/2005/8/layout/lProcess2"/>
    <dgm:cxn modelId="{AF663C45-5528-44ED-9DCA-6975AECF809E}" type="presParOf" srcId="{BFCA3A4B-1E3C-4D80-9C8A-11F42DFC1123}" destId="{5AD9509D-AEB9-414D-B7D6-6F664C29B474}" srcOrd="3" destOrd="0" presId="urn:microsoft.com/office/officeart/2005/8/layout/lProcess2"/>
    <dgm:cxn modelId="{F3166895-097F-415C-9AD1-8530302CA40A}" type="presParOf" srcId="{BFCA3A4B-1E3C-4D80-9C8A-11F42DFC1123}" destId="{82A6C087-CF39-4A31-A8D4-CF9465BF5AFB}" srcOrd="4" destOrd="0" presId="urn:microsoft.com/office/officeart/2005/8/layout/lProcess2"/>
    <dgm:cxn modelId="{E4309279-F233-4109-8584-2DF2ADCB1E3A}" type="presParOf" srcId="{BFCA3A4B-1E3C-4D80-9C8A-11F42DFC1123}" destId="{61D10B1F-74D5-4D9C-9857-72F881980CA3}" srcOrd="5" destOrd="0" presId="urn:microsoft.com/office/officeart/2005/8/layout/lProcess2"/>
    <dgm:cxn modelId="{E870E4EB-6573-42E2-979C-78B17EC50606}" type="presParOf" srcId="{BFCA3A4B-1E3C-4D80-9C8A-11F42DFC1123}" destId="{0FF9537B-E6A1-4320-9952-DE31812929DD}" srcOrd="6" destOrd="0" presId="urn:microsoft.com/office/officeart/2005/8/layout/lProcess2"/>
    <dgm:cxn modelId="{F26B9025-43E8-4BE1-B4AF-E4ED1BE983A4}" type="presParOf" srcId="{BFCA3A4B-1E3C-4D80-9C8A-11F42DFC1123}" destId="{FD38DE0E-4EAA-433B-AD1D-9578560DEB02}" srcOrd="7" destOrd="0" presId="urn:microsoft.com/office/officeart/2005/8/layout/lProcess2"/>
    <dgm:cxn modelId="{6380DF9B-F277-487A-BF74-DCA9A76398CC}" type="presParOf" srcId="{BFCA3A4B-1E3C-4D80-9C8A-11F42DFC1123}" destId="{E91E84E5-6F3E-4B35-8914-59D3B80656FF}" srcOrd="8" destOrd="0" presId="urn:microsoft.com/office/officeart/2005/8/layout/lProcess2"/>
  </dgm:cxnLst>
  <dgm:bg/>
  <dgm:whole/>
  <dgm:extLst>
    <a:ext uri="http://schemas.microsoft.com/office/drawing/2008/diagram">
      <dsp:dataModelExt xmlns:dsp="http://schemas.microsoft.com/office/drawing/2008/diagram" xmlns="" relId="rId8" minVer="http://schemas.openxmlformats.org/drawingml/2006/diagram"/>
    </a:ext>
  </dgm:extLst>
</dgm:dataModel>
</file>

<file path=ppt/diagrams/drawing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45E12C0B-87F2-4DAE-8BE9-1BE150D2B9B2}">
      <dsp:nvSpPr>
        <dsp:cNvPr id="0" name=""/>
        <dsp:cNvSpPr/>
      </dsp:nvSpPr>
      <dsp:spPr>
        <a:xfrm>
          <a:off x="701602" y="736"/>
          <a:ext cx="2271686" cy="604207"/>
        </a:xfrm>
        <a:prstGeom prst="roundRect">
          <a:avLst>
            <a:gd name="adj" fmla="val 10000"/>
          </a:avLst>
        </a:prstGeom>
        <a:solidFill>
          <a:schemeClr val="accent3"/>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3"/>
        </a:fillRef>
        <a:effectRef idx="1">
          <a:schemeClr val="accent3"/>
        </a:effectRef>
        <a:fontRef idx="minor">
          <a:schemeClr val="lt1"/>
        </a:fontRef>
      </dsp:style>
      <dsp:txBody>
        <a:bodyPr spcFirstLastPara="0" vert="horz" wrap="square" lIns="34290" tIns="22860" rIns="34290" bIns="22860" numCol="1" spcCol="1270" anchor="ctr" anchorCtr="0">
          <a:noAutofit/>
        </a:bodyPr>
        <a:lstStyle/>
        <a:p>
          <a:pPr lvl="0" algn="l" defTabSz="800100">
            <a:lnSpc>
              <a:spcPct val="90000"/>
            </a:lnSpc>
            <a:spcBef>
              <a:spcPct val="0"/>
            </a:spcBef>
            <a:spcAft>
              <a:spcPct val="35000"/>
            </a:spcAft>
          </a:pPr>
          <a:r>
            <a:rPr lang="en-US" sz="1800" kern="1200" dirty="0" smtClean="0"/>
            <a:t>Dark Red box with white text</a:t>
          </a:r>
          <a:endParaRPr lang="en-US" sz="1800" kern="1200" dirty="0"/>
        </a:p>
      </dsp:txBody>
      <dsp:txXfrm>
        <a:off x="701602" y="736"/>
        <a:ext cx="2271686" cy="604207"/>
      </dsp:txXfrm>
    </dsp:sp>
    <dsp:sp modelId="{459E161F-0815-40F6-8F50-0F407CB9DBE8}">
      <dsp:nvSpPr>
        <dsp:cNvPr id="0" name=""/>
        <dsp:cNvSpPr/>
      </dsp:nvSpPr>
      <dsp:spPr>
        <a:xfrm>
          <a:off x="928771" y="604943"/>
          <a:ext cx="227168" cy="469605"/>
        </a:xfrm>
        <a:custGeom>
          <a:avLst/>
          <a:gdLst/>
          <a:ahLst/>
          <a:cxnLst/>
          <a:rect l="0" t="0" r="0" b="0"/>
          <a:pathLst>
            <a:path>
              <a:moveTo>
                <a:pt x="0" y="0"/>
              </a:moveTo>
              <a:lnTo>
                <a:pt x="0" y="469605"/>
              </a:lnTo>
              <a:lnTo>
                <a:pt x="227168" y="469605"/>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F57316B-3B53-4747-96F9-5A7E3BE9F0CF}">
      <dsp:nvSpPr>
        <dsp:cNvPr id="0" name=""/>
        <dsp:cNvSpPr/>
      </dsp:nvSpPr>
      <dsp:spPr>
        <a:xfrm>
          <a:off x="1155940" y="755995"/>
          <a:ext cx="2347736" cy="637106"/>
        </a:xfrm>
        <a:prstGeom prst="roundRect">
          <a:avLst>
            <a:gd name="adj" fmla="val 10000"/>
          </a:avLst>
        </a:prstGeom>
        <a:solidFill>
          <a:schemeClr val="accent3"/>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3"/>
        </a:fillRef>
        <a:effectRef idx="1">
          <a:schemeClr val="accent3"/>
        </a:effectRef>
        <a:fontRef idx="minor">
          <a:schemeClr val="lt1"/>
        </a:fontRef>
      </dsp:style>
      <dsp:txBody>
        <a:bodyPr spcFirstLastPara="0" vert="horz" wrap="square" lIns="34290" tIns="22860" rIns="34290" bIns="22860" numCol="1" spcCol="1270" anchor="ctr" anchorCtr="0">
          <a:noAutofit/>
        </a:bodyPr>
        <a:lstStyle/>
        <a:p>
          <a:pPr lvl="0" algn="l" defTabSz="800100">
            <a:lnSpc>
              <a:spcPct val="90000"/>
            </a:lnSpc>
            <a:spcBef>
              <a:spcPct val="0"/>
            </a:spcBef>
            <a:spcAft>
              <a:spcPct val="35000"/>
            </a:spcAft>
          </a:pPr>
          <a:r>
            <a:rPr lang="en-US" sz="1800" kern="1200" dirty="0" smtClean="0">
              <a:solidFill>
                <a:schemeClr val="bg1"/>
              </a:solidFill>
            </a:rPr>
            <a:t>Note to the SME</a:t>
          </a:r>
          <a:endParaRPr lang="en-US" sz="1800" kern="1200" dirty="0">
            <a:solidFill>
              <a:schemeClr val="bg1"/>
            </a:solidFill>
          </a:endParaRPr>
        </a:p>
      </dsp:txBody>
      <dsp:txXfrm>
        <a:off x="1155940" y="755995"/>
        <a:ext cx="2347736" cy="637106"/>
      </dsp:txXfrm>
    </dsp:sp>
    <dsp:sp modelId="{1996E8E4-F2EA-40F6-A319-47D2086B86ED}">
      <dsp:nvSpPr>
        <dsp:cNvPr id="0" name=""/>
        <dsp:cNvSpPr/>
      </dsp:nvSpPr>
      <dsp:spPr>
        <a:xfrm>
          <a:off x="928771" y="604943"/>
          <a:ext cx="227168" cy="1241313"/>
        </a:xfrm>
        <a:custGeom>
          <a:avLst/>
          <a:gdLst/>
          <a:ahLst/>
          <a:cxnLst/>
          <a:rect l="0" t="0" r="0" b="0"/>
          <a:pathLst>
            <a:path>
              <a:moveTo>
                <a:pt x="0" y="0"/>
              </a:moveTo>
              <a:lnTo>
                <a:pt x="0" y="1241313"/>
              </a:lnTo>
              <a:lnTo>
                <a:pt x="227168" y="1241313"/>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8FB6B4F-6E5A-4A9F-A083-769D5B8DAC8D}">
      <dsp:nvSpPr>
        <dsp:cNvPr id="0" name=""/>
        <dsp:cNvSpPr/>
      </dsp:nvSpPr>
      <dsp:spPr>
        <a:xfrm>
          <a:off x="1155940" y="1544154"/>
          <a:ext cx="2414025" cy="604207"/>
        </a:xfrm>
        <a:prstGeom prst="roundRect">
          <a:avLst>
            <a:gd name="adj" fmla="val 10000"/>
          </a:avLst>
        </a:prstGeom>
        <a:solidFill>
          <a:schemeClr val="accent3"/>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3"/>
        </a:fillRef>
        <a:effectRef idx="1">
          <a:schemeClr val="accent3"/>
        </a:effectRef>
        <a:fontRef idx="minor">
          <a:schemeClr val="lt1"/>
        </a:fontRef>
      </dsp:style>
      <dsp:txBody>
        <a:bodyPr spcFirstLastPara="0" vert="horz" wrap="square" lIns="30480" tIns="20320" rIns="30480" bIns="20320" numCol="1" spcCol="1270" anchor="ctr" anchorCtr="0">
          <a:noAutofit/>
        </a:bodyPr>
        <a:lstStyle/>
        <a:p>
          <a:pPr lvl="0" algn="l" defTabSz="711200">
            <a:lnSpc>
              <a:spcPct val="90000"/>
            </a:lnSpc>
            <a:spcBef>
              <a:spcPct val="0"/>
            </a:spcBef>
            <a:spcAft>
              <a:spcPct val="35000"/>
            </a:spcAft>
          </a:pPr>
          <a:r>
            <a:rPr lang="en-US" sz="1600" kern="1200" dirty="0" smtClean="0">
              <a:solidFill>
                <a:schemeClr val="bg1"/>
              </a:solidFill>
            </a:rPr>
            <a:t>The SME must </a:t>
          </a:r>
          <a:r>
            <a:rPr lang="en-US" sz="1600" b="1" kern="1200" dirty="0" smtClean="0">
              <a:solidFill>
                <a:schemeClr val="bg1"/>
              </a:solidFill>
            </a:rPr>
            <a:t>provide missing info.</a:t>
          </a:r>
          <a:endParaRPr lang="en-US" sz="1600" b="1" kern="1200" dirty="0">
            <a:solidFill>
              <a:schemeClr val="bg1"/>
            </a:solidFill>
          </a:endParaRPr>
        </a:p>
      </dsp:txBody>
      <dsp:txXfrm>
        <a:off x="1155940" y="1544154"/>
        <a:ext cx="2414025" cy="604207"/>
      </dsp:txXfrm>
    </dsp:sp>
    <dsp:sp modelId="{B1E4BAE2-92EA-46B4-8788-9601D7DC6FB9}">
      <dsp:nvSpPr>
        <dsp:cNvPr id="0" name=""/>
        <dsp:cNvSpPr/>
      </dsp:nvSpPr>
      <dsp:spPr>
        <a:xfrm>
          <a:off x="3385479" y="325"/>
          <a:ext cx="2271686" cy="604207"/>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l" defTabSz="800100">
            <a:lnSpc>
              <a:spcPct val="90000"/>
            </a:lnSpc>
            <a:spcBef>
              <a:spcPct val="0"/>
            </a:spcBef>
            <a:spcAft>
              <a:spcPct val="35000"/>
            </a:spcAft>
          </a:pPr>
          <a:r>
            <a:rPr lang="en-US" sz="1800" kern="1200" dirty="0" smtClean="0">
              <a:solidFill>
                <a:schemeClr val="tx1"/>
              </a:solidFill>
            </a:rPr>
            <a:t>Amber box with black text</a:t>
          </a:r>
          <a:endParaRPr lang="en-US" sz="1800" kern="1200" dirty="0">
            <a:solidFill>
              <a:schemeClr val="tx1"/>
            </a:solidFill>
          </a:endParaRPr>
        </a:p>
      </dsp:txBody>
      <dsp:txXfrm>
        <a:off x="3385479" y="325"/>
        <a:ext cx="2271686" cy="604207"/>
      </dsp:txXfrm>
    </dsp:sp>
    <dsp:sp modelId="{1F4DE1E3-88BF-4706-AE72-C911745EA3F6}">
      <dsp:nvSpPr>
        <dsp:cNvPr id="0" name=""/>
        <dsp:cNvSpPr/>
      </dsp:nvSpPr>
      <dsp:spPr>
        <a:xfrm>
          <a:off x="3612648" y="604533"/>
          <a:ext cx="259421" cy="453566"/>
        </a:xfrm>
        <a:custGeom>
          <a:avLst/>
          <a:gdLst/>
          <a:ahLst/>
          <a:cxnLst/>
          <a:rect l="0" t="0" r="0" b="0"/>
          <a:pathLst>
            <a:path>
              <a:moveTo>
                <a:pt x="0" y="0"/>
              </a:moveTo>
              <a:lnTo>
                <a:pt x="0" y="453566"/>
              </a:lnTo>
              <a:lnTo>
                <a:pt x="259421" y="453566"/>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69B4C79-B66E-4F31-8643-DAB8736C64F1}">
      <dsp:nvSpPr>
        <dsp:cNvPr id="0" name=""/>
        <dsp:cNvSpPr/>
      </dsp:nvSpPr>
      <dsp:spPr>
        <a:xfrm>
          <a:off x="3872069" y="755995"/>
          <a:ext cx="3858467" cy="604207"/>
        </a:xfrm>
        <a:prstGeom prst="roundRect">
          <a:avLst>
            <a:gd name="adj" fmla="val 10000"/>
          </a:avLst>
        </a:prstGeom>
        <a:solidFill>
          <a:schemeClr val="accent1"/>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1"/>
        </a:fillRef>
        <a:effectRef idx="1">
          <a:schemeClr val="accent1"/>
        </a:effectRef>
        <a:fontRef idx="minor">
          <a:schemeClr val="lt1"/>
        </a:fontRef>
      </dsp:style>
      <dsp:txBody>
        <a:bodyPr spcFirstLastPara="0" vert="horz" wrap="square" lIns="34290" tIns="22860" rIns="34290" bIns="22860" numCol="1" spcCol="1270" anchor="ctr" anchorCtr="0">
          <a:noAutofit/>
        </a:bodyPr>
        <a:lstStyle/>
        <a:p>
          <a:pPr lvl="0" algn="l" defTabSz="800100">
            <a:lnSpc>
              <a:spcPct val="90000"/>
            </a:lnSpc>
            <a:spcBef>
              <a:spcPct val="0"/>
            </a:spcBef>
            <a:spcAft>
              <a:spcPct val="35000"/>
            </a:spcAft>
          </a:pPr>
          <a:r>
            <a:rPr lang="en-US" sz="1800" kern="1200" dirty="0" smtClean="0"/>
            <a:t>Note to the SME</a:t>
          </a:r>
          <a:endParaRPr lang="en-US" sz="1800" kern="1200" dirty="0"/>
        </a:p>
      </dsp:txBody>
      <dsp:txXfrm>
        <a:off x="3872069" y="755995"/>
        <a:ext cx="3858467" cy="604207"/>
      </dsp:txXfrm>
    </dsp:sp>
    <dsp:sp modelId="{AA47AE52-7032-4C36-9C60-66C0B8C551A2}">
      <dsp:nvSpPr>
        <dsp:cNvPr id="0" name=""/>
        <dsp:cNvSpPr/>
      </dsp:nvSpPr>
      <dsp:spPr>
        <a:xfrm>
          <a:off x="3612648" y="604533"/>
          <a:ext cx="259421" cy="1208825"/>
        </a:xfrm>
        <a:custGeom>
          <a:avLst/>
          <a:gdLst/>
          <a:ahLst/>
          <a:cxnLst/>
          <a:rect l="0" t="0" r="0" b="0"/>
          <a:pathLst>
            <a:path>
              <a:moveTo>
                <a:pt x="0" y="0"/>
              </a:moveTo>
              <a:lnTo>
                <a:pt x="0" y="1208825"/>
              </a:lnTo>
              <a:lnTo>
                <a:pt x="259421" y="1208825"/>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A3B071E-E334-49AD-84AC-3E98D441414A}">
      <dsp:nvSpPr>
        <dsp:cNvPr id="0" name=""/>
        <dsp:cNvSpPr/>
      </dsp:nvSpPr>
      <dsp:spPr>
        <a:xfrm>
          <a:off x="3872069" y="1511254"/>
          <a:ext cx="3850791" cy="604207"/>
        </a:xfrm>
        <a:prstGeom prst="roundRect">
          <a:avLst>
            <a:gd name="adj" fmla="val 10000"/>
          </a:avLst>
        </a:prstGeom>
        <a:solidFill>
          <a:schemeClr val="accent1"/>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1"/>
        </a:fillRef>
        <a:effectRef idx="1">
          <a:schemeClr val="accent1"/>
        </a:effectRef>
        <a:fontRef idx="minor">
          <a:schemeClr val="lt1"/>
        </a:fontRef>
      </dsp:style>
      <dsp:txBody>
        <a:bodyPr spcFirstLastPara="0" vert="horz" wrap="square" lIns="30480" tIns="20320" rIns="30480" bIns="20320" numCol="1" spcCol="1270" anchor="ctr" anchorCtr="0">
          <a:noAutofit/>
        </a:bodyPr>
        <a:lstStyle/>
        <a:p>
          <a:pPr lvl="0" algn="l" defTabSz="711200">
            <a:lnSpc>
              <a:spcPct val="90000"/>
            </a:lnSpc>
            <a:spcBef>
              <a:spcPct val="0"/>
            </a:spcBef>
            <a:spcAft>
              <a:spcPct val="35000"/>
            </a:spcAft>
          </a:pPr>
          <a:r>
            <a:rPr lang="en-US" sz="1600" kern="1200" dirty="0" smtClean="0"/>
            <a:t>The SME must </a:t>
          </a:r>
          <a:r>
            <a:rPr lang="en-US" sz="1600" b="1" kern="1200" dirty="0" smtClean="0"/>
            <a:t>validate the re-design/ the modification/ addition.</a:t>
          </a:r>
          <a:endParaRPr lang="en-US" sz="1600" b="1" kern="1200" dirty="0"/>
        </a:p>
      </dsp:txBody>
      <dsp:txXfrm>
        <a:off x="3872069" y="1511254"/>
        <a:ext cx="3850791" cy="604207"/>
      </dsp:txXfrm>
    </dsp:sp>
  </dsp:spTree>
</dsp:drawing>
</file>

<file path=ppt/diagrams/drawing2.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9CF838AE-9BB3-4352-8712-6E38B9EF762C}">
      <dsp:nvSpPr>
        <dsp:cNvPr id="0" name=""/>
        <dsp:cNvSpPr/>
      </dsp:nvSpPr>
      <dsp:spPr>
        <a:xfrm>
          <a:off x="0" y="7949"/>
          <a:ext cx="8597240" cy="643500"/>
        </a:xfrm>
        <a:prstGeom prst="downArrowCallou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en-US" sz="2000" kern="1200" dirty="0" smtClean="0"/>
            <a:t>Please read before you begin reviewing this module as SME</a:t>
          </a:r>
          <a:endParaRPr lang="en-US" sz="2000" kern="1200" dirty="0"/>
        </a:p>
      </dsp:txBody>
      <dsp:txXfrm>
        <a:off x="0" y="7949"/>
        <a:ext cx="8597240" cy="643500"/>
      </dsp:txXfrm>
    </dsp:sp>
    <dsp:sp modelId="{7C9A2551-5A33-492F-993A-A53E4DCEE148}">
      <dsp:nvSpPr>
        <dsp:cNvPr id="0" name=""/>
        <dsp:cNvSpPr/>
      </dsp:nvSpPr>
      <dsp:spPr>
        <a:xfrm>
          <a:off x="0" y="651449"/>
          <a:ext cx="8597240" cy="3312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2962" tIns="25400" rIns="142240" bIns="25400" numCol="1" spcCol="1270" anchor="t" anchorCtr="0">
          <a:noAutofit/>
        </a:bodyPr>
        <a:lstStyle/>
        <a:p>
          <a:pPr marL="171450" lvl="1" indent="-171450" algn="l" defTabSz="711200">
            <a:lnSpc>
              <a:spcPct val="90000"/>
            </a:lnSpc>
            <a:spcBef>
              <a:spcPct val="0"/>
            </a:spcBef>
            <a:spcAft>
              <a:spcPct val="20000"/>
            </a:spcAft>
            <a:buChar char="••"/>
          </a:pPr>
          <a:endParaRPr lang="en-US" sz="1600" kern="1200" dirty="0"/>
        </a:p>
      </dsp:txBody>
      <dsp:txXfrm>
        <a:off x="0" y="651449"/>
        <a:ext cx="8597240" cy="331200"/>
      </dsp:txXfrm>
    </dsp:sp>
  </dsp:spTree>
</dsp:drawing>
</file>

<file path=ppt/diagrams/drawing3.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8FE98AAF-3C6D-42E0-B2FD-07935AC03152}">
      <dsp:nvSpPr>
        <dsp:cNvPr id="0" name=""/>
        <dsp:cNvSpPr/>
      </dsp:nvSpPr>
      <dsp:spPr>
        <a:xfrm>
          <a:off x="0" y="144"/>
          <a:ext cx="8659753" cy="761711"/>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pPr>
          <a:r>
            <a:rPr lang="en-US" sz="1800" kern="1200" dirty="0" smtClean="0">
              <a:solidFill>
                <a:schemeClr val="tx1"/>
              </a:solidFill>
            </a:rPr>
            <a:t>To Review and Navigate the comments in the presentation Click on the “Review” Tab and then Click “Next” to review all the comments . Also you can add your comments using the “New comment” button</a:t>
          </a:r>
          <a:endParaRPr lang="en-US" sz="1800" kern="1200" dirty="0">
            <a:solidFill>
              <a:schemeClr val="tx1"/>
            </a:solidFill>
          </a:endParaRPr>
        </a:p>
      </dsp:txBody>
      <dsp:txXfrm>
        <a:off x="0" y="144"/>
        <a:ext cx="8659753" cy="761711"/>
      </dsp:txXfrm>
    </dsp:sp>
  </dsp:spTree>
</dsp:drawing>
</file>

<file path=ppt/diagrams/drawing4.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44001490-ADB3-401C-8D7C-423D36A4C28C}">
      <dsp:nvSpPr>
        <dsp:cNvPr id="0" name=""/>
        <dsp:cNvSpPr/>
      </dsp:nvSpPr>
      <dsp:spPr>
        <a:xfrm>
          <a:off x="386158" y="1101"/>
          <a:ext cx="3122459" cy="699987"/>
        </a:xfrm>
        <a:prstGeom prst="rect">
          <a:avLst/>
        </a:prstGeom>
        <a:solidFill>
          <a:schemeClr val="lt1">
            <a:hueOff val="0"/>
            <a:satOff val="0"/>
            <a:lumOff val="0"/>
            <a:alphaOff val="0"/>
          </a:schemeClr>
        </a:solidFill>
        <a:ln w="38100" cap="flat" cmpd="sng" algn="ctr">
          <a:solidFill>
            <a:schemeClr val="accent5">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rtl="0">
            <a:lnSpc>
              <a:spcPct val="90000"/>
            </a:lnSpc>
            <a:spcBef>
              <a:spcPct val="0"/>
            </a:spcBef>
            <a:spcAft>
              <a:spcPct val="35000"/>
            </a:spcAft>
          </a:pPr>
          <a:r>
            <a:rPr lang="en-US" sz="1800" kern="1200" dirty="0" smtClean="0">
              <a:latin typeface="Calibri" pitchFamily="34" charset="0"/>
            </a:rPr>
            <a:t>Everyone participates </a:t>
          </a:r>
          <a:endParaRPr lang="en-US" sz="1800" kern="1200" dirty="0">
            <a:latin typeface="Calibri" pitchFamily="34" charset="0"/>
          </a:endParaRPr>
        </a:p>
      </dsp:txBody>
      <dsp:txXfrm>
        <a:off x="386158" y="1101"/>
        <a:ext cx="3122459" cy="699987"/>
      </dsp:txXfrm>
    </dsp:sp>
    <dsp:sp modelId="{F669F848-A652-4B5D-86AD-5A3A989AD16E}">
      <dsp:nvSpPr>
        <dsp:cNvPr id="0" name=""/>
        <dsp:cNvSpPr/>
      </dsp:nvSpPr>
      <dsp:spPr>
        <a:xfrm>
          <a:off x="3625282" y="1101"/>
          <a:ext cx="3407225" cy="699987"/>
        </a:xfrm>
        <a:prstGeom prst="rect">
          <a:avLst/>
        </a:prstGeom>
        <a:solidFill>
          <a:schemeClr val="lt1">
            <a:hueOff val="0"/>
            <a:satOff val="0"/>
            <a:lumOff val="0"/>
            <a:alphaOff val="0"/>
          </a:schemeClr>
        </a:solidFill>
        <a:ln w="38100" cap="flat" cmpd="sng" algn="ctr">
          <a:solidFill>
            <a:schemeClr val="accent5">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rtl="0">
            <a:lnSpc>
              <a:spcPct val="90000"/>
            </a:lnSpc>
            <a:spcBef>
              <a:spcPct val="0"/>
            </a:spcBef>
            <a:spcAft>
              <a:spcPct val="35000"/>
            </a:spcAft>
          </a:pPr>
          <a:r>
            <a:rPr lang="en-US" sz="1800" kern="1200" dirty="0" smtClean="0">
              <a:latin typeface="Calibri" pitchFamily="34" charset="0"/>
            </a:rPr>
            <a:t>Respect individual opinions and diversities</a:t>
          </a:r>
          <a:endParaRPr lang="en-US" sz="1800" kern="1200" dirty="0">
            <a:latin typeface="Calibri" pitchFamily="34" charset="0"/>
          </a:endParaRPr>
        </a:p>
      </dsp:txBody>
      <dsp:txXfrm>
        <a:off x="3625282" y="1101"/>
        <a:ext cx="3407225" cy="699987"/>
      </dsp:txXfrm>
    </dsp:sp>
    <dsp:sp modelId="{C64EAFA5-DDD5-492D-992E-6997AA06F46B}">
      <dsp:nvSpPr>
        <dsp:cNvPr id="0" name=""/>
        <dsp:cNvSpPr/>
      </dsp:nvSpPr>
      <dsp:spPr>
        <a:xfrm>
          <a:off x="243775" y="817753"/>
          <a:ext cx="3407225" cy="699987"/>
        </a:xfrm>
        <a:prstGeom prst="rect">
          <a:avLst/>
        </a:prstGeom>
        <a:solidFill>
          <a:schemeClr val="lt1">
            <a:hueOff val="0"/>
            <a:satOff val="0"/>
            <a:lumOff val="0"/>
            <a:alphaOff val="0"/>
          </a:schemeClr>
        </a:solidFill>
        <a:ln w="38100" cap="flat" cmpd="sng" algn="ctr">
          <a:solidFill>
            <a:schemeClr val="accent5">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rtl="0">
            <a:lnSpc>
              <a:spcPct val="90000"/>
            </a:lnSpc>
            <a:spcBef>
              <a:spcPct val="0"/>
            </a:spcBef>
            <a:spcAft>
              <a:spcPct val="35000"/>
            </a:spcAft>
          </a:pPr>
          <a:r>
            <a:rPr lang="en-US" sz="1800" kern="1200" dirty="0" smtClean="0">
              <a:latin typeface="Calibri" pitchFamily="34" charset="0"/>
            </a:rPr>
            <a:t>Be open and honest</a:t>
          </a:r>
          <a:endParaRPr lang="en-US" sz="1800" kern="1200" dirty="0">
            <a:latin typeface="Calibri" pitchFamily="34" charset="0"/>
          </a:endParaRPr>
        </a:p>
      </dsp:txBody>
      <dsp:txXfrm>
        <a:off x="243775" y="817753"/>
        <a:ext cx="3407225" cy="699987"/>
      </dsp:txXfrm>
    </dsp:sp>
    <dsp:sp modelId="{48AFF37F-B85F-4A18-A9BF-A13E9561EF9F}">
      <dsp:nvSpPr>
        <dsp:cNvPr id="0" name=""/>
        <dsp:cNvSpPr/>
      </dsp:nvSpPr>
      <dsp:spPr>
        <a:xfrm>
          <a:off x="3767665" y="817753"/>
          <a:ext cx="3407225" cy="699987"/>
        </a:xfrm>
        <a:prstGeom prst="rect">
          <a:avLst/>
        </a:prstGeom>
        <a:solidFill>
          <a:schemeClr val="lt1">
            <a:hueOff val="0"/>
            <a:satOff val="0"/>
            <a:lumOff val="0"/>
            <a:alphaOff val="0"/>
          </a:schemeClr>
        </a:solidFill>
        <a:ln w="38100" cap="flat" cmpd="sng" algn="ctr">
          <a:solidFill>
            <a:schemeClr val="accent5">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rtl="0">
            <a:lnSpc>
              <a:spcPct val="90000"/>
            </a:lnSpc>
            <a:spcBef>
              <a:spcPct val="0"/>
            </a:spcBef>
            <a:spcAft>
              <a:spcPct val="35000"/>
            </a:spcAft>
          </a:pPr>
          <a:r>
            <a:rPr lang="en-US" sz="1800" kern="1200" dirty="0" smtClean="0">
              <a:latin typeface="Calibri" pitchFamily="34" charset="0"/>
            </a:rPr>
            <a:t>Give headlines, be concise</a:t>
          </a:r>
          <a:endParaRPr lang="en-US" sz="1800" kern="1200" dirty="0">
            <a:latin typeface="Calibri" pitchFamily="34" charset="0"/>
          </a:endParaRPr>
        </a:p>
      </dsp:txBody>
      <dsp:txXfrm>
        <a:off x="3767665" y="817753"/>
        <a:ext cx="3407225" cy="699987"/>
      </dsp:txXfrm>
    </dsp:sp>
    <dsp:sp modelId="{6CB95568-E97D-4D13-AB49-47CAD64753A7}">
      <dsp:nvSpPr>
        <dsp:cNvPr id="0" name=""/>
        <dsp:cNvSpPr/>
      </dsp:nvSpPr>
      <dsp:spPr>
        <a:xfrm>
          <a:off x="575907" y="1634406"/>
          <a:ext cx="2742960" cy="699987"/>
        </a:xfrm>
        <a:prstGeom prst="rect">
          <a:avLst/>
        </a:prstGeom>
        <a:solidFill>
          <a:schemeClr val="lt1">
            <a:hueOff val="0"/>
            <a:satOff val="0"/>
            <a:lumOff val="0"/>
            <a:alphaOff val="0"/>
          </a:schemeClr>
        </a:solidFill>
        <a:ln w="38100" cap="flat" cmpd="sng" algn="ctr">
          <a:solidFill>
            <a:schemeClr val="accent5">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rtl="0">
            <a:lnSpc>
              <a:spcPct val="90000"/>
            </a:lnSpc>
            <a:spcBef>
              <a:spcPct val="0"/>
            </a:spcBef>
            <a:spcAft>
              <a:spcPct val="35000"/>
            </a:spcAft>
          </a:pPr>
          <a:r>
            <a:rPr lang="en-US" sz="1800" kern="1200" dirty="0" smtClean="0">
              <a:latin typeface="Calibri" pitchFamily="34" charset="0"/>
            </a:rPr>
            <a:t>One speaker at a time</a:t>
          </a:r>
          <a:endParaRPr lang="en-US" sz="1800" kern="1200" dirty="0">
            <a:latin typeface="Calibri" pitchFamily="34" charset="0"/>
          </a:endParaRPr>
        </a:p>
      </dsp:txBody>
      <dsp:txXfrm>
        <a:off x="575907" y="1634406"/>
        <a:ext cx="2742960" cy="699987"/>
      </dsp:txXfrm>
    </dsp:sp>
    <dsp:sp modelId="{77F0B3E0-0295-43C4-9E2E-67DBD4E706FB}">
      <dsp:nvSpPr>
        <dsp:cNvPr id="0" name=""/>
        <dsp:cNvSpPr/>
      </dsp:nvSpPr>
      <dsp:spPr>
        <a:xfrm>
          <a:off x="3435533" y="1634406"/>
          <a:ext cx="3407225" cy="699987"/>
        </a:xfrm>
        <a:prstGeom prst="rect">
          <a:avLst/>
        </a:prstGeom>
        <a:solidFill>
          <a:schemeClr val="lt1">
            <a:hueOff val="0"/>
            <a:satOff val="0"/>
            <a:lumOff val="0"/>
            <a:alphaOff val="0"/>
          </a:schemeClr>
        </a:solidFill>
        <a:ln w="38100" cap="flat" cmpd="sng" algn="ctr">
          <a:solidFill>
            <a:schemeClr val="accent5">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rtl="0">
            <a:lnSpc>
              <a:spcPct val="90000"/>
            </a:lnSpc>
            <a:spcBef>
              <a:spcPct val="0"/>
            </a:spcBef>
            <a:spcAft>
              <a:spcPct val="35000"/>
            </a:spcAft>
          </a:pPr>
          <a:r>
            <a:rPr lang="en-US" sz="1800" kern="1200" dirty="0" smtClean="0">
              <a:latin typeface="Calibri" pitchFamily="34" charset="0"/>
            </a:rPr>
            <a:t>Make language a non-issue</a:t>
          </a:r>
          <a:endParaRPr lang="en-US" sz="1800" kern="1200" dirty="0">
            <a:latin typeface="Calibri" pitchFamily="34" charset="0"/>
          </a:endParaRPr>
        </a:p>
      </dsp:txBody>
      <dsp:txXfrm>
        <a:off x="3435533" y="1634406"/>
        <a:ext cx="3407225" cy="699987"/>
      </dsp:txXfrm>
    </dsp:sp>
    <dsp:sp modelId="{5F062F9F-3967-4EBD-AFCD-16D09AA45A52}">
      <dsp:nvSpPr>
        <dsp:cNvPr id="0" name=""/>
        <dsp:cNvSpPr/>
      </dsp:nvSpPr>
      <dsp:spPr>
        <a:xfrm>
          <a:off x="505999" y="2451058"/>
          <a:ext cx="3025160" cy="699987"/>
        </a:xfrm>
        <a:prstGeom prst="rect">
          <a:avLst/>
        </a:prstGeom>
        <a:solidFill>
          <a:schemeClr val="lt1">
            <a:hueOff val="0"/>
            <a:satOff val="0"/>
            <a:lumOff val="0"/>
            <a:alphaOff val="0"/>
          </a:schemeClr>
        </a:solidFill>
        <a:ln w="38100" cap="flat" cmpd="sng" algn="ctr">
          <a:solidFill>
            <a:schemeClr val="accent5">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rtl="0">
            <a:lnSpc>
              <a:spcPct val="90000"/>
            </a:lnSpc>
            <a:spcBef>
              <a:spcPct val="0"/>
            </a:spcBef>
            <a:spcAft>
              <a:spcPct val="35000"/>
            </a:spcAft>
          </a:pPr>
          <a:r>
            <a:rPr lang="en-US" sz="1800" kern="1200" dirty="0" smtClean="0">
              <a:latin typeface="Calibri" pitchFamily="34" charset="0"/>
            </a:rPr>
            <a:t>Stick to time contracts</a:t>
          </a:r>
          <a:endParaRPr lang="en-US" sz="1800" kern="1200" dirty="0">
            <a:latin typeface="Calibri" pitchFamily="34" charset="0"/>
          </a:endParaRPr>
        </a:p>
      </dsp:txBody>
      <dsp:txXfrm>
        <a:off x="505999" y="2451058"/>
        <a:ext cx="3025160" cy="699987"/>
      </dsp:txXfrm>
    </dsp:sp>
    <dsp:sp modelId="{BF980FCC-4917-4D10-9E26-A295938CD1F3}">
      <dsp:nvSpPr>
        <dsp:cNvPr id="0" name=""/>
        <dsp:cNvSpPr/>
      </dsp:nvSpPr>
      <dsp:spPr>
        <a:xfrm>
          <a:off x="3647824" y="2451058"/>
          <a:ext cx="3407225" cy="699987"/>
        </a:xfrm>
        <a:prstGeom prst="rect">
          <a:avLst/>
        </a:prstGeom>
        <a:solidFill>
          <a:schemeClr val="lt1">
            <a:hueOff val="0"/>
            <a:satOff val="0"/>
            <a:lumOff val="0"/>
            <a:alphaOff val="0"/>
          </a:schemeClr>
        </a:solidFill>
        <a:ln w="38100" cap="flat" cmpd="sng" algn="ctr">
          <a:solidFill>
            <a:schemeClr val="accent5">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rtl="0">
            <a:lnSpc>
              <a:spcPct val="90000"/>
            </a:lnSpc>
            <a:spcBef>
              <a:spcPct val="0"/>
            </a:spcBef>
            <a:spcAft>
              <a:spcPct val="35000"/>
            </a:spcAft>
          </a:pPr>
          <a:r>
            <a:rPr lang="en-US" sz="1800" kern="1200" dirty="0" smtClean="0">
              <a:latin typeface="Calibri" pitchFamily="34" charset="0"/>
            </a:rPr>
            <a:t>Seek first to understand, and then to be understood</a:t>
          </a:r>
          <a:endParaRPr lang="en-US" sz="1800" kern="1200" dirty="0">
            <a:latin typeface="Calibri" pitchFamily="34" charset="0"/>
          </a:endParaRPr>
        </a:p>
      </dsp:txBody>
      <dsp:txXfrm>
        <a:off x="3647824" y="2451058"/>
        <a:ext cx="3407225" cy="699987"/>
      </dsp:txXfrm>
    </dsp:sp>
    <dsp:sp modelId="{0A29E4CB-E2BC-45C2-8E4F-D3683488387D}">
      <dsp:nvSpPr>
        <dsp:cNvPr id="0" name=""/>
        <dsp:cNvSpPr/>
      </dsp:nvSpPr>
      <dsp:spPr>
        <a:xfrm>
          <a:off x="338515" y="3239858"/>
          <a:ext cx="2913349" cy="699987"/>
        </a:xfrm>
        <a:prstGeom prst="rect">
          <a:avLst/>
        </a:prstGeom>
        <a:solidFill>
          <a:schemeClr val="lt1">
            <a:hueOff val="0"/>
            <a:satOff val="0"/>
            <a:lumOff val="0"/>
            <a:alphaOff val="0"/>
          </a:schemeClr>
        </a:solidFill>
        <a:ln w="38100" cap="flat" cmpd="sng" algn="ctr">
          <a:solidFill>
            <a:schemeClr val="accent5">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rtl="0">
            <a:lnSpc>
              <a:spcPct val="90000"/>
            </a:lnSpc>
            <a:spcBef>
              <a:spcPct val="0"/>
            </a:spcBef>
            <a:spcAft>
              <a:spcPct val="35000"/>
            </a:spcAft>
          </a:pPr>
          <a:r>
            <a:rPr lang="en-US" sz="1800" kern="1200" dirty="0" smtClean="0">
              <a:latin typeface="Calibri" pitchFamily="34" charset="0"/>
            </a:rPr>
            <a:t>Clean desk / room policy</a:t>
          </a:r>
          <a:endParaRPr lang="en-US" sz="1800" kern="1200" dirty="0">
            <a:latin typeface="Calibri" pitchFamily="34" charset="0"/>
          </a:endParaRPr>
        </a:p>
      </dsp:txBody>
      <dsp:txXfrm>
        <a:off x="338515" y="3239858"/>
        <a:ext cx="2913349" cy="699987"/>
      </dsp:txXfrm>
    </dsp:sp>
    <dsp:sp modelId="{6CFD84B4-8F7B-40F3-95E6-5312742EBBAE}">
      <dsp:nvSpPr>
        <dsp:cNvPr id="0" name=""/>
        <dsp:cNvSpPr/>
      </dsp:nvSpPr>
      <dsp:spPr>
        <a:xfrm>
          <a:off x="3392317" y="3239858"/>
          <a:ext cx="3407225" cy="699987"/>
        </a:xfrm>
        <a:prstGeom prst="rect">
          <a:avLst/>
        </a:prstGeom>
        <a:solidFill>
          <a:schemeClr val="lt1">
            <a:hueOff val="0"/>
            <a:satOff val="0"/>
            <a:lumOff val="0"/>
            <a:alphaOff val="0"/>
          </a:schemeClr>
        </a:solidFill>
        <a:ln w="38100" cap="flat" cmpd="sng" algn="ctr">
          <a:solidFill>
            <a:schemeClr val="accent5">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rtl="0">
            <a:lnSpc>
              <a:spcPct val="100000"/>
            </a:lnSpc>
            <a:spcBef>
              <a:spcPct val="0"/>
            </a:spcBef>
            <a:spcAft>
              <a:spcPts val="0"/>
            </a:spcAft>
          </a:pPr>
          <a:r>
            <a:rPr lang="en-US" sz="1800" kern="1200" dirty="0" smtClean="0">
              <a:latin typeface="Calibri" pitchFamily="34" charset="0"/>
            </a:rPr>
            <a:t>No mobile phone, </a:t>
          </a:r>
        </a:p>
        <a:p>
          <a:pPr lvl="0" algn="ctr" defTabSz="800100" rtl="0">
            <a:lnSpc>
              <a:spcPct val="100000"/>
            </a:lnSpc>
            <a:spcBef>
              <a:spcPct val="0"/>
            </a:spcBef>
            <a:spcAft>
              <a:spcPts val="0"/>
            </a:spcAft>
          </a:pPr>
          <a:r>
            <a:rPr lang="en-US" sz="1800" kern="1200" dirty="0" smtClean="0">
              <a:latin typeface="Calibri" pitchFamily="34" charset="0"/>
            </a:rPr>
            <a:t>No computer </a:t>
          </a:r>
          <a:r>
            <a:rPr lang="en-US" sz="1200" kern="1200" dirty="0" smtClean="0">
              <a:latin typeface="Calibri" pitchFamily="34" charset="0"/>
            </a:rPr>
            <a:t>(except for surveys, polls etc)</a:t>
          </a:r>
          <a:endParaRPr lang="en-US" sz="1800" kern="1200" dirty="0">
            <a:latin typeface="Calibri" pitchFamily="34" charset="0"/>
          </a:endParaRPr>
        </a:p>
      </dsp:txBody>
      <dsp:txXfrm>
        <a:off x="3392317" y="3239858"/>
        <a:ext cx="3407225" cy="699987"/>
      </dsp:txXfrm>
    </dsp:sp>
    <dsp:sp modelId="{C60BAC20-96AE-4DD5-B2E4-D6F12C31EA79}">
      <dsp:nvSpPr>
        <dsp:cNvPr id="0" name=""/>
        <dsp:cNvSpPr/>
      </dsp:nvSpPr>
      <dsp:spPr>
        <a:xfrm>
          <a:off x="0" y="4082606"/>
          <a:ext cx="3592920" cy="699987"/>
        </a:xfrm>
        <a:prstGeom prst="rect">
          <a:avLst/>
        </a:prstGeom>
        <a:solidFill>
          <a:schemeClr val="lt1">
            <a:hueOff val="0"/>
            <a:satOff val="0"/>
            <a:lumOff val="0"/>
            <a:alphaOff val="0"/>
          </a:schemeClr>
        </a:solidFill>
        <a:ln w="38100" cap="flat" cmpd="sng" algn="ctr">
          <a:solidFill>
            <a:schemeClr val="accent5">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rtl="0">
            <a:lnSpc>
              <a:spcPct val="90000"/>
            </a:lnSpc>
            <a:spcBef>
              <a:spcPct val="0"/>
            </a:spcBef>
            <a:spcAft>
              <a:spcPct val="35000"/>
            </a:spcAft>
          </a:pPr>
          <a:r>
            <a:rPr lang="en-US" sz="1800" kern="1200" dirty="0" smtClean="0">
              <a:latin typeface="Calibri" pitchFamily="34" charset="0"/>
            </a:rPr>
            <a:t>Clients &amp; Leadership are often around, please remember that</a:t>
          </a:r>
          <a:endParaRPr lang="en-US" sz="1800" kern="1200" dirty="0">
            <a:latin typeface="Calibri" pitchFamily="34" charset="0"/>
          </a:endParaRPr>
        </a:p>
      </dsp:txBody>
      <dsp:txXfrm>
        <a:off x="0" y="4082606"/>
        <a:ext cx="3592920" cy="699987"/>
      </dsp:txXfrm>
    </dsp:sp>
    <dsp:sp modelId="{E1482B8F-B3B3-414E-BABF-9101733A0243}">
      <dsp:nvSpPr>
        <dsp:cNvPr id="0" name=""/>
        <dsp:cNvSpPr/>
      </dsp:nvSpPr>
      <dsp:spPr>
        <a:xfrm>
          <a:off x="3766087" y="4082606"/>
          <a:ext cx="3407225" cy="699987"/>
        </a:xfrm>
        <a:prstGeom prst="rect">
          <a:avLst/>
        </a:prstGeom>
        <a:solidFill>
          <a:schemeClr val="lt1">
            <a:hueOff val="0"/>
            <a:satOff val="0"/>
            <a:lumOff val="0"/>
            <a:alphaOff val="0"/>
          </a:schemeClr>
        </a:solidFill>
        <a:ln w="38100" cap="flat" cmpd="sng" algn="ctr">
          <a:solidFill>
            <a:schemeClr val="accent5">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rtl="0">
            <a:lnSpc>
              <a:spcPct val="90000"/>
            </a:lnSpc>
            <a:spcBef>
              <a:spcPct val="0"/>
            </a:spcBef>
            <a:spcAft>
              <a:spcPct val="35000"/>
            </a:spcAft>
          </a:pPr>
          <a:r>
            <a:rPr lang="en-US" sz="1800" kern="1200" dirty="0" smtClean="0">
              <a:latin typeface="Calibri" pitchFamily="34" charset="0"/>
            </a:rPr>
            <a:t>Maintain a spirit of fun and enthusiasm</a:t>
          </a:r>
          <a:endParaRPr lang="en-US" sz="1800" kern="1200" dirty="0">
            <a:latin typeface="Calibri" pitchFamily="34" charset="0"/>
          </a:endParaRPr>
        </a:p>
      </dsp:txBody>
      <dsp:txXfrm>
        <a:off x="3766087" y="4082606"/>
        <a:ext cx="3407225" cy="699987"/>
      </dsp:txXfrm>
    </dsp:sp>
  </dsp:spTree>
</dsp:drawing>
</file>

<file path=ppt/diagrams/drawing5.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EB8339A7-B080-4121-947D-5D92A68E79FB}">
      <dsp:nvSpPr>
        <dsp:cNvPr id="0" name=""/>
        <dsp:cNvSpPr/>
      </dsp:nvSpPr>
      <dsp:spPr>
        <a:xfrm>
          <a:off x="6085805" y="1142986"/>
          <a:ext cx="2829594" cy="1624324"/>
        </a:xfrm>
        <a:prstGeom prst="roundRect">
          <a:avLst>
            <a:gd name="adj" fmla="val 10000"/>
          </a:avLst>
        </a:prstGeom>
        <a:solidFill>
          <a:schemeClr val="bg1"/>
        </a:solidFill>
        <a:ln>
          <a:solidFill>
            <a:schemeClr val="accent3">
              <a:lumMod val="50000"/>
            </a:schemeClr>
          </a:solidFill>
        </a:ln>
        <a:effectLst/>
        <a:scene3d>
          <a:camera prst="orthographicFront">
            <a:rot lat="271512" lon="20673994" rev="21274001"/>
          </a:camera>
          <a:lightRig rig="threePt" dir="t"/>
        </a:scene3d>
        <a:sp3d/>
      </dsp:spPr>
      <dsp:style>
        <a:lnRef idx="0">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lvl="0" algn="ctr" defTabSz="711200" rtl="0">
            <a:lnSpc>
              <a:spcPct val="90000"/>
            </a:lnSpc>
            <a:spcBef>
              <a:spcPct val="0"/>
            </a:spcBef>
            <a:spcAft>
              <a:spcPct val="35000"/>
            </a:spcAft>
          </a:pPr>
          <a:endParaRPr lang="en-US" sz="1600" b="1" kern="1200" dirty="0" smtClean="0"/>
        </a:p>
        <a:p>
          <a:pPr lvl="0" algn="ctr" defTabSz="711200" rtl="0">
            <a:lnSpc>
              <a:spcPct val="90000"/>
            </a:lnSpc>
            <a:spcBef>
              <a:spcPct val="0"/>
            </a:spcBef>
            <a:spcAft>
              <a:spcPct val="35000"/>
            </a:spcAft>
          </a:pPr>
          <a:r>
            <a:rPr lang="en-US" sz="1600" b="1" kern="1200" dirty="0" smtClean="0"/>
            <a:t>Be on time for each virtual session</a:t>
          </a:r>
          <a:endParaRPr lang="en-US" sz="1600" b="1" kern="1200" dirty="0"/>
        </a:p>
      </dsp:txBody>
      <dsp:txXfrm>
        <a:off x="6085805" y="1142986"/>
        <a:ext cx="2829594" cy="487297"/>
      </dsp:txXfrm>
    </dsp:sp>
    <dsp:sp modelId="{944A1BFD-F459-4C0B-B5BE-6DC72297067B}">
      <dsp:nvSpPr>
        <dsp:cNvPr id="0" name=""/>
        <dsp:cNvSpPr/>
      </dsp:nvSpPr>
      <dsp:spPr>
        <a:xfrm>
          <a:off x="6273779" y="1864193"/>
          <a:ext cx="2263675" cy="661916"/>
        </a:xfrm>
        <a:prstGeom prst="roundRect">
          <a:avLst>
            <a:gd name="adj" fmla="val 10000"/>
          </a:avLst>
        </a:prstGeom>
        <a:solidFill>
          <a:srgbClr val="336600"/>
        </a:solidFill>
        <a:ln w="25400" cap="flat" cmpd="sng" algn="ctr">
          <a:solidFill>
            <a:schemeClr val="lt1">
              <a:hueOff val="0"/>
              <a:satOff val="0"/>
              <a:lumOff val="0"/>
              <a:alphaOff val="0"/>
            </a:schemeClr>
          </a:solidFill>
          <a:prstDash val="solid"/>
        </a:ln>
        <a:effectLst/>
        <a:scene3d>
          <a:camera prst="orthographicFront">
            <a:rot lat="0" lon="0" rev="21299999"/>
          </a:camera>
          <a:lightRig rig="threePt" dir="t"/>
        </a:scene3d>
        <a:sp3d/>
      </dsp:spPr>
      <dsp:style>
        <a:lnRef idx="2">
          <a:scrgbClr r="0" g="0" b="0"/>
        </a:lnRef>
        <a:fillRef idx="1">
          <a:scrgbClr r="0" g="0" b="0"/>
        </a:fillRef>
        <a:effectRef idx="0">
          <a:scrgbClr r="0" g="0" b="0"/>
        </a:effectRef>
        <a:fontRef idx="minor">
          <a:schemeClr val="lt1"/>
        </a:fontRef>
      </dsp:style>
      <dsp:txBody>
        <a:bodyPr spcFirstLastPara="0" vert="horz" wrap="square" lIns="35560" tIns="26670" rIns="35560" bIns="26670" numCol="1" spcCol="1270" anchor="ctr" anchorCtr="0">
          <a:noAutofit/>
        </a:bodyPr>
        <a:lstStyle/>
        <a:p>
          <a:pPr lvl="0" algn="ctr" defTabSz="622300" rtl="0">
            <a:lnSpc>
              <a:spcPct val="90000"/>
            </a:lnSpc>
            <a:spcBef>
              <a:spcPct val="0"/>
            </a:spcBef>
            <a:spcAft>
              <a:spcPct val="35000"/>
            </a:spcAft>
          </a:pPr>
          <a:r>
            <a:rPr lang="en-US" sz="1400" kern="1200" dirty="0" smtClean="0"/>
            <a:t>As a best practice…be just a few minutes early!</a:t>
          </a:r>
          <a:endParaRPr lang="en-US" sz="1400" kern="1200" dirty="0"/>
        </a:p>
      </dsp:txBody>
      <dsp:txXfrm>
        <a:off x="6273779" y="1864193"/>
        <a:ext cx="2263675" cy="661916"/>
      </dsp:txXfrm>
    </dsp:sp>
    <dsp:sp modelId="{AA8408C7-70E0-4010-8D7E-A0A25E1345E2}">
      <dsp:nvSpPr>
        <dsp:cNvPr id="0" name=""/>
        <dsp:cNvSpPr/>
      </dsp:nvSpPr>
      <dsp:spPr>
        <a:xfrm>
          <a:off x="3042902" y="0"/>
          <a:ext cx="2829594" cy="4038600"/>
        </a:xfrm>
        <a:prstGeom prst="roundRect">
          <a:avLst>
            <a:gd name="adj" fmla="val 10000"/>
          </a:avLst>
        </a:prstGeom>
        <a:solidFill>
          <a:schemeClr val="bg1"/>
        </a:solidFill>
        <a:ln>
          <a:solidFill>
            <a:schemeClr val="accent3">
              <a:lumMod val="50000"/>
            </a:schemeClr>
          </a:solidFill>
        </a:ln>
        <a:effectLst/>
      </dsp:spPr>
      <dsp:style>
        <a:lnRef idx="0">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b="1" kern="1200" dirty="0" smtClean="0"/>
            <a:t>Communicate professionally with others</a:t>
          </a:r>
        </a:p>
        <a:p>
          <a:pPr lvl="0" algn="ctr" defTabSz="711200">
            <a:lnSpc>
              <a:spcPct val="90000"/>
            </a:lnSpc>
            <a:spcBef>
              <a:spcPct val="0"/>
            </a:spcBef>
            <a:spcAft>
              <a:spcPct val="35000"/>
            </a:spcAft>
          </a:pPr>
          <a:endParaRPr lang="en-US" sz="1600" b="1" kern="1200" dirty="0"/>
        </a:p>
      </dsp:txBody>
      <dsp:txXfrm>
        <a:off x="3042902" y="0"/>
        <a:ext cx="2829594" cy="1211580"/>
      </dsp:txXfrm>
    </dsp:sp>
    <dsp:sp modelId="{617CEA74-F2A9-4B48-8478-A8A2DE8E3020}">
      <dsp:nvSpPr>
        <dsp:cNvPr id="0" name=""/>
        <dsp:cNvSpPr/>
      </dsp:nvSpPr>
      <dsp:spPr>
        <a:xfrm>
          <a:off x="3384559" y="1676398"/>
          <a:ext cx="2263675" cy="467209"/>
        </a:xfrm>
        <a:prstGeom prst="roundRect">
          <a:avLst>
            <a:gd name="adj" fmla="val 10000"/>
          </a:avLst>
        </a:prstGeom>
        <a:solidFill>
          <a:srgbClr val="3366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lvl="0" algn="ctr" defTabSz="577850" rtl="0">
            <a:lnSpc>
              <a:spcPct val="90000"/>
            </a:lnSpc>
            <a:spcBef>
              <a:spcPct val="0"/>
            </a:spcBef>
            <a:spcAft>
              <a:spcPct val="35000"/>
            </a:spcAft>
          </a:pPr>
          <a:r>
            <a:rPr lang="en-US" sz="1300" kern="1200" dirty="0" smtClean="0"/>
            <a:t>Wait for others to finish speaking before you speak</a:t>
          </a:r>
          <a:endParaRPr lang="en-US" sz="1300" kern="1200" dirty="0"/>
        </a:p>
      </dsp:txBody>
      <dsp:txXfrm>
        <a:off x="3384559" y="1676398"/>
        <a:ext cx="2263675" cy="467209"/>
      </dsp:txXfrm>
    </dsp:sp>
    <dsp:sp modelId="{81948D97-439C-45B8-8C8C-384F4C998315}">
      <dsp:nvSpPr>
        <dsp:cNvPr id="0" name=""/>
        <dsp:cNvSpPr/>
      </dsp:nvSpPr>
      <dsp:spPr>
        <a:xfrm>
          <a:off x="3384559" y="2209800"/>
          <a:ext cx="2263675" cy="467209"/>
        </a:xfrm>
        <a:prstGeom prst="roundRect">
          <a:avLst>
            <a:gd name="adj" fmla="val 10000"/>
          </a:avLst>
        </a:prstGeom>
        <a:solidFill>
          <a:srgbClr val="3366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lvl="0" algn="ctr" defTabSz="577850" rtl="0">
            <a:lnSpc>
              <a:spcPct val="90000"/>
            </a:lnSpc>
            <a:spcBef>
              <a:spcPct val="0"/>
            </a:spcBef>
            <a:spcAft>
              <a:spcPct val="35000"/>
            </a:spcAft>
          </a:pPr>
          <a:r>
            <a:rPr lang="en-US" sz="1300" kern="1200" dirty="0" smtClean="0"/>
            <a:t>Each time you speak, state your name</a:t>
          </a:r>
          <a:endParaRPr lang="en-US" sz="1300" kern="1200" dirty="0"/>
        </a:p>
      </dsp:txBody>
      <dsp:txXfrm>
        <a:off x="3384559" y="2209800"/>
        <a:ext cx="2263675" cy="467209"/>
      </dsp:txXfrm>
    </dsp:sp>
    <dsp:sp modelId="{4EF4098C-87CD-4715-A001-8BFAFC92D720}">
      <dsp:nvSpPr>
        <dsp:cNvPr id="0" name=""/>
        <dsp:cNvSpPr/>
      </dsp:nvSpPr>
      <dsp:spPr>
        <a:xfrm>
          <a:off x="3384559" y="2743202"/>
          <a:ext cx="2263675" cy="467209"/>
        </a:xfrm>
        <a:prstGeom prst="roundRect">
          <a:avLst>
            <a:gd name="adj" fmla="val 10000"/>
          </a:avLst>
        </a:prstGeom>
        <a:solidFill>
          <a:srgbClr val="3366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lvl="0" algn="ctr" defTabSz="577850" rtl="0">
            <a:lnSpc>
              <a:spcPct val="90000"/>
            </a:lnSpc>
            <a:spcBef>
              <a:spcPct val="0"/>
            </a:spcBef>
            <a:spcAft>
              <a:spcPct val="35000"/>
            </a:spcAft>
          </a:pPr>
          <a:r>
            <a:rPr lang="en-US" sz="1300" kern="1200" dirty="0" smtClean="0"/>
            <a:t>Build on others’ ideas and thoughts</a:t>
          </a:r>
          <a:endParaRPr lang="en-US" sz="1300" kern="1200" dirty="0"/>
        </a:p>
      </dsp:txBody>
      <dsp:txXfrm>
        <a:off x="3384559" y="2743202"/>
        <a:ext cx="2263675" cy="467209"/>
      </dsp:txXfrm>
    </dsp:sp>
    <dsp:sp modelId="{A5FE6DD1-BB18-475E-88D9-E37B5F293310}">
      <dsp:nvSpPr>
        <dsp:cNvPr id="0" name=""/>
        <dsp:cNvSpPr/>
      </dsp:nvSpPr>
      <dsp:spPr>
        <a:xfrm>
          <a:off x="3384559" y="3276599"/>
          <a:ext cx="2263675" cy="467209"/>
        </a:xfrm>
        <a:prstGeom prst="roundRect">
          <a:avLst>
            <a:gd name="adj" fmla="val 10000"/>
          </a:avLst>
        </a:prstGeom>
        <a:solidFill>
          <a:srgbClr val="3366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lvl="0" algn="ctr" defTabSz="577850" rtl="0">
            <a:lnSpc>
              <a:spcPct val="90000"/>
            </a:lnSpc>
            <a:spcBef>
              <a:spcPct val="0"/>
            </a:spcBef>
            <a:spcAft>
              <a:spcPct val="35000"/>
            </a:spcAft>
          </a:pPr>
          <a:r>
            <a:rPr lang="en-US" sz="1300" kern="1200" dirty="0" smtClean="0"/>
            <a:t>Disagreeing is OK –with respect and courtesy</a:t>
          </a:r>
          <a:endParaRPr lang="en-US" sz="1300" kern="1200" dirty="0"/>
        </a:p>
      </dsp:txBody>
      <dsp:txXfrm>
        <a:off x="3384559" y="3276599"/>
        <a:ext cx="2263675" cy="467209"/>
      </dsp:txXfrm>
    </dsp:sp>
    <dsp:sp modelId="{00FAF68E-8CDE-46C6-8256-538514036D2D}">
      <dsp:nvSpPr>
        <dsp:cNvPr id="0" name=""/>
        <dsp:cNvSpPr/>
      </dsp:nvSpPr>
      <dsp:spPr>
        <a:xfrm>
          <a:off x="3384559" y="1143000"/>
          <a:ext cx="2263675" cy="467209"/>
        </a:xfrm>
        <a:prstGeom prst="roundRect">
          <a:avLst>
            <a:gd name="adj" fmla="val 10000"/>
          </a:avLst>
        </a:prstGeom>
        <a:solidFill>
          <a:srgbClr val="3366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lvl="0" algn="ctr" defTabSz="577850" rtl="0">
            <a:lnSpc>
              <a:spcPct val="90000"/>
            </a:lnSpc>
            <a:spcBef>
              <a:spcPct val="0"/>
            </a:spcBef>
            <a:spcAft>
              <a:spcPct val="35000"/>
            </a:spcAft>
          </a:pPr>
          <a:r>
            <a:rPr lang="en-US" sz="1300" kern="1200" dirty="0" smtClean="0"/>
            <a:t>Mute when you’re not speaking</a:t>
          </a:r>
          <a:endParaRPr lang="en-US" sz="1300" kern="1200" dirty="0"/>
        </a:p>
      </dsp:txBody>
      <dsp:txXfrm>
        <a:off x="3384559" y="1143000"/>
        <a:ext cx="2263675" cy="467209"/>
      </dsp:txXfrm>
    </dsp:sp>
    <dsp:sp modelId="{1C92C38E-0DE3-4899-A870-47F31BE477A4}">
      <dsp:nvSpPr>
        <dsp:cNvPr id="0" name=""/>
        <dsp:cNvSpPr/>
      </dsp:nvSpPr>
      <dsp:spPr>
        <a:xfrm>
          <a:off x="247659" y="0"/>
          <a:ext cx="2829594" cy="4038600"/>
        </a:xfrm>
        <a:prstGeom prst="roundRect">
          <a:avLst>
            <a:gd name="adj" fmla="val 10000"/>
          </a:avLst>
        </a:prstGeom>
        <a:solidFill>
          <a:schemeClr val="bg1"/>
        </a:solidFill>
        <a:ln>
          <a:solidFill>
            <a:schemeClr val="accent3">
              <a:lumMod val="50000"/>
            </a:schemeClr>
          </a:solidFill>
        </a:ln>
        <a:effectLst/>
      </dsp:spPr>
      <dsp:style>
        <a:lnRef idx="0">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lvl="0" algn="ctr" defTabSz="711200" rtl="0">
            <a:lnSpc>
              <a:spcPct val="90000"/>
            </a:lnSpc>
            <a:spcBef>
              <a:spcPct val="0"/>
            </a:spcBef>
            <a:spcAft>
              <a:spcPct val="35000"/>
            </a:spcAft>
          </a:pPr>
          <a:r>
            <a:rPr lang="en-US" sz="1600" b="1" kern="1200" dirty="0" smtClean="0"/>
            <a:t>Participate actively in each session</a:t>
          </a:r>
        </a:p>
        <a:p>
          <a:pPr lvl="0" algn="ctr" defTabSz="711200" rtl="0">
            <a:lnSpc>
              <a:spcPct val="90000"/>
            </a:lnSpc>
            <a:spcBef>
              <a:spcPct val="0"/>
            </a:spcBef>
            <a:spcAft>
              <a:spcPct val="35000"/>
            </a:spcAft>
          </a:pPr>
          <a:endParaRPr lang="en-US" sz="1600" b="1" kern="1200" dirty="0"/>
        </a:p>
      </dsp:txBody>
      <dsp:txXfrm>
        <a:off x="247659" y="0"/>
        <a:ext cx="2829594" cy="1211580"/>
      </dsp:txXfrm>
    </dsp:sp>
    <dsp:sp modelId="{EBAF9A0A-FD67-4233-9B2E-44FBB1B867CA}">
      <dsp:nvSpPr>
        <dsp:cNvPr id="0" name=""/>
        <dsp:cNvSpPr/>
      </dsp:nvSpPr>
      <dsp:spPr>
        <a:xfrm>
          <a:off x="495294" y="1029796"/>
          <a:ext cx="2263675" cy="521525"/>
        </a:xfrm>
        <a:prstGeom prst="roundRect">
          <a:avLst>
            <a:gd name="adj" fmla="val 10000"/>
          </a:avLst>
        </a:prstGeom>
        <a:solidFill>
          <a:srgbClr val="3366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lvl="0" algn="ctr" defTabSz="577850" rtl="0">
            <a:lnSpc>
              <a:spcPct val="90000"/>
            </a:lnSpc>
            <a:spcBef>
              <a:spcPct val="0"/>
            </a:spcBef>
            <a:spcAft>
              <a:spcPct val="35000"/>
            </a:spcAft>
          </a:pPr>
          <a:r>
            <a:rPr lang="en-US" sz="1300" kern="1200" dirty="0" smtClean="0"/>
            <a:t>Share experiences and best practices</a:t>
          </a:r>
          <a:endParaRPr lang="en-US" sz="1300" kern="1200" dirty="0"/>
        </a:p>
      </dsp:txBody>
      <dsp:txXfrm>
        <a:off x="495294" y="1029796"/>
        <a:ext cx="2263675" cy="521525"/>
      </dsp:txXfrm>
    </dsp:sp>
    <dsp:sp modelId="{EB26EC85-07A0-4E3C-B9D9-3756747BCB90}">
      <dsp:nvSpPr>
        <dsp:cNvPr id="0" name=""/>
        <dsp:cNvSpPr/>
      </dsp:nvSpPr>
      <dsp:spPr>
        <a:xfrm>
          <a:off x="495294" y="1614407"/>
          <a:ext cx="2263675" cy="521525"/>
        </a:xfrm>
        <a:prstGeom prst="roundRect">
          <a:avLst>
            <a:gd name="adj" fmla="val 10000"/>
          </a:avLst>
        </a:prstGeom>
        <a:solidFill>
          <a:srgbClr val="3366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lvl="0" algn="ctr" defTabSz="577850" rtl="0">
            <a:lnSpc>
              <a:spcPct val="90000"/>
            </a:lnSpc>
            <a:spcBef>
              <a:spcPct val="0"/>
            </a:spcBef>
            <a:spcAft>
              <a:spcPct val="35000"/>
            </a:spcAft>
          </a:pPr>
          <a:r>
            <a:rPr lang="en-US" sz="1300" kern="1200" dirty="0" smtClean="0"/>
            <a:t>Bring up challenges, ask questions</a:t>
          </a:r>
          <a:endParaRPr lang="en-US" sz="1300" kern="1200" dirty="0"/>
        </a:p>
      </dsp:txBody>
      <dsp:txXfrm>
        <a:off x="495294" y="1614407"/>
        <a:ext cx="2263675" cy="521525"/>
      </dsp:txXfrm>
    </dsp:sp>
    <dsp:sp modelId="{82A6C087-CF39-4A31-A8D4-CF9465BF5AFB}">
      <dsp:nvSpPr>
        <dsp:cNvPr id="0" name=""/>
        <dsp:cNvSpPr/>
      </dsp:nvSpPr>
      <dsp:spPr>
        <a:xfrm>
          <a:off x="495294" y="2198154"/>
          <a:ext cx="2263675" cy="521525"/>
        </a:xfrm>
        <a:prstGeom prst="roundRect">
          <a:avLst>
            <a:gd name="adj" fmla="val 10000"/>
          </a:avLst>
        </a:prstGeom>
        <a:solidFill>
          <a:srgbClr val="3366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lvl="0" algn="ctr" defTabSz="577850" rtl="0">
            <a:lnSpc>
              <a:spcPct val="90000"/>
            </a:lnSpc>
            <a:spcBef>
              <a:spcPct val="0"/>
            </a:spcBef>
            <a:spcAft>
              <a:spcPct val="35000"/>
            </a:spcAft>
          </a:pPr>
          <a:r>
            <a:rPr lang="en-US" sz="1300" kern="1200" dirty="0" smtClean="0"/>
            <a:t>Discuss successes</a:t>
          </a:r>
          <a:endParaRPr lang="en-US" sz="1300" kern="1200" dirty="0"/>
        </a:p>
      </dsp:txBody>
      <dsp:txXfrm>
        <a:off x="495294" y="2198154"/>
        <a:ext cx="2263675" cy="521525"/>
      </dsp:txXfrm>
    </dsp:sp>
    <dsp:sp modelId="{0FF9537B-E6A1-4320-9952-DE31812929DD}">
      <dsp:nvSpPr>
        <dsp:cNvPr id="0" name=""/>
        <dsp:cNvSpPr/>
      </dsp:nvSpPr>
      <dsp:spPr>
        <a:xfrm>
          <a:off x="495294" y="2743572"/>
          <a:ext cx="2263675" cy="521525"/>
        </a:xfrm>
        <a:prstGeom prst="roundRect">
          <a:avLst>
            <a:gd name="adj" fmla="val 10000"/>
          </a:avLst>
        </a:prstGeom>
        <a:solidFill>
          <a:srgbClr val="3366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lvl="0" algn="ctr" defTabSz="577850" rtl="0">
            <a:lnSpc>
              <a:spcPct val="90000"/>
            </a:lnSpc>
            <a:spcBef>
              <a:spcPct val="0"/>
            </a:spcBef>
            <a:spcAft>
              <a:spcPct val="35000"/>
            </a:spcAft>
          </a:pPr>
          <a:r>
            <a:rPr lang="en-US" sz="1300" kern="1200" dirty="0" smtClean="0"/>
            <a:t>Respond to whiteboards, polls, quizzes, chat boxes</a:t>
          </a:r>
          <a:endParaRPr lang="en-US" sz="1300" kern="1200" dirty="0"/>
        </a:p>
      </dsp:txBody>
      <dsp:txXfrm>
        <a:off x="495294" y="2743572"/>
        <a:ext cx="2263675" cy="521525"/>
      </dsp:txXfrm>
    </dsp:sp>
    <dsp:sp modelId="{E91E84E5-6F3E-4B35-8914-59D3B80656FF}">
      <dsp:nvSpPr>
        <dsp:cNvPr id="0" name=""/>
        <dsp:cNvSpPr/>
      </dsp:nvSpPr>
      <dsp:spPr>
        <a:xfrm>
          <a:off x="519288" y="3310838"/>
          <a:ext cx="2263675" cy="521525"/>
        </a:xfrm>
        <a:prstGeom prst="roundRect">
          <a:avLst>
            <a:gd name="adj" fmla="val 10000"/>
          </a:avLst>
        </a:prstGeom>
        <a:solidFill>
          <a:srgbClr val="3366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lvl="0" algn="ctr" defTabSz="577850" rtl="0">
            <a:lnSpc>
              <a:spcPct val="90000"/>
            </a:lnSpc>
            <a:spcBef>
              <a:spcPct val="0"/>
            </a:spcBef>
            <a:spcAft>
              <a:spcPct val="35000"/>
            </a:spcAft>
          </a:pPr>
          <a:r>
            <a:rPr lang="en-US" sz="1300" kern="1200" dirty="0" smtClean="0"/>
            <a:t>Hang up if you need to take an urgent phone call, don’t put this call on hold</a:t>
          </a:r>
          <a:endParaRPr lang="en-US" sz="1300" kern="1200" dirty="0"/>
        </a:p>
      </dsp:txBody>
      <dsp:txXfrm>
        <a:off x="519288" y="3310838"/>
        <a:ext cx="2263675" cy="521525"/>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1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1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1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1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1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1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1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1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1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1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2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2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2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2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2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2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2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2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2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2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3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3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3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3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3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3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3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3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3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3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4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4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4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4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4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4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4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4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4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4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5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5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5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5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5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5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5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5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5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5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6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6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6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6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6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6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6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6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6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6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7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7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7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7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7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7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7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7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7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7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8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8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8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8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8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8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8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8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8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8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9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9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9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9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9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9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9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9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9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9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0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0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0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0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0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0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0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0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0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0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1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1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1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1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1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1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1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1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1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1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2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2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2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2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2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2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2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2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2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2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3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3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3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3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3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3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3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3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3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3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4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4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4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4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4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4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4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4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4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4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5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5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5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5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5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5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5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5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5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5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6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6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6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6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6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6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6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6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6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6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7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7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7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7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7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7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7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7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7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7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8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8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8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8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8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8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8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8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8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8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9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9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9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9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9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9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9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9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9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9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0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0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0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0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0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0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0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0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0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0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1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1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1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1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1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1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1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1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1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1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2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2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2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2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2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2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2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2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2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2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3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3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3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3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3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3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3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3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3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3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4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4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4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4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4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4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4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4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4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4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5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5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5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5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5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5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5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5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5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5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6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6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6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6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6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6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6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6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6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6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7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7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7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7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7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7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7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7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7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7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8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8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8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8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8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8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8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8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8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8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9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9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9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9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9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9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9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9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9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9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0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0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0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9.vml.rels><?xml version="1.0" encoding="UTF-8" standalone="yes"?>
<Relationships xmlns="http://schemas.openxmlformats.org/package/2006/relationships"><Relationship Id="rId1" Type="http://schemas.openxmlformats.org/officeDocument/2006/relationships/image" Target="../media/image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6797675" cy="493176"/>
          </a:xfrm>
          <a:prstGeom prst="rect">
            <a:avLst/>
          </a:prstGeom>
        </p:spPr>
        <p:txBody>
          <a:bodyPr vert="horz" lIns="34625" tIns="34625" rIns="242374" bIns="34625" rtlCol="0" anchor="ctr"/>
          <a:lstStyle>
            <a:lvl1pPr algn="l">
              <a:defRPr sz="1200"/>
            </a:lvl1pPr>
          </a:lstStyle>
          <a:p>
            <a:pPr algn="r"/>
            <a:endParaRPr lang="de-DE" sz="1500" dirty="0">
              <a:latin typeface="Arial" pitchFamily="34" charset="0"/>
              <a:cs typeface="Arial" pitchFamily="34" charset="0"/>
            </a:endParaRPr>
          </a:p>
        </p:txBody>
      </p:sp>
      <p:sp>
        <p:nvSpPr>
          <p:cNvPr id="4" name="Footer Placeholder 3"/>
          <p:cNvSpPr>
            <a:spLocks noGrp="1"/>
          </p:cNvSpPr>
          <p:nvPr>
            <p:ph type="ftr" sz="quarter" idx="2"/>
          </p:nvPr>
        </p:nvSpPr>
        <p:spPr>
          <a:xfrm>
            <a:off x="0" y="9379542"/>
            <a:ext cx="2945862" cy="493176"/>
          </a:xfrm>
          <a:prstGeom prst="rect">
            <a:avLst/>
          </a:prstGeom>
        </p:spPr>
        <p:txBody>
          <a:bodyPr vert="horz" lIns="87947" tIns="43973" rIns="87947" bIns="43973" rtlCol="0" anchor="b"/>
          <a:lstStyle>
            <a:lvl1pPr algn="l">
              <a:defRPr sz="1200"/>
            </a:lvl1pPr>
          </a:lstStyle>
          <a:p>
            <a:r>
              <a:rPr lang="de-DE" sz="800" dirty="0" smtClean="0">
                <a:latin typeface="Arial" pitchFamily="34" charset="0"/>
                <a:cs typeface="Arial" pitchFamily="34" charset="0"/>
              </a:rPr>
              <a:t>© 2015 Capgemini. All </a:t>
            </a:r>
            <a:r>
              <a:rPr lang="de-DE" sz="800" dirty="0" err="1" smtClean="0">
                <a:latin typeface="Arial" pitchFamily="34" charset="0"/>
                <a:cs typeface="Arial" pitchFamily="34" charset="0"/>
              </a:rPr>
              <a:t>rights</a:t>
            </a:r>
            <a:r>
              <a:rPr lang="de-DE" sz="800" dirty="0" smtClean="0">
                <a:latin typeface="Arial" pitchFamily="34" charset="0"/>
                <a:cs typeface="Arial" pitchFamily="34" charset="0"/>
              </a:rPr>
              <a:t> </a:t>
            </a:r>
            <a:r>
              <a:rPr lang="de-DE" sz="800" dirty="0" err="1" smtClean="0">
                <a:latin typeface="Arial" pitchFamily="34" charset="0"/>
                <a:cs typeface="Arial" pitchFamily="34" charset="0"/>
              </a:rPr>
              <a:t>reserved</a:t>
            </a:r>
            <a:r>
              <a:rPr lang="de-DE" sz="800" dirty="0" smtClean="0">
                <a:latin typeface="Arial" pitchFamily="34" charset="0"/>
                <a:cs typeface="Arial" pitchFamily="34" charset="0"/>
              </a:rPr>
              <a:t>.</a:t>
            </a:r>
            <a:endParaRPr lang="de-DE" sz="800" dirty="0">
              <a:latin typeface="Arial" pitchFamily="34" charset="0"/>
              <a:cs typeface="Arial" pitchFamily="34" charset="0"/>
            </a:endParaRPr>
          </a:p>
        </p:txBody>
      </p:sp>
      <p:sp>
        <p:nvSpPr>
          <p:cNvPr id="5" name="Slide Number Placeholder 4"/>
          <p:cNvSpPr>
            <a:spLocks noGrp="1"/>
          </p:cNvSpPr>
          <p:nvPr>
            <p:ph type="sldNum" sz="quarter" idx="3"/>
          </p:nvPr>
        </p:nvSpPr>
        <p:spPr>
          <a:xfrm>
            <a:off x="3850294" y="9379542"/>
            <a:ext cx="2945862" cy="493176"/>
          </a:xfrm>
          <a:prstGeom prst="rect">
            <a:avLst/>
          </a:prstGeom>
        </p:spPr>
        <p:txBody>
          <a:bodyPr vert="horz" lIns="87947" tIns="43973" rIns="87947" bIns="43973" rtlCol="0" anchor="b"/>
          <a:lstStyle>
            <a:lvl1pPr algn="r">
              <a:defRPr sz="1200"/>
            </a:lvl1pPr>
          </a:lstStyle>
          <a:p>
            <a:fld id="{9EC16AE0-9542-4D5B-AF70-A50F5AFBFBE0}" type="slidenum">
              <a:rPr lang="de-DE" sz="800" smtClean="0">
                <a:latin typeface="Arial" pitchFamily="34" charset="0"/>
                <a:cs typeface="Arial" pitchFamily="34" charset="0"/>
              </a:rPr>
              <a:pPr/>
              <a:t>‹#›</a:t>
            </a:fld>
            <a:endParaRPr lang="de-DE" sz="800" dirty="0">
              <a:latin typeface="Arial" pitchFamily="34" charset="0"/>
              <a:cs typeface="Arial" pitchFamily="34" charset="0"/>
            </a:endParaRPr>
          </a:p>
        </p:txBody>
      </p:sp>
    </p:spTree>
    <p:extLst>
      <p:ext uri="{BB962C8B-B14F-4D97-AF65-F5344CB8AC3E}">
        <p14:creationId xmlns:p14="http://schemas.microsoft.com/office/powerpoint/2010/main" xmlns="" val="213992510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3713"/>
          </a:xfrm>
          <a:prstGeom prst="rect">
            <a:avLst/>
          </a:prstGeom>
        </p:spPr>
        <p:txBody>
          <a:bodyPr vert="horz" lIns="95264" tIns="47632" rIns="95264" bIns="47632" rtlCol="0"/>
          <a:lstStyle>
            <a:lvl1pPr algn="l">
              <a:defRPr sz="1200">
                <a:latin typeface="Arial" pitchFamily="34" charset="0"/>
                <a:cs typeface="Arial" pitchFamily="34" charset="0"/>
              </a:defRPr>
            </a:lvl1pPr>
          </a:lstStyle>
          <a:p>
            <a:endParaRPr lang="en-US" dirty="0"/>
          </a:p>
        </p:txBody>
      </p:sp>
      <p:sp>
        <p:nvSpPr>
          <p:cNvPr id="3" name="Date Placeholder 2"/>
          <p:cNvSpPr>
            <a:spLocks noGrp="1"/>
          </p:cNvSpPr>
          <p:nvPr>
            <p:ph type="dt" idx="1"/>
          </p:nvPr>
        </p:nvSpPr>
        <p:spPr>
          <a:xfrm>
            <a:off x="3850443" y="0"/>
            <a:ext cx="2945659" cy="493713"/>
          </a:xfrm>
          <a:prstGeom prst="rect">
            <a:avLst/>
          </a:prstGeom>
        </p:spPr>
        <p:txBody>
          <a:bodyPr vert="horz" lIns="95264" tIns="47632" rIns="95264" bIns="47632" rtlCol="0"/>
          <a:lstStyle>
            <a:lvl1pPr algn="r">
              <a:defRPr sz="1200">
                <a:latin typeface="Arial" pitchFamily="34" charset="0"/>
                <a:cs typeface="Arial" pitchFamily="34" charset="0"/>
              </a:defRPr>
            </a:lvl1pPr>
          </a:lstStyle>
          <a:p>
            <a:fld id="{2FB4FF29-EE9A-4D47-9F1A-289A80693C0F}" type="datetimeFigureOut">
              <a:rPr lang="en-US" smtClean="0"/>
              <a:pPr/>
              <a:t>8/23/2016</a:t>
            </a:fld>
            <a:endParaRPr lang="en-US" dirty="0"/>
          </a:p>
        </p:txBody>
      </p:sp>
      <p:sp>
        <p:nvSpPr>
          <p:cNvPr id="4" name="Slide Image Placeholder 3"/>
          <p:cNvSpPr>
            <a:spLocks noGrp="1" noRot="1" noChangeAspect="1"/>
          </p:cNvSpPr>
          <p:nvPr>
            <p:ph type="sldImg" idx="2"/>
          </p:nvPr>
        </p:nvSpPr>
        <p:spPr>
          <a:xfrm>
            <a:off x="725488" y="741363"/>
            <a:ext cx="5346700" cy="3702050"/>
          </a:xfrm>
          <a:prstGeom prst="rect">
            <a:avLst/>
          </a:prstGeom>
          <a:noFill/>
          <a:ln w="12700">
            <a:solidFill>
              <a:prstClr val="black"/>
            </a:solidFill>
          </a:ln>
        </p:spPr>
        <p:txBody>
          <a:bodyPr vert="horz" lIns="95264" tIns="47632" rIns="95264" bIns="47632" rtlCol="0" anchor="ctr"/>
          <a:lstStyle/>
          <a:p>
            <a:endParaRPr lang="de-DE"/>
          </a:p>
        </p:txBody>
      </p:sp>
      <p:sp>
        <p:nvSpPr>
          <p:cNvPr id="5" name="Notes Placeholder 4"/>
          <p:cNvSpPr>
            <a:spLocks noGrp="1"/>
          </p:cNvSpPr>
          <p:nvPr>
            <p:ph type="body" sz="quarter" idx="3"/>
          </p:nvPr>
        </p:nvSpPr>
        <p:spPr>
          <a:xfrm>
            <a:off x="679768" y="4690268"/>
            <a:ext cx="5438140" cy="4443413"/>
          </a:xfrm>
          <a:prstGeom prst="rect">
            <a:avLst/>
          </a:prstGeom>
        </p:spPr>
        <p:txBody>
          <a:bodyPr vert="horz" lIns="95264" tIns="47632" rIns="95264" bIns="47632"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9378824"/>
            <a:ext cx="2945659" cy="493713"/>
          </a:xfrm>
          <a:prstGeom prst="rect">
            <a:avLst/>
          </a:prstGeom>
        </p:spPr>
        <p:txBody>
          <a:bodyPr vert="horz" lIns="95264" tIns="47632" rIns="95264" bIns="47632" rtlCol="0" anchor="b"/>
          <a:lstStyle>
            <a:lvl1pPr algn="l">
              <a:defRPr sz="1200">
                <a:latin typeface="Arial" pitchFamily="34" charset="0"/>
                <a:cs typeface="Arial" pitchFamily="34" charset="0"/>
              </a:defRPr>
            </a:lvl1pPr>
          </a:lstStyle>
          <a:p>
            <a:endParaRPr lang="en-US" dirty="0"/>
          </a:p>
        </p:txBody>
      </p:sp>
      <p:sp>
        <p:nvSpPr>
          <p:cNvPr id="7" name="Slide Number Placeholder 6"/>
          <p:cNvSpPr>
            <a:spLocks noGrp="1"/>
          </p:cNvSpPr>
          <p:nvPr>
            <p:ph type="sldNum" sz="quarter" idx="5"/>
          </p:nvPr>
        </p:nvSpPr>
        <p:spPr>
          <a:xfrm>
            <a:off x="3850443" y="9378824"/>
            <a:ext cx="2945659" cy="493713"/>
          </a:xfrm>
          <a:prstGeom prst="rect">
            <a:avLst/>
          </a:prstGeom>
        </p:spPr>
        <p:txBody>
          <a:bodyPr vert="horz" lIns="95264" tIns="47632" rIns="95264" bIns="47632" rtlCol="0" anchor="b"/>
          <a:lstStyle>
            <a:lvl1pPr algn="r">
              <a:defRPr sz="1200">
                <a:latin typeface="Arial" pitchFamily="34" charset="0"/>
                <a:cs typeface="Arial" pitchFamily="34" charset="0"/>
              </a:defRPr>
            </a:lvl1pPr>
          </a:lstStyle>
          <a:p>
            <a:fld id="{71E7D22E-2FCF-4181-8686-08BDCDF94062}" type="slidenum">
              <a:rPr lang="en-US" smtClean="0"/>
              <a:pPr/>
              <a:t>‹#›</a:t>
            </a:fld>
            <a:endParaRPr lang="en-US" dirty="0"/>
          </a:p>
        </p:txBody>
      </p:sp>
    </p:spTree>
    <p:extLst>
      <p:ext uri="{BB962C8B-B14F-4D97-AF65-F5344CB8AC3E}">
        <p14:creationId xmlns:p14="http://schemas.microsoft.com/office/powerpoint/2010/main" xmlns="" val="637692172"/>
      </p:ext>
    </p:extLst>
  </p:cSld>
  <p:clrMap bg1="lt1" tx1="dk1" bg2="lt2" tx2="dk2" accent1="accent1" accent2="accent2" accent3="accent3" accent4="accent4" accent5="accent5" accent6="accent6" hlink="hlink" folHlink="folHlink"/>
  <p:notesStyle>
    <a:lvl1pPr marL="0" algn="l" defTabSz="914342" rtl="0" eaLnBrk="1" latinLnBrk="0" hangingPunct="1">
      <a:defRPr sz="1200" kern="1200">
        <a:solidFill>
          <a:schemeClr val="tx1"/>
        </a:solidFill>
        <a:latin typeface="+mn-lt"/>
        <a:ea typeface="+mn-ea"/>
        <a:cs typeface="+mn-cs"/>
      </a:defRPr>
    </a:lvl1pPr>
    <a:lvl2pPr marL="457171" algn="l" defTabSz="914342" rtl="0" eaLnBrk="1" latinLnBrk="0" hangingPunct="1">
      <a:defRPr sz="1200" kern="1200">
        <a:solidFill>
          <a:schemeClr val="tx1"/>
        </a:solidFill>
        <a:latin typeface="+mn-lt"/>
        <a:ea typeface="+mn-ea"/>
        <a:cs typeface="+mn-cs"/>
      </a:defRPr>
    </a:lvl2pPr>
    <a:lvl3pPr marL="914342" algn="l" defTabSz="914342" rtl="0" eaLnBrk="1" latinLnBrk="0" hangingPunct="1">
      <a:defRPr sz="1200" kern="1200">
        <a:solidFill>
          <a:schemeClr val="tx1"/>
        </a:solidFill>
        <a:latin typeface="+mn-lt"/>
        <a:ea typeface="+mn-ea"/>
        <a:cs typeface="+mn-cs"/>
      </a:defRPr>
    </a:lvl3pPr>
    <a:lvl4pPr marL="1371513" algn="l" defTabSz="914342" rtl="0" eaLnBrk="1" latinLnBrk="0" hangingPunct="1">
      <a:defRPr sz="1200" kern="1200">
        <a:solidFill>
          <a:schemeClr val="tx1"/>
        </a:solidFill>
        <a:latin typeface="+mn-lt"/>
        <a:ea typeface="+mn-ea"/>
        <a:cs typeface="+mn-cs"/>
      </a:defRPr>
    </a:lvl4pPr>
    <a:lvl5pPr marL="1828684" algn="l" defTabSz="914342" rtl="0" eaLnBrk="1" latinLnBrk="0" hangingPunct="1">
      <a:defRPr sz="1200" kern="1200">
        <a:solidFill>
          <a:schemeClr val="tx1"/>
        </a:solidFill>
        <a:latin typeface="+mn-lt"/>
        <a:ea typeface="+mn-ea"/>
        <a:cs typeface="+mn-cs"/>
      </a:defRPr>
    </a:lvl5pPr>
    <a:lvl6pPr marL="2285855" algn="l" defTabSz="914342" rtl="0" eaLnBrk="1" latinLnBrk="0" hangingPunct="1">
      <a:defRPr sz="1200" kern="1200">
        <a:solidFill>
          <a:schemeClr val="tx1"/>
        </a:solidFill>
        <a:latin typeface="+mn-lt"/>
        <a:ea typeface="+mn-ea"/>
        <a:cs typeface="+mn-cs"/>
      </a:defRPr>
    </a:lvl6pPr>
    <a:lvl7pPr marL="2743026" algn="l" defTabSz="914342" rtl="0" eaLnBrk="1" latinLnBrk="0" hangingPunct="1">
      <a:defRPr sz="1200" kern="1200">
        <a:solidFill>
          <a:schemeClr val="tx1"/>
        </a:solidFill>
        <a:latin typeface="+mn-lt"/>
        <a:ea typeface="+mn-ea"/>
        <a:cs typeface="+mn-cs"/>
      </a:defRPr>
    </a:lvl7pPr>
    <a:lvl8pPr marL="3200198" algn="l" defTabSz="914342" rtl="0" eaLnBrk="1" latinLnBrk="0" hangingPunct="1">
      <a:defRPr sz="1200" kern="1200">
        <a:solidFill>
          <a:schemeClr val="tx1"/>
        </a:solidFill>
        <a:latin typeface="+mn-lt"/>
        <a:ea typeface="+mn-ea"/>
        <a:cs typeface="+mn-cs"/>
      </a:defRPr>
    </a:lvl8pPr>
    <a:lvl9pPr marL="3657369" algn="l" defTabSz="9143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25488" y="741363"/>
            <a:ext cx="5346700" cy="370205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1E7D22E-2FCF-4181-8686-08BDCDF94062}" type="slidenum">
              <a:rPr lang="en-US" smtClean="0"/>
              <a:pPr/>
              <a:t>1</a:t>
            </a:fld>
            <a:endParaRPr lang="en-US" dirty="0"/>
          </a:p>
        </p:txBody>
      </p:sp>
    </p:spTree>
    <p:extLst>
      <p:ext uri="{BB962C8B-B14F-4D97-AF65-F5344CB8AC3E}">
        <p14:creationId xmlns:p14="http://schemas.microsoft.com/office/powerpoint/2010/main" xmlns="" val="40648409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Will I</a:t>
            </a:r>
            <a:r>
              <a:rPr lang="en-US" baseline="0" dirty="0" smtClean="0"/>
              <a:t> be able to control the resource powering my application?</a:t>
            </a:r>
            <a:endParaRPr lang="en-US" dirty="0"/>
          </a:p>
        </p:txBody>
      </p:sp>
      <p:sp>
        <p:nvSpPr>
          <p:cNvPr id="4" name="Slide Number Placeholder 3"/>
          <p:cNvSpPr>
            <a:spLocks noGrp="1"/>
          </p:cNvSpPr>
          <p:nvPr>
            <p:ph type="sldNum" sz="quarter" idx="10"/>
          </p:nvPr>
        </p:nvSpPr>
        <p:spPr/>
        <p:txBody>
          <a:bodyPr/>
          <a:lstStyle/>
          <a:p>
            <a:fld id="{71E7D22E-2FCF-4181-8686-08BDCDF94062}" type="slidenum">
              <a:rPr lang="en-US" smtClean="0"/>
              <a:pPr/>
              <a:t>15</a:t>
            </a:fld>
            <a:endParaRPr 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You can use AWS command line interface, or the Elastic</a:t>
            </a:r>
            <a:r>
              <a:rPr lang="en-US" baseline="0" dirty="0" smtClean="0"/>
              <a:t> Beanstalk API. AWS also provides toolkits and SDKs.</a:t>
            </a:r>
            <a:endParaRPr lang="en-US" dirty="0"/>
          </a:p>
        </p:txBody>
      </p:sp>
      <p:sp>
        <p:nvSpPr>
          <p:cNvPr id="4" name="Slide Number Placeholder 3"/>
          <p:cNvSpPr>
            <a:spLocks noGrp="1"/>
          </p:cNvSpPr>
          <p:nvPr>
            <p:ph type="sldNum" sz="quarter" idx="10"/>
          </p:nvPr>
        </p:nvSpPr>
        <p:spPr/>
        <p:txBody>
          <a:bodyPr/>
          <a:lstStyle/>
          <a:p>
            <a:fld id="{71E7D22E-2FCF-4181-8686-08BDCDF94062}" type="slidenum">
              <a:rPr lang="en-US" smtClean="0"/>
              <a:pPr/>
              <a:t>16</a:t>
            </a:fld>
            <a:endParaRPr 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Will I</a:t>
            </a:r>
            <a:r>
              <a:rPr lang="en-US" baseline="0" dirty="0" smtClean="0"/>
              <a:t> be able to control the resource powering my application?</a:t>
            </a:r>
            <a:endParaRPr lang="en-US" dirty="0"/>
          </a:p>
        </p:txBody>
      </p:sp>
      <p:sp>
        <p:nvSpPr>
          <p:cNvPr id="4" name="Slide Number Placeholder 3"/>
          <p:cNvSpPr>
            <a:spLocks noGrp="1"/>
          </p:cNvSpPr>
          <p:nvPr>
            <p:ph type="sldNum" sz="quarter" idx="10"/>
          </p:nvPr>
        </p:nvSpPr>
        <p:spPr/>
        <p:txBody>
          <a:bodyPr/>
          <a:lstStyle/>
          <a:p>
            <a:fld id="{71E7D22E-2FCF-4181-8686-08BDCDF94062}" type="slidenum">
              <a:rPr lang="en-US" smtClean="0"/>
              <a:pPr/>
              <a:t>17</a:t>
            </a:fld>
            <a:endParaRPr 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You can use AWS command line interface, or the Elastic</a:t>
            </a:r>
            <a:r>
              <a:rPr lang="en-US" baseline="0" dirty="0" smtClean="0"/>
              <a:t> Beanstalk API. AWS also provides toolkits and SDKs.</a:t>
            </a:r>
            <a:endParaRPr lang="en-US" dirty="0"/>
          </a:p>
        </p:txBody>
      </p:sp>
      <p:sp>
        <p:nvSpPr>
          <p:cNvPr id="4" name="Slide Number Placeholder 3"/>
          <p:cNvSpPr>
            <a:spLocks noGrp="1"/>
          </p:cNvSpPr>
          <p:nvPr>
            <p:ph type="sldNum" sz="quarter" idx="10"/>
          </p:nvPr>
        </p:nvSpPr>
        <p:spPr/>
        <p:txBody>
          <a:bodyPr/>
          <a:lstStyle/>
          <a:p>
            <a:fld id="{71E7D22E-2FCF-4181-8686-08BDCDF94062}" type="slidenum">
              <a:rPr lang="en-US" smtClean="0"/>
              <a:pPr/>
              <a:t>18</a:t>
            </a:fld>
            <a:endParaRPr 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Notes :</a:t>
            </a:r>
          </a:p>
          <a:p>
            <a:r>
              <a:rPr lang="en-US" dirty="0" smtClean="0"/>
              <a:t>For Streaming video or other media,</a:t>
            </a:r>
            <a:r>
              <a:rPr lang="en-US" baseline="0" dirty="0" smtClean="0"/>
              <a:t> many third party tools will work well with Amazon Cloud Front</a:t>
            </a:r>
            <a:endParaRPr lang="en-US" dirty="0"/>
          </a:p>
        </p:txBody>
      </p:sp>
      <p:sp>
        <p:nvSpPr>
          <p:cNvPr id="4" name="Slide Number Placeholder 3"/>
          <p:cNvSpPr>
            <a:spLocks noGrp="1"/>
          </p:cNvSpPr>
          <p:nvPr>
            <p:ph type="sldNum" sz="quarter" idx="10"/>
          </p:nvPr>
        </p:nvSpPr>
        <p:spPr/>
        <p:txBody>
          <a:bodyPr/>
          <a:lstStyle/>
          <a:p>
            <a:fld id="{71E7D22E-2FCF-4181-8686-08BDCDF94062}" type="slidenum">
              <a:rPr lang="en-US" smtClean="0"/>
              <a:pPr/>
              <a:t>22</a:t>
            </a:fld>
            <a:endParaRPr 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sz="1200" b="1" kern="1200" dirty="0" smtClean="0">
              <a:solidFill>
                <a:schemeClr val="tx1"/>
              </a:solidFill>
              <a:latin typeface="+mn-lt"/>
              <a:ea typeface="+mn-ea"/>
              <a:cs typeface="+mn-cs"/>
            </a:endParaRPr>
          </a:p>
          <a:p>
            <a:r>
              <a:rPr lang="en-US" sz="1200" b="1" kern="1200" dirty="0" smtClean="0">
                <a:solidFill>
                  <a:schemeClr val="tx1"/>
                </a:solidFill>
                <a:latin typeface="+mn-lt"/>
                <a:ea typeface="+mn-ea"/>
                <a:cs typeface="+mn-cs"/>
              </a:rPr>
              <a:t>Amazon RDS</a:t>
            </a:r>
          </a:p>
          <a:p>
            <a:r>
              <a:rPr lang="en-US" sz="1200" kern="1200" dirty="0" smtClean="0">
                <a:solidFill>
                  <a:schemeClr val="tx1"/>
                </a:solidFill>
                <a:latin typeface="+mn-lt"/>
                <a:ea typeface="+mn-ea"/>
                <a:cs typeface="+mn-cs"/>
              </a:rPr>
              <a:t> </a:t>
            </a:r>
          </a:p>
          <a:p>
            <a:r>
              <a:rPr lang="en-US" sz="1200" kern="1200" dirty="0" smtClean="0">
                <a:solidFill>
                  <a:schemeClr val="tx1"/>
                </a:solidFill>
                <a:latin typeface="+mn-lt"/>
                <a:ea typeface="+mn-ea"/>
                <a:cs typeface="+mn-cs"/>
              </a:rPr>
              <a:t>Provides a fully-managed relational database that scales to large datasets. It is easy to scale the database storage and compute resources and provide read </a:t>
            </a:r>
            <a:r>
              <a:rPr lang="en-US" sz="1200" kern="1200" dirty="0" err="1" smtClean="0">
                <a:solidFill>
                  <a:schemeClr val="tx1"/>
                </a:solidFill>
                <a:latin typeface="+mn-lt"/>
                <a:ea typeface="+mn-ea"/>
                <a:cs typeface="+mn-cs"/>
              </a:rPr>
              <a:t>replicas.You</a:t>
            </a:r>
            <a:r>
              <a:rPr lang="en-US" sz="1200" kern="1200" dirty="0" smtClean="0">
                <a:solidFill>
                  <a:schemeClr val="tx1"/>
                </a:solidFill>
                <a:latin typeface="+mn-lt"/>
                <a:ea typeface="+mn-ea"/>
                <a:cs typeface="+mn-cs"/>
              </a:rPr>
              <a:t> have a choice of database engines: </a:t>
            </a:r>
            <a:r>
              <a:rPr lang="en-US" sz="1200" kern="1200" dirty="0" err="1" smtClean="0">
                <a:solidFill>
                  <a:schemeClr val="tx1"/>
                </a:solidFill>
                <a:latin typeface="+mn-lt"/>
                <a:ea typeface="+mn-ea"/>
                <a:cs typeface="+mn-cs"/>
              </a:rPr>
              <a:t>MySQL</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PostgreSQL</a:t>
            </a:r>
            <a:r>
              <a:rPr lang="en-US" sz="1200" kern="1200" dirty="0" smtClean="0">
                <a:solidFill>
                  <a:schemeClr val="tx1"/>
                </a:solidFill>
                <a:latin typeface="+mn-lt"/>
                <a:ea typeface="+mn-ea"/>
                <a:cs typeface="+mn-cs"/>
              </a:rPr>
              <a:t>, Oracle, or Microsoft SQL Server.</a:t>
            </a:r>
          </a:p>
          <a:p>
            <a:r>
              <a:rPr lang="en-US" sz="1200" kern="1200" dirty="0" smtClean="0">
                <a:solidFill>
                  <a:schemeClr val="tx1"/>
                </a:solidFill>
                <a:latin typeface="+mn-lt"/>
                <a:ea typeface="+mn-ea"/>
                <a:cs typeface="+mn-cs"/>
              </a:rPr>
              <a:t>Most software designed for use with these databases should work unmodified with Amazon RDS.</a:t>
            </a:r>
          </a:p>
          <a:p>
            <a:r>
              <a:rPr lang="en-US" sz="1200" kern="1200" dirty="0" smtClean="0">
                <a:solidFill>
                  <a:schemeClr val="tx1"/>
                </a:solidFill>
                <a:latin typeface="+mn-lt"/>
                <a:ea typeface="+mn-ea"/>
                <a:cs typeface="+mn-cs"/>
              </a:rPr>
              <a:t> </a:t>
            </a:r>
          </a:p>
          <a:p>
            <a:r>
              <a:rPr lang="en-US" sz="1200" kern="1200" dirty="0" smtClean="0">
                <a:solidFill>
                  <a:schemeClr val="tx1"/>
                </a:solidFill>
                <a:latin typeface="+mn-lt"/>
                <a:ea typeface="+mn-ea"/>
                <a:cs typeface="+mn-cs"/>
              </a:rPr>
              <a:t>If you need a specific relational database that isn't supported by Amazon RDS, host the database on Amazon EC2 instead.</a:t>
            </a:r>
          </a:p>
          <a:p>
            <a:r>
              <a:rPr lang="en-US" sz="1200" kern="1200" dirty="0" smtClean="0">
                <a:solidFill>
                  <a:schemeClr val="tx1"/>
                </a:solidFill>
                <a:latin typeface="+mn-lt"/>
                <a:ea typeface="+mn-ea"/>
                <a:cs typeface="+mn-cs"/>
              </a:rPr>
              <a:t> </a:t>
            </a:r>
          </a:p>
          <a:p>
            <a:r>
              <a:rPr lang="en-US" sz="1200" b="1" kern="1200" dirty="0" smtClean="0">
                <a:solidFill>
                  <a:schemeClr val="tx1"/>
                </a:solidFill>
                <a:latin typeface="+mn-lt"/>
                <a:ea typeface="+mn-ea"/>
                <a:cs typeface="+mn-cs"/>
              </a:rPr>
              <a:t>Amazon </a:t>
            </a:r>
            <a:r>
              <a:rPr lang="en-US" sz="1200" b="1" kern="1200" dirty="0" err="1" smtClean="0">
                <a:solidFill>
                  <a:schemeClr val="tx1"/>
                </a:solidFill>
                <a:latin typeface="+mn-lt"/>
                <a:ea typeface="+mn-ea"/>
                <a:cs typeface="+mn-cs"/>
              </a:rPr>
              <a:t>Redshift</a:t>
            </a:r>
            <a:endParaRPr lang="en-US" sz="1200" b="1"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 </a:t>
            </a:r>
          </a:p>
          <a:p>
            <a:r>
              <a:rPr lang="en-US" sz="1200" kern="1200" dirty="0" smtClean="0">
                <a:solidFill>
                  <a:schemeClr val="tx1"/>
                </a:solidFill>
                <a:latin typeface="+mn-lt"/>
                <a:ea typeface="+mn-ea"/>
                <a:cs typeface="+mn-cs"/>
              </a:rPr>
              <a:t>Provides a fast, fully-managed, </a:t>
            </a:r>
            <a:r>
              <a:rPr lang="en-US" sz="1200" kern="1200" dirty="0" err="1" smtClean="0">
                <a:solidFill>
                  <a:schemeClr val="tx1"/>
                </a:solidFill>
                <a:latin typeface="+mn-lt"/>
                <a:ea typeface="+mn-ea"/>
                <a:cs typeface="+mn-cs"/>
              </a:rPr>
              <a:t>petabyte</a:t>
            </a:r>
            <a:r>
              <a:rPr lang="en-US" sz="1200" kern="1200" dirty="0" smtClean="0">
                <a:solidFill>
                  <a:schemeClr val="tx1"/>
                </a:solidFill>
                <a:latin typeface="+mn-lt"/>
                <a:ea typeface="+mn-ea"/>
                <a:cs typeface="+mn-cs"/>
              </a:rPr>
              <a:t>-scale data warehouse that makes it easy and cost-effective to analyze a vast amount of data.</a:t>
            </a:r>
          </a:p>
          <a:p>
            <a:r>
              <a:rPr lang="en-US" sz="1200" kern="1200" dirty="0" smtClean="0">
                <a:solidFill>
                  <a:schemeClr val="tx1"/>
                </a:solidFill>
                <a:latin typeface="+mn-lt"/>
                <a:ea typeface="+mn-ea"/>
                <a:cs typeface="+mn-cs"/>
              </a:rPr>
              <a:t>If you need to perform online transaction processing, use Amazon RDS instead.</a:t>
            </a:r>
          </a:p>
          <a:p>
            <a:r>
              <a:rPr lang="en-US" sz="1200" kern="1200" dirty="0" smtClean="0">
                <a:solidFill>
                  <a:schemeClr val="tx1"/>
                </a:solidFill>
                <a:latin typeface="+mn-lt"/>
                <a:ea typeface="+mn-ea"/>
                <a:cs typeface="+mn-cs"/>
              </a:rPr>
              <a:t> </a:t>
            </a:r>
          </a:p>
          <a:p>
            <a:r>
              <a:rPr lang="en-US" sz="1200" b="1" kern="1200" dirty="0" smtClean="0">
                <a:solidFill>
                  <a:schemeClr val="tx1"/>
                </a:solidFill>
                <a:latin typeface="+mn-lt"/>
                <a:ea typeface="+mn-ea"/>
                <a:cs typeface="+mn-cs"/>
              </a:rPr>
              <a:t>Amazon </a:t>
            </a:r>
            <a:r>
              <a:rPr lang="en-US" sz="1200" b="1" kern="1200" dirty="0" err="1" smtClean="0">
                <a:solidFill>
                  <a:schemeClr val="tx1"/>
                </a:solidFill>
                <a:latin typeface="+mn-lt"/>
                <a:ea typeface="+mn-ea"/>
                <a:cs typeface="+mn-cs"/>
              </a:rPr>
              <a:t>DynamoDB</a:t>
            </a:r>
            <a:endParaRPr lang="en-US" sz="1200" b="1"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 </a:t>
            </a:r>
          </a:p>
          <a:p>
            <a:r>
              <a:rPr lang="en-US" sz="1200" kern="1200" dirty="0" smtClean="0">
                <a:solidFill>
                  <a:schemeClr val="tx1"/>
                </a:solidFill>
                <a:latin typeface="+mn-lt"/>
                <a:ea typeface="+mn-ea"/>
                <a:cs typeface="+mn-cs"/>
              </a:rPr>
              <a:t>Provides a fully-managed </a:t>
            </a:r>
            <a:r>
              <a:rPr lang="en-US" sz="1200" kern="1200" dirty="0" err="1" smtClean="0">
                <a:solidFill>
                  <a:schemeClr val="tx1"/>
                </a:solidFill>
                <a:latin typeface="+mn-lt"/>
                <a:ea typeface="+mn-ea"/>
                <a:cs typeface="+mn-cs"/>
              </a:rPr>
              <a:t>NoSQL</a:t>
            </a:r>
            <a:r>
              <a:rPr lang="en-US" sz="1200" kern="1200" dirty="0" smtClean="0">
                <a:solidFill>
                  <a:schemeClr val="tx1"/>
                </a:solidFill>
                <a:latin typeface="+mn-lt"/>
                <a:ea typeface="+mn-ea"/>
                <a:cs typeface="+mn-cs"/>
              </a:rPr>
              <a:t> database with fast performance at a low cost. Common use cases include mobile apps, gaming, digital ad serving, live events, metadata storage for Amazon S3 </a:t>
            </a:r>
            <a:r>
              <a:rPr lang="en-US" sz="1200" kern="1200" dirty="0" err="1" smtClean="0">
                <a:solidFill>
                  <a:schemeClr val="tx1"/>
                </a:solidFill>
                <a:latin typeface="+mn-lt"/>
                <a:ea typeface="+mn-ea"/>
                <a:cs typeface="+mn-cs"/>
              </a:rPr>
              <a:t>objects,e</a:t>
            </a:r>
            <a:r>
              <a:rPr lang="en-US" sz="1200" kern="1200" dirty="0" smtClean="0">
                <a:solidFill>
                  <a:schemeClr val="tx1"/>
                </a:solidFill>
                <a:latin typeface="+mn-lt"/>
                <a:ea typeface="+mn-ea"/>
                <a:cs typeface="+mn-cs"/>
              </a:rPr>
              <a:t>-commerce shopping carts, and web session management.</a:t>
            </a:r>
          </a:p>
          <a:p>
            <a:r>
              <a:rPr lang="en-US" sz="1200" kern="1200" dirty="0" smtClean="0">
                <a:solidFill>
                  <a:schemeClr val="tx1"/>
                </a:solidFill>
                <a:latin typeface="+mn-lt"/>
                <a:ea typeface="+mn-ea"/>
                <a:cs typeface="+mn-cs"/>
              </a:rPr>
              <a:t>If you have large objects (for example, 10 GB or larger in size), store those objects in Amazon S3 and maintain the metadata in Amazon </a:t>
            </a:r>
            <a:r>
              <a:rPr lang="en-US" sz="1200" kern="1200" dirty="0" err="1" smtClean="0">
                <a:solidFill>
                  <a:schemeClr val="tx1"/>
                </a:solidFill>
                <a:latin typeface="+mn-lt"/>
                <a:ea typeface="+mn-ea"/>
                <a:cs typeface="+mn-cs"/>
              </a:rPr>
              <a:t>DynamoDB</a:t>
            </a:r>
            <a:r>
              <a:rPr lang="en-US" sz="1200" kern="1200" dirty="0" smtClean="0">
                <a:solidFill>
                  <a:schemeClr val="tx1"/>
                </a:solidFill>
                <a:latin typeface="+mn-lt"/>
                <a:ea typeface="+mn-ea"/>
                <a:cs typeface="+mn-cs"/>
              </a:rPr>
              <a:t>.</a:t>
            </a:r>
          </a:p>
          <a:p>
            <a:r>
              <a:rPr lang="en-US" sz="1200" kern="1200" dirty="0" smtClean="0">
                <a:solidFill>
                  <a:schemeClr val="tx1"/>
                </a:solidFill>
                <a:latin typeface="+mn-lt"/>
                <a:ea typeface="+mn-ea"/>
                <a:cs typeface="+mn-cs"/>
              </a:rPr>
              <a:t> </a:t>
            </a:r>
          </a:p>
          <a:p>
            <a:r>
              <a:rPr lang="en-US" sz="1200" b="1" kern="1200" dirty="0" smtClean="0">
                <a:solidFill>
                  <a:schemeClr val="tx1"/>
                </a:solidFill>
                <a:latin typeface="+mn-lt"/>
                <a:ea typeface="+mn-ea"/>
                <a:cs typeface="+mn-cs"/>
              </a:rPr>
              <a:t>Amazon </a:t>
            </a:r>
            <a:r>
              <a:rPr lang="en-US" sz="1200" b="1" kern="1200" dirty="0" err="1" smtClean="0">
                <a:solidFill>
                  <a:schemeClr val="tx1"/>
                </a:solidFill>
                <a:latin typeface="+mn-lt"/>
                <a:ea typeface="+mn-ea"/>
                <a:cs typeface="+mn-cs"/>
              </a:rPr>
              <a:t>ElastiCache</a:t>
            </a:r>
            <a:endParaRPr lang="en-US" sz="1200" b="1"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 </a:t>
            </a:r>
          </a:p>
          <a:p>
            <a:r>
              <a:rPr lang="en-US" sz="1200" kern="1200" dirty="0" smtClean="0">
                <a:solidFill>
                  <a:schemeClr val="tx1"/>
                </a:solidFill>
                <a:latin typeface="+mn-lt"/>
                <a:ea typeface="+mn-ea"/>
                <a:cs typeface="+mn-cs"/>
              </a:rPr>
              <a:t>Provides a fast, fully managed, in-memory cache in the </a:t>
            </a:r>
            <a:r>
              <a:rPr lang="en-US" sz="1200" kern="1200" dirty="0" err="1" smtClean="0">
                <a:solidFill>
                  <a:schemeClr val="tx1"/>
                </a:solidFill>
                <a:latin typeface="+mn-lt"/>
                <a:ea typeface="+mn-ea"/>
                <a:cs typeface="+mn-cs"/>
              </a:rPr>
              <a:t>cloud.You</a:t>
            </a:r>
            <a:r>
              <a:rPr lang="en-US" sz="1200" kern="1200" dirty="0" smtClean="0">
                <a:solidFill>
                  <a:schemeClr val="tx1"/>
                </a:solidFill>
                <a:latin typeface="+mn-lt"/>
                <a:ea typeface="+mn-ea"/>
                <a:cs typeface="+mn-cs"/>
              </a:rPr>
              <a:t>  have a choice of caching engines: </a:t>
            </a:r>
            <a:r>
              <a:rPr lang="en-US" sz="1200" kern="1200" dirty="0" err="1" smtClean="0">
                <a:solidFill>
                  <a:schemeClr val="tx1"/>
                </a:solidFill>
                <a:latin typeface="+mn-lt"/>
                <a:ea typeface="+mn-ea"/>
                <a:cs typeface="+mn-cs"/>
              </a:rPr>
              <a:t>Memcached</a:t>
            </a:r>
            <a:r>
              <a:rPr lang="en-US" sz="1200" kern="1200" dirty="0" smtClean="0">
                <a:solidFill>
                  <a:schemeClr val="tx1"/>
                </a:solidFill>
                <a:latin typeface="+mn-lt"/>
                <a:ea typeface="+mn-ea"/>
                <a:cs typeface="+mn-cs"/>
              </a:rPr>
              <a:t> and </a:t>
            </a:r>
            <a:r>
              <a:rPr lang="en-US" sz="1200" kern="1200" dirty="0" err="1" smtClean="0">
                <a:solidFill>
                  <a:schemeClr val="tx1"/>
                </a:solidFill>
                <a:latin typeface="+mn-lt"/>
                <a:ea typeface="+mn-ea"/>
                <a:cs typeface="+mn-cs"/>
              </a:rPr>
              <a:t>Redis</a:t>
            </a:r>
            <a:r>
              <a:rPr lang="en-US" sz="1200" kern="1200" dirty="0" smtClean="0">
                <a:solidFill>
                  <a:schemeClr val="tx1"/>
                </a:solidFill>
                <a:latin typeface="+mn-lt"/>
                <a:ea typeface="+mn-ea"/>
                <a:cs typeface="+mn-cs"/>
              </a:rPr>
              <a:t>. Common use cases include improving performance by caching the results of</a:t>
            </a:r>
          </a:p>
          <a:p>
            <a:r>
              <a:rPr lang="en-US" sz="1200" kern="1200" dirty="0" smtClean="0">
                <a:solidFill>
                  <a:schemeClr val="tx1"/>
                </a:solidFill>
                <a:latin typeface="+mn-lt"/>
                <a:ea typeface="+mn-ea"/>
                <a:cs typeface="+mn-cs"/>
              </a:rPr>
              <a:t>I/O-intensive queries, managing web session data, and caching dynamically- generated web pages.</a:t>
            </a:r>
          </a:p>
          <a:p>
            <a:r>
              <a:rPr lang="en-US" sz="1200" kern="1200" dirty="0" smtClean="0">
                <a:solidFill>
                  <a:schemeClr val="tx1"/>
                </a:solidFill>
                <a:latin typeface="+mn-lt"/>
                <a:ea typeface="+mn-ea"/>
                <a:cs typeface="+mn-cs"/>
              </a:rPr>
              <a:t>If you need data persistence, use </a:t>
            </a:r>
            <a:r>
              <a:rPr lang="en-US" sz="1200" kern="1200" dirty="0" err="1" smtClean="0">
                <a:solidFill>
                  <a:schemeClr val="tx1"/>
                </a:solidFill>
                <a:latin typeface="+mn-lt"/>
                <a:ea typeface="+mn-ea"/>
                <a:cs typeface="+mn-cs"/>
              </a:rPr>
              <a:t>DynamoDB</a:t>
            </a:r>
            <a:r>
              <a:rPr lang="en-US" sz="1200" kern="1200" dirty="0" smtClean="0">
                <a:solidFill>
                  <a:schemeClr val="tx1"/>
                </a:solidFill>
                <a:latin typeface="+mn-lt"/>
                <a:ea typeface="+mn-ea"/>
                <a:cs typeface="+mn-cs"/>
              </a:rPr>
              <a:t> instead.</a:t>
            </a:r>
          </a:p>
          <a:p>
            <a:r>
              <a:rPr lang="en-US" sz="1200" kern="1200" dirty="0" smtClean="0">
                <a:solidFill>
                  <a:schemeClr val="tx1"/>
                </a:solidFill>
                <a:latin typeface="+mn-lt"/>
                <a:ea typeface="+mn-ea"/>
                <a:cs typeface="+mn-cs"/>
              </a:rPr>
              <a:t> </a:t>
            </a:r>
          </a:p>
          <a:p>
            <a:r>
              <a:rPr lang="en-US" sz="1200" b="1" kern="1200" dirty="0" smtClean="0">
                <a:solidFill>
                  <a:schemeClr val="tx1"/>
                </a:solidFill>
                <a:latin typeface="+mn-lt"/>
                <a:ea typeface="+mn-ea"/>
                <a:cs typeface="+mn-cs"/>
              </a:rPr>
              <a:t>Hosted on Amazon EC2</a:t>
            </a:r>
          </a:p>
          <a:p>
            <a:r>
              <a:rPr lang="en-US" sz="1200" kern="1200" dirty="0" smtClean="0">
                <a:solidFill>
                  <a:schemeClr val="tx1"/>
                </a:solidFill>
                <a:latin typeface="+mn-lt"/>
                <a:ea typeface="+mn-ea"/>
                <a:cs typeface="+mn-cs"/>
              </a:rPr>
              <a:t> </a:t>
            </a:r>
          </a:p>
          <a:p>
            <a:r>
              <a:rPr lang="en-US" sz="1200" kern="1200" dirty="0" smtClean="0">
                <a:solidFill>
                  <a:schemeClr val="tx1"/>
                </a:solidFill>
                <a:latin typeface="+mn-lt"/>
                <a:ea typeface="+mn-ea"/>
                <a:cs typeface="+mn-cs"/>
              </a:rPr>
              <a:t>Enables you to manage the software, compute resources, and storage resources for your database with complete control. For best performance, select the right EC2 instance type and EBS volume type for your </a:t>
            </a:r>
            <a:r>
              <a:rPr lang="en-US" sz="1200" kern="1200" dirty="0" err="1" smtClean="0">
                <a:solidFill>
                  <a:schemeClr val="tx1"/>
                </a:solidFill>
                <a:latin typeface="+mn-lt"/>
                <a:ea typeface="+mn-ea"/>
                <a:cs typeface="+mn-cs"/>
              </a:rPr>
              <a:t>scenario.You</a:t>
            </a:r>
            <a:r>
              <a:rPr lang="en-US" sz="1200" kern="1200" dirty="0" smtClean="0">
                <a:solidFill>
                  <a:schemeClr val="tx1"/>
                </a:solidFill>
                <a:latin typeface="+mn-lt"/>
                <a:ea typeface="+mn-ea"/>
                <a:cs typeface="+mn-cs"/>
              </a:rPr>
              <a:t> can also increase the number of EBS volumes and use striping to increase performance.</a:t>
            </a:r>
          </a:p>
          <a:p>
            <a:r>
              <a:rPr lang="en-US" sz="1200" kern="1200" dirty="0" smtClean="0">
                <a:solidFill>
                  <a:schemeClr val="tx1"/>
                </a:solidFill>
                <a:latin typeface="+mn-lt"/>
                <a:ea typeface="+mn-ea"/>
                <a:cs typeface="+mn-cs"/>
              </a:rPr>
              <a:t>If you are running a database engine that's supported by Amazon RDS, consider the benefits offered by using a fully-managed RDS</a:t>
            </a:r>
          </a:p>
          <a:p>
            <a:r>
              <a:rPr lang="en-US" sz="1200" kern="1200" dirty="0" smtClean="0">
                <a:solidFill>
                  <a:schemeClr val="tx1"/>
                </a:solidFill>
                <a:latin typeface="+mn-lt"/>
                <a:ea typeface="+mn-ea"/>
                <a:cs typeface="+mn-cs"/>
              </a:rPr>
              <a:t>database instead.</a:t>
            </a:r>
          </a:p>
          <a:p>
            <a:r>
              <a:rPr lang="en-US" sz="1200" kern="1200" dirty="0" smtClean="0">
                <a:solidFill>
                  <a:schemeClr val="tx1"/>
                </a:solidFill>
                <a:latin typeface="+mn-lt"/>
                <a:ea typeface="+mn-ea"/>
                <a:cs typeface="+mn-cs"/>
              </a:rPr>
              <a:t> </a:t>
            </a:r>
            <a:endParaRPr lang="en-US" sz="120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71E7D22E-2FCF-4181-8686-08BDCDF94062}" type="slidenum">
              <a:rPr lang="en-US" smtClean="0"/>
              <a:pPr/>
              <a:t>23</a:t>
            </a:fld>
            <a:endParaRPr 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Notes :</a:t>
            </a:r>
          </a:p>
          <a:p>
            <a:r>
              <a:rPr lang="en-US" dirty="0" smtClean="0"/>
              <a:t>For Streaming video or other media,</a:t>
            </a:r>
            <a:r>
              <a:rPr lang="en-US" baseline="0" dirty="0" smtClean="0"/>
              <a:t> many third party tools will work well with Amazon Cloud Front</a:t>
            </a:r>
            <a:endParaRPr lang="en-US" dirty="0"/>
          </a:p>
        </p:txBody>
      </p:sp>
      <p:sp>
        <p:nvSpPr>
          <p:cNvPr id="4" name="Slide Number Placeholder 3"/>
          <p:cNvSpPr>
            <a:spLocks noGrp="1"/>
          </p:cNvSpPr>
          <p:nvPr>
            <p:ph type="sldNum" sz="quarter" idx="10"/>
          </p:nvPr>
        </p:nvSpPr>
        <p:spPr/>
        <p:txBody>
          <a:bodyPr/>
          <a:lstStyle/>
          <a:p>
            <a:fld id="{71E7D22E-2FCF-4181-8686-08BDCDF94062}" type="slidenum">
              <a:rPr lang="en-US" smtClean="0"/>
              <a:pPr/>
              <a:t>24</a:t>
            </a:fld>
            <a:endParaRPr 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Notes :</a:t>
            </a:r>
          </a:p>
          <a:p>
            <a:r>
              <a:rPr lang="en-US" dirty="0" smtClean="0"/>
              <a:t>For Streaming video or other media,</a:t>
            </a:r>
            <a:r>
              <a:rPr lang="en-US" baseline="0" dirty="0" smtClean="0"/>
              <a:t> many third party tools will work well with Amazon Cloud Front</a:t>
            </a:r>
            <a:endParaRPr lang="en-US" dirty="0"/>
          </a:p>
        </p:txBody>
      </p:sp>
      <p:sp>
        <p:nvSpPr>
          <p:cNvPr id="4" name="Slide Number Placeholder 3"/>
          <p:cNvSpPr>
            <a:spLocks noGrp="1"/>
          </p:cNvSpPr>
          <p:nvPr>
            <p:ph type="sldNum" sz="quarter" idx="10"/>
          </p:nvPr>
        </p:nvSpPr>
        <p:spPr/>
        <p:txBody>
          <a:bodyPr/>
          <a:lstStyle/>
          <a:p>
            <a:fld id="{71E7D22E-2FCF-4181-8686-08BDCDF94062}" type="slidenum">
              <a:rPr lang="en-US" smtClean="0"/>
              <a:pPr/>
              <a:t>25</a:t>
            </a:fld>
            <a:endParaRPr 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Notes :</a:t>
            </a:r>
          </a:p>
          <a:p>
            <a:r>
              <a:rPr lang="en-US" dirty="0" smtClean="0"/>
              <a:t>For Streaming video or other media,</a:t>
            </a:r>
            <a:r>
              <a:rPr lang="en-US" baseline="0" dirty="0" smtClean="0"/>
              <a:t> many third party tools will work well with Amazon Cloud Front</a:t>
            </a:r>
            <a:endParaRPr lang="en-US" dirty="0"/>
          </a:p>
        </p:txBody>
      </p:sp>
      <p:sp>
        <p:nvSpPr>
          <p:cNvPr id="4" name="Slide Number Placeholder 3"/>
          <p:cNvSpPr>
            <a:spLocks noGrp="1"/>
          </p:cNvSpPr>
          <p:nvPr>
            <p:ph type="sldNum" sz="quarter" idx="10"/>
          </p:nvPr>
        </p:nvSpPr>
        <p:spPr/>
        <p:txBody>
          <a:bodyPr/>
          <a:lstStyle/>
          <a:p>
            <a:fld id="{71E7D22E-2FCF-4181-8686-08BDCDF94062}" type="slidenum">
              <a:rPr lang="en-US" smtClean="0"/>
              <a:pPr/>
              <a:t>26</a:t>
            </a:fld>
            <a:endParaRPr 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25488" y="741363"/>
            <a:ext cx="5346700" cy="37020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E7D22E-2FCF-4181-8686-08BDCDF94062}" type="slidenum">
              <a:rPr lang="en-US" smtClean="0"/>
              <a:pPr/>
              <a:t>27</a:t>
            </a:fld>
            <a:endParaRPr lang="en-US" dirty="0"/>
          </a:p>
        </p:txBody>
      </p:sp>
    </p:spTree>
    <p:extLst>
      <p:ext uri="{BB962C8B-B14F-4D97-AF65-F5344CB8AC3E}">
        <p14:creationId xmlns:p14="http://schemas.microsoft.com/office/powerpoint/2010/main" xmlns="" val="10240571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Slide Image Placeholder 1"/>
          <p:cNvSpPr>
            <a:spLocks noGrp="1" noRot="1" noChangeAspect="1" noTextEdit="1"/>
          </p:cNvSpPr>
          <p:nvPr>
            <p:ph type="sldImg"/>
          </p:nvPr>
        </p:nvSpPr>
        <p:spPr>
          <a:xfrm>
            <a:off x="725488" y="741363"/>
            <a:ext cx="5346700" cy="3702050"/>
          </a:xfrm>
          <a:ln/>
        </p:spPr>
      </p:sp>
      <p:sp>
        <p:nvSpPr>
          <p:cNvPr id="75779" name="Notes Placeholder 2"/>
          <p:cNvSpPr>
            <a:spLocks noGrp="1"/>
          </p:cNvSpPr>
          <p:nvPr>
            <p:ph type="body" idx="1"/>
          </p:nvPr>
        </p:nvSpPr>
        <p:spPr>
          <a:noFill/>
        </p:spPr>
        <p:txBody>
          <a:bodyPr/>
          <a:lstStyle/>
          <a:p>
            <a:endParaRPr lang="en-US" dirty="0" smtClean="0">
              <a:ea typeface="ＭＳ Ｐゴシック" pitchFamily="34" charset="-128"/>
            </a:endParaRPr>
          </a:p>
        </p:txBody>
      </p:sp>
      <p:sp>
        <p:nvSpPr>
          <p:cNvPr id="75780" name="Slide Number Placeholder 3"/>
          <p:cNvSpPr>
            <a:spLocks noGrp="1"/>
          </p:cNvSpPr>
          <p:nvPr>
            <p:ph type="sldNum" sz="quarter" idx="5"/>
          </p:nvPr>
        </p:nvSpPr>
        <p:spPr>
          <a:noFill/>
          <a:ln>
            <a:miter lim="800000"/>
            <a:headEnd/>
            <a:tailEnd/>
          </a:ln>
        </p:spPr>
        <p:txBody>
          <a:bodyPr/>
          <a:lstStyle/>
          <a:p>
            <a:fld id="{539D90E4-507A-44AE-86AA-BF770C0427DE}" type="slidenum">
              <a:rPr lang="en-US" smtClean="0">
                <a:solidFill>
                  <a:prstClr val="black"/>
                </a:solidFill>
                <a:latin typeface="Arial" charset="0"/>
              </a:rPr>
              <a:pPr/>
              <a:t>3</a:t>
            </a:fld>
            <a:endParaRPr lang="en-US" dirty="0" smtClean="0">
              <a:solidFill>
                <a:prstClr val="black"/>
              </a:solidFill>
              <a:latin typeface="Arial"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7"/>
          <p:cNvSpPr>
            <a:spLocks noGrp="1" noChangeArrowheads="1"/>
          </p:cNvSpPr>
          <p:nvPr>
            <p:ph type="sldNum" sz="quarter" idx="5"/>
          </p:nvPr>
        </p:nvSpPr>
        <p:spPr>
          <a:noFill/>
          <a:ln>
            <a:miter lim="800000"/>
            <a:headEnd/>
            <a:tailEnd/>
          </a:ln>
        </p:spPr>
        <p:txBody>
          <a:bodyPr/>
          <a:lstStyle/>
          <a:p>
            <a:fld id="{C64B6CF9-CECE-4BE6-BD0B-2448FB384785}" type="slidenum">
              <a:rPr lang="en-US" smtClean="0">
                <a:solidFill>
                  <a:prstClr val="black"/>
                </a:solidFill>
                <a:ea typeface="MS PGothic" pitchFamily="34" charset="-128"/>
              </a:rPr>
              <a:pPr/>
              <a:t>4</a:t>
            </a:fld>
            <a:endParaRPr lang="en-US" dirty="0" smtClean="0">
              <a:solidFill>
                <a:prstClr val="black"/>
              </a:solidFill>
              <a:ea typeface="MS PGothic" pitchFamily="34" charset="-128"/>
            </a:endParaRPr>
          </a:p>
        </p:txBody>
      </p:sp>
      <p:sp>
        <p:nvSpPr>
          <p:cNvPr id="102403" name="Rectangle 2"/>
          <p:cNvSpPr>
            <a:spLocks noGrp="1" noRot="1" noChangeAspect="1" noChangeArrowheads="1" noTextEdit="1"/>
          </p:cNvSpPr>
          <p:nvPr>
            <p:ph type="sldImg"/>
          </p:nvPr>
        </p:nvSpPr>
        <p:spPr>
          <a:xfrm>
            <a:off x="725488" y="741363"/>
            <a:ext cx="5346700" cy="3702050"/>
          </a:xfrm>
          <a:ln/>
        </p:spPr>
      </p:sp>
      <p:sp>
        <p:nvSpPr>
          <p:cNvPr id="102404" name="Rectangle 3"/>
          <p:cNvSpPr>
            <a:spLocks noGrp="1" noChangeArrowheads="1"/>
          </p:cNvSpPr>
          <p:nvPr>
            <p:ph type="body" idx="1"/>
          </p:nvPr>
        </p:nvSpPr>
        <p:spPr>
          <a:noFill/>
        </p:spPr>
        <p:txBody>
          <a:bodyPr/>
          <a:lstStyle/>
          <a:p>
            <a:pPr eaLnBrk="1" hangingPunct="1">
              <a:spcBef>
                <a:spcPct val="0"/>
              </a:spcBef>
            </a:pPr>
            <a:r>
              <a:rPr lang="en-US" dirty="0" smtClean="0">
                <a:latin typeface="Arial" pitchFamily="34" charset="0"/>
              </a:rPr>
              <a:t>Best to print on an A3 sheet and display in class. The idea is to co-create, to connect to learn, to do-learn-do (knowing is not enough, the real purpose is to apply what we learn on the job). It would also be great to have the class share their learning with their teams. You are the facilitator, you will help all share knowledge and learn new concepts or skills, there will be no lectures, everyone is a teacher.</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Slide Image Placeholder 1"/>
          <p:cNvSpPr>
            <a:spLocks noGrp="1" noRot="1" noChangeAspect="1" noTextEdit="1"/>
          </p:cNvSpPr>
          <p:nvPr>
            <p:ph type="sldImg"/>
          </p:nvPr>
        </p:nvSpPr>
        <p:spPr>
          <a:xfrm>
            <a:off x="547688" y="617538"/>
            <a:ext cx="5702300" cy="3948112"/>
          </a:xfrm>
          <a:ln/>
        </p:spPr>
      </p:sp>
      <p:sp>
        <p:nvSpPr>
          <p:cNvPr id="103427" name="Notes Placeholder 2"/>
          <p:cNvSpPr>
            <a:spLocks noGrp="1"/>
          </p:cNvSpPr>
          <p:nvPr>
            <p:ph type="body" idx="1"/>
          </p:nvPr>
        </p:nvSpPr>
        <p:spPr>
          <a:xfrm>
            <a:off x="907086" y="4738216"/>
            <a:ext cx="4983508" cy="4442392"/>
          </a:xfrm>
          <a:noFill/>
        </p:spPr>
        <p:txBody>
          <a:bodyPr/>
          <a:lstStyle/>
          <a:p>
            <a:pPr eaLnBrk="1" hangingPunct="1"/>
            <a:r>
              <a:rPr lang="en-US" dirty="0" smtClean="0">
                <a:latin typeface="Arial" pitchFamily="34" charset="0"/>
              </a:rPr>
              <a:t>Show this slide and hide the one for onsite classrooms, if this is a virtual session.</a:t>
            </a:r>
          </a:p>
          <a:p>
            <a:pPr eaLnBrk="1" hangingPunct="1"/>
            <a:endParaRPr lang="en-US" dirty="0" smtClean="0">
              <a:latin typeface="Arial" pitchFamily="34" charset="0"/>
            </a:endParaRPr>
          </a:p>
          <a:p>
            <a:pPr defTabSz="931714" fontAlgn="auto">
              <a:lnSpc>
                <a:spcPct val="100000"/>
              </a:lnSpc>
              <a:spcBef>
                <a:spcPts val="0"/>
              </a:spcBef>
              <a:spcAft>
                <a:spcPts val="0"/>
              </a:spcAft>
              <a:defRPr/>
            </a:pPr>
            <a:r>
              <a:rPr lang="en-US" dirty="0" smtClean="0"/>
              <a:t>ONLY for Virtual classrooms</a:t>
            </a:r>
          </a:p>
          <a:p>
            <a:pPr eaLnBrk="1" hangingPunct="1"/>
            <a:endParaRPr lang="en-US" dirty="0" smtClean="0">
              <a:latin typeface="Arial" pitchFamily="34" charset="0"/>
            </a:endParaRPr>
          </a:p>
        </p:txBody>
      </p:sp>
      <p:sp>
        <p:nvSpPr>
          <p:cNvPr id="103428" name="Slide Number Placeholder 4"/>
          <p:cNvSpPr>
            <a:spLocks noGrp="1"/>
          </p:cNvSpPr>
          <p:nvPr>
            <p:ph type="sldNum" sz="quarter" idx="5"/>
          </p:nvPr>
        </p:nvSpPr>
        <p:spPr>
          <a:noFill/>
          <a:ln>
            <a:miter lim="800000"/>
            <a:headEnd/>
            <a:tailEnd/>
          </a:ln>
        </p:spPr>
        <p:txBody>
          <a:bodyPr/>
          <a:lstStyle/>
          <a:p>
            <a:fld id="{CA796B2F-CEAD-4656-B0C4-32D98025A847}" type="slidenum">
              <a:rPr lang="en-US" smtClean="0">
                <a:solidFill>
                  <a:prstClr val="black"/>
                </a:solidFill>
                <a:ea typeface="MS PGothic" pitchFamily="34" charset="-128"/>
              </a:rPr>
              <a:pPr/>
              <a:t>5</a:t>
            </a:fld>
            <a:endParaRPr lang="en-US" dirty="0" smtClean="0">
              <a:solidFill>
                <a:prstClr val="black"/>
              </a:solidFill>
              <a:ea typeface="MS PGothic" pitchFamily="34" charset="-128"/>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25488" y="741363"/>
            <a:ext cx="5346700" cy="370205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1E7D22E-2FCF-4181-8686-08BDCDF94062}" type="slidenum">
              <a:rPr lang="en-US" smtClean="0">
                <a:solidFill>
                  <a:prstClr val="black"/>
                </a:solidFill>
              </a:rPr>
              <a:pPr/>
              <a:t>6</a:t>
            </a:fld>
            <a:endParaRPr lang="en-US">
              <a:solidFill>
                <a:prstClr val="black"/>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Slide Image Placeholder 1"/>
          <p:cNvSpPr>
            <a:spLocks noGrp="1" noRot="1" noChangeAspect="1" noTextEdit="1"/>
          </p:cNvSpPr>
          <p:nvPr>
            <p:ph type="sldImg"/>
          </p:nvPr>
        </p:nvSpPr>
        <p:spPr>
          <a:xfrm>
            <a:off x="725488" y="741363"/>
            <a:ext cx="5346700" cy="3702050"/>
          </a:xfrm>
          <a:ln/>
        </p:spPr>
      </p:sp>
      <p:sp>
        <p:nvSpPr>
          <p:cNvPr id="67587" name="Notes Placeholder 2"/>
          <p:cNvSpPr>
            <a:spLocks noGrp="1"/>
          </p:cNvSpPr>
          <p:nvPr>
            <p:ph type="body" idx="1"/>
          </p:nvPr>
        </p:nvSpPr>
        <p:spPr>
          <a:noFill/>
          <a:ln/>
        </p:spPr>
        <p:txBody>
          <a:bodyPr/>
          <a:lstStyle/>
          <a:p>
            <a:r>
              <a:rPr lang="en-US" smtClean="0"/>
              <a:t>Add pics and Capgemini roles for the Facilitator and moderator. Establish their credibility, what qualifies them to facilitate this session.</a:t>
            </a:r>
          </a:p>
        </p:txBody>
      </p:sp>
      <p:sp>
        <p:nvSpPr>
          <p:cNvPr id="4" name="Slide Number Placeholder 3"/>
          <p:cNvSpPr>
            <a:spLocks noGrp="1"/>
          </p:cNvSpPr>
          <p:nvPr>
            <p:ph type="sldNum" sz="quarter" idx="5"/>
          </p:nvPr>
        </p:nvSpPr>
        <p:spPr/>
        <p:txBody>
          <a:bodyPr/>
          <a:lstStyle/>
          <a:p>
            <a:pPr>
              <a:defRPr/>
            </a:pPr>
            <a:fld id="{01EA447F-C56C-48FC-9C43-7720150F9928}" type="slidenum">
              <a:rPr lang="en-US">
                <a:solidFill>
                  <a:prstClr val="white"/>
                </a:solidFill>
              </a:rPr>
              <a:pPr>
                <a:defRPr/>
              </a:pPr>
              <a:t>7</a:t>
            </a:fld>
            <a:endParaRPr lang="en-US" dirty="0">
              <a:solidFill>
                <a:prstClr val="white"/>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25488" y="741363"/>
            <a:ext cx="5346700" cy="370205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5DA43956-99FE-4DF9-A59E-320AD3D8BE55}" type="slidenum">
              <a:rPr lang="en-US" smtClean="0">
                <a:solidFill>
                  <a:prstClr val="black"/>
                </a:solidFill>
              </a:rPr>
              <a:pPr/>
              <a:t>10</a:t>
            </a:fld>
            <a:endParaRPr lang="en-US" dirty="0">
              <a:solidFill>
                <a:prstClr val="black"/>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AWS can offer significant cost savings compared to the equivalent on-premises </a:t>
            </a:r>
            <a:r>
              <a:rPr lang="en-US" sz="1200" kern="1200" baseline="0" dirty="0" err="1" smtClean="0">
                <a:solidFill>
                  <a:schemeClr val="tx1"/>
                </a:solidFill>
                <a:latin typeface="+mn-lt"/>
                <a:ea typeface="+mn-ea"/>
                <a:cs typeface="+mn-cs"/>
              </a:rPr>
              <a:t>infrastructure.You</a:t>
            </a:r>
            <a:r>
              <a:rPr lang="en-US" sz="1200" kern="1200" baseline="0" dirty="0" smtClean="0">
                <a:solidFill>
                  <a:schemeClr val="tx1"/>
                </a:solidFill>
                <a:latin typeface="+mn-lt"/>
                <a:ea typeface="+mn-ea"/>
                <a:cs typeface="+mn-cs"/>
              </a:rPr>
              <a:t> can</a:t>
            </a:r>
          </a:p>
          <a:p>
            <a:r>
              <a:rPr lang="en-US" sz="1200" kern="1200" baseline="0" dirty="0" smtClean="0">
                <a:solidFill>
                  <a:schemeClr val="tx1"/>
                </a:solidFill>
                <a:latin typeface="+mn-lt"/>
                <a:ea typeface="+mn-ea"/>
                <a:cs typeface="+mn-cs"/>
              </a:rPr>
              <a:t>use the AWS Simple Monthly Calculator to estimate what it would cost to use AWS.</a:t>
            </a:r>
            <a:endParaRPr lang="en-US" dirty="0"/>
          </a:p>
        </p:txBody>
      </p:sp>
      <p:sp>
        <p:nvSpPr>
          <p:cNvPr id="4" name="Slide Number Placeholder 3"/>
          <p:cNvSpPr>
            <a:spLocks noGrp="1"/>
          </p:cNvSpPr>
          <p:nvPr>
            <p:ph type="sldNum" sz="quarter" idx="10"/>
          </p:nvPr>
        </p:nvSpPr>
        <p:spPr/>
        <p:txBody>
          <a:bodyPr/>
          <a:lstStyle/>
          <a:p>
            <a:fld id="{71E7D22E-2FCF-4181-8686-08BDCDF94062}" type="slidenum">
              <a:rPr lang="en-US" smtClean="0"/>
              <a:pPr/>
              <a:t>13</a:t>
            </a:fld>
            <a:endParaRPr 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25488" y="741363"/>
            <a:ext cx="5346700" cy="370205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5DA43956-99FE-4DF9-A59E-320AD3D8BE55}" type="slidenum">
              <a:rPr lang="en-US" smtClean="0">
                <a:solidFill>
                  <a:prstClr val="black"/>
                </a:solidFill>
              </a:rPr>
              <a:pPr/>
              <a:t>14</a:t>
            </a:fld>
            <a:endParaRPr lang="en-US" dirty="0">
              <a:solidFill>
                <a:prstClr val="black"/>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slideMaster" Target="../slideMasters/slideMaster1.xml"/><Relationship Id="rId3" Type="http://schemas.openxmlformats.org/officeDocument/2006/relationships/tags" Target="../tags/tag11.xml"/><Relationship Id="rId7" Type="http://schemas.openxmlformats.org/officeDocument/2006/relationships/tags" Target="../tags/tag15.xml"/><Relationship Id="rId12" Type="http://schemas.openxmlformats.org/officeDocument/2006/relationships/image" Target="../media/image5.png"/><Relationship Id="rId2" Type="http://schemas.openxmlformats.org/officeDocument/2006/relationships/tags" Target="../tags/tag10.xml"/><Relationship Id="rId1" Type="http://schemas.openxmlformats.org/officeDocument/2006/relationships/vmlDrawing" Target="../drawings/vmlDrawing2.vml"/><Relationship Id="rId6" Type="http://schemas.openxmlformats.org/officeDocument/2006/relationships/tags" Target="../tags/tag14.xml"/><Relationship Id="rId11" Type="http://schemas.openxmlformats.org/officeDocument/2006/relationships/image" Target="../media/image4.emf"/><Relationship Id="rId5" Type="http://schemas.openxmlformats.org/officeDocument/2006/relationships/tags" Target="../tags/tag13.xml"/><Relationship Id="rId10" Type="http://schemas.openxmlformats.org/officeDocument/2006/relationships/oleObject" Target="../embeddings/oleObject2.bin"/><Relationship Id="rId4" Type="http://schemas.openxmlformats.org/officeDocument/2006/relationships/tags" Target="../tags/tag12.xml"/><Relationship Id="rId9" Type="http://schemas.openxmlformats.org/officeDocument/2006/relationships/image" Target="../media/image3.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01.xml.rels><?xml version="1.0" encoding="UTF-8" standalone="yes"?>
<Relationships xmlns="http://schemas.openxmlformats.org/package/2006/relationships"><Relationship Id="rId3" Type="http://schemas.openxmlformats.org/officeDocument/2006/relationships/oleObject" Target="../embeddings/oleObject78.bin"/><Relationship Id="rId2" Type="http://schemas.openxmlformats.org/officeDocument/2006/relationships/slideMaster" Target="../slideMasters/slideMaster12.xml"/><Relationship Id="rId1" Type="http://schemas.openxmlformats.org/officeDocument/2006/relationships/vmlDrawing" Target="../drawings/vmlDrawing69.v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03.xml.rels><?xml version="1.0" encoding="UTF-8" standalone="yes"?>
<Relationships xmlns="http://schemas.openxmlformats.org/package/2006/relationships"><Relationship Id="rId8" Type="http://schemas.openxmlformats.org/officeDocument/2006/relationships/slideMaster" Target="../slideMasters/slideMaster13.xml"/><Relationship Id="rId3" Type="http://schemas.openxmlformats.org/officeDocument/2006/relationships/tags" Target="../tags/tag295.xml"/><Relationship Id="rId7" Type="http://schemas.openxmlformats.org/officeDocument/2006/relationships/tags" Target="../tags/tag299.xml"/><Relationship Id="rId12" Type="http://schemas.openxmlformats.org/officeDocument/2006/relationships/image" Target="../media/image5.png"/><Relationship Id="rId2" Type="http://schemas.openxmlformats.org/officeDocument/2006/relationships/tags" Target="../tags/tag294.xml"/><Relationship Id="rId1" Type="http://schemas.openxmlformats.org/officeDocument/2006/relationships/vmlDrawing" Target="../drawings/vmlDrawing71.vml"/><Relationship Id="rId6" Type="http://schemas.openxmlformats.org/officeDocument/2006/relationships/tags" Target="../tags/tag298.xml"/><Relationship Id="rId11" Type="http://schemas.openxmlformats.org/officeDocument/2006/relationships/image" Target="../media/image4.emf"/><Relationship Id="rId5" Type="http://schemas.openxmlformats.org/officeDocument/2006/relationships/tags" Target="../tags/tag297.xml"/><Relationship Id="rId10" Type="http://schemas.openxmlformats.org/officeDocument/2006/relationships/oleObject" Target="../embeddings/oleObject80.bin"/><Relationship Id="rId4" Type="http://schemas.openxmlformats.org/officeDocument/2006/relationships/tags" Target="../tags/tag296.xml"/><Relationship Id="rId9" Type="http://schemas.openxmlformats.org/officeDocument/2006/relationships/image" Target="../media/image3.jpeg"/></Relationships>
</file>

<file path=ppt/slideLayouts/_rels/slideLayout104.xml.rels><?xml version="1.0" encoding="UTF-8" standalone="yes"?>
<Relationships xmlns="http://schemas.openxmlformats.org/package/2006/relationships"><Relationship Id="rId8" Type="http://schemas.openxmlformats.org/officeDocument/2006/relationships/slideMaster" Target="../slideMasters/slideMaster13.xml"/><Relationship Id="rId3" Type="http://schemas.openxmlformats.org/officeDocument/2006/relationships/tags" Target="../tags/tag301.xml"/><Relationship Id="rId7" Type="http://schemas.openxmlformats.org/officeDocument/2006/relationships/tags" Target="../tags/tag305.xml"/><Relationship Id="rId12" Type="http://schemas.openxmlformats.org/officeDocument/2006/relationships/image" Target="../media/image4.emf"/><Relationship Id="rId2" Type="http://schemas.openxmlformats.org/officeDocument/2006/relationships/tags" Target="../tags/tag300.xml"/><Relationship Id="rId1" Type="http://schemas.openxmlformats.org/officeDocument/2006/relationships/vmlDrawing" Target="../drawings/vmlDrawing72.vml"/><Relationship Id="rId6" Type="http://schemas.openxmlformats.org/officeDocument/2006/relationships/tags" Target="../tags/tag304.xml"/><Relationship Id="rId11" Type="http://schemas.openxmlformats.org/officeDocument/2006/relationships/image" Target="../media/image5.png"/><Relationship Id="rId5" Type="http://schemas.openxmlformats.org/officeDocument/2006/relationships/tags" Target="../tags/tag303.xml"/><Relationship Id="rId10" Type="http://schemas.openxmlformats.org/officeDocument/2006/relationships/oleObject" Target="../embeddings/oleObject81.bin"/><Relationship Id="rId4" Type="http://schemas.openxmlformats.org/officeDocument/2006/relationships/tags" Target="../tags/tag302.xml"/><Relationship Id="rId9" Type="http://schemas.openxmlformats.org/officeDocument/2006/relationships/image" Target="../media/image6.jpeg"/></Relationships>
</file>

<file path=ppt/slideLayouts/_rels/slideLayout105.xml.rels><?xml version="1.0" encoding="UTF-8" standalone="yes"?>
<Relationships xmlns="http://schemas.openxmlformats.org/package/2006/relationships"><Relationship Id="rId3" Type="http://schemas.openxmlformats.org/officeDocument/2006/relationships/tags" Target="../tags/tag307.xml"/><Relationship Id="rId7" Type="http://schemas.openxmlformats.org/officeDocument/2006/relationships/oleObject" Target="../embeddings/oleObject82.bin"/><Relationship Id="rId2" Type="http://schemas.openxmlformats.org/officeDocument/2006/relationships/tags" Target="../tags/tag306.xml"/><Relationship Id="rId1" Type="http://schemas.openxmlformats.org/officeDocument/2006/relationships/vmlDrawing" Target="../drawings/vmlDrawing73.vml"/><Relationship Id="rId6" Type="http://schemas.openxmlformats.org/officeDocument/2006/relationships/image" Target="../media/image7.jpeg"/><Relationship Id="rId5" Type="http://schemas.openxmlformats.org/officeDocument/2006/relationships/slideMaster" Target="../slideMasters/slideMaster13.xml"/><Relationship Id="rId4" Type="http://schemas.openxmlformats.org/officeDocument/2006/relationships/tags" Target="../tags/tag308.xml"/></Relationships>
</file>

<file path=ppt/slideLayouts/_rels/slideLayout106.xml.rels><?xml version="1.0" encoding="UTF-8" standalone="yes"?>
<Relationships xmlns="http://schemas.openxmlformats.org/package/2006/relationships"><Relationship Id="rId3" Type="http://schemas.openxmlformats.org/officeDocument/2006/relationships/slideMaster" Target="../slideMasters/slideMaster13.xml"/><Relationship Id="rId2" Type="http://schemas.openxmlformats.org/officeDocument/2006/relationships/tags" Target="../tags/tag309.xml"/><Relationship Id="rId1" Type="http://schemas.openxmlformats.org/officeDocument/2006/relationships/vmlDrawing" Target="../drawings/vmlDrawing74.vml"/><Relationship Id="rId4" Type="http://schemas.openxmlformats.org/officeDocument/2006/relationships/oleObject" Target="../embeddings/oleObject83.bin"/></Relationships>
</file>

<file path=ppt/slideLayouts/_rels/slideLayout107.xml.rels><?xml version="1.0" encoding="UTF-8" standalone="yes"?>
<Relationships xmlns="http://schemas.openxmlformats.org/package/2006/relationships"><Relationship Id="rId3" Type="http://schemas.openxmlformats.org/officeDocument/2006/relationships/tags" Target="../tags/tag311.xml"/><Relationship Id="rId2" Type="http://schemas.openxmlformats.org/officeDocument/2006/relationships/tags" Target="../tags/tag310.xml"/><Relationship Id="rId1" Type="http://schemas.openxmlformats.org/officeDocument/2006/relationships/vmlDrawing" Target="../drawings/vmlDrawing75.vml"/><Relationship Id="rId6" Type="http://schemas.openxmlformats.org/officeDocument/2006/relationships/oleObject" Target="../embeddings/oleObject84.bin"/><Relationship Id="rId5" Type="http://schemas.openxmlformats.org/officeDocument/2006/relationships/slideMaster" Target="../slideMasters/slideMaster13.xml"/><Relationship Id="rId4" Type="http://schemas.openxmlformats.org/officeDocument/2006/relationships/tags" Target="../tags/tag312.xml"/></Relationships>
</file>

<file path=ppt/slideLayouts/_rels/slideLayout108.xml.rels><?xml version="1.0" encoding="UTF-8" standalone="yes"?>
<Relationships xmlns="http://schemas.openxmlformats.org/package/2006/relationships"><Relationship Id="rId3" Type="http://schemas.openxmlformats.org/officeDocument/2006/relationships/tags" Target="../tags/tag314.xml"/><Relationship Id="rId2" Type="http://schemas.openxmlformats.org/officeDocument/2006/relationships/tags" Target="../tags/tag313.xml"/><Relationship Id="rId1" Type="http://schemas.openxmlformats.org/officeDocument/2006/relationships/vmlDrawing" Target="../drawings/vmlDrawing76.vml"/><Relationship Id="rId6" Type="http://schemas.openxmlformats.org/officeDocument/2006/relationships/oleObject" Target="../embeddings/oleObject85.bin"/><Relationship Id="rId5" Type="http://schemas.openxmlformats.org/officeDocument/2006/relationships/slideMaster" Target="../slideMasters/slideMaster13.xml"/><Relationship Id="rId4" Type="http://schemas.openxmlformats.org/officeDocument/2006/relationships/tags" Target="../tags/tag315.xml"/></Relationships>
</file>

<file path=ppt/slideLayouts/_rels/slideLayout109.xml.rels><?xml version="1.0" encoding="UTF-8" standalone="yes"?>
<Relationships xmlns="http://schemas.openxmlformats.org/package/2006/relationships"><Relationship Id="rId8" Type="http://schemas.openxmlformats.org/officeDocument/2006/relationships/oleObject" Target="../embeddings/oleObject86.bin"/><Relationship Id="rId3" Type="http://schemas.openxmlformats.org/officeDocument/2006/relationships/tags" Target="../tags/tag317.xml"/><Relationship Id="rId7" Type="http://schemas.openxmlformats.org/officeDocument/2006/relationships/slideMaster" Target="../slideMasters/slideMaster13.xml"/><Relationship Id="rId2" Type="http://schemas.openxmlformats.org/officeDocument/2006/relationships/tags" Target="../tags/tag316.xml"/><Relationship Id="rId1" Type="http://schemas.openxmlformats.org/officeDocument/2006/relationships/vmlDrawing" Target="../drawings/vmlDrawing77.vml"/><Relationship Id="rId6" Type="http://schemas.openxmlformats.org/officeDocument/2006/relationships/tags" Target="../tags/tag320.xml"/><Relationship Id="rId5" Type="http://schemas.openxmlformats.org/officeDocument/2006/relationships/tags" Target="../tags/tag319.xml"/><Relationship Id="rId4" Type="http://schemas.openxmlformats.org/officeDocument/2006/relationships/tags" Target="../tags/tag318.xml"/></Relationships>
</file>

<file path=ppt/slideLayouts/_rels/slideLayout1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7.xml"/><Relationship Id="rId1" Type="http://schemas.openxmlformats.org/officeDocument/2006/relationships/vmlDrawing" Target="../drawings/vmlDrawing10.vml"/><Relationship Id="rId6" Type="http://schemas.openxmlformats.org/officeDocument/2006/relationships/oleObject" Target="../embeddings/oleObject11.bin"/><Relationship Id="rId5" Type="http://schemas.openxmlformats.org/officeDocument/2006/relationships/image" Target="../media/image8.jpeg"/><Relationship Id="rId4" Type="http://schemas.openxmlformats.org/officeDocument/2006/relationships/oleObject" Target="../embeddings/oleObject10.bin"/></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11.xml.rels><?xml version="1.0" encoding="UTF-8" standalone="yes"?>
<Relationships xmlns="http://schemas.openxmlformats.org/package/2006/relationships"><Relationship Id="rId3" Type="http://schemas.openxmlformats.org/officeDocument/2006/relationships/oleObject" Target="../embeddings/oleObject87.bin"/><Relationship Id="rId2" Type="http://schemas.openxmlformats.org/officeDocument/2006/relationships/slideMaster" Target="../slideMasters/slideMaster13.xml"/><Relationship Id="rId1" Type="http://schemas.openxmlformats.org/officeDocument/2006/relationships/vmlDrawing" Target="../drawings/vmlDrawing78.v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13.xml.rels><?xml version="1.0" encoding="UTF-8" standalone="yes"?>
<Relationships xmlns="http://schemas.openxmlformats.org/package/2006/relationships"><Relationship Id="rId8" Type="http://schemas.openxmlformats.org/officeDocument/2006/relationships/slideMaster" Target="../slideMasters/slideMaster14.xml"/><Relationship Id="rId3" Type="http://schemas.openxmlformats.org/officeDocument/2006/relationships/tags" Target="../tags/tag330.xml"/><Relationship Id="rId7" Type="http://schemas.openxmlformats.org/officeDocument/2006/relationships/tags" Target="../tags/tag334.xml"/><Relationship Id="rId12" Type="http://schemas.openxmlformats.org/officeDocument/2006/relationships/image" Target="../media/image5.png"/><Relationship Id="rId2" Type="http://schemas.openxmlformats.org/officeDocument/2006/relationships/tags" Target="../tags/tag329.xml"/><Relationship Id="rId1" Type="http://schemas.openxmlformats.org/officeDocument/2006/relationships/vmlDrawing" Target="../drawings/vmlDrawing80.vml"/><Relationship Id="rId6" Type="http://schemas.openxmlformats.org/officeDocument/2006/relationships/tags" Target="../tags/tag333.xml"/><Relationship Id="rId11" Type="http://schemas.openxmlformats.org/officeDocument/2006/relationships/image" Target="../media/image4.emf"/><Relationship Id="rId5" Type="http://schemas.openxmlformats.org/officeDocument/2006/relationships/tags" Target="../tags/tag332.xml"/><Relationship Id="rId10" Type="http://schemas.openxmlformats.org/officeDocument/2006/relationships/oleObject" Target="../embeddings/oleObject89.bin"/><Relationship Id="rId4" Type="http://schemas.openxmlformats.org/officeDocument/2006/relationships/tags" Target="../tags/tag331.xml"/><Relationship Id="rId9" Type="http://schemas.openxmlformats.org/officeDocument/2006/relationships/image" Target="../media/image3.jpeg"/></Relationships>
</file>

<file path=ppt/slideLayouts/_rels/slideLayout114.xml.rels><?xml version="1.0" encoding="UTF-8" standalone="yes"?>
<Relationships xmlns="http://schemas.openxmlformats.org/package/2006/relationships"><Relationship Id="rId8" Type="http://schemas.openxmlformats.org/officeDocument/2006/relationships/slideMaster" Target="../slideMasters/slideMaster14.xml"/><Relationship Id="rId3" Type="http://schemas.openxmlformats.org/officeDocument/2006/relationships/tags" Target="../tags/tag336.xml"/><Relationship Id="rId7" Type="http://schemas.openxmlformats.org/officeDocument/2006/relationships/tags" Target="../tags/tag340.xml"/><Relationship Id="rId12" Type="http://schemas.openxmlformats.org/officeDocument/2006/relationships/image" Target="../media/image4.emf"/><Relationship Id="rId2" Type="http://schemas.openxmlformats.org/officeDocument/2006/relationships/tags" Target="../tags/tag335.xml"/><Relationship Id="rId1" Type="http://schemas.openxmlformats.org/officeDocument/2006/relationships/vmlDrawing" Target="../drawings/vmlDrawing81.vml"/><Relationship Id="rId6" Type="http://schemas.openxmlformats.org/officeDocument/2006/relationships/tags" Target="../tags/tag339.xml"/><Relationship Id="rId11" Type="http://schemas.openxmlformats.org/officeDocument/2006/relationships/image" Target="../media/image5.png"/><Relationship Id="rId5" Type="http://schemas.openxmlformats.org/officeDocument/2006/relationships/tags" Target="../tags/tag338.xml"/><Relationship Id="rId10" Type="http://schemas.openxmlformats.org/officeDocument/2006/relationships/oleObject" Target="../embeddings/oleObject90.bin"/><Relationship Id="rId4" Type="http://schemas.openxmlformats.org/officeDocument/2006/relationships/tags" Target="../tags/tag337.xml"/><Relationship Id="rId9" Type="http://schemas.openxmlformats.org/officeDocument/2006/relationships/image" Target="../media/image6.jpeg"/></Relationships>
</file>

<file path=ppt/slideLayouts/_rels/slideLayout115.xml.rels><?xml version="1.0" encoding="UTF-8" standalone="yes"?>
<Relationships xmlns="http://schemas.openxmlformats.org/package/2006/relationships"><Relationship Id="rId3" Type="http://schemas.openxmlformats.org/officeDocument/2006/relationships/tags" Target="../tags/tag342.xml"/><Relationship Id="rId7" Type="http://schemas.openxmlformats.org/officeDocument/2006/relationships/oleObject" Target="../embeddings/oleObject91.bin"/><Relationship Id="rId2" Type="http://schemas.openxmlformats.org/officeDocument/2006/relationships/tags" Target="../tags/tag341.xml"/><Relationship Id="rId1" Type="http://schemas.openxmlformats.org/officeDocument/2006/relationships/vmlDrawing" Target="../drawings/vmlDrawing82.vml"/><Relationship Id="rId6" Type="http://schemas.openxmlformats.org/officeDocument/2006/relationships/image" Target="../media/image7.jpeg"/><Relationship Id="rId5" Type="http://schemas.openxmlformats.org/officeDocument/2006/relationships/slideMaster" Target="../slideMasters/slideMaster14.xml"/><Relationship Id="rId4" Type="http://schemas.openxmlformats.org/officeDocument/2006/relationships/tags" Target="../tags/tag343.xml"/></Relationships>
</file>

<file path=ppt/slideLayouts/_rels/slideLayout116.xml.rels><?xml version="1.0" encoding="UTF-8" standalone="yes"?>
<Relationships xmlns="http://schemas.openxmlformats.org/package/2006/relationships"><Relationship Id="rId3" Type="http://schemas.openxmlformats.org/officeDocument/2006/relationships/slideMaster" Target="../slideMasters/slideMaster14.xml"/><Relationship Id="rId2" Type="http://schemas.openxmlformats.org/officeDocument/2006/relationships/tags" Target="../tags/tag344.xml"/><Relationship Id="rId1" Type="http://schemas.openxmlformats.org/officeDocument/2006/relationships/vmlDrawing" Target="../drawings/vmlDrawing83.vml"/><Relationship Id="rId4" Type="http://schemas.openxmlformats.org/officeDocument/2006/relationships/oleObject" Target="../embeddings/oleObject92.bin"/></Relationships>
</file>

<file path=ppt/slideLayouts/_rels/slideLayout117.xml.rels><?xml version="1.0" encoding="UTF-8" standalone="yes"?>
<Relationships xmlns="http://schemas.openxmlformats.org/package/2006/relationships"><Relationship Id="rId3" Type="http://schemas.openxmlformats.org/officeDocument/2006/relationships/tags" Target="../tags/tag346.xml"/><Relationship Id="rId2" Type="http://schemas.openxmlformats.org/officeDocument/2006/relationships/tags" Target="../tags/tag345.xml"/><Relationship Id="rId1" Type="http://schemas.openxmlformats.org/officeDocument/2006/relationships/vmlDrawing" Target="../drawings/vmlDrawing84.vml"/><Relationship Id="rId6" Type="http://schemas.openxmlformats.org/officeDocument/2006/relationships/oleObject" Target="../embeddings/oleObject93.bin"/><Relationship Id="rId5" Type="http://schemas.openxmlformats.org/officeDocument/2006/relationships/slideMaster" Target="../slideMasters/slideMaster14.xml"/><Relationship Id="rId4" Type="http://schemas.openxmlformats.org/officeDocument/2006/relationships/tags" Target="../tags/tag347.xml"/></Relationships>
</file>

<file path=ppt/slideLayouts/_rels/slideLayout118.xml.rels><?xml version="1.0" encoding="UTF-8" standalone="yes"?>
<Relationships xmlns="http://schemas.openxmlformats.org/package/2006/relationships"><Relationship Id="rId3" Type="http://schemas.openxmlformats.org/officeDocument/2006/relationships/tags" Target="../tags/tag349.xml"/><Relationship Id="rId2" Type="http://schemas.openxmlformats.org/officeDocument/2006/relationships/tags" Target="../tags/tag348.xml"/><Relationship Id="rId1" Type="http://schemas.openxmlformats.org/officeDocument/2006/relationships/vmlDrawing" Target="../drawings/vmlDrawing85.vml"/><Relationship Id="rId6" Type="http://schemas.openxmlformats.org/officeDocument/2006/relationships/oleObject" Target="../embeddings/oleObject94.bin"/><Relationship Id="rId5" Type="http://schemas.openxmlformats.org/officeDocument/2006/relationships/slideMaster" Target="../slideMasters/slideMaster14.xml"/><Relationship Id="rId4" Type="http://schemas.openxmlformats.org/officeDocument/2006/relationships/tags" Target="../tags/tag350.xml"/></Relationships>
</file>

<file path=ppt/slideLayouts/_rels/slideLayout119.xml.rels><?xml version="1.0" encoding="UTF-8" standalone="yes"?>
<Relationships xmlns="http://schemas.openxmlformats.org/package/2006/relationships"><Relationship Id="rId8" Type="http://schemas.openxmlformats.org/officeDocument/2006/relationships/oleObject" Target="../embeddings/oleObject95.bin"/><Relationship Id="rId3" Type="http://schemas.openxmlformats.org/officeDocument/2006/relationships/tags" Target="../tags/tag352.xml"/><Relationship Id="rId7" Type="http://schemas.openxmlformats.org/officeDocument/2006/relationships/slideMaster" Target="../slideMasters/slideMaster14.xml"/><Relationship Id="rId2" Type="http://schemas.openxmlformats.org/officeDocument/2006/relationships/tags" Target="../tags/tag351.xml"/><Relationship Id="rId1" Type="http://schemas.openxmlformats.org/officeDocument/2006/relationships/vmlDrawing" Target="../drawings/vmlDrawing86.vml"/><Relationship Id="rId6" Type="http://schemas.openxmlformats.org/officeDocument/2006/relationships/tags" Target="../tags/tag355.xml"/><Relationship Id="rId5" Type="http://schemas.openxmlformats.org/officeDocument/2006/relationships/tags" Target="../tags/tag354.xml"/><Relationship Id="rId4" Type="http://schemas.openxmlformats.org/officeDocument/2006/relationships/tags" Target="../tags/tag353.xml"/></Relationships>
</file>

<file path=ppt/slideLayouts/_rels/slideLayout12.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tags" Target="../tags/tag49.xml"/><Relationship Id="rId7" Type="http://schemas.openxmlformats.org/officeDocument/2006/relationships/oleObject" Target="../embeddings/oleObject13.bin"/><Relationship Id="rId2" Type="http://schemas.openxmlformats.org/officeDocument/2006/relationships/tags" Target="../tags/tag48.xml"/><Relationship Id="rId1" Type="http://schemas.openxmlformats.org/officeDocument/2006/relationships/vmlDrawing" Target="../drawings/vmlDrawing12.vml"/><Relationship Id="rId6" Type="http://schemas.openxmlformats.org/officeDocument/2006/relationships/slideMaster" Target="../slideMasters/slideMaster2.xml"/><Relationship Id="rId5" Type="http://schemas.openxmlformats.org/officeDocument/2006/relationships/tags" Target="../tags/tag51.xml"/><Relationship Id="rId4" Type="http://schemas.openxmlformats.org/officeDocument/2006/relationships/tags" Target="../tags/tag50.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21.xml.rels><?xml version="1.0" encoding="UTF-8" standalone="yes"?>
<Relationships xmlns="http://schemas.openxmlformats.org/package/2006/relationships"><Relationship Id="rId3" Type="http://schemas.openxmlformats.org/officeDocument/2006/relationships/oleObject" Target="../embeddings/oleObject96.bin"/><Relationship Id="rId2" Type="http://schemas.openxmlformats.org/officeDocument/2006/relationships/slideMaster" Target="../slideMasters/slideMaster14.xml"/><Relationship Id="rId1" Type="http://schemas.openxmlformats.org/officeDocument/2006/relationships/vmlDrawing" Target="../drawings/vmlDrawing87.v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23.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slideMaster" Target="../slideMasters/slideMaster15.xml"/><Relationship Id="rId7" Type="http://schemas.openxmlformats.org/officeDocument/2006/relationships/image" Target="../media/image20.png"/><Relationship Id="rId2" Type="http://schemas.openxmlformats.org/officeDocument/2006/relationships/tags" Target="../tags/tag364.xml"/><Relationship Id="rId1" Type="http://schemas.openxmlformats.org/officeDocument/2006/relationships/tags" Target="../tags/tag363.xml"/><Relationship Id="rId6" Type="http://schemas.openxmlformats.org/officeDocument/2006/relationships/image" Target="../media/image54.png"/><Relationship Id="rId5" Type="http://schemas.openxmlformats.org/officeDocument/2006/relationships/image" Target="../media/image49.png"/><Relationship Id="rId10" Type="http://schemas.openxmlformats.org/officeDocument/2006/relationships/image" Target="../media/image56.png"/><Relationship Id="rId4" Type="http://schemas.openxmlformats.org/officeDocument/2006/relationships/image" Target="../media/image53.png"/><Relationship Id="rId9" Type="http://schemas.openxmlformats.org/officeDocument/2006/relationships/image" Target="../media/image55.png"/></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Master" Target="../slideMasters/slideMaster15.xml"/><Relationship Id="rId4" Type="http://schemas.openxmlformats.org/officeDocument/2006/relationships/image" Target="../media/image52.png"/></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Master" Target="../slideMasters/slideMaster15.xml"/><Relationship Id="rId4" Type="http://schemas.openxmlformats.org/officeDocument/2006/relationships/image" Target="../media/image52.png"/></Relationships>
</file>

<file path=ppt/slideLayouts/_rels/slideLayout126.xml.rels><?xml version="1.0" encoding="UTF-8" standalone="yes"?>
<Relationships xmlns="http://schemas.openxmlformats.org/package/2006/relationships"><Relationship Id="rId3" Type="http://schemas.openxmlformats.org/officeDocument/2006/relationships/slideMaster" Target="../slideMasters/slideMaster15.xml"/><Relationship Id="rId2" Type="http://schemas.openxmlformats.org/officeDocument/2006/relationships/tags" Target="../tags/tag365.xml"/><Relationship Id="rId1" Type="http://schemas.openxmlformats.org/officeDocument/2006/relationships/vmlDrawing" Target="../drawings/vmlDrawing89.vml"/><Relationship Id="rId6" Type="http://schemas.openxmlformats.org/officeDocument/2006/relationships/oleObject" Target="../embeddings/oleObject99.bin"/><Relationship Id="rId5" Type="http://schemas.openxmlformats.org/officeDocument/2006/relationships/oleObject" Target="../embeddings/oleObject98.bin"/><Relationship Id="rId4" Type="http://schemas.openxmlformats.org/officeDocument/2006/relationships/image" Target="../media/image57.jpeg"/></Relationships>
</file>

<file path=ppt/slideLayouts/_rels/slideLayout127.xml.rels><?xml version="1.0" encoding="UTF-8" standalone="yes"?>
<Relationships xmlns="http://schemas.openxmlformats.org/package/2006/relationships"><Relationship Id="rId3" Type="http://schemas.openxmlformats.org/officeDocument/2006/relationships/slideMaster" Target="../slideMasters/slideMaster15.xml"/><Relationship Id="rId2" Type="http://schemas.openxmlformats.org/officeDocument/2006/relationships/tags" Target="../tags/tag366.xml"/><Relationship Id="rId1" Type="http://schemas.openxmlformats.org/officeDocument/2006/relationships/vmlDrawing" Target="../drawings/vmlDrawing90.vml"/><Relationship Id="rId6" Type="http://schemas.openxmlformats.org/officeDocument/2006/relationships/oleObject" Target="../embeddings/oleObject101.bin"/><Relationship Id="rId5" Type="http://schemas.openxmlformats.org/officeDocument/2006/relationships/oleObject" Target="../embeddings/oleObject100.bin"/><Relationship Id="rId4" Type="http://schemas.openxmlformats.org/officeDocument/2006/relationships/image" Target="../media/image58.jpeg"/></Relationships>
</file>

<file path=ppt/slideLayouts/_rels/slideLayout128.xml.rels><?xml version="1.0" encoding="UTF-8" standalone="yes"?>
<Relationships xmlns="http://schemas.openxmlformats.org/package/2006/relationships"><Relationship Id="rId3" Type="http://schemas.openxmlformats.org/officeDocument/2006/relationships/slideMaster" Target="../slideMasters/slideMaster15.xml"/><Relationship Id="rId2" Type="http://schemas.openxmlformats.org/officeDocument/2006/relationships/tags" Target="../tags/tag367.xml"/><Relationship Id="rId1" Type="http://schemas.openxmlformats.org/officeDocument/2006/relationships/vmlDrawing" Target="../drawings/vmlDrawing91.vml"/><Relationship Id="rId6" Type="http://schemas.openxmlformats.org/officeDocument/2006/relationships/oleObject" Target="../embeddings/oleObject103.bin"/><Relationship Id="rId5" Type="http://schemas.openxmlformats.org/officeDocument/2006/relationships/oleObject" Target="../embeddings/oleObject102.bin"/><Relationship Id="rId4" Type="http://schemas.openxmlformats.org/officeDocument/2006/relationships/image" Target="../media/image59.jpeg"/></Relationships>
</file>

<file path=ppt/slideLayouts/_rels/slideLayout129.xml.rels><?xml version="1.0" encoding="UTF-8" standalone="yes"?>
<Relationships xmlns="http://schemas.openxmlformats.org/package/2006/relationships"><Relationship Id="rId8" Type="http://schemas.openxmlformats.org/officeDocument/2006/relationships/slideMaster" Target="../slideMasters/slideMaster16.xml"/><Relationship Id="rId3" Type="http://schemas.openxmlformats.org/officeDocument/2006/relationships/tags" Target="../tags/tag377.xml"/><Relationship Id="rId7" Type="http://schemas.openxmlformats.org/officeDocument/2006/relationships/tags" Target="../tags/tag381.xml"/><Relationship Id="rId12" Type="http://schemas.openxmlformats.org/officeDocument/2006/relationships/image" Target="../media/image5.png"/><Relationship Id="rId2" Type="http://schemas.openxmlformats.org/officeDocument/2006/relationships/tags" Target="../tags/tag376.xml"/><Relationship Id="rId1" Type="http://schemas.openxmlformats.org/officeDocument/2006/relationships/vmlDrawing" Target="../drawings/vmlDrawing93.vml"/><Relationship Id="rId6" Type="http://schemas.openxmlformats.org/officeDocument/2006/relationships/tags" Target="../tags/tag380.xml"/><Relationship Id="rId11" Type="http://schemas.openxmlformats.org/officeDocument/2006/relationships/image" Target="../media/image4.emf"/><Relationship Id="rId5" Type="http://schemas.openxmlformats.org/officeDocument/2006/relationships/tags" Target="../tags/tag379.xml"/><Relationship Id="rId10" Type="http://schemas.openxmlformats.org/officeDocument/2006/relationships/oleObject" Target="../embeddings/oleObject105.bin"/><Relationship Id="rId4" Type="http://schemas.openxmlformats.org/officeDocument/2006/relationships/tags" Target="../tags/tag378.xml"/><Relationship Id="rId9" Type="http://schemas.openxmlformats.org/officeDocument/2006/relationships/image" Target="../media/image3.jpeg"/></Relationships>
</file>

<file path=ppt/slideLayouts/_rels/slideLayout13.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52.xml"/><Relationship Id="rId1" Type="http://schemas.openxmlformats.org/officeDocument/2006/relationships/vmlDrawing" Target="../drawings/vmlDrawing13.vml"/><Relationship Id="rId5" Type="http://schemas.openxmlformats.org/officeDocument/2006/relationships/image" Target="../media/image15.png"/><Relationship Id="rId4" Type="http://schemas.openxmlformats.org/officeDocument/2006/relationships/oleObject" Target="../embeddings/oleObject14.bin"/></Relationships>
</file>

<file path=ppt/slideLayouts/_rels/slideLayout130.xml.rels><?xml version="1.0" encoding="UTF-8" standalone="yes"?>
<Relationships xmlns="http://schemas.openxmlformats.org/package/2006/relationships"><Relationship Id="rId8" Type="http://schemas.openxmlformats.org/officeDocument/2006/relationships/slideMaster" Target="../slideMasters/slideMaster16.xml"/><Relationship Id="rId3" Type="http://schemas.openxmlformats.org/officeDocument/2006/relationships/tags" Target="../tags/tag383.xml"/><Relationship Id="rId7" Type="http://schemas.openxmlformats.org/officeDocument/2006/relationships/tags" Target="../tags/tag387.xml"/><Relationship Id="rId12" Type="http://schemas.openxmlformats.org/officeDocument/2006/relationships/image" Target="../media/image4.emf"/><Relationship Id="rId2" Type="http://schemas.openxmlformats.org/officeDocument/2006/relationships/tags" Target="../tags/tag382.xml"/><Relationship Id="rId1" Type="http://schemas.openxmlformats.org/officeDocument/2006/relationships/vmlDrawing" Target="../drawings/vmlDrawing94.vml"/><Relationship Id="rId6" Type="http://schemas.openxmlformats.org/officeDocument/2006/relationships/tags" Target="../tags/tag386.xml"/><Relationship Id="rId11" Type="http://schemas.openxmlformats.org/officeDocument/2006/relationships/image" Target="../media/image5.png"/><Relationship Id="rId5" Type="http://schemas.openxmlformats.org/officeDocument/2006/relationships/tags" Target="../tags/tag385.xml"/><Relationship Id="rId10" Type="http://schemas.openxmlformats.org/officeDocument/2006/relationships/oleObject" Target="../embeddings/oleObject106.bin"/><Relationship Id="rId4" Type="http://schemas.openxmlformats.org/officeDocument/2006/relationships/tags" Target="../tags/tag384.xml"/><Relationship Id="rId9" Type="http://schemas.openxmlformats.org/officeDocument/2006/relationships/image" Target="../media/image6.jpeg"/></Relationships>
</file>

<file path=ppt/slideLayouts/_rels/slideLayout131.xml.rels><?xml version="1.0" encoding="UTF-8" standalone="yes"?>
<Relationships xmlns="http://schemas.openxmlformats.org/package/2006/relationships"><Relationship Id="rId3" Type="http://schemas.openxmlformats.org/officeDocument/2006/relationships/tags" Target="../tags/tag389.xml"/><Relationship Id="rId7" Type="http://schemas.openxmlformats.org/officeDocument/2006/relationships/oleObject" Target="../embeddings/oleObject107.bin"/><Relationship Id="rId2" Type="http://schemas.openxmlformats.org/officeDocument/2006/relationships/tags" Target="../tags/tag388.xml"/><Relationship Id="rId1" Type="http://schemas.openxmlformats.org/officeDocument/2006/relationships/vmlDrawing" Target="../drawings/vmlDrawing95.vml"/><Relationship Id="rId6" Type="http://schemas.openxmlformats.org/officeDocument/2006/relationships/image" Target="../media/image7.jpeg"/><Relationship Id="rId5" Type="http://schemas.openxmlformats.org/officeDocument/2006/relationships/slideMaster" Target="../slideMasters/slideMaster16.xml"/><Relationship Id="rId4" Type="http://schemas.openxmlformats.org/officeDocument/2006/relationships/tags" Target="../tags/tag390.xml"/></Relationships>
</file>

<file path=ppt/slideLayouts/_rels/slideLayout132.xml.rels><?xml version="1.0" encoding="UTF-8" standalone="yes"?>
<Relationships xmlns="http://schemas.openxmlformats.org/package/2006/relationships"><Relationship Id="rId3" Type="http://schemas.openxmlformats.org/officeDocument/2006/relationships/slideMaster" Target="../slideMasters/slideMaster16.xml"/><Relationship Id="rId2" Type="http://schemas.openxmlformats.org/officeDocument/2006/relationships/tags" Target="../tags/tag391.xml"/><Relationship Id="rId1" Type="http://schemas.openxmlformats.org/officeDocument/2006/relationships/vmlDrawing" Target="../drawings/vmlDrawing96.vml"/><Relationship Id="rId4" Type="http://schemas.openxmlformats.org/officeDocument/2006/relationships/oleObject" Target="../embeddings/oleObject108.bin"/></Relationships>
</file>

<file path=ppt/slideLayouts/_rels/slideLayout133.xml.rels><?xml version="1.0" encoding="UTF-8" standalone="yes"?>
<Relationships xmlns="http://schemas.openxmlformats.org/package/2006/relationships"><Relationship Id="rId3" Type="http://schemas.openxmlformats.org/officeDocument/2006/relationships/tags" Target="../tags/tag393.xml"/><Relationship Id="rId2" Type="http://schemas.openxmlformats.org/officeDocument/2006/relationships/tags" Target="../tags/tag392.xml"/><Relationship Id="rId1" Type="http://schemas.openxmlformats.org/officeDocument/2006/relationships/vmlDrawing" Target="../drawings/vmlDrawing97.vml"/><Relationship Id="rId6" Type="http://schemas.openxmlformats.org/officeDocument/2006/relationships/oleObject" Target="../embeddings/oleObject109.bin"/><Relationship Id="rId5" Type="http://schemas.openxmlformats.org/officeDocument/2006/relationships/slideMaster" Target="../slideMasters/slideMaster16.xml"/><Relationship Id="rId4" Type="http://schemas.openxmlformats.org/officeDocument/2006/relationships/tags" Target="../tags/tag394.xml"/></Relationships>
</file>

<file path=ppt/slideLayouts/_rels/slideLayout134.xml.rels><?xml version="1.0" encoding="UTF-8" standalone="yes"?>
<Relationships xmlns="http://schemas.openxmlformats.org/package/2006/relationships"><Relationship Id="rId3" Type="http://schemas.openxmlformats.org/officeDocument/2006/relationships/tags" Target="../tags/tag396.xml"/><Relationship Id="rId2" Type="http://schemas.openxmlformats.org/officeDocument/2006/relationships/tags" Target="../tags/tag395.xml"/><Relationship Id="rId1" Type="http://schemas.openxmlformats.org/officeDocument/2006/relationships/vmlDrawing" Target="../drawings/vmlDrawing98.vml"/><Relationship Id="rId6" Type="http://schemas.openxmlformats.org/officeDocument/2006/relationships/oleObject" Target="../embeddings/oleObject110.bin"/><Relationship Id="rId5" Type="http://schemas.openxmlformats.org/officeDocument/2006/relationships/slideMaster" Target="../slideMasters/slideMaster16.xml"/><Relationship Id="rId4" Type="http://schemas.openxmlformats.org/officeDocument/2006/relationships/tags" Target="../tags/tag397.xml"/></Relationships>
</file>

<file path=ppt/slideLayouts/_rels/slideLayout135.xml.rels><?xml version="1.0" encoding="UTF-8" standalone="yes"?>
<Relationships xmlns="http://schemas.openxmlformats.org/package/2006/relationships"><Relationship Id="rId8" Type="http://schemas.openxmlformats.org/officeDocument/2006/relationships/oleObject" Target="../embeddings/oleObject111.bin"/><Relationship Id="rId3" Type="http://schemas.openxmlformats.org/officeDocument/2006/relationships/tags" Target="../tags/tag399.xml"/><Relationship Id="rId7" Type="http://schemas.openxmlformats.org/officeDocument/2006/relationships/slideMaster" Target="../slideMasters/slideMaster16.xml"/><Relationship Id="rId2" Type="http://schemas.openxmlformats.org/officeDocument/2006/relationships/tags" Target="../tags/tag398.xml"/><Relationship Id="rId1" Type="http://schemas.openxmlformats.org/officeDocument/2006/relationships/vmlDrawing" Target="../drawings/vmlDrawing99.vml"/><Relationship Id="rId6" Type="http://schemas.openxmlformats.org/officeDocument/2006/relationships/tags" Target="../tags/tag402.xml"/><Relationship Id="rId5" Type="http://schemas.openxmlformats.org/officeDocument/2006/relationships/tags" Target="../tags/tag401.xml"/><Relationship Id="rId4" Type="http://schemas.openxmlformats.org/officeDocument/2006/relationships/tags" Target="../tags/tag400.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37.xml.rels><?xml version="1.0" encoding="UTF-8" standalone="yes"?>
<Relationships xmlns="http://schemas.openxmlformats.org/package/2006/relationships"><Relationship Id="rId3" Type="http://schemas.openxmlformats.org/officeDocument/2006/relationships/oleObject" Target="../embeddings/oleObject112.bin"/><Relationship Id="rId2" Type="http://schemas.openxmlformats.org/officeDocument/2006/relationships/slideMaster" Target="../slideMasters/slideMaster16.xml"/><Relationship Id="rId1" Type="http://schemas.openxmlformats.org/officeDocument/2006/relationships/vmlDrawing" Target="../drawings/vmlDrawing100.v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39.xml.rels><?xml version="1.0" encoding="UTF-8" standalone="yes"?>
<Relationships xmlns="http://schemas.openxmlformats.org/package/2006/relationships"><Relationship Id="rId8" Type="http://schemas.openxmlformats.org/officeDocument/2006/relationships/slideMaster" Target="../slideMasters/slideMaster17.xml"/><Relationship Id="rId3" Type="http://schemas.openxmlformats.org/officeDocument/2006/relationships/tags" Target="../tags/tag412.xml"/><Relationship Id="rId7" Type="http://schemas.openxmlformats.org/officeDocument/2006/relationships/tags" Target="../tags/tag416.xml"/><Relationship Id="rId12" Type="http://schemas.openxmlformats.org/officeDocument/2006/relationships/image" Target="../media/image5.png"/><Relationship Id="rId2" Type="http://schemas.openxmlformats.org/officeDocument/2006/relationships/tags" Target="../tags/tag411.xml"/><Relationship Id="rId1" Type="http://schemas.openxmlformats.org/officeDocument/2006/relationships/vmlDrawing" Target="../drawings/vmlDrawing102.vml"/><Relationship Id="rId6" Type="http://schemas.openxmlformats.org/officeDocument/2006/relationships/tags" Target="../tags/tag415.xml"/><Relationship Id="rId11" Type="http://schemas.openxmlformats.org/officeDocument/2006/relationships/image" Target="../media/image4.emf"/><Relationship Id="rId5" Type="http://schemas.openxmlformats.org/officeDocument/2006/relationships/tags" Target="../tags/tag414.xml"/><Relationship Id="rId10" Type="http://schemas.openxmlformats.org/officeDocument/2006/relationships/oleObject" Target="../embeddings/oleObject114.bin"/><Relationship Id="rId4" Type="http://schemas.openxmlformats.org/officeDocument/2006/relationships/tags" Target="../tags/tag413.xml"/><Relationship Id="rId9" Type="http://schemas.openxmlformats.org/officeDocument/2006/relationships/image" Target="../media/image3.jpeg"/></Relationships>
</file>

<file path=ppt/slideLayouts/_rels/slideLayout14.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Master" Target="../slideMasters/slideMaster2.xml"/><Relationship Id="rId1" Type="http://schemas.openxmlformats.org/officeDocument/2006/relationships/vmlDrawing" Target="../drawings/vmlDrawing14.vml"/></Relationships>
</file>

<file path=ppt/slideLayouts/_rels/slideLayout140.xml.rels><?xml version="1.0" encoding="UTF-8" standalone="yes"?>
<Relationships xmlns="http://schemas.openxmlformats.org/package/2006/relationships"><Relationship Id="rId8" Type="http://schemas.openxmlformats.org/officeDocument/2006/relationships/slideMaster" Target="../slideMasters/slideMaster17.xml"/><Relationship Id="rId3" Type="http://schemas.openxmlformats.org/officeDocument/2006/relationships/tags" Target="../tags/tag418.xml"/><Relationship Id="rId7" Type="http://schemas.openxmlformats.org/officeDocument/2006/relationships/tags" Target="../tags/tag422.xml"/><Relationship Id="rId12" Type="http://schemas.openxmlformats.org/officeDocument/2006/relationships/image" Target="../media/image4.emf"/><Relationship Id="rId2" Type="http://schemas.openxmlformats.org/officeDocument/2006/relationships/tags" Target="../tags/tag417.xml"/><Relationship Id="rId1" Type="http://schemas.openxmlformats.org/officeDocument/2006/relationships/vmlDrawing" Target="../drawings/vmlDrawing103.vml"/><Relationship Id="rId6" Type="http://schemas.openxmlformats.org/officeDocument/2006/relationships/tags" Target="../tags/tag421.xml"/><Relationship Id="rId11" Type="http://schemas.openxmlformats.org/officeDocument/2006/relationships/image" Target="../media/image5.png"/><Relationship Id="rId5" Type="http://schemas.openxmlformats.org/officeDocument/2006/relationships/tags" Target="../tags/tag420.xml"/><Relationship Id="rId10" Type="http://schemas.openxmlformats.org/officeDocument/2006/relationships/oleObject" Target="../embeddings/oleObject115.bin"/><Relationship Id="rId4" Type="http://schemas.openxmlformats.org/officeDocument/2006/relationships/tags" Target="../tags/tag419.xml"/><Relationship Id="rId9" Type="http://schemas.openxmlformats.org/officeDocument/2006/relationships/image" Target="../media/image6.jpeg"/></Relationships>
</file>

<file path=ppt/slideLayouts/_rels/slideLayout141.xml.rels><?xml version="1.0" encoding="UTF-8" standalone="yes"?>
<Relationships xmlns="http://schemas.openxmlformats.org/package/2006/relationships"><Relationship Id="rId3" Type="http://schemas.openxmlformats.org/officeDocument/2006/relationships/tags" Target="../tags/tag424.xml"/><Relationship Id="rId7" Type="http://schemas.openxmlformats.org/officeDocument/2006/relationships/oleObject" Target="../embeddings/oleObject116.bin"/><Relationship Id="rId2" Type="http://schemas.openxmlformats.org/officeDocument/2006/relationships/tags" Target="../tags/tag423.xml"/><Relationship Id="rId1" Type="http://schemas.openxmlformats.org/officeDocument/2006/relationships/vmlDrawing" Target="../drawings/vmlDrawing104.vml"/><Relationship Id="rId6" Type="http://schemas.openxmlformats.org/officeDocument/2006/relationships/image" Target="../media/image7.jpeg"/><Relationship Id="rId5" Type="http://schemas.openxmlformats.org/officeDocument/2006/relationships/slideMaster" Target="../slideMasters/slideMaster17.xml"/><Relationship Id="rId4" Type="http://schemas.openxmlformats.org/officeDocument/2006/relationships/tags" Target="../tags/tag425.xml"/></Relationships>
</file>

<file path=ppt/slideLayouts/_rels/slideLayout142.xml.rels><?xml version="1.0" encoding="UTF-8" standalone="yes"?>
<Relationships xmlns="http://schemas.openxmlformats.org/package/2006/relationships"><Relationship Id="rId3" Type="http://schemas.openxmlformats.org/officeDocument/2006/relationships/slideMaster" Target="../slideMasters/slideMaster17.xml"/><Relationship Id="rId2" Type="http://schemas.openxmlformats.org/officeDocument/2006/relationships/tags" Target="../tags/tag426.xml"/><Relationship Id="rId1" Type="http://schemas.openxmlformats.org/officeDocument/2006/relationships/vmlDrawing" Target="../drawings/vmlDrawing105.vml"/><Relationship Id="rId4" Type="http://schemas.openxmlformats.org/officeDocument/2006/relationships/oleObject" Target="../embeddings/oleObject117.bin"/></Relationships>
</file>

<file path=ppt/slideLayouts/_rels/slideLayout143.xml.rels><?xml version="1.0" encoding="UTF-8" standalone="yes"?>
<Relationships xmlns="http://schemas.openxmlformats.org/package/2006/relationships"><Relationship Id="rId3" Type="http://schemas.openxmlformats.org/officeDocument/2006/relationships/tags" Target="../tags/tag428.xml"/><Relationship Id="rId2" Type="http://schemas.openxmlformats.org/officeDocument/2006/relationships/tags" Target="../tags/tag427.xml"/><Relationship Id="rId1" Type="http://schemas.openxmlformats.org/officeDocument/2006/relationships/vmlDrawing" Target="../drawings/vmlDrawing106.vml"/><Relationship Id="rId6" Type="http://schemas.openxmlformats.org/officeDocument/2006/relationships/oleObject" Target="../embeddings/oleObject118.bin"/><Relationship Id="rId5" Type="http://schemas.openxmlformats.org/officeDocument/2006/relationships/slideMaster" Target="../slideMasters/slideMaster17.xml"/><Relationship Id="rId4" Type="http://schemas.openxmlformats.org/officeDocument/2006/relationships/tags" Target="../tags/tag429.xml"/></Relationships>
</file>

<file path=ppt/slideLayouts/_rels/slideLayout144.xml.rels><?xml version="1.0" encoding="UTF-8" standalone="yes"?>
<Relationships xmlns="http://schemas.openxmlformats.org/package/2006/relationships"><Relationship Id="rId3" Type="http://schemas.openxmlformats.org/officeDocument/2006/relationships/tags" Target="../tags/tag431.xml"/><Relationship Id="rId2" Type="http://schemas.openxmlformats.org/officeDocument/2006/relationships/tags" Target="../tags/tag430.xml"/><Relationship Id="rId1" Type="http://schemas.openxmlformats.org/officeDocument/2006/relationships/vmlDrawing" Target="../drawings/vmlDrawing107.vml"/><Relationship Id="rId6" Type="http://schemas.openxmlformats.org/officeDocument/2006/relationships/oleObject" Target="../embeddings/oleObject119.bin"/><Relationship Id="rId5" Type="http://schemas.openxmlformats.org/officeDocument/2006/relationships/slideMaster" Target="../slideMasters/slideMaster17.xml"/><Relationship Id="rId4" Type="http://schemas.openxmlformats.org/officeDocument/2006/relationships/tags" Target="../tags/tag432.xml"/></Relationships>
</file>

<file path=ppt/slideLayouts/_rels/slideLayout145.xml.rels><?xml version="1.0" encoding="UTF-8" standalone="yes"?>
<Relationships xmlns="http://schemas.openxmlformats.org/package/2006/relationships"><Relationship Id="rId8" Type="http://schemas.openxmlformats.org/officeDocument/2006/relationships/oleObject" Target="../embeddings/oleObject120.bin"/><Relationship Id="rId3" Type="http://schemas.openxmlformats.org/officeDocument/2006/relationships/tags" Target="../tags/tag434.xml"/><Relationship Id="rId7" Type="http://schemas.openxmlformats.org/officeDocument/2006/relationships/slideMaster" Target="../slideMasters/slideMaster17.xml"/><Relationship Id="rId2" Type="http://schemas.openxmlformats.org/officeDocument/2006/relationships/tags" Target="../tags/tag433.xml"/><Relationship Id="rId1" Type="http://schemas.openxmlformats.org/officeDocument/2006/relationships/vmlDrawing" Target="../drawings/vmlDrawing108.vml"/><Relationship Id="rId6" Type="http://schemas.openxmlformats.org/officeDocument/2006/relationships/tags" Target="../tags/tag437.xml"/><Relationship Id="rId5" Type="http://schemas.openxmlformats.org/officeDocument/2006/relationships/tags" Target="../tags/tag436.xml"/><Relationship Id="rId4" Type="http://schemas.openxmlformats.org/officeDocument/2006/relationships/tags" Target="../tags/tag435.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47.xml.rels><?xml version="1.0" encoding="UTF-8" standalone="yes"?>
<Relationships xmlns="http://schemas.openxmlformats.org/package/2006/relationships"><Relationship Id="rId3" Type="http://schemas.openxmlformats.org/officeDocument/2006/relationships/oleObject" Target="../embeddings/oleObject121.bin"/><Relationship Id="rId2" Type="http://schemas.openxmlformats.org/officeDocument/2006/relationships/slideMaster" Target="../slideMasters/slideMaster17.xml"/><Relationship Id="rId1" Type="http://schemas.openxmlformats.org/officeDocument/2006/relationships/vmlDrawing" Target="../drawings/vmlDrawing109.v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49.xml.rels><?xml version="1.0" encoding="UTF-8" standalone="yes"?>
<Relationships xmlns="http://schemas.openxmlformats.org/package/2006/relationships"><Relationship Id="rId8" Type="http://schemas.openxmlformats.org/officeDocument/2006/relationships/slideMaster" Target="../slideMasters/slideMaster18.xml"/><Relationship Id="rId3" Type="http://schemas.openxmlformats.org/officeDocument/2006/relationships/tags" Target="../tags/tag447.xml"/><Relationship Id="rId7" Type="http://schemas.openxmlformats.org/officeDocument/2006/relationships/tags" Target="../tags/tag451.xml"/><Relationship Id="rId12" Type="http://schemas.openxmlformats.org/officeDocument/2006/relationships/image" Target="../media/image5.png"/><Relationship Id="rId2" Type="http://schemas.openxmlformats.org/officeDocument/2006/relationships/tags" Target="../tags/tag446.xml"/><Relationship Id="rId1" Type="http://schemas.openxmlformats.org/officeDocument/2006/relationships/vmlDrawing" Target="../drawings/vmlDrawing111.vml"/><Relationship Id="rId6" Type="http://schemas.openxmlformats.org/officeDocument/2006/relationships/tags" Target="../tags/tag450.xml"/><Relationship Id="rId11" Type="http://schemas.openxmlformats.org/officeDocument/2006/relationships/image" Target="../media/image4.emf"/><Relationship Id="rId5" Type="http://schemas.openxmlformats.org/officeDocument/2006/relationships/tags" Target="../tags/tag449.xml"/><Relationship Id="rId10" Type="http://schemas.openxmlformats.org/officeDocument/2006/relationships/oleObject" Target="../embeddings/oleObject123.bin"/><Relationship Id="rId4" Type="http://schemas.openxmlformats.org/officeDocument/2006/relationships/tags" Target="../tags/tag448.xml"/><Relationship Id="rId9" Type="http://schemas.openxmlformats.org/officeDocument/2006/relationships/image" Target="../media/image3.jpeg"/></Relationships>
</file>

<file path=ppt/slideLayouts/_rels/slideLayout15.xml.rels><?xml version="1.0" encoding="UTF-8" standalone="yes"?>
<Relationships xmlns="http://schemas.openxmlformats.org/package/2006/relationships"><Relationship Id="rId3" Type="http://schemas.openxmlformats.org/officeDocument/2006/relationships/tags" Target="../tags/tag54.xml"/><Relationship Id="rId2" Type="http://schemas.openxmlformats.org/officeDocument/2006/relationships/tags" Target="../tags/tag53.xml"/><Relationship Id="rId1" Type="http://schemas.openxmlformats.org/officeDocument/2006/relationships/vmlDrawing" Target="../drawings/vmlDrawing16.vml"/><Relationship Id="rId6" Type="http://schemas.openxmlformats.org/officeDocument/2006/relationships/image" Target="../media/image16.png"/><Relationship Id="rId5" Type="http://schemas.openxmlformats.org/officeDocument/2006/relationships/oleObject" Target="../embeddings/oleObject17.bin"/><Relationship Id="rId4" Type="http://schemas.openxmlformats.org/officeDocument/2006/relationships/slideMaster" Target="../slideMasters/slideMaster3.xml"/></Relationships>
</file>

<file path=ppt/slideLayouts/_rels/slideLayout150.xml.rels><?xml version="1.0" encoding="UTF-8" standalone="yes"?>
<Relationships xmlns="http://schemas.openxmlformats.org/package/2006/relationships"><Relationship Id="rId8" Type="http://schemas.openxmlformats.org/officeDocument/2006/relationships/slideMaster" Target="../slideMasters/slideMaster18.xml"/><Relationship Id="rId3" Type="http://schemas.openxmlformats.org/officeDocument/2006/relationships/tags" Target="../tags/tag453.xml"/><Relationship Id="rId7" Type="http://schemas.openxmlformats.org/officeDocument/2006/relationships/tags" Target="../tags/tag457.xml"/><Relationship Id="rId12" Type="http://schemas.openxmlformats.org/officeDocument/2006/relationships/image" Target="../media/image4.emf"/><Relationship Id="rId2" Type="http://schemas.openxmlformats.org/officeDocument/2006/relationships/tags" Target="../tags/tag452.xml"/><Relationship Id="rId1" Type="http://schemas.openxmlformats.org/officeDocument/2006/relationships/vmlDrawing" Target="../drawings/vmlDrawing112.vml"/><Relationship Id="rId6" Type="http://schemas.openxmlformats.org/officeDocument/2006/relationships/tags" Target="../tags/tag456.xml"/><Relationship Id="rId11" Type="http://schemas.openxmlformats.org/officeDocument/2006/relationships/image" Target="../media/image5.png"/><Relationship Id="rId5" Type="http://schemas.openxmlformats.org/officeDocument/2006/relationships/tags" Target="../tags/tag455.xml"/><Relationship Id="rId10" Type="http://schemas.openxmlformats.org/officeDocument/2006/relationships/oleObject" Target="../embeddings/oleObject124.bin"/><Relationship Id="rId4" Type="http://schemas.openxmlformats.org/officeDocument/2006/relationships/tags" Target="../tags/tag454.xml"/><Relationship Id="rId9" Type="http://schemas.openxmlformats.org/officeDocument/2006/relationships/image" Target="../media/image6.jpeg"/></Relationships>
</file>

<file path=ppt/slideLayouts/_rels/slideLayout151.xml.rels><?xml version="1.0" encoding="UTF-8" standalone="yes"?>
<Relationships xmlns="http://schemas.openxmlformats.org/package/2006/relationships"><Relationship Id="rId3" Type="http://schemas.openxmlformats.org/officeDocument/2006/relationships/tags" Target="../tags/tag459.xml"/><Relationship Id="rId7" Type="http://schemas.openxmlformats.org/officeDocument/2006/relationships/oleObject" Target="../embeddings/oleObject125.bin"/><Relationship Id="rId2" Type="http://schemas.openxmlformats.org/officeDocument/2006/relationships/tags" Target="../tags/tag458.xml"/><Relationship Id="rId1" Type="http://schemas.openxmlformats.org/officeDocument/2006/relationships/vmlDrawing" Target="../drawings/vmlDrawing113.vml"/><Relationship Id="rId6" Type="http://schemas.openxmlformats.org/officeDocument/2006/relationships/image" Target="../media/image7.jpeg"/><Relationship Id="rId5" Type="http://schemas.openxmlformats.org/officeDocument/2006/relationships/slideMaster" Target="../slideMasters/slideMaster18.xml"/><Relationship Id="rId4" Type="http://schemas.openxmlformats.org/officeDocument/2006/relationships/tags" Target="../tags/tag460.xml"/></Relationships>
</file>

<file path=ppt/slideLayouts/_rels/slideLayout152.xml.rels><?xml version="1.0" encoding="UTF-8" standalone="yes"?>
<Relationships xmlns="http://schemas.openxmlformats.org/package/2006/relationships"><Relationship Id="rId3" Type="http://schemas.openxmlformats.org/officeDocument/2006/relationships/slideMaster" Target="../slideMasters/slideMaster18.xml"/><Relationship Id="rId2" Type="http://schemas.openxmlformats.org/officeDocument/2006/relationships/tags" Target="../tags/tag461.xml"/><Relationship Id="rId1" Type="http://schemas.openxmlformats.org/officeDocument/2006/relationships/vmlDrawing" Target="../drawings/vmlDrawing114.vml"/><Relationship Id="rId4" Type="http://schemas.openxmlformats.org/officeDocument/2006/relationships/oleObject" Target="../embeddings/oleObject126.bin"/></Relationships>
</file>

<file path=ppt/slideLayouts/_rels/slideLayout153.xml.rels><?xml version="1.0" encoding="UTF-8" standalone="yes"?>
<Relationships xmlns="http://schemas.openxmlformats.org/package/2006/relationships"><Relationship Id="rId3" Type="http://schemas.openxmlformats.org/officeDocument/2006/relationships/tags" Target="../tags/tag463.xml"/><Relationship Id="rId2" Type="http://schemas.openxmlformats.org/officeDocument/2006/relationships/tags" Target="../tags/tag462.xml"/><Relationship Id="rId1" Type="http://schemas.openxmlformats.org/officeDocument/2006/relationships/vmlDrawing" Target="../drawings/vmlDrawing115.vml"/><Relationship Id="rId6" Type="http://schemas.openxmlformats.org/officeDocument/2006/relationships/oleObject" Target="../embeddings/oleObject127.bin"/><Relationship Id="rId5" Type="http://schemas.openxmlformats.org/officeDocument/2006/relationships/slideMaster" Target="../slideMasters/slideMaster18.xml"/><Relationship Id="rId4" Type="http://schemas.openxmlformats.org/officeDocument/2006/relationships/tags" Target="../tags/tag464.xml"/></Relationships>
</file>

<file path=ppt/slideLayouts/_rels/slideLayout154.xml.rels><?xml version="1.0" encoding="UTF-8" standalone="yes"?>
<Relationships xmlns="http://schemas.openxmlformats.org/package/2006/relationships"><Relationship Id="rId3" Type="http://schemas.openxmlformats.org/officeDocument/2006/relationships/tags" Target="../tags/tag466.xml"/><Relationship Id="rId2" Type="http://schemas.openxmlformats.org/officeDocument/2006/relationships/tags" Target="../tags/tag465.xml"/><Relationship Id="rId1" Type="http://schemas.openxmlformats.org/officeDocument/2006/relationships/vmlDrawing" Target="../drawings/vmlDrawing116.vml"/><Relationship Id="rId6" Type="http://schemas.openxmlformats.org/officeDocument/2006/relationships/oleObject" Target="../embeddings/oleObject128.bin"/><Relationship Id="rId5" Type="http://schemas.openxmlformats.org/officeDocument/2006/relationships/slideMaster" Target="../slideMasters/slideMaster18.xml"/><Relationship Id="rId4" Type="http://schemas.openxmlformats.org/officeDocument/2006/relationships/tags" Target="../tags/tag467.xml"/></Relationships>
</file>

<file path=ppt/slideLayouts/_rels/slideLayout155.xml.rels><?xml version="1.0" encoding="UTF-8" standalone="yes"?>
<Relationships xmlns="http://schemas.openxmlformats.org/package/2006/relationships"><Relationship Id="rId8" Type="http://schemas.openxmlformats.org/officeDocument/2006/relationships/oleObject" Target="../embeddings/oleObject129.bin"/><Relationship Id="rId3" Type="http://schemas.openxmlformats.org/officeDocument/2006/relationships/tags" Target="../tags/tag469.xml"/><Relationship Id="rId7" Type="http://schemas.openxmlformats.org/officeDocument/2006/relationships/slideMaster" Target="../slideMasters/slideMaster18.xml"/><Relationship Id="rId2" Type="http://schemas.openxmlformats.org/officeDocument/2006/relationships/tags" Target="../tags/tag468.xml"/><Relationship Id="rId1" Type="http://schemas.openxmlformats.org/officeDocument/2006/relationships/vmlDrawing" Target="../drawings/vmlDrawing117.vml"/><Relationship Id="rId6" Type="http://schemas.openxmlformats.org/officeDocument/2006/relationships/tags" Target="../tags/tag472.xml"/><Relationship Id="rId5" Type="http://schemas.openxmlformats.org/officeDocument/2006/relationships/tags" Target="../tags/tag471.xml"/><Relationship Id="rId4" Type="http://schemas.openxmlformats.org/officeDocument/2006/relationships/tags" Target="../tags/tag470.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57.xml.rels><?xml version="1.0" encoding="UTF-8" standalone="yes"?>
<Relationships xmlns="http://schemas.openxmlformats.org/package/2006/relationships"><Relationship Id="rId3" Type="http://schemas.openxmlformats.org/officeDocument/2006/relationships/oleObject" Target="../embeddings/oleObject130.bin"/><Relationship Id="rId2" Type="http://schemas.openxmlformats.org/officeDocument/2006/relationships/slideMaster" Target="../slideMasters/slideMaster18.xml"/><Relationship Id="rId1" Type="http://schemas.openxmlformats.org/officeDocument/2006/relationships/vmlDrawing" Target="../drawings/vmlDrawing118.v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59.xml.rels><?xml version="1.0" encoding="UTF-8" standalone="yes"?>
<Relationships xmlns="http://schemas.openxmlformats.org/package/2006/relationships"><Relationship Id="rId8" Type="http://schemas.openxmlformats.org/officeDocument/2006/relationships/slideMaster" Target="../slideMasters/slideMaster19.xml"/><Relationship Id="rId3" Type="http://schemas.openxmlformats.org/officeDocument/2006/relationships/tags" Target="../tags/tag482.xml"/><Relationship Id="rId7" Type="http://schemas.openxmlformats.org/officeDocument/2006/relationships/tags" Target="../tags/tag486.xml"/><Relationship Id="rId12" Type="http://schemas.openxmlformats.org/officeDocument/2006/relationships/image" Target="../media/image5.png"/><Relationship Id="rId2" Type="http://schemas.openxmlformats.org/officeDocument/2006/relationships/tags" Target="../tags/tag481.xml"/><Relationship Id="rId1" Type="http://schemas.openxmlformats.org/officeDocument/2006/relationships/vmlDrawing" Target="../drawings/vmlDrawing120.vml"/><Relationship Id="rId6" Type="http://schemas.openxmlformats.org/officeDocument/2006/relationships/tags" Target="../tags/tag485.xml"/><Relationship Id="rId11" Type="http://schemas.openxmlformats.org/officeDocument/2006/relationships/image" Target="../media/image4.emf"/><Relationship Id="rId5" Type="http://schemas.openxmlformats.org/officeDocument/2006/relationships/tags" Target="../tags/tag484.xml"/><Relationship Id="rId10" Type="http://schemas.openxmlformats.org/officeDocument/2006/relationships/oleObject" Target="../embeddings/oleObject132.bin"/><Relationship Id="rId4" Type="http://schemas.openxmlformats.org/officeDocument/2006/relationships/tags" Target="../tags/tag483.xml"/><Relationship Id="rId9" Type="http://schemas.openxmlformats.org/officeDocument/2006/relationships/image" Target="../media/image3.jpeg"/></Relationships>
</file>

<file path=ppt/slideLayouts/_rels/slideLayout16.xml.rels><?xml version="1.0" encoding="UTF-8" standalone="yes"?>
<Relationships xmlns="http://schemas.openxmlformats.org/package/2006/relationships"><Relationship Id="rId3" Type="http://schemas.openxmlformats.org/officeDocument/2006/relationships/tags" Target="../tags/tag56.xml"/><Relationship Id="rId2" Type="http://schemas.openxmlformats.org/officeDocument/2006/relationships/tags" Target="../tags/tag55.xml"/><Relationship Id="rId1" Type="http://schemas.openxmlformats.org/officeDocument/2006/relationships/vmlDrawing" Target="../drawings/vmlDrawing17.vml"/><Relationship Id="rId6" Type="http://schemas.openxmlformats.org/officeDocument/2006/relationships/oleObject" Target="../embeddings/oleObject18.bin"/><Relationship Id="rId5" Type="http://schemas.openxmlformats.org/officeDocument/2006/relationships/image" Target="../media/image6.jpeg"/><Relationship Id="rId4" Type="http://schemas.openxmlformats.org/officeDocument/2006/relationships/slideMaster" Target="../slideMasters/slideMaster3.xml"/></Relationships>
</file>

<file path=ppt/slideLayouts/_rels/slideLayout160.xml.rels><?xml version="1.0" encoding="UTF-8" standalone="yes"?>
<Relationships xmlns="http://schemas.openxmlformats.org/package/2006/relationships"><Relationship Id="rId8" Type="http://schemas.openxmlformats.org/officeDocument/2006/relationships/slideMaster" Target="../slideMasters/slideMaster19.xml"/><Relationship Id="rId3" Type="http://schemas.openxmlformats.org/officeDocument/2006/relationships/tags" Target="../tags/tag488.xml"/><Relationship Id="rId7" Type="http://schemas.openxmlformats.org/officeDocument/2006/relationships/tags" Target="../tags/tag492.xml"/><Relationship Id="rId12" Type="http://schemas.openxmlformats.org/officeDocument/2006/relationships/image" Target="../media/image4.emf"/><Relationship Id="rId2" Type="http://schemas.openxmlformats.org/officeDocument/2006/relationships/tags" Target="../tags/tag487.xml"/><Relationship Id="rId1" Type="http://schemas.openxmlformats.org/officeDocument/2006/relationships/vmlDrawing" Target="../drawings/vmlDrawing121.vml"/><Relationship Id="rId6" Type="http://schemas.openxmlformats.org/officeDocument/2006/relationships/tags" Target="../tags/tag491.xml"/><Relationship Id="rId11" Type="http://schemas.openxmlformats.org/officeDocument/2006/relationships/image" Target="../media/image5.png"/><Relationship Id="rId5" Type="http://schemas.openxmlformats.org/officeDocument/2006/relationships/tags" Target="../tags/tag490.xml"/><Relationship Id="rId10" Type="http://schemas.openxmlformats.org/officeDocument/2006/relationships/oleObject" Target="../embeddings/oleObject133.bin"/><Relationship Id="rId4" Type="http://schemas.openxmlformats.org/officeDocument/2006/relationships/tags" Target="../tags/tag489.xml"/><Relationship Id="rId9" Type="http://schemas.openxmlformats.org/officeDocument/2006/relationships/image" Target="../media/image6.jpeg"/></Relationships>
</file>

<file path=ppt/slideLayouts/_rels/slideLayout161.xml.rels><?xml version="1.0" encoding="UTF-8" standalone="yes"?>
<Relationships xmlns="http://schemas.openxmlformats.org/package/2006/relationships"><Relationship Id="rId3" Type="http://schemas.openxmlformats.org/officeDocument/2006/relationships/tags" Target="../tags/tag494.xml"/><Relationship Id="rId7" Type="http://schemas.openxmlformats.org/officeDocument/2006/relationships/oleObject" Target="../embeddings/oleObject134.bin"/><Relationship Id="rId2" Type="http://schemas.openxmlformats.org/officeDocument/2006/relationships/tags" Target="../tags/tag493.xml"/><Relationship Id="rId1" Type="http://schemas.openxmlformats.org/officeDocument/2006/relationships/vmlDrawing" Target="../drawings/vmlDrawing122.vml"/><Relationship Id="rId6" Type="http://schemas.openxmlformats.org/officeDocument/2006/relationships/image" Target="../media/image7.jpeg"/><Relationship Id="rId5" Type="http://schemas.openxmlformats.org/officeDocument/2006/relationships/slideMaster" Target="../slideMasters/slideMaster19.xml"/><Relationship Id="rId4" Type="http://schemas.openxmlformats.org/officeDocument/2006/relationships/tags" Target="../tags/tag495.xml"/></Relationships>
</file>

<file path=ppt/slideLayouts/_rels/slideLayout162.xml.rels><?xml version="1.0" encoding="UTF-8" standalone="yes"?>
<Relationships xmlns="http://schemas.openxmlformats.org/package/2006/relationships"><Relationship Id="rId3" Type="http://schemas.openxmlformats.org/officeDocument/2006/relationships/slideMaster" Target="../slideMasters/slideMaster19.xml"/><Relationship Id="rId2" Type="http://schemas.openxmlformats.org/officeDocument/2006/relationships/tags" Target="../tags/tag496.xml"/><Relationship Id="rId1" Type="http://schemas.openxmlformats.org/officeDocument/2006/relationships/vmlDrawing" Target="../drawings/vmlDrawing123.vml"/><Relationship Id="rId4" Type="http://schemas.openxmlformats.org/officeDocument/2006/relationships/oleObject" Target="../embeddings/oleObject135.bin"/></Relationships>
</file>

<file path=ppt/slideLayouts/_rels/slideLayout163.xml.rels><?xml version="1.0" encoding="UTF-8" standalone="yes"?>
<Relationships xmlns="http://schemas.openxmlformats.org/package/2006/relationships"><Relationship Id="rId3" Type="http://schemas.openxmlformats.org/officeDocument/2006/relationships/tags" Target="../tags/tag498.xml"/><Relationship Id="rId2" Type="http://schemas.openxmlformats.org/officeDocument/2006/relationships/tags" Target="../tags/tag497.xml"/><Relationship Id="rId1" Type="http://schemas.openxmlformats.org/officeDocument/2006/relationships/vmlDrawing" Target="../drawings/vmlDrawing124.vml"/><Relationship Id="rId6" Type="http://schemas.openxmlformats.org/officeDocument/2006/relationships/oleObject" Target="../embeddings/oleObject136.bin"/><Relationship Id="rId5" Type="http://schemas.openxmlformats.org/officeDocument/2006/relationships/slideMaster" Target="../slideMasters/slideMaster19.xml"/><Relationship Id="rId4" Type="http://schemas.openxmlformats.org/officeDocument/2006/relationships/tags" Target="../tags/tag499.xml"/></Relationships>
</file>

<file path=ppt/slideLayouts/_rels/slideLayout164.xml.rels><?xml version="1.0" encoding="UTF-8" standalone="yes"?>
<Relationships xmlns="http://schemas.openxmlformats.org/package/2006/relationships"><Relationship Id="rId3" Type="http://schemas.openxmlformats.org/officeDocument/2006/relationships/tags" Target="../tags/tag501.xml"/><Relationship Id="rId2" Type="http://schemas.openxmlformats.org/officeDocument/2006/relationships/tags" Target="../tags/tag500.xml"/><Relationship Id="rId1" Type="http://schemas.openxmlformats.org/officeDocument/2006/relationships/vmlDrawing" Target="../drawings/vmlDrawing125.vml"/><Relationship Id="rId6" Type="http://schemas.openxmlformats.org/officeDocument/2006/relationships/oleObject" Target="../embeddings/oleObject137.bin"/><Relationship Id="rId5" Type="http://schemas.openxmlformats.org/officeDocument/2006/relationships/slideMaster" Target="../slideMasters/slideMaster19.xml"/><Relationship Id="rId4" Type="http://schemas.openxmlformats.org/officeDocument/2006/relationships/tags" Target="../tags/tag502.xml"/></Relationships>
</file>

<file path=ppt/slideLayouts/_rels/slideLayout165.xml.rels><?xml version="1.0" encoding="UTF-8" standalone="yes"?>
<Relationships xmlns="http://schemas.openxmlformats.org/package/2006/relationships"><Relationship Id="rId8" Type="http://schemas.openxmlformats.org/officeDocument/2006/relationships/oleObject" Target="../embeddings/oleObject138.bin"/><Relationship Id="rId3" Type="http://schemas.openxmlformats.org/officeDocument/2006/relationships/tags" Target="../tags/tag504.xml"/><Relationship Id="rId7" Type="http://schemas.openxmlformats.org/officeDocument/2006/relationships/slideMaster" Target="../slideMasters/slideMaster19.xml"/><Relationship Id="rId2" Type="http://schemas.openxmlformats.org/officeDocument/2006/relationships/tags" Target="../tags/tag503.xml"/><Relationship Id="rId1" Type="http://schemas.openxmlformats.org/officeDocument/2006/relationships/vmlDrawing" Target="../drawings/vmlDrawing126.vml"/><Relationship Id="rId6" Type="http://schemas.openxmlformats.org/officeDocument/2006/relationships/tags" Target="../tags/tag507.xml"/><Relationship Id="rId5" Type="http://schemas.openxmlformats.org/officeDocument/2006/relationships/tags" Target="../tags/tag506.xml"/><Relationship Id="rId4" Type="http://schemas.openxmlformats.org/officeDocument/2006/relationships/tags" Target="../tags/tag505.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67.xml.rels><?xml version="1.0" encoding="UTF-8" standalone="yes"?>
<Relationships xmlns="http://schemas.openxmlformats.org/package/2006/relationships"><Relationship Id="rId3" Type="http://schemas.openxmlformats.org/officeDocument/2006/relationships/oleObject" Target="../embeddings/oleObject139.bin"/><Relationship Id="rId2" Type="http://schemas.openxmlformats.org/officeDocument/2006/relationships/slideMaster" Target="../slideMasters/slideMaster19.xml"/><Relationship Id="rId1" Type="http://schemas.openxmlformats.org/officeDocument/2006/relationships/vmlDrawing" Target="../drawings/vmlDrawing127.v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69.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slideMaster" Target="../slideMasters/slideMaster20.xml"/><Relationship Id="rId7" Type="http://schemas.openxmlformats.org/officeDocument/2006/relationships/image" Target="../media/image20.png"/><Relationship Id="rId2" Type="http://schemas.openxmlformats.org/officeDocument/2006/relationships/tags" Target="../tags/tag516.xml"/><Relationship Id="rId1" Type="http://schemas.openxmlformats.org/officeDocument/2006/relationships/tags" Target="../tags/tag515.xml"/><Relationship Id="rId6" Type="http://schemas.openxmlformats.org/officeDocument/2006/relationships/image" Target="../media/image54.png"/><Relationship Id="rId5" Type="http://schemas.openxmlformats.org/officeDocument/2006/relationships/image" Target="../media/image49.png"/><Relationship Id="rId10" Type="http://schemas.openxmlformats.org/officeDocument/2006/relationships/image" Target="../media/image56.png"/><Relationship Id="rId4" Type="http://schemas.openxmlformats.org/officeDocument/2006/relationships/image" Target="../media/image53.png"/><Relationship Id="rId9" Type="http://schemas.openxmlformats.org/officeDocument/2006/relationships/image" Target="../media/image55.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jpeg"/><Relationship Id="rId1" Type="http://schemas.openxmlformats.org/officeDocument/2006/relationships/slideMaster" Target="../slideMasters/slideMaster4.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Layouts/_rels/slideLayout17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Master" Target="../slideMasters/slideMaster20.xml"/><Relationship Id="rId4" Type="http://schemas.openxmlformats.org/officeDocument/2006/relationships/image" Target="../media/image52.png"/></Relationships>
</file>

<file path=ppt/slideLayouts/_rels/slideLayout17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Master" Target="../slideMasters/slideMaster20.xml"/><Relationship Id="rId4" Type="http://schemas.openxmlformats.org/officeDocument/2006/relationships/image" Target="../media/image52.png"/></Relationships>
</file>

<file path=ppt/slideLayouts/_rels/slideLayout172.xml.rels><?xml version="1.0" encoding="UTF-8" standalone="yes"?>
<Relationships xmlns="http://schemas.openxmlformats.org/package/2006/relationships"><Relationship Id="rId3" Type="http://schemas.openxmlformats.org/officeDocument/2006/relationships/slideMaster" Target="../slideMasters/slideMaster20.xml"/><Relationship Id="rId2" Type="http://schemas.openxmlformats.org/officeDocument/2006/relationships/tags" Target="../tags/tag517.xml"/><Relationship Id="rId1" Type="http://schemas.openxmlformats.org/officeDocument/2006/relationships/vmlDrawing" Target="../drawings/vmlDrawing129.vml"/><Relationship Id="rId6" Type="http://schemas.openxmlformats.org/officeDocument/2006/relationships/oleObject" Target="../embeddings/oleObject142.bin"/><Relationship Id="rId5" Type="http://schemas.openxmlformats.org/officeDocument/2006/relationships/oleObject" Target="../embeddings/oleObject141.bin"/><Relationship Id="rId4" Type="http://schemas.openxmlformats.org/officeDocument/2006/relationships/image" Target="../media/image57.jpeg"/></Relationships>
</file>

<file path=ppt/slideLayouts/_rels/slideLayout173.xml.rels><?xml version="1.0" encoding="UTF-8" standalone="yes"?>
<Relationships xmlns="http://schemas.openxmlformats.org/package/2006/relationships"><Relationship Id="rId3" Type="http://schemas.openxmlformats.org/officeDocument/2006/relationships/slideMaster" Target="../slideMasters/slideMaster20.xml"/><Relationship Id="rId2" Type="http://schemas.openxmlformats.org/officeDocument/2006/relationships/tags" Target="../tags/tag518.xml"/><Relationship Id="rId1" Type="http://schemas.openxmlformats.org/officeDocument/2006/relationships/vmlDrawing" Target="../drawings/vmlDrawing130.vml"/><Relationship Id="rId6" Type="http://schemas.openxmlformats.org/officeDocument/2006/relationships/oleObject" Target="../embeddings/oleObject144.bin"/><Relationship Id="rId5" Type="http://schemas.openxmlformats.org/officeDocument/2006/relationships/oleObject" Target="../embeddings/oleObject143.bin"/><Relationship Id="rId4" Type="http://schemas.openxmlformats.org/officeDocument/2006/relationships/image" Target="../media/image58.jpeg"/></Relationships>
</file>

<file path=ppt/slideLayouts/_rels/slideLayout174.xml.rels><?xml version="1.0" encoding="UTF-8" standalone="yes"?>
<Relationships xmlns="http://schemas.openxmlformats.org/package/2006/relationships"><Relationship Id="rId3" Type="http://schemas.openxmlformats.org/officeDocument/2006/relationships/slideMaster" Target="../slideMasters/slideMaster20.xml"/><Relationship Id="rId2" Type="http://schemas.openxmlformats.org/officeDocument/2006/relationships/tags" Target="../tags/tag519.xml"/><Relationship Id="rId1" Type="http://schemas.openxmlformats.org/officeDocument/2006/relationships/vmlDrawing" Target="../drawings/vmlDrawing131.vml"/><Relationship Id="rId6" Type="http://schemas.openxmlformats.org/officeDocument/2006/relationships/oleObject" Target="../embeddings/oleObject146.bin"/><Relationship Id="rId5" Type="http://schemas.openxmlformats.org/officeDocument/2006/relationships/oleObject" Target="../embeddings/oleObject145.bin"/><Relationship Id="rId4" Type="http://schemas.openxmlformats.org/officeDocument/2006/relationships/image" Target="../media/image59.jpeg"/></Relationships>
</file>

<file path=ppt/slideLayouts/_rels/slideLayout175.xml.rels><?xml version="1.0" encoding="UTF-8" standalone="yes"?>
<Relationships xmlns="http://schemas.openxmlformats.org/package/2006/relationships"><Relationship Id="rId8" Type="http://schemas.openxmlformats.org/officeDocument/2006/relationships/slideMaster" Target="../slideMasters/slideMaster21.xml"/><Relationship Id="rId3" Type="http://schemas.openxmlformats.org/officeDocument/2006/relationships/tags" Target="../tags/tag529.xml"/><Relationship Id="rId7" Type="http://schemas.openxmlformats.org/officeDocument/2006/relationships/tags" Target="../tags/tag533.xml"/><Relationship Id="rId12" Type="http://schemas.openxmlformats.org/officeDocument/2006/relationships/image" Target="../media/image5.png"/><Relationship Id="rId2" Type="http://schemas.openxmlformats.org/officeDocument/2006/relationships/tags" Target="../tags/tag528.xml"/><Relationship Id="rId1" Type="http://schemas.openxmlformats.org/officeDocument/2006/relationships/vmlDrawing" Target="../drawings/vmlDrawing133.vml"/><Relationship Id="rId6" Type="http://schemas.openxmlformats.org/officeDocument/2006/relationships/tags" Target="../tags/tag532.xml"/><Relationship Id="rId11" Type="http://schemas.openxmlformats.org/officeDocument/2006/relationships/image" Target="../media/image4.emf"/><Relationship Id="rId5" Type="http://schemas.openxmlformats.org/officeDocument/2006/relationships/tags" Target="../tags/tag531.xml"/><Relationship Id="rId10" Type="http://schemas.openxmlformats.org/officeDocument/2006/relationships/oleObject" Target="../embeddings/oleObject148.bin"/><Relationship Id="rId4" Type="http://schemas.openxmlformats.org/officeDocument/2006/relationships/tags" Target="../tags/tag530.xml"/><Relationship Id="rId9" Type="http://schemas.openxmlformats.org/officeDocument/2006/relationships/image" Target="../media/image3.jpeg"/></Relationships>
</file>

<file path=ppt/slideLayouts/_rels/slideLayout176.xml.rels><?xml version="1.0" encoding="UTF-8" standalone="yes"?>
<Relationships xmlns="http://schemas.openxmlformats.org/package/2006/relationships"><Relationship Id="rId8" Type="http://schemas.openxmlformats.org/officeDocument/2006/relationships/slideMaster" Target="../slideMasters/slideMaster21.xml"/><Relationship Id="rId3" Type="http://schemas.openxmlformats.org/officeDocument/2006/relationships/tags" Target="../tags/tag535.xml"/><Relationship Id="rId7" Type="http://schemas.openxmlformats.org/officeDocument/2006/relationships/tags" Target="../tags/tag539.xml"/><Relationship Id="rId12" Type="http://schemas.openxmlformats.org/officeDocument/2006/relationships/image" Target="../media/image4.emf"/><Relationship Id="rId2" Type="http://schemas.openxmlformats.org/officeDocument/2006/relationships/tags" Target="../tags/tag534.xml"/><Relationship Id="rId1" Type="http://schemas.openxmlformats.org/officeDocument/2006/relationships/vmlDrawing" Target="../drawings/vmlDrawing134.vml"/><Relationship Id="rId6" Type="http://schemas.openxmlformats.org/officeDocument/2006/relationships/tags" Target="../tags/tag538.xml"/><Relationship Id="rId11" Type="http://schemas.openxmlformats.org/officeDocument/2006/relationships/image" Target="../media/image5.png"/><Relationship Id="rId5" Type="http://schemas.openxmlformats.org/officeDocument/2006/relationships/tags" Target="../tags/tag537.xml"/><Relationship Id="rId10" Type="http://schemas.openxmlformats.org/officeDocument/2006/relationships/oleObject" Target="../embeddings/oleObject149.bin"/><Relationship Id="rId4" Type="http://schemas.openxmlformats.org/officeDocument/2006/relationships/tags" Target="../tags/tag536.xml"/><Relationship Id="rId9" Type="http://schemas.openxmlformats.org/officeDocument/2006/relationships/image" Target="../media/image6.jpeg"/></Relationships>
</file>

<file path=ppt/slideLayouts/_rels/slideLayout177.xml.rels><?xml version="1.0" encoding="UTF-8" standalone="yes"?>
<Relationships xmlns="http://schemas.openxmlformats.org/package/2006/relationships"><Relationship Id="rId3" Type="http://schemas.openxmlformats.org/officeDocument/2006/relationships/tags" Target="../tags/tag541.xml"/><Relationship Id="rId7" Type="http://schemas.openxmlformats.org/officeDocument/2006/relationships/oleObject" Target="../embeddings/oleObject150.bin"/><Relationship Id="rId2" Type="http://schemas.openxmlformats.org/officeDocument/2006/relationships/tags" Target="../tags/tag540.xml"/><Relationship Id="rId1" Type="http://schemas.openxmlformats.org/officeDocument/2006/relationships/vmlDrawing" Target="../drawings/vmlDrawing135.vml"/><Relationship Id="rId6" Type="http://schemas.openxmlformats.org/officeDocument/2006/relationships/image" Target="../media/image7.jpeg"/><Relationship Id="rId5" Type="http://schemas.openxmlformats.org/officeDocument/2006/relationships/slideMaster" Target="../slideMasters/slideMaster21.xml"/><Relationship Id="rId4" Type="http://schemas.openxmlformats.org/officeDocument/2006/relationships/tags" Target="../tags/tag542.xml"/></Relationships>
</file>

<file path=ppt/slideLayouts/_rels/slideLayout178.xml.rels><?xml version="1.0" encoding="UTF-8" standalone="yes"?>
<Relationships xmlns="http://schemas.openxmlformats.org/package/2006/relationships"><Relationship Id="rId3" Type="http://schemas.openxmlformats.org/officeDocument/2006/relationships/slideMaster" Target="../slideMasters/slideMaster21.xml"/><Relationship Id="rId2" Type="http://schemas.openxmlformats.org/officeDocument/2006/relationships/tags" Target="../tags/tag543.xml"/><Relationship Id="rId1" Type="http://schemas.openxmlformats.org/officeDocument/2006/relationships/vmlDrawing" Target="../drawings/vmlDrawing136.vml"/><Relationship Id="rId4" Type="http://schemas.openxmlformats.org/officeDocument/2006/relationships/oleObject" Target="../embeddings/oleObject151.bin"/></Relationships>
</file>

<file path=ppt/slideLayouts/_rels/slideLayout179.xml.rels><?xml version="1.0" encoding="UTF-8" standalone="yes"?>
<Relationships xmlns="http://schemas.openxmlformats.org/package/2006/relationships"><Relationship Id="rId3" Type="http://schemas.openxmlformats.org/officeDocument/2006/relationships/tags" Target="../tags/tag545.xml"/><Relationship Id="rId2" Type="http://schemas.openxmlformats.org/officeDocument/2006/relationships/tags" Target="../tags/tag544.xml"/><Relationship Id="rId1" Type="http://schemas.openxmlformats.org/officeDocument/2006/relationships/vmlDrawing" Target="../drawings/vmlDrawing137.vml"/><Relationship Id="rId6" Type="http://schemas.openxmlformats.org/officeDocument/2006/relationships/oleObject" Target="../embeddings/oleObject152.bin"/><Relationship Id="rId5" Type="http://schemas.openxmlformats.org/officeDocument/2006/relationships/slideMaster" Target="../slideMasters/slideMaster21.xml"/><Relationship Id="rId4" Type="http://schemas.openxmlformats.org/officeDocument/2006/relationships/tags" Target="../tags/tag546.xml"/></Relationships>
</file>

<file path=ppt/slideLayouts/_rels/slideLayout18.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slideMaster" Target="../slideMasters/slideMaster4.xml"/><Relationship Id="rId1" Type="http://schemas.openxmlformats.org/officeDocument/2006/relationships/tags" Target="../tags/tag57.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 Id="rId9" Type="http://schemas.openxmlformats.org/officeDocument/2006/relationships/image" Target="../media/image24.png"/></Relationships>
</file>

<file path=ppt/slideLayouts/_rels/slideLayout180.xml.rels><?xml version="1.0" encoding="UTF-8" standalone="yes"?>
<Relationships xmlns="http://schemas.openxmlformats.org/package/2006/relationships"><Relationship Id="rId3" Type="http://schemas.openxmlformats.org/officeDocument/2006/relationships/tags" Target="../tags/tag548.xml"/><Relationship Id="rId2" Type="http://schemas.openxmlformats.org/officeDocument/2006/relationships/tags" Target="../tags/tag547.xml"/><Relationship Id="rId1" Type="http://schemas.openxmlformats.org/officeDocument/2006/relationships/vmlDrawing" Target="../drawings/vmlDrawing138.vml"/><Relationship Id="rId6" Type="http://schemas.openxmlformats.org/officeDocument/2006/relationships/oleObject" Target="../embeddings/oleObject153.bin"/><Relationship Id="rId5" Type="http://schemas.openxmlformats.org/officeDocument/2006/relationships/slideMaster" Target="../slideMasters/slideMaster21.xml"/><Relationship Id="rId4" Type="http://schemas.openxmlformats.org/officeDocument/2006/relationships/tags" Target="../tags/tag549.xml"/></Relationships>
</file>

<file path=ppt/slideLayouts/_rels/slideLayout181.xml.rels><?xml version="1.0" encoding="UTF-8" standalone="yes"?>
<Relationships xmlns="http://schemas.openxmlformats.org/package/2006/relationships"><Relationship Id="rId8" Type="http://schemas.openxmlformats.org/officeDocument/2006/relationships/oleObject" Target="../embeddings/oleObject154.bin"/><Relationship Id="rId3" Type="http://schemas.openxmlformats.org/officeDocument/2006/relationships/tags" Target="../tags/tag551.xml"/><Relationship Id="rId7" Type="http://schemas.openxmlformats.org/officeDocument/2006/relationships/slideMaster" Target="../slideMasters/slideMaster21.xml"/><Relationship Id="rId2" Type="http://schemas.openxmlformats.org/officeDocument/2006/relationships/tags" Target="../tags/tag550.xml"/><Relationship Id="rId1" Type="http://schemas.openxmlformats.org/officeDocument/2006/relationships/vmlDrawing" Target="../drawings/vmlDrawing139.vml"/><Relationship Id="rId6" Type="http://schemas.openxmlformats.org/officeDocument/2006/relationships/tags" Target="../tags/tag554.xml"/><Relationship Id="rId5" Type="http://schemas.openxmlformats.org/officeDocument/2006/relationships/tags" Target="../tags/tag553.xml"/><Relationship Id="rId4" Type="http://schemas.openxmlformats.org/officeDocument/2006/relationships/tags" Target="../tags/tag552.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83.xml.rels><?xml version="1.0" encoding="UTF-8" standalone="yes"?>
<Relationships xmlns="http://schemas.openxmlformats.org/package/2006/relationships"><Relationship Id="rId3" Type="http://schemas.openxmlformats.org/officeDocument/2006/relationships/oleObject" Target="../embeddings/oleObject155.bin"/><Relationship Id="rId2" Type="http://schemas.openxmlformats.org/officeDocument/2006/relationships/slideMaster" Target="../slideMasters/slideMaster21.xml"/><Relationship Id="rId1" Type="http://schemas.openxmlformats.org/officeDocument/2006/relationships/vmlDrawing" Target="../drawings/vmlDrawing140.v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85.xml.rels><?xml version="1.0" encoding="UTF-8" standalone="yes"?>
<Relationships xmlns="http://schemas.openxmlformats.org/package/2006/relationships"><Relationship Id="rId8" Type="http://schemas.openxmlformats.org/officeDocument/2006/relationships/slideMaster" Target="../slideMasters/slideMaster22.xml"/><Relationship Id="rId3" Type="http://schemas.openxmlformats.org/officeDocument/2006/relationships/tags" Target="../tags/tag564.xml"/><Relationship Id="rId7" Type="http://schemas.openxmlformats.org/officeDocument/2006/relationships/tags" Target="../tags/tag568.xml"/><Relationship Id="rId12" Type="http://schemas.openxmlformats.org/officeDocument/2006/relationships/image" Target="../media/image5.png"/><Relationship Id="rId2" Type="http://schemas.openxmlformats.org/officeDocument/2006/relationships/tags" Target="../tags/tag563.xml"/><Relationship Id="rId1" Type="http://schemas.openxmlformats.org/officeDocument/2006/relationships/vmlDrawing" Target="../drawings/vmlDrawing142.vml"/><Relationship Id="rId6" Type="http://schemas.openxmlformats.org/officeDocument/2006/relationships/tags" Target="../tags/tag567.xml"/><Relationship Id="rId11" Type="http://schemas.openxmlformats.org/officeDocument/2006/relationships/image" Target="../media/image4.emf"/><Relationship Id="rId5" Type="http://schemas.openxmlformats.org/officeDocument/2006/relationships/tags" Target="../tags/tag566.xml"/><Relationship Id="rId10" Type="http://schemas.openxmlformats.org/officeDocument/2006/relationships/oleObject" Target="../embeddings/oleObject157.bin"/><Relationship Id="rId4" Type="http://schemas.openxmlformats.org/officeDocument/2006/relationships/tags" Target="../tags/tag565.xml"/><Relationship Id="rId9" Type="http://schemas.openxmlformats.org/officeDocument/2006/relationships/image" Target="../media/image3.jpeg"/></Relationships>
</file>

<file path=ppt/slideLayouts/_rels/slideLayout186.xml.rels><?xml version="1.0" encoding="UTF-8" standalone="yes"?>
<Relationships xmlns="http://schemas.openxmlformats.org/package/2006/relationships"><Relationship Id="rId8" Type="http://schemas.openxmlformats.org/officeDocument/2006/relationships/slideMaster" Target="../slideMasters/slideMaster22.xml"/><Relationship Id="rId3" Type="http://schemas.openxmlformats.org/officeDocument/2006/relationships/tags" Target="../tags/tag570.xml"/><Relationship Id="rId7" Type="http://schemas.openxmlformats.org/officeDocument/2006/relationships/tags" Target="../tags/tag574.xml"/><Relationship Id="rId12" Type="http://schemas.openxmlformats.org/officeDocument/2006/relationships/image" Target="../media/image4.emf"/><Relationship Id="rId2" Type="http://schemas.openxmlformats.org/officeDocument/2006/relationships/tags" Target="../tags/tag569.xml"/><Relationship Id="rId1" Type="http://schemas.openxmlformats.org/officeDocument/2006/relationships/vmlDrawing" Target="../drawings/vmlDrawing143.vml"/><Relationship Id="rId6" Type="http://schemas.openxmlformats.org/officeDocument/2006/relationships/tags" Target="../tags/tag573.xml"/><Relationship Id="rId11" Type="http://schemas.openxmlformats.org/officeDocument/2006/relationships/image" Target="../media/image5.png"/><Relationship Id="rId5" Type="http://schemas.openxmlformats.org/officeDocument/2006/relationships/tags" Target="../tags/tag572.xml"/><Relationship Id="rId10" Type="http://schemas.openxmlformats.org/officeDocument/2006/relationships/oleObject" Target="../embeddings/oleObject158.bin"/><Relationship Id="rId4" Type="http://schemas.openxmlformats.org/officeDocument/2006/relationships/tags" Target="../tags/tag571.xml"/><Relationship Id="rId9" Type="http://schemas.openxmlformats.org/officeDocument/2006/relationships/image" Target="../media/image6.jpeg"/></Relationships>
</file>

<file path=ppt/slideLayouts/_rels/slideLayout187.xml.rels><?xml version="1.0" encoding="UTF-8" standalone="yes"?>
<Relationships xmlns="http://schemas.openxmlformats.org/package/2006/relationships"><Relationship Id="rId3" Type="http://schemas.openxmlformats.org/officeDocument/2006/relationships/tags" Target="../tags/tag576.xml"/><Relationship Id="rId7" Type="http://schemas.openxmlformats.org/officeDocument/2006/relationships/oleObject" Target="../embeddings/oleObject159.bin"/><Relationship Id="rId2" Type="http://schemas.openxmlformats.org/officeDocument/2006/relationships/tags" Target="../tags/tag575.xml"/><Relationship Id="rId1" Type="http://schemas.openxmlformats.org/officeDocument/2006/relationships/vmlDrawing" Target="../drawings/vmlDrawing144.vml"/><Relationship Id="rId6" Type="http://schemas.openxmlformats.org/officeDocument/2006/relationships/image" Target="../media/image7.jpeg"/><Relationship Id="rId5" Type="http://schemas.openxmlformats.org/officeDocument/2006/relationships/slideMaster" Target="../slideMasters/slideMaster22.xml"/><Relationship Id="rId4" Type="http://schemas.openxmlformats.org/officeDocument/2006/relationships/tags" Target="../tags/tag577.xml"/></Relationships>
</file>

<file path=ppt/slideLayouts/_rels/slideLayout188.xml.rels><?xml version="1.0" encoding="UTF-8" standalone="yes"?>
<Relationships xmlns="http://schemas.openxmlformats.org/package/2006/relationships"><Relationship Id="rId3" Type="http://schemas.openxmlformats.org/officeDocument/2006/relationships/slideMaster" Target="../slideMasters/slideMaster22.xml"/><Relationship Id="rId2" Type="http://schemas.openxmlformats.org/officeDocument/2006/relationships/tags" Target="../tags/tag578.xml"/><Relationship Id="rId1" Type="http://schemas.openxmlformats.org/officeDocument/2006/relationships/vmlDrawing" Target="../drawings/vmlDrawing145.vml"/><Relationship Id="rId4" Type="http://schemas.openxmlformats.org/officeDocument/2006/relationships/oleObject" Target="../embeddings/oleObject160.bin"/></Relationships>
</file>

<file path=ppt/slideLayouts/_rels/slideLayout189.xml.rels><?xml version="1.0" encoding="UTF-8" standalone="yes"?>
<Relationships xmlns="http://schemas.openxmlformats.org/package/2006/relationships"><Relationship Id="rId3" Type="http://schemas.openxmlformats.org/officeDocument/2006/relationships/tags" Target="../tags/tag580.xml"/><Relationship Id="rId2" Type="http://schemas.openxmlformats.org/officeDocument/2006/relationships/tags" Target="../tags/tag579.xml"/><Relationship Id="rId1" Type="http://schemas.openxmlformats.org/officeDocument/2006/relationships/vmlDrawing" Target="../drawings/vmlDrawing146.vml"/><Relationship Id="rId6" Type="http://schemas.openxmlformats.org/officeDocument/2006/relationships/oleObject" Target="../embeddings/oleObject161.bin"/><Relationship Id="rId5" Type="http://schemas.openxmlformats.org/officeDocument/2006/relationships/slideMaster" Target="../slideMasters/slideMaster22.xml"/><Relationship Id="rId4" Type="http://schemas.openxmlformats.org/officeDocument/2006/relationships/tags" Target="../tags/tag581.xml"/></Relationships>
</file>

<file path=ppt/slideLayouts/_rels/slideLayout19.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25.jpeg"/><Relationship Id="rId1" Type="http://schemas.openxmlformats.org/officeDocument/2006/relationships/slideMaster" Target="../slideMasters/slideMaster4.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Layouts/_rels/slideLayout190.xml.rels><?xml version="1.0" encoding="UTF-8" standalone="yes"?>
<Relationships xmlns="http://schemas.openxmlformats.org/package/2006/relationships"><Relationship Id="rId3" Type="http://schemas.openxmlformats.org/officeDocument/2006/relationships/tags" Target="../tags/tag583.xml"/><Relationship Id="rId2" Type="http://schemas.openxmlformats.org/officeDocument/2006/relationships/tags" Target="../tags/tag582.xml"/><Relationship Id="rId1" Type="http://schemas.openxmlformats.org/officeDocument/2006/relationships/vmlDrawing" Target="../drawings/vmlDrawing147.vml"/><Relationship Id="rId6" Type="http://schemas.openxmlformats.org/officeDocument/2006/relationships/oleObject" Target="../embeddings/oleObject162.bin"/><Relationship Id="rId5" Type="http://schemas.openxmlformats.org/officeDocument/2006/relationships/slideMaster" Target="../slideMasters/slideMaster22.xml"/><Relationship Id="rId4" Type="http://schemas.openxmlformats.org/officeDocument/2006/relationships/tags" Target="../tags/tag584.xml"/></Relationships>
</file>

<file path=ppt/slideLayouts/_rels/slideLayout191.xml.rels><?xml version="1.0" encoding="UTF-8" standalone="yes"?>
<Relationships xmlns="http://schemas.openxmlformats.org/package/2006/relationships"><Relationship Id="rId8" Type="http://schemas.openxmlformats.org/officeDocument/2006/relationships/oleObject" Target="../embeddings/oleObject163.bin"/><Relationship Id="rId3" Type="http://schemas.openxmlformats.org/officeDocument/2006/relationships/tags" Target="../tags/tag586.xml"/><Relationship Id="rId7" Type="http://schemas.openxmlformats.org/officeDocument/2006/relationships/slideMaster" Target="../slideMasters/slideMaster22.xml"/><Relationship Id="rId2" Type="http://schemas.openxmlformats.org/officeDocument/2006/relationships/tags" Target="../tags/tag585.xml"/><Relationship Id="rId1" Type="http://schemas.openxmlformats.org/officeDocument/2006/relationships/vmlDrawing" Target="../drawings/vmlDrawing148.vml"/><Relationship Id="rId6" Type="http://schemas.openxmlformats.org/officeDocument/2006/relationships/tags" Target="../tags/tag589.xml"/><Relationship Id="rId5" Type="http://schemas.openxmlformats.org/officeDocument/2006/relationships/tags" Target="../tags/tag588.xml"/><Relationship Id="rId4" Type="http://schemas.openxmlformats.org/officeDocument/2006/relationships/tags" Target="../tags/tag587.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93.xml.rels><?xml version="1.0" encoding="UTF-8" standalone="yes"?>
<Relationships xmlns="http://schemas.openxmlformats.org/package/2006/relationships"><Relationship Id="rId3" Type="http://schemas.openxmlformats.org/officeDocument/2006/relationships/oleObject" Target="../embeddings/oleObject164.bin"/><Relationship Id="rId2" Type="http://schemas.openxmlformats.org/officeDocument/2006/relationships/slideMaster" Target="../slideMasters/slideMaster22.xml"/><Relationship Id="rId1" Type="http://schemas.openxmlformats.org/officeDocument/2006/relationships/vmlDrawing" Target="../drawings/vmlDrawing149.v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95.xml.rels><?xml version="1.0" encoding="UTF-8" standalone="yes"?>
<Relationships xmlns="http://schemas.openxmlformats.org/package/2006/relationships"><Relationship Id="rId8" Type="http://schemas.openxmlformats.org/officeDocument/2006/relationships/slideMaster" Target="../slideMasters/slideMaster23.xml"/><Relationship Id="rId3" Type="http://schemas.openxmlformats.org/officeDocument/2006/relationships/tags" Target="../tags/tag599.xml"/><Relationship Id="rId7" Type="http://schemas.openxmlformats.org/officeDocument/2006/relationships/tags" Target="../tags/tag603.xml"/><Relationship Id="rId12" Type="http://schemas.openxmlformats.org/officeDocument/2006/relationships/image" Target="../media/image5.png"/><Relationship Id="rId2" Type="http://schemas.openxmlformats.org/officeDocument/2006/relationships/tags" Target="../tags/tag598.xml"/><Relationship Id="rId1" Type="http://schemas.openxmlformats.org/officeDocument/2006/relationships/vmlDrawing" Target="../drawings/vmlDrawing151.vml"/><Relationship Id="rId6" Type="http://schemas.openxmlformats.org/officeDocument/2006/relationships/tags" Target="../tags/tag602.xml"/><Relationship Id="rId11" Type="http://schemas.openxmlformats.org/officeDocument/2006/relationships/image" Target="../media/image4.emf"/><Relationship Id="rId5" Type="http://schemas.openxmlformats.org/officeDocument/2006/relationships/tags" Target="../tags/tag601.xml"/><Relationship Id="rId10" Type="http://schemas.openxmlformats.org/officeDocument/2006/relationships/oleObject" Target="../embeddings/oleObject166.bin"/><Relationship Id="rId4" Type="http://schemas.openxmlformats.org/officeDocument/2006/relationships/tags" Target="../tags/tag600.xml"/><Relationship Id="rId9" Type="http://schemas.openxmlformats.org/officeDocument/2006/relationships/image" Target="../media/image3.jpeg"/></Relationships>
</file>

<file path=ppt/slideLayouts/_rels/slideLayout196.xml.rels><?xml version="1.0" encoding="UTF-8" standalone="yes"?>
<Relationships xmlns="http://schemas.openxmlformats.org/package/2006/relationships"><Relationship Id="rId8" Type="http://schemas.openxmlformats.org/officeDocument/2006/relationships/slideMaster" Target="../slideMasters/slideMaster23.xml"/><Relationship Id="rId3" Type="http://schemas.openxmlformats.org/officeDocument/2006/relationships/tags" Target="../tags/tag605.xml"/><Relationship Id="rId7" Type="http://schemas.openxmlformats.org/officeDocument/2006/relationships/tags" Target="../tags/tag609.xml"/><Relationship Id="rId12" Type="http://schemas.openxmlformats.org/officeDocument/2006/relationships/image" Target="../media/image4.emf"/><Relationship Id="rId2" Type="http://schemas.openxmlformats.org/officeDocument/2006/relationships/tags" Target="../tags/tag604.xml"/><Relationship Id="rId1" Type="http://schemas.openxmlformats.org/officeDocument/2006/relationships/vmlDrawing" Target="../drawings/vmlDrawing152.vml"/><Relationship Id="rId6" Type="http://schemas.openxmlformats.org/officeDocument/2006/relationships/tags" Target="../tags/tag608.xml"/><Relationship Id="rId11" Type="http://schemas.openxmlformats.org/officeDocument/2006/relationships/image" Target="../media/image5.png"/><Relationship Id="rId5" Type="http://schemas.openxmlformats.org/officeDocument/2006/relationships/tags" Target="../tags/tag607.xml"/><Relationship Id="rId10" Type="http://schemas.openxmlformats.org/officeDocument/2006/relationships/oleObject" Target="../embeddings/oleObject167.bin"/><Relationship Id="rId4" Type="http://schemas.openxmlformats.org/officeDocument/2006/relationships/tags" Target="../tags/tag606.xml"/><Relationship Id="rId9" Type="http://schemas.openxmlformats.org/officeDocument/2006/relationships/image" Target="../media/image6.jpeg"/></Relationships>
</file>

<file path=ppt/slideLayouts/_rels/slideLayout197.xml.rels><?xml version="1.0" encoding="UTF-8" standalone="yes"?>
<Relationships xmlns="http://schemas.openxmlformats.org/package/2006/relationships"><Relationship Id="rId3" Type="http://schemas.openxmlformats.org/officeDocument/2006/relationships/tags" Target="../tags/tag611.xml"/><Relationship Id="rId7" Type="http://schemas.openxmlformats.org/officeDocument/2006/relationships/oleObject" Target="../embeddings/oleObject168.bin"/><Relationship Id="rId2" Type="http://schemas.openxmlformats.org/officeDocument/2006/relationships/tags" Target="../tags/tag610.xml"/><Relationship Id="rId1" Type="http://schemas.openxmlformats.org/officeDocument/2006/relationships/vmlDrawing" Target="../drawings/vmlDrawing153.vml"/><Relationship Id="rId6" Type="http://schemas.openxmlformats.org/officeDocument/2006/relationships/image" Target="../media/image7.jpeg"/><Relationship Id="rId5" Type="http://schemas.openxmlformats.org/officeDocument/2006/relationships/slideMaster" Target="../slideMasters/slideMaster23.xml"/><Relationship Id="rId4" Type="http://schemas.openxmlformats.org/officeDocument/2006/relationships/tags" Target="../tags/tag612.xml"/></Relationships>
</file>

<file path=ppt/slideLayouts/_rels/slideLayout198.xml.rels><?xml version="1.0" encoding="UTF-8" standalone="yes"?>
<Relationships xmlns="http://schemas.openxmlformats.org/package/2006/relationships"><Relationship Id="rId3" Type="http://schemas.openxmlformats.org/officeDocument/2006/relationships/slideMaster" Target="../slideMasters/slideMaster23.xml"/><Relationship Id="rId2" Type="http://schemas.openxmlformats.org/officeDocument/2006/relationships/tags" Target="../tags/tag613.xml"/><Relationship Id="rId1" Type="http://schemas.openxmlformats.org/officeDocument/2006/relationships/vmlDrawing" Target="../drawings/vmlDrawing154.vml"/><Relationship Id="rId4" Type="http://schemas.openxmlformats.org/officeDocument/2006/relationships/oleObject" Target="../embeddings/oleObject169.bin"/></Relationships>
</file>

<file path=ppt/slideLayouts/_rels/slideLayout199.xml.rels><?xml version="1.0" encoding="UTF-8" standalone="yes"?>
<Relationships xmlns="http://schemas.openxmlformats.org/package/2006/relationships"><Relationship Id="rId3" Type="http://schemas.openxmlformats.org/officeDocument/2006/relationships/tags" Target="../tags/tag615.xml"/><Relationship Id="rId2" Type="http://schemas.openxmlformats.org/officeDocument/2006/relationships/tags" Target="../tags/tag614.xml"/><Relationship Id="rId1" Type="http://schemas.openxmlformats.org/officeDocument/2006/relationships/vmlDrawing" Target="../drawings/vmlDrawing155.vml"/><Relationship Id="rId6" Type="http://schemas.openxmlformats.org/officeDocument/2006/relationships/oleObject" Target="../embeddings/oleObject170.bin"/><Relationship Id="rId5" Type="http://schemas.openxmlformats.org/officeDocument/2006/relationships/slideMaster" Target="../slideMasters/slideMaster23.xml"/><Relationship Id="rId4" Type="http://schemas.openxmlformats.org/officeDocument/2006/relationships/tags" Target="../tags/tag616.xml"/></Relationships>
</file>

<file path=ppt/slideLayouts/_rels/slideLayout2.xml.rels><?xml version="1.0" encoding="UTF-8" standalone="yes"?>
<Relationships xmlns="http://schemas.openxmlformats.org/package/2006/relationships"><Relationship Id="rId8" Type="http://schemas.openxmlformats.org/officeDocument/2006/relationships/slideMaster" Target="../slideMasters/slideMaster1.xml"/><Relationship Id="rId3" Type="http://schemas.openxmlformats.org/officeDocument/2006/relationships/tags" Target="../tags/tag17.xml"/><Relationship Id="rId7" Type="http://schemas.openxmlformats.org/officeDocument/2006/relationships/tags" Target="../tags/tag21.xml"/><Relationship Id="rId12" Type="http://schemas.openxmlformats.org/officeDocument/2006/relationships/image" Target="../media/image4.emf"/><Relationship Id="rId2" Type="http://schemas.openxmlformats.org/officeDocument/2006/relationships/tags" Target="../tags/tag16.xml"/><Relationship Id="rId1" Type="http://schemas.openxmlformats.org/officeDocument/2006/relationships/vmlDrawing" Target="../drawings/vmlDrawing3.vml"/><Relationship Id="rId6" Type="http://schemas.openxmlformats.org/officeDocument/2006/relationships/tags" Target="../tags/tag20.xml"/><Relationship Id="rId11" Type="http://schemas.openxmlformats.org/officeDocument/2006/relationships/image" Target="../media/image5.png"/><Relationship Id="rId5" Type="http://schemas.openxmlformats.org/officeDocument/2006/relationships/tags" Target="../tags/tag19.xml"/><Relationship Id="rId10" Type="http://schemas.openxmlformats.org/officeDocument/2006/relationships/oleObject" Target="../embeddings/oleObject3.bin"/><Relationship Id="rId4" Type="http://schemas.openxmlformats.org/officeDocument/2006/relationships/tags" Target="../tags/tag18.xml"/><Relationship Id="rId9" Type="http://schemas.openxmlformats.org/officeDocument/2006/relationships/image" Target="../media/image6.jpe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6.png"/><Relationship Id="rId1" Type="http://schemas.openxmlformats.org/officeDocument/2006/relationships/slideMaster" Target="../slideMasters/slideMaster4.xml"/><Relationship Id="rId5" Type="http://schemas.openxmlformats.org/officeDocument/2006/relationships/image" Target="../media/image28.png"/><Relationship Id="rId4" Type="http://schemas.openxmlformats.org/officeDocument/2006/relationships/image" Target="../media/image27.png"/></Relationships>
</file>

<file path=ppt/slideLayouts/_rels/slideLayout200.xml.rels><?xml version="1.0" encoding="UTF-8" standalone="yes"?>
<Relationships xmlns="http://schemas.openxmlformats.org/package/2006/relationships"><Relationship Id="rId3" Type="http://schemas.openxmlformats.org/officeDocument/2006/relationships/tags" Target="../tags/tag618.xml"/><Relationship Id="rId2" Type="http://schemas.openxmlformats.org/officeDocument/2006/relationships/tags" Target="../tags/tag617.xml"/><Relationship Id="rId1" Type="http://schemas.openxmlformats.org/officeDocument/2006/relationships/vmlDrawing" Target="../drawings/vmlDrawing156.vml"/><Relationship Id="rId6" Type="http://schemas.openxmlformats.org/officeDocument/2006/relationships/oleObject" Target="../embeddings/oleObject171.bin"/><Relationship Id="rId5" Type="http://schemas.openxmlformats.org/officeDocument/2006/relationships/slideMaster" Target="../slideMasters/slideMaster23.xml"/><Relationship Id="rId4" Type="http://schemas.openxmlformats.org/officeDocument/2006/relationships/tags" Target="../tags/tag619.xml"/></Relationships>
</file>

<file path=ppt/slideLayouts/_rels/slideLayout201.xml.rels><?xml version="1.0" encoding="UTF-8" standalone="yes"?>
<Relationships xmlns="http://schemas.openxmlformats.org/package/2006/relationships"><Relationship Id="rId8" Type="http://schemas.openxmlformats.org/officeDocument/2006/relationships/oleObject" Target="../embeddings/oleObject172.bin"/><Relationship Id="rId3" Type="http://schemas.openxmlformats.org/officeDocument/2006/relationships/tags" Target="../tags/tag621.xml"/><Relationship Id="rId7" Type="http://schemas.openxmlformats.org/officeDocument/2006/relationships/slideMaster" Target="../slideMasters/slideMaster23.xml"/><Relationship Id="rId2" Type="http://schemas.openxmlformats.org/officeDocument/2006/relationships/tags" Target="../tags/tag620.xml"/><Relationship Id="rId1" Type="http://schemas.openxmlformats.org/officeDocument/2006/relationships/vmlDrawing" Target="../drawings/vmlDrawing157.vml"/><Relationship Id="rId6" Type="http://schemas.openxmlformats.org/officeDocument/2006/relationships/tags" Target="../tags/tag624.xml"/><Relationship Id="rId5" Type="http://schemas.openxmlformats.org/officeDocument/2006/relationships/tags" Target="../tags/tag623.xml"/><Relationship Id="rId4" Type="http://schemas.openxmlformats.org/officeDocument/2006/relationships/tags" Target="../tags/tag622.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03.xml.rels><?xml version="1.0" encoding="UTF-8" standalone="yes"?>
<Relationships xmlns="http://schemas.openxmlformats.org/package/2006/relationships"><Relationship Id="rId3" Type="http://schemas.openxmlformats.org/officeDocument/2006/relationships/oleObject" Target="../embeddings/oleObject173.bin"/><Relationship Id="rId2" Type="http://schemas.openxmlformats.org/officeDocument/2006/relationships/slideMaster" Target="../slideMasters/slideMaster23.xml"/><Relationship Id="rId1" Type="http://schemas.openxmlformats.org/officeDocument/2006/relationships/vmlDrawing" Target="../drawings/vmlDrawing158.v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05.xml.rels><?xml version="1.0" encoding="UTF-8" standalone="yes"?>
<Relationships xmlns="http://schemas.openxmlformats.org/package/2006/relationships"><Relationship Id="rId8" Type="http://schemas.openxmlformats.org/officeDocument/2006/relationships/slideMaster" Target="../slideMasters/slideMaster24.xml"/><Relationship Id="rId3" Type="http://schemas.openxmlformats.org/officeDocument/2006/relationships/tags" Target="../tags/tag634.xml"/><Relationship Id="rId7" Type="http://schemas.openxmlformats.org/officeDocument/2006/relationships/tags" Target="../tags/tag638.xml"/><Relationship Id="rId12" Type="http://schemas.openxmlformats.org/officeDocument/2006/relationships/image" Target="../media/image5.png"/><Relationship Id="rId2" Type="http://schemas.openxmlformats.org/officeDocument/2006/relationships/tags" Target="../tags/tag633.xml"/><Relationship Id="rId1" Type="http://schemas.openxmlformats.org/officeDocument/2006/relationships/vmlDrawing" Target="../drawings/vmlDrawing160.vml"/><Relationship Id="rId6" Type="http://schemas.openxmlformats.org/officeDocument/2006/relationships/tags" Target="../tags/tag637.xml"/><Relationship Id="rId11" Type="http://schemas.openxmlformats.org/officeDocument/2006/relationships/image" Target="../media/image4.emf"/><Relationship Id="rId5" Type="http://schemas.openxmlformats.org/officeDocument/2006/relationships/tags" Target="../tags/tag636.xml"/><Relationship Id="rId10" Type="http://schemas.openxmlformats.org/officeDocument/2006/relationships/oleObject" Target="../embeddings/oleObject175.bin"/><Relationship Id="rId4" Type="http://schemas.openxmlformats.org/officeDocument/2006/relationships/tags" Target="../tags/tag635.xml"/><Relationship Id="rId9" Type="http://schemas.openxmlformats.org/officeDocument/2006/relationships/image" Target="../media/image3.jpeg"/></Relationships>
</file>

<file path=ppt/slideLayouts/_rels/slideLayout206.xml.rels><?xml version="1.0" encoding="UTF-8" standalone="yes"?>
<Relationships xmlns="http://schemas.openxmlformats.org/package/2006/relationships"><Relationship Id="rId8" Type="http://schemas.openxmlformats.org/officeDocument/2006/relationships/slideMaster" Target="../slideMasters/slideMaster24.xml"/><Relationship Id="rId3" Type="http://schemas.openxmlformats.org/officeDocument/2006/relationships/tags" Target="../tags/tag640.xml"/><Relationship Id="rId7" Type="http://schemas.openxmlformats.org/officeDocument/2006/relationships/tags" Target="../tags/tag644.xml"/><Relationship Id="rId12" Type="http://schemas.openxmlformats.org/officeDocument/2006/relationships/image" Target="../media/image4.emf"/><Relationship Id="rId2" Type="http://schemas.openxmlformats.org/officeDocument/2006/relationships/tags" Target="../tags/tag639.xml"/><Relationship Id="rId1" Type="http://schemas.openxmlformats.org/officeDocument/2006/relationships/vmlDrawing" Target="../drawings/vmlDrawing161.vml"/><Relationship Id="rId6" Type="http://schemas.openxmlformats.org/officeDocument/2006/relationships/tags" Target="../tags/tag643.xml"/><Relationship Id="rId11" Type="http://schemas.openxmlformats.org/officeDocument/2006/relationships/image" Target="../media/image5.png"/><Relationship Id="rId5" Type="http://schemas.openxmlformats.org/officeDocument/2006/relationships/tags" Target="../tags/tag642.xml"/><Relationship Id="rId10" Type="http://schemas.openxmlformats.org/officeDocument/2006/relationships/oleObject" Target="../embeddings/oleObject176.bin"/><Relationship Id="rId4" Type="http://schemas.openxmlformats.org/officeDocument/2006/relationships/tags" Target="../tags/tag641.xml"/><Relationship Id="rId9" Type="http://schemas.openxmlformats.org/officeDocument/2006/relationships/image" Target="../media/image6.jpeg"/></Relationships>
</file>

<file path=ppt/slideLayouts/_rels/slideLayout207.xml.rels><?xml version="1.0" encoding="UTF-8" standalone="yes"?>
<Relationships xmlns="http://schemas.openxmlformats.org/package/2006/relationships"><Relationship Id="rId3" Type="http://schemas.openxmlformats.org/officeDocument/2006/relationships/tags" Target="../tags/tag646.xml"/><Relationship Id="rId7" Type="http://schemas.openxmlformats.org/officeDocument/2006/relationships/oleObject" Target="../embeddings/oleObject177.bin"/><Relationship Id="rId2" Type="http://schemas.openxmlformats.org/officeDocument/2006/relationships/tags" Target="../tags/tag645.xml"/><Relationship Id="rId1" Type="http://schemas.openxmlformats.org/officeDocument/2006/relationships/vmlDrawing" Target="../drawings/vmlDrawing162.vml"/><Relationship Id="rId6" Type="http://schemas.openxmlformats.org/officeDocument/2006/relationships/image" Target="../media/image7.jpeg"/><Relationship Id="rId5" Type="http://schemas.openxmlformats.org/officeDocument/2006/relationships/slideMaster" Target="../slideMasters/slideMaster24.xml"/><Relationship Id="rId4" Type="http://schemas.openxmlformats.org/officeDocument/2006/relationships/tags" Target="../tags/tag647.xml"/></Relationships>
</file>

<file path=ppt/slideLayouts/_rels/slideLayout208.xml.rels><?xml version="1.0" encoding="UTF-8" standalone="yes"?>
<Relationships xmlns="http://schemas.openxmlformats.org/package/2006/relationships"><Relationship Id="rId3" Type="http://schemas.openxmlformats.org/officeDocument/2006/relationships/slideMaster" Target="../slideMasters/slideMaster24.xml"/><Relationship Id="rId2" Type="http://schemas.openxmlformats.org/officeDocument/2006/relationships/tags" Target="../tags/tag648.xml"/><Relationship Id="rId1" Type="http://schemas.openxmlformats.org/officeDocument/2006/relationships/vmlDrawing" Target="../drawings/vmlDrawing163.vml"/><Relationship Id="rId4" Type="http://schemas.openxmlformats.org/officeDocument/2006/relationships/oleObject" Target="../embeddings/oleObject178.bin"/></Relationships>
</file>

<file path=ppt/slideLayouts/_rels/slideLayout209.xml.rels><?xml version="1.0" encoding="UTF-8" standalone="yes"?>
<Relationships xmlns="http://schemas.openxmlformats.org/package/2006/relationships"><Relationship Id="rId3" Type="http://schemas.openxmlformats.org/officeDocument/2006/relationships/tags" Target="../tags/tag650.xml"/><Relationship Id="rId2" Type="http://schemas.openxmlformats.org/officeDocument/2006/relationships/tags" Target="../tags/tag649.xml"/><Relationship Id="rId1" Type="http://schemas.openxmlformats.org/officeDocument/2006/relationships/vmlDrawing" Target="../drawings/vmlDrawing164.vml"/><Relationship Id="rId6" Type="http://schemas.openxmlformats.org/officeDocument/2006/relationships/oleObject" Target="../embeddings/oleObject179.bin"/><Relationship Id="rId5" Type="http://schemas.openxmlformats.org/officeDocument/2006/relationships/slideMaster" Target="../slideMasters/slideMaster24.xml"/><Relationship Id="rId4" Type="http://schemas.openxmlformats.org/officeDocument/2006/relationships/tags" Target="../tags/tag65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28.png"/><Relationship Id="rId2" Type="http://schemas.openxmlformats.org/officeDocument/2006/relationships/image" Target="../media/image29.jpeg"/><Relationship Id="rId1" Type="http://schemas.openxmlformats.org/officeDocument/2006/relationships/slideMaster" Target="../slideMasters/slideMaster4.xml"/><Relationship Id="rId6" Type="http://schemas.openxmlformats.org/officeDocument/2006/relationships/image" Target="../media/image27.png"/><Relationship Id="rId5" Type="http://schemas.openxmlformats.org/officeDocument/2006/relationships/image" Target="../media/image22.png"/><Relationship Id="rId4" Type="http://schemas.openxmlformats.org/officeDocument/2006/relationships/image" Target="../media/image26.png"/></Relationships>
</file>

<file path=ppt/slideLayouts/_rels/slideLayout210.xml.rels><?xml version="1.0" encoding="UTF-8" standalone="yes"?>
<Relationships xmlns="http://schemas.openxmlformats.org/package/2006/relationships"><Relationship Id="rId3" Type="http://schemas.openxmlformats.org/officeDocument/2006/relationships/tags" Target="../tags/tag653.xml"/><Relationship Id="rId2" Type="http://schemas.openxmlformats.org/officeDocument/2006/relationships/tags" Target="../tags/tag652.xml"/><Relationship Id="rId1" Type="http://schemas.openxmlformats.org/officeDocument/2006/relationships/vmlDrawing" Target="../drawings/vmlDrawing165.vml"/><Relationship Id="rId6" Type="http://schemas.openxmlformats.org/officeDocument/2006/relationships/oleObject" Target="../embeddings/oleObject180.bin"/><Relationship Id="rId5" Type="http://schemas.openxmlformats.org/officeDocument/2006/relationships/slideMaster" Target="../slideMasters/slideMaster24.xml"/><Relationship Id="rId4" Type="http://schemas.openxmlformats.org/officeDocument/2006/relationships/tags" Target="../tags/tag654.xml"/></Relationships>
</file>

<file path=ppt/slideLayouts/_rels/slideLayout211.xml.rels><?xml version="1.0" encoding="UTF-8" standalone="yes"?>
<Relationships xmlns="http://schemas.openxmlformats.org/package/2006/relationships"><Relationship Id="rId8" Type="http://schemas.openxmlformats.org/officeDocument/2006/relationships/oleObject" Target="../embeddings/oleObject181.bin"/><Relationship Id="rId3" Type="http://schemas.openxmlformats.org/officeDocument/2006/relationships/tags" Target="../tags/tag656.xml"/><Relationship Id="rId7" Type="http://schemas.openxmlformats.org/officeDocument/2006/relationships/slideMaster" Target="../slideMasters/slideMaster24.xml"/><Relationship Id="rId2" Type="http://schemas.openxmlformats.org/officeDocument/2006/relationships/tags" Target="../tags/tag655.xml"/><Relationship Id="rId1" Type="http://schemas.openxmlformats.org/officeDocument/2006/relationships/vmlDrawing" Target="../drawings/vmlDrawing166.vml"/><Relationship Id="rId6" Type="http://schemas.openxmlformats.org/officeDocument/2006/relationships/tags" Target="../tags/tag659.xml"/><Relationship Id="rId5" Type="http://schemas.openxmlformats.org/officeDocument/2006/relationships/tags" Target="../tags/tag658.xml"/><Relationship Id="rId4" Type="http://schemas.openxmlformats.org/officeDocument/2006/relationships/tags" Target="../tags/tag657.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13.xml.rels><?xml version="1.0" encoding="UTF-8" standalone="yes"?>
<Relationships xmlns="http://schemas.openxmlformats.org/package/2006/relationships"><Relationship Id="rId3" Type="http://schemas.openxmlformats.org/officeDocument/2006/relationships/oleObject" Target="../embeddings/oleObject182.bin"/><Relationship Id="rId2" Type="http://schemas.openxmlformats.org/officeDocument/2006/relationships/slideMaster" Target="../slideMasters/slideMaster24.xml"/><Relationship Id="rId1" Type="http://schemas.openxmlformats.org/officeDocument/2006/relationships/vmlDrawing" Target="../drawings/vmlDrawing167.v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15.xml.rels><?xml version="1.0" encoding="UTF-8" standalone="yes"?>
<Relationships xmlns="http://schemas.openxmlformats.org/package/2006/relationships"><Relationship Id="rId8" Type="http://schemas.openxmlformats.org/officeDocument/2006/relationships/slideMaster" Target="../slideMasters/slideMaster25.xml"/><Relationship Id="rId3" Type="http://schemas.openxmlformats.org/officeDocument/2006/relationships/tags" Target="../tags/tag669.xml"/><Relationship Id="rId7" Type="http://schemas.openxmlformats.org/officeDocument/2006/relationships/tags" Target="../tags/tag673.xml"/><Relationship Id="rId12" Type="http://schemas.openxmlformats.org/officeDocument/2006/relationships/image" Target="../media/image5.png"/><Relationship Id="rId2" Type="http://schemas.openxmlformats.org/officeDocument/2006/relationships/tags" Target="../tags/tag668.xml"/><Relationship Id="rId1" Type="http://schemas.openxmlformats.org/officeDocument/2006/relationships/vmlDrawing" Target="../drawings/vmlDrawing169.vml"/><Relationship Id="rId6" Type="http://schemas.openxmlformats.org/officeDocument/2006/relationships/tags" Target="../tags/tag672.xml"/><Relationship Id="rId11" Type="http://schemas.openxmlformats.org/officeDocument/2006/relationships/image" Target="../media/image4.emf"/><Relationship Id="rId5" Type="http://schemas.openxmlformats.org/officeDocument/2006/relationships/tags" Target="../tags/tag671.xml"/><Relationship Id="rId10" Type="http://schemas.openxmlformats.org/officeDocument/2006/relationships/oleObject" Target="../embeddings/oleObject184.bin"/><Relationship Id="rId4" Type="http://schemas.openxmlformats.org/officeDocument/2006/relationships/tags" Target="../tags/tag670.xml"/><Relationship Id="rId9" Type="http://schemas.openxmlformats.org/officeDocument/2006/relationships/image" Target="../media/image3.jpeg"/></Relationships>
</file>

<file path=ppt/slideLayouts/_rels/slideLayout216.xml.rels><?xml version="1.0" encoding="UTF-8" standalone="yes"?>
<Relationships xmlns="http://schemas.openxmlformats.org/package/2006/relationships"><Relationship Id="rId8" Type="http://schemas.openxmlformats.org/officeDocument/2006/relationships/slideMaster" Target="../slideMasters/slideMaster25.xml"/><Relationship Id="rId3" Type="http://schemas.openxmlformats.org/officeDocument/2006/relationships/tags" Target="../tags/tag675.xml"/><Relationship Id="rId7" Type="http://schemas.openxmlformats.org/officeDocument/2006/relationships/tags" Target="../tags/tag679.xml"/><Relationship Id="rId12" Type="http://schemas.openxmlformats.org/officeDocument/2006/relationships/image" Target="../media/image4.emf"/><Relationship Id="rId2" Type="http://schemas.openxmlformats.org/officeDocument/2006/relationships/tags" Target="../tags/tag674.xml"/><Relationship Id="rId1" Type="http://schemas.openxmlformats.org/officeDocument/2006/relationships/vmlDrawing" Target="../drawings/vmlDrawing170.vml"/><Relationship Id="rId6" Type="http://schemas.openxmlformats.org/officeDocument/2006/relationships/tags" Target="../tags/tag678.xml"/><Relationship Id="rId11" Type="http://schemas.openxmlformats.org/officeDocument/2006/relationships/image" Target="../media/image5.png"/><Relationship Id="rId5" Type="http://schemas.openxmlformats.org/officeDocument/2006/relationships/tags" Target="../tags/tag677.xml"/><Relationship Id="rId10" Type="http://schemas.openxmlformats.org/officeDocument/2006/relationships/oleObject" Target="../embeddings/oleObject185.bin"/><Relationship Id="rId4" Type="http://schemas.openxmlformats.org/officeDocument/2006/relationships/tags" Target="../tags/tag676.xml"/><Relationship Id="rId9" Type="http://schemas.openxmlformats.org/officeDocument/2006/relationships/image" Target="../media/image6.jpeg"/></Relationships>
</file>

<file path=ppt/slideLayouts/_rels/slideLayout217.xml.rels><?xml version="1.0" encoding="UTF-8" standalone="yes"?>
<Relationships xmlns="http://schemas.openxmlformats.org/package/2006/relationships"><Relationship Id="rId3" Type="http://schemas.openxmlformats.org/officeDocument/2006/relationships/tags" Target="../tags/tag681.xml"/><Relationship Id="rId7" Type="http://schemas.openxmlformats.org/officeDocument/2006/relationships/oleObject" Target="../embeddings/oleObject186.bin"/><Relationship Id="rId2" Type="http://schemas.openxmlformats.org/officeDocument/2006/relationships/tags" Target="../tags/tag680.xml"/><Relationship Id="rId1" Type="http://schemas.openxmlformats.org/officeDocument/2006/relationships/vmlDrawing" Target="../drawings/vmlDrawing171.vml"/><Relationship Id="rId6" Type="http://schemas.openxmlformats.org/officeDocument/2006/relationships/image" Target="../media/image7.jpeg"/><Relationship Id="rId5" Type="http://schemas.openxmlformats.org/officeDocument/2006/relationships/slideMaster" Target="../slideMasters/slideMaster25.xml"/><Relationship Id="rId4" Type="http://schemas.openxmlformats.org/officeDocument/2006/relationships/tags" Target="../tags/tag682.xml"/></Relationships>
</file>

<file path=ppt/slideLayouts/_rels/slideLayout218.xml.rels><?xml version="1.0" encoding="UTF-8" standalone="yes"?>
<Relationships xmlns="http://schemas.openxmlformats.org/package/2006/relationships"><Relationship Id="rId3" Type="http://schemas.openxmlformats.org/officeDocument/2006/relationships/slideMaster" Target="../slideMasters/slideMaster25.xml"/><Relationship Id="rId2" Type="http://schemas.openxmlformats.org/officeDocument/2006/relationships/tags" Target="../tags/tag683.xml"/><Relationship Id="rId1" Type="http://schemas.openxmlformats.org/officeDocument/2006/relationships/vmlDrawing" Target="../drawings/vmlDrawing172.vml"/><Relationship Id="rId4" Type="http://schemas.openxmlformats.org/officeDocument/2006/relationships/oleObject" Target="../embeddings/oleObject187.bin"/></Relationships>
</file>

<file path=ppt/slideLayouts/_rels/slideLayout219.xml.rels><?xml version="1.0" encoding="UTF-8" standalone="yes"?>
<Relationships xmlns="http://schemas.openxmlformats.org/package/2006/relationships"><Relationship Id="rId3" Type="http://schemas.openxmlformats.org/officeDocument/2006/relationships/tags" Target="../tags/tag685.xml"/><Relationship Id="rId2" Type="http://schemas.openxmlformats.org/officeDocument/2006/relationships/tags" Target="../tags/tag684.xml"/><Relationship Id="rId1" Type="http://schemas.openxmlformats.org/officeDocument/2006/relationships/vmlDrawing" Target="../drawings/vmlDrawing173.vml"/><Relationship Id="rId6" Type="http://schemas.openxmlformats.org/officeDocument/2006/relationships/oleObject" Target="../embeddings/oleObject188.bin"/><Relationship Id="rId5" Type="http://schemas.openxmlformats.org/officeDocument/2006/relationships/slideMaster" Target="../slideMasters/slideMaster25.xml"/><Relationship Id="rId4" Type="http://schemas.openxmlformats.org/officeDocument/2006/relationships/tags" Target="../tags/tag686.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1.png"/><Relationship Id="rId1" Type="http://schemas.openxmlformats.org/officeDocument/2006/relationships/slideMaster" Target="../slideMasters/slideMaster4.xml"/><Relationship Id="rId6" Type="http://schemas.openxmlformats.org/officeDocument/2006/relationships/image" Target="../media/image32.png"/><Relationship Id="rId5" Type="http://schemas.openxmlformats.org/officeDocument/2006/relationships/image" Target="../media/image27.png"/><Relationship Id="rId4" Type="http://schemas.openxmlformats.org/officeDocument/2006/relationships/image" Target="../media/image22.png"/></Relationships>
</file>

<file path=ppt/slideLayouts/_rels/slideLayout220.xml.rels><?xml version="1.0" encoding="UTF-8" standalone="yes"?>
<Relationships xmlns="http://schemas.openxmlformats.org/package/2006/relationships"><Relationship Id="rId3" Type="http://schemas.openxmlformats.org/officeDocument/2006/relationships/tags" Target="../tags/tag688.xml"/><Relationship Id="rId2" Type="http://schemas.openxmlformats.org/officeDocument/2006/relationships/tags" Target="../tags/tag687.xml"/><Relationship Id="rId1" Type="http://schemas.openxmlformats.org/officeDocument/2006/relationships/vmlDrawing" Target="../drawings/vmlDrawing174.vml"/><Relationship Id="rId6" Type="http://schemas.openxmlformats.org/officeDocument/2006/relationships/oleObject" Target="../embeddings/oleObject189.bin"/><Relationship Id="rId5" Type="http://schemas.openxmlformats.org/officeDocument/2006/relationships/slideMaster" Target="../slideMasters/slideMaster25.xml"/><Relationship Id="rId4" Type="http://schemas.openxmlformats.org/officeDocument/2006/relationships/tags" Target="../tags/tag689.xml"/></Relationships>
</file>

<file path=ppt/slideLayouts/_rels/slideLayout221.xml.rels><?xml version="1.0" encoding="UTF-8" standalone="yes"?>
<Relationships xmlns="http://schemas.openxmlformats.org/package/2006/relationships"><Relationship Id="rId8" Type="http://schemas.openxmlformats.org/officeDocument/2006/relationships/oleObject" Target="../embeddings/oleObject190.bin"/><Relationship Id="rId3" Type="http://schemas.openxmlformats.org/officeDocument/2006/relationships/tags" Target="../tags/tag691.xml"/><Relationship Id="rId7" Type="http://schemas.openxmlformats.org/officeDocument/2006/relationships/slideMaster" Target="../slideMasters/slideMaster25.xml"/><Relationship Id="rId2" Type="http://schemas.openxmlformats.org/officeDocument/2006/relationships/tags" Target="../tags/tag690.xml"/><Relationship Id="rId1" Type="http://schemas.openxmlformats.org/officeDocument/2006/relationships/vmlDrawing" Target="../drawings/vmlDrawing175.vml"/><Relationship Id="rId6" Type="http://schemas.openxmlformats.org/officeDocument/2006/relationships/tags" Target="../tags/tag694.xml"/><Relationship Id="rId5" Type="http://schemas.openxmlformats.org/officeDocument/2006/relationships/tags" Target="../tags/tag693.xml"/><Relationship Id="rId4" Type="http://schemas.openxmlformats.org/officeDocument/2006/relationships/tags" Target="../tags/tag692.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23.xml.rels><?xml version="1.0" encoding="UTF-8" standalone="yes"?>
<Relationships xmlns="http://schemas.openxmlformats.org/package/2006/relationships"><Relationship Id="rId3" Type="http://schemas.openxmlformats.org/officeDocument/2006/relationships/oleObject" Target="../embeddings/oleObject191.bin"/><Relationship Id="rId2" Type="http://schemas.openxmlformats.org/officeDocument/2006/relationships/slideMaster" Target="../slideMasters/slideMaster25.xml"/><Relationship Id="rId1" Type="http://schemas.openxmlformats.org/officeDocument/2006/relationships/vmlDrawing" Target="../drawings/vmlDrawing176.v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25.xml.rels><?xml version="1.0" encoding="UTF-8" standalone="yes"?>
<Relationships xmlns="http://schemas.openxmlformats.org/package/2006/relationships"><Relationship Id="rId8" Type="http://schemas.openxmlformats.org/officeDocument/2006/relationships/slideMaster" Target="../slideMasters/slideMaster26.xml"/><Relationship Id="rId3" Type="http://schemas.openxmlformats.org/officeDocument/2006/relationships/tags" Target="../tags/tag704.xml"/><Relationship Id="rId7" Type="http://schemas.openxmlformats.org/officeDocument/2006/relationships/tags" Target="../tags/tag708.xml"/><Relationship Id="rId12" Type="http://schemas.openxmlformats.org/officeDocument/2006/relationships/image" Target="../media/image5.png"/><Relationship Id="rId2" Type="http://schemas.openxmlformats.org/officeDocument/2006/relationships/tags" Target="../tags/tag703.xml"/><Relationship Id="rId1" Type="http://schemas.openxmlformats.org/officeDocument/2006/relationships/vmlDrawing" Target="../drawings/vmlDrawing178.vml"/><Relationship Id="rId6" Type="http://schemas.openxmlformats.org/officeDocument/2006/relationships/tags" Target="../tags/tag707.xml"/><Relationship Id="rId11" Type="http://schemas.openxmlformats.org/officeDocument/2006/relationships/image" Target="../media/image4.emf"/><Relationship Id="rId5" Type="http://schemas.openxmlformats.org/officeDocument/2006/relationships/tags" Target="../tags/tag706.xml"/><Relationship Id="rId10" Type="http://schemas.openxmlformats.org/officeDocument/2006/relationships/oleObject" Target="../embeddings/oleObject193.bin"/><Relationship Id="rId4" Type="http://schemas.openxmlformats.org/officeDocument/2006/relationships/tags" Target="../tags/tag705.xml"/><Relationship Id="rId9" Type="http://schemas.openxmlformats.org/officeDocument/2006/relationships/image" Target="../media/image3.jpeg"/></Relationships>
</file>

<file path=ppt/slideLayouts/_rels/slideLayout226.xml.rels><?xml version="1.0" encoding="UTF-8" standalone="yes"?>
<Relationships xmlns="http://schemas.openxmlformats.org/package/2006/relationships"><Relationship Id="rId8" Type="http://schemas.openxmlformats.org/officeDocument/2006/relationships/slideMaster" Target="../slideMasters/slideMaster26.xml"/><Relationship Id="rId3" Type="http://schemas.openxmlformats.org/officeDocument/2006/relationships/tags" Target="../tags/tag710.xml"/><Relationship Id="rId7" Type="http://schemas.openxmlformats.org/officeDocument/2006/relationships/tags" Target="../tags/tag714.xml"/><Relationship Id="rId12" Type="http://schemas.openxmlformats.org/officeDocument/2006/relationships/image" Target="../media/image4.emf"/><Relationship Id="rId2" Type="http://schemas.openxmlformats.org/officeDocument/2006/relationships/tags" Target="../tags/tag709.xml"/><Relationship Id="rId1" Type="http://schemas.openxmlformats.org/officeDocument/2006/relationships/vmlDrawing" Target="../drawings/vmlDrawing179.vml"/><Relationship Id="rId6" Type="http://schemas.openxmlformats.org/officeDocument/2006/relationships/tags" Target="../tags/tag713.xml"/><Relationship Id="rId11" Type="http://schemas.openxmlformats.org/officeDocument/2006/relationships/image" Target="../media/image5.png"/><Relationship Id="rId5" Type="http://schemas.openxmlformats.org/officeDocument/2006/relationships/tags" Target="../tags/tag712.xml"/><Relationship Id="rId10" Type="http://schemas.openxmlformats.org/officeDocument/2006/relationships/oleObject" Target="../embeddings/oleObject194.bin"/><Relationship Id="rId4" Type="http://schemas.openxmlformats.org/officeDocument/2006/relationships/tags" Target="../tags/tag711.xml"/><Relationship Id="rId9" Type="http://schemas.openxmlformats.org/officeDocument/2006/relationships/image" Target="../media/image6.jpeg"/></Relationships>
</file>

<file path=ppt/slideLayouts/_rels/slideLayout227.xml.rels><?xml version="1.0" encoding="UTF-8" standalone="yes"?>
<Relationships xmlns="http://schemas.openxmlformats.org/package/2006/relationships"><Relationship Id="rId3" Type="http://schemas.openxmlformats.org/officeDocument/2006/relationships/tags" Target="../tags/tag716.xml"/><Relationship Id="rId7" Type="http://schemas.openxmlformats.org/officeDocument/2006/relationships/oleObject" Target="../embeddings/oleObject195.bin"/><Relationship Id="rId2" Type="http://schemas.openxmlformats.org/officeDocument/2006/relationships/tags" Target="../tags/tag715.xml"/><Relationship Id="rId1" Type="http://schemas.openxmlformats.org/officeDocument/2006/relationships/vmlDrawing" Target="../drawings/vmlDrawing180.vml"/><Relationship Id="rId6" Type="http://schemas.openxmlformats.org/officeDocument/2006/relationships/image" Target="../media/image7.jpeg"/><Relationship Id="rId5" Type="http://schemas.openxmlformats.org/officeDocument/2006/relationships/slideMaster" Target="../slideMasters/slideMaster26.xml"/><Relationship Id="rId4" Type="http://schemas.openxmlformats.org/officeDocument/2006/relationships/tags" Target="../tags/tag717.xml"/></Relationships>
</file>

<file path=ppt/slideLayouts/_rels/slideLayout228.xml.rels><?xml version="1.0" encoding="UTF-8" standalone="yes"?>
<Relationships xmlns="http://schemas.openxmlformats.org/package/2006/relationships"><Relationship Id="rId3" Type="http://schemas.openxmlformats.org/officeDocument/2006/relationships/slideMaster" Target="../slideMasters/slideMaster26.xml"/><Relationship Id="rId2" Type="http://schemas.openxmlformats.org/officeDocument/2006/relationships/tags" Target="../tags/tag718.xml"/><Relationship Id="rId1" Type="http://schemas.openxmlformats.org/officeDocument/2006/relationships/vmlDrawing" Target="../drawings/vmlDrawing181.vml"/><Relationship Id="rId4" Type="http://schemas.openxmlformats.org/officeDocument/2006/relationships/oleObject" Target="../embeddings/oleObject196.bin"/></Relationships>
</file>

<file path=ppt/slideLayouts/_rels/slideLayout229.xml.rels><?xml version="1.0" encoding="UTF-8" standalone="yes"?>
<Relationships xmlns="http://schemas.openxmlformats.org/package/2006/relationships"><Relationship Id="rId3" Type="http://schemas.openxmlformats.org/officeDocument/2006/relationships/tags" Target="../tags/tag720.xml"/><Relationship Id="rId2" Type="http://schemas.openxmlformats.org/officeDocument/2006/relationships/tags" Target="../tags/tag719.xml"/><Relationship Id="rId1" Type="http://schemas.openxmlformats.org/officeDocument/2006/relationships/vmlDrawing" Target="../drawings/vmlDrawing182.vml"/><Relationship Id="rId6" Type="http://schemas.openxmlformats.org/officeDocument/2006/relationships/oleObject" Target="../embeddings/oleObject197.bin"/><Relationship Id="rId5" Type="http://schemas.openxmlformats.org/officeDocument/2006/relationships/slideMaster" Target="../slideMasters/slideMaster26.xml"/><Relationship Id="rId4" Type="http://schemas.openxmlformats.org/officeDocument/2006/relationships/tags" Target="../tags/tag72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6.png"/><Relationship Id="rId1" Type="http://schemas.openxmlformats.org/officeDocument/2006/relationships/slideMaster" Target="../slideMasters/slideMaster4.xml"/><Relationship Id="rId5" Type="http://schemas.openxmlformats.org/officeDocument/2006/relationships/image" Target="../media/image32.png"/><Relationship Id="rId4" Type="http://schemas.openxmlformats.org/officeDocument/2006/relationships/image" Target="../media/image27.png"/></Relationships>
</file>

<file path=ppt/slideLayouts/_rels/slideLayout230.xml.rels><?xml version="1.0" encoding="UTF-8" standalone="yes"?>
<Relationships xmlns="http://schemas.openxmlformats.org/package/2006/relationships"><Relationship Id="rId3" Type="http://schemas.openxmlformats.org/officeDocument/2006/relationships/tags" Target="../tags/tag723.xml"/><Relationship Id="rId2" Type="http://schemas.openxmlformats.org/officeDocument/2006/relationships/tags" Target="../tags/tag722.xml"/><Relationship Id="rId1" Type="http://schemas.openxmlformats.org/officeDocument/2006/relationships/vmlDrawing" Target="../drawings/vmlDrawing183.vml"/><Relationship Id="rId6" Type="http://schemas.openxmlformats.org/officeDocument/2006/relationships/oleObject" Target="../embeddings/oleObject198.bin"/><Relationship Id="rId5" Type="http://schemas.openxmlformats.org/officeDocument/2006/relationships/slideMaster" Target="../slideMasters/slideMaster26.xml"/><Relationship Id="rId4" Type="http://schemas.openxmlformats.org/officeDocument/2006/relationships/tags" Target="../tags/tag724.xml"/></Relationships>
</file>

<file path=ppt/slideLayouts/_rels/slideLayout231.xml.rels><?xml version="1.0" encoding="UTF-8" standalone="yes"?>
<Relationships xmlns="http://schemas.openxmlformats.org/package/2006/relationships"><Relationship Id="rId8" Type="http://schemas.openxmlformats.org/officeDocument/2006/relationships/oleObject" Target="../embeddings/oleObject199.bin"/><Relationship Id="rId3" Type="http://schemas.openxmlformats.org/officeDocument/2006/relationships/tags" Target="../tags/tag726.xml"/><Relationship Id="rId7" Type="http://schemas.openxmlformats.org/officeDocument/2006/relationships/slideMaster" Target="../slideMasters/slideMaster26.xml"/><Relationship Id="rId2" Type="http://schemas.openxmlformats.org/officeDocument/2006/relationships/tags" Target="../tags/tag725.xml"/><Relationship Id="rId1" Type="http://schemas.openxmlformats.org/officeDocument/2006/relationships/vmlDrawing" Target="../drawings/vmlDrawing184.vml"/><Relationship Id="rId6" Type="http://schemas.openxmlformats.org/officeDocument/2006/relationships/tags" Target="../tags/tag729.xml"/><Relationship Id="rId5" Type="http://schemas.openxmlformats.org/officeDocument/2006/relationships/tags" Target="../tags/tag728.xml"/><Relationship Id="rId4" Type="http://schemas.openxmlformats.org/officeDocument/2006/relationships/tags" Target="../tags/tag727.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33.xml.rels><?xml version="1.0" encoding="UTF-8" standalone="yes"?>
<Relationships xmlns="http://schemas.openxmlformats.org/package/2006/relationships"><Relationship Id="rId3" Type="http://schemas.openxmlformats.org/officeDocument/2006/relationships/oleObject" Target="../embeddings/oleObject200.bin"/><Relationship Id="rId2" Type="http://schemas.openxmlformats.org/officeDocument/2006/relationships/slideMaster" Target="../slideMasters/slideMaster26.xml"/><Relationship Id="rId1" Type="http://schemas.openxmlformats.org/officeDocument/2006/relationships/vmlDrawing" Target="../drawings/vmlDrawing185.v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35.xml.rels><?xml version="1.0" encoding="UTF-8" standalone="yes"?>
<Relationships xmlns="http://schemas.openxmlformats.org/package/2006/relationships"><Relationship Id="rId8" Type="http://schemas.openxmlformats.org/officeDocument/2006/relationships/slideMaster" Target="../slideMasters/slideMaster27.xml"/><Relationship Id="rId3" Type="http://schemas.openxmlformats.org/officeDocument/2006/relationships/tags" Target="../tags/tag739.xml"/><Relationship Id="rId7" Type="http://schemas.openxmlformats.org/officeDocument/2006/relationships/tags" Target="../tags/tag743.xml"/><Relationship Id="rId12" Type="http://schemas.openxmlformats.org/officeDocument/2006/relationships/image" Target="../media/image5.png"/><Relationship Id="rId2" Type="http://schemas.openxmlformats.org/officeDocument/2006/relationships/tags" Target="../tags/tag738.xml"/><Relationship Id="rId1" Type="http://schemas.openxmlformats.org/officeDocument/2006/relationships/vmlDrawing" Target="../drawings/vmlDrawing187.vml"/><Relationship Id="rId6" Type="http://schemas.openxmlformats.org/officeDocument/2006/relationships/tags" Target="../tags/tag742.xml"/><Relationship Id="rId11" Type="http://schemas.openxmlformats.org/officeDocument/2006/relationships/image" Target="../media/image4.emf"/><Relationship Id="rId5" Type="http://schemas.openxmlformats.org/officeDocument/2006/relationships/tags" Target="../tags/tag741.xml"/><Relationship Id="rId10" Type="http://schemas.openxmlformats.org/officeDocument/2006/relationships/oleObject" Target="../embeddings/oleObject202.bin"/><Relationship Id="rId4" Type="http://schemas.openxmlformats.org/officeDocument/2006/relationships/tags" Target="../tags/tag740.xml"/><Relationship Id="rId9" Type="http://schemas.openxmlformats.org/officeDocument/2006/relationships/image" Target="../media/image3.jpeg"/></Relationships>
</file>

<file path=ppt/slideLayouts/_rels/slideLayout236.xml.rels><?xml version="1.0" encoding="UTF-8" standalone="yes"?>
<Relationships xmlns="http://schemas.openxmlformats.org/package/2006/relationships"><Relationship Id="rId8" Type="http://schemas.openxmlformats.org/officeDocument/2006/relationships/slideMaster" Target="../slideMasters/slideMaster27.xml"/><Relationship Id="rId3" Type="http://schemas.openxmlformats.org/officeDocument/2006/relationships/tags" Target="../tags/tag745.xml"/><Relationship Id="rId7" Type="http://schemas.openxmlformats.org/officeDocument/2006/relationships/tags" Target="../tags/tag749.xml"/><Relationship Id="rId12" Type="http://schemas.openxmlformats.org/officeDocument/2006/relationships/image" Target="../media/image4.emf"/><Relationship Id="rId2" Type="http://schemas.openxmlformats.org/officeDocument/2006/relationships/tags" Target="../tags/tag744.xml"/><Relationship Id="rId1" Type="http://schemas.openxmlformats.org/officeDocument/2006/relationships/vmlDrawing" Target="../drawings/vmlDrawing188.vml"/><Relationship Id="rId6" Type="http://schemas.openxmlformats.org/officeDocument/2006/relationships/tags" Target="../tags/tag748.xml"/><Relationship Id="rId11" Type="http://schemas.openxmlformats.org/officeDocument/2006/relationships/image" Target="../media/image5.png"/><Relationship Id="rId5" Type="http://schemas.openxmlformats.org/officeDocument/2006/relationships/tags" Target="../tags/tag747.xml"/><Relationship Id="rId10" Type="http://schemas.openxmlformats.org/officeDocument/2006/relationships/oleObject" Target="../embeddings/oleObject203.bin"/><Relationship Id="rId4" Type="http://schemas.openxmlformats.org/officeDocument/2006/relationships/tags" Target="../tags/tag746.xml"/><Relationship Id="rId9" Type="http://schemas.openxmlformats.org/officeDocument/2006/relationships/image" Target="../media/image6.jpeg"/></Relationships>
</file>

<file path=ppt/slideLayouts/_rels/slideLayout237.xml.rels><?xml version="1.0" encoding="UTF-8" standalone="yes"?>
<Relationships xmlns="http://schemas.openxmlformats.org/package/2006/relationships"><Relationship Id="rId3" Type="http://schemas.openxmlformats.org/officeDocument/2006/relationships/tags" Target="../tags/tag751.xml"/><Relationship Id="rId7" Type="http://schemas.openxmlformats.org/officeDocument/2006/relationships/oleObject" Target="../embeddings/oleObject204.bin"/><Relationship Id="rId2" Type="http://schemas.openxmlformats.org/officeDocument/2006/relationships/tags" Target="../tags/tag750.xml"/><Relationship Id="rId1" Type="http://schemas.openxmlformats.org/officeDocument/2006/relationships/vmlDrawing" Target="../drawings/vmlDrawing189.vml"/><Relationship Id="rId6" Type="http://schemas.openxmlformats.org/officeDocument/2006/relationships/image" Target="../media/image7.jpeg"/><Relationship Id="rId5" Type="http://schemas.openxmlformats.org/officeDocument/2006/relationships/slideMaster" Target="../slideMasters/slideMaster27.xml"/><Relationship Id="rId4" Type="http://schemas.openxmlformats.org/officeDocument/2006/relationships/tags" Target="../tags/tag752.xml"/></Relationships>
</file>

<file path=ppt/slideLayouts/_rels/slideLayout238.xml.rels><?xml version="1.0" encoding="UTF-8" standalone="yes"?>
<Relationships xmlns="http://schemas.openxmlformats.org/package/2006/relationships"><Relationship Id="rId3" Type="http://schemas.openxmlformats.org/officeDocument/2006/relationships/slideMaster" Target="../slideMasters/slideMaster27.xml"/><Relationship Id="rId2" Type="http://schemas.openxmlformats.org/officeDocument/2006/relationships/tags" Target="../tags/tag753.xml"/><Relationship Id="rId1" Type="http://schemas.openxmlformats.org/officeDocument/2006/relationships/vmlDrawing" Target="../drawings/vmlDrawing190.vml"/><Relationship Id="rId4" Type="http://schemas.openxmlformats.org/officeDocument/2006/relationships/oleObject" Target="../embeddings/oleObject205.bin"/></Relationships>
</file>

<file path=ppt/slideLayouts/_rels/slideLayout239.xml.rels><?xml version="1.0" encoding="UTF-8" standalone="yes"?>
<Relationships xmlns="http://schemas.openxmlformats.org/package/2006/relationships"><Relationship Id="rId3" Type="http://schemas.openxmlformats.org/officeDocument/2006/relationships/tags" Target="../tags/tag755.xml"/><Relationship Id="rId2" Type="http://schemas.openxmlformats.org/officeDocument/2006/relationships/tags" Target="../tags/tag754.xml"/><Relationship Id="rId1" Type="http://schemas.openxmlformats.org/officeDocument/2006/relationships/vmlDrawing" Target="../drawings/vmlDrawing191.vml"/><Relationship Id="rId6" Type="http://schemas.openxmlformats.org/officeDocument/2006/relationships/oleObject" Target="../embeddings/oleObject206.bin"/><Relationship Id="rId5" Type="http://schemas.openxmlformats.org/officeDocument/2006/relationships/slideMaster" Target="../slideMasters/slideMaster27.xml"/><Relationship Id="rId4" Type="http://schemas.openxmlformats.org/officeDocument/2006/relationships/tags" Target="../tags/tag756.xml"/></Relationships>
</file>

<file path=ppt/slideLayouts/_rels/slideLayout24.xml.rels><?xml version="1.0" encoding="UTF-8" standalone="yes"?>
<Relationships xmlns="http://schemas.openxmlformats.org/package/2006/relationships"><Relationship Id="rId3" Type="http://schemas.openxmlformats.org/officeDocument/2006/relationships/hyperlink" Target="http://www.google.co.in/url?sa=i&amp;rct=j&amp;q=&amp;esrc=s&amp;source=images&amp;cd=&amp;cad=rja&amp;uact=8&amp;ved=0ahUKEwil946Fm9vKAhWDrxoKHc33DxgQjRwIBw&amp;url=http://iif.co.nz/odds-ends/post-it-notes-surprisingly-persuasive/&amp;psig=AFQjCNG5JJC76KUui0a-oC0GKePF5Omyvg&amp;ust=1454575653688874" TargetMode="External"/><Relationship Id="rId7" Type="http://schemas.openxmlformats.org/officeDocument/2006/relationships/image" Target="../media/image32.png"/><Relationship Id="rId2" Type="http://schemas.openxmlformats.org/officeDocument/2006/relationships/slideMaster" Target="../slideMasters/slideMaster4.xml"/><Relationship Id="rId1" Type="http://schemas.openxmlformats.org/officeDocument/2006/relationships/tags" Target="../tags/tag58.xml"/><Relationship Id="rId6" Type="http://schemas.openxmlformats.org/officeDocument/2006/relationships/image" Target="../media/image27.png"/><Relationship Id="rId5" Type="http://schemas.openxmlformats.org/officeDocument/2006/relationships/image" Target="../media/image22.png"/><Relationship Id="rId4" Type="http://schemas.openxmlformats.org/officeDocument/2006/relationships/image" Target="../media/image33.jpeg"/></Relationships>
</file>

<file path=ppt/slideLayouts/_rels/slideLayout240.xml.rels><?xml version="1.0" encoding="UTF-8" standalone="yes"?>
<Relationships xmlns="http://schemas.openxmlformats.org/package/2006/relationships"><Relationship Id="rId3" Type="http://schemas.openxmlformats.org/officeDocument/2006/relationships/tags" Target="../tags/tag758.xml"/><Relationship Id="rId2" Type="http://schemas.openxmlformats.org/officeDocument/2006/relationships/tags" Target="../tags/tag757.xml"/><Relationship Id="rId1" Type="http://schemas.openxmlformats.org/officeDocument/2006/relationships/vmlDrawing" Target="../drawings/vmlDrawing192.vml"/><Relationship Id="rId6" Type="http://schemas.openxmlformats.org/officeDocument/2006/relationships/oleObject" Target="../embeddings/oleObject207.bin"/><Relationship Id="rId5" Type="http://schemas.openxmlformats.org/officeDocument/2006/relationships/slideMaster" Target="../slideMasters/slideMaster27.xml"/><Relationship Id="rId4" Type="http://schemas.openxmlformats.org/officeDocument/2006/relationships/tags" Target="../tags/tag759.xml"/></Relationships>
</file>

<file path=ppt/slideLayouts/_rels/slideLayout241.xml.rels><?xml version="1.0" encoding="UTF-8" standalone="yes"?>
<Relationships xmlns="http://schemas.openxmlformats.org/package/2006/relationships"><Relationship Id="rId8" Type="http://schemas.openxmlformats.org/officeDocument/2006/relationships/oleObject" Target="../embeddings/oleObject208.bin"/><Relationship Id="rId3" Type="http://schemas.openxmlformats.org/officeDocument/2006/relationships/tags" Target="../tags/tag761.xml"/><Relationship Id="rId7" Type="http://schemas.openxmlformats.org/officeDocument/2006/relationships/slideMaster" Target="../slideMasters/slideMaster27.xml"/><Relationship Id="rId2" Type="http://schemas.openxmlformats.org/officeDocument/2006/relationships/tags" Target="../tags/tag760.xml"/><Relationship Id="rId1" Type="http://schemas.openxmlformats.org/officeDocument/2006/relationships/vmlDrawing" Target="../drawings/vmlDrawing193.vml"/><Relationship Id="rId6" Type="http://schemas.openxmlformats.org/officeDocument/2006/relationships/tags" Target="../tags/tag764.xml"/><Relationship Id="rId5" Type="http://schemas.openxmlformats.org/officeDocument/2006/relationships/tags" Target="../tags/tag763.xml"/><Relationship Id="rId4" Type="http://schemas.openxmlformats.org/officeDocument/2006/relationships/tags" Target="../tags/tag762.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43.xml.rels><?xml version="1.0" encoding="UTF-8" standalone="yes"?>
<Relationships xmlns="http://schemas.openxmlformats.org/package/2006/relationships"><Relationship Id="rId3" Type="http://schemas.openxmlformats.org/officeDocument/2006/relationships/oleObject" Target="../embeddings/oleObject209.bin"/><Relationship Id="rId2" Type="http://schemas.openxmlformats.org/officeDocument/2006/relationships/slideMaster" Target="../slideMasters/slideMaster27.xml"/><Relationship Id="rId1" Type="http://schemas.openxmlformats.org/officeDocument/2006/relationships/vmlDrawing" Target="../drawings/vmlDrawing194.v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45.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slideMaster" Target="../slideMasters/slideMaster28.xml"/><Relationship Id="rId7" Type="http://schemas.openxmlformats.org/officeDocument/2006/relationships/image" Target="../media/image20.png"/><Relationship Id="rId2" Type="http://schemas.openxmlformats.org/officeDocument/2006/relationships/tags" Target="../tags/tag773.xml"/><Relationship Id="rId1" Type="http://schemas.openxmlformats.org/officeDocument/2006/relationships/tags" Target="../tags/tag772.xml"/><Relationship Id="rId6" Type="http://schemas.openxmlformats.org/officeDocument/2006/relationships/image" Target="../media/image54.png"/><Relationship Id="rId5" Type="http://schemas.openxmlformats.org/officeDocument/2006/relationships/image" Target="../media/image49.png"/><Relationship Id="rId10" Type="http://schemas.openxmlformats.org/officeDocument/2006/relationships/image" Target="../media/image56.png"/><Relationship Id="rId4" Type="http://schemas.openxmlformats.org/officeDocument/2006/relationships/image" Target="../media/image53.png"/><Relationship Id="rId9" Type="http://schemas.openxmlformats.org/officeDocument/2006/relationships/image" Target="../media/image55.png"/></Relationships>
</file>

<file path=ppt/slideLayouts/_rels/slideLayout24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Master" Target="../slideMasters/slideMaster28.xml"/><Relationship Id="rId4" Type="http://schemas.openxmlformats.org/officeDocument/2006/relationships/image" Target="../media/image52.png"/></Relationships>
</file>

<file path=ppt/slideLayouts/_rels/slideLayout24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Master" Target="../slideMasters/slideMaster28.xml"/><Relationship Id="rId4" Type="http://schemas.openxmlformats.org/officeDocument/2006/relationships/image" Target="../media/image52.png"/></Relationships>
</file>

<file path=ppt/slideLayouts/_rels/slideLayout248.xml.rels><?xml version="1.0" encoding="UTF-8" standalone="yes"?>
<Relationships xmlns="http://schemas.openxmlformats.org/package/2006/relationships"><Relationship Id="rId3" Type="http://schemas.openxmlformats.org/officeDocument/2006/relationships/slideMaster" Target="../slideMasters/slideMaster28.xml"/><Relationship Id="rId2" Type="http://schemas.openxmlformats.org/officeDocument/2006/relationships/tags" Target="../tags/tag774.xml"/><Relationship Id="rId1" Type="http://schemas.openxmlformats.org/officeDocument/2006/relationships/vmlDrawing" Target="../drawings/vmlDrawing196.vml"/><Relationship Id="rId6" Type="http://schemas.openxmlformats.org/officeDocument/2006/relationships/oleObject" Target="../embeddings/oleObject212.bin"/><Relationship Id="rId5" Type="http://schemas.openxmlformats.org/officeDocument/2006/relationships/oleObject" Target="../embeddings/oleObject211.bin"/><Relationship Id="rId4" Type="http://schemas.openxmlformats.org/officeDocument/2006/relationships/image" Target="../media/image57.jpeg"/></Relationships>
</file>

<file path=ppt/slideLayouts/_rels/slideLayout249.xml.rels><?xml version="1.0" encoding="UTF-8" standalone="yes"?>
<Relationships xmlns="http://schemas.openxmlformats.org/package/2006/relationships"><Relationship Id="rId3" Type="http://schemas.openxmlformats.org/officeDocument/2006/relationships/slideMaster" Target="../slideMasters/slideMaster28.xml"/><Relationship Id="rId2" Type="http://schemas.openxmlformats.org/officeDocument/2006/relationships/tags" Target="../tags/tag775.xml"/><Relationship Id="rId1" Type="http://schemas.openxmlformats.org/officeDocument/2006/relationships/vmlDrawing" Target="../drawings/vmlDrawing197.vml"/><Relationship Id="rId6" Type="http://schemas.openxmlformats.org/officeDocument/2006/relationships/oleObject" Target="../embeddings/oleObject214.bin"/><Relationship Id="rId5" Type="http://schemas.openxmlformats.org/officeDocument/2006/relationships/oleObject" Target="../embeddings/oleObject213.bin"/><Relationship Id="rId4" Type="http://schemas.openxmlformats.org/officeDocument/2006/relationships/image" Target="../media/image58.jpe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slideMaster" Target="../slideMasters/slideMaster4.xml"/><Relationship Id="rId1" Type="http://schemas.openxmlformats.org/officeDocument/2006/relationships/tags" Target="../tags/tag59.xml"/><Relationship Id="rId5" Type="http://schemas.openxmlformats.org/officeDocument/2006/relationships/image" Target="../media/image28.png"/><Relationship Id="rId4" Type="http://schemas.openxmlformats.org/officeDocument/2006/relationships/image" Target="../media/image27.png"/></Relationships>
</file>

<file path=ppt/slideLayouts/_rels/slideLayout250.xml.rels><?xml version="1.0" encoding="UTF-8" standalone="yes"?>
<Relationships xmlns="http://schemas.openxmlformats.org/package/2006/relationships"><Relationship Id="rId3" Type="http://schemas.openxmlformats.org/officeDocument/2006/relationships/slideMaster" Target="../slideMasters/slideMaster28.xml"/><Relationship Id="rId2" Type="http://schemas.openxmlformats.org/officeDocument/2006/relationships/tags" Target="../tags/tag776.xml"/><Relationship Id="rId1" Type="http://schemas.openxmlformats.org/officeDocument/2006/relationships/vmlDrawing" Target="../drawings/vmlDrawing198.vml"/><Relationship Id="rId6" Type="http://schemas.openxmlformats.org/officeDocument/2006/relationships/oleObject" Target="../embeddings/oleObject216.bin"/><Relationship Id="rId5" Type="http://schemas.openxmlformats.org/officeDocument/2006/relationships/oleObject" Target="../embeddings/oleObject215.bin"/><Relationship Id="rId4" Type="http://schemas.openxmlformats.org/officeDocument/2006/relationships/image" Target="../media/image59.jpeg"/></Relationships>
</file>

<file path=ppt/slideLayouts/_rels/slideLayout251.xml.rels><?xml version="1.0" encoding="UTF-8" standalone="yes"?>
<Relationships xmlns="http://schemas.openxmlformats.org/package/2006/relationships"><Relationship Id="rId8" Type="http://schemas.openxmlformats.org/officeDocument/2006/relationships/slideMaster" Target="../slideMasters/slideMaster29.xml"/><Relationship Id="rId3" Type="http://schemas.openxmlformats.org/officeDocument/2006/relationships/tags" Target="../tags/tag786.xml"/><Relationship Id="rId7" Type="http://schemas.openxmlformats.org/officeDocument/2006/relationships/tags" Target="../tags/tag790.xml"/><Relationship Id="rId12" Type="http://schemas.openxmlformats.org/officeDocument/2006/relationships/image" Target="../media/image5.png"/><Relationship Id="rId2" Type="http://schemas.openxmlformats.org/officeDocument/2006/relationships/tags" Target="../tags/tag785.xml"/><Relationship Id="rId1" Type="http://schemas.openxmlformats.org/officeDocument/2006/relationships/vmlDrawing" Target="../drawings/vmlDrawing200.vml"/><Relationship Id="rId6" Type="http://schemas.openxmlformats.org/officeDocument/2006/relationships/tags" Target="../tags/tag789.xml"/><Relationship Id="rId11" Type="http://schemas.openxmlformats.org/officeDocument/2006/relationships/image" Target="../media/image4.emf"/><Relationship Id="rId5" Type="http://schemas.openxmlformats.org/officeDocument/2006/relationships/tags" Target="../tags/tag788.xml"/><Relationship Id="rId10" Type="http://schemas.openxmlformats.org/officeDocument/2006/relationships/oleObject" Target="../embeddings/oleObject218.bin"/><Relationship Id="rId4" Type="http://schemas.openxmlformats.org/officeDocument/2006/relationships/tags" Target="../tags/tag787.xml"/><Relationship Id="rId9" Type="http://schemas.openxmlformats.org/officeDocument/2006/relationships/image" Target="../media/image3.jpeg"/></Relationships>
</file>

<file path=ppt/slideLayouts/_rels/slideLayout252.xml.rels><?xml version="1.0" encoding="UTF-8" standalone="yes"?>
<Relationships xmlns="http://schemas.openxmlformats.org/package/2006/relationships"><Relationship Id="rId8" Type="http://schemas.openxmlformats.org/officeDocument/2006/relationships/slideMaster" Target="../slideMasters/slideMaster29.xml"/><Relationship Id="rId3" Type="http://schemas.openxmlformats.org/officeDocument/2006/relationships/tags" Target="../tags/tag792.xml"/><Relationship Id="rId7" Type="http://schemas.openxmlformats.org/officeDocument/2006/relationships/tags" Target="../tags/tag796.xml"/><Relationship Id="rId12" Type="http://schemas.openxmlformats.org/officeDocument/2006/relationships/image" Target="../media/image4.emf"/><Relationship Id="rId2" Type="http://schemas.openxmlformats.org/officeDocument/2006/relationships/tags" Target="../tags/tag791.xml"/><Relationship Id="rId1" Type="http://schemas.openxmlformats.org/officeDocument/2006/relationships/vmlDrawing" Target="../drawings/vmlDrawing201.vml"/><Relationship Id="rId6" Type="http://schemas.openxmlformats.org/officeDocument/2006/relationships/tags" Target="../tags/tag795.xml"/><Relationship Id="rId11" Type="http://schemas.openxmlformats.org/officeDocument/2006/relationships/image" Target="../media/image5.png"/><Relationship Id="rId5" Type="http://schemas.openxmlformats.org/officeDocument/2006/relationships/tags" Target="../tags/tag794.xml"/><Relationship Id="rId10" Type="http://schemas.openxmlformats.org/officeDocument/2006/relationships/oleObject" Target="../embeddings/oleObject219.bin"/><Relationship Id="rId4" Type="http://schemas.openxmlformats.org/officeDocument/2006/relationships/tags" Target="../tags/tag793.xml"/><Relationship Id="rId9" Type="http://schemas.openxmlformats.org/officeDocument/2006/relationships/image" Target="../media/image6.jpeg"/></Relationships>
</file>

<file path=ppt/slideLayouts/_rels/slideLayout253.xml.rels><?xml version="1.0" encoding="UTF-8" standalone="yes"?>
<Relationships xmlns="http://schemas.openxmlformats.org/package/2006/relationships"><Relationship Id="rId3" Type="http://schemas.openxmlformats.org/officeDocument/2006/relationships/tags" Target="../tags/tag798.xml"/><Relationship Id="rId7" Type="http://schemas.openxmlformats.org/officeDocument/2006/relationships/oleObject" Target="../embeddings/oleObject220.bin"/><Relationship Id="rId2" Type="http://schemas.openxmlformats.org/officeDocument/2006/relationships/tags" Target="../tags/tag797.xml"/><Relationship Id="rId1" Type="http://schemas.openxmlformats.org/officeDocument/2006/relationships/vmlDrawing" Target="../drawings/vmlDrawing202.vml"/><Relationship Id="rId6" Type="http://schemas.openxmlformats.org/officeDocument/2006/relationships/image" Target="../media/image7.jpeg"/><Relationship Id="rId5" Type="http://schemas.openxmlformats.org/officeDocument/2006/relationships/slideMaster" Target="../slideMasters/slideMaster29.xml"/><Relationship Id="rId4" Type="http://schemas.openxmlformats.org/officeDocument/2006/relationships/tags" Target="../tags/tag799.xml"/></Relationships>
</file>

<file path=ppt/slideLayouts/_rels/slideLayout254.xml.rels><?xml version="1.0" encoding="UTF-8" standalone="yes"?>
<Relationships xmlns="http://schemas.openxmlformats.org/package/2006/relationships"><Relationship Id="rId3" Type="http://schemas.openxmlformats.org/officeDocument/2006/relationships/slideMaster" Target="../slideMasters/slideMaster29.xml"/><Relationship Id="rId2" Type="http://schemas.openxmlformats.org/officeDocument/2006/relationships/tags" Target="../tags/tag800.xml"/><Relationship Id="rId1" Type="http://schemas.openxmlformats.org/officeDocument/2006/relationships/vmlDrawing" Target="../drawings/vmlDrawing203.vml"/><Relationship Id="rId4" Type="http://schemas.openxmlformats.org/officeDocument/2006/relationships/oleObject" Target="../embeddings/oleObject221.bin"/></Relationships>
</file>

<file path=ppt/slideLayouts/_rels/slideLayout255.xml.rels><?xml version="1.0" encoding="UTF-8" standalone="yes"?>
<Relationships xmlns="http://schemas.openxmlformats.org/package/2006/relationships"><Relationship Id="rId3" Type="http://schemas.openxmlformats.org/officeDocument/2006/relationships/tags" Target="../tags/tag802.xml"/><Relationship Id="rId2" Type="http://schemas.openxmlformats.org/officeDocument/2006/relationships/tags" Target="../tags/tag801.xml"/><Relationship Id="rId1" Type="http://schemas.openxmlformats.org/officeDocument/2006/relationships/vmlDrawing" Target="../drawings/vmlDrawing204.vml"/><Relationship Id="rId6" Type="http://schemas.openxmlformats.org/officeDocument/2006/relationships/oleObject" Target="../embeddings/oleObject222.bin"/><Relationship Id="rId5" Type="http://schemas.openxmlformats.org/officeDocument/2006/relationships/slideMaster" Target="../slideMasters/slideMaster29.xml"/><Relationship Id="rId4" Type="http://schemas.openxmlformats.org/officeDocument/2006/relationships/tags" Target="../tags/tag803.xml"/></Relationships>
</file>

<file path=ppt/slideLayouts/_rels/slideLayout256.xml.rels><?xml version="1.0" encoding="UTF-8" standalone="yes"?>
<Relationships xmlns="http://schemas.openxmlformats.org/package/2006/relationships"><Relationship Id="rId3" Type="http://schemas.openxmlformats.org/officeDocument/2006/relationships/tags" Target="../tags/tag805.xml"/><Relationship Id="rId2" Type="http://schemas.openxmlformats.org/officeDocument/2006/relationships/tags" Target="../tags/tag804.xml"/><Relationship Id="rId1" Type="http://schemas.openxmlformats.org/officeDocument/2006/relationships/vmlDrawing" Target="../drawings/vmlDrawing205.vml"/><Relationship Id="rId6" Type="http://schemas.openxmlformats.org/officeDocument/2006/relationships/oleObject" Target="../embeddings/oleObject223.bin"/><Relationship Id="rId5" Type="http://schemas.openxmlformats.org/officeDocument/2006/relationships/slideMaster" Target="../slideMasters/slideMaster29.xml"/><Relationship Id="rId4" Type="http://schemas.openxmlformats.org/officeDocument/2006/relationships/tags" Target="../tags/tag806.xml"/></Relationships>
</file>

<file path=ppt/slideLayouts/_rels/slideLayout257.xml.rels><?xml version="1.0" encoding="UTF-8" standalone="yes"?>
<Relationships xmlns="http://schemas.openxmlformats.org/package/2006/relationships"><Relationship Id="rId8" Type="http://schemas.openxmlformats.org/officeDocument/2006/relationships/oleObject" Target="../embeddings/oleObject224.bin"/><Relationship Id="rId3" Type="http://schemas.openxmlformats.org/officeDocument/2006/relationships/tags" Target="../tags/tag808.xml"/><Relationship Id="rId7" Type="http://schemas.openxmlformats.org/officeDocument/2006/relationships/slideMaster" Target="../slideMasters/slideMaster29.xml"/><Relationship Id="rId2" Type="http://schemas.openxmlformats.org/officeDocument/2006/relationships/tags" Target="../tags/tag807.xml"/><Relationship Id="rId1" Type="http://schemas.openxmlformats.org/officeDocument/2006/relationships/vmlDrawing" Target="../drawings/vmlDrawing206.vml"/><Relationship Id="rId6" Type="http://schemas.openxmlformats.org/officeDocument/2006/relationships/tags" Target="../tags/tag811.xml"/><Relationship Id="rId5" Type="http://schemas.openxmlformats.org/officeDocument/2006/relationships/tags" Target="../tags/tag810.xml"/><Relationship Id="rId4" Type="http://schemas.openxmlformats.org/officeDocument/2006/relationships/tags" Target="../tags/tag809.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259.xml.rels><?xml version="1.0" encoding="UTF-8" standalone="yes"?>
<Relationships xmlns="http://schemas.openxmlformats.org/package/2006/relationships"><Relationship Id="rId3" Type="http://schemas.openxmlformats.org/officeDocument/2006/relationships/oleObject" Target="../embeddings/oleObject225.bin"/><Relationship Id="rId2" Type="http://schemas.openxmlformats.org/officeDocument/2006/relationships/slideMaster" Target="../slideMasters/slideMaster29.xml"/><Relationship Id="rId1" Type="http://schemas.openxmlformats.org/officeDocument/2006/relationships/vmlDrawing" Target="../drawings/vmlDrawing207.v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4.png"/><Relationship Id="rId1" Type="http://schemas.openxmlformats.org/officeDocument/2006/relationships/slideMaster" Target="../slideMasters/slideMaster4.xml"/><Relationship Id="rId4" Type="http://schemas.openxmlformats.org/officeDocument/2006/relationships/image" Target="../media/image32.png"/></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261.xml.rels><?xml version="1.0" encoding="UTF-8" standalone="yes"?>
<Relationships xmlns="http://schemas.openxmlformats.org/package/2006/relationships"><Relationship Id="rId8" Type="http://schemas.openxmlformats.org/officeDocument/2006/relationships/slideMaster" Target="../slideMasters/slideMaster30.xml"/><Relationship Id="rId3" Type="http://schemas.openxmlformats.org/officeDocument/2006/relationships/tags" Target="../tags/tag821.xml"/><Relationship Id="rId7" Type="http://schemas.openxmlformats.org/officeDocument/2006/relationships/tags" Target="../tags/tag825.xml"/><Relationship Id="rId12" Type="http://schemas.openxmlformats.org/officeDocument/2006/relationships/image" Target="../media/image5.png"/><Relationship Id="rId2" Type="http://schemas.openxmlformats.org/officeDocument/2006/relationships/tags" Target="../tags/tag820.xml"/><Relationship Id="rId1" Type="http://schemas.openxmlformats.org/officeDocument/2006/relationships/vmlDrawing" Target="../drawings/vmlDrawing209.vml"/><Relationship Id="rId6" Type="http://schemas.openxmlformats.org/officeDocument/2006/relationships/tags" Target="../tags/tag824.xml"/><Relationship Id="rId11" Type="http://schemas.openxmlformats.org/officeDocument/2006/relationships/image" Target="../media/image4.emf"/><Relationship Id="rId5" Type="http://schemas.openxmlformats.org/officeDocument/2006/relationships/tags" Target="../tags/tag823.xml"/><Relationship Id="rId10" Type="http://schemas.openxmlformats.org/officeDocument/2006/relationships/oleObject" Target="../embeddings/oleObject227.bin"/><Relationship Id="rId4" Type="http://schemas.openxmlformats.org/officeDocument/2006/relationships/tags" Target="../tags/tag822.xml"/><Relationship Id="rId9" Type="http://schemas.openxmlformats.org/officeDocument/2006/relationships/image" Target="../media/image3.jpeg"/></Relationships>
</file>

<file path=ppt/slideLayouts/_rels/slideLayout262.xml.rels><?xml version="1.0" encoding="UTF-8" standalone="yes"?>
<Relationships xmlns="http://schemas.openxmlformats.org/package/2006/relationships"><Relationship Id="rId8" Type="http://schemas.openxmlformats.org/officeDocument/2006/relationships/slideMaster" Target="../slideMasters/slideMaster30.xml"/><Relationship Id="rId3" Type="http://schemas.openxmlformats.org/officeDocument/2006/relationships/tags" Target="../tags/tag827.xml"/><Relationship Id="rId7" Type="http://schemas.openxmlformats.org/officeDocument/2006/relationships/tags" Target="../tags/tag831.xml"/><Relationship Id="rId12" Type="http://schemas.openxmlformats.org/officeDocument/2006/relationships/image" Target="../media/image4.emf"/><Relationship Id="rId2" Type="http://schemas.openxmlformats.org/officeDocument/2006/relationships/tags" Target="../tags/tag826.xml"/><Relationship Id="rId1" Type="http://schemas.openxmlformats.org/officeDocument/2006/relationships/vmlDrawing" Target="../drawings/vmlDrawing210.vml"/><Relationship Id="rId6" Type="http://schemas.openxmlformats.org/officeDocument/2006/relationships/tags" Target="../tags/tag830.xml"/><Relationship Id="rId11" Type="http://schemas.openxmlformats.org/officeDocument/2006/relationships/image" Target="../media/image5.png"/><Relationship Id="rId5" Type="http://schemas.openxmlformats.org/officeDocument/2006/relationships/tags" Target="../tags/tag829.xml"/><Relationship Id="rId10" Type="http://schemas.openxmlformats.org/officeDocument/2006/relationships/oleObject" Target="../embeddings/oleObject228.bin"/><Relationship Id="rId4" Type="http://schemas.openxmlformats.org/officeDocument/2006/relationships/tags" Target="../tags/tag828.xml"/><Relationship Id="rId9" Type="http://schemas.openxmlformats.org/officeDocument/2006/relationships/image" Target="../media/image6.jpeg"/></Relationships>
</file>

<file path=ppt/slideLayouts/_rels/slideLayout263.xml.rels><?xml version="1.0" encoding="UTF-8" standalone="yes"?>
<Relationships xmlns="http://schemas.openxmlformats.org/package/2006/relationships"><Relationship Id="rId3" Type="http://schemas.openxmlformats.org/officeDocument/2006/relationships/tags" Target="../tags/tag833.xml"/><Relationship Id="rId7" Type="http://schemas.openxmlformats.org/officeDocument/2006/relationships/oleObject" Target="../embeddings/oleObject229.bin"/><Relationship Id="rId2" Type="http://schemas.openxmlformats.org/officeDocument/2006/relationships/tags" Target="../tags/tag832.xml"/><Relationship Id="rId1" Type="http://schemas.openxmlformats.org/officeDocument/2006/relationships/vmlDrawing" Target="../drawings/vmlDrawing211.vml"/><Relationship Id="rId6" Type="http://schemas.openxmlformats.org/officeDocument/2006/relationships/image" Target="../media/image7.jpeg"/><Relationship Id="rId5" Type="http://schemas.openxmlformats.org/officeDocument/2006/relationships/slideMaster" Target="../slideMasters/slideMaster30.xml"/><Relationship Id="rId4" Type="http://schemas.openxmlformats.org/officeDocument/2006/relationships/tags" Target="../tags/tag834.xml"/></Relationships>
</file>

<file path=ppt/slideLayouts/_rels/slideLayout264.xml.rels><?xml version="1.0" encoding="UTF-8" standalone="yes"?>
<Relationships xmlns="http://schemas.openxmlformats.org/package/2006/relationships"><Relationship Id="rId3" Type="http://schemas.openxmlformats.org/officeDocument/2006/relationships/slideMaster" Target="../slideMasters/slideMaster30.xml"/><Relationship Id="rId2" Type="http://schemas.openxmlformats.org/officeDocument/2006/relationships/tags" Target="../tags/tag835.xml"/><Relationship Id="rId1" Type="http://schemas.openxmlformats.org/officeDocument/2006/relationships/vmlDrawing" Target="../drawings/vmlDrawing212.vml"/><Relationship Id="rId4" Type="http://schemas.openxmlformats.org/officeDocument/2006/relationships/oleObject" Target="../embeddings/oleObject230.bin"/></Relationships>
</file>

<file path=ppt/slideLayouts/_rels/slideLayout265.xml.rels><?xml version="1.0" encoding="UTF-8" standalone="yes"?>
<Relationships xmlns="http://schemas.openxmlformats.org/package/2006/relationships"><Relationship Id="rId3" Type="http://schemas.openxmlformats.org/officeDocument/2006/relationships/tags" Target="../tags/tag837.xml"/><Relationship Id="rId2" Type="http://schemas.openxmlformats.org/officeDocument/2006/relationships/tags" Target="../tags/tag836.xml"/><Relationship Id="rId1" Type="http://schemas.openxmlformats.org/officeDocument/2006/relationships/vmlDrawing" Target="../drawings/vmlDrawing213.vml"/><Relationship Id="rId6" Type="http://schemas.openxmlformats.org/officeDocument/2006/relationships/oleObject" Target="../embeddings/oleObject231.bin"/><Relationship Id="rId5" Type="http://schemas.openxmlformats.org/officeDocument/2006/relationships/slideMaster" Target="../slideMasters/slideMaster30.xml"/><Relationship Id="rId4" Type="http://schemas.openxmlformats.org/officeDocument/2006/relationships/tags" Target="../tags/tag838.xml"/></Relationships>
</file>

<file path=ppt/slideLayouts/_rels/slideLayout266.xml.rels><?xml version="1.0" encoding="UTF-8" standalone="yes"?>
<Relationships xmlns="http://schemas.openxmlformats.org/package/2006/relationships"><Relationship Id="rId3" Type="http://schemas.openxmlformats.org/officeDocument/2006/relationships/tags" Target="../tags/tag840.xml"/><Relationship Id="rId2" Type="http://schemas.openxmlformats.org/officeDocument/2006/relationships/tags" Target="../tags/tag839.xml"/><Relationship Id="rId1" Type="http://schemas.openxmlformats.org/officeDocument/2006/relationships/vmlDrawing" Target="../drawings/vmlDrawing214.vml"/><Relationship Id="rId6" Type="http://schemas.openxmlformats.org/officeDocument/2006/relationships/oleObject" Target="../embeddings/oleObject232.bin"/><Relationship Id="rId5" Type="http://schemas.openxmlformats.org/officeDocument/2006/relationships/slideMaster" Target="../slideMasters/slideMaster30.xml"/><Relationship Id="rId4" Type="http://schemas.openxmlformats.org/officeDocument/2006/relationships/tags" Target="../tags/tag841.xml"/></Relationships>
</file>

<file path=ppt/slideLayouts/_rels/slideLayout267.xml.rels><?xml version="1.0" encoding="UTF-8" standalone="yes"?>
<Relationships xmlns="http://schemas.openxmlformats.org/package/2006/relationships"><Relationship Id="rId8" Type="http://schemas.openxmlformats.org/officeDocument/2006/relationships/oleObject" Target="../embeddings/oleObject233.bin"/><Relationship Id="rId3" Type="http://schemas.openxmlformats.org/officeDocument/2006/relationships/tags" Target="../tags/tag843.xml"/><Relationship Id="rId7" Type="http://schemas.openxmlformats.org/officeDocument/2006/relationships/slideMaster" Target="../slideMasters/slideMaster30.xml"/><Relationship Id="rId2" Type="http://schemas.openxmlformats.org/officeDocument/2006/relationships/tags" Target="../tags/tag842.xml"/><Relationship Id="rId1" Type="http://schemas.openxmlformats.org/officeDocument/2006/relationships/vmlDrawing" Target="../drawings/vmlDrawing215.vml"/><Relationship Id="rId6" Type="http://schemas.openxmlformats.org/officeDocument/2006/relationships/tags" Target="../tags/tag846.xml"/><Relationship Id="rId5" Type="http://schemas.openxmlformats.org/officeDocument/2006/relationships/tags" Target="../tags/tag845.xml"/><Relationship Id="rId4" Type="http://schemas.openxmlformats.org/officeDocument/2006/relationships/tags" Target="../tags/tag844.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269.xml.rels><?xml version="1.0" encoding="UTF-8" standalone="yes"?>
<Relationships xmlns="http://schemas.openxmlformats.org/package/2006/relationships"><Relationship Id="rId3" Type="http://schemas.openxmlformats.org/officeDocument/2006/relationships/oleObject" Target="../embeddings/oleObject234.bin"/><Relationship Id="rId2" Type="http://schemas.openxmlformats.org/officeDocument/2006/relationships/slideMaster" Target="../slideMasters/slideMaster30.xml"/><Relationship Id="rId1" Type="http://schemas.openxmlformats.org/officeDocument/2006/relationships/vmlDrawing" Target="../drawings/vmlDrawing216.v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9.jpeg"/><Relationship Id="rId1" Type="http://schemas.openxmlformats.org/officeDocument/2006/relationships/slideMaster" Target="../slideMasters/slideMaster4.xml"/><Relationship Id="rId5" Type="http://schemas.openxmlformats.org/officeDocument/2006/relationships/image" Target="../media/image32.png"/><Relationship Id="rId4" Type="http://schemas.openxmlformats.org/officeDocument/2006/relationships/image" Target="../media/image27.png"/></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271.xml.rels><?xml version="1.0" encoding="UTF-8" standalone="yes"?>
<Relationships xmlns="http://schemas.openxmlformats.org/package/2006/relationships"><Relationship Id="rId8" Type="http://schemas.openxmlformats.org/officeDocument/2006/relationships/slideMaster" Target="../slideMasters/slideMaster31.xml"/><Relationship Id="rId3" Type="http://schemas.openxmlformats.org/officeDocument/2006/relationships/tags" Target="../tags/tag856.xml"/><Relationship Id="rId7" Type="http://schemas.openxmlformats.org/officeDocument/2006/relationships/tags" Target="../tags/tag860.xml"/><Relationship Id="rId12" Type="http://schemas.openxmlformats.org/officeDocument/2006/relationships/image" Target="../media/image5.png"/><Relationship Id="rId2" Type="http://schemas.openxmlformats.org/officeDocument/2006/relationships/tags" Target="../tags/tag855.xml"/><Relationship Id="rId1" Type="http://schemas.openxmlformats.org/officeDocument/2006/relationships/vmlDrawing" Target="../drawings/vmlDrawing218.vml"/><Relationship Id="rId6" Type="http://schemas.openxmlformats.org/officeDocument/2006/relationships/tags" Target="../tags/tag859.xml"/><Relationship Id="rId11" Type="http://schemas.openxmlformats.org/officeDocument/2006/relationships/image" Target="../media/image4.emf"/><Relationship Id="rId5" Type="http://schemas.openxmlformats.org/officeDocument/2006/relationships/tags" Target="../tags/tag858.xml"/><Relationship Id="rId10" Type="http://schemas.openxmlformats.org/officeDocument/2006/relationships/oleObject" Target="../embeddings/oleObject236.bin"/><Relationship Id="rId4" Type="http://schemas.openxmlformats.org/officeDocument/2006/relationships/tags" Target="../tags/tag857.xml"/><Relationship Id="rId9" Type="http://schemas.openxmlformats.org/officeDocument/2006/relationships/image" Target="../media/image3.jpeg"/></Relationships>
</file>

<file path=ppt/slideLayouts/_rels/slideLayout272.xml.rels><?xml version="1.0" encoding="UTF-8" standalone="yes"?>
<Relationships xmlns="http://schemas.openxmlformats.org/package/2006/relationships"><Relationship Id="rId8" Type="http://schemas.openxmlformats.org/officeDocument/2006/relationships/slideMaster" Target="../slideMasters/slideMaster31.xml"/><Relationship Id="rId3" Type="http://schemas.openxmlformats.org/officeDocument/2006/relationships/tags" Target="../tags/tag862.xml"/><Relationship Id="rId7" Type="http://schemas.openxmlformats.org/officeDocument/2006/relationships/tags" Target="../tags/tag866.xml"/><Relationship Id="rId12" Type="http://schemas.openxmlformats.org/officeDocument/2006/relationships/image" Target="../media/image4.emf"/><Relationship Id="rId2" Type="http://schemas.openxmlformats.org/officeDocument/2006/relationships/tags" Target="../tags/tag861.xml"/><Relationship Id="rId1" Type="http://schemas.openxmlformats.org/officeDocument/2006/relationships/vmlDrawing" Target="../drawings/vmlDrawing219.vml"/><Relationship Id="rId6" Type="http://schemas.openxmlformats.org/officeDocument/2006/relationships/tags" Target="../tags/tag865.xml"/><Relationship Id="rId11" Type="http://schemas.openxmlformats.org/officeDocument/2006/relationships/image" Target="../media/image5.png"/><Relationship Id="rId5" Type="http://schemas.openxmlformats.org/officeDocument/2006/relationships/tags" Target="../tags/tag864.xml"/><Relationship Id="rId10" Type="http://schemas.openxmlformats.org/officeDocument/2006/relationships/oleObject" Target="../embeddings/oleObject237.bin"/><Relationship Id="rId4" Type="http://schemas.openxmlformats.org/officeDocument/2006/relationships/tags" Target="../tags/tag863.xml"/><Relationship Id="rId9" Type="http://schemas.openxmlformats.org/officeDocument/2006/relationships/image" Target="../media/image6.jpeg"/></Relationships>
</file>

<file path=ppt/slideLayouts/_rels/slideLayout273.xml.rels><?xml version="1.0" encoding="UTF-8" standalone="yes"?>
<Relationships xmlns="http://schemas.openxmlformats.org/package/2006/relationships"><Relationship Id="rId3" Type="http://schemas.openxmlformats.org/officeDocument/2006/relationships/tags" Target="../tags/tag868.xml"/><Relationship Id="rId7" Type="http://schemas.openxmlformats.org/officeDocument/2006/relationships/oleObject" Target="../embeddings/oleObject238.bin"/><Relationship Id="rId2" Type="http://schemas.openxmlformats.org/officeDocument/2006/relationships/tags" Target="../tags/tag867.xml"/><Relationship Id="rId1" Type="http://schemas.openxmlformats.org/officeDocument/2006/relationships/vmlDrawing" Target="../drawings/vmlDrawing220.vml"/><Relationship Id="rId6" Type="http://schemas.openxmlformats.org/officeDocument/2006/relationships/image" Target="../media/image7.jpeg"/><Relationship Id="rId5" Type="http://schemas.openxmlformats.org/officeDocument/2006/relationships/slideMaster" Target="../slideMasters/slideMaster31.xml"/><Relationship Id="rId4" Type="http://schemas.openxmlformats.org/officeDocument/2006/relationships/tags" Target="../tags/tag869.xml"/></Relationships>
</file>

<file path=ppt/slideLayouts/_rels/slideLayout274.xml.rels><?xml version="1.0" encoding="UTF-8" standalone="yes"?>
<Relationships xmlns="http://schemas.openxmlformats.org/package/2006/relationships"><Relationship Id="rId3" Type="http://schemas.openxmlformats.org/officeDocument/2006/relationships/slideMaster" Target="../slideMasters/slideMaster31.xml"/><Relationship Id="rId2" Type="http://schemas.openxmlformats.org/officeDocument/2006/relationships/tags" Target="../tags/tag870.xml"/><Relationship Id="rId1" Type="http://schemas.openxmlformats.org/officeDocument/2006/relationships/vmlDrawing" Target="../drawings/vmlDrawing221.vml"/><Relationship Id="rId4" Type="http://schemas.openxmlformats.org/officeDocument/2006/relationships/oleObject" Target="../embeddings/oleObject239.bin"/></Relationships>
</file>

<file path=ppt/slideLayouts/_rels/slideLayout275.xml.rels><?xml version="1.0" encoding="UTF-8" standalone="yes"?>
<Relationships xmlns="http://schemas.openxmlformats.org/package/2006/relationships"><Relationship Id="rId3" Type="http://schemas.openxmlformats.org/officeDocument/2006/relationships/tags" Target="../tags/tag872.xml"/><Relationship Id="rId2" Type="http://schemas.openxmlformats.org/officeDocument/2006/relationships/tags" Target="../tags/tag871.xml"/><Relationship Id="rId1" Type="http://schemas.openxmlformats.org/officeDocument/2006/relationships/vmlDrawing" Target="../drawings/vmlDrawing222.vml"/><Relationship Id="rId6" Type="http://schemas.openxmlformats.org/officeDocument/2006/relationships/oleObject" Target="../embeddings/oleObject240.bin"/><Relationship Id="rId5" Type="http://schemas.openxmlformats.org/officeDocument/2006/relationships/slideMaster" Target="../slideMasters/slideMaster31.xml"/><Relationship Id="rId4" Type="http://schemas.openxmlformats.org/officeDocument/2006/relationships/tags" Target="../tags/tag873.xml"/></Relationships>
</file>

<file path=ppt/slideLayouts/_rels/slideLayout276.xml.rels><?xml version="1.0" encoding="UTF-8" standalone="yes"?>
<Relationships xmlns="http://schemas.openxmlformats.org/package/2006/relationships"><Relationship Id="rId3" Type="http://schemas.openxmlformats.org/officeDocument/2006/relationships/tags" Target="../tags/tag875.xml"/><Relationship Id="rId2" Type="http://schemas.openxmlformats.org/officeDocument/2006/relationships/tags" Target="../tags/tag874.xml"/><Relationship Id="rId1" Type="http://schemas.openxmlformats.org/officeDocument/2006/relationships/vmlDrawing" Target="../drawings/vmlDrawing223.vml"/><Relationship Id="rId6" Type="http://schemas.openxmlformats.org/officeDocument/2006/relationships/oleObject" Target="../embeddings/oleObject241.bin"/><Relationship Id="rId5" Type="http://schemas.openxmlformats.org/officeDocument/2006/relationships/slideMaster" Target="../slideMasters/slideMaster31.xml"/><Relationship Id="rId4" Type="http://schemas.openxmlformats.org/officeDocument/2006/relationships/tags" Target="../tags/tag876.xml"/></Relationships>
</file>

<file path=ppt/slideLayouts/_rels/slideLayout277.xml.rels><?xml version="1.0" encoding="UTF-8" standalone="yes"?>
<Relationships xmlns="http://schemas.openxmlformats.org/package/2006/relationships"><Relationship Id="rId8" Type="http://schemas.openxmlformats.org/officeDocument/2006/relationships/oleObject" Target="../embeddings/oleObject242.bin"/><Relationship Id="rId3" Type="http://schemas.openxmlformats.org/officeDocument/2006/relationships/tags" Target="../tags/tag878.xml"/><Relationship Id="rId7" Type="http://schemas.openxmlformats.org/officeDocument/2006/relationships/slideMaster" Target="../slideMasters/slideMaster31.xml"/><Relationship Id="rId2" Type="http://schemas.openxmlformats.org/officeDocument/2006/relationships/tags" Target="../tags/tag877.xml"/><Relationship Id="rId1" Type="http://schemas.openxmlformats.org/officeDocument/2006/relationships/vmlDrawing" Target="../drawings/vmlDrawing224.vml"/><Relationship Id="rId6" Type="http://schemas.openxmlformats.org/officeDocument/2006/relationships/tags" Target="../tags/tag881.xml"/><Relationship Id="rId5" Type="http://schemas.openxmlformats.org/officeDocument/2006/relationships/tags" Target="../tags/tag880.xml"/><Relationship Id="rId4" Type="http://schemas.openxmlformats.org/officeDocument/2006/relationships/tags" Target="../tags/tag879.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79.xml.rels><?xml version="1.0" encoding="UTF-8" standalone="yes"?>
<Relationships xmlns="http://schemas.openxmlformats.org/package/2006/relationships"><Relationship Id="rId3" Type="http://schemas.openxmlformats.org/officeDocument/2006/relationships/oleObject" Target="../embeddings/oleObject243.bin"/><Relationship Id="rId2" Type="http://schemas.openxmlformats.org/officeDocument/2006/relationships/slideMaster" Target="../slideMasters/slideMaster31.xml"/><Relationship Id="rId1" Type="http://schemas.openxmlformats.org/officeDocument/2006/relationships/vmlDrawing" Target="../drawings/vmlDrawing225.vml"/></Relationships>
</file>

<file path=ppt/slideLayouts/_rels/slideLayout28.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slideMaster" Target="../slideMasters/slideMaster4.xml"/><Relationship Id="rId7" Type="http://schemas.openxmlformats.org/officeDocument/2006/relationships/image" Target="../media/image36.png"/><Relationship Id="rId2" Type="http://schemas.openxmlformats.org/officeDocument/2006/relationships/tags" Target="../tags/tag61.xml"/><Relationship Id="rId1" Type="http://schemas.openxmlformats.org/officeDocument/2006/relationships/tags" Target="../tags/tag60.xml"/><Relationship Id="rId6" Type="http://schemas.openxmlformats.org/officeDocument/2006/relationships/image" Target="../media/image23.png"/><Relationship Id="rId5" Type="http://schemas.openxmlformats.org/officeDocument/2006/relationships/image" Target="../media/image20.png"/><Relationship Id="rId10" Type="http://schemas.openxmlformats.org/officeDocument/2006/relationships/image" Target="../media/image39.png"/><Relationship Id="rId4" Type="http://schemas.openxmlformats.org/officeDocument/2006/relationships/image" Target="../media/image31.png"/><Relationship Id="rId9" Type="http://schemas.openxmlformats.org/officeDocument/2006/relationships/image" Target="../media/image38.png"/></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81.xml.rels><?xml version="1.0" encoding="UTF-8" standalone="yes"?>
<Relationships xmlns="http://schemas.openxmlformats.org/package/2006/relationships"><Relationship Id="rId8" Type="http://schemas.openxmlformats.org/officeDocument/2006/relationships/slideMaster" Target="../slideMasters/slideMaster32.xml"/><Relationship Id="rId3" Type="http://schemas.openxmlformats.org/officeDocument/2006/relationships/tags" Target="../tags/tag891.xml"/><Relationship Id="rId7" Type="http://schemas.openxmlformats.org/officeDocument/2006/relationships/tags" Target="../tags/tag895.xml"/><Relationship Id="rId12" Type="http://schemas.openxmlformats.org/officeDocument/2006/relationships/image" Target="../media/image5.png"/><Relationship Id="rId2" Type="http://schemas.openxmlformats.org/officeDocument/2006/relationships/tags" Target="../tags/tag890.xml"/><Relationship Id="rId1" Type="http://schemas.openxmlformats.org/officeDocument/2006/relationships/vmlDrawing" Target="../drawings/vmlDrawing227.vml"/><Relationship Id="rId6" Type="http://schemas.openxmlformats.org/officeDocument/2006/relationships/tags" Target="../tags/tag894.xml"/><Relationship Id="rId11" Type="http://schemas.openxmlformats.org/officeDocument/2006/relationships/image" Target="../media/image4.emf"/><Relationship Id="rId5" Type="http://schemas.openxmlformats.org/officeDocument/2006/relationships/tags" Target="../tags/tag893.xml"/><Relationship Id="rId10" Type="http://schemas.openxmlformats.org/officeDocument/2006/relationships/oleObject" Target="../embeddings/oleObject245.bin"/><Relationship Id="rId4" Type="http://schemas.openxmlformats.org/officeDocument/2006/relationships/tags" Target="../tags/tag892.xml"/><Relationship Id="rId9" Type="http://schemas.openxmlformats.org/officeDocument/2006/relationships/image" Target="../media/image3.jpeg"/></Relationships>
</file>

<file path=ppt/slideLayouts/_rels/slideLayout282.xml.rels><?xml version="1.0" encoding="UTF-8" standalone="yes"?>
<Relationships xmlns="http://schemas.openxmlformats.org/package/2006/relationships"><Relationship Id="rId8" Type="http://schemas.openxmlformats.org/officeDocument/2006/relationships/slideMaster" Target="../slideMasters/slideMaster32.xml"/><Relationship Id="rId3" Type="http://schemas.openxmlformats.org/officeDocument/2006/relationships/tags" Target="../tags/tag897.xml"/><Relationship Id="rId7" Type="http://schemas.openxmlformats.org/officeDocument/2006/relationships/tags" Target="../tags/tag901.xml"/><Relationship Id="rId12" Type="http://schemas.openxmlformats.org/officeDocument/2006/relationships/image" Target="../media/image4.emf"/><Relationship Id="rId2" Type="http://schemas.openxmlformats.org/officeDocument/2006/relationships/tags" Target="../tags/tag896.xml"/><Relationship Id="rId1" Type="http://schemas.openxmlformats.org/officeDocument/2006/relationships/vmlDrawing" Target="../drawings/vmlDrawing228.vml"/><Relationship Id="rId6" Type="http://schemas.openxmlformats.org/officeDocument/2006/relationships/tags" Target="../tags/tag900.xml"/><Relationship Id="rId11" Type="http://schemas.openxmlformats.org/officeDocument/2006/relationships/image" Target="../media/image5.png"/><Relationship Id="rId5" Type="http://schemas.openxmlformats.org/officeDocument/2006/relationships/tags" Target="../tags/tag899.xml"/><Relationship Id="rId10" Type="http://schemas.openxmlformats.org/officeDocument/2006/relationships/oleObject" Target="../embeddings/oleObject246.bin"/><Relationship Id="rId4" Type="http://schemas.openxmlformats.org/officeDocument/2006/relationships/tags" Target="../tags/tag898.xml"/><Relationship Id="rId9" Type="http://schemas.openxmlformats.org/officeDocument/2006/relationships/image" Target="../media/image6.jpeg"/></Relationships>
</file>

<file path=ppt/slideLayouts/_rels/slideLayout283.xml.rels><?xml version="1.0" encoding="UTF-8" standalone="yes"?>
<Relationships xmlns="http://schemas.openxmlformats.org/package/2006/relationships"><Relationship Id="rId3" Type="http://schemas.openxmlformats.org/officeDocument/2006/relationships/tags" Target="../tags/tag903.xml"/><Relationship Id="rId7" Type="http://schemas.openxmlformats.org/officeDocument/2006/relationships/oleObject" Target="../embeddings/oleObject247.bin"/><Relationship Id="rId2" Type="http://schemas.openxmlformats.org/officeDocument/2006/relationships/tags" Target="../tags/tag902.xml"/><Relationship Id="rId1" Type="http://schemas.openxmlformats.org/officeDocument/2006/relationships/vmlDrawing" Target="../drawings/vmlDrawing229.vml"/><Relationship Id="rId6" Type="http://schemas.openxmlformats.org/officeDocument/2006/relationships/image" Target="../media/image7.jpeg"/><Relationship Id="rId5" Type="http://schemas.openxmlformats.org/officeDocument/2006/relationships/slideMaster" Target="../slideMasters/slideMaster32.xml"/><Relationship Id="rId4" Type="http://schemas.openxmlformats.org/officeDocument/2006/relationships/tags" Target="../tags/tag904.xml"/></Relationships>
</file>

<file path=ppt/slideLayouts/_rels/slideLayout284.xml.rels><?xml version="1.0" encoding="UTF-8" standalone="yes"?>
<Relationships xmlns="http://schemas.openxmlformats.org/package/2006/relationships"><Relationship Id="rId3" Type="http://schemas.openxmlformats.org/officeDocument/2006/relationships/slideMaster" Target="../slideMasters/slideMaster32.xml"/><Relationship Id="rId2" Type="http://schemas.openxmlformats.org/officeDocument/2006/relationships/tags" Target="../tags/tag905.xml"/><Relationship Id="rId1" Type="http://schemas.openxmlformats.org/officeDocument/2006/relationships/vmlDrawing" Target="../drawings/vmlDrawing230.vml"/><Relationship Id="rId4" Type="http://schemas.openxmlformats.org/officeDocument/2006/relationships/oleObject" Target="../embeddings/oleObject248.bin"/></Relationships>
</file>

<file path=ppt/slideLayouts/_rels/slideLayout285.xml.rels><?xml version="1.0" encoding="UTF-8" standalone="yes"?>
<Relationships xmlns="http://schemas.openxmlformats.org/package/2006/relationships"><Relationship Id="rId3" Type="http://schemas.openxmlformats.org/officeDocument/2006/relationships/tags" Target="../tags/tag907.xml"/><Relationship Id="rId2" Type="http://schemas.openxmlformats.org/officeDocument/2006/relationships/tags" Target="../tags/tag906.xml"/><Relationship Id="rId1" Type="http://schemas.openxmlformats.org/officeDocument/2006/relationships/vmlDrawing" Target="../drawings/vmlDrawing231.vml"/><Relationship Id="rId6" Type="http://schemas.openxmlformats.org/officeDocument/2006/relationships/oleObject" Target="../embeddings/oleObject249.bin"/><Relationship Id="rId5" Type="http://schemas.openxmlformats.org/officeDocument/2006/relationships/slideMaster" Target="../slideMasters/slideMaster32.xml"/><Relationship Id="rId4" Type="http://schemas.openxmlformats.org/officeDocument/2006/relationships/tags" Target="../tags/tag908.xml"/></Relationships>
</file>

<file path=ppt/slideLayouts/_rels/slideLayout286.xml.rels><?xml version="1.0" encoding="UTF-8" standalone="yes"?>
<Relationships xmlns="http://schemas.openxmlformats.org/package/2006/relationships"><Relationship Id="rId3" Type="http://schemas.openxmlformats.org/officeDocument/2006/relationships/tags" Target="../tags/tag910.xml"/><Relationship Id="rId2" Type="http://schemas.openxmlformats.org/officeDocument/2006/relationships/tags" Target="../tags/tag909.xml"/><Relationship Id="rId1" Type="http://schemas.openxmlformats.org/officeDocument/2006/relationships/vmlDrawing" Target="../drawings/vmlDrawing232.vml"/><Relationship Id="rId6" Type="http://schemas.openxmlformats.org/officeDocument/2006/relationships/oleObject" Target="../embeddings/oleObject250.bin"/><Relationship Id="rId5" Type="http://schemas.openxmlformats.org/officeDocument/2006/relationships/slideMaster" Target="../slideMasters/slideMaster32.xml"/><Relationship Id="rId4" Type="http://schemas.openxmlformats.org/officeDocument/2006/relationships/tags" Target="../tags/tag911.xml"/></Relationships>
</file>

<file path=ppt/slideLayouts/_rels/slideLayout287.xml.rels><?xml version="1.0" encoding="UTF-8" standalone="yes"?>
<Relationships xmlns="http://schemas.openxmlformats.org/package/2006/relationships"><Relationship Id="rId8" Type="http://schemas.openxmlformats.org/officeDocument/2006/relationships/oleObject" Target="../embeddings/oleObject251.bin"/><Relationship Id="rId3" Type="http://schemas.openxmlformats.org/officeDocument/2006/relationships/tags" Target="../tags/tag913.xml"/><Relationship Id="rId7" Type="http://schemas.openxmlformats.org/officeDocument/2006/relationships/slideMaster" Target="../slideMasters/slideMaster32.xml"/><Relationship Id="rId2" Type="http://schemas.openxmlformats.org/officeDocument/2006/relationships/tags" Target="../tags/tag912.xml"/><Relationship Id="rId1" Type="http://schemas.openxmlformats.org/officeDocument/2006/relationships/vmlDrawing" Target="../drawings/vmlDrawing233.vml"/><Relationship Id="rId6" Type="http://schemas.openxmlformats.org/officeDocument/2006/relationships/tags" Target="../tags/tag916.xml"/><Relationship Id="rId5" Type="http://schemas.openxmlformats.org/officeDocument/2006/relationships/tags" Target="../tags/tag915.xml"/><Relationship Id="rId4" Type="http://schemas.openxmlformats.org/officeDocument/2006/relationships/tags" Target="../tags/tag91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89.xml.rels><?xml version="1.0" encoding="UTF-8" standalone="yes"?>
<Relationships xmlns="http://schemas.openxmlformats.org/package/2006/relationships"><Relationship Id="rId3" Type="http://schemas.openxmlformats.org/officeDocument/2006/relationships/oleObject" Target="../embeddings/oleObject252.bin"/><Relationship Id="rId2" Type="http://schemas.openxmlformats.org/officeDocument/2006/relationships/slideMaster" Target="../slideMasters/slideMaster32.xml"/><Relationship Id="rId1" Type="http://schemas.openxmlformats.org/officeDocument/2006/relationships/vmlDrawing" Target="../drawings/vmlDrawing234.vml"/></Relationships>
</file>

<file path=ppt/slideLayouts/_rels/slideLayout29.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slideMaster" Target="../slideMasters/slideMaster4.xml"/><Relationship Id="rId7" Type="http://schemas.openxmlformats.org/officeDocument/2006/relationships/image" Target="../media/image36.png"/><Relationship Id="rId2" Type="http://schemas.openxmlformats.org/officeDocument/2006/relationships/tags" Target="../tags/tag63.xml"/><Relationship Id="rId1" Type="http://schemas.openxmlformats.org/officeDocument/2006/relationships/tags" Target="../tags/tag62.xml"/><Relationship Id="rId6" Type="http://schemas.openxmlformats.org/officeDocument/2006/relationships/image" Target="../media/image23.png"/><Relationship Id="rId5" Type="http://schemas.openxmlformats.org/officeDocument/2006/relationships/image" Target="../media/image20.png"/><Relationship Id="rId10" Type="http://schemas.openxmlformats.org/officeDocument/2006/relationships/image" Target="../media/image39.png"/><Relationship Id="rId4" Type="http://schemas.openxmlformats.org/officeDocument/2006/relationships/image" Target="../media/image31.png"/><Relationship Id="rId9" Type="http://schemas.openxmlformats.org/officeDocument/2006/relationships/image" Target="../media/image38.png"/></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91.xml.rels><?xml version="1.0" encoding="UTF-8" standalone="yes"?>
<Relationships xmlns="http://schemas.openxmlformats.org/package/2006/relationships"><Relationship Id="rId8" Type="http://schemas.openxmlformats.org/officeDocument/2006/relationships/slideMaster" Target="../slideMasters/slideMaster33.xml"/><Relationship Id="rId3" Type="http://schemas.openxmlformats.org/officeDocument/2006/relationships/tags" Target="../tags/tag926.xml"/><Relationship Id="rId7" Type="http://schemas.openxmlformats.org/officeDocument/2006/relationships/tags" Target="../tags/tag930.xml"/><Relationship Id="rId12" Type="http://schemas.openxmlformats.org/officeDocument/2006/relationships/image" Target="../media/image5.png"/><Relationship Id="rId2" Type="http://schemas.openxmlformats.org/officeDocument/2006/relationships/tags" Target="../tags/tag925.xml"/><Relationship Id="rId1" Type="http://schemas.openxmlformats.org/officeDocument/2006/relationships/vmlDrawing" Target="../drawings/vmlDrawing236.vml"/><Relationship Id="rId6" Type="http://schemas.openxmlformats.org/officeDocument/2006/relationships/tags" Target="../tags/tag929.xml"/><Relationship Id="rId11" Type="http://schemas.openxmlformats.org/officeDocument/2006/relationships/image" Target="../media/image4.emf"/><Relationship Id="rId5" Type="http://schemas.openxmlformats.org/officeDocument/2006/relationships/tags" Target="../tags/tag928.xml"/><Relationship Id="rId10" Type="http://schemas.openxmlformats.org/officeDocument/2006/relationships/oleObject" Target="../embeddings/oleObject254.bin"/><Relationship Id="rId4" Type="http://schemas.openxmlformats.org/officeDocument/2006/relationships/tags" Target="../tags/tag927.xml"/><Relationship Id="rId9" Type="http://schemas.openxmlformats.org/officeDocument/2006/relationships/image" Target="../media/image3.jpeg"/></Relationships>
</file>

<file path=ppt/slideLayouts/_rels/slideLayout292.xml.rels><?xml version="1.0" encoding="UTF-8" standalone="yes"?>
<Relationships xmlns="http://schemas.openxmlformats.org/package/2006/relationships"><Relationship Id="rId8" Type="http://schemas.openxmlformats.org/officeDocument/2006/relationships/slideMaster" Target="../slideMasters/slideMaster33.xml"/><Relationship Id="rId3" Type="http://schemas.openxmlformats.org/officeDocument/2006/relationships/tags" Target="../tags/tag932.xml"/><Relationship Id="rId7" Type="http://schemas.openxmlformats.org/officeDocument/2006/relationships/tags" Target="../tags/tag936.xml"/><Relationship Id="rId12" Type="http://schemas.openxmlformats.org/officeDocument/2006/relationships/image" Target="../media/image4.emf"/><Relationship Id="rId2" Type="http://schemas.openxmlformats.org/officeDocument/2006/relationships/tags" Target="../tags/tag931.xml"/><Relationship Id="rId1" Type="http://schemas.openxmlformats.org/officeDocument/2006/relationships/vmlDrawing" Target="../drawings/vmlDrawing237.vml"/><Relationship Id="rId6" Type="http://schemas.openxmlformats.org/officeDocument/2006/relationships/tags" Target="../tags/tag935.xml"/><Relationship Id="rId11" Type="http://schemas.openxmlformats.org/officeDocument/2006/relationships/image" Target="../media/image5.png"/><Relationship Id="rId5" Type="http://schemas.openxmlformats.org/officeDocument/2006/relationships/tags" Target="../tags/tag934.xml"/><Relationship Id="rId10" Type="http://schemas.openxmlformats.org/officeDocument/2006/relationships/oleObject" Target="../embeddings/oleObject255.bin"/><Relationship Id="rId4" Type="http://schemas.openxmlformats.org/officeDocument/2006/relationships/tags" Target="../tags/tag933.xml"/><Relationship Id="rId9" Type="http://schemas.openxmlformats.org/officeDocument/2006/relationships/image" Target="../media/image6.jpeg"/></Relationships>
</file>

<file path=ppt/slideLayouts/_rels/slideLayout293.xml.rels><?xml version="1.0" encoding="UTF-8" standalone="yes"?>
<Relationships xmlns="http://schemas.openxmlformats.org/package/2006/relationships"><Relationship Id="rId3" Type="http://schemas.openxmlformats.org/officeDocument/2006/relationships/tags" Target="../tags/tag938.xml"/><Relationship Id="rId7" Type="http://schemas.openxmlformats.org/officeDocument/2006/relationships/oleObject" Target="../embeddings/oleObject256.bin"/><Relationship Id="rId2" Type="http://schemas.openxmlformats.org/officeDocument/2006/relationships/tags" Target="../tags/tag937.xml"/><Relationship Id="rId1" Type="http://schemas.openxmlformats.org/officeDocument/2006/relationships/vmlDrawing" Target="../drawings/vmlDrawing238.vml"/><Relationship Id="rId6" Type="http://schemas.openxmlformats.org/officeDocument/2006/relationships/image" Target="../media/image7.jpeg"/><Relationship Id="rId5" Type="http://schemas.openxmlformats.org/officeDocument/2006/relationships/slideMaster" Target="../slideMasters/slideMaster33.xml"/><Relationship Id="rId4" Type="http://schemas.openxmlformats.org/officeDocument/2006/relationships/tags" Target="../tags/tag939.xml"/></Relationships>
</file>

<file path=ppt/slideLayouts/_rels/slideLayout294.xml.rels><?xml version="1.0" encoding="UTF-8" standalone="yes"?>
<Relationships xmlns="http://schemas.openxmlformats.org/package/2006/relationships"><Relationship Id="rId3" Type="http://schemas.openxmlformats.org/officeDocument/2006/relationships/slideMaster" Target="../slideMasters/slideMaster33.xml"/><Relationship Id="rId2" Type="http://schemas.openxmlformats.org/officeDocument/2006/relationships/tags" Target="../tags/tag940.xml"/><Relationship Id="rId1" Type="http://schemas.openxmlformats.org/officeDocument/2006/relationships/vmlDrawing" Target="../drawings/vmlDrawing239.vml"/><Relationship Id="rId4" Type="http://schemas.openxmlformats.org/officeDocument/2006/relationships/oleObject" Target="../embeddings/oleObject257.bin"/></Relationships>
</file>

<file path=ppt/slideLayouts/_rels/slideLayout295.xml.rels><?xml version="1.0" encoding="UTF-8" standalone="yes"?>
<Relationships xmlns="http://schemas.openxmlformats.org/package/2006/relationships"><Relationship Id="rId3" Type="http://schemas.openxmlformats.org/officeDocument/2006/relationships/tags" Target="../tags/tag942.xml"/><Relationship Id="rId2" Type="http://schemas.openxmlformats.org/officeDocument/2006/relationships/tags" Target="../tags/tag941.xml"/><Relationship Id="rId1" Type="http://schemas.openxmlformats.org/officeDocument/2006/relationships/vmlDrawing" Target="../drawings/vmlDrawing240.vml"/><Relationship Id="rId6" Type="http://schemas.openxmlformats.org/officeDocument/2006/relationships/oleObject" Target="../embeddings/oleObject258.bin"/><Relationship Id="rId5" Type="http://schemas.openxmlformats.org/officeDocument/2006/relationships/slideMaster" Target="../slideMasters/slideMaster33.xml"/><Relationship Id="rId4" Type="http://schemas.openxmlformats.org/officeDocument/2006/relationships/tags" Target="../tags/tag943.xml"/></Relationships>
</file>

<file path=ppt/slideLayouts/_rels/slideLayout296.xml.rels><?xml version="1.0" encoding="UTF-8" standalone="yes"?>
<Relationships xmlns="http://schemas.openxmlformats.org/package/2006/relationships"><Relationship Id="rId3" Type="http://schemas.openxmlformats.org/officeDocument/2006/relationships/tags" Target="../tags/tag945.xml"/><Relationship Id="rId2" Type="http://schemas.openxmlformats.org/officeDocument/2006/relationships/tags" Target="../tags/tag944.xml"/><Relationship Id="rId1" Type="http://schemas.openxmlformats.org/officeDocument/2006/relationships/vmlDrawing" Target="../drawings/vmlDrawing241.vml"/><Relationship Id="rId6" Type="http://schemas.openxmlformats.org/officeDocument/2006/relationships/oleObject" Target="../embeddings/oleObject259.bin"/><Relationship Id="rId5" Type="http://schemas.openxmlformats.org/officeDocument/2006/relationships/slideMaster" Target="../slideMasters/slideMaster33.xml"/><Relationship Id="rId4" Type="http://schemas.openxmlformats.org/officeDocument/2006/relationships/tags" Target="../tags/tag946.xml"/></Relationships>
</file>

<file path=ppt/slideLayouts/_rels/slideLayout297.xml.rels><?xml version="1.0" encoding="UTF-8" standalone="yes"?>
<Relationships xmlns="http://schemas.openxmlformats.org/package/2006/relationships"><Relationship Id="rId8" Type="http://schemas.openxmlformats.org/officeDocument/2006/relationships/oleObject" Target="../embeddings/oleObject260.bin"/><Relationship Id="rId3" Type="http://schemas.openxmlformats.org/officeDocument/2006/relationships/tags" Target="../tags/tag948.xml"/><Relationship Id="rId7" Type="http://schemas.openxmlformats.org/officeDocument/2006/relationships/slideMaster" Target="../slideMasters/slideMaster33.xml"/><Relationship Id="rId2" Type="http://schemas.openxmlformats.org/officeDocument/2006/relationships/tags" Target="../tags/tag947.xml"/><Relationship Id="rId1" Type="http://schemas.openxmlformats.org/officeDocument/2006/relationships/vmlDrawing" Target="../drawings/vmlDrawing242.vml"/><Relationship Id="rId6" Type="http://schemas.openxmlformats.org/officeDocument/2006/relationships/tags" Target="../tags/tag951.xml"/><Relationship Id="rId5" Type="http://schemas.openxmlformats.org/officeDocument/2006/relationships/tags" Target="../tags/tag950.xml"/><Relationship Id="rId4" Type="http://schemas.openxmlformats.org/officeDocument/2006/relationships/tags" Target="../tags/tag949.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299.xml.rels><?xml version="1.0" encoding="UTF-8" standalone="yes"?>
<Relationships xmlns="http://schemas.openxmlformats.org/package/2006/relationships"><Relationship Id="rId3" Type="http://schemas.openxmlformats.org/officeDocument/2006/relationships/oleObject" Target="../embeddings/oleObject261.bin"/><Relationship Id="rId2" Type="http://schemas.openxmlformats.org/officeDocument/2006/relationships/slideMaster" Target="../slideMasters/slideMaster33.xml"/><Relationship Id="rId1" Type="http://schemas.openxmlformats.org/officeDocument/2006/relationships/vmlDrawing" Target="../drawings/vmlDrawing243.vml"/></Relationships>
</file>

<file path=ppt/slideLayouts/_rels/slideLayout3.xml.rels><?xml version="1.0" encoding="UTF-8" standalone="yes"?>
<Relationships xmlns="http://schemas.openxmlformats.org/package/2006/relationships"><Relationship Id="rId3" Type="http://schemas.openxmlformats.org/officeDocument/2006/relationships/tags" Target="../tags/tag23.xml"/><Relationship Id="rId7" Type="http://schemas.openxmlformats.org/officeDocument/2006/relationships/oleObject" Target="../embeddings/oleObject4.bin"/><Relationship Id="rId2" Type="http://schemas.openxmlformats.org/officeDocument/2006/relationships/tags" Target="../tags/tag22.xml"/><Relationship Id="rId1" Type="http://schemas.openxmlformats.org/officeDocument/2006/relationships/vmlDrawing" Target="../drawings/vmlDrawing4.vml"/><Relationship Id="rId6" Type="http://schemas.openxmlformats.org/officeDocument/2006/relationships/image" Target="../media/image7.jpeg"/><Relationship Id="rId5" Type="http://schemas.openxmlformats.org/officeDocument/2006/relationships/slideMaster" Target="../slideMasters/slideMaster1.xml"/><Relationship Id="rId4" Type="http://schemas.openxmlformats.org/officeDocument/2006/relationships/tags" Target="../tags/tag24.xml"/></Relationships>
</file>

<file path=ppt/slideLayouts/_rels/slideLayout30.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slideMaster" Target="../slideMasters/slideMaster4.xml"/><Relationship Id="rId7" Type="http://schemas.openxmlformats.org/officeDocument/2006/relationships/image" Target="../media/image23.png"/><Relationship Id="rId2" Type="http://schemas.openxmlformats.org/officeDocument/2006/relationships/tags" Target="../tags/tag65.xml"/><Relationship Id="rId1" Type="http://schemas.openxmlformats.org/officeDocument/2006/relationships/tags" Target="../tags/tag64.xml"/><Relationship Id="rId6" Type="http://schemas.openxmlformats.org/officeDocument/2006/relationships/image" Target="../media/image20.png"/><Relationship Id="rId11" Type="http://schemas.openxmlformats.org/officeDocument/2006/relationships/image" Target="../media/image39.png"/><Relationship Id="rId5" Type="http://schemas.openxmlformats.org/officeDocument/2006/relationships/image" Target="../media/image31.png"/><Relationship Id="rId10" Type="http://schemas.openxmlformats.org/officeDocument/2006/relationships/image" Target="../media/image38.png"/><Relationship Id="rId4" Type="http://schemas.openxmlformats.org/officeDocument/2006/relationships/image" Target="../media/image40.jpeg"/><Relationship Id="rId9" Type="http://schemas.openxmlformats.org/officeDocument/2006/relationships/image" Target="../media/image37.png"/></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01.xml.rels><?xml version="1.0" encoding="UTF-8" standalone="yes"?>
<Relationships xmlns="http://schemas.openxmlformats.org/package/2006/relationships"><Relationship Id="rId8" Type="http://schemas.openxmlformats.org/officeDocument/2006/relationships/slideMaster" Target="../slideMasters/slideMaster34.xml"/><Relationship Id="rId3" Type="http://schemas.openxmlformats.org/officeDocument/2006/relationships/tags" Target="../tags/tag961.xml"/><Relationship Id="rId7" Type="http://schemas.openxmlformats.org/officeDocument/2006/relationships/tags" Target="../tags/tag965.xml"/><Relationship Id="rId12" Type="http://schemas.openxmlformats.org/officeDocument/2006/relationships/image" Target="../media/image5.png"/><Relationship Id="rId2" Type="http://schemas.openxmlformats.org/officeDocument/2006/relationships/tags" Target="../tags/tag960.xml"/><Relationship Id="rId1" Type="http://schemas.openxmlformats.org/officeDocument/2006/relationships/vmlDrawing" Target="../drawings/vmlDrawing245.vml"/><Relationship Id="rId6" Type="http://schemas.openxmlformats.org/officeDocument/2006/relationships/tags" Target="../tags/tag964.xml"/><Relationship Id="rId11" Type="http://schemas.openxmlformats.org/officeDocument/2006/relationships/image" Target="../media/image4.emf"/><Relationship Id="rId5" Type="http://schemas.openxmlformats.org/officeDocument/2006/relationships/tags" Target="../tags/tag963.xml"/><Relationship Id="rId10" Type="http://schemas.openxmlformats.org/officeDocument/2006/relationships/oleObject" Target="../embeddings/oleObject263.bin"/><Relationship Id="rId4" Type="http://schemas.openxmlformats.org/officeDocument/2006/relationships/tags" Target="../tags/tag962.xml"/><Relationship Id="rId9" Type="http://schemas.openxmlformats.org/officeDocument/2006/relationships/image" Target="../media/image3.jpeg"/></Relationships>
</file>

<file path=ppt/slideLayouts/_rels/slideLayout302.xml.rels><?xml version="1.0" encoding="UTF-8" standalone="yes"?>
<Relationships xmlns="http://schemas.openxmlformats.org/package/2006/relationships"><Relationship Id="rId8" Type="http://schemas.openxmlformats.org/officeDocument/2006/relationships/slideMaster" Target="../slideMasters/slideMaster34.xml"/><Relationship Id="rId3" Type="http://schemas.openxmlformats.org/officeDocument/2006/relationships/tags" Target="../tags/tag967.xml"/><Relationship Id="rId7" Type="http://schemas.openxmlformats.org/officeDocument/2006/relationships/tags" Target="../tags/tag971.xml"/><Relationship Id="rId12" Type="http://schemas.openxmlformats.org/officeDocument/2006/relationships/image" Target="../media/image4.emf"/><Relationship Id="rId2" Type="http://schemas.openxmlformats.org/officeDocument/2006/relationships/tags" Target="../tags/tag966.xml"/><Relationship Id="rId1" Type="http://schemas.openxmlformats.org/officeDocument/2006/relationships/vmlDrawing" Target="../drawings/vmlDrawing246.vml"/><Relationship Id="rId6" Type="http://schemas.openxmlformats.org/officeDocument/2006/relationships/tags" Target="../tags/tag970.xml"/><Relationship Id="rId11" Type="http://schemas.openxmlformats.org/officeDocument/2006/relationships/image" Target="../media/image5.png"/><Relationship Id="rId5" Type="http://schemas.openxmlformats.org/officeDocument/2006/relationships/tags" Target="../tags/tag969.xml"/><Relationship Id="rId10" Type="http://schemas.openxmlformats.org/officeDocument/2006/relationships/oleObject" Target="../embeddings/oleObject264.bin"/><Relationship Id="rId4" Type="http://schemas.openxmlformats.org/officeDocument/2006/relationships/tags" Target="../tags/tag968.xml"/><Relationship Id="rId9" Type="http://schemas.openxmlformats.org/officeDocument/2006/relationships/image" Target="../media/image6.jpeg"/></Relationships>
</file>

<file path=ppt/slideLayouts/_rels/slideLayout303.xml.rels><?xml version="1.0" encoding="UTF-8" standalone="yes"?>
<Relationships xmlns="http://schemas.openxmlformats.org/package/2006/relationships"><Relationship Id="rId3" Type="http://schemas.openxmlformats.org/officeDocument/2006/relationships/tags" Target="../tags/tag973.xml"/><Relationship Id="rId7" Type="http://schemas.openxmlformats.org/officeDocument/2006/relationships/oleObject" Target="../embeddings/oleObject265.bin"/><Relationship Id="rId2" Type="http://schemas.openxmlformats.org/officeDocument/2006/relationships/tags" Target="../tags/tag972.xml"/><Relationship Id="rId1" Type="http://schemas.openxmlformats.org/officeDocument/2006/relationships/vmlDrawing" Target="../drawings/vmlDrawing247.vml"/><Relationship Id="rId6" Type="http://schemas.openxmlformats.org/officeDocument/2006/relationships/image" Target="../media/image7.jpeg"/><Relationship Id="rId5" Type="http://schemas.openxmlformats.org/officeDocument/2006/relationships/slideMaster" Target="../slideMasters/slideMaster34.xml"/><Relationship Id="rId4" Type="http://schemas.openxmlformats.org/officeDocument/2006/relationships/tags" Target="../tags/tag974.xml"/></Relationships>
</file>

<file path=ppt/slideLayouts/_rels/slideLayout304.xml.rels><?xml version="1.0" encoding="UTF-8" standalone="yes"?>
<Relationships xmlns="http://schemas.openxmlformats.org/package/2006/relationships"><Relationship Id="rId3" Type="http://schemas.openxmlformats.org/officeDocument/2006/relationships/slideMaster" Target="../slideMasters/slideMaster34.xml"/><Relationship Id="rId2" Type="http://schemas.openxmlformats.org/officeDocument/2006/relationships/tags" Target="../tags/tag975.xml"/><Relationship Id="rId1" Type="http://schemas.openxmlformats.org/officeDocument/2006/relationships/vmlDrawing" Target="../drawings/vmlDrawing248.vml"/><Relationship Id="rId4" Type="http://schemas.openxmlformats.org/officeDocument/2006/relationships/oleObject" Target="../embeddings/oleObject266.bin"/></Relationships>
</file>

<file path=ppt/slideLayouts/_rels/slideLayout305.xml.rels><?xml version="1.0" encoding="UTF-8" standalone="yes"?>
<Relationships xmlns="http://schemas.openxmlformats.org/package/2006/relationships"><Relationship Id="rId3" Type="http://schemas.openxmlformats.org/officeDocument/2006/relationships/tags" Target="../tags/tag977.xml"/><Relationship Id="rId2" Type="http://schemas.openxmlformats.org/officeDocument/2006/relationships/tags" Target="../tags/tag976.xml"/><Relationship Id="rId1" Type="http://schemas.openxmlformats.org/officeDocument/2006/relationships/vmlDrawing" Target="../drawings/vmlDrawing249.vml"/><Relationship Id="rId6" Type="http://schemas.openxmlformats.org/officeDocument/2006/relationships/oleObject" Target="../embeddings/oleObject267.bin"/><Relationship Id="rId5" Type="http://schemas.openxmlformats.org/officeDocument/2006/relationships/slideMaster" Target="../slideMasters/slideMaster34.xml"/><Relationship Id="rId4" Type="http://schemas.openxmlformats.org/officeDocument/2006/relationships/tags" Target="../tags/tag978.xml"/></Relationships>
</file>

<file path=ppt/slideLayouts/_rels/slideLayout306.xml.rels><?xml version="1.0" encoding="UTF-8" standalone="yes"?>
<Relationships xmlns="http://schemas.openxmlformats.org/package/2006/relationships"><Relationship Id="rId3" Type="http://schemas.openxmlformats.org/officeDocument/2006/relationships/tags" Target="../tags/tag980.xml"/><Relationship Id="rId2" Type="http://schemas.openxmlformats.org/officeDocument/2006/relationships/tags" Target="../tags/tag979.xml"/><Relationship Id="rId1" Type="http://schemas.openxmlformats.org/officeDocument/2006/relationships/vmlDrawing" Target="../drawings/vmlDrawing250.vml"/><Relationship Id="rId6" Type="http://schemas.openxmlformats.org/officeDocument/2006/relationships/oleObject" Target="../embeddings/oleObject268.bin"/><Relationship Id="rId5" Type="http://schemas.openxmlformats.org/officeDocument/2006/relationships/slideMaster" Target="../slideMasters/slideMaster34.xml"/><Relationship Id="rId4" Type="http://schemas.openxmlformats.org/officeDocument/2006/relationships/tags" Target="../tags/tag981.xml"/></Relationships>
</file>

<file path=ppt/slideLayouts/_rels/slideLayout307.xml.rels><?xml version="1.0" encoding="UTF-8" standalone="yes"?>
<Relationships xmlns="http://schemas.openxmlformats.org/package/2006/relationships"><Relationship Id="rId8" Type="http://schemas.openxmlformats.org/officeDocument/2006/relationships/oleObject" Target="../embeddings/oleObject269.bin"/><Relationship Id="rId3" Type="http://schemas.openxmlformats.org/officeDocument/2006/relationships/tags" Target="../tags/tag983.xml"/><Relationship Id="rId7" Type="http://schemas.openxmlformats.org/officeDocument/2006/relationships/slideMaster" Target="../slideMasters/slideMaster34.xml"/><Relationship Id="rId2" Type="http://schemas.openxmlformats.org/officeDocument/2006/relationships/tags" Target="../tags/tag982.xml"/><Relationship Id="rId1" Type="http://schemas.openxmlformats.org/officeDocument/2006/relationships/vmlDrawing" Target="../drawings/vmlDrawing251.vml"/><Relationship Id="rId6" Type="http://schemas.openxmlformats.org/officeDocument/2006/relationships/tags" Target="../tags/tag986.xml"/><Relationship Id="rId5" Type="http://schemas.openxmlformats.org/officeDocument/2006/relationships/tags" Target="../tags/tag985.xml"/><Relationship Id="rId4" Type="http://schemas.openxmlformats.org/officeDocument/2006/relationships/tags" Target="../tags/tag984.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09.xml.rels><?xml version="1.0" encoding="UTF-8" standalone="yes"?>
<Relationships xmlns="http://schemas.openxmlformats.org/package/2006/relationships"><Relationship Id="rId3" Type="http://schemas.openxmlformats.org/officeDocument/2006/relationships/oleObject" Target="../embeddings/oleObject270.bin"/><Relationship Id="rId2" Type="http://schemas.openxmlformats.org/officeDocument/2006/relationships/slideMaster" Target="../slideMasters/slideMaster34.xml"/><Relationship Id="rId1" Type="http://schemas.openxmlformats.org/officeDocument/2006/relationships/vmlDrawing" Target="../drawings/vmlDrawing252.vml"/></Relationships>
</file>

<file path=ppt/slideLayouts/_rels/slideLayout31.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slideMaster" Target="../slideMasters/slideMaster4.xml"/><Relationship Id="rId7" Type="http://schemas.openxmlformats.org/officeDocument/2006/relationships/image" Target="../media/image23.png"/><Relationship Id="rId2" Type="http://schemas.openxmlformats.org/officeDocument/2006/relationships/tags" Target="../tags/tag67.xml"/><Relationship Id="rId1" Type="http://schemas.openxmlformats.org/officeDocument/2006/relationships/tags" Target="../tags/tag66.xml"/><Relationship Id="rId6" Type="http://schemas.openxmlformats.org/officeDocument/2006/relationships/image" Target="../media/image20.png"/><Relationship Id="rId11" Type="http://schemas.openxmlformats.org/officeDocument/2006/relationships/image" Target="../media/image44.png"/><Relationship Id="rId5" Type="http://schemas.openxmlformats.org/officeDocument/2006/relationships/image" Target="../media/image30.png"/><Relationship Id="rId10" Type="http://schemas.openxmlformats.org/officeDocument/2006/relationships/image" Target="../media/image43.png"/><Relationship Id="rId4" Type="http://schemas.openxmlformats.org/officeDocument/2006/relationships/image" Target="../media/image40.jpeg"/><Relationship Id="rId9" Type="http://schemas.openxmlformats.org/officeDocument/2006/relationships/image" Target="../media/image42.png"/></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11.xml.rels><?xml version="1.0" encoding="UTF-8" standalone="yes"?>
<Relationships xmlns="http://schemas.openxmlformats.org/package/2006/relationships"><Relationship Id="rId8" Type="http://schemas.openxmlformats.org/officeDocument/2006/relationships/slideMaster" Target="../slideMasters/slideMaster35.xml"/><Relationship Id="rId3" Type="http://schemas.openxmlformats.org/officeDocument/2006/relationships/tags" Target="../tags/tag996.xml"/><Relationship Id="rId7" Type="http://schemas.openxmlformats.org/officeDocument/2006/relationships/tags" Target="../tags/tag1000.xml"/><Relationship Id="rId12" Type="http://schemas.openxmlformats.org/officeDocument/2006/relationships/image" Target="../media/image5.png"/><Relationship Id="rId2" Type="http://schemas.openxmlformats.org/officeDocument/2006/relationships/tags" Target="../tags/tag995.xml"/><Relationship Id="rId1" Type="http://schemas.openxmlformats.org/officeDocument/2006/relationships/vmlDrawing" Target="../drawings/vmlDrawing254.vml"/><Relationship Id="rId6" Type="http://schemas.openxmlformats.org/officeDocument/2006/relationships/tags" Target="../tags/tag999.xml"/><Relationship Id="rId11" Type="http://schemas.openxmlformats.org/officeDocument/2006/relationships/image" Target="../media/image4.emf"/><Relationship Id="rId5" Type="http://schemas.openxmlformats.org/officeDocument/2006/relationships/tags" Target="../tags/tag998.xml"/><Relationship Id="rId10" Type="http://schemas.openxmlformats.org/officeDocument/2006/relationships/oleObject" Target="../embeddings/oleObject272.bin"/><Relationship Id="rId4" Type="http://schemas.openxmlformats.org/officeDocument/2006/relationships/tags" Target="../tags/tag997.xml"/><Relationship Id="rId9" Type="http://schemas.openxmlformats.org/officeDocument/2006/relationships/image" Target="../media/image3.jpeg"/></Relationships>
</file>

<file path=ppt/slideLayouts/_rels/slideLayout312.xml.rels><?xml version="1.0" encoding="UTF-8" standalone="yes"?>
<Relationships xmlns="http://schemas.openxmlformats.org/package/2006/relationships"><Relationship Id="rId8" Type="http://schemas.openxmlformats.org/officeDocument/2006/relationships/slideMaster" Target="../slideMasters/slideMaster35.xml"/><Relationship Id="rId3" Type="http://schemas.openxmlformats.org/officeDocument/2006/relationships/tags" Target="../tags/tag1002.xml"/><Relationship Id="rId7" Type="http://schemas.openxmlformats.org/officeDocument/2006/relationships/tags" Target="../tags/tag1006.xml"/><Relationship Id="rId12" Type="http://schemas.openxmlformats.org/officeDocument/2006/relationships/image" Target="../media/image4.emf"/><Relationship Id="rId2" Type="http://schemas.openxmlformats.org/officeDocument/2006/relationships/tags" Target="../tags/tag1001.xml"/><Relationship Id="rId1" Type="http://schemas.openxmlformats.org/officeDocument/2006/relationships/vmlDrawing" Target="../drawings/vmlDrawing255.vml"/><Relationship Id="rId6" Type="http://schemas.openxmlformats.org/officeDocument/2006/relationships/tags" Target="../tags/tag1005.xml"/><Relationship Id="rId11" Type="http://schemas.openxmlformats.org/officeDocument/2006/relationships/image" Target="../media/image5.png"/><Relationship Id="rId5" Type="http://schemas.openxmlformats.org/officeDocument/2006/relationships/tags" Target="../tags/tag1004.xml"/><Relationship Id="rId10" Type="http://schemas.openxmlformats.org/officeDocument/2006/relationships/oleObject" Target="../embeddings/oleObject273.bin"/><Relationship Id="rId4" Type="http://schemas.openxmlformats.org/officeDocument/2006/relationships/tags" Target="../tags/tag1003.xml"/><Relationship Id="rId9" Type="http://schemas.openxmlformats.org/officeDocument/2006/relationships/image" Target="../media/image6.jpeg"/></Relationships>
</file>

<file path=ppt/slideLayouts/_rels/slideLayout313.xml.rels><?xml version="1.0" encoding="UTF-8" standalone="yes"?>
<Relationships xmlns="http://schemas.openxmlformats.org/package/2006/relationships"><Relationship Id="rId3" Type="http://schemas.openxmlformats.org/officeDocument/2006/relationships/tags" Target="../tags/tag1008.xml"/><Relationship Id="rId7" Type="http://schemas.openxmlformats.org/officeDocument/2006/relationships/oleObject" Target="../embeddings/oleObject274.bin"/><Relationship Id="rId2" Type="http://schemas.openxmlformats.org/officeDocument/2006/relationships/tags" Target="../tags/tag1007.xml"/><Relationship Id="rId1" Type="http://schemas.openxmlformats.org/officeDocument/2006/relationships/vmlDrawing" Target="../drawings/vmlDrawing256.vml"/><Relationship Id="rId6" Type="http://schemas.openxmlformats.org/officeDocument/2006/relationships/image" Target="../media/image7.jpeg"/><Relationship Id="rId5" Type="http://schemas.openxmlformats.org/officeDocument/2006/relationships/slideMaster" Target="../slideMasters/slideMaster35.xml"/><Relationship Id="rId4" Type="http://schemas.openxmlformats.org/officeDocument/2006/relationships/tags" Target="../tags/tag1009.xml"/></Relationships>
</file>

<file path=ppt/slideLayouts/_rels/slideLayout314.xml.rels><?xml version="1.0" encoding="UTF-8" standalone="yes"?>
<Relationships xmlns="http://schemas.openxmlformats.org/package/2006/relationships"><Relationship Id="rId3" Type="http://schemas.openxmlformats.org/officeDocument/2006/relationships/slideMaster" Target="../slideMasters/slideMaster35.xml"/><Relationship Id="rId2" Type="http://schemas.openxmlformats.org/officeDocument/2006/relationships/tags" Target="../tags/tag1010.xml"/><Relationship Id="rId1" Type="http://schemas.openxmlformats.org/officeDocument/2006/relationships/vmlDrawing" Target="../drawings/vmlDrawing257.vml"/><Relationship Id="rId4" Type="http://schemas.openxmlformats.org/officeDocument/2006/relationships/oleObject" Target="../embeddings/oleObject275.bin"/></Relationships>
</file>

<file path=ppt/slideLayouts/_rels/slideLayout315.xml.rels><?xml version="1.0" encoding="UTF-8" standalone="yes"?>
<Relationships xmlns="http://schemas.openxmlformats.org/package/2006/relationships"><Relationship Id="rId3" Type="http://schemas.openxmlformats.org/officeDocument/2006/relationships/tags" Target="../tags/tag1012.xml"/><Relationship Id="rId2" Type="http://schemas.openxmlformats.org/officeDocument/2006/relationships/tags" Target="../tags/tag1011.xml"/><Relationship Id="rId1" Type="http://schemas.openxmlformats.org/officeDocument/2006/relationships/vmlDrawing" Target="../drawings/vmlDrawing258.vml"/><Relationship Id="rId6" Type="http://schemas.openxmlformats.org/officeDocument/2006/relationships/oleObject" Target="../embeddings/oleObject276.bin"/><Relationship Id="rId5" Type="http://schemas.openxmlformats.org/officeDocument/2006/relationships/slideMaster" Target="../slideMasters/slideMaster35.xml"/><Relationship Id="rId4" Type="http://schemas.openxmlformats.org/officeDocument/2006/relationships/tags" Target="../tags/tag1013.xml"/></Relationships>
</file>

<file path=ppt/slideLayouts/_rels/slideLayout316.xml.rels><?xml version="1.0" encoding="UTF-8" standalone="yes"?>
<Relationships xmlns="http://schemas.openxmlformats.org/package/2006/relationships"><Relationship Id="rId3" Type="http://schemas.openxmlformats.org/officeDocument/2006/relationships/tags" Target="../tags/tag1015.xml"/><Relationship Id="rId2" Type="http://schemas.openxmlformats.org/officeDocument/2006/relationships/tags" Target="../tags/tag1014.xml"/><Relationship Id="rId1" Type="http://schemas.openxmlformats.org/officeDocument/2006/relationships/vmlDrawing" Target="../drawings/vmlDrawing259.vml"/><Relationship Id="rId6" Type="http://schemas.openxmlformats.org/officeDocument/2006/relationships/oleObject" Target="../embeddings/oleObject277.bin"/><Relationship Id="rId5" Type="http://schemas.openxmlformats.org/officeDocument/2006/relationships/slideMaster" Target="../slideMasters/slideMaster35.xml"/><Relationship Id="rId4" Type="http://schemas.openxmlformats.org/officeDocument/2006/relationships/tags" Target="../tags/tag1016.xml"/></Relationships>
</file>

<file path=ppt/slideLayouts/_rels/slideLayout317.xml.rels><?xml version="1.0" encoding="UTF-8" standalone="yes"?>
<Relationships xmlns="http://schemas.openxmlformats.org/package/2006/relationships"><Relationship Id="rId8" Type="http://schemas.openxmlformats.org/officeDocument/2006/relationships/oleObject" Target="../embeddings/oleObject278.bin"/><Relationship Id="rId3" Type="http://schemas.openxmlformats.org/officeDocument/2006/relationships/tags" Target="../tags/tag1018.xml"/><Relationship Id="rId7" Type="http://schemas.openxmlformats.org/officeDocument/2006/relationships/slideMaster" Target="../slideMasters/slideMaster35.xml"/><Relationship Id="rId2" Type="http://schemas.openxmlformats.org/officeDocument/2006/relationships/tags" Target="../tags/tag1017.xml"/><Relationship Id="rId1" Type="http://schemas.openxmlformats.org/officeDocument/2006/relationships/vmlDrawing" Target="../drawings/vmlDrawing260.vml"/><Relationship Id="rId6" Type="http://schemas.openxmlformats.org/officeDocument/2006/relationships/tags" Target="../tags/tag1021.xml"/><Relationship Id="rId5" Type="http://schemas.openxmlformats.org/officeDocument/2006/relationships/tags" Target="../tags/tag1020.xml"/><Relationship Id="rId4" Type="http://schemas.openxmlformats.org/officeDocument/2006/relationships/tags" Target="../tags/tag1019.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19.xml.rels><?xml version="1.0" encoding="UTF-8" standalone="yes"?>
<Relationships xmlns="http://schemas.openxmlformats.org/package/2006/relationships"><Relationship Id="rId3" Type="http://schemas.openxmlformats.org/officeDocument/2006/relationships/oleObject" Target="../embeddings/oleObject279.bin"/><Relationship Id="rId2" Type="http://schemas.openxmlformats.org/officeDocument/2006/relationships/slideMaster" Target="../slideMasters/slideMaster35.xml"/><Relationship Id="rId1" Type="http://schemas.openxmlformats.org/officeDocument/2006/relationships/vmlDrawing" Target="../drawings/vmlDrawing261.v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21.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slideMaster" Target="../slideMasters/slideMaster36.xml"/><Relationship Id="rId7" Type="http://schemas.openxmlformats.org/officeDocument/2006/relationships/image" Target="../media/image20.png"/><Relationship Id="rId2" Type="http://schemas.openxmlformats.org/officeDocument/2006/relationships/tags" Target="../tags/tag1030.xml"/><Relationship Id="rId1" Type="http://schemas.openxmlformats.org/officeDocument/2006/relationships/tags" Target="../tags/tag1029.xml"/><Relationship Id="rId6" Type="http://schemas.openxmlformats.org/officeDocument/2006/relationships/image" Target="../media/image54.png"/><Relationship Id="rId5" Type="http://schemas.openxmlformats.org/officeDocument/2006/relationships/image" Target="../media/image49.png"/><Relationship Id="rId10" Type="http://schemas.openxmlformats.org/officeDocument/2006/relationships/image" Target="../media/image56.png"/><Relationship Id="rId4" Type="http://schemas.openxmlformats.org/officeDocument/2006/relationships/image" Target="../media/image53.png"/><Relationship Id="rId9" Type="http://schemas.openxmlformats.org/officeDocument/2006/relationships/image" Target="../media/image55.png"/></Relationships>
</file>

<file path=ppt/slideLayouts/_rels/slideLayout32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Master" Target="../slideMasters/slideMaster36.xml"/><Relationship Id="rId4" Type="http://schemas.openxmlformats.org/officeDocument/2006/relationships/image" Target="../media/image52.png"/></Relationships>
</file>

<file path=ppt/slideLayouts/_rels/slideLayout32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Master" Target="../slideMasters/slideMaster36.xml"/><Relationship Id="rId4" Type="http://schemas.openxmlformats.org/officeDocument/2006/relationships/image" Target="../media/image52.png"/></Relationships>
</file>

<file path=ppt/slideLayouts/_rels/slideLayout324.xml.rels><?xml version="1.0" encoding="UTF-8" standalone="yes"?>
<Relationships xmlns="http://schemas.openxmlformats.org/package/2006/relationships"><Relationship Id="rId3" Type="http://schemas.openxmlformats.org/officeDocument/2006/relationships/slideMaster" Target="../slideMasters/slideMaster36.xml"/><Relationship Id="rId2" Type="http://schemas.openxmlformats.org/officeDocument/2006/relationships/tags" Target="../tags/tag1031.xml"/><Relationship Id="rId1" Type="http://schemas.openxmlformats.org/officeDocument/2006/relationships/vmlDrawing" Target="../drawings/vmlDrawing263.vml"/><Relationship Id="rId6" Type="http://schemas.openxmlformats.org/officeDocument/2006/relationships/oleObject" Target="../embeddings/oleObject282.bin"/><Relationship Id="rId5" Type="http://schemas.openxmlformats.org/officeDocument/2006/relationships/oleObject" Target="../embeddings/oleObject281.bin"/><Relationship Id="rId4" Type="http://schemas.openxmlformats.org/officeDocument/2006/relationships/image" Target="../media/image57.jpeg"/></Relationships>
</file>

<file path=ppt/slideLayouts/_rels/slideLayout325.xml.rels><?xml version="1.0" encoding="UTF-8" standalone="yes"?>
<Relationships xmlns="http://schemas.openxmlformats.org/package/2006/relationships"><Relationship Id="rId3" Type="http://schemas.openxmlformats.org/officeDocument/2006/relationships/slideMaster" Target="../slideMasters/slideMaster36.xml"/><Relationship Id="rId2" Type="http://schemas.openxmlformats.org/officeDocument/2006/relationships/tags" Target="../tags/tag1032.xml"/><Relationship Id="rId1" Type="http://schemas.openxmlformats.org/officeDocument/2006/relationships/vmlDrawing" Target="../drawings/vmlDrawing264.vml"/><Relationship Id="rId6" Type="http://schemas.openxmlformats.org/officeDocument/2006/relationships/oleObject" Target="../embeddings/oleObject284.bin"/><Relationship Id="rId5" Type="http://schemas.openxmlformats.org/officeDocument/2006/relationships/oleObject" Target="../embeddings/oleObject283.bin"/><Relationship Id="rId4" Type="http://schemas.openxmlformats.org/officeDocument/2006/relationships/image" Target="../media/image58.jpeg"/></Relationships>
</file>

<file path=ppt/slideLayouts/_rels/slideLayout326.xml.rels><?xml version="1.0" encoding="UTF-8" standalone="yes"?>
<Relationships xmlns="http://schemas.openxmlformats.org/package/2006/relationships"><Relationship Id="rId3" Type="http://schemas.openxmlformats.org/officeDocument/2006/relationships/slideMaster" Target="../slideMasters/slideMaster36.xml"/><Relationship Id="rId2" Type="http://schemas.openxmlformats.org/officeDocument/2006/relationships/tags" Target="../tags/tag1033.xml"/><Relationship Id="rId1" Type="http://schemas.openxmlformats.org/officeDocument/2006/relationships/vmlDrawing" Target="../drawings/vmlDrawing265.vml"/><Relationship Id="rId6" Type="http://schemas.openxmlformats.org/officeDocument/2006/relationships/oleObject" Target="../embeddings/oleObject286.bin"/><Relationship Id="rId5" Type="http://schemas.openxmlformats.org/officeDocument/2006/relationships/oleObject" Target="../embeddings/oleObject285.bin"/><Relationship Id="rId4" Type="http://schemas.openxmlformats.org/officeDocument/2006/relationships/image" Target="../media/image59.jpeg"/></Relationships>
</file>

<file path=ppt/slideLayouts/_rels/slideLayout327.xml.rels><?xml version="1.0" encoding="UTF-8" standalone="yes"?>
<Relationships xmlns="http://schemas.openxmlformats.org/package/2006/relationships"><Relationship Id="rId8" Type="http://schemas.openxmlformats.org/officeDocument/2006/relationships/slideMaster" Target="../slideMasters/slideMaster37.xml"/><Relationship Id="rId3" Type="http://schemas.openxmlformats.org/officeDocument/2006/relationships/tags" Target="../tags/tag1043.xml"/><Relationship Id="rId7" Type="http://schemas.openxmlformats.org/officeDocument/2006/relationships/tags" Target="../tags/tag1047.xml"/><Relationship Id="rId12" Type="http://schemas.openxmlformats.org/officeDocument/2006/relationships/image" Target="../media/image5.png"/><Relationship Id="rId2" Type="http://schemas.openxmlformats.org/officeDocument/2006/relationships/tags" Target="../tags/tag1042.xml"/><Relationship Id="rId1" Type="http://schemas.openxmlformats.org/officeDocument/2006/relationships/vmlDrawing" Target="../drawings/vmlDrawing267.vml"/><Relationship Id="rId6" Type="http://schemas.openxmlformats.org/officeDocument/2006/relationships/tags" Target="../tags/tag1046.xml"/><Relationship Id="rId11" Type="http://schemas.openxmlformats.org/officeDocument/2006/relationships/image" Target="../media/image4.emf"/><Relationship Id="rId5" Type="http://schemas.openxmlformats.org/officeDocument/2006/relationships/tags" Target="../tags/tag1045.xml"/><Relationship Id="rId10" Type="http://schemas.openxmlformats.org/officeDocument/2006/relationships/oleObject" Target="../embeddings/oleObject288.bin"/><Relationship Id="rId4" Type="http://schemas.openxmlformats.org/officeDocument/2006/relationships/tags" Target="../tags/tag1044.xml"/><Relationship Id="rId9" Type="http://schemas.openxmlformats.org/officeDocument/2006/relationships/image" Target="../media/image3.jpeg"/></Relationships>
</file>

<file path=ppt/slideLayouts/_rels/slideLayout328.xml.rels><?xml version="1.0" encoding="UTF-8" standalone="yes"?>
<Relationships xmlns="http://schemas.openxmlformats.org/package/2006/relationships"><Relationship Id="rId8" Type="http://schemas.openxmlformats.org/officeDocument/2006/relationships/slideMaster" Target="../slideMasters/slideMaster37.xml"/><Relationship Id="rId3" Type="http://schemas.openxmlformats.org/officeDocument/2006/relationships/tags" Target="../tags/tag1049.xml"/><Relationship Id="rId7" Type="http://schemas.openxmlformats.org/officeDocument/2006/relationships/tags" Target="../tags/tag1053.xml"/><Relationship Id="rId12" Type="http://schemas.openxmlformats.org/officeDocument/2006/relationships/image" Target="../media/image4.emf"/><Relationship Id="rId2" Type="http://schemas.openxmlformats.org/officeDocument/2006/relationships/tags" Target="../tags/tag1048.xml"/><Relationship Id="rId1" Type="http://schemas.openxmlformats.org/officeDocument/2006/relationships/vmlDrawing" Target="../drawings/vmlDrawing268.vml"/><Relationship Id="rId6" Type="http://schemas.openxmlformats.org/officeDocument/2006/relationships/tags" Target="../tags/tag1052.xml"/><Relationship Id="rId11" Type="http://schemas.openxmlformats.org/officeDocument/2006/relationships/image" Target="../media/image5.png"/><Relationship Id="rId5" Type="http://schemas.openxmlformats.org/officeDocument/2006/relationships/tags" Target="../tags/tag1051.xml"/><Relationship Id="rId10" Type="http://schemas.openxmlformats.org/officeDocument/2006/relationships/oleObject" Target="../embeddings/oleObject289.bin"/><Relationship Id="rId4" Type="http://schemas.openxmlformats.org/officeDocument/2006/relationships/tags" Target="../tags/tag1050.xml"/><Relationship Id="rId9" Type="http://schemas.openxmlformats.org/officeDocument/2006/relationships/image" Target="../media/image6.jpeg"/></Relationships>
</file>

<file path=ppt/slideLayouts/_rels/slideLayout329.xml.rels><?xml version="1.0" encoding="UTF-8" standalone="yes"?>
<Relationships xmlns="http://schemas.openxmlformats.org/package/2006/relationships"><Relationship Id="rId3" Type="http://schemas.openxmlformats.org/officeDocument/2006/relationships/tags" Target="../tags/tag1055.xml"/><Relationship Id="rId7" Type="http://schemas.openxmlformats.org/officeDocument/2006/relationships/oleObject" Target="../embeddings/oleObject290.bin"/><Relationship Id="rId2" Type="http://schemas.openxmlformats.org/officeDocument/2006/relationships/tags" Target="../tags/tag1054.xml"/><Relationship Id="rId1" Type="http://schemas.openxmlformats.org/officeDocument/2006/relationships/vmlDrawing" Target="../drawings/vmlDrawing269.vml"/><Relationship Id="rId6" Type="http://schemas.openxmlformats.org/officeDocument/2006/relationships/image" Target="../media/image7.jpeg"/><Relationship Id="rId5" Type="http://schemas.openxmlformats.org/officeDocument/2006/relationships/slideMaster" Target="../slideMasters/slideMaster37.xml"/><Relationship Id="rId4" Type="http://schemas.openxmlformats.org/officeDocument/2006/relationships/tags" Target="../tags/tag1056.xml"/></Relationships>
</file>

<file path=ppt/slideLayouts/_rels/slideLayout33.xml.rels><?xml version="1.0" encoding="UTF-8" standalone="yes"?>
<Relationships xmlns="http://schemas.openxmlformats.org/package/2006/relationships"><Relationship Id="rId8" Type="http://schemas.openxmlformats.org/officeDocument/2006/relationships/image" Target="../media/image6.jpeg"/><Relationship Id="rId13" Type="http://schemas.openxmlformats.org/officeDocument/2006/relationships/image" Target="../media/image46.png"/><Relationship Id="rId3" Type="http://schemas.openxmlformats.org/officeDocument/2006/relationships/tags" Target="../tags/tag69.xml"/><Relationship Id="rId7" Type="http://schemas.openxmlformats.org/officeDocument/2006/relationships/slideMaster" Target="../slideMasters/slideMaster4.xml"/><Relationship Id="rId12" Type="http://schemas.openxmlformats.org/officeDocument/2006/relationships/hyperlink" Target="https://git-scm.com/" TargetMode="External"/><Relationship Id="rId2" Type="http://schemas.openxmlformats.org/officeDocument/2006/relationships/tags" Target="../tags/tag68.xml"/><Relationship Id="rId1" Type="http://schemas.openxmlformats.org/officeDocument/2006/relationships/vmlDrawing" Target="../drawings/vmlDrawing18.vml"/><Relationship Id="rId6" Type="http://schemas.openxmlformats.org/officeDocument/2006/relationships/tags" Target="../tags/tag72.xml"/><Relationship Id="rId11" Type="http://schemas.openxmlformats.org/officeDocument/2006/relationships/image" Target="../media/image45.jpeg"/><Relationship Id="rId5" Type="http://schemas.openxmlformats.org/officeDocument/2006/relationships/tags" Target="../tags/tag71.xml"/><Relationship Id="rId10" Type="http://schemas.openxmlformats.org/officeDocument/2006/relationships/image" Target="../media/image4.emf"/><Relationship Id="rId4" Type="http://schemas.openxmlformats.org/officeDocument/2006/relationships/tags" Target="../tags/tag70.xml"/><Relationship Id="rId9" Type="http://schemas.openxmlformats.org/officeDocument/2006/relationships/oleObject" Target="../embeddings/oleObject19.bin"/></Relationships>
</file>

<file path=ppt/slideLayouts/_rels/slideLayout330.xml.rels><?xml version="1.0" encoding="UTF-8" standalone="yes"?>
<Relationships xmlns="http://schemas.openxmlformats.org/package/2006/relationships"><Relationship Id="rId3" Type="http://schemas.openxmlformats.org/officeDocument/2006/relationships/slideMaster" Target="../slideMasters/slideMaster37.xml"/><Relationship Id="rId2" Type="http://schemas.openxmlformats.org/officeDocument/2006/relationships/tags" Target="../tags/tag1057.xml"/><Relationship Id="rId1" Type="http://schemas.openxmlformats.org/officeDocument/2006/relationships/vmlDrawing" Target="../drawings/vmlDrawing270.vml"/><Relationship Id="rId4" Type="http://schemas.openxmlformats.org/officeDocument/2006/relationships/oleObject" Target="../embeddings/oleObject291.bin"/></Relationships>
</file>

<file path=ppt/slideLayouts/_rels/slideLayout331.xml.rels><?xml version="1.0" encoding="UTF-8" standalone="yes"?>
<Relationships xmlns="http://schemas.openxmlformats.org/package/2006/relationships"><Relationship Id="rId3" Type="http://schemas.openxmlformats.org/officeDocument/2006/relationships/tags" Target="../tags/tag1059.xml"/><Relationship Id="rId2" Type="http://schemas.openxmlformats.org/officeDocument/2006/relationships/tags" Target="../tags/tag1058.xml"/><Relationship Id="rId1" Type="http://schemas.openxmlformats.org/officeDocument/2006/relationships/vmlDrawing" Target="../drawings/vmlDrawing271.vml"/><Relationship Id="rId6" Type="http://schemas.openxmlformats.org/officeDocument/2006/relationships/oleObject" Target="../embeddings/oleObject292.bin"/><Relationship Id="rId5" Type="http://schemas.openxmlformats.org/officeDocument/2006/relationships/slideMaster" Target="../slideMasters/slideMaster37.xml"/><Relationship Id="rId4" Type="http://schemas.openxmlformats.org/officeDocument/2006/relationships/tags" Target="../tags/tag1060.xml"/></Relationships>
</file>

<file path=ppt/slideLayouts/_rels/slideLayout332.xml.rels><?xml version="1.0" encoding="UTF-8" standalone="yes"?>
<Relationships xmlns="http://schemas.openxmlformats.org/package/2006/relationships"><Relationship Id="rId3" Type="http://schemas.openxmlformats.org/officeDocument/2006/relationships/tags" Target="../tags/tag1062.xml"/><Relationship Id="rId2" Type="http://schemas.openxmlformats.org/officeDocument/2006/relationships/tags" Target="../tags/tag1061.xml"/><Relationship Id="rId1" Type="http://schemas.openxmlformats.org/officeDocument/2006/relationships/vmlDrawing" Target="../drawings/vmlDrawing272.vml"/><Relationship Id="rId6" Type="http://schemas.openxmlformats.org/officeDocument/2006/relationships/oleObject" Target="../embeddings/oleObject293.bin"/><Relationship Id="rId5" Type="http://schemas.openxmlformats.org/officeDocument/2006/relationships/slideMaster" Target="../slideMasters/slideMaster37.xml"/><Relationship Id="rId4" Type="http://schemas.openxmlformats.org/officeDocument/2006/relationships/tags" Target="../tags/tag1063.xml"/></Relationships>
</file>

<file path=ppt/slideLayouts/_rels/slideLayout333.xml.rels><?xml version="1.0" encoding="UTF-8" standalone="yes"?>
<Relationships xmlns="http://schemas.openxmlformats.org/package/2006/relationships"><Relationship Id="rId8" Type="http://schemas.openxmlformats.org/officeDocument/2006/relationships/oleObject" Target="../embeddings/oleObject294.bin"/><Relationship Id="rId3" Type="http://schemas.openxmlformats.org/officeDocument/2006/relationships/tags" Target="../tags/tag1065.xml"/><Relationship Id="rId7" Type="http://schemas.openxmlformats.org/officeDocument/2006/relationships/slideMaster" Target="../slideMasters/slideMaster37.xml"/><Relationship Id="rId2" Type="http://schemas.openxmlformats.org/officeDocument/2006/relationships/tags" Target="../tags/tag1064.xml"/><Relationship Id="rId1" Type="http://schemas.openxmlformats.org/officeDocument/2006/relationships/vmlDrawing" Target="../drawings/vmlDrawing273.vml"/><Relationship Id="rId6" Type="http://schemas.openxmlformats.org/officeDocument/2006/relationships/tags" Target="../tags/tag1068.xml"/><Relationship Id="rId5" Type="http://schemas.openxmlformats.org/officeDocument/2006/relationships/tags" Target="../tags/tag1067.xml"/><Relationship Id="rId4" Type="http://schemas.openxmlformats.org/officeDocument/2006/relationships/tags" Target="../tags/tag1066.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335.xml.rels><?xml version="1.0" encoding="UTF-8" standalone="yes"?>
<Relationships xmlns="http://schemas.openxmlformats.org/package/2006/relationships"><Relationship Id="rId3" Type="http://schemas.openxmlformats.org/officeDocument/2006/relationships/oleObject" Target="../embeddings/oleObject295.bin"/><Relationship Id="rId2" Type="http://schemas.openxmlformats.org/officeDocument/2006/relationships/slideMaster" Target="../slideMasters/slideMaster37.xml"/><Relationship Id="rId1" Type="http://schemas.openxmlformats.org/officeDocument/2006/relationships/vmlDrawing" Target="../drawings/vmlDrawing274.v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337.xml.rels><?xml version="1.0" encoding="UTF-8" standalone="yes"?>
<Relationships xmlns="http://schemas.openxmlformats.org/package/2006/relationships"><Relationship Id="rId8" Type="http://schemas.openxmlformats.org/officeDocument/2006/relationships/slideMaster" Target="../slideMasters/slideMaster38.xml"/><Relationship Id="rId3" Type="http://schemas.openxmlformats.org/officeDocument/2006/relationships/tags" Target="../tags/tag1078.xml"/><Relationship Id="rId7" Type="http://schemas.openxmlformats.org/officeDocument/2006/relationships/tags" Target="../tags/tag1082.xml"/><Relationship Id="rId12" Type="http://schemas.openxmlformats.org/officeDocument/2006/relationships/image" Target="../media/image5.png"/><Relationship Id="rId2" Type="http://schemas.openxmlformats.org/officeDocument/2006/relationships/tags" Target="../tags/tag1077.xml"/><Relationship Id="rId1" Type="http://schemas.openxmlformats.org/officeDocument/2006/relationships/vmlDrawing" Target="../drawings/vmlDrawing276.vml"/><Relationship Id="rId6" Type="http://schemas.openxmlformats.org/officeDocument/2006/relationships/tags" Target="../tags/tag1081.xml"/><Relationship Id="rId11" Type="http://schemas.openxmlformats.org/officeDocument/2006/relationships/image" Target="../media/image4.emf"/><Relationship Id="rId5" Type="http://schemas.openxmlformats.org/officeDocument/2006/relationships/tags" Target="../tags/tag1080.xml"/><Relationship Id="rId10" Type="http://schemas.openxmlformats.org/officeDocument/2006/relationships/oleObject" Target="../embeddings/oleObject297.bin"/><Relationship Id="rId4" Type="http://schemas.openxmlformats.org/officeDocument/2006/relationships/tags" Target="../tags/tag1079.xml"/><Relationship Id="rId9" Type="http://schemas.openxmlformats.org/officeDocument/2006/relationships/image" Target="../media/image3.jpeg"/></Relationships>
</file>

<file path=ppt/slideLayouts/_rels/slideLayout338.xml.rels><?xml version="1.0" encoding="UTF-8" standalone="yes"?>
<Relationships xmlns="http://schemas.openxmlformats.org/package/2006/relationships"><Relationship Id="rId8" Type="http://schemas.openxmlformats.org/officeDocument/2006/relationships/slideMaster" Target="../slideMasters/slideMaster38.xml"/><Relationship Id="rId3" Type="http://schemas.openxmlformats.org/officeDocument/2006/relationships/tags" Target="../tags/tag1084.xml"/><Relationship Id="rId7" Type="http://schemas.openxmlformats.org/officeDocument/2006/relationships/tags" Target="../tags/tag1088.xml"/><Relationship Id="rId12" Type="http://schemas.openxmlformats.org/officeDocument/2006/relationships/image" Target="../media/image4.emf"/><Relationship Id="rId2" Type="http://schemas.openxmlformats.org/officeDocument/2006/relationships/tags" Target="../tags/tag1083.xml"/><Relationship Id="rId1" Type="http://schemas.openxmlformats.org/officeDocument/2006/relationships/vmlDrawing" Target="../drawings/vmlDrawing277.vml"/><Relationship Id="rId6" Type="http://schemas.openxmlformats.org/officeDocument/2006/relationships/tags" Target="../tags/tag1087.xml"/><Relationship Id="rId11" Type="http://schemas.openxmlformats.org/officeDocument/2006/relationships/image" Target="../media/image5.png"/><Relationship Id="rId5" Type="http://schemas.openxmlformats.org/officeDocument/2006/relationships/tags" Target="../tags/tag1086.xml"/><Relationship Id="rId10" Type="http://schemas.openxmlformats.org/officeDocument/2006/relationships/oleObject" Target="../embeddings/oleObject298.bin"/><Relationship Id="rId4" Type="http://schemas.openxmlformats.org/officeDocument/2006/relationships/tags" Target="../tags/tag1085.xml"/><Relationship Id="rId9" Type="http://schemas.openxmlformats.org/officeDocument/2006/relationships/image" Target="../media/image6.jpeg"/></Relationships>
</file>

<file path=ppt/slideLayouts/_rels/slideLayout339.xml.rels><?xml version="1.0" encoding="UTF-8" standalone="yes"?>
<Relationships xmlns="http://schemas.openxmlformats.org/package/2006/relationships"><Relationship Id="rId3" Type="http://schemas.openxmlformats.org/officeDocument/2006/relationships/tags" Target="../tags/tag1090.xml"/><Relationship Id="rId7" Type="http://schemas.openxmlformats.org/officeDocument/2006/relationships/oleObject" Target="../embeddings/oleObject299.bin"/><Relationship Id="rId2" Type="http://schemas.openxmlformats.org/officeDocument/2006/relationships/tags" Target="../tags/tag1089.xml"/><Relationship Id="rId1" Type="http://schemas.openxmlformats.org/officeDocument/2006/relationships/vmlDrawing" Target="../drawings/vmlDrawing278.vml"/><Relationship Id="rId6" Type="http://schemas.openxmlformats.org/officeDocument/2006/relationships/image" Target="../media/image7.jpeg"/><Relationship Id="rId5" Type="http://schemas.openxmlformats.org/officeDocument/2006/relationships/slideMaster" Target="../slideMasters/slideMaster38.xml"/><Relationship Id="rId4" Type="http://schemas.openxmlformats.org/officeDocument/2006/relationships/tags" Target="../tags/tag1091.xml"/></Relationships>
</file>

<file path=ppt/slideLayouts/_rels/slideLayout34.xml.rels><?xml version="1.0" encoding="UTF-8" standalone="yes"?>
<Relationships xmlns="http://schemas.openxmlformats.org/package/2006/relationships"><Relationship Id="rId8" Type="http://schemas.openxmlformats.org/officeDocument/2006/relationships/slideMaster" Target="../slideMasters/slideMaster5.xml"/><Relationship Id="rId3" Type="http://schemas.openxmlformats.org/officeDocument/2006/relationships/tags" Target="../tags/tag82.xml"/><Relationship Id="rId7" Type="http://schemas.openxmlformats.org/officeDocument/2006/relationships/tags" Target="../tags/tag86.xml"/><Relationship Id="rId12" Type="http://schemas.openxmlformats.org/officeDocument/2006/relationships/image" Target="../media/image5.png"/><Relationship Id="rId2" Type="http://schemas.openxmlformats.org/officeDocument/2006/relationships/tags" Target="../tags/tag81.xml"/><Relationship Id="rId1" Type="http://schemas.openxmlformats.org/officeDocument/2006/relationships/vmlDrawing" Target="../drawings/vmlDrawing20.vml"/><Relationship Id="rId6" Type="http://schemas.openxmlformats.org/officeDocument/2006/relationships/tags" Target="../tags/tag85.xml"/><Relationship Id="rId11" Type="http://schemas.openxmlformats.org/officeDocument/2006/relationships/image" Target="../media/image4.emf"/><Relationship Id="rId5" Type="http://schemas.openxmlformats.org/officeDocument/2006/relationships/tags" Target="../tags/tag84.xml"/><Relationship Id="rId10" Type="http://schemas.openxmlformats.org/officeDocument/2006/relationships/oleObject" Target="../embeddings/oleObject21.bin"/><Relationship Id="rId4" Type="http://schemas.openxmlformats.org/officeDocument/2006/relationships/tags" Target="../tags/tag83.xml"/><Relationship Id="rId9" Type="http://schemas.openxmlformats.org/officeDocument/2006/relationships/image" Target="../media/image47.jpeg"/></Relationships>
</file>

<file path=ppt/slideLayouts/_rels/slideLayout340.xml.rels><?xml version="1.0" encoding="UTF-8" standalone="yes"?>
<Relationships xmlns="http://schemas.openxmlformats.org/package/2006/relationships"><Relationship Id="rId3" Type="http://schemas.openxmlformats.org/officeDocument/2006/relationships/slideMaster" Target="../slideMasters/slideMaster38.xml"/><Relationship Id="rId2" Type="http://schemas.openxmlformats.org/officeDocument/2006/relationships/tags" Target="../tags/tag1092.xml"/><Relationship Id="rId1" Type="http://schemas.openxmlformats.org/officeDocument/2006/relationships/vmlDrawing" Target="../drawings/vmlDrawing279.vml"/><Relationship Id="rId4" Type="http://schemas.openxmlformats.org/officeDocument/2006/relationships/oleObject" Target="../embeddings/oleObject300.bin"/></Relationships>
</file>

<file path=ppt/slideLayouts/_rels/slideLayout341.xml.rels><?xml version="1.0" encoding="UTF-8" standalone="yes"?>
<Relationships xmlns="http://schemas.openxmlformats.org/package/2006/relationships"><Relationship Id="rId3" Type="http://schemas.openxmlformats.org/officeDocument/2006/relationships/tags" Target="../tags/tag1094.xml"/><Relationship Id="rId2" Type="http://schemas.openxmlformats.org/officeDocument/2006/relationships/tags" Target="../tags/tag1093.xml"/><Relationship Id="rId1" Type="http://schemas.openxmlformats.org/officeDocument/2006/relationships/vmlDrawing" Target="../drawings/vmlDrawing280.vml"/><Relationship Id="rId6" Type="http://schemas.openxmlformats.org/officeDocument/2006/relationships/oleObject" Target="../embeddings/oleObject301.bin"/><Relationship Id="rId5" Type="http://schemas.openxmlformats.org/officeDocument/2006/relationships/slideMaster" Target="../slideMasters/slideMaster38.xml"/><Relationship Id="rId4" Type="http://schemas.openxmlformats.org/officeDocument/2006/relationships/tags" Target="../tags/tag1095.xml"/></Relationships>
</file>

<file path=ppt/slideLayouts/_rels/slideLayout342.xml.rels><?xml version="1.0" encoding="UTF-8" standalone="yes"?>
<Relationships xmlns="http://schemas.openxmlformats.org/package/2006/relationships"><Relationship Id="rId3" Type="http://schemas.openxmlformats.org/officeDocument/2006/relationships/tags" Target="../tags/tag1097.xml"/><Relationship Id="rId2" Type="http://schemas.openxmlformats.org/officeDocument/2006/relationships/tags" Target="../tags/tag1096.xml"/><Relationship Id="rId1" Type="http://schemas.openxmlformats.org/officeDocument/2006/relationships/vmlDrawing" Target="../drawings/vmlDrawing281.vml"/><Relationship Id="rId6" Type="http://schemas.openxmlformats.org/officeDocument/2006/relationships/oleObject" Target="../embeddings/oleObject302.bin"/><Relationship Id="rId5" Type="http://schemas.openxmlformats.org/officeDocument/2006/relationships/slideMaster" Target="../slideMasters/slideMaster38.xml"/><Relationship Id="rId4" Type="http://schemas.openxmlformats.org/officeDocument/2006/relationships/tags" Target="../tags/tag1098.xml"/></Relationships>
</file>

<file path=ppt/slideLayouts/_rels/slideLayout343.xml.rels><?xml version="1.0" encoding="UTF-8" standalone="yes"?>
<Relationships xmlns="http://schemas.openxmlformats.org/package/2006/relationships"><Relationship Id="rId8" Type="http://schemas.openxmlformats.org/officeDocument/2006/relationships/oleObject" Target="../embeddings/oleObject303.bin"/><Relationship Id="rId3" Type="http://schemas.openxmlformats.org/officeDocument/2006/relationships/tags" Target="../tags/tag1100.xml"/><Relationship Id="rId7" Type="http://schemas.openxmlformats.org/officeDocument/2006/relationships/slideMaster" Target="../slideMasters/slideMaster38.xml"/><Relationship Id="rId2" Type="http://schemas.openxmlformats.org/officeDocument/2006/relationships/tags" Target="../tags/tag1099.xml"/><Relationship Id="rId1" Type="http://schemas.openxmlformats.org/officeDocument/2006/relationships/vmlDrawing" Target="../drawings/vmlDrawing282.vml"/><Relationship Id="rId6" Type="http://schemas.openxmlformats.org/officeDocument/2006/relationships/tags" Target="../tags/tag1103.xml"/><Relationship Id="rId5" Type="http://schemas.openxmlformats.org/officeDocument/2006/relationships/tags" Target="../tags/tag1102.xml"/><Relationship Id="rId4" Type="http://schemas.openxmlformats.org/officeDocument/2006/relationships/tags" Target="../tags/tag1101.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345.xml.rels><?xml version="1.0" encoding="UTF-8" standalone="yes"?>
<Relationships xmlns="http://schemas.openxmlformats.org/package/2006/relationships"><Relationship Id="rId3" Type="http://schemas.openxmlformats.org/officeDocument/2006/relationships/oleObject" Target="../embeddings/oleObject304.bin"/><Relationship Id="rId2" Type="http://schemas.openxmlformats.org/officeDocument/2006/relationships/slideMaster" Target="../slideMasters/slideMaster38.xml"/><Relationship Id="rId1" Type="http://schemas.openxmlformats.org/officeDocument/2006/relationships/vmlDrawing" Target="../drawings/vmlDrawing283.v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347.xml.rels><?xml version="1.0" encoding="UTF-8" standalone="yes"?>
<Relationships xmlns="http://schemas.openxmlformats.org/package/2006/relationships"><Relationship Id="rId8" Type="http://schemas.openxmlformats.org/officeDocument/2006/relationships/slideMaster" Target="../slideMasters/slideMaster39.xml"/><Relationship Id="rId3" Type="http://schemas.openxmlformats.org/officeDocument/2006/relationships/tags" Target="../tags/tag1113.xml"/><Relationship Id="rId7" Type="http://schemas.openxmlformats.org/officeDocument/2006/relationships/tags" Target="../tags/tag1117.xml"/><Relationship Id="rId12" Type="http://schemas.openxmlformats.org/officeDocument/2006/relationships/image" Target="../media/image5.png"/><Relationship Id="rId2" Type="http://schemas.openxmlformats.org/officeDocument/2006/relationships/tags" Target="../tags/tag1112.xml"/><Relationship Id="rId1" Type="http://schemas.openxmlformats.org/officeDocument/2006/relationships/vmlDrawing" Target="../drawings/vmlDrawing285.vml"/><Relationship Id="rId6" Type="http://schemas.openxmlformats.org/officeDocument/2006/relationships/tags" Target="../tags/tag1116.xml"/><Relationship Id="rId11" Type="http://schemas.openxmlformats.org/officeDocument/2006/relationships/image" Target="../media/image4.emf"/><Relationship Id="rId5" Type="http://schemas.openxmlformats.org/officeDocument/2006/relationships/tags" Target="../tags/tag1115.xml"/><Relationship Id="rId10" Type="http://schemas.openxmlformats.org/officeDocument/2006/relationships/oleObject" Target="../embeddings/oleObject306.bin"/><Relationship Id="rId4" Type="http://schemas.openxmlformats.org/officeDocument/2006/relationships/tags" Target="../tags/tag1114.xml"/><Relationship Id="rId9" Type="http://schemas.openxmlformats.org/officeDocument/2006/relationships/image" Target="../media/image3.jpeg"/></Relationships>
</file>

<file path=ppt/slideLayouts/_rels/slideLayout348.xml.rels><?xml version="1.0" encoding="UTF-8" standalone="yes"?>
<Relationships xmlns="http://schemas.openxmlformats.org/package/2006/relationships"><Relationship Id="rId8" Type="http://schemas.openxmlformats.org/officeDocument/2006/relationships/slideMaster" Target="../slideMasters/slideMaster39.xml"/><Relationship Id="rId3" Type="http://schemas.openxmlformats.org/officeDocument/2006/relationships/tags" Target="../tags/tag1119.xml"/><Relationship Id="rId7" Type="http://schemas.openxmlformats.org/officeDocument/2006/relationships/tags" Target="../tags/tag1123.xml"/><Relationship Id="rId12" Type="http://schemas.openxmlformats.org/officeDocument/2006/relationships/image" Target="../media/image4.emf"/><Relationship Id="rId2" Type="http://schemas.openxmlformats.org/officeDocument/2006/relationships/tags" Target="../tags/tag1118.xml"/><Relationship Id="rId1" Type="http://schemas.openxmlformats.org/officeDocument/2006/relationships/vmlDrawing" Target="../drawings/vmlDrawing286.vml"/><Relationship Id="rId6" Type="http://schemas.openxmlformats.org/officeDocument/2006/relationships/tags" Target="../tags/tag1122.xml"/><Relationship Id="rId11" Type="http://schemas.openxmlformats.org/officeDocument/2006/relationships/image" Target="../media/image5.png"/><Relationship Id="rId5" Type="http://schemas.openxmlformats.org/officeDocument/2006/relationships/tags" Target="../tags/tag1121.xml"/><Relationship Id="rId10" Type="http://schemas.openxmlformats.org/officeDocument/2006/relationships/oleObject" Target="../embeddings/oleObject307.bin"/><Relationship Id="rId4" Type="http://schemas.openxmlformats.org/officeDocument/2006/relationships/tags" Target="../tags/tag1120.xml"/><Relationship Id="rId9" Type="http://schemas.openxmlformats.org/officeDocument/2006/relationships/image" Target="../media/image6.jpeg"/></Relationships>
</file>

<file path=ppt/slideLayouts/_rels/slideLayout349.xml.rels><?xml version="1.0" encoding="UTF-8" standalone="yes"?>
<Relationships xmlns="http://schemas.openxmlformats.org/package/2006/relationships"><Relationship Id="rId3" Type="http://schemas.openxmlformats.org/officeDocument/2006/relationships/tags" Target="../tags/tag1125.xml"/><Relationship Id="rId7" Type="http://schemas.openxmlformats.org/officeDocument/2006/relationships/oleObject" Target="../embeddings/oleObject308.bin"/><Relationship Id="rId2" Type="http://schemas.openxmlformats.org/officeDocument/2006/relationships/tags" Target="../tags/tag1124.xml"/><Relationship Id="rId1" Type="http://schemas.openxmlformats.org/officeDocument/2006/relationships/vmlDrawing" Target="../drawings/vmlDrawing287.vml"/><Relationship Id="rId6" Type="http://schemas.openxmlformats.org/officeDocument/2006/relationships/image" Target="../media/image7.jpeg"/><Relationship Id="rId5" Type="http://schemas.openxmlformats.org/officeDocument/2006/relationships/slideMaster" Target="../slideMasters/slideMaster39.xml"/><Relationship Id="rId4" Type="http://schemas.openxmlformats.org/officeDocument/2006/relationships/tags" Target="../tags/tag1126.xml"/></Relationships>
</file>

<file path=ppt/slideLayouts/_rels/slideLayout35.xml.rels><?xml version="1.0" encoding="UTF-8" standalone="yes"?>
<Relationships xmlns="http://schemas.openxmlformats.org/package/2006/relationships"><Relationship Id="rId8" Type="http://schemas.openxmlformats.org/officeDocument/2006/relationships/slideMaster" Target="../slideMasters/slideMaster5.xml"/><Relationship Id="rId3" Type="http://schemas.openxmlformats.org/officeDocument/2006/relationships/tags" Target="../tags/tag88.xml"/><Relationship Id="rId7" Type="http://schemas.openxmlformats.org/officeDocument/2006/relationships/tags" Target="../tags/tag92.xml"/><Relationship Id="rId12" Type="http://schemas.openxmlformats.org/officeDocument/2006/relationships/image" Target="../media/image4.emf"/><Relationship Id="rId2" Type="http://schemas.openxmlformats.org/officeDocument/2006/relationships/tags" Target="../tags/tag87.xml"/><Relationship Id="rId1" Type="http://schemas.openxmlformats.org/officeDocument/2006/relationships/vmlDrawing" Target="../drawings/vmlDrawing21.vml"/><Relationship Id="rId6" Type="http://schemas.openxmlformats.org/officeDocument/2006/relationships/tags" Target="../tags/tag91.xml"/><Relationship Id="rId11" Type="http://schemas.openxmlformats.org/officeDocument/2006/relationships/image" Target="../media/image5.png"/><Relationship Id="rId5" Type="http://schemas.openxmlformats.org/officeDocument/2006/relationships/tags" Target="../tags/tag90.xml"/><Relationship Id="rId10" Type="http://schemas.openxmlformats.org/officeDocument/2006/relationships/oleObject" Target="../embeddings/oleObject22.bin"/><Relationship Id="rId4" Type="http://schemas.openxmlformats.org/officeDocument/2006/relationships/tags" Target="../tags/tag89.xml"/><Relationship Id="rId9" Type="http://schemas.openxmlformats.org/officeDocument/2006/relationships/image" Target="../media/image6.jpeg"/></Relationships>
</file>

<file path=ppt/slideLayouts/_rels/slideLayout350.xml.rels><?xml version="1.0" encoding="UTF-8" standalone="yes"?>
<Relationships xmlns="http://schemas.openxmlformats.org/package/2006/relationships"><Relationship Id="rId3" Type="http://schemas.openxmlformats.org/officeDocument/2006/relationships/slideMaster" Target="../slideMasters/slideMaster39.xml"/><Relationship Id="rId2" Type="http://schemas.openxmlformats.org/officeDocument/2006/relationships/tags" Target="../tags/tag1127.xml"/><Relationship Id="rId1" Type="http://schemas.openxmlformats.org/officeDocument/2006/relationships/vmlDrawing" Target="../drawings/vmlDrawing288.vml"/><Relationship Id="rId4" Type="http://schemas.openxmlformats.org/officeDocument/2006/relationships/oleObject" Target="../embeddings/oleObject309.bin"/></Relationships>
</file>

<file path=ppt/slideLayouts/_rels/slideLayout351.xml.rels><?xml version="1.0" encoding="UTF-8" standalone="yes"?>
<Relationships xmlns="http://schemas.openxmlformats.org/package/2006/relationships"><Relationship Id="rId3" Type="http://schemas.openxmlformats.org/officeDocument/2006/relationships/tags" Target="../tags/tag1129.xml"/><Relationship Id="rId2" Type="http://schemas.openxmlformats.org/officeDocument/2006/relationships/tags" Target="../tags/tag1128.xml"/><Relationship Id="rId1" Type="http://schemas.openxmlformats.org/officeDocument/2006/relationships/vmlDrawing" Target="../drawings/vmlDrawing289.vml"/><Relationship Id="rId6" Type="http://schemas.openxmlformats.org/officeDocument/2006/relationships/oleObject" Target="../embeddings/oleObject310.bin"/><Relationship Id="rId5" Type="http://schemas.openxmlformats.org/officeDocument/2006/relationships/slideMaster" Target="../slideMasters/slideMaster39.xml"/><Relationship Id="rId4" Type="http://schemas.openxmlformats.org/officeDocument/2006/relationships/tags" Target="../tags/tag1130.xml"/></Relationships>
</file>

<file path=ppt/slideLayouts/_rels/slideLayout352.xml.rels><?xml version="1.0" encoding="UTF-8" standalone="yes"?>
<Relationships xmlns="http://schemas.openxmlformats.org/package/2006/relationships"><Relationship Id="rId3" Type="http://schemas.openxmlformats.org/officeDocument/2006/relationships/tags" Target="../tags/tag1132.xml"/><Relationship Id="rId2" Type="http://schemas.openxmlformats.org/officeDocument/2006/relationships/tags" Target="../tags/tag1131.xml"/><Relationship Id="rId1" Type="http://schemas.openxmlformats.org/officeDocument/2006/relationships/vmlDrawing" Target="../drawings/vmlDrawing290.vml"/><Relationship Id="rId6" Type="http://schemas.openxmlformats.org/officeDocument/2006/relationships/oleObject" Target="../embeddings/oleObject311.bin"/><Relationship Id="rId5" Type="http://schemas.openxmlformats.org/officeDocument/2006/relationships/slideMaster" Target="../slideMasters/slideMaster39.xml"/><Relationship Id="rId4" Type="http://schemas.openxmlformats.org/officeDocument/2006/relationships/tags" Target="../tags/tag1133.xml"/></Relationships>
</file>

<file path=ppt/slideLayouts/_rels/slideLayout353.xml.rels><?xml version="1.0" encoding="UTF-8" standalone="yes"?>
<Relationships xmlns="http://schemas.openxmlformats.org/package/2006/relationships"><Relationship Id="rId8" Type="http://schemas.openxmlformats.org/officeDocument/2006/relationships/oleObject" Target="../embeddings/oleObject312.bin"/><Relationship Id="rId3" Type="http://schemas.openxmlformats.org/officeDocument/2006/relationships/tags" Target="../tags/tag1135.xml"/><Relationship Id="rId7" Type="http://schemas.openxmlformats.org/officeDocument/2006/relationships/slideMaster" Target="../slideMasters/slideMaster39.xml"/><Relationship Id="rId2" Type="http://schemas.openxmlformats.org/officeDocument/2006/relationships/tags" Target="../tags/tag1134.xml"/><Relationship Id="rId1" Type="http://schemas.openxmlformats.org/officeDocument/2006/relationships/vmlDrawing" Target="../drawings/vmlDrawing291.vml"/><Relationship Id="rId6" Type="http://schemas.openxmlformats.org/officeDocument/2006/relationships/tags" Target="../tags/tag1138.xml"/><Relationship Id="rId5" Type="http://schemas.openxmlformats.org/officeDocument/2006/relationships/tags" Target="../tags/tag1137.xml"/><Relationship Id="rId4" Type="http://schemas.openxmlformats.org/officeDocument/2006/relationships/tags" Target="../tags/tag1136.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55.xml.rels><?xml version="1.0" encoding="UTF-8" standalone="yes"?>
<Relationships xmlns="http://schemas.openxmlformats.org/package/2006/relationships"><Relationship Id="rId3" Type="http://schemas.openxmlformats.org/officeDocument/2006/relationships/oleObject" Target="../embeddings/oleObject313.bin"/><Relationship Id="rId2" Type="http://schemas.openxmlformats.org/officeDocument/2006/relationships/slideMaster" Target="../slideMasters/slideMaster39.xml"/><Relationship Id="rId1" Type="http://schemas.openxmlformats.org/officeDocument/2006/relationships/vmlDrawing" Target="../drawings/vmlDrawing292.v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57.xml.rels><?xml version="1.0" encoding="UTF-8" standalone="yes"?>
<Relationships xmlns="http://schemas.openxmlformats.org/package/2006/relationships"><Relationship Id="rId8" Type="http://schemas.openxmlformats.org/officeDocument/2006/relationships/slideMaster" Target="../slideMasters/slideMaster40.xml"/><Relationship Id="rId3" Type="http://schemas.openxmlformats.org/officeDocument/2006/relationships/tags" Target="../tags/tag1148.xml"/><Relationship Id="rId7" Type="http://schemas.openxmlformats.org/officeDocument/2006/relationships/tags" Target="../tags/tag1152.xml"/><Relationship Id="rId12" Type="http://schemas.openxmlformats.org/officeDocument/2006/relationships/image" Target="../media/image5.png"/><Relationship Id="rId2" Type="http://schemas.openxmlformats.org/officeDocument/2006/relationships/tags" Target="../tags/tag1147.xml"/><Relationship Id="rId1" Type="http://schemas.openxmlformats.org/officeDocument/2006/relationships/vmlDrawing" Target="../drawings/vmlDrawing294.vml"/><Relationship Id="rId6" Type="http://schemas.openxmlformats.org/officeDocument/2006/relationships/tags" Target="../tags/tag1151.xml"/><Relationship Id="rId11" Type="http://schemas.openxmlformats.org/officeDocument/2006/relationships/image" Target="../media/image4.emf"/><Relationship Id="rId5" Type="http://schemas.openxmlformats.org/officeDocument/2006/relationships/tags" Target="../tags/tag1150.xml"/><Relationship Id="rId10" Type="http://schemas.openxmlformats.org/officeDocument/2006/relationships/oleObject" Target="../embeddings/oleObject315.bin"/><Relationship Id="rId4" Type="http://schemas.openxmlformats.org/officeDocument/2006/relationships/tags" Target="../tags/tag1149.xml"/><Relationship Id="rId9" Type="http://schemas.openxmlformats.org/officeDocument/2006/relationships/image" Target="../media/image3.jpeg"/></Relationships>
</file>

<file path=ppt/slideLayouts/_rels/slideLayout358.xml.rels><?xml version="1.0" encoding="UTF-8" standalone="yes"?>
<Relationships xmlns="http://schemas.openxmlformats.org/package/2006/relationships"><Relationship Id="rId8" Type="http://schemas.openxmlformats.org/officeDocument/2006/relationships/slideMaster" Target="../slideMasters/slideMaster40.xml"/><Relationship Id="rId3" Type="http://schemas.openxmlformats.org/officeDocument/2006/relationships/tags" Target="../tags/tag1154.xml"/><Relationship Id="rId7" Type="http://schemas.openxmlformats.org/officeDocument/2006/relationships/tags" Target="../tags/tag1158.xml"/><Relationship Id="rId12" Type="http://schemas.openxmlformats.org/officeDocument/2006/relationships/image" Target="../media/image4.emf"/><Relationship Id="rId2" Type="http://schemas.openxmlformats.org/officeDocument/2006/relationships/tags" Target="../tags/tag1153.xml"/><Relationship Id="rId1" Type="http://schemas.openxmlformats.org/officeDocument/2006/relationships/vmlDrawing" Target="../drawings/vmlDrawing295.vml"/><Relationship Id="rId6" Type="http://schemas.openxmlformats.org/officeDocument/2006/relationships/tags" Target="../tags/tag1157.xml"/><Relationship Id="rId11" Type="http://schemas.openxmlformats.org/officeDocument/2006/relationships/image" Target="../media/image5.png"/><Relationship Id="rId5" Type="http://schemas.openxmlformats.org/officeDocument/2006/relationships/tags" Target="../tags/tag1156.xml"/><Relationship Id="rId10" Type="http://schemas.openxmlformats.org/officeDocument/2006/relationships/oleObject" Target="../embeddings/oleObject316.bin"/><Relationship Id="rId4" Type="http://schemas.openxmlformats.org/officeDocument/2006/relationships/tags" Target="../tags/tag1155.xml"/><Relationship Id="rId9" Type="http://schemas.openxmlformats.org/officeDocument/2006/relationships/image" Target="../media/image6.jpeg"/></Relationships>
</file>

<file path=ppt/slideLayouts/_rels/slideLayout359.xml.rels><?xml version="1.0" encoding="UTF-8" standalone="yes"?>
<Relationships xmlns="http://schemas.openxmlformats.org/package/2006/relationships"><Relationship Id="rId3" Type="http://schemas.openxmlformats.org/officeDocument/2006/relationships/tags" Target="../tags/tag1160.xml"/><Relationship Id="rId7" Type="http://schemas.openxmlformats.org/officeDocument/2006/relationships/oleObject" Target="../embeddings/oleObject317.bin"/><Relationship Id="rId2" Type="http://schemas.openxmlformats.org/officeDocument/2006/relationships/tags" Target="../tags/tag1159.xml"/><Relationship Id="rId1" Type="http://schemas.openxmlformats.org/officeDocument/2006/relationships/vmlDrawing" Target="../drawings/vmlDrawing296.vml"/><Relationship Id="rId6" Type="http://schemas.openxmlformats.org/officeDocument/2006/relationships/image" Target="../media/image7.jpeg"/><Relationship Id="rId5" Type="http://schemas.openxmlformats.org/officeDocument/2006/relationships/slideMaster" Target="../slideMasters/slideMaster40.xml"/><Relationship Id="rId4" Type="http://schemas.openxmlformats.org/officeDocument/2006/relationships/tags" Target="../tags/tag1161.xml"/></Relationships>
</file>

<file path=ppt/slideLayouts/_rels/slideLayout36.xml.rels><?xml version="1.0" encoding="UTF-8" standalone="yes"?>
<Relationships xmlns="http://schemas.openxmlformats.org/package/2006/relationships"><Relationship Id="rId3" Type="http://schemas.openxmlformats.org/officeDocument/2006/relationships/slideMaster" Target="../slideMasters/slideMaster5.xml"/><Relationship Id="rId2" Type="http://schemas.openxmlformats.org/officeDocument/2006/relationships/tags" Target="../tags/tag93.xml"/><Relationship Id="rId1" Type="http://schemas.openxmlformats.org/officeDocument/2006/relationships/vmlDrawing" Target="../drawings/vmlDrawing22.vml"/><Relationship Id="rId4" Type="http://schemas.openxmlformats.org/officeDocument/2006/relationships/oleObject" Target="../embeddings/oleObject23.bin"/></Relationships>
</file>

<file path=ppt/slideLayouts/_rels/slideLayout360.xml.rels><?xml version="1.0" encoding="UTF-8" standalone="yes"?>
<Relationships xmlns="http://schemas.openxmlformats.org/package/2006/relationships"><Relationship Id="rId3" Type="http://schemas.openxmlformats.org/officeDocument/2006/relationships/slideMaster" Target="../slideMasters/slideMaster40.xml"/><Relationship Id="rId2" Type="http://schemas.openxmlformats.org/officeDocument/2006/relationships/tags" Target="../tags/tag1162.xml"/><Relationship Id="rId1" Type="http://schemas.openxmlformats.org/officeDocument/2006/relationships/vmlDrawing" Target="../drawings/vmlDrawing297.vml"/><Relationship Id="rId4" Type="http://schemas.openxmlformats.org/officeDocument/2006/relationships/oleObject" Target="../embeddings/oleObject318.bin"/></Relationships>
</file>

<file path=ppt/slideLayouts/_rels/slideLayout361.xml.rels><?xml version="1.0" encoding="UTF-8" standalone="yes"?>
<Relationships xmlns="http://schemas.openxmlformats.org/package/2006/relationships"><Relationship Id="rId3" Type="http://schemas.openxmlformats.org/officeDocument/2006/relationships/tags" Target="../tags/tag1164.xml"/><Relationship Id="rId2" Type="http://schemas.openxmlformats.org/officeDocument/2006/relationships/tags" Target="../tags/tag1163.xml"/><Relationship Id="rId1" Type="http://schemas.openxmlformats.org/officeDocument/2006/relationships/vmlDrawing" Target="../drawings/vmlDrawing298.vml"/><Relationship Id="rId6" Type="http://schemas.openxmlformats.org/officeDocument/2006/relationships/oleObject" Target="../embeddings/oleObject319.bin"/><Relationship Id="rId5" Type="http://schemas.openxmlformats.org/officeDocument/2006/relationships/slideMaster" Target="../slideMasters/slideMaster40.xml"/><Relationship Id="rId4" Type="http://schemas.openxmlformats.org/officeDocument/2006/relationships/tags" Target="../tags/tag1165.xml"/></Relationships>
</file>

<file path=ppt/slideLayouts/_rels/slideLayout362.xml.rels><?xml version="1.0" encoding="UTF-8" standalone="yes"?>
<Relationships xmlns="http://schemas.openxmlformats.org/package/2006/relationships"><Relationship Id="rId3" Type="http://schemas.openxmlformats.org/officeDocument/2006/relationships/tags" Target="../tags/tag1167.xml"/><Relationship Id="rId2" Type="http://schemas.openxmlformats.org/officeDocument/2006/relationships/tags" Target="../tags/tag1166.xml"/><Relationship Id="rId1" Type="http://schemas.openxmlformats.org/officeDocument/2006/relationships/vmlDrawing" Target="../drawings/vmlDrawing299.vml"/><Relationship Id="rId6" Type="http://schemas.openxmlformats.org/officeDocument/2006/relationships/oleObject" Target="../embeddings/oleObject320.bin"/><Relationship Id="rId5" Type="http://schemas.openxmlformats.org/officeDocument/2006/relationships/slideMaster" Target="../slideMasters/slideMaster40.xml"/><Relationship Id="rId4" Type="http://schemas.openxmlformats.org/officeDocument/2006/relationships/tags" Target="../tags/tag1168.xml"/></Relationships>
</file>

<file path=ppt/slideLayouts/_rels/slideLayout363.xml.rels><?xml version="1.0" encoding="UTF-8" standalone="yes"?>
<Relationships xmlns="http://schemas.openxmlformats.org/package/2006/relationships"><Relationship Id="rId8" Type="http://schemas.openxmlformats.org/officeDocument/2006/relationships/oleObject" Target="../embeddings/oleObject321.bin"/><Relationship Id="rId3" Type="http://schemas.openxmlformats.org/officeDocument/2006/relationships/tags" Target="../tags/tag1170.xml"/><Relationship Id="rId7" Type="http://schemas.openxmlformats.org/officeDocument/2006/relationships/slideMaster" Target="../slideMasters/slideMaster40.xml"/><Relationship Id="rId2" Type="http://schemas.openxmlformats.org/officeDocument/2006/relationships/tags" Target="../tags/tag1169.xml"/><Relationship Id="rId1" Type="http://schemas.openxmlformats.org/officeDocument/2006/relationships/vmlDrawing" Target="../drawings/vmlDrawing300.vml"/><Relationship Id="rId6" Type="http://schemas.openxmlformats.org/officeDocument/2006/relationships/tags" Target="../tags/tag1173.xml"/><Relationship Id="rId5" Type="http://schemas.openxmlformats.org/officeDocument/2006/relationships/tags" Target="../tags/tag1172.xml"/><Relationship Id="rId4" Type="http://schemas.openxmlformats.org/officeDocument/2006/relationships/tags" Target="../tags/tag1171.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365.xml.rels><?xml version="1.0" encoding="UTF-8" standalone="yes"?>
<Relationships xmlns="http://schemas.openxmlformats.org/package/2006/relationships"><Relationship Id="rId3" Type="http://schemas.openxmlformats.org/officeDocument/2006/relationships/oleObject" Target="../embeddings/oleObject322.bin"/><Relationship Id="rId2" Type="http://schemas.openxmlformats.org/officeDocument/2006/relationships/slideMaster" Target="../slideMasters/slideMaster40.xml"/><Relationship Id="rId1" Type="http://schemas.openxmlformats.org/officeDocument/2006/relationships/vmlDrawing" Target="../drawings/vmlDrawing301.v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367.xml.rels><?xml version="1.0" encoding="UTF-8" standalone="yes"?>
<Relationships xmlns="http://schemas.openxmlformats.org/package/2006/relationships"><Relationship Id="rId8" Type="http://schemas.openxmlformats.org/officeDocument/2006/relationships/slideMaster" Target="../slideMasters/slideMaster41.xml"/><Relationship Id="rId3" Type="http://schemas.openxmlformats.org/officeDocument/2006/relationships/tags" Target="../tags/tag1183.xml"/><Relationship Id="rId7" Type="http://schemas.openxmlformats.org/officeDocument/2006/relationships/tags" Target="../tags/tag1187.xml"/><Relationship Id="rId12" Type="http://schemas.openxmlformats.org/officeDocument/2006/relationships/image" Target="../media/image5.png"/><Relationship Id="rId2" Type="http://schemas.openxmlformats.org/officeDocument/2006/relationships/tags" Target="../tags/tag1182.xml"/><Relationship Id="rId1" Type="http://schemas.openxmlformats.org/officeDocument/2006/relationships/vmlDrawing" Target="../drawings/vmlDrawing303.vml"/><Relationship Id="rId6" Type="http://schemas.openxmlformats.org/officeDocument/2006/relationships/tags" Target="../tags/tag1186.xml"/><Relationship Id="rId11" Type="http://schemas.openxmlformats.org/officeDocument/2006/relationships/image" Target="../media/image4.emf"/><Relationship Id="rId5" Type="http://schemas.openxmlformats.org/officeDocument/2006/relationships/tags" Target="../tags/tag1185.xml"/><Relationship Id="rId10" Type="http://schemas.openxmlformats.org/officeDocument/2006/relationships/oleObject" Target="../embeddings/oleObject324.bin"/><Relationship Id="rId4" Type="http://schemas.openxmlformats.org/officeDocument/2006/relationships/tags" Target="../tags/tag1184.xml"/><Relationship Id="rId9" Type="http://schemas.openxmlformats.org/officeDocument/2006/relationships/image" Target="../media/image3.jpeg"/></Relationships>
</file>

<file path=ppt/slideLayouts/_rels/slideLayout368.xml.rels><?xml version="1.0" encoding="UTF-8" standalone="yes"?>
<Relationships xmlns="http://schemas.openxmlformats.org/package/2006/relationships"><Relationship Id="rId8" Type="http://schemas.openxmlformats.org/officeDocument/2006/relationships/slideMaster" Target="../slideMasters/slideMaster41.xml"/><Relationship Id="rId3" Type="http://schemas.openxmlformats.org/officeDocument/2006/relationships/tags" Target="../tags/tag1189.xml"/><Relationship Id="rId7" Type="http://schemas.openxmlformats.org/officeDocument/2006/relationships/tags" Target="../tags/tag1193.xml"/><Relationship Id="rId12" Type="http://schemas.openxmlformats.org/officeDocument/2006/relationships/image" Target="../media/image4.emf"/><Relationship Id="rId2" Type="http://schemas.openxmlformats.org/officeDocument/2006/relationships/tags" Target="../tags/tag1188.xml"/><Relationship Id="rId1" Type="http://schemas.openxmlformats.org/officeDocument/2006/relationships/vmlDrawing" Target="../drawings/vmlDrawing304.vml"/><Relationship Id="rId6" Type="http://schemas.openxmlformats.org/officeDocument/2006/relationships/tags" Target="../tags/tag1192.xml"/><Relationship Id="rId11" Type="http://schemas.openxmlformats.org/officeDocument/2006/relationships/image" Target="../media/image5.png"/><Relationship Id="rId5" Type="http://schemas.openxmlformats.org/officeDocument/2006/relationships/tags" Target="../tags/tag1191.xml"/><Relationship Id="rId10" Type="http://schemas.openxmlformats.org/officeDocument/2006/relationships/oleObject" Target="../embeddings/oleObject325.bin"/><Relationship Id="rId4" Type="http://schemas.openxmlformats.org/officeDocument/2006/relationships/tags" Target="../tags/tag1190.xml"/><Relationship Id="rId9" Type="http://schemas.openxmlformats.org/officeDocument/2006/relationships/image" Target="../media/image6.jpeg"/></Relationships>
</file>

<file path=ppt/slideLayouts/_rels/slideLayout369.xml.rels><?xml version="1.0" encoding="UTF-8" standalone="yes"?>
<Relationships xmlns="http://schemas.openxmlformats.org/package/2006/relationships"><Relationship Id="rId3" Type="http://schemas.openxmlformats.org/officeDocument/2006/relationships/tags" Target="../tags/tag1195.xml"/><Relationship Id="rId7" Type="http://schemas.openxmlformats.org/officeDocument/2006/relationships/oleObject" Target="../embeddings/oleObject326.bin"/><Relationship Id="rId2" Type="http://schemas.openxmlformats.org/officeDocument/2006/relationships/tags" Target="../tags/tag1194.xml"/><Relationship Id="rId1" Type="http://schemas.openxmlformats.org/officeDocument/2006/relationships/vmlDrawing" Target="../drawings/vmlDrawing305.vml"/><Relationship Id="rId6" Type="http://schemas.openxmlformats.org/officeDocument/2006/relationships/image" Target="../media/image7.jpeg"/><Relationship Id="rId5" Type="http://schemas.openxmlformats.org/officeDocument/2006/relationships/slideMaster" Target="../slideMasters/slideMaster41.xml"/><Relationship Id="rId4" Type="http://schemas.openxmlformats.org/officeDocument/2006/relationships/tags" Target="../tags/tag1196.xml"/></Relationships>
</file>

<file path=ppt/slideLayouts/_rels/slideLayout37.xml.rels><?xml version="1.0" encoding="UTF-8" standalone="yes"?>
<Relationships xmlns="http://schemas.openxmlformats.org/package/2006/relationships"><Relationship Id="rId3" Type="http://schemas.openxmlformats.org/officeDocument/2006/relationships/tags" Target="../tags/tag95.xml"/><Relationship Id="rId2" Type="http://schemas.openxmlformats.org/officeDocument/2006/relationships/tags" Target="../tags/tag94.xml"/><Relationship Id="rId1" Type="http://schemas.openxmlformats.org/officeDocument/2006/relationships/vmlDrawing" Target="../drawings/vmlDrawing23.vml"/><Relationship Id="rId6" Type="http://schemas.openxmlformats.org/officeDocument/2006/relationships/oleObject" Target="../embeddings/oleObject24.bin"/><Relationship Id="rId5" Type="http://schemas.openxmlformats.org/officeDocument/2006/relationships/slideMaster" Target="../slideMasters/slideMaster5.xml"/><Relationship Id="rId4" Type="http://schemas.openxmlformats.org/officeDocument/2006/relationships/tags" Target="../tags/tag96.xml"/></Relationships>
</file>

<file path=ppt/slideLayouts/_rels/slideLayout370.xml.rels><?xml version="1.0" encoding="UTF-8" standalone="yes"?>
<Relationships xmlns="http://schemas.openxmlformats.org/package/2006/relationships"><Relationship Id="rId3" Type="http://schemas.openxmlformats.org/officeDocument/2006/relationships/slideMaster" Target="../slideMasters/slideMaster41.xml"/><Relationship Id="rId2" Type="http://schemas.openxmlformats.org/officeDocument/2006/relationships/tags" Target="../tags/tag1197.xml"/><Relationship Id="rId1" Type="http://schemas.openxmlformats.org/officeDocument/2006/relationships/vmlDrawing" Target="../drawings/vmlDrawing306.vml"/><Relationship Id="rId4" Type="http://schemas.openxmlformats.org/officeDocument/2006/relationships/oleObject" Target="../embeddings/oleObject327.bin"/></Relationships>
</file>

<file path=ppt/slideLayouts/_rels/slideLayout371.xml.rels><?xml version="1.0" encoding="UTF-8" standalone="yes"?>
<Relationships xmlns="http://schemas.openxmlformats.org/package/2006/relationships"><Relationship Id="rId3" Type="http://schemas.openxmlformats.org/officeDocument/2006/relationships/tags" Target="../tags/tag1199.xml"/><Relationship Id="rId2" Type="http://schemas.openxmlformats.org/officeDocument/2006/relationships/tags" Target="../tags/tag1198.xml"/><Relationship Id="rId1" Type="http://schemas.openxmlformats.org/officeDocument/2006/relationships/vmlDrawing" Target="../drawings/vmlDrawing307.vml"/><Relationship Id="rId6" Type="http://schemas.openxmlformats.org/officeDocument/2006/relationships/oleObject" Target="../embeddings/oleObject328.bin"/><Relationship Id="rId5" Type="http://schemas.openxmlformats.org/officeDocument/2006/relationships/slideMaster" Target="../slideMasters/slideMaster41.xml"/><Relationship Id="rId4" Type="http://schemas.openxmlformats.org/officeDocument/2006/relationships/tags" Target="../tags/tag1200.xml"/></Relationships>
</file>

<file path=ppt/slideLayouts/_rels/slideLayout372.xml.rels><?xml version="1.0" encoding="UTF-8" standalone="yes"?>
<Relationships xmlns="http://schemas.openxmlformats.org/package/2006/relationships"><Relationship Id="rId3" Type="http://schemas.openxmlformats.org/officeDocument/2006/relationships/tags" Target="../tags/tag1202.xml"/><Relationship Id="rId2" Type="http://schemas.openxmlformats.org/officeDocument/2006/relationships/tags" Target="../tags/tag1201.xml"/><Relationship Id="rId1" Type="http://schemas.openxmlformats.org/officeDocument/2006/relationships/vmlDrawing" Target="../drawings/vmlDrawing308.vml"/><Relationship Id="rId6" Type="http://schemas.openxmlformats.org/officeDocument/2006/relationships/oleObject" Target="../embeddings/oleObject329.bin"/><Relationship Id="rId5" Type="http://schemas.openxmlformats.org/officeDocument/2006/relationships/slideMaster" Target="../slideMasters/slideMaster41.xml"/><Relationship Id="rId4" Type="http://schemas.openxmlformats.org/officeDocument/2006/relationships/tags" Target="../tags/tag1203.xml"/></Relationships>
</file>

<file path=ppt/slideLayouts/_rels/slideLayout373.xml.rels><?xml version="1.0" encoding="UTF-8" standalone="yes"?>
<Relationships xmlns="http://schemas.openxmlformats.org/package/2006/relationships"><Relationship Id="rId8" Type="http://schemas.openxmlformats.org/officeDocument/2006/relationships/oleObject" Target="../embeddings/oleObject330.bin"/><Relationship Id="rId3" Type="http://schemas.openxmlformats.org/officeDocument/2006/relationships/tags" Target="../tags/tag1205.xml"/><Relationship Id="rId7" Type="http://schemas.openxmlformats.org/officeDocument/2006/relationships/slideMaster" Target="../slideMasters/slideMaster41.xml"/><Relationship Id="rId2" Type="http://schemas.openxmlformats.org/officeDocument/2006/relationships/tags" Target="../tags/tag1204.xml"/><Relationship Id="rId1" Type="http://schemas.openxmlformats.org/officeDocument/2006/relationships/vmlDrawing" Target="../drawings/vmlDrawing309.vml"/><Relationship Id="rId6" Type="http://schemas.openxmlformats.org/officeDocument/2006/relationships/tags" Target="../tags/tag1208.xml"/><Relationship Id="rId5" Type="http://schemas.openxmlformats.org/officeDocument/2006/relationships/tags" Target="../tags/tag1207.xml"/><Relationship Id="rId4" Type="http://schemas.openxmlformats.org/officeDocument/2006/relationships/tags" Target="../tags/tag1206.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375.xml.rels><?xml version="1.0" encoding="UTF-8" standalone="yes"?>
<Relationships xmlns="http://schemas.openxmlformats.org/package/2006/relationships"><Relationship Id="rId3" Type="http://schemas.openxmlformats.org/officeDocument/2006/relationships/oleObject" Target="../embeddings/oleObject331.bin"/><Relationship Id="rId2" Type="http://schemas.openxmlformats.org/officeDocument/2006/relationships/slideMaster" Target="../slideMasters/slideMaster41.xml"/><Relationship Id="rId1" Type="http://schemas.openxmlformats.org/officeDocument/2006/relationships/vmlDrawing" Target="../drawings/vmlDrawing310.v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377.xml.rels><?xml version="1.0" encoding="UTF-8" standalone="yes"?>
<Relationships xmlns="http://schemas.openxmlformats.org/package/2006/relationships"><Relationship Id="rId8" Type="http://schemas.openxmlformats.org/officeDocument/2006/relationships/slideMaster" Target="../slideMasters/slideMaster42.xml"/><Relationship Id="rId3" Type="http://schemas.openxmlformats.org/officeDocument/2006/relationships/tags" Target="../tags/tag1218.xml"/><Relationship Id="rId7" Type="http://schemas.openxmlformats.org/officeDocument/2006/relationships/tags" Target="../tags/tag1222.xml"/><Relationship Id="rId12" Type="http://schemas.openxmlformats.org/officeDocument/2006/relationships/image" Target="../media/image5.png"/><Relationship Id="rId2" Type="http://schemas.openxmlformats.org/officeDocument/2006/relationships/tags" Target="../tags/tag1217.xml"/><Relationship Id="rId1" Type="http://schemas.openxmlformats.org/officeDocument/2006/relationships/vmlDrawing" Target="../drawings/vmlDrawing312.vml"/><Relationship Id="rId6" Type="http://schemas.openxmlformats.org/officeDocument/2006/relationships/tags" Target="../tags/tag1221.xml"/><Relationship Id="rId11" Type="http://schemas.openxmlformats.org/officeDocument/2006/relationships/image" Target="../media/image4.emf"/><Relationship Id="rId5" Type="http://schemas.openxmlformats.org/officeDocument/2006/relationships/tags" Target="../tags/tag1220.xml"/><Relationship Id="rId10" Type="http://schemas.openxmlformats.org/officeDocument/2006/relationships/oleObject" Target="../embeddings/oleObject333.bin"/><Relationship Id="rId4" Type="http://schemas.openxmlformats.org/officeDocument/2006/relationships/tags" Target="../tags/tag1219.xml"/><Relationship Id="rId9" Type="http://schemas.openxmlformats.org/officeDocument/2006/relationships/image" Target="../media/image3.jpeg"/></Relationships>
</file>

<file path=ppt/slideLayouts/_rels/slideLayout378.xml.rels><?xml version="1.0" encoding="UTF-8" standalone="yes"?>
<Relationships xmlns="http://schemas.openxmlformats.org/package/2006/relationships"><Relationship Id="rId8" Type="http://schemas.openxmlformats.org/officeDocument/2006/relationships/slideMaster" Target="../slideMasters/slideMaster42.xml"/><Relationship Id="rId3" Type="http://schemas.openxmlformats.org/officeDocument/2006/relationships/tags" Target="../tags/tag1224.xml"/><Relationship Id="rId7" Type="http://schemas.openxmlformats.org/officeDocument/2006/relationships/tags" Target="../tags/tag1228.xml"/><Relationship Id="rId12" Type="http://schemas.openxmlformats.org/officeDocument/2006/relationships/image" Target="../media/image4.emf"/><Relationship Id="rId2" Type="http://schemas.openxmlformats.org/officeDocument/2006/relationships/tags" Target="../tags/tag1223.xml"/><Relationship Id="rId1" Type="http://schemas.openxmlformats.org/officeDocument/2006/relationships/vmlDrawing" Target="../drawings/vmlDrawing313.vml"/><Relationship Id="rId6" Type="http://schemas.openxmlformats.org/officeDocument/2006/relationships/tags" Target="../tags/tag1227.xml"/><Relationship Id="rId11" Type="http://schemas.openxmlformats.org/officeDocument/2006/relationships/image" Target="../media/image5.png"/><Relationship Id="rId5" Type="http://schemas.openxmlformats.org/officeDocument/2006/relationships/tags" Target="../tags/tag1226.xml"/><Relationship Id="rId10" Type="http://schemas.openxmlformats.org/officeDocument/2006/relationships/oleObject" Target="../embeddings/oleObject334.bin"/><Relationship Id="rId4" Type="http://schemas.openxmlformats.org/officeDocument/2006/relationships/tags" Target="../tags/tag1225.xml"/><Relationship Id="rId9" Type="http://schemas.openxmlformats.org/officeDocument/2006/relationships/image" Target="../media/image6.jpeg"/></Relationships>
</file>

<file path=ppt/slideLayouts/_rels/slideLayout379.xml.rels><?xml version="1.0" encoding="UTF-8" standalone="yes"?>
<Relationships xmlns="http://schemas.openxmlformats.org/package/2006/relationships"><Relationship Id="rId3" Type="http://schemas.openxmlformats.org/officeDocument/2006/relationships/tags" Target="../tags/tag1230.xml"/><Relationship Id="rId7" Type="http://schemas.openxmlformats.org/officeDocument/2006/relationships/oleObject" Target="../embeddings/oleObject335.bin"/><Relationship Id="rId2" Type="http://schemas.openxmlformats.org/officeDocument/2006/relationships/tags" Target="../tags/tag1229.xml"/><Relationship Id="rId1" Type="http://schemas.openxmlformats.org/officeDocument/2006/relationships/vmlDrawing" Target="../drawings/vmlDrawing314.vml"/><Relationship Id="rId6" Type="http://schemas.openxmlformats.org/officeDocument/2006/relationships/image" Target="../media/image7.jpeg"/><Relationship Id="rId5" Type="http://schemas.openxmlformats.org/officeDocument/2006/relationships/slideMaster" Target="../slideMasters/slideMaster42.xml"/><Relationship Id="rId4" Type="http://schemas.openxmlformats.org/officeDocument/2006/relationships/tags" Target="../tags/tag1231.xml"/></Relationships>
</file>

<file path=ppt/slideLayouts/_rels/slideLayout38.xml.rels><?xml version="1.0" encoding="UTF-8" standalone="yes"?>
<Relationships xmlns="http://schemas.openxmlformats.org/package/2006/relationships"><Relationship Id="rId3" Type="http://schemas.openxmlformats.org/officeDocument/2006/relationships/tags" Target="../tags/tag98.xml"/><Relationship Id="rId2" Type="http://schemas.openxmlformats.org/officeDocument/2006/relationships/tags" Target="../tags/tag97.xml"/><Relationship Id="rId1" Type="http://schemas.openxmlformats.org/officeDocument/2006/relationships/vmlDrawing" Target="../drawings/vmlDrawing24.vml"/><Relationship Id="rId6" Type="http://schemas.openxmlformats.org/officeDocument/2006/relationships/oleObject" Target="../embeddings/oleObject25.bin"/><Relationship Id="rId5" Type="http://schemas.openxmlformats.org/officeDocument/2006/relationships/slideMaster" Target="../slideMasters/slideMaster5.xml"/><Relationship Id="rId4" Type="http://schemas.openxmlformats.org/officeDocument/2006/relationships/tags" Target="../tags/tag99.xml"/></Relationships>
</file>

<file path=ppt/slideLayouts/_rels/slideLayout380.xml.rels><?xml version="1.0" encoding="UTF-8" standalone="yes"?>
<Relationships xmlns="http://schemas.openxmlformats.org/package/2006/relationships"><Relationship Id="rId3" Type="http://schemas.openxmlformats.org/officeDocument/2006/relationships/slideMaster" Target="../slideMasters/slideMaster42.xml"/><Relationship Id="rId2" Type="http://schemas.openxmlformats.org/officeDocument/2006/relationships/tags" Target="../tags/tag1232.xml"/><Relationship Id="rId1" Type="http://schemas.openxmlformats.org/officeDocument/2006/relationships/vmlDrawing" Target="../drawings/vmlDrawing315.vml"/><Relationship Id="rId4" Type="http://schemas.openxmlformats.org/officeDocument/2006/relationships/oleObject" Target="../embeddings/oleObject336.bin"/></Relationships>
</file>

<file path=ppt/slideLayouts/_rels/slideLayout381.xml.rels><?xml version="1.0" encoding="UTF-8" standalone="yes"?>
<Relationships xmlns="http://schemas.openxmlformats.org/package/2006/relationships"><Relationship Id="rId3" Type="http://schemas.openxmlformats.org/officeDocument/2006/relationships/tags" Target="../tags/tag1234.xml"/><Relationship Id="rId2" Type="http://schemas.openxmlformats.org/officeDocument/2006/relationships/tags" Target="../tags/tag1233.xml"/><Relationship Id="rId1" Type="http://schemas.openxmlformats.org/officeDocument/2006/relationships/vmlDrawing" Target="../drawings/vmlDrawing316.vml"/><Relationship Id="rId6" Type="http://schemas.openxmlformats.org/officeDocument/2006/relationships/oleObject" Target="../embeddings/oleObject337.bin"/><Relationship Id="rId5" Type="http://schemas.openxmlformats.org/officeDocument/2006/relationships/slideMaster" Target="../slideMasters/slideMaster42.xml"/><Relationship Id="rId4" Type="http://schemas.openxmlformats.org/officeDocument/2006/relationships/tags" Target="../tags/tag1235.xml"/></Relationships>
</file>

<file path=ppt/slideLayouts/_rels/slideLayout382.xml.rels><?xml version="1.0" encoding="UTF-8" standalone="yes"?>
<Relationships xmlns="http://schemas.openxmlformats.org/package/2006/relationships"><Relationship Id="rId3" Type="http://schemas.openxmlformats.org/officeDocument/2006/relationships/tags" Target="../tags/tag1237.xml"/><Relationship Id="rId2" Type="http://schemas.openxmlformats.org/officeDocument/2006/relationships/tags" Target="../tags/tag1236.xml"/><Relationship Id="rId1" Type="http://schemas.openxmlformats.org/officeDocument/2006/relationships/vmlDrawing" Target="../drawings/vmlDrawing317.vml"/><Relationship Id="rId6" Type="http://schemas.openxmlformats.org/officeDocument/2006/relationships/oleObject" Target="../embeddings/oleObject338.bin"/><Relationship Id="rId5" Type="http://schemas.openxmlformats.org/officeDocument/2006/relationships/slideMaster" Target="../slideMasters/slideMaster42.xml"/><Relationship Id="rId4" Type="http://schemas.openxmlformats.org/officeDocument/2006/relationships/tags" Target="../tags/tag1238.xml"/></Relationships>
</file>

<file path=ppt/slideLayouts/_rels/slideLayout383.xml.rels><?xml version="1.0" encoding="UTF-8" standalone="yes"?>
<Relationships xmlns="http://schemas.openxmlformats.org/package/2006/relationships"><Relationship Id="rId8" Type="http://schemas.openxmlformats.org/officeDocument/2006/relationships/oleObject" Target="../embeddings/oleObject339.bin"/><Relationship Id="rId3" Type="http://schemas.openxmlformats.org/officeDocument/2006/relationships/tags" Target="../tags/tag1240.xml"/><Relationship Id="rId7" Type="http://schemas.openxmlformats.org/officeDocument/2006/relationships/slideMaster" Target="../slideMasters/slideMaster42.xml"/><Relationship Id="rId2" Type="http://schemas.openxmlformats.org/officeDocument/2006/relationships/tags" Target="../tags/tag1239.xml"/><Relationship Id="rId1" Type="http://schemas.openxmlformats.org/officeDocument/2006/relationships/vmlDrawing" Target="../drawings/vmlDrawing318.vml"/><Relationship Id="rId6" Type="http://schemas.openxmlformats.org/officeDocument/2006/relationships/tags" Target="../tags/tag1243.xml"/><Relationship Id="rId5" Type="http://schemas.openxmlformats.org/officeDocument/2006/relationships/tags" Target="../tags/tag1242.xml"/><Relationship Id="rId4" Type="http://schemas.openxmlformats.org/officeDocument/2006/relationships/tags" Target="../tags/tag1241.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385.xml.rels><?xml version="1.0" encoding="UTF-8" standalone="yes"?>
<Relationships xmlns="http://schemas.openxmlformats.org/package/2006/relationships"><Relationship Id="rId3" Type="http://schemas.openxmlformats.org/officeDocument/2006/relationships/oleObject" Target="../embeddings/oleObject340.bin"/><Relationship Id="rId2" Type="http://schemas.openxmlformats.org/officeDocument/2006/relationships/slideMaster" Target="../slideMasters/slideMaster42.xml"/><Relationship Id="rId1" Type="http://schemas.openxmlformats.org/officeDocument/2006/relationships/vmlDrawing" Target="../drawings/vmlDrawing319.v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387.xml.rels><?xml version="1.0" encoding="UTF-8" standalone="yes"?>
<Relationships xmlns="http://schemas.openxmlformats.org/package/2006/relationships"><Relationship Id="rId8" Type="http://schemas.openxmlformats.org/officeDocument/2006/relationships/slideMaster" Target="../slideMasters/slideMaster43.xml"/><Relationship Id="rId3" Type="http://schemas.openxmlformats.org/officeDocument/2006/relationships/tags" Target="../tags/tag1253.xml"/><Relationship Id="rId7" Type="http://schemas.openxmlformats.org/officeDocument/2006/relationships/tags" Target="../tags/tag1257.xml"/><Relationship Id="rId12" Type="http://schemas.openxmlformats.org/officeDocument/2006/relationships/image" Target="../media/image5.png"/><Relationship Id="rId2" Type="http://schemas.openxmlformats.org/officeDocument/2006/relationships/tags" Target="../tags/tag1252.xml"/><Relationship Id="rId1" Type="http://schemas.openxmlformats.org/officeDocument/2006/relationships/vmlDrawing" Target="../drawings/vmlDrawing321.vml"/><Relationship Id="rId6" Type="http://schemas.openxmlformats.org/officeDocument/2006/relationships/tags" Target="../tags/tag1256.xml"/><Relationship Id="rId11" Type="http://schemas.openxmlformats.org/officeDocument/2006/relationships/image" Target="../media/image4.emf"/><Relationship Id="rId5" Type="http://schemas.openxmlformats.org/officeDocument/2006/relationships/tags" Target="../tags/tag1255.xml"/><Relationship Id="rId10" Type="http://schemas.openxmlformats.org/officeDocument/2006/relationships/oleObject" Target="../embeddings/oleObject342.bin"/><Relationship Id="rId4" Type="http://schemas.openxmlformats.org/officeDocument/2006/relationships/tags" Target="../tags/tag1254.xml"/><Relationship Id="rId9" Type="http://schemas.openxmlformats.org/officeDocument/2006/relationships/image" Target="../media/image3.jpeg"/></Relationships>
</file>

<file path=ppt/slideLayouts/_rels/slideLayout388.xml.rels><?xml version="1.0" encoding="UTF-8" standalone="yes"?>
<Relationships xmlns="http://schemas.openxmlformats.org/package/2006/relationships"><Relationship Id="rId8" Type="http://schemas.openxmlformats.org/officeDocument/2006/relationships/slideMaster" Target="../slideMasters/slideMaster43.xml"/><Relationship Id="rId3" Type="http://schemas.openxmlformats.org/officeDocument/2006/relationships/tags" Target="../tags/tag1259.xml"/><Relationship Id="rId7" Type="http://schemas.openxmlformats.org/officeDocument/2006/relationships/tags" Target="../tags/tag1263.xml"/><Relationship Id="rId12" Type="http://schemas.openxmlformats.org/officeDocument/2006/relationships/image" Target="../media/image4.emf"/><Relationship Id="rId2" Type="http://schemas.openxmlformats.org/officeDocument/2006/relationships/tags" Target="../tags/tag1258.xml"/><Relationship Id="rId1" Type="http://schemas.openxmlformats.org/officeDocument/2006/relationships/vmlDrawing" Target="../drawings/vmlDrawing322.vml"/><Relationship Id="rId6" Type="http://schemas.openxmlformats.org/officeDocument/2006/relationships/tags" Target="../tags/tag1262.xml"/><Relationship Id="rId11" Type="http://schemas.openxmlformats.org/officeDocument/2006/relationships/image" Target="../media/image5.png"/><Relationship Id="rId5" Type="http://schemas.openxmlformats.org/officeDocument/2006/relationships/tags" Target="../tags/tag1261.xml"/><Relationship Id="rId10" Type="http://schemas.openxmlformats.org/officeDocument/2006/relationships/oleObject" Target="../embeddings/oleObject343.bin"/><Relationship Id="rId4" Type="http://schemas.openxmlformats.org/officeDocument/2006/relationships/tags" Target="../tags/tag1260.xml"/><Relationship Id="rId9" Type="http://schemas.openxmlformats.org/officeDocument/2006/relationships/image" Target="../media/image6.jpeg"/></Relationships>
</file>

<file path=ppt/slideLayouts/_rels/slideLayout389.xml.rels><?xml version="1.0" encoding="UTF-8" standalone="yes"?>
<Relationships xmlns="http://schemas.openxmlformats.org/package/2006/relationships"><Relationship Id="rId3" Type="http://schemas.openxmlformats.org/officeDocument/2006/relationships/tags" Target="../tags/tag1265.xml"/><Relationship Id="rId7" Type="http://schemas.openxmlformats.org/officeDocument/2006/relationships/oleObject" Target="../embeddings/oleObject344.bin"/><Relationship Id="rId2" Type="http://schemas.openxmlformats.org/officeDocument/2006/relationships/tags" Target="../tags/tag1264.xml"/><Relationship Id="rId1" Type="http://schemas.openxmlformats.org/officeDocument/2006/relationships/vmlDrawing" Target="../drawings/vmlDrawing323.vml"/><Relationship Id="rId6" Type="http://schemas.openxmlformats.org/officeDocument/2006/relationships/image" Target="../media/image7.jpeg"/><Relationship Id="rId5" Type="http://schemas.openxmlformats.org/officeDocument/2006/relationships/slideMaster" Target="../slideMasters/slideMaster43.xml"/><Relationship Id="rId4" Type="http://schemas.openxmlformats.org/officeDocument/2006/relationships/tags" Target="../tags/tag1266.xml"/></Relationships>
</file>

<file path=ppt/slideLayouts/_rels/slideLayout39.xml.rels><?xml version="1.0" encoding="UTF-8" standalone="yes"?>
<Relationships xmlns="http://schemas.openxmlformats.org/package/2006/relationships"><Relationship Id="rId8" Type="http://schemas.openxmlformats.org/officeDocument/2006/relationships/oleObject" Target="../embeddings/oleObject26.bin"/><Relationship Id="rId3" Type="http://schemas.openxmlformats.org/officeDocument/2006/relationships/tags" Target="../tags/tag101.xml"/><Relationship Id="rId7" Type="http://schemas.openxmlformats.org/officeDocument/2006/relationships/slideMaster" Target="../slideMasters/slideMaster5.xml"/><Relationship Id="rId2" Type="http://schemas.openxmlformats.org/officeDocument/2006/relationships/tags" Target="../tags/tag100.xml"/><Relationship Id="rId1" Type="http://schemas.openxmlformats.org/officeDocument/2006/relationships/vmlDrawing" Target="../drawings/vmlDrawing25.vml"/><Relationship Id="rId6" Type="http://schemas.openxmlformats.org/officeDocument/2006/relationships/tags" Target="../tags/tag104.xml"/><Relationship Id="rId5" Type="http://schemas.openxmlformats.org/officeDocument/2006/relationships/tags" Target="../tags/tag103.xml"/><Relationship Id="rId4" Type="http://schemas.openxmlformats.org/officeDocument/2006/relationships/tags" Target="../tags/tag102.xml"/></Relationships>
</file>

<file path=ppt/slideLayouts/_rels/slideLayout390.xml.rels><?xml version="1.0" encoding="UTF-8" standalone="yes"?>
<Relationships xmlns="http://schemas.openxmlformats.org/package/2006/relationships"><Relationship Id="rId3" Type="http://schemas.openxmlformats.org/officeDocument/2006/relationships/slideMaster" Target="../slideMasters/slideMaster43.xml"/><Relationship Id="rId2" Type="http://schemas.openxmlformats.org/officeDocument/2006/relationships/tags" Target="../tags/tag1267.xml"/><Relationship Id="rId1" Type="http://schemas.openxmlformats.org/officeDocument/2006/relationships/vmlDrawing" Target="../drawings/vmlDrawing324.vml"/><Relationship Id="rId4" Type="http://schemas.openxmlformats.org/officeDocument/2006/relationships/oleObject" Target="../embeddings/oleObject345.bin"/></Relationships>
</file>

<file path=ppt/slideLayouts/_rels/slideLayout391.xml.rels><?xml version="1.0" encoding="UTF-8" standalone="yes"?>
<Relationships xmlns="http://schemas.openxmlformats.org/package/2006/relationships"><Relationship Id="rId3" Type="http://schemas.openxmlformats.org/officeDocument/2006/relationships/tags" Target="../tags/tag1269.xml"/><Relationship Id="rId2" Type="http://schemas.openxmlformats.org/officeDocument/2006/relationships/tags" Target="../tags/tag1268.xml"/><Relationship Id="rId1" Type="http://schemas.openxmlformats.org/officeDocument/2006/relationships/vmlDrawing" Target="../drawings/vmlDrawing325.vml"/><Relationship Id="rId6" Type="http://schemas.openxmlformats.org/officeDocument/2006/relationships/oleObject" Target="../embeddings/oleObject346.bin"/><Relationship Id="rId5" Type="http://schemas.openxmlformats.org/officeDocument/2006/relationships/slideMaster" Target="../slideMasters/slideMaster43.xml"/><Relationship Id="rId4" Type="http://schemas.openxmlformats.org/officeDocument/2006/relationships/tags" Target="../tags/tag1270.xml"/></Relationships>
</file>

<file path=ppt/slideLayouts/_rels/slideLayout392.xml.rels><?xml version="1.0" encoding="UTF-8" standalone="yes"?>
<Relationships xmlns="http://schemas.openxmlformats.org/package/2006/relationships"><Relationship Id="rId3" Type="http://schemas.openxmlformats.org/officeDocument/2006/relationships/tags" Target="../tags/tag1272.xml"/><Relationship Id="rId2" Type="http://schemas.openxmlformats.org/officeDocument/2006/relationships/tags" Target="../tags/tag1271.xml"/><Relationship Id="rId1" Type="http://schemas.openxmlformats.org/officeDocument/2006/relationships/vmlDrawing" Target="../drawings/vmlDrawing326.vml"/><Relationship Id="rId6" Type="http://schemas.openxmlformats.org/officeDocument/2006/relationships/oleObject" Target="../embeddings/oleObject347.bin"/><Relationship Id="rId5" Type="http://schemas.openxmlformats.org/officeDocument/2006/relationships/slideMaster" Target="../slideMasters/slideMaster43.xml"/><Relationship Id="rId4" Type="http://schemas.openxmlformats.org/officeDocument/2006/relationships/tags" Target="../tags/tag1273.xml"/></Relationships>
</file>

<file path=ppt/slideLayouts/_rels/slideLayout393.xml.rels><?xml version="1.0" encoding="UTF-8" standalone="yes"?>
<Relationships xmlns="http://schemas.openxmlformats.org/package/2006/relationships"><Relationship Id="rId8" Type="http://schemas.openxmlformats.org/officeDocument/2006/relationships/oleObject" Target="../embeddings/oleObject348.bin"/><Relationship Id="rId3" Type="http://schemas.openxmlformats.org/officeDocument/2006/relationships/tags" Target="../tags/tag1275.xml"/><Relationship Id="rId7" Type="http://schemas.openxmlformats.org/officeDocument/2006/relationships/slideMaster" Target="../slideMasters/slideMaster43.xml"/><Relationship Id="rId2" Type="http://schemas.openxmlformats.org/officeDocument/2006/relationships/tags" Target="../tags/tag1274.xml"/><Relationship Id="rId1" Type="http://schemas.openxmlformats.org/officeDocument/2006/relationships/vmlDrawing" Target="../drawings/vmlDrawing327.vml"/><Relationship Id="rId6" Type="http://schemas.openxmlformats.org/officeDocument/2006/relationships/tags" Target="../tags/tag1278.xml"/><Relationship Id="rId5" Type="http://schemas.openxmlformats.org/officeDocument/2006/relationships/tags" Target="../tags/tag1277.xml"/><Relationship Id="rId4" Type="http://schemas.openxmlformats.org/officeDocument/2006/relationships/tags" Target="../tags/tag1276.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395.xml.rels><?xml version="1.0" encoding="UTF-8" standalone="yes"?>
<Relationships xmlns="http://schemas.openxmlformats.org/package/2006/relationships"><Relationship Id="rId3" Type="http://schemas.openxmlformats.org/officeDocument/2006/relationships/oleObject" Target="../embeddings/oleObject349.bin"/><Relationship Id="rId2" Type="http://schemas.openxmlformats.org/officeDocument/2006/relationships/slideMaster" Target="../slideMasters/slideMaster43.xml"/><Relationship Id="rId1" Type="http://schemas.openxmlformats.org/officeDocument/2006/relationships/vmlDrawing" Target="../drawings/vmlDrawing328.v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397.xml.rels><?xml version="1.0" encoding="UTF-8" standalone="yes"?>
<Relationships xmlns="http://schemas.openxmlformats.org/package/2006/relationships"><Relationship Id="rId8" Type="http://schemas.openxmlformats.org/officeDocument/2006/relationships/slideMaster" Target="../slideMasters/slideMaster44.xml"/><Relationship Id="rId3" Type="http://schemas.openxmlformats.org/officeDocument/2006/relationships/tags" Target="../tags/tag1288.xml"/><Relationship Id="rId7" Type="http://schemas.openxmlformats.org/officeDocument/2006/relationships/tags" Target="../tags/tag1292.xml"/><Relationship Id="rId12" Type="http://schemas.openxmlformats.org/officeDocument/2006/relationships/image" Target="../media/image5.png"/><Relationship Id="rId2" Type="http://schemas.openxmlformats.org/officeDocument/2006/relationships/tags" Target="../tags/tag1287.xml"/><Relationship Id="rId1" Type="http://schemas.openxmlformats.org/officeDocument/2006/relationships/vmlDrawing" Target="../drawings/vmlDrawing330.vml"/><Relationship Id="rId6" Type="http://schemas.openxmlformats.org/officeDocument/2006/relationships/tags" Target="../tags/tag1291.xml"/><Relationship Id="rId11" Type="http://schemas.openxmlformats.org/officeDocument/2006/relationships/image" Target="../media/image4.emf"/><Relationship Id="rId5" Type="http://schemas.openxmlformats.org/officeDocument/2006/relationships/tags" Target="../tags/tag1290.xml"/><Relationship Id="rId10" Type="http://schemas.openxmlformats.org/officeDocument/2006/relationships/oleObject" Target="../embeddings/oleObject351.bin"/><Relationship Id="rId4" Type="http://schemas.openxmlformats.org/officeDocument/2006/relationships/tags" Target="../tags/tag1289.xml"/><Relationship Id="rId9" Type="http://schemas.openxmlformats.org/officeDocument/2006/relationships/image" Target="../media/image3.jpeg"/></Relationships>
</file>

<file path=ppt/slideLayouts/_rels/slideLayout398.xml.rels><?xml version="1.0" encoding="UTF-8" standalone="yes"?>
<Relationships xmlns="http://schemas.openxmlformats.org/package/2006/relationships"><Relationship Id="rId8" Type="http://schemas.openxmlformats.org/officeDocument/2006/relationships/slideMaster" Target="../slideMasters/slideMaster44.xml"/><Relationship Id="rId3" Type="http://schemas.openxmlformats.org/officeDocument/2006/relationships/tags" Target="../tags/tag1294.xml"/><Relationship Id="rId7" Type="http://schemas.openxmlformats.org/officeDocument/2006/relationships/tags" Target="../tags/tag1298.xml"/><Relationship Id="rId12" Type="http://schemas.openxmlformats.org/officeDocument/2006/relationships/image" Target="../media/image4.emf"/><Relationship Id="rId2" Type="http://schemas.openxmlformats.org/officeDocument/2006/relationships/tags" Target="../tags/tag1293.xml"/><Relationship Id="rId1" Type="http://schemas.openxmlformats.org/officeDocument/2006/relationships/vmlDrawing" Target="../drawings/vmlDrawing331.vml"/><Relationship Id="rId6" Type="http://schemas.openxmlformats.org/officeDocument/2006/relationships/tags" Target="../tags/tag1297.xml"/><Relationship Id="rId11" Type="http://schemas.openxmlformats.org/officeDocument/2006/relationships/image" Target="../media/image5.png"/><Relationship Id="rId5" Type="http://schemas.openxmlformats.org/officeDocument/2006/relationships/tags" Target="../tags/tag1296.xml"/><Relationship Id="rId10" Type="http://schemas.openxmlformats.org/officeDocument/2006/relationships/oleObject" Target="../embeddings/oleObject352.bin"/><Relationship Id="rId4" Type="http://schemas.openxmlformats.org/officeDocument/2006/relationships/tags" Target="../tags/tag1295.xml"/><Relationship Id="rId9" Type="http://schemas.openxmlformats.org/officeDocument/2006/relationships/image" Target="../media/image6.jpeg"/></Relationships>
</file>

<file path=ppt/slideLayouts/_rels/slideLayout399.xml.rels><?xml version="1.0" encoding="UTF-8" standalone="yes"?>
<Relationships xmlns="http://schemas.openxmlformats.org/package/2006/relationships"><Relationship Id="rId3" Type="http://schemas.openxmlformats.org/officeDocument/2006/relationships/tags" Target="../tags/tag1300.xml"/><Relationship Id="rId7" Type="http://schemas.openxmlformats.org/officeDocument/2006/relationships/oleObject" Target="../embeddings/oleObject353.bin"/><Relationship Id="rId2" Type="http://schemas.openxmlformats.org/officeDocument/2006/relationships/tags" Target="../tags/tag1299.xml"/><Relationship Id="rId1" Type="http://schemas.openxmlformats.org/officeDocument/2006/relationships/vmlDrawing" Target="../drawings/vmlDrawing332.vml"/><Relationship Id="rId6" Type="http://schemas.openxmlformats.org/officeDocument/2006/relationships/image" Target="../media/image7.jpeg"/><Relationship Id="rId5" Type="http://schemas.openxmlformats.org/officeDocument/2006/relationships/slideMaster" Target="../slideMasters/slideMaster44.xml"/><Relationship Id="rId4" Type="http://schemas.openxmlformats.org/officeDocument/2006/relationships/tags" Target="../tags/tag1301.xml"/></Relationships>
</file>

<file path=ppt/slideLayouts/_rels/slideLayout4.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5.xml"/><Relationship Id="rId1" Type="http://schemas.openxmlformats.org/officeDocument/2006/relationships/vmlDrawing" Target="../drawings/vmlDrawing5.vml"/><Relationship Id="rId4" Type="http://schemas.openxmlformats.org/officeDocument/2006/relationships/oleObject" Target="../embeddings/oleObject5.bin"/></Relationships>
</file>

<file path=ppt/slideLayouts/_rels/slideLayout40.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tags" Target="../tags/tag107.xml"/><Relationship Id="rId7" Type="http://schemas.openxmlformats.org/officeDocument/2006/relationships/image" Target="../media/image48.jpeg"/><Relationship Id="rId2" Type="http://schemas.openxmlformats.org/officeDocument/2006/relationships/tags" Target="../tags/tag106.xml"/><Relationship Id="rId1" Type="http://schemas.openxmlformats.org/officeDocument/2006/relationships/tags" Target="../tags/tag105.xml"/><Relationship Id="rId6" Type="http://schemas.openxmlformats.org/officeDocument/2006/relationships/slideMaster" Target="../slideMasters/slideMaster5.xml"/><Relationship Id="rId5" Type="http://schemas.openxmlformats.org/officeDocument/2006/relationships/tags" Target="../tags/tag109.xml"/><Relationship Id="rId4" Type="http://schemas.openxmlformats.org/officeDocument/2006/relationships/tags" Target="../tags/tag108.xml"/><Relationship Id="rId9" Type="http://schemas.openxmlformats.org/officeDocument/2006/relationships/image" Target="../media/image2.png"/></Relationships>
</file>

<file path=ppt/slideLayouts/_rels/slideLayout400.xml.rels><?xml version="1.0" encoding="UTF-8" standalone="yes"?>
<Relationships xmlns="http://schemas.openxmlformats.org/package/2006/relationships"><Relationship Id="rId3" Type="http://schemas.openxmlformats.org/officeDocument/2006/relationships/slideMaster" Target="../slideMasters/slideMaster44.xml"/><Relationship Id="rId2" Type="http://schemas.openxmlformats.org/officeDocument/2006/relationships/tags" Target="../tags/tag1302.xml"/><Relationship Id="rId1" Type="http://schemas.openxmlformats.org/officeDocument/2006/relationships/vmlDrawing" Target="../drawings/vmlDrawing333.vml"/><Relationship Id="rId4" Type="http://schemas.openxmlformats.org/officeDocument/2006/relationships/oleObject" Target="../embeddings/oleObject354.bin"/></Relationships>
</file>

<file path=ppt/slideLayouts/_rels/slideLayout401.xml.rels><?xml version="1.0" encoding="UTF-8" standalone="yes"?>
<Relationships xmlns="http://schemas.openxmlformats.org/package/2006/relationships"><Relationship Id="rId3" Type="http://schemas.openxmlformats.org/officeDocument/2006/relationships/tags" Target="../tags/tag1304.xml"/><Relationship Id="rId2" Type="http://schemas.openxmlformats.org/officeDocument/2006/relationships/tags" Target="../tags/tag1303.xml"/><Relationship Id="rId1" Type="http://schemas.openxmlformats.org/officeDocument/2006/relationships/vmlDrawing" Target="../drawings/vmlDrawing334.vml"/><Relationship Id="rId6" Type="http://schemas.openxmlformats.org/officeDocument/2006/relationships/oleObject" Target="../embeddings/oleObject355.bin"/><Relationship Id="rId5" Type="http://schemas.openxmlformats.org/officeDocument/2006/relationships/slideMaster" Target="../slideMasters/slideMaster44.xml"/><Relationship Id="rId4" Type="http://schemas.openxmlformats.org/officeDocument/2006/relationships/tags" Target="../tags/tag1305.xml"/></Relationships>
</file>

<file path=ppt/slideLayouts/_rels/slideLayout402.xml.rels><?xml version="1.0" encoding="UTF-8" standalone="yes"?>
<Relationships xmlns="http://schemas.openxmlformats.org/package/2006/relationships"><Relationship Id="rId3" Type="http://schemas.openxmlformats.org/officeDocument/2006/relationships/tags" Target="../tags/tag1307.xml"/><Relationship Id="rId2" Type="http://schemas.openxmlformats.org/officeDocument/2006/relationships/tags" Target="../tags/tag1306.xml"/><Relationship Id="rId1" Type="http://schemas.openxmlformats.org/officeDocument/2006/relationships/vmlDrawing" Target="../drawings/vmlDrawing335.vml"/><Relationship Id="rId6" Type="http://schemas.openxmlformats.org/officeDocument/2006/relationships/oleObject" Target="../embeddings/oleObject356.bin"/><Relationship Id="rId5" Type="http://schemas.openxmlformats.org/officeDocument/2006/relationships/slideMaster" Target="../slideMasters/slideMaster44.xml"/><Relationship Id="rId4" Type="http://schemas.openxmlformats.org/officeDocument/2006/relationships/tags" Target="../tags/tag1308.xml"/></Relationships>
</file>

<file path=ppt/slideLayouts/_rels/slideLayout403.xml.rels><?xml version="1.0" encoding="UTF-8" standalone="yes"?>
<Relationships xmlns="http://schemas.openxmlformats.org/package/2006/relationships"><Relationship Id="rId8" Type="http://schemas.openxmlformats.org/officeDocument/2006/relationships/oleObject" Target="../embeddings/oleObject357.bin"/><Relationship Id="rId3" Type="http://schemas.openxmlformats.org/officeDocument/2006/relationships/tags" Target="../tags/tag1310.xml"/><Relationship Id="rId7" Type="http://schemas.openxmlformats.org/officeDocument/2006/relationships/slideMaster" Target="../slideMasters/slideMaster44.xml"/><Relationship Id="rId2" Type="http://schemas.openxmlformats.org/officeDocument/2006/relationships/tags" Target="../tags/tag1309.xml"/><Relationship Id="rId1" Type="http://schemas.openxmlformats.org/officeDocument/2006/relationships/vmlDrawing" Target="../drawings/vmlDrawing336.vml"/><Relationship Id="rId6" Type="http://schemas.openxmlformats.org/officeDocument/2006/relationships/tags" Target="../tags/tag1313.xml"/><Relationship Id="rId5" Type="http://schemas.openxmlformats.org/officeDocument/2006/relationships/tags" Target="../tags/tag1312.xml"/><Relationship Id="rId4" Type="http://schemas.openxmlformats.org/officeDocument/2006/relationships/tags" Target="../tags/tag1311.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05.xml.rels><?xml version="1.0" encoding="UTF-8" standalone="yes"?>
<Relationships xmlns="http://schemas.openxmlformats.org/package/2006/relationships"><Relationship Id="rId3" Type="http://schemas.openxmlformats.org/officeDocument/2006/relationships/oleObject" Target="../embeddings/oleObject358.bin"/><Relationship Id="rId2" Type="http://schemas.openxmlformats.org/officeDocument/2006/relationships/slideMaster" Target="../slideMasters/slideMaster44.xml"/><Relationship Id="rId1" Type="http://schemas.openxmlformats.org/officeDocument/2006/relationships/vmlDrawing" Target="../drawings/vmlDrawing337.v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07.xml.rels><?xml version="1.0" encoding="UTF-8" standalone="yes"?>
<Relationships xmlns="http://schemas.openxmlformats.org/package/2006/relationships"><Relationship Id="rId8" Type="http://schemas.openxmlformats.org/officeDocument/2006/relationships/slideMaster" Target="../slideMasters/slideMaster45.xml"/><Relationship Id="rId3" Type="http://schemas.openxmlformats.org/officeDocument/2006/relationships/tags" Target="../tags/tag1323.xml"/><Relationship Id="rId7" Type="http://schemas.openxmlformats.org/officeDocument/2006/relationships/tags" Target="../tags/tag1327.xml"/><Relationship Id="rId12" Type="http://schemas.openxmlformats.org/officeDocument/2006/relationships/image" Target="../media/image5.png"/><Relationship Id="rId2" Type="http://schemas.openxmlformats.org/officeDocument/2006/relationships/tags" Target="../tags/tag1322.xml"/><Relationship Id="rId1" Type="http://schemas.openxmlformats.org/officeDocument/2006/relationships/vmlDrawing" Target="../drawings/vmlDrawing339.vml"/><Relationship Id="rId6" Type="http://schemas.openxmlformats.org/officeDocument/2006/relationships/tags" Target="../tags/tag1326.xml"/><Relationship Id="rId11" Type="http://schemas.openxmlformats.org/officeDocument/2006/relationships/image" Target="../media/image4.emf"/><Relationship Id="rId5" Type="http://schemas.openxmlformats.org/officeDocument/2006/relationships/tags" Target="../tags/tag1325.xml"/><Relationship Id="rId10" Type="http://schemas.openxmlformats.org/officeDocument/2006/relationships/oleObject" Target="../embeddings/oleObject360.bin"/><Relationship Id="rId4" Type="http://schemas.openxmlformats.org/officeDocument/2006/relationships/tags" Target="../tags/tag1324.xml"/><Relationship Id="rId9" Type="http://schemas.openxmlformats.org/officeDocument/2006/relationships/image" Target="../media/image3.jpeg"/></Relationships>
</file>

<file path=ppt/slideLayouts/_rels/slideLayout408.xml.rels><?xml version="1.0" encoding="UTF-8" standalone="yes"?>
<Relationships xmlns="http://schemas.openxmlformats.org/package/2006/relationships"><Relationship Id="rId8" Type="http://schemas.openxmlformats.org/officeDocument/2006/relationships/slideMaster" Target="../slideMasters/slideMaster45.xml"/><Relationship Id="rId3" Type="http://schemas.openxmlformats.org/officeDocument/2006/relationships/tags" Target="../tags/tag1329.xml"/><Relationship Id="rId7" Type="http://schemas.openxmlformats.org/officeDocument/2006/relationships/tags" Target="../tags/tag1333.xml"/><Relationship Id="rId12" Type="http://schemas.openxmlformats.org/officeDocument/2006/relationships/image" Target="../media/image4.emf"/><Relationship Id="rId2" Type="http://schemas.openxmlformats.org/officeDocument/2006/relationships/tags" Target="../tags/tag1328.xml"/><Relationship Id="rId1" Type="http://schemas.openxmlformats.org/officeDocument/2006/relationships/vmlDrawing" Target="../drawings/vmlDrawing340.vml"/><Relationship Id="rId6" Type="http://schemas.openxmlformats.org/officeDocument/2006/relationships/tags" Target="../tags/tag1332.xml"/><Relationship Id="rId11" Type="http://schemas.openxmlformats.org/officeDocument/2006/relationships/image" Target="../media/image5.png"/><Relationship Id="rId5" Type="http://schemas.openxmlformats.org/officeDocument/2006/relationships/tags" Target="../tags/tag1331.xml"/><Relationship Id="rId10" Type="http://schemas.openxmlformats.org/officeDocument/2006/relationships/oleObject" Target="../embeddings/oleObject361.bin"/><Relationship Id="rId4" Type="http://schemas.openxmlformats.org/officeDocument/2006/relationships/tags" Target="../tags/tag1330.xml"/><Relationship Id="rId9" Type="http://schemas.openxmlformats.org/officeDocument/2006/relationships/image" Target="../media/image6.jpeg"/></Relationships>
</file>

<file path=ppt/slideLayouts/_rels/slideLayout409.xml.rels><?xml version="1.0" encoding="UTF-8" standalone="yes"?>
<Relationships xmlns="http://schemas.openxmlformats.org/package/2006/relationships"><Relationship Id="rId3" Type="http://schemas.openxmlformats.org/officeDocument/2006/relationships/tags" Target="../tags/tag1335.xml"/><Relationship Id="rId7" Type="http://schemas.openxmlformats.org/officeDocument/2006/relationships/oleObject" Target="../embeddings/oleObject362.bin"/><Relationship Id="rId2" Type="http://schemas.openxmlformats.org/officeDocument/2006/relationships/tags" Target="../tags/tag1334.xml"/><Relationship Id="rId1" Type="http://schemas.openxmlformats.org/officeDocument/2006/relationships/vmlDrawing" Target="../drawings/vmlDrawing341.vml"/><Relationship Id="rId6" Type="http://schemas.openxmlformats.org/officeDocument/2006/relationships/image" Target="../media/image7.jpeg"/><Relationship Id="rId5" Type="http://schemas.openxmlformats.org/officeDocument/2006/relationships/slideMaster" Target="../slideMasters/slideMaster45.xml"/><Relationship Id="rId4" Type="http://schemas.openxmlformats.org/officeDocument/2006/relationships/tags" Target="../tags/tag1336.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0.xml.rels><?xml version="1.0" encoding="UTF-8" standalone="yes"?>
<Relationships xmlns="http://schemas.openxmlformats.org/package/2006/relationships"><Relationship Id="rId3" Type="http://schemas.openxmlformats.org/officeDocument/2006/relationships/slideMaster" Target="../slideMasters/slideMaster45.xml"/><Relationship Id="rId2" Type="http://schemas.openxmlformats.org/officeDocument/2006/relationships/tags" Target="../tags/tag1337.xml"/><Relationship Id="rId1" Type="http://schemas.openxmlformats.org/officeDocument/2006/relationships/vmlDrawing" Target="../drawings/vmlDrawing342.vml"/><Relationship Id="rId4" Type="http://schemas.openxmlformats.org/officeDocument/2006/relationships/oleObject" Target="../embeddings/oleObject363.bin"/></Relationships>
</file>

<file path=ppt/slideLayouts/_rels/slideLayout411.xml.rels><?xml version="1.0" encoding="UTF-8" standalone="yes"?>
<Relationships xmlns="http://schemas.openxmlformats.org/package/2006/relationships"><Relationship Id="rId3" Type="http://schemas.openxmlformats.org/officeDocument/2006/relationships/tags" Target="../tags/tag1339.xml"/><Relationship Id="rId2" Type="http://schemas.openxmlformats.org/officeDocument/2006/relationships/tags" Target="../tags/tag1338.xml"/><Relationship Id="rId1" Type="http://schemas.openxmlformats.org/officeDocument/2006/relationships/vmlDrawing" Target="../drawings/vmlDrawing343.vml"/><Relationship Id="rId6" Type="http://schemas.openxmlformats.org/officeDocument/2006/relationships/oleObject" Target="../embeddings/oleObject364.bin"/><Relationship Id="rId5" Type="http://schemas.openxmlformats.org/officeDocument/2006/relationships/slideMaster" Target="../slideMasters/slideMaster45.xml"/><Relationship Id="rId4" Type="http://schemas.openxmlformats.org/officeDocument/2006/relationships/tags" Target="../tags/tag1340.xml"/></Relationships>
</file>

<file path=ppt/slideLayouts/_rels/slideLayout412.xml.rels><?xml version="1.0" encoding="UTF-8" standalone="yes"?>
<Relationships xmlns="http://schemas.openxmlformats.org/package/2006/relationships"><Relationship Id="rId3" Type="http://schemas.openxmlformats.org/officeDocument/2006/relationships/tags" Target="../tags/tag1342.xml"/><Relationship Id="rId2" Type="http://schemas.openxmlformats.org/officeDocument/2006/relationships/tags" Target="../tags/tag1341.xml"/><Relationship Id="rId1" Type="http://schemas.openxmlformats.org/officeDocument/2006/relationships/vmlDrawing" Target="../drawings/vmlDrawing344.vml"/><Relationship Id="rId6" Type="http://schemas.openxmlformats.org/officeDocument/2006/relationships/oleObject" Target="../embeddings/oleObject365.bin"/><Relationship Id="rId5" Type="http://schemas.openxmlformats.org/officeDocument/2006/relationships/slideMaster" Target="../slideMasters/slideMaster45.xml"/><Relationship Id="rId4" Type="http://schemas.openxmlformats.org/officeDocument/2006/relationships/tags" Target="../tags/tag1343.xml"/></Relationships>
</file>

<file path=ppt/slideLayouts/_rels/slideLayout413.xml.rels><?xml version="1.0" encoding="UTF-8" standalone="yes"?>
<Relationships xmlns="http://schemas.openxmlformats.org/package/2006/relationships"><Relationship Id="rId8" Type="http://schemas.openxmlformats.org/officeDocument/2006/relationships/oleObject" Target="../embeddings/oleObject366.bin"/><Relationship Id="rId3" Type="http://schemas.openxmlformats.org/officeDocument/2006/relationships/tags" Target="../tags/tag1345.xml"/><Relationship Id="rId7" Type="http://schemas.openxmlformats.org/officeDocument/2006/relationships/slideMaster" Target="../slideMasters/slideMaster45.xml"/><Relationship Id="rId2" Type="http://schemas.openxmlformats.org/officeDocument/2006/relationships/tags" Target="../tags/tag1344.xml"/><Relationship Id="rId1" Type="http://schemas.openxmlformats.org/officeDocument/2006/relationships/vmlDrawing" Target="../drawings/vmlDrawing345.vml"/><Relationship Id="rId6" Type="http://schemas.openxmlformats.org/officeDocument/2006/relationships/tags" Target="../tags/tag1348.xml"/><Relationship Id="rId5" Type="http://schemas.openxmlformats.org/officeDocument/2006/relationships/tags" Target="../tags/tag1347.xml"/><Relationship Id="rId4" Type="http://schemas.openxmlformats.org/officeDocument/2006/relationships/tags" Target="../tags/tag1346.xml"/></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15.xml.rels><?xml version="1.0" encoding="UTF-8" standalone="yes"?>
<Relationships xmlns="http://schemas.openxmlformats.org/package/2006/relationships"><Relationship Id="rId3" Type="http://schemas.openxmlformats.org/officeDocument/2006/relationships/oleObject" Target="../embeddings/oleObject367.bin"/><Relationship Id="rId2" Type="http://schemas.openxmlformats.org/officeDocument/2006/relationships/slideMaster" Target="../slideMasters/slideMaster45.xml"/><Relationship Id="rId1" Type="http://schemas.openxmlformats.org/officeDocument/2006/relationships/vmlDrawing" Target="../drawings/vmlDrawing346.v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17.xml.rels><?xml version="1.0" encoding="UTF-8" standalone="yes"?>
<Relationships xmlns="http://schemas.openxmlformats.org/package/2006/relationships"><Relationship Id="rId8" Type="http://schemas.openxmlformats.org/officeDocument/2006/relationships/slideMaster" Target="../slideMasters/slideMaster46.xml"/><Relationship Id="rId3" Type="http://schemas.openxmlformats.org/officeDocument/2006/relationships/tags" Target="../tags/tag1358.xml"/><Relationship Id="rId7" Type="http://schemas.openxmlformats.org/officeDocument/2006/relationships/tags" Target="../tags/tag1362.xml"/><Relationship Id="rId12" Type="http://schemas.openxmlformats.org/officeDocument/2006/relationships/image" Target="../media/image5.png"/><Relationship Id="rId2" Type="http://schemas.openxmlformats.org/officeDocument/2006/relationships/tags" Target="../tags/tag1357.xml"/><Relationship Id="rId1" Type="http://schemas.openxmlformats.org/officeDocument/2006/relationships/vmlDrawing" Target="../drawings/vmlDrawing348.vml"/><Relationship Id="rId6" Type="http://schemas.openxmlformats.org/officeDocument/2006/relationships/tags" Target="../tags/tag1361.xml"/><Relationship Id="rId11" Type="http://schemas.openxmlformats.org/officeDocument/2006/relationships/image" Target="../media/image4.emf"/><Relationship Id="rId5" Type="http://schemas.openxmlformats.org/officeDocument/2006/relationships/tags" Target="../tags/tag1360.xml"/><Relationship Id="rId10" Type="http://schemas.openxmlformats.org/officeDocument/2006/relationships/oleObject" Target="../embeddings/oleObject369.bin"/><Relationship Id="rId4" Type="http://schemas.openxmlformats.org/officeDocument/2006/relationships/tags" Target="../tags/tag1359.xml"/><Relationship Id="rId9" Type="http://schemas.openxmlformats.org/officeDocument/2006/relationships/image" Target="../media/image3.jpeg"/></Relationships>
</file>

<file path=ppt/slideLayouts/_rels/slideLayout418.xml.rels><?xml version="1.0" encoding="UTF-8" standalone="yes"?>
<Relationships xmlns="http://schemas.openxmlformats.org/package/2006/relationships"><Relationship Id="rId8" Type="http://schemas.openxmlformats.org/officeDocument/2006/relationships/slideMaster" Target="../slideMasters/slideMaster46.xml"/><Relationship Id="rId3" Type="http://schemas.openxmlformats.org/officeDocument/2006/relationships/tags" Target="../tags/tag1364.xml"/><Relationship Id="rId7" Type="http://schemas.openxmlformats.org/officeDocument/2006/relationships/tags" Target="../tags/tag1368.xml"/><Relationship Id="rId12" Type="http://schemas.openxmlformats.org/officeDocument/2006/relationships/image" Target="../media/image4.emf"/><Relationship Id="rId2" Type="http://schemas.openxmlformats.org/officeDocument/2006/relationships/tags" Target="../tags/tag1363.xml"/><Relationship Id="rId1" Type="http://schemas.openxmlformats.org/officeDocument/2006/relationships/vmlDrawing" Target="../drawings/vmlDrawing349.vml"/><Relationship Id="rId6" Type="http://schemas.openxmlformats.org/officeDocument/2006/relationships/tags" Target="../tags/tag1367.xml"/><Relationship Id="rId11" Type="http://schemas.openxmlformats.org/officeDocument/2006/relationships/image" Target="../media/image5.png"/><Relationship Id="rId5" Type="http://schemas.openxmlformats.org/officeDocument/2006/relationships/tags" Target="../tags/tag1366.xml"/><Relationship Id="rId10" Type="http://schemas.openxmlformats.org/officeDocument/2006/relationships/oleObject" Target="../embeddings/oleObject370.bin"/><Relationship Id="rId4" Type="http://schemas.openxmlformats.org/officeDocument/2006/relationships/tags" Target="../tags/tag1365.xml"/><Relationship Id="rId9" Type="http://schemas.openxmlformats.org/officeDocument/2006/relationships/image" Target="../media/image6.jpeg"/></Relationships>
</file>

<file path=ppt/slideLayouts/_rels/slideLayout419.xml.rels><?xml version="1.0" encoding="UTF-8" standalone="yes"?>
<Relationships xmlns="http://schemas.openxmlformats.org/package/2006/relationships"><Relationship Id="rId3" Type="http://schemas.openxmlformats.org/officeDocument/2006/relationships/tags" Target="../tags/tag1370.xml"/><Relationship Id="rId7" Type="http://schemas.openxmlformats.org/officeDocument/2006/relationships/oleObject" Target="../embeddings/oleObject371.bin"/><Relationship Id="rId2" Type="http://schemas.openxmlformats.org/officeDocument/2006/relationships/tags" Target="../tags/tag1369.xml"/><Relationship Id="rId1" Type="http://schemas.openxmlformats.org/officeDocument/2006/relationships/vmlDrawing" Target="../drawings/vmlDrawing350.vml"/><Relationship Id="rId6" Type="http://schemas.openxmlformats.org/officeDocument/2006/relationships/image" Target="../media/image7.jpeg"/><Relationship Id="rId5" Type="http://schemas.openxmlformats.org/officeDocument/2006/relationships/slideMaster" Target="../slideMasters/slideMaster46.xml"/><Relationship Id="rId4" Type="http://schemas.openxmlformats.org/officeDocument/2006/relationships/tags" Target="../tags/tag137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slideMaster" Target="../slideMasters/slideMaster5.xml"/><Relationship Id="rId1" Type="http://schemas.openxmlformats.org/officeDocument/2006/relationships/tags" Target="../tags/tag110.xml"/><Relationship Id="rId5" Type="http://schemas.openxmlformats.org/officeDocument/2006/relationships/image" Target="../media/image52.png"/><Relationship Id="rId4" Type="http://schemas.openxmlformats.org/officeDocument/2006/relationships/image" Target="../media/image51.png"/></Relationships>
</file>

<file path=ppt/slideLayouts/_rels/slideLayout420.xml.rels><?xml version="1.0" encoding="UTF-8" standalone="yes"?>
<Relationships xmlns="http://schemas.openxmlformats.org/package/2006/relationships"><Relationship Id="rId3" Type="http://schemas.openxmlformats.org/officeDocument/2006/relationships/slideMaster" Target="../slideMasters/slideMaster46.xml"/><Relationship Id="rId2" Type="http://schemas.openxmlformats.org/officeDocument/2006/relationships/tags" Target="../tags/tag1372.xml"/><Relationship Id="rId1" Type="http://schemas.openxmlformats.org/officeDocument/2006/relationships/vmlDrawing" Target="../drawings/vmlDrawing351.vml"/><Relationship Id="rId4" Type="http://schemas.openxmlformats.org/officeDocument/2006/relationships/oleObject" Target="../embeddings/oleObject372.bin"/></Relationships>
</file>

<file path=ppt/slideLayouts/_rels/slideLayout421.xml.rels><?xml version="1.0" encoding="UTF-8" standalone="yes"?>
<Relationships xmlns="http://schemas.openxmlformats.org/package/2006/relationships"><Relationship Id="rId3" Type="http://schemas.openxmlformats.org/officeDocument/2006/relationships/tags" Target="../tags/tag1374.xml"/><Relationship Id="rId2" Type="http://schemas.openxmlformats.org/officeDocument/2006/relationships/tags" Target="../tags/tag1373.xml"/><Relationship Id="rId1" Type="http://schemas.openxmlformats.org/officeDocument/2006/relationships/vmlDrawing" Target="../drawings/vmlDrawing352.vml"/><Relationship Id="rId6" Type="http://schemas.openxmlformats.org/officeDocument/2006/relationships/oleObject" Target="../embeddings/oleObject373.bin"/><Relationship Id="rId5" Type="http://schemas.openxmlformats.org/officeDocument/2006/relationships/slideMaster" Target="../slideMasters/slideMaster46.xml"/><Relationship Id="rId4" Type="http://schemas.openxmlformats.org/officeDocument/2006/relationships/tags" Target="../tags/tag1375.xml"/></Relationships>
</file>

<file path=ppt/slideLayouts/_rels/slideLayout422.xml.rels><?xml version="1.0" encoding="UTF-8" standalone="yes"?>
<Relationships xmlns="http://schemas.openxmlformats.org/package/2006/relationships"><Relationship Id="rId3" Type="http://schemas.openxmlformats.org/officeDocument/2006/relationships/tags" Target="../tags/tag1377.xml"/><Relationship Id="rId2" Type="http://schemas.openxmlformats.org/officeDocument/2006/relationships/tags" Target="../tags/tag1376.xml"/><Relationship Id="rId1" Type="http://schemas.openxmlformats.org/officeDocument/2006/relationships/vmlDrawing" Target="../drawings/vmlDrawing353.vml"/><Relationship Id="rId6" Type="http://schemas.openxmlformats.org/officeDocument/2006/relationships/oleObject" Target="../embeddings/oleObject374.bin"/><Relationship Id="rId5" Type="http://schemas.openxmlformats.org/officeDocument/2006/relationships/slideMaster" Target="../slideMasters/slideMaster46.xml"/><Relationship Id="rId4" Type="http://schemas.openxmlformats.org/officeDocument/2006/relationships/tags" Target="../tags/tag1378.xml"/></Relationships>
</file>

<file path=ppt/slideLayouts/_rels/slideLayout423.xml.rels><?xml version="1.0" encoding="UTF-8" standalone="yes"?>
<Relationships xmlns="http://schemas.openxmlformats.org/package/2006/relationships"><Relationship Id="rId8" Type="http://schemas.openxmlformats.org/officeDocument/2006/relationships/oleObject" Target="../embeddings/oleObject375.bin"/><Relationship Id="rId3" Type="http://schemas.openxmlformats.org/officeDocument/2006/relationships/tags" Target="../tags/tag1380.xml"/><Relationship Id="rId7" Type="http://schemas.openxmlformats.org/officeDocument/2006/relationships/slideMaster" Target="../slideMasters/slideMaster46.xml"/><Relationship Id="rId2" Type="http://schemas.openxmlformats.org/officeDocument/2006/relationships/tags" Target="../tags/tag1379.xml"/><Relationship Id="rId1" Type="http://schemas.openxmlformats.org/officeDocument/2006/relationships/vmlDrawing" Target="../drawings/vmlDrawing354.vml"/><Relationship Id="rId6" Type="http://schemas.openxmlformats.org/officeDocument/2006/relationships/tags" Target="../tags/tag1383.xml"/><Relationship Id="rId5" Type="http://schemas.openxmlformats.org/officeDocument/2006/relationships/tags" Target="../tags/tag1382.xml"/><Relationship Id="rId4" Type="http://schemas.openxmlformats.org/officeDocument/2006/relationships/tags" Target="../tags/tag1381.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425.xml.rels><?xml version="1.0" encoding="UTF-8" standalone="yes"?>
<Relationships xmlns="http://schemas.openxmlformats.org/package/2006/relationships"><Relationship Id="rId3" Type="http://schemas.openxmlformats.org/officeDocument/2006/relationships/oleObject" Target="../embeddings/oleObject376.bin"/><Relationship Id="rId2" Type="http://schemas.openxmlformats.org/officeDocument/2006/relationships/slideMaster" Target="../slideMasters/slideMaster46.xml"/><Relationship Id="rId1" Type="http://schemas.openxmlformats.org/officeDocument/2006/relationships/vmlDrawing" Target="../drawings/vmlDrawing355.v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427.xml.rels><?xml version="1.0" encoding="UTF-8" standalone="yes"?>
<Relationships xmlns="http://schemas.openxmlformats.org/package/2006/relationships"><Relationship Id="rId8" Type="http://schemas.openxmlformats.org/officeDocument/2006/relationships/slideMaster" Target="../slideMasters/slideMaster47.xml"/><Relationship Id="rId3" Type="http://schemas.openxmlformats.org/officeDocument/2006/relationships/tags" Target="../tags/tag1393.xml"/><Relationship Id="rId7" Type="http://schemas.openxmlformats.org/officeDocument/2006/relationships/tags" Target="../tags/tag1397.xml"/><Relationship Id="rId12" Type="http://schemas.openxmlformats.org/officeDocument/2006/relationships/image" Target="../media/image5.png"/><Relationship Id="rId2" Type="http://schemas.openxmlformats.org/officeDocument/2006/relationships/tags" Target="../tags/tag1392.xml"/><Relationship Id="rId1" Type="http://schemas.openxmlformats.org/officeDocument/2006/relationships/vmlDrawing" Target="../drawings/vmlDrawing357.vml"/><Relationship Id="rId6" Type="http://schemas.openxmlformats.org/officeDocument/2006/relationships/tags" Target="../tags/tag1396.xml"/><Relationship Id="rId11" Type="http://schemas.openxmlformats.org/officeDocument/2006/relationships/image" Target="../media/image4.emf"/><Relationship Id="rId5" Type="http://schemas.openxmlformats.org/officeDocument/2006/relationships/tags" Target="../tags/tag1395.xml"/><Relationship Id="rId10" Type="http://schemas.openxmlformats.org/officeDocument/2006/relationships/oleObject" Target="../embeddings/oleObject378.bin"/><Relationship Id="rId4" Type="http://schemas.openxmlformats.org/officeDocument/2006/relationships/tags" Target="../tags/tag1394.xml"/><Relationship Id="rId9" Type="http://schemas.openxmlformats.org/officeDocument/2006/relationships/image" Target="../media/image3.jpeg"/></Relationships>
</file>

<file path=ppt/slideLayouts/_rels/slideLayout428.xml.rels><?xml version="1.0" encoding="UTF-8" standalone="yes"?>
<Relationships xmlns="http://schemas.openxmlformats.org/package/2006/relationships"><Relationship Id="rId8" Type="http://schemas.openxmlformats.org/officeDocument/2006/relationships/slideMaster" Target="../slideMasters/slideMaster47.xml"/><Relationship Id="rId3" Type="http://schemas.openxmlformats.org/officeDocument/2006/relationships/tags" Target="../tags/tag1399.xml"/><Relationship Id="rId7" Type="http://schemas.openxmlformats.org/officeDocument/2006/relationships/tags" Target="../tags/tag1403.xml"/><Relationship Id="rId12" Type="http://schemas.openxmlformats.org/officeDocument/2006/relationships/image" Target="../media/image4.emf"/><Relationship Id="rId2" Type="http://schemas.openxmlformats.org/officeDocument/2006/relationships/tags" Target="../tags/tag1398.xml"/><Relationship Id="rId1" Type="http://schemas.openxmlformats.org/officeDocument/2006/relationships/vmlDrawing" Target="../drawings/vmlDrawing358.vml"/><Relationship Id="rId6" Type="http://schemas.openxmlformats.org/officeDocument/2006/relationships/tags" Target="../tags/tag1402.xml"/><Relationship Id="rId11" Type="http://schemas.openxmlformats.org/officeDocument/2006/relationships/image" Target="../media/image5.png"/><Relationship Id="rId5" Type="http://schemas.openxmlformats.org/officeDocument/2006/relationships/tags" Target="../tags/tag1401.xml"/><Relationship Id="rId10" Type="http://schemas.openxmlformats.org/officeDocument/2006/relationships/oleObject" Target="../embeddings/oleObject379.bin"/><Relationship Id="rId4" Type="http://schemas.openxmlformats.org/officeDocument/2006/relationships/tags" Target="../tags/tag1400.xml"/><Relationship Id="rId9" Type="http://schemas.openxmlformats.org/officeDocument/2006/relationships/image" Target="../media/image6.jpeg"/></Relationships>
</file>

<file path=ppt/slideLayouts/_rels/slideLayout429.xml.rels><?xml version="1.0" encoding="UTF-8" standalone="yes"?>
<Relationships xmlns="http://schemas.openxmlformats.org/package/2006/relationships"><Relationship Id="rId3" Type="http://schemas.openxmlformats.org/officeDocument/2006/relationships/tags" Target="../tags/tag1405.xml"/><Relationship Id="rId7" Type="http://schemas.openxmlformats.org/officeDocument/2006/relationships/oleObject" Target="../embeddings/oleObject380.bin"/><Relationship Id="rId2" Type="http://schemas.openxmlformats.org/officeDocument/2006/relationships/tags" Target="../tags/tag1404.xml"/><Relationship Id="rId1" Type="http://schemas.openxmlformats.org/officeDocument/2006/relationships/vmlDrawing" Target="../drawings/vmlDrawing359.vml"/><Relationship Id="rId6" Type="http://schemas.openxmlformats.org/officeDocument/2006/relationships/image" Target="../media/image7.jpeg"/><Relationship Id="rId5" Type="http://schemas.openxmlformats.org/officeDocument/2006/relationships/slideMaster" Target="../slideMasters/slideMaster47.xml"/><Relationship Id="rId4" Type="http://schemas.openxmlformats.org/officeDocument/2006/relationships/tags" Target="../tags/tag1406.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0.xml.rels><?xml version="1.0" encoding="UTF-8" standalone="yes"?>
<Relationships xmlns="http://schemas.openxmlformats.org/package/2006/relationships"><Relationship Id="rId3" Type="http://schemas.openxmlformats.org/officeDocument/2006/relationships/slideMaster" Target="../slideMasters/slideMaster47.xml"/><Relationship Id="rId2" Type="http://schemas.openxmlformats.org/officeDocument/2006/relationships/tags" Target="../tags/tag1407.xml"/><Relationship Id="rId1" Type="http://schemas.openxmlformats.org/officeDocument/2006/relationships/vmlDrawing" Target="../drawings/vmlDrawing360.vml"/><Relationship Id="rId4" Type="http://schemas.openxmlformats.org/officeDocument/2006/relationships/oleObject" Target="../embeddings/oleObject381.bin"/></Relationships>
</file>

<file path=ppt/slideLayouts/_rels/slideLayout431.xml.rels><?xml version="1.0" encoding="UTF-8" standalone="yes"?>
<Relationships xmlns="http://schemas.openxmlformats.org/package/2006/relationships"><Relationship Id="rId3" Type="http://schemas.openxmlformats.org/officeDocument/2006/relationships/tags" Target="../tags/tag1409.xml"/><Relationship Id="rId2" Type="http://schemas.openxmlformats.org/officeDocument/2006/relationships/tags" Target="../tags/tag1408.xml"/><Relationship Id="rId1" Type="http://schemas.openxmlformats.org/officeDocument/2006/relationships/vmlDrawing" Target="../drawings/vmlDrawing361.vml"/><Relationship Id="rId6" Type="http://schemas.openxmlformats.org/officeDocument/2006/relationships/oleObject" Target="../embeddings/oleObject382.bin"/><Relationship Id="rId5" Type="http://schemas.openxmlformats.org/officeDocument/2006/relationships/slideMaster" Target="../slideMasters/slideMaster47.xml"/><Relationship Id="rId4" Type="http://schemas.openxmlformats.org/officeDocument/2006/relationships/tags" Target="../tags/tag1410.xml"/></Relationships>
</file>

<file path=ppt/slideLayouts/_rels/slideLayout432.xml.rels><?xml version="1.0" encoding="UTF-8" standalone="yes"?>
<Relationships xmlns="http://schemas.openxmlformats.org/package/2006/relationships"><Relationship Id="rId3" Type="http://schemas.openxmlformats.org/officeDocument/2006/relationships/tags" Target="../tags/tag1412.xml"/><Relationship Id="rId2" Type="http://schemas.openxmlformats.org/officeDocument/2006/relationships/tags" Target="../tags/tag1411.xml"/><Relationship Id="rId1" Type="http://schemas.openxmlformats.org/officeDocument/2006/relationships/vmlDrawing" Target="../drawings/vmlDrawing362.vml"/><Relationship Id="rId6" Type="http://schemas.openxmlformats.org/officeDocument/2006/relationships/oleObject" Target="../embeddings/oleObject383.bin"/><Relationship Id="rId5" Type="http://schemas.openxmlformats.org/officeDocument/2006/relationships/slideMaster" Target="../slideMasters/slideMaster47.xml"/><Relationship Id="rId4" Type="http://schemas.openxmlformats.org/officeDocument/2006/relationships/tags" Target="../tags/tag1413.xml"/></Relationships>
</file>

<file path=ppt/slideLayouts/_rels/slideLayout433.xml.rels><?xml version="1.0" encoding="UTF-8" standalone="yes"?>
<Relationships xmlns="http://schemas.openxmlformats.org/package/2006/relationships"><Relationship Id="rId8" Type="http://schemas.openxmlformats.org/officeDocument/2006/relationships/oleObject" Target="../embeddings/oleObject384.bin"/><Relationship Id="rId3" Type="http://schemas.openxmlformats.org/officeDocument/2006/relationships/tags" Target="../tags/tag1415.xml"/><Relationship Id="rId7" Type="http://schemas.openxmlformats.org/officeDocument/2006/relationships/slideMaster" Target="../slideMasters/slideMaster47.xml"/><Relationship Id="rId2" Type="http://schemas.openxmlformats.org/officeDocument/2006/relationships/tags" Target="../tags/tag1414.xml"/><Relationship Id="rId1" Type="http://schemas.openxmlformats.org/officeDocument/2006/relationships/vmlDrawing" Target="../drawings/vmlDrawing363.vml"/><Relationship Id="rId6" Type="http://schemas.openxmlformats.org/officeDocument/2006/relationships/tags" Target="../tags/tag1418.xml"/><Relationship Id="rId5" Type="http://schemas.openxmlformats.org/officeDocument/2006/relationships/tags" Target="../tags/tag1417.xml"/><Relationship Id="rId4" Type="http://schemas.openxmlformats.org/officeDocument/2006/relationships/tags" Target="../tags/tag1416.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435.xml.rels><?xml version="1.0" encoding="UTF-8" standalone="yes"?>
<Relationships xmlns="http://schemas.openxmlformats.org/package/2006/relationships"><Relationship Id="rId3" Type="http://schemas.openxmlformats.org/officeDocument/2006/relationships/oleObject" Target="../embeddings/oleObject385.bin"/><Relationship Id="rId2" Type="http://schemas.openxmlformats.org/officeDocument/2006/relationships/slideMaster" Target="../slideMasters/slideMaster47.xml"/><Relationship Id="rId1" Type="http://schemas.openxmlformats.org/officeDocument/2006/relationships/vmlDrawing" Target="../drawings/vmlDrawing364.v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437.xml.rels><?xml version="1.0" encoding="UTF-8" standalone="yes"?>
<Relationships xmlns="http://schemas.openxmlformats.org/package/2006/relationships"><Relationship Id="rId8" Type="http://schemas.openxmlformats.org/officeDocument/2006/relationships/slideMaster" Target="../slideMasters/slideMaster48.xml"/><Relationship Id="rId3" Type="http://schemas.openxmlformats.org/officeDocument/2006/relationships/tags" Target="../tags/tag1428.xml"/><Relationship Id="rId7" Type="http://schemas.openxmlformats.org/officeDocument/2006/relationships/tags" Target="../tags/tag1432.xml"/><Relationship Id="rId12" Type="http://schemas.openxmlformats.org/officeDocument/2006/relationships/image" Target="../media/image5.png"/><Relationship Id="rId2" Type="http://schemas.openxmlformats.org/officeDocument/2006/relationships/tags" Target="../tags/tag1427.xml"/><Relationship Id="rId1" Type="http://schemas.openxmlformats.org/officeDocument/2006/relationships/vmlDrawing" Target="../drawings/vmlDrawing366.vml"/><Relationship Id="rId6" Type="http://schemas.openxmlformats.org/officeDocument/2006/relationships/tags" Target="../tags/tag1431.xml"/><Relationship Id="rId11" Type="http://schemas.openxmlformats.org/officeDocument/2006/relationships/image" Target="../media/image4.emf"/><Relationship Id="rId5" Type="http://schemas.openxmlformats.org/officeDocument/2006/relationships/tags" Target="../tags/tag1430.xml"/><Relationship Id="rId10" Type="http://schemas.openxmlformats.org/officeDocument/2006/relationships/oleObject" Target="../embeddings/oleObject387.bin"/><Relationship Id="rId4" Type="http://schemas.openxmlformats.org/officeDocument/2006/relationships/tags" Target="../tags/tag1429.xml"/><Relationship Id="rId9" Type="http://schemas.openxmlformats.org/officeDocument/2006/relationships/image" Target="../media/image3.jpeg"/></Relationships>
</file>

<file path=ppt/slideLayouts/_rels/slideLayout438.xml.rels><?xml version="1.0" encoding="UTF-8" standalone="yes"?>
<Relationships xmlns="http://schemas.openxmlformats.org/package/2006/relationships"><Relationship Id="rId8" Type="http://schemas.openxmlformats.org/officeDocument/2006/relationships/slideMaster" Target="../slideMasters/slideMaster48.xml"/><Relationship Id="rId3" Type="http://schemas.openxmlformats.org/officeDocument/2006/relationships/tags" Target="../tags/tag1434.xml"/><Relationship Id="rId7" Type="http://schemas.openxmlformats.org/officeDocument/2006/relationships/tags" Target="../tags/tag1438.xml"/><Relationship Id="rId12" Type="http://schemas.openxmlformats.org/officeDocument/2006/relationships/image" Target="../media/image4.emf"/><Relationship Id="rId2" Type="http://schemas.openxmlformats.org/officeDocument/2006/relationships/tags" Target="../tags/tag1433.xml"/><Relationship Id="rId1" Type="http://schemas.openxmlformats.org/officeDocument/2006/relationships/vmlDrawing" Target="../drawings/vmlDrawing367.vml"/><Relationship Id="rId6" Type="http://schemas.openxmlformats.org/officeDocument/2006/relationships/tags" Target="../tags/tag1437.xml"/><Relationship Id="rId11" Type="http://schemas.openxmlformats.org/officeDocument/2006/relationships/image" Target="../media/image5.png"/><Relationship Id="rId5" Type="http://schemas.openxmlformats.org/officeDocument/2006/relationships/tags" Target="../tags/tag1436.xml"/><Relationship Id="rId10" Type="http://schemas.openxmlformats.org/officeDocument/2006/relationships/oleObject" Target="../embeddings/oleObject388.bin"/><Relationship Id="rId4" Type="http://schemas.openxmlformats.org/officeDocument/2006/relationships/tags" Target="../tags/tag1435.xml"/><Relationship Id="rId9" Type="http://schemas.openxmlformats.org/officeDocument/2006/relationships/image" Target="../media/image6.jpeg"/></Relationships>
</file>

<file path=ppt/slideLayouts/_rels/slideLayout439.xml.rels><?xml version="1.0" encoding="UTF-8" standalone="yes"?>
<Relationships xmlns="http://schemas.openxmlformats.org/package/2006/relationships"><Relationship Id="rId3" Type="http://schemas.openxmlformats.org/officeDocument/2006/relationships/tags" Target="../tags/tag1440.xml"/><Relationship Id="rId7" Type="http://schemas.openxmlformats.org/officeDocument/2006/relationships/oleObject" Target="../embeddings/oleObject389.bin"/><Relationship Id="rId2" Type="http://schemas.openxmlformats.org/officeDocument/2006/relationships/tags" Target="../tags/tag1439.xml"/><Relationship Id="rId1" Type="http://schemas.openxmlformats.org/officeDocument/2006/relationships/vmlDrawing" Target="../drawings/vmlDrawing368.vml"/><Relationship Id="rId6" Type="http://schemas.openxmlformats.org/officeDocument/2006/relationships/image" Target="../media/image7.jpeg"/><Relationship Id="rId5" Type="http://schemas.openxmlformats.org/officeDocument/2006/relationships/slideMaster" Target="../slideMasters/slideMaster48.xml"/><Relationship Id="rId4" Type="http://schemas.openxmlformats.org/officeDocument/2006/relationships/tags" Target="../tags/tag144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0.xml.rels><?xml version="1.0" encoding="UTF-8" standalone="yes"?>
<Relationships xmlns="http://schemas.openxmlformats.org/package/2006/relationships"><Relationship Id="rId3" Type="http://schemas.openxmlformats.org/officeDocument/2006/relationships/slideMaster" Target="../slideMasters/slideMaster48.xml"/><Relationship Id="rId2" Type="http://schemas.openxmlformats.org/officeDocument/2006/relationships/tags" Target="../tags/tag1442.xml"/><Relationship Id="rId1" Type="http://schemas.openxmlformats.org/officeDocument/2006/relationships/vmlDrawing" Target="../drawings/vmlDrawing369.vml"/><Relationship Id="rId4" Type="http://schemas.openxmlformats.org/officeDocument/2006/relationships/oleObject" Target="../embeddings/oleObject390.bin"/></Relationships>
</file>

<file path=ppt/slideLayouts/_rels/slideLayout441.xml.rels><?xml version="1.0" encoding="UTF-8" standalone="yes"?>
<Relationships xmlns="http://schemas.openxmlformats.org/package/2006/relationships"><Relationship Id="rId3" Type="http://schemas.openxmlformats.org/officeDocument/2006/relationships/tags" Target="../tags/tag1444.xml"/><Relationship Id="rId2" Type="http://schemas.openxmlformats.org/officeDocument/2006/relationships/tags" Target="../tags/tag1443.xml"/><Relationship Id="rId1" Type="http://schemas.openxmlformats.org/officeDocument/2006/relationships/vmlDrawing" Target="../drawings/vmlDrawing370.vml"/><Relationship Id="rId6" Type="http://schemas.openxmlformats.org/officeDocument/2006/relationships/oleObject" Target="../embeddings/oleObject391.bin"/><Relationship Id="rId5" Type="http://schemas.openxmlformats.org/officeDocument/2006/relationships/slideMaster" Target="../slideMasters/slideMaster48.xml"/><Relationship Id="rId4" Type="http://schemas.openxmlformats.org/officeDocument/2006/relationships/tags" Target="../tags/tag1445.xml"/></Relationships>
</file>

<file path=ppt/slideLayouts/_rels/slideLayout442.xml.rels><?xml version="1.0" encoding="UTF-8" standalone="yes"?>
<Relationships xmlns="http://schemas.openxmlformats.org/package/2006/relationships"><Relationship Id="rId3" Type="http://schemas.openxmlformats.org/officeDocument/2006/relationships/tags" Target="../tags/tag1447.xml"/><Relationship Id="rId2" Type="http://schemas.openxmlformats.org/officeDocument/2006/relationships/tags" Target="../tags/tag1446.xml"/><Relationship Id="rId1" Type="http://schemas.openxmlformats.org/officeDocument/2006/relationships/vmlDrawing" Target="../drawings/vmlDrawing371.vml"/><Relationship Id="rId6" Type="http://schemas.openxmlformats.org/officeDocument/2006/relationships/oleObject" Target="../embeddings/oleObject392.bin"/><Relationship Id="rId5" Type="http://schemas.openxmlformats.org/officeDocument/2006/relationships/slideMaster" Target="../slideMasters/slideMaster48.xml"/><Relationship Id="rId4" Type="http://schemas.openxmlformats.org/officeDocument/2006/relationships/tags" Target="../tags/tag1448.xml"/></Relationships>
</file>

<file path=ppt/slideLayouts/_rels/slideLayout443.xml.rels><?xml version="1.0" encoding="UTF-8" standalone="yes"?>
<Relationships xmlns="http://schemas.openxmlformats.org/package/2006/relationships"><Relationship Id="rId8" Type="http://schemas.openxmlformats.org/officeDocument/2006/relationships/oleObject" Target="../embeddings/oleObject393.bin"/><Relationship Id="rId3" Type="http://schemas.openxmlformats.org/officeDocument/2006/relationships/tags" Target="../tags/tag1450.xml"/><Relationship Id="rId7" Type="http://schemas.openxmlformats.org/officeDocument/2006/relationships/slideMaster" Target="../slideMasters/slideMaster48.xml"/><Relationship Id="rId2" Type="http://schemas.openxmlformats.org/officeDocument/2006/relationships/tags" Target="../tags/tag1449.xml"/><Relationship Id="rId1" Type="http://schemas.openxmlformats.org/officeDocument/2006/relationships/vmlDrawing" Target="../drawings/vmlDrawing372.vml"/><Relationship Id="rId6" Type="http://schemas.openxmlformats.org/officeDocument/2006/relationships/tags" Target="../tags/tag1453.xml"/><Relationship Id="rId5" Type="http://schemas.openxmlformats.org/officeDocument/2006/relationships/tags" Target="../tags/tag1452.xml"/><Relationship Id="rId4" Type="http://schemas.openxmlformats.org/officeDocument/2006/relationships/tags" Target="../tags/tag1451.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445.xml.rels><?xml version="1.0" encoding="UTF-8" standalone="yes"?>
<Relationships xmlns="http://schemas.openxmlformats.org/package/2006/relationships"><Relationship Id="rId3" Type="http://schemas.openxmlformats.org/officeDocument/2006/relationships/oleObject" Target="../embeddings/oleObject394.bin"/><Relationship Id="rId2" Type="http://schemas.openxmlformats.org/officeDocument/2006/relationships/slideMaster" Target="../slideMasters/slideMaster48.xml"/><Relationship Id="rId1" Type="http://schemas.openxmlformats.org/officeDocument/2006/relationships/vmlDrawing" Target="../drawings/vmlDrawing373.v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447.xml.rels><?xml version="1.0" encoding="UTF-8" standalone="yes"?>
<Relationships xmlns="http://schemas.openxmlformats.org/package/2006/relationships"><Relationship Id="rId8" Type="http://schemas.openxmlformats.org/officeDocument/2006/relationships/slideMaster" Target="../slideMasters/slideMaster49.xml"/><Relationship Id="rId3" Type="http://schemas.openxmlformats.org/officeDocument/2006/relationships/tags" Target="../tags/tag1463.xml"/><Relationship Id="rId7" Type="http://schemas.openxmlformats.org/officeDocument/2006/relationships/tags" Target="../tags/tag1467.xml"/><Relationship Id="rId12" Type="http://schemas.openxmlformats.org/officeDocument/2006/relationships/image" Target="../media/image5.png"/><Relationship Id="rId2" Type="http://schemas.openxmlformats.org/officeDocument/2006/relationships/tags" Target="../tags/tag1462.xml"/><Relationship Id="rId1" Type="http://schemas.openxmlformats.org/officeDocument/2006/relationships/vmlDrawing" Target="../drawings/vmlDrawing375.vml"/><Relationship Id="rId6" Type="http://schemas.openxmlformats.org/officeDocument/2006/relationships/tags" Target="../tags/tag1466.xml"/><Relationship Id="rId11" Type="http://schemas.openxmlformats.org/officeDocument/2006/relationships/image" Target="../media/image4.emf"/><Relationship Id="rId5" Type="http://schemas.openxmlformats.org/officeDocument/2006/relationships/tags" Target="../tags/tag1465.xml"/><Relationship Id="rId10" Type="http://schemas.openxmlformats.org/officeDocument/2006/relationships/oleObject" Target="../embeddings/oleObject396.bin"/><Relationship Id="rId4" Type="http://schemas.openxmlformats.org/officeDocument/2006/relationships/tags" Target="../tags/tag1464.xml"/><Relationship Id="rId9" Type="http://schemas.openxmlformats.org/officeDocument/2006/relationships/image" Target="../media/image3.jpeg"/></Relationships>
</file>

<file path=ppt/slideLayouts/_rels/slideLayout448.xml.rels><?xml version="1.0" encoding="UTF-8" standalone="yes"?>
<Relationships xmlns="http://schemas.openxmlformats.org/package/2006/relationships"><Relationship Id="rId8" Type="http://schemas.openxmlformats.org/officeDocument/2006/relationships/slideMaster" Target="../slideMasters/slideMaster49.xml"/><Relationship Id="rId3" Type="http://schemas.openxmlformats.org/officeDocument/2006/relationships/tags" Target="../tags/tag1469.xml"/><Relationship Id="rId7" Type="http://schemas.openxmlformats.org/officeDocument/2006/relationships/tags" Target="../tags/tag1473.xml"/><Relationship Id="rId12" Type="http://schemas.openxmlformats.org/officeDocument/2006/relationships/image" Target="../media/image4.emf"/><Relationship Id="rId2" Type="http://schemas.openxmlformats.org/officeDocument/2006/relationships/tags" Target="../tags/tag1468.xml"/><Relationship Id="rId1" Type="http://schemas.openxmlformats.org/officeDocument/2006/relationships/vmlDrawing" Target="../drawings/vmlDrawing376.vml"/><Relationship Id="rId6" Type="http://schemas.openxmlformats.org/officeDocument/2006/relationships/tags" Target="../tags/tag1472.xml"/><Relationship Id="rId11" Type="http://schemas.openxmlformats.org/officeDocument/2006/relationships/image" Target="../media/image5.png"/><Relationship Id="rId5" Type="http://schemas.openxmlformats.org/officeDocument/2006/relationships/tags" Target="../tags/tag1471.xml"/><Relationship Id="rId10" Type="http://schemas.openxmlformats.org/officeDocument/2006/relationships/oleObject" Target="../embeddings/oleObject397.bin"/><Relationship Id="rId4" Type="http://schemas.openxmlformats.org/officeDocument/2006/relationships/tags" Target="../tags/tag1470.xml"/><Relationship Id="rId9" Type="http://schemas.openxmlformats.org/officeDocument/2006/relationships/image" Target="../media/image6.jpeg"/></Relationships>
</file>

<file path=ppt/slideLayouts/_rels/slideLayout449.xml.rels><?xml version="1.0" encoding="UTF-8" standalone="yes"?>
<Relationships xmlns="http://schemas.openxmlformats.org/package/2006/relationships"><Relationship Id="rId3" Type="http://schemas.openxmlformats.org/officeDocument/2006/relationships/tags" Target="../tags/tag1475.xml"/><Relationship Id="rId7" Type="http://schemas.openxmlformats.org/officeDocument/2006/relationships/oleObject" Target="../embeddings/oleObject398.bin"/><Relationship Id="rId2" Type="http://schemas.openxmlformats.org/officeDocument/2006/relationships/tags" Target="../tags/tag1474.xml"/><Relationship Id="rId1" Type="http://schemas.openxmlformats.org/officeDocument/2006/relationships/vmlDrawing" Target="../drawings/vmlDrawing377.vml"/><Relationship Id="rId6" Type="http://schemas.openxmlformats.org/officeDocument/2006/relationships/image" Target="../media/image7.jpeg"/><Relationship Id="rId5" Type="http://schemas.openxmlformats.org/officeDocument/2006/relationships/slideMaster" Target="../slideMasters/slideMaster49.xml"/><Relationship Id="rId4" Type="http://schemas.openxmlformats.org/officeDocument/2006/relationships/tags" Target="../tags/tag1476.xml"/></Relationships>
</file>

<file path=ppt/slideLayouts/_rels/slideLayout45.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25.jpeg"/><Relationship Id="rId1" Type="http://schemas.openxmlformats.org/officeDocument/2006/relationships/slideMaster" Target="../slideMasters/slideMaster6.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Layouts/_rels/slideLayout450.xml.rels><?xml version="1.0" encoding="UTF-8" standalone="yes"?>
<Relationships xmlns="http://schemas.openxmlformats.org/package/2006/relationships"><Relationship Id="rId3" Type="http://schemas.openxmlformats.org/officeDocument/2006/relationships/slideMaster" Target="../slideMasters/slideMaster49.xml"/><Relationship Id="rId2" Type="http://schemas.openxmlformats.org/officeDocument/2006/relationships/tags" Target="../tags/tag1477.xml"/><Relationship Id="rId1" Type="http://schemas.openxmlformats.org/officeDocument/2006/relationships/vmlDrawing" Target="../drawings/vmlDrawing378.vml"/><Relationship Id="rId4" Type="http://schemas.openxmlformats.org/officeDocument/2006/relationships/oleObject" Target="../embeddings/oleObject399.bin"/></Relationships>
</file>

<file path=ppt/slideLayouts/_rels/slideLayout451.xml.rels><?xml version="1.0" encoding="UTF-8" standalone="yes"?>
<Relationships xmlns="http://schemas.openxmlformats.org/package/2006/relationships"><Relationship Id="rId3" Type="http://schemas.openxmlformats.org/officeDocument/2006/relationships/tags" Target="../tags/tag1479.xml"/><Relationship Id="rId2" Type="http://schemas.openxmlformats.org/officeDocument/2006/relationships/tags" Target="../tags/tag1478.xml"/><Relationship Id="rId1" Type="http://schemas.openxmlformats.org/officeDocument/2006/relationships/vmlDrawing" Target="../drawings/vmlDrawing379.vml"/><Relationship Id="rId6" Type="http://schemas.openxmlformats.org/officeDocument/2006/relationships/oleObject" Target="../embeddings/oleObject400.bin"/><Relationship Id="rId5" Type="http://schemas.openxmlformats.org/officeDocument/2006/relationships/slideMaster" Target="../slideMasters/slideMaster49.xml"/><Relationship Id="rId4" Type="http://schemas.openxmlformats.org/officeDocument/2006/relationships/tags" Target="../tags/tag1480.xml"/></Relationships>
</file>

<file path=ppt/slideLayouts/_rels/slideLayout452.xml.rels><?xml version="1.0" encoding="UTF-8" standalone="yes"?>
<Relationships xmlns="http://schemas.openxmlformats.org/package/2006/relationships"><Relationship Id="rId3" Type="http://schemas.openxmlformats.org/officeDocument/2006/relationships/tags" Target="../tags/tag1482.xml"/><Relationship Id="rId2" Type="http://schemas.openxmlformats.org/officeDocument/2006/relationships/tags" Target="../tags/tag1481.xml"/><Relationship Id="rId1" Type="http://schemas.openxmlformats.org/officeDocument/2006/relationships/vmlDrawing" Target="../drawings/vmlDrawing380.vml"/><Relationship Id="rId6" Type="http://schemas.openxmlformats.org/officeDocument/2006/relationships/oleObject" Target="../embeddings/oleObject401.bin"/><Relationship Id="rId5" Type="http://schemas.openxmlformats.org/officeDocument/2006/relationships/slideMaster" Target="../slideMasters/slideMaster49.xml"/><Relationship Id="rId4" Type="http://schemas.openxmlformats.org/officeDocument/2006/relationships/tags" Target="../tags/tag1483.xml"/></Relationships>
</file>

<file path=ppt/slideLayouts/_rels/slideLayout453.xml.rels><?xml version="1.0" encoding="UTF-8" standalone="yes"?>
<Relationships xmlns="http://schemas.openxmlformats.org/package/2006/relationships"><Relationship Id="rId8" Type="http://schemas.openxmlformats.org/officeDocument/2006/relationships/oleObject" Target="../embeddings/oleObject402.bin"/><Relationship Id="rId3" Type="http://schemas.openxmlformats.org/officeDocument/2006/relationships/tags" Target="../tags/tag1485.xml"/><Relationship Id="rId7" Type="http://schemas.openxmlformats.org/officeDocument/2006/relationships/slideMaster" Target="../slideMasters/slideMaster49.xml"/><Relationship Id="rId2" Type="http://schemas.openxmlformats.org/officeDocument/2006/relationships/tags" Target="../tags/tag1484.xml"/><Relationship Id="rId1" Type="http://schemas.openxmlformats.org/officeDocument/2006/relationships/vmlDrawing" Target="../drawings/vmlDrawing381.vml"/><Relationship Id="rId6" Type="http://schemas.openxmlformats.org/officeDocument/2006/relationships/tags" Target="../tags/tag1488.xml"/><Relationship Id="rId5" Type="http://schemas.openxmlformats.org/officeDocument/2006/relationships/tags" Target="../tags/tag1487.xml"/><Relationship Id="rId4" Type="http://schemas.openxmlformats.org/officeDocument/2006/relationships/tags" Target="../tags/tag1486.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455.xml.rels><?xml version="1.0" encoding="UTF-8" standalone="yes"?>
<Relationships xmlns="http://schemas.openxmlformats.org/package/2006/relationships"><Relationship Id="rId3" Type="http://schemas.openxmlformats.org/officeDocument/2006/relationships/oleObject" Target="../embeddings/oleObject403.bin"/><Relationship Id="rId2" Type="http://schemas.openxmlformats.org/officeDocument/2006/relationships/slideMaster" Target="../slideMasters/slideMaster49.xml"/><Relationship Id="rId1" Type="http://schemas.openxmlformats.org/officeDocument/2006/relationships/vmlDrawing" Target="../drawings/vmlDrawing382.v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457.xml.rels><?xml version="1.0" encoding="UTF-8" standalone="yes"?>
<Relationships xmlns="http://schemas.openxmlformats.org/package/2006/relationships"><Relationship Id="rId8" Type="http://schemas.openxmlformats.org/officeDocument/2006/relationships/slideMaster" Target="../slideMasters/slideMaster50.xml"/><Relationship Id="rId3" Type="http://schemas.openxmlformats.org/officeDocument/2006/relationships/tags" Target="../tags/tag1498.xml"/><Relationship Id="rId7" Type="http://schemas.openxmlformats.org/officeDocument/2006/relationships/tags" Target="../tags/tag1502.xml"/><Relationship Id="rId12" Type="http://schemas.openxmlformats.org/officeDocument/2006/relationships/image" Target="../media/image5.png"/><Relationship Id="rId2" Type="http://schemas.openxmlformats.org/officeDocument/2006/relationships/tags" Target="../tags/tag1497.xml"/><Relationship Id="rId1" Type="http://schemas.openxmlformats.org/officeDocument/2006/relationships/vmlDrawing" Target="../drawings/vmlDrawing384.vml"/><Relationship Id="rId6" Type="http://schemas.openxmlformats.org/officeDocument/2006/relationships/tags" Target="../tags/tag1501.xml"/><Relationship Id="rId11" Type="http://schemas.openxmlformats.org/officeDocument/2006/relationships/image" Target="../media/image4.emf"/><Relationship Id="rId5" Type="http://schemas.openxmlformats.org/officeDocument/2006/relationships/tags" Target="../tags/tag1500.xml"/><Relationship Id="rId10" Type="http://schemas.openxmlformats.org/officeDocument/2006/relationships/oleObject" Target="../embeddings/oleObject405.bin"/><Relationship Id="rId4" Type="http://schemas.openxmlformats.org/officeDocument/2006/relationships/tags" Target="../tags/tag1499.xml"/><Relationship Id="rId9" Type="http://schemas.openxmlformats.org/officeDocument/2006/relationships/image" Target="../media/image3.jpeg"/></Relationships>
</file>

<file path=ppt/slideLayouts/_rels/slideLayout458.xml.rels><?xml version="1.0" encoding="UTF-8" standalone="yes"?>
<Relationships xmlns="http://schemas.openxmlformats.org/package/2006/relationships"><Relationship Id="rId8" Type="http://schemas.openxmlformats.org/officeDocument/2006/relationships/slideMaster" Target="../slideMasters/slideMaster50.xml"/><Relationship Id="rId3" Type="http://schemas.openxmlformats.org/officeDocument/2006/relationships/tags" Target="../tags/tag1504.xml"/><Relationship Id="rId7" Type="http://schemas.openxmlformats.org/officeDocument/2006/relationships/tags" Target="../tags/tag1508.xml"/><Relationship Id="rId12" Type="http://schemas.openxmlformats.org/officeDocument/2006/relationships/image" Target="../media/image4.emf"/><Relationship Id="rId2" Type="http://schemas.openxmlformats.org/officeDocument/2006/relationships/tags" Target="../tags/tag1503.xml"/><Relationship Id="rId1" Type="http://schemas.openxmlformats.org/officeDocument/2006/relationships/vmlDrawing" Target="../drawings/vmlDrawing385.vml"/><Relationship Id="rId6" Type="http://schemas.openxmlformats.org/officeDocument/2006/relationships/tags" Target="../tags/tag1507.xml"/><Relationship Id="rId11" Type="http://schemas.openxmlformats.org/officeDocument/2006/relationships/image" Target="../media/image5.png"/><Relationship Id="rId5" Type="http://schemas.openxmlformats.org/officeDocument/2006/relationships/tags" Target="../tags/tag1506.xml"/><Relationship Id="rId10" Type="http://schemas.openxmlformats.org/officeDocument/2006/relationships/oleObject" Target="../embeddings/oleObject406.bin"/><Relationship Id="rId4" Type="http://schemas.openxmlformats.org/officeDocument/2006/relationships/tags" Target="../tags/tag1505.xml"/><Relationship Id="rId9" Type="http://schemas.openxmlformats.org/officeDocument/2006/relationships/image" Target="../media/image6.jpeg"/></Relationships>
</file>

<file path=ppt/slideLayouts/_rels/slideLayout459.xml.rels><?xml version="1.0" encoding="UTF-8" standalone="yes"?>
<Relationships xmlns="http://schemas.openxmlformats.org/package/2006/relationships"><Relationship Id="rId3" Type="http://schemas.openxmlformats.org/officeDocument/2006/relationships/tags" Target="../tags/tag1510.xml"/><Relationship Id="rId7" Type="http://schemas.openxmlformats.org/officeDocument/2006/relationships/oleObject" Target="../embeddings/oleObject407.bin"/><Relationship Id="rId2" Type="http://schemas.openxmlformats.org/officeDocument/2006/relationships/tags" Target="../tags/tag1509.xml"/><Relationship Id="rId1" Type="http://schemas.openxmlformats.org/officeDocument/2006/relationships/vmlDrawing" Target="../drawings/vmlDrawing386.vml"/><Relationship Id="rId6" Type="http://schemas.openxmlformats.org/officeDocument/2006/relationships/image" Target="../media/image7.jpeg"/><Relationship Id="rId5" Type="http://schemas.openxmlformats.org/officeDocument/2006/relationships/slideMaster" Target="../slideMasters/slideMaster50.xml"/><Relationship Id="rId4" Type="http://schemas.openxmlformats.org/officeDocument/2006/relationships/tags" Target="../tags/tag1511.xml"/></Relationships>
</file>

<file path=ppt/slideLayouts/_rels/slideLayout46.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111.xml"/><Relationship Id="rId1" Type="http://schemas.openxmlformats.org/officeDocument/2006/relationships/vmlDrawing" Target="../drawings/vmlDrawing26.vml"/><Relationship Id="rId6" Type="http://schemas.openxmlformats.org/officeDocument/2006/relationships/oleObject" Target="../embeddings/oleObject28.bin"/><Relationship Id="rId5" Type="http://schemas.openxmlformats.org/officeDocument/2006/relationships/image" Target="../media/image8.jpeg"/><Relationship Id="rId4" Type="http://schemas.openxmlformats.org/officeDocument/2006/relationships/oleObject" Target="../embeddings/oleObject27.bin"/></Relationships>
</file>

<file path=ppt/slideLayouts/_rels/slideLayout460.xml.rels><?xml version="1.0" encoding="UTF-8" standalone="yes"?>
<Relationships xmlns="http://schemas.openxmlformats.org/package/2006/relationships"><Relationship Id="rId3" Type="http://schemas.openxmlformats.org/officeDocument/2006/relationships/slideMaster" Target="../slideMasters/slideMaster50.xml"/><Relationship Id="rId2" Type="http://schemas.openxmlformats.org/officeDocument/2006/relationships/tags" Target="../tags/tag1512.xml"/><Relationship Id="rId1" Type="http://schemas.openxmlformats.org/officeDocument/2006/relationships/vmlDrawing" Target="../drawings/vmlDrawing387.vml"/><Relationship Id="rId4" Type="http://schemas.openxmlformats.org/officeDocument/2006/relationships/oleObject" Target="../embeddings/oleObject408.bin"/></Relationships>
</file>

<file path=ppt/slideLayouts/_rels/slideLayout461.xml.rels><?xml version="1.0" encoding="UTF-8" standalone="yes"?>
<Relationships xmlns="http://schemas.openxmlformats.org/package/2006/relationships"><Relationship Id="rId3" Type="http://schemas.openxmlformats.org/officeDocument/2006/relationships/tags" Target="../tags/tag1514.xml"/><Relationship Id="rId2" Type="http://schemas.openxmlformats.org/officeDocument/2006/relationships/tags" Target="../tags/tag1513.xml"/><Relationship Id="rId1" Type="http://schemas.openxmlformats.org/officeDocument/2006/relationships/vmlDrawing" Target="../drawings/vmlDrawing388.vml"/><Relationship Id="rId6" Type="http://schemas.openxmlformats.org/officeDocument/2006/relationships/oleObject" Target="../embeddings/oleObject409.bin"/><Relationship Id="rId5" Type="http://schemas.openxmlformats.org/officeDocument/2006/relationships/slideMaster" Target="../slideMasters/slideMaster50.xml"/><Relationship Id="rId4" Type="http://schemas.openxmlformats.org/officeDocument/2006/relationships/tags" Target="../tags/tag1515.xml"/></Relationships>
</file>

<file path=ppt/slideLayouts/_rels/slideLayout462.xml.rels><?xml version="1.0" encoding="UTF-8" standalone="yes"?>
<Relationships xmlns="http://schemas.openxmlformats.org/package/2006/relationships"><Relationship Id="rId3" Type="http://schemas.openxmlformats.org/officeDocument/2006/relationships/tags" Target="../tags/tag1517.xml"/><Relationship Id="rId2" Type="http://schemas.openxmlformats.org/officeDocument/2006/relationships/tags" Target="../tags/tag1516.xml"/><Relationship Id="rId1" Type="http://schemas.openxmlformats.org/officeDocument/2006/relationships/vmlDrawing" Target="../drawings/vmlDrawing389.vml"/><Relationship Id="rId6" Type="http://schemas.openxmlformats.org/officeDocument/2006/relationships/oleObject" Target="../embeddings/oleObject410.bin"/><Relationship Id="rId5" Type="http://schemas.openxmlformats.org/officeDocument/2006/relationships/slideMaster" Target="../slideMasters/slideMaster50.xml"/><Relationship Id="rId4" Type="http://schemas.openxmlformats.org/officeDocument/2006/relationships/tags" Target="../tags/tag1518.xml"/></Relationships>
</file>

<file path=ppt/slideLayouts/_rels/slideLayout463.xml.rels><?xml version="1.0" encoding="UTF-8" standalone="yes"?>
<Relationships xmlns="http://schemas.openxmlformats.org/package/2006/relationships"><Relationship Id="rId8" Type="http://schemas.openxmlformats.org/officeDocument/2006/relationships/oleObject" Target="../embeddings/oleObject411.bin"/><Relationship Id="rId3" Type="http://schemas.openxmlformats.org/officeDocument/2006/relationships/tags" Target="../tags/tag1520.xml"/><Relationship Id="rId7" Type="http://schemas.openxmlformats.org/officeDocument/2006/relationships/slideMaster" Target="../slideMasters/slideMaster50.xml"/><Relationship Id="rId2" Type="http://schemas.openxmlformats.org/officeDocument/2006/relationships/tags" Target="../tags/tag1519.xml"/><Relationship Id="rId1" Type="http://schemas.openxmlformats.org/officeDocument/2006/relationships/vmlDrawing" Target="../drawings/vmlDrawing390.vml"/><Relationship Id="rId6" Type="http://schemas.openxmlformats.org/officeDocument/2006/relationships/tags" Target="../tags/tag1523.xml"/><Relationship Id="rId5" Type="http://schemas.openxmlformats.org/officeDocument/2006/relationships/tags" Target="../tags/tag1522.xml"/><Relationship Id="rId4" Type="http://schemas.openxmlformats.org/officeDocument/2006/relationships/tags" Target="../tags/tag1521.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465.xml.rels><?xml version="1.0" encoding="UTF-8" standalone="yes"?>
<Relationships xmlns="http://schemas.openxmlformats.org/package/2006/relationships"><Relationship Id="rId3" Type="http://schemas.openxmlformats.org/officeDocument/2006/relationships/oleObject" Target="../embeddings/oleObject412.bin"/><Relationship Id="rId2" Type="http://schemas.openxmlformats.org/officeDocument/2006/relationships/slideMaster" Target="../slideMasters/slideMaster50.xml"/><Relationship Id="rId1" Type="http://schemas.openxmlformats.org/officeDocument/2006/relationships/vmlDrawing" Target="../drawings/vmlDrawing391.v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467.xml.rels><?xml version="1.0" encoding="UTF-8" standalone="yes"?>
<Relationships xmlns="http://schemas.openxmlformats.org/package/2006/relationships"><Relationship Id="rId8" Type="http://schemas.openxmlformats.org/officeDocument/2006/relationships/slideMaster" Target="../slideMasters/slideMaster51.xml"/><Relationship Id="rId3" Type="http://schemas.openxmlformats.org/officeDocument/2006/relationships/tags" Target="../tags/tag1533.xml"/><Relationship Id="rId7" Type="http://schemas.openxmlformats.org/officeDocument/2006/relationships/tags" Target="../tags/tag1537.xml"/><Relationship Id="rId12" Type="http://schemas.openxmlformats.org/officeDocument/2006/relationships/image" Target="../media/image5.png"/><Relationship Id="rId2" Type="http://schemas.openxmlformats.org/officeDocument/2006/relationships/tags" Target="../tags/tag1532.xml"/><Relationship Id="rId1" Type="http://schemas.openxmlformats.org/officeDocument/2006/relationships/vmlDrawing" Target="../drawings/vmlDrawing393.vml"/><Relationship Id="rId6" Type="http://schemas.openxmlformats.org/officeDocument/2006/relationships/tags" Target="../tags/tag1536.xml"/><Relationship Id="rId11" Type="http://schemas.openxmlformats.org/officeDocument/2006/relationships/image" Target="../media/image4.emf"/><Relationship Id="rId5" Type="http://schemas.openxmlformats.org/officeDocument/2006/relationships/tags" Target="../tags/tag1535.xml"/><Relationship Id="rId10" Type="http://schemas.openxmlformats.org/officeDocument/2006/relationships/oleObject" Target="../embeddings/oleObject414.bin"/><Relationship Id="rId4" Type="http://schemas.openxmlformats.org/officeDocument/2006/relationships/tags" Target="../tags/tag1534.xml"/><Relationship Id="rId9" Type="http://schemas.openxmlformats.org/officeDocument/2006/relationships/image" Target="../media/image3.jpeg"/></Relationships>
</file>

<file path=ppt/slideLayouts/_rels/slideLayout468.xml.rels><?xml version="1.0" encoding="UTF-8" standalone="yes"?>
<Relationships xmlns="http://schemas.openxmlformats.org/package/2006/relationships"><Relationship Id="rId8" Type="http://schemas.openxmlformats.org/officeDocument/2006/relationships/slideMaster" Target="../slideMasters/slideMaster51.xml"/><Relationship Id="rId3" Type="http://schemas.openxmlformats.org/officeDocument/2006/relationships/tags" Target="../tags/tag1539.xml"/><Relationship Id="rId7" Type="http://schemas.openxmlformats.org/officeDocument/2006/relationships/tags" Target="../tags/tag1543.xml"/><Relationship Id="rId12" Type="http://schemas.openxmlformats.org/officeDocument/2006/relationships/image" Target="../media/image4.emf"/><Relationship Id="rId2" Type="http://schemas.openxmlformats.org/officeDocument/2006/relationships/tags" Target="../tags/tag1538.xml"/><Relationship Id="rId1" Type="http://schemas.openxmlformats.org/officeDocument/2006/relationships/vmlDrawing" Target="../drawings/vmlDrawing394.vml"/><Relationship Id="rId6" Type="http://schemas.openxmlformats.org/officeDocument/2006/relationships/tags" Target="../tags/tag1542.xml"/><Relationship Id="rId11" Type="http://schemas.openxmlformats.org/officeDocument/2006/relationships/image" Target="../media/image5.png"/><Relationship Id="rId5" Type="http://schemas.openxmlformats.org/officeDocument/2006/relationships/tags" Target="../tags/tag1541.xml"/><Relationship Id="rId10" Type="http://schemas.openxmlformats.org/officeDocument/2006/relationships/oleObject" Target="../embeddings/oleObject415.bin"/><Relationship Id="rId4" Type="http://schemas.openxmlformats.org/officeDocument/2006/relationships/tags" Target="../tags/tag1540.xml"/><Relationship Id="rId9" Type="http://schemas.openxmlformats.org/officeDocument/2006/relationships/image" Target="../media/image6.jpeg"/></Relationships>
</file>

<file path=ppt/slideLayouts/_rels/slideLayout469.xml.rels><?xml version="1.0" encoding="UTF-8" standalone="yes"?>
<Relationships xmlns="http://schemas.openxmlformats.org/package/2006/relationships"><Relationship Id="rId3" Type="http://schemas.openxmlformats.org/officeDocument/2006/relationships/tags" Target="../tags/tag1545.xml"/><Relationship Id="rId7" Type="http://schemas.openxmlformats.org/officeDocument/2006/relationships/oleObject" Target="../embeddings/oleObject416.bin"/><Relationship Id="rId2" Type="http://schemas.openxmlformats.org/officeDocument/2006/relationships/tags" Target="../tags/tag1544.xml"/><Relationship Id="rId1" Type="http://schemas.openxmlformats.org/officeDocument/2006/relationships/vmlDrawing" Target="../drawings/vmlDrawing395.vml"/><Relationship Id="rId6" Type="http://schemas.openxmlformats.org/officeDocument/2006/relationships/image" Target="../media/image7.jpeg"/><Relationship Id="rId5" Type="http://schemas.openxmlformats.org/officeDocument/2006/relationships/slideMaster" Target="../slideMasters/slideMaster51.xml"/><Relationship Id="rId4" Type="http://schemas.openxmlformats.org/officeDocument/2006/relationships/tags" Target="../tags/tag1546.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slideMaster" Target="../slideMasters/slideMaster6.xml"/><Relationship Id="rId1" Type="http://schemas.openxmlformats.org/officeDocument/2006/relationships/tags" Target="../tags/tag112.xml"/><Relationship Id="rId5" Type="http://schemas.openxmlformats.org/officeDocument/2006/relationships/image" Target="../media/image28.png"/><Relationship Id="rId4" Type="http://schemas.openxmlformats.org/officeDocument/2006/relationships/image" Target="../media/image27.png"/></Relationships>
</file>

<file path=ppt/slideLayouts/_rels/slideLayout470.xml.rels><?xml version="1.0" encoding="UTF-8" standalone="yes"?>
<Relationships xmlns="http://schemas.openxmlformats.org/package/2006/relationships"><Relationship Id="rId3" Type="http://schemas.openxmlformats.org/officeDocument/2006/relationships/slideMaster" Target="../slideMasters/slideMaster51.xml"/><Relationship Id="rId2" Type="http://schemas.openxmlformats.org/officeDocument/2006/relationships/tags" Target="../tags/tag1547.xml"/><Relationship Id="rId1" Type="http://schemas.openxmlformats.org/officeDocument/2006/relationships/vmlDrawing" Target="../drawings/vmlDrawing396.vml"/><Relationship Id="rId4" Type="http://schemas.openxmlformats.org/officeDocument/2006/relationships/oleObject" Target="../embeddings/oleObject417.bin"/></Relationships>
</file>

<file path=ppt/slideLayouts/_rels/slideLayout471.xml.rels><?xml version="1.0" encoding="UTF-8" standalone="yes"?>
<Relationships xmlns="http://schemas.openxmlformats.org/package/2006/relationships"><Relationship Id="rId3" Type="http://schemas.openxmlformats.org/officeDocument/2006/relationships/tags" Target="../tags/tag1549.xml"/><Relationship Id="rId2" Type="http://schemas.openxmlformats.org/officeDocument/2006/relationships/tags" Target="../tags/tag1548.xml"/><Relationship Id="rId1" Type="http://schemas.openxmlformats.org/officeDocument/2006/relationships/vmlDrawing" Target="../drawings/vmlDrawing397.vml"/><Relationship Id="rId6" Type="http://schemas.openxmlformats.org/officeDocument/2006/relationships/oleObject" Target="../embeddings/oleObject418.bin"/><Relationship Id="rId5" Type="http://schemas.openxmlformats.org/officeDocument/2006/relationships/slideMaster" Target="../slideMasters/slideMaster51.xml"/><Relationship Id="rId4" Type="http://schemas.openxmlformats.org/officeDocument/2006/relationships/tags" Target="../tags/tag1550.xml"/></Relationships>
</file>

<file path=ppt/slideLayouts/_rels/slideLayout472.xml.rels><?xml version="1.0" encoding="UTF-8" standalone="yes"?>
<Relationships xmlns="http://schemas.openxmlformats.org/package/2006/relationships"><Relationship Id="rId3" Type="http://schemas.openxmlformats.org/officeDocument/2006/relationships/tags" Target="../tags/tag1552.xml"/><Relationship Id="rId2" Type="http://schemas.openxmlformats.org/officeDocument/2006/relationships/tags" Target="../tags/tag1551.xml"/><Relationship Id="rId1" Type="http://schemas.openxmlformats.org/officeDocument/2006/relationships/vmlDrawing" Target="../drawings/vmlDrawing398.vml"/><Relationship Id="rId6" Type="http://schemas.openxmlformats.org/officeDocument/2006/relationships/oleObject" Target="../embeddings/oleObject419.bin"/><Relationship Id="rId5" Type="http://schemas.openxmlformats.org/officeDocument/2006/relationships/slideMaster" Target="../slideMasters/slideMaster51.xml"/><Relationship Id="rId4" Type="http://schemas.openxmlformats.org/officeDocument/2006/relationships/tags" Target="../tags/tag1553.xml"/></Relationships>
</file>

<file path=ppt/slideLayouts/_rels/slideLayout473.xml.rels><?xml version="1.0" encoding="UTF-8" standalone="yes"?>
<Relationships xmlns="http://schemas.openxmlformats.org/package/2006/relationships"><Relationship Id="rId8" Type="http://schemas.openxmlformats.org/officeDocument/2006/relationships/oleObject" Target="../embeddings/oleObject420.bin"/><Relationship Id="rId3" Type="http://schemas.openxmlformats.org/officeDocument/2006/relationships/tags" Target="../tags/tag1555.xml"/><Relationship Id="rId7" Type="http://schemas.openxmlformats.org/officeDocument/2006/relationships/slideMaster" Target="../slideMasters/slideMaster51.xml"/><Relationship Id="rId2" Type="http://schemas.openxmlformats.org/officeDocument/2006/relationships/tags" Target="../tags/tag1554.xml"/><Relationship Id="rId1" Type="http://schemas.openxmlformats.org/officeDocument/2006/relationships/vmlDrawing" Target="../drawings/vmlDrawing399.vml"/><Relationship Id="rId6" Type="http://schemas.openxmlformats.org/officeDocument/2006/relationships/tags" Target="../tags/tag1558.xml"/><Relationship Id="rId5" Type="http://schemas.openxmlformats.org/officeDocument/2006/relationships/tags" Target="../tags/tag1557.xml"/><Relationship Id="rId4" Type="http://schemas.openxmlformats.org/officeDocument/2006/relationships/tags" Target="../tags/tag1556.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475.xml.rels><?xml version="1.0" encoding="UTF-8" standalone="yes"?>
<Relationships xmlns="http://schemas.openxmlformats.org/package/2006/relationships"><Relationship Id="rId3" Type="http://schemas.openxmlformats.org/officeDocument/2006/relationships/oleObject" Target="../embeddings/oleObject421.bin"/><Relationship Id="rId2" Type="http://schemas.openxmlformats.org/officeDocument/2006/relationships/slideMaster" Target="../slideMasters/slideMaster51.xml"/><Relationship Id="rId1" Type="http://schemas.openxmlformats.org/officeDocument/2006/relationships/vmlDrawing" Target="../drawings/vmlDrawing400.v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48.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tags" Target="../tags/tag115.xml"/><Relationship Id="rId7" Type="http://schemas.openxmlformats.org/officeDocument/2006/relationships/image" Target="../media/image48.jpeg"/><Relationship Id="rId2" Type="http://schemas.openxmlformats.org/officeDocument/2006/relationships/tags" Target="../tags/tag114.xml"/><Relationship Id="rId1" Type="http://schemas.openxmlformats.org/officeDocument/2006/relationships/tags" Target="../tags/tag113.xml"/><Relationship Id="rId6" Type="http://schemas.openxmlformats.org/officeDocument/2006/relationships/slideMaster" Target="../slideMasters/slideMaster6.xml"/><Relationship Id="rId5" Type="http://schemas.openxmlformats.org/officeDocument/2006/relationships/tags" Target="../tags/tag117.xml"/><Relationship Id="rId4" Type="http://schemas.openxmlformats.org/officeDocument/2006/relationships/tags" Target="../tags/tag116.xml"/><Relationship Id="rId9" Type="http://schemas.openxmlformats.org/officeDocument/2006/relationships/image" Target="../media/image2.png"/></Relationships>
</file>

<file path=ppt/slideLayouts/_rels/slideLayout49.xml.rels><?xml version="1.0" encoding="UTF-8" standalone="yes"?>
<Relationships xmlns="http://schemas.openxmlformats.org/package/2006/relationships"><Relationship Id="rId8" Type="http://schemas.openxmlformats.org/officeDocument/2006/relationships/slideMaster" Target="../slideMasters/slideMaster7.xml"/><Relationship Id="rId3" Type="http://schemas.openxmlformats.org/officeDocument/2006/relationships/tags" Target="../tags/tag127.xml"/><Relationship Id="rId7" Type="http://schemas.openxmlformats.org/officeDocument/2006/relationships/tags" Target="../tags/tag131.xml"/><Relationship Id="rId12" Type="http://schemas.openxmlformats.org/officeDocument/2006/relationships/image" Target="../media/image5.png"/><Relationship Id="rId2" Type="http://schemas.openxmlformats.org/officeDocument/2006/relationships/tags" Target="../tags/tag126.xml"/><Relationship Id="rId1" Type="http://schemas.openxmlformats.org/officeDocument/2006/relationships/vmlDrawing" Target="../drawings/vmlDrawing28.vml"/><Relationship Id="rId6" Type="http://schemas.openxmlformats.org/officeDocument/2006/relationships/tags" Target="../tags/tag130.xml"/><Relationship Id="rId11" Type="http://schemas.openxmlformats.org/officeDocument/2006/relationships/image" Target="../media/image4.emf"/><Relationship Id="rId5" Type="http://schemas.openxmlformats.org/officeDocument/2006/relationships/tags" Target="../tags/tag129.xml"/><Relationship Id="rId10" Type="http://schemas.openxmlformats.org/officeDocument/2006/relationships/oleObject" Target="../embeddings/oleObject30.bin"/><Relationship Id="rId4" Type="http://schemas.openxmlformats.org/officeDocument/2006/relationships/tags" Target="../tags/tag128.xml"/><Relationship Id="rId9" Type="http://schemas.openxmlformats.org/officeDocument/2006/relationships/image" Target="../media/image47.jpeg"/></Relationships>
</file>

<file path=ppt/slideLayouts/_rels/slideLayout5.xml.rels><?xml version="1.0" encoding="UTF-8" standalone="yes"?>
<Relationships xmlns="http://schemas.openxmlformats.org/package/2006/relationships"><Relationship Id="rId3" Type="http://schemas.openxmlformats.org/officeDocument/2006/relationships/tags" Target="../tags/tag27.xml"/><Relationship Id="rId2" Type="http://schemas.openxmlformats.org/officeDocument/2006/relationships/tags" Target="../tags/tag26.xml"/><Relationship Id="rId1" Type="http://schemas.openxmlformats.org/officeDocument/2006/relationships/vmlDrawing" Target="../drawings/vmlDrawing6.vml"/><Relationship Id="rId6" Type="http://schemas.openxmlformats.org/officeDocument/2006/relationships/oleObject" Target="../embeddings/oleObject6.bin"/><Relationship Id="rId5" Type="http://schemas.openxmlformats.org/officeDocument/2006/relationships/slideMaster" Target="../slideMasters/slideMaster1.xml"/><Relationship Id="rId4" Type="http://schemas.openxmlformats.org/officeDocument/2006/relationships/tags" Target="../tags/tag28.xml"/></Relationships>
</file>

<file path=ppt/slideLayouts/_rels/slideLayout50.xml.rels><?xml version="1.0" encoding="UTF-8" standalone="yes"?>
<Relationships xmlns="http://schemas.openxmlformats.org/package/2006/relationships"><Relationship Id="rId8" Type="http://schemas.openxmlformats.org/officeDocument/2006/relationships/slideMaster" Target="../slideMasters/slideMaster7.xml"/><Relationship Id="rId3" Type="http://schemas.openxmlformats.org/officeDocument/2006/relationships/tags" Target="../tags/tag133.xml"/><Relationship Id="rId7" Type="http://schemas.openxmlformats.org/officeDocument/2006/relationships/tags" Target="../tags/tag137.xml"/><Relationship Id="rId12" Type="http://schemas.openxmlformats.org/officeDocument/2006/relationships/image" Target="../media/image4.emf"/><Relationship Id="rId2" Type="http://schemas.openxmlformats.org/officeDocument/2006/relationships/tags" Target="../tags/tag132.xml"/><Relationship Id="rId1" Type="http://schemas.openxmlformats.org/officeDocument/2006/relationships/vmlDrawing" Target="../drawings/vmlDrawing29.vml"/><Relationship Id="rId6" Type="http://schemas.openxmlformats.org/officeDocument/2006/relationships/tags" Target="../tags/tag136.xml"/><Relationship Id="rId11" Type="http://schemas.openxmlformats.org/officeDocument/2006/relationships/image" Target="../media/image5.png"/><Relationship Id="rId5" Type="http://schemas.openxmlformats.org/officeDocument/2006/relationships/tags" Target="../tags/tag135.xml"/><Relationship Id="rId10" Type="http://schemas.openxmlformats.org/officeDocument/2006/relationships/oleObject" Target="../embeddings/oleObject31.bin"/><Relationship Id="rId4" Type="http://schemas.openxmlformats.org/officeDocument/2006/relationships/tags" Target="../tags/tag134.xml"/><Relationship Id="rId9" Type="http://schemas.openxmlformats.org/officeDocument/2006/relationships/image" Target="../media/image6.jpeg"/></Relationships>
</file>

<file path=ppt/slideLayouts/_rels/slideLayout51.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138.xml"/><Relationship Id="rId1" Type="http://schemas.openxmlformats.org/officeDocument/2006/relationships/vmlDrawing" Target="../drawings/vmlDrawing30.vml"/><Relationship Id="rId4" Type="http://schemas.openxmlformats.org/officeDocument/2006/relationships/oleObject" Target="../embeddings/oleObject32.bin"/></Relationships>
</file>

<file path=ppt/slideLayouts/_rels/slideLayout52.xml.rels><?xml version="1.0" encoding="UTF-8" standalone="yes"?>
<Relationships xmlns="http://schemas.openxmlformats.org/package/2006/relationships"><Relationship Id="rId3" Type="http://schemas.openxmlformats.org/officeDocument/2006/relationships/tags" Target="../tags/tag140.xml"/><Relationship Id="rId2" Type="http://schemas.openxmlformats.org/officeDocument/2006/relationships/tags" Target="../tags/tag139.xml"/><Relationship Id="rId1" Type="http://schemas.openxmlformats.org/officeDocument/2006/relationships/vmlDrawing" Target="../drawings/vmlDrawing31.vml"/><Relationship Id="rId6" Type="http://schemas.openxmlformats.org/officeDocument/2006/relationships/oleObject" Target="../embeddings/oleObject33.bin"/><Relationship Id="rId5" Type="http://schemas.openxmlformats.org/officeDocument/2006/relationships/slideMaster" Target="../slideMasters/slideMaster7.xml"/><Relationship Id="rId4" Type="http://schemas.openxmlformats.org/officeDocument/2006/relationships/tags" Target="../tags/tag141.xml"/></Relationships>
</file>

<file path=ppt/slideLayouts/_rels/slideLayout53.xml.rels><?xml version="1.0" encoding="UTF-8" standalone="yes"?>
<Relationships xmlns="http://schemas.openxmlformats.org/package/2006/relationships"><Relationship Id="rId3" Type="http://schemas.openxmlformats.org/officeDocument/2006/relationships/tags" Target="../tags/tag143.xml"/><Relationship Id="rId2" Type="http://schemas.openxmlformats.org/officeDocument/2006/relationships/tags" Target="../tags/tag142.xml"/><Relationship Id="rId1" Type="http://schemas.openxmlformats.org/officeDocument/2006/relationships/vmlDrawing" Target="../drawings/vmlDrawing32.vml"/><Relationship Id="rId6" Type="http://schemas.openxmlformats.org/officeDocument/2006/relationships/oleObject" Target="../embeddings/oleObject34.bin"/><Relationship Id="rId5" Type="http://schemas.openxmlformats.org/officeDocument/2006/relationships/slideMaster" Target="../slideMasters/slideMaster7.xml"/><Relationship Id="rId4" Type="http://schemas.openxmlformats.org/officeDocument/2006/relationships/tags" Target="../tags/tag144.xml"/></Relationships>
</file>

<file path=ppt/slideLayouts/_rels/slideLayout54.xml.rels><?xml version="1.0" encoding="UTF-8" standalone="yes"?>
<Relationships xmlns="http://schemas.openxmlformats.org/package/2006/relationships"><Relationship Id="rId8" Type="http://schemas.openxmlformats.org/officeDocument/2006/relationships/oleObject" Target="../embeddings/oleObject35.bin"/><Relationship Id="rId3" Type="http://schemas.openxmlformats.org/officeDocument/2006/relationships/tags" Target="../tags/tag146.xml"/><Relationship Id="rId7" Type="http://schemas.openxmlformats.org/officeDocument/2006/relationships/slideMaster" Target="../slideMasters/slideMaster7.xml"/><Relationship Id="rId2" Type="http://schemas.openxmlformats.org/officeDocument/2006/relationships/tags" Target="../tags/tag145.xml"/><Relationship Id="rId1" Type="http://schemas.openxmlformats.org/officeDocument/2006/relationships/vmlDrawing" Target="../drawings/vmlDrawing33.vml"/><Relationship Id="rId6" Type="http://schemas.openxmlformats.org/officeDocument/2006/relationships/tags" Target="../tags/tag149.xml"/><Relationship Id="rId5" Type="http://schemas.openxmlformats.org/officeDocument/2006/relationships/tags" Target="../tags/tag148.xml"/><Relationship Id="rId4" Type="http://schemas.openxmlformats.org/officeDocument/2006/relationships/tags" Target="../tags/tag147.xml"/></Relationships>
</file>

<file path=ppt/slideLayouts/_rels/slideLayout55.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tags" Target="../tags/tag152.xml"/><Relationship Id="rId7" Type="http://schemas.openxmlformats.org/officeDocument/2006/relationships/image" Target="../media/image48.jpeg"/><Relationship Id="rId2" Type="http://schemas.openxmlformats.org/officeDocument/2006/relationships/tags" Target="../tags/tag151.xml"/><Relationship Id="rId1" Type="http://schemas.openxmlformats.org/officeDocument/2006/relationships/tags" Target="../tags/tag150.xml"/><Relationship Id="rId6" Type="http://schemas.openxmlformats.org/officeDocument/2006/relationships/slideMaster" Target="../slideMasters/slideMaster7.xml"/><Relationship Id="rId5" Type="http://schemas.openxmlformats.org/officeDocument/2006/relationships/tags" Target="../tags/tag154.xml"/><Relationship Id="rId4" Type="http://schemas.openxmlformats.org/officeDocument/2006/relationships/tags" Target="../tags/tag153.xml"/><Relationship Id="rId9" Type="http://schemas.openxmlformats.org/officeDocument/2006/relationships/image" Target="../media/image2.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slideMaster" Target="../slideMasters/slideMaster7.xml"/><Relationship Id="rId1" Type="http://schemas.openxmlformats.org/officeDocument/2006/relationships/tags" Target="../tags/tag155.xml"/><Relationship Id="rId5" Type="http://schemas.openxmlformats.org/officeDocument/2006/relationships/image" Target="../media/image52.png"/><Relationship Id="rId4" Type="http://schemas.openxmlformats.org/officeDocument/2006/relationships/image" Target="../media/image51.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xml.rels><?xml version="1.0" encoding="UTF-8" standalone="yes"?>
<Relationships xmlns="http://schemas.openxmlformats.org/package/2006/relationships"><Relationship Id="rId3" Type="http://schemas.openxmlformats.org/officeDocument/2006/relationships/tags" Target="../tags/tag30.xml"/><Relationship Id="rId2" Type="http://schemas.openxmlformats.org/officeDocument/2006/relationships/tags" Target="../tags/tag29.xml"/><Relationship Id="rId1" Type="http://schemas.openxmlformats.org/officeDocument/2006/relationships/vmlDrawing" Target="../drawings/vmlDrawing7.vml"/><Relationship Id="rId6" Type="http://schemas.openxmlformats.org/officeDocument/2006/relationships/oleObject" Target="../embeddings/oleObject7.bin"/><Relationship Id="rId5" Type="http://schemas.openxmlformats.org/officeDocument/2006/relationships/slideMaster" Target="../slideMasters/slideMaster1.xml"/><Relationship Id="rId4" Type="http://schemas.openxmlformats.org/officeDocument/2006/relationships/tags" Target="../tags/tag31.xml"/></Relationships>
</file>

<file path=ppt/slideLayouts/_rels/slideLayout60.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slideMaster" Target="../slideMasters/slideMaster8.xml"/><Relationship Id="rId7" Type="http://schemas.openxmlformats.org/officeDocument/2006/relationships/image" Target="../media/image20.png"/><Relationship Id="rId2" Type="http://schemas.openxmlformats.org/officeDocument/2006/relationships/tags" Target="../tags/tag164.xml"/><Relationship Id="rId1" Type="http://schemas.openxmlformats.org/officeDocument/2006/relationships/tags" Target="../tags/tag163.xml"/><Relationship Id="rId6" Type="http://schemas.openxmlformats.org/officeDocument/2006/relationships/image" Target="../media/image54.png"/><Relationship Id="rId5" Type="http://schemas.openxmlformats.org/officeDocument/2006/relationships/image" Target="../media/image49.png"/><Relationship Id="rId10" Type="http://schemas.openxmlformats.org/officeDocument/2006/relationships/image" Target="../media/image56.png"/><Relationship Id="rId4" Type="http://schemas.openxmlformats.org/officeDocument/2006/relationships/image" Target="../media/image53.png"/><Relationship Id="rId9" Type="http://schemas.openxmlformats.org/officeDocument/2006/relationships/image" Target="../media/image55.pn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Master" Target="../slideMasters/slideMaster8.xml"/><Relationship Id="rId4" Type="http://schemas.openxmlformats.org/officeDocument/2006/relationships/image" Target="../media/image52.pn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Master" Target="../slideMasters/slideMaster8.xml"/><Relationship Id="rId4" Type="http://schemas.openxmlformats.org/officeDocument/2006/relationships/image" Target="../media/image52.png"/></Relationships>
</file>

<file path=ppt/slideLayouts/_rels/slideLayout63.xml.rels><?xml version="1.0" encoding="UTF-8" standalone="yes"?>
<Relationships xmlns="http://schemas.openxmlformats.org/package/2006/relationships"><Relationship Id="rId3" Type="http://schemas.openxmlformats.org/officeDocument/2006/relationships/slideMaster" Target="../slideMasters/slideMaster8.xml"/><Relationship Id="rId2" Type="http://schemas.openxmlformats.org/officeDocument/2006/relationships/tags" Target="../tags/tag165.xml"/><Relationship Id="rId1" Type="http://schemas.openxmlformats.org/officeDocument/2006/relationships/vmlDrawing" Target="../drawings/vmlDrawing35.vml"/><Relationship Id="rId6" Type="http://schemas.openxmlformats.org/officeDocument/2006/relationships/oleObject" Target="../embeddings/oleObject38.bin"/><Relationship Id="rId5" Type="http://schemas.openxmlformats.org/officeDocument/2006/relationships/image" Target="../media/image8.jpeg"/><Relationship Id="rId4" Type="http://schemas.openxmlformats.org/officeDocument/2006/relationships/oleObject" Target="../embeddings/oleObject37.bin"/></Relationships>
</file>

<file path=ppt/slideLayouts/_rels/slideLayout64.xml.rels><?xml version="1.0" encoding="UTF-8" standalone="yes"?>
<Relationships xmlns="http://schemas.openxmlformats.org/package/2006/relationships"><Relationship Id="rId3" Type="http://schemas.openxmlformats.org/officeDocument/2006/relationships/slideMaster" Target="../slideMasters/slideMaster8.xml"/><Relationship Id="rId2" Type="http://schemas.openxmlformats.org/officeDocument/2006/relationships/tags" Target="../tags/tag166.xml"/><Relationship Id="rId1" Type="http://schemas.openxmlformats.org/officeDocument/2006/relationships/vmlDrawing" Target="../drawings/vmlDrawing36.vml"/><Relationship Id="rId6" Type="http://schemas.openxmlformats.org/officeDocument/2006/relationships/oleObject" Target="../embeddings/oleObject40.bin"/><Relationship Id="rId5" Type="http://schemas.openxmlformats.org/officeDocument/2006/relationships/oleObject" Target="../embeddings/oleObject39.bin"/><Relationship Id="rId4" Type="http://schemas.openxmlformats.org/officeDocument/2006/relationships/image" Target="../media/image57.jpeg"/></Relationships>
</file>

<file path=ppt/slideLayouts/_rels/slideLayout65.xml.rels><?xml version="1.0" encoding="UTF-8" standalone="yes"?>
<Relationships xmlns="http://schemas.openxmlformats.org/package/2006/relationships"><Relationship Id="rId3" Type="http://schemas.openxmlformats.org/officeDocument/2006/relationships/slideMaster" Target="../slideMasters/slideMaster8.xml"/><Relationship Id="rId2" Type="http://schemas.openxmlformats.org/officeDocument/2006/relationships/tags" Target="../tags/tag167.xml"/><Relationship Id="rId1" Type="http://schemas.openxmlformats.org/officeDocument/2006/relationships/vmlDrawing" Target="../drawings/vmlDrawing37.vml"/><Relationship Id="rId6" Type="http://schemas.openxmlformats.org/officeDocument/2006/relationships/oleObject" Target="../embeddings/oleObject42.bin"/><Relationship Id="rId5" Type="http://schemas.openxmlformats.org/officeDocument/2006/relationships/oleObject" Target="../embeddings/oleObject41.bin"/><Relationship Id="rId4" Type="http://schemas.openxmlformats.org/officeDocument/2006/relationships/image" Target="../media/image58.jpeg"/></Relationships>
</file>

<file path=ppt/slideLayouts/_rels/slideLayout66.xml.rels><?xml version="1.0" encoding="UTF-8" standalone="yes"?>
<Relationships xmlns="http://schemas.openxmlformats.org/package/2006/relationships"><Relationship Id="rId3" Type="http://schemas.openxmlformats.org/officeDocument/2006/relationships/slideMaster" Target="../slideMasters/slideMaster8.xml"/><Relationship Id="rId2" Type="http://schemas.openxmlformats.org/officeDocument/2006/relationships/tags" Target="../tags/tag168.xml"/><Relationship Id="rId1" Type="http://schemas.openxmlformats.org/officeDocument/2006/relationships/vmlDrawing" Target="../drawings/vmlDrawing38.vml"/><Relationship Id="rId6" Type="http://schemas.openxmlformats.org/officeDocument/2006/relationships/oleObject" Target="../embeddings/oleObject44.bin"/><Relationship Id="rId5" Type="http://schemas.openxmlformats.org/officeDocument/2006/relationships/oleObject" Target="../embeddings/oleObject43.bin"/><Relationship Id="rId4" Type="http://schemas.openxmlformats.org/officeDocument/2006/relationships/image" Target="../media/image59.jpeg"/></Relationships>
</file>

<file path=ppt/slideLayouts/_rels/slideLayout67.xml.rels><?xml version="1.0" encoding="UTF-8" standalone="yes"?>
<Relationships xmlns="http://schemas.openxmlformats.org/package/2006/relationships"><Relationship Id="rId8" Type="http://schemas.openxmlformats.org/officeDocument/2006/relationships/slideMaster" Target="../slideMasters/slideMaster9.xml"/><Relationship Id="rId3" Type="http://schemas.openxmlformats.org/officeDocument/2006/relationships/tags" Target="../tags/tag178.xml"/><Relationship Id="rId7" Type="http://schemas.openxmlformats.org/officeDocument/2006/relationships/tags" Target="../tags/tag182.xml"/><Relationship Id="rId12" Type="http://schemas.openxmlformats.org/officeDocument/2006/relationships/image" Target="../media/image5.png"/><Relationship Id="rId2" Type="http://schemas.openxmlformats.org/officeDocument/2006/relationships/tags" Target="../tags/tag177.xml"/><Relationship Id="rId1" Type="http://schemas.openxmlformats.org/officeDocument/2006/relationships/vmlDrawing" Target="../drawings/vmlDrawing40.vml"/><Relationship Id="rId6" Type="http://schemas.openxmlformats.org/officeDocument/2006/relationships/tags" Target="../tags/tag181.xml"/><Relationship Id="rId11" Type="http://schemas.openxmlformats.org/officeDocument/2006/relationships/image" Target="../media/image4.emf"/><Relationship Id="rId5" Type="http://schemas.openxmlformats.org/officeDocument/2006/relationships/tags" Target="../tags/tag180.xml"/><Relationship Id="rId10" Type="http://schemas.openxmlformats.org/officeDocument/2006/relationships/oleObject" Target="../embeddings/oleObject46.bin"/><Relationship Id="rId4" Type="http://schemas.openxmlformats.org/officeDocument/2006/relationships/tags" Target="../tags/tag179.xml"/><Relationship Id="rId9" Type="http://schemas.openxmlformats.org/officeDocument/2006/relationships/image" Target="../media/image3.jpeg"/></Relationships>
</file>

<file path=ppt/slideLayouts/_rels/slideLayout68.xml.rels><?xml version="1.0" encoding="UTF-8" standalone="yes"?>
<Relationships xmlns="http://schemas.openxmlformats.org/package/2006/relationships"><Relationship Id="rId8" Type="http://schemas.openxmlformats.org/officeDocument/2006/relationships/slideMaster" Target="../slideMasters/slideMaster9.xml"/><Relationship Id="rId3" Type="http://schemas.openxmlformats.org/officeDocument/2006/relationships/tags" Target="../tags/tag184.xml"/><Relationship Id="rId7" Type="http://schemas.openxmlformats.org/officeDocument/2006/relationships/tags" Target="../tags/tag188.xml"/><Relationship Id="rId12" Type="http://schemas.openxmlformats.org/officeDocument/2006/relationships/image" Target="../media/image4.emf"/><Relationship Id="rId2" Type="http://schemas.openxmlformats.org/officeDocument/2006/relationships/tags" Target="../tags/tag183.xml"/><Relationship Id="rId1" Type="http://schemas.openxmlformats.org/officeDocument/2006/relationships/vmlDrawing" Target="../drawings/vmlDrawing41.vml"/><Relationship Id="rId6" Type="http://schemas.openxmlformats.org/officeDocument/2006/relationships/tags" Target="../tags/tag187.xml"/><Relationship Id="rId11" Type="http://schemas.openxmlformats.org/officeDocument/2006/relationships/image" Target="../media/image5.png"/><Relationship Id="rId5" Type="http://schemas.openxmlformats.org/officeDocument/2006/relationships/tags" Target="../tags/tag186.xml"/><Relationship Id="rId10" Type="http://schemas.openxmlformats.org/officeDocument/2006/relationships/oleObject" Target="../embeddings/oleObject47.bin"/><Relationship Id="rId4" Type="http://schemas.openxmlformats.org/officeDocument/2006/relationships/tags" Target="../tags/tag185.xml"/><Relationship Id="rId9" Type="http://schemas.openxmlformats.org/officeDocument/2006/relationships/image" Target="../media/image6.jpeg"/></Relationships>
</file>

<file path=ppt/slideLayouts/_rels/slideLayout69.xml.rels><?xml version="1.0" encoding="UTF-8" standalone="yes"?>
<Relationships xmlns="http://schemas.openxmlformats.org/package/2006/relationships"><Relationship Id="rId3" Type="http://schemas.openxmlformats.org/officeDocument/2006/relationships/tags" Target="../tags/tag190.xml"/><Relationship Id="rId7" Type="http://schemas.openxmlformats.org/officeDocument/2006/relationships/oleObject" Target="../embeddings/oleObject48.bin"/><Relationship Id="rId2" Type="http://schemas.openxmlformats.org/officeDocument/2006/relationships/tags" Target="../tags/tag189.xml"/><Relationship Id="rId1" Type="http://schemas.openxmlformats.org/officeDocument/2006/relationships/vmlDrawing" Target="../drawings/vmlDrawing42.vml"/><Relationship Id="rId6" Type="http://schemas.openxmlformats.org/officeDocument/2006/relationships/image" Target="../media/image7.jpeg"/><Relationship Id="rId5" Type="http://schemas.openxmlformats.org/officeDocument/2006/relationships/slideMaster" Target="../slideMasters/slideMaster9.xml"/><Relationship Id="rId4" Type="http://schemas.openxmlformats.org/officeDocument/2006/relationships/tags" Target="../tags/tag191.xml"/></Relationships>
</file>

<file path=ppt/slideLayouts/_rels/slideLayout7.xml.rels><?xml version="1.0" encoding="UTF-8" standalone="yes"?>
<Relationships xmlns="http://schemas.openxmlformats.org/package/2006/relationships"><Relationship Id="rId8" Type="http://schemas.openxmlformats.org/officeDocument/2006/relationships/oleObject" Target="../embeddings/oleObject8.bin"/><Relationship Id="rId3" Type="http://schemas.openxmlformats.org/officeDocument/2006/relationships/tags" Target="../tags/tag33.xml"/><Relationship Id="rId7" Type="http://schemas.openxmlformats.org/officeDocument/2006/relationships/slideMaster" Target="../slideMasters/slideMaster1.xml"/><Relationship Id="rId2" Type="http://schemas.openxmlformats.org/officeDocument/2006/relationships/tags" Target="../tags/tag32.xml"/><Relationship Id="rId1" Type="http://schemas.openxmlformats.org/officeDocument/2006/relationships/vmlDrawing" Target="../drawings/vmlDrawing8.vml"/><Relationship Id="rId6" Type="http://schemas.openxmlformats.org/officeDocument/2006/relationships/tags" Target="../tags/tag36.xml"/><Relationship Id="rId5" Type="http://schemas.openxmlformats.org/officeDocument/2006/relationships/tags" Target="../tags/tag35.xml"/><Relationship Id="rId4" Type="http://schemas.openxmlformats.org/officeDocument/2006/relationships/tags" Target="../tags/tag34.xml"/></Relationships>
</file>

<file path=ppt/slideLayouts/_rels/slideLayout70.xml.rels><?xml version="1.0" encoding="UTF-8" standalone="yes"?>
<Relationships xmlns="http://schemas.openxmlformats.org/package/2006/relationships"><Relationship Id="rId3" Type="http://schemas.openxmlformats.org/officeDocument/2006/relationships/slideMaster" Target="../slideMasters/slideMaster9.xml"/><Relationship Id="rId2" Type="http://schemas.openxmlformats.org/officeDocument/2006/relationships/tags" Target="../tags/tag192.xml"/><Relationship Id="rId1" Type="http://schemas.openxmlformats.org/officeDocument/2006/relationships/vmlDrawing" Target="../drawings/vmlDrawing43.vml"/><Relationship Id="rId4" Type="http://schemas.openxmlformats.org/officeDocument/2006/relationships/oleObject" Target="../embeddings/oleObject49.bin"/></Relationships>
</file>

<file path=ppt/slideLayouts/_rels/slideLayout71.xml.rels><?xml version="1.0" encoding="UTF-8" standalone="yes"?>
<Relationships xmlns="http://schemas.openxmlformats.org/package/2006/relationships"><Relationship Id="rId3" Type="http://schemas.openxmlformats.org/officeDocument/2006/relationships/tags" Target="../tags/tag194.xml"/><Relationship Id="rId2" Type="http://schemas.openxmlformats.org/officeDocument/2006/relationships/tags" Target="../tags/tag193.xml"/><Relationship Id="rId1" Type="http://schemas.openxmlformats.org/officeDocument/2006/relationships/vmlDrawing" Target="../drawings/vmlDrawing44.vml"/><Relationship Id="rId6" Type="http://schemas.openxmlformats.org/officeDocument/2006/relationships/oleObject" Target="../embeddings/oleObject50.bin"/><Relationship Id="rId5" Type="http://schemas.openxmlformats.org/officeDocument/2006/relationships/slideMaster" Target="../slideMasters/slideMaster9.xml"/><Relationship Id="rId4" Type="http://schemas.openxmlformats.org/officeDocument/2006/relationships/tags" Target="../tags/tag195.xml"/></Relationships>
</file>

<file path=ppt/slideLayouts/_rels/slideLayout72.xml.rels><?xml version="1.0" encoding="UTF-8" standalone="yes"?>
<Relationships xmlns="http://schemas.openxmlformats.org/package/2006/relationships"><Relationship Id="rId3" Type="http://schemas.openxmlformats.org/officeDocument/2006/relationships/tags" Target="../tags/tag197.xml"/><Relationship Id="rId2" Type="http://schemas.openxmlformats.org/officeDocument/2006/relationships/tags" Target="../tags/tag196.xml"/><Relationship Id="rId1" Type="http://schemas.openxmlformats.org/officeDocument/2006/relationships/vmlDrawing" Target="../drawings/vmlDrawing45.vml"/><Relationship Id="rId6" Type="http://schemas.openxmlformats.org/officeDocument/2006/relationships/oleObject" Target="../embeddings/oleObject51.bin"/><Relationship Id="rId5" Type="http://schemas.openxmlformats.org/officeDocument/2006/relationships/slideMaster" Target="../slideMasters/slideMaster9.xml"/><Relationship Id="rId4" Type="http://schemas.openxmlformats.org/officeDocument/2006/relationships/tags" Target="../tags/tag198.xml"/></Relationships>
</file>

<file path=ppt/slideLayouts/_rels/slideLayout73.xml.rels><?xml version="1.0" encoding="UTF-8" standalone="yes"?>
<Relationships xmlns="http://schemas.openxmlformats.org/package/2006/relationships"><Relationship Id="rId8" Type="http://schemas.openxmlformats.org/officeDocument/2006/relationships/oleObject" Target="../embeddings/oleObject52.bin"/><Relationship Id="rId3" Type="http://schemas.openxmlformats.org/officeDocument/2006/relationships/tags" Target="../tags/tag200.xml"/><Relationship Id="rId7" Type="http://schemas.openxmlformats.org/officeDocument/2006/relationships/slideMaster" Target="../slideMasters/slideMaster9.xml"/><Relationship Id="rId2" Type="http://schemas.openxmlformats.org/officeDocument/2006/relationships/tags" Target="../tags/tag199.xml"/><Relationship Id="rId1" Type="http://schemas.openxmlformats.org/officeDocument/2006/relationships/vmlDrawing" Target="../drawings/vmlDrawing46.vml"/><Relationship Id="rId6" Type="http://schemas.openxmlformats.org/officeDocument/2006/relationships/tags" Target="../tags/tag203.xml"/><Relationship Id="rId5" Type="http://schemas.openxmlformats.org/officeDocument/2006/relationships/tags" Target="../tags/tag202.xml"/><Relationship Id="rId4" Type="http://schemas.openxmlformats.org/officeDocument/2006/relationships/tags" Target="../tags/tag20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5.xml.rels><?xml version="1.0" encoding="UTF-8" standalone="yes"?>
<Relationships xmlns="http://schemas.openxmlformats.org/package/2006/relationships"><Relationship Id="rId3" Type="http://schemas.openxmlformats.org/officeDocument/2006/relationships/oleObject" Target="../embeddings/oleObject53.bin"/><Relationship Id="rId2" Type="http://schemas.openxmlformats.org/officeDocument/2006/relationships/slideMaster" Target="../slideMasters/slideMaster9.xml"/><Relationship Id="rId1" Type="http://schemas.openxmlformats.org/officeDocument/2006/relationships/vmlDrawing" Target="../drawings/vmlDrawing47.v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7.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slideMaster" Target="../slideMasters/slideMaster10.xml"/><Relationship Id="rId7" Type="http://schemas.openxmlformats.org/officeDocument/2006/relationships/image" Target="../media/image20.png"/><Relationship Id="rId2" Type="http://schemas.openxmlformats.org/officeDocument/2006/relationships/tags" Target="../tags/tag212.xml"/><Relationship Id="rId1" Type="http://schemas.openxmlformats.org/officeDocument/2006/relationships/tags" Target="../tags/tag211.xml"/><Relationship Id="rId6" Type="http://schemas.openxmlformats.org/officeDocument/2006/relationships/image" Target="../media/image54.png"/><Relationship Id="rId5" Type="http://schemas.openxmlformats.org/officeDocument/2006/relationships/image" Target="../media/image49.png"/><Relationship Id="rId10" Type="http://schemas.openxmlformats.org/officeDocument/2006/relationships/image" Target="../media/image56.png"/><Relationship Id="rId4" Type="http://schemas.openxmlformats.org/officeDocument/2006/relationships/image" Target="../media/image53.png"/><Relationship Id="rId9" Type="http://schemas.openxmlformats.org/officeDocument/2006/relationships/image" Target="../media/image55.png"/></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Master" Target="../slideMasters/slideMaster10.xml"/><Relationship Id="rId4" Type="http://schemas.openxmlformats.org/officeDocument/2006/relationships/image" Target="../media/image52.png"/></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Master" Target="../slideMasters/slideMaster10.xml"/><Relationship Id="rId4" Type="http://schemas.openxmlformats.org/officeDocument/2006/relationships/image" Target="../media/image5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slideMaster" Target="../slideMasters/slideMaster10.xml"/><Relationship Id="rId2" Type="http://schemas.openxmlformats.org/officeDocument/2006/relationships/tags" Target="../tags/tag213.xml"/><Relationship Id="rId1" Type="http://schemas.openxmlformats.org/officeDocument/2006/relationships/vmlDrawing" Target="../drawings/vmlDrawing49.vml"/><Relationship Id="rId6" Type="http://schemas.openxmlformats.org/officeDocument/2006/relationships/oleObject" Target="../embeddings/oleObject56.bin"/><Relationship Id="rId5" Type="http://schemas.openxmlformats.org/officeDocument/2006/relationships/oleObject" Target="../embeddings/oleObject55.bin"/><Relationship Id="rId4" Type="http://schemas.openxmlformats.org/officeDocument/2006/relationships/image" Target="../media/image57.jpeg"/></Relationships>
</file>

<file path=ppt/slideLayouts/_rels/slideLayout81.xml.rels><?xml version="1.0" encoding="UTF-8" standalone="yes"?>
<Relationships xmlns="http://schemas.openxmlformats.org/package/2006/relationships"><Relationship Id="rId3" Type="http://schemas.openxmlformats.org/officeDocument/2006/relationships/slideMaster" Target="../slideMasters/slideMaster10.xml"/><Relationship Id="rId2" Type="http://schemas.openxmlformats.org/officeDocument/2006/relationships/tags" Target="../tags/tag214.xml"/><Relationship Id="rId1" Type="http://schemas.openxmlformats.org/officeDocument/2006/relationships/vmlDrawing" Target="../drawings/vmlDrawing50.vml"/><Relationship Id="rId6" Type="http://schemas.openxmlformats.org/officeDocument/2006/relationships/oleObject" Target="../embeddings/oleObject58.bin"/><Relationship Id="rId5" Type="http://schemas.openxmlformats.org/officeDocument/2006/relationships/oleObject" Target="../embeddings/oleObject57.bin"/><Relationship Id="rId4" Type="http://schemas.openxmlformats.org/officeDocument/2006/relationships/image" Target="../media/image58.jpeg"/></Relationships>
</file>

<file path=ppt/slideLayouts/_rels/slideLayout82.xml.rels><?xml version="1.0" encoding="UTF-8" standalone="yes"?>
<Relationships xmlns="http://schemas.openxmlformats.org/package/2006/relationships"><Relationship Id="rId3" Type="http://schemas.openxmlformats.org/officeDocument/2006/relationships/slideMaster" Target="../slideMasters/slideMaster10.xml"/><Relationship Id="rId2" Type="http://schemas.openxmlformats.org/officeDocument/2006/relationships/tags" Target="../tags/tag215.xml"/><Relationship Id="rId1" Type="http://schemas.openxmlformats.org/officeDocument/2006/relationships/vmlDrawing" Target="../drawings/vmlDrawing51.vml"/><Relationship Id="rId6" Type="http://schemas.openxmlformats.org/officeDocument/2006/relationships/oleObject" Target="../embeddings/oleObject60.bin"/><Relationship Id="rId5" Type="http://schemas.openxmlformats.org/officeDocument/2006/relationships/oleObject" Target="../embeddings/oleObject59.bin"/><Relationship Id="rId4" Type="http://schemas.openxmlformats.org/officeDocument/2006/relationships/image" Target="../media/image59.jpeg"/></Relationships>
</file>

<file path=ppt/slideLayouts/_rels/slideLayout83.xml.rels><?xml version="1.0" encoding="UTF-8" standalone="yes"?>
<Relationships xmlns="http://schemas.openxmlformats.org/package/2006/relationships"><Relationship Id="rId8" Type="http://schemas.openxmlformats.org/officeDocument/2006/relationships/slideMaster" Target="../slideMasters/slideMaster11.xml"/><Relationship Id="rId3" Type="http://schemas.openxmlformats.org/officeDocument/2006/relationships/tags" Target="../tags/tag225.xml"/><Relationship Id="rId7" Type="http://schemas.openxmlformats.org/officeDocument/2006/relationships/tags" Target="../tags/tag229.xml"/><Relationship Id="rId12" Type="http://schemas.openxmlformats.org/officeDocument/2006/relationships/image" Target="../media/image5.png"/><Relationship Id="rId2" Type="http://schemas.openxmlformats.org/officeDocument/2006/relationships/tags" Target="../tags/tag224.xml"/><Relationship Id="rId1" Type="http://schemas.openxmlformats.org/officeDocument/2006/relationships/vmlDrawing" Target="../drawings/vmlDrawing53.vml"/><Relationship Id="rId6" Type="http://schemas.openxmlformats.org/officeDocument/2006/relationships/tags" Target="../tags/tag228.xml"/><Relationship Id="rId11" Type="http://schemas.openxmlformats.org/officeDocument/2006/relationships/image" Target="../media/image4.emf"/><Relationship Id="rId5" Type="http://schemas.openxmlformats.org/officeDocument/2006/relationships/tags" Target="../tags/tag227.xml"/><Relationship Id="rId10" Type="http://schemas.openxmlformats.org/officeDocument/2006/relationships/oleObject" Target="../embeddings/oleObject62.bin"/><Relationship Id="rId4" Type="http://schemas.openxmlformats.org/officeDocument/2006/relationships/tags" Target="../tags/tag226.xml"/><Relationship Id="rId9" Type="http://schemas.openxmlformats.org/officeDocument/2006/relationships/image" Target="../media/image3.jpeg"/></Relationships>
</file>

<file path=ppt/slideLayouts/_rels/slideLayout84.xml.rels><?xml version="1.0" encoding="UTF-8" standalone="yes"?>
<Relationships xmlns="http://schemas.openxmlformats.org/package/2006/relationships"><Relationship Id="rId8" Type="http://schemas.openxmlformats.org/officeDocument/2006/relationships/slideMaster" Target="../slideMasters/slideMaster11.xml"/><Relationship Id="rId3" Type="http://schemas.openxmlformats.org/officeDocument/2006/relationships/tags" Target="../tags/tag231.xml"/><Relationship Id="rId7" Type="http://schemas.openxmlformats.org/officeDocument/2006/relationships/tags" Target="../tags/tag235.xml"/><Relationship Id="rId12" Type="http://schemas.openxmlformats.org/officeDocument/2006/relationships/image" Target="../media/image4.emf"/><Relationship Id="rId2" Type="http://schemas.openxmlformats.org/officeDocument/2006/relationships/tags" Target="../tags/tag230.xml"/><Relationship Id="rId1" Type="http://schemas.openxmlformats.org/officeDocument/2006/relationships/vmlDrawing" Target="../drawings/vmlDrawing54.vml"/><Relationship Id="rId6" Type="http://schemas.openxmlformats.org/officeDocument/2006/relationships/tags" Target="../tags/tag234.xml"/><Relationship Id="rId11" Type="http://schemas.openxmlformats.org/officeDocument/2006/relationships/image" Target="../media/image5.png"/><Relationship Id="rId5" Type="http://schemas.openxmlformats.org/officeDocument/2006/relationships/tags" Target="../tags/tag233.xml"/><Relationship Id="rId10" Type="http://schemas.openxmlformats.org/officeDocument/2006/relationships/oleObject" Target="../embeddings/oleObject63.bin"/><Relationship Id="rId4" Type="http://schemas.openxmlformats.org/officeDocument/2006/relationships/tags" Target="../tags/tag232.xml"/><Relationship Id="rId9" Type="http://schemas.openxmlformats.org/officeDocument/2006/relationships/image" Target="../media/image6.jpeg"/></Relationships>
</file>

<file path=ppt/slideLayouts/_rels/slideLayout85.xml.rels><?xml version="1.0" encoding="UTF-8" standalone="yes"?>
<Relationships xmlns="http://schemas.openxmlformats.org/package/2006/relationships"><Relationship Id="rId3" Type="http://schemas.openxmlformats.org/officeDocument/2006/relationships/tags" Target="../tags/tag237.xml"/><Relationship Id="rId7" Type="http://schemas.openxmlformats.org/officeDocument/2006/relationships/oleObject" Target="../embeddings/oleObject64.bin"/><Relationship Id="rId2" Type="http://schemas.openxmlformats.org/officeDocument/2006/relationships/tags" Target="../tags/tag236.xml"/><Relationship Id="rId1" Type="http://schemas.openxmlformats.org/officeDocument/2006/relationships/vmlDrawing" Target="../drawings/vmlDrawing55.vml"/><Relationship Id="rId6" Type="http://schemas.openxmlformats.org/officeDocument/2006/relationships/image" Target="../media/image7.jpeg"/><Relationship Id="rId5" Type="http://schemas.openxmlformats.org/officeDocument/2006/relationships/slideMaster" Target="../slideMasters/slideMaster11.xml"/><Relationship Id="rId4" Type="http://schemas.openxmlformats.org/officeDocument/2006/relationships/tags" Target="../tags/tag238.xml"/></Relationships>
</file>

<file path=ppt/slideLayouts/_rels/slideLayout86.xml.rels><?xml version="1.0" encoding="UTF-8" standalone="yes"?>
<Relationships xmlns="http://schemas.openxmlformats.org/package/2006/relationships"><Relationship Id="rId3" Type="http://schemas.openxmlformats.org/officeDocument/2006/relationships/slideMaster" Target="../slideMasters/slideMaster11.xml"/><Relationship Id="rId2" Type="http://schemas.openxmlformats.org/officeDocument/2006/relationships/tags" Target="../tags/tag239.xml"/><Relationship Id="rId1" Type="http://schemas.openxmlformats.org/officeDocument/2006/relationships/vmlDrawing" Target="../drawings/vmlDrawing56.vml"/><Relationship Id="rId4" Type="http://schemas.openxmlformats.org/officeDocument/2006/relationships/oleObject" Target="../embeddings/oleObject65.bin"/></Relationships>
</file>

<file path=ppt/slideLayouts/_rels/slideLayout87.xml.rels><?xml version="1.0" encoding="UTF-8" standalone="yes"?>
<Relationships xmlns="http://schemas.openxmlformats.org/package/2006/relationships"><Relationship Id="rId3" Type="http://schemas.openxmlformats.org/officeDocument/2006/relationships/tags" Target="../tags/tag241.xml"/><Relationship Id="rId2" Type="http://schemas.openxmlformats.org/officeDocument/2006/relationships/tags" Target="../tags/tag240.xml"/><Relationship Id="rId1" Type="http://schemas.openxmlformats.org/officeDocument/2006/relationships/vmlDrawing" Target="../drawings/vmlDrawing57.vml"/><Relationship Id="rId6" Type="http://schemas.openxmlformats.org/officeDocument/2006/relationships/oleObject" Target="../embeddings/oleObject66.bin"/><Relationship Id="rId5" Type="http://schemas.openxmlformats.org/officeDocument/2006/relationships/slideMaster" Target="../slideMasters/slideMaster11.xml"/><Relationship Id="rId4" Type="http://schemas.openxmlformats.org/officeDocument/2006/relationships/tags" Target="../tags/tag242.xml"/></Relationships>
</file>

<file path=ppt/slideLayouts/_rels/slideLayout88.xml.rels><?xml version="1.0" encoding="UTF-8" standalone="yes"?>
<Relationships xmlns="http://schemas.openxmlformats.org/package/2006/relationships"><Relationship Id="rId3" Type="http://schemas.openxmlformats.org/officeDocument/2006/relationships/tags" Target="../tags/tag244.xml"/><Relationship Id="rId2" Type="http://schemas.openxmlformats.org/officeDocument/2006/relationships/tags" Target="../tags/tag243.xml"/><Relationship Id="rId1" Type="http://schemas.openxmlformats.org/officeDocument/2006/relationships/vmlDrawing" Target="../drawings/vmlDrawing58.vml"/><Relationship Id="rId6" Type="http://schemas.openxmlformats.org/officeDocument/2006/relationships/oleObject" Target="../embeddings/oleObject67.bin"/><Relationship Id="rId5" Type="http://schemas.openxmlformats.org/officeDocument/2006/relationships/slideMaster" Target="../slideMasters/slideMaster11.xml"/><Relationship Id="rId4" Type="http://schemas.openxmlformats.org/officeDocument/2006/relationships/tags" Target="../tags/tag245.xml"/></Relationships>
</file>

<file path=ppt/slideLayouts/_rels/slideLayout89.xml.rels><?xml version="1.0" encoding="UTF-8" standalone="yes"?>
<Relationships xmlns="http://schemas.openxmlformats.org/package/2006/relationships"><Relationship Id="rId8" Type="http://schemas.openxmlformats.org/officeDocument/2006/relationships/oleObject" Target="../embeddings/oleObject68.bin"/><Relationship Id="rId3" Type="http://schemas.openxmlformats.org/officeDocument/2006/relationships/tags" Target="../tags/tag247.xml"/><Relationship Id="rId7" Type="http://schemas.openxmlformats.org/officeDocument/2006/relationships/slideMaster" Target="../slideMasters/slideMaster11.xml"/><Relationship Id="rId2" Type="http://schemas.openxmlformats.org/officeDocument/2006/relationships/tags" Target="../tags/tag246.xml"/><Relationship Id="rId1" Type="http://schemas.openxmlformats.org/officeDocument/2006/relationships/vmlDrawing" Target="../drawings/vmlDrawing59.vml"/><Relationship Id="rId6" Type="http://schemas.openxmlformats.org/officeDocument/2006/relationships/tags" Target="../tags/tag250.xml"/><Relationship Id="rId5" Type="http://schemas.openxmlformats.org/officeDocument/2006/relationships/tags" Target="../tags/tag249.xml"/><Relationship Id="rId4" Type="http://schemas.openxmlformats.org/officeDocument/2006/relationships/tags" Target="../tags/tag248.xml"/></Relationships>
</file>

<file path=ppt/slideLayouts/_rels/slideLayout9.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Master" Target="../slideMasters/slideMaster1.xml"/><Relationship Id="rId1" Type="http://schemas.openxmlformats.org/officeDocument/2006/relationships/vmlDrawing" Target="../drawings/vmlDrawing9.v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91.xml.rels><?xml version="1.0" encoding="UTF-8" standalone="yes"?>
<Relationships xmlns="http://schemas.openxmlformats.org/package/2006/relationships"><Relationship Id="rId3" Type="http://schemas.openxmlformats.org/officeDocument/2006/relationships/oleObject" Target="../embeddings/oleObject69.bin"/><Relationship Id="rId2" Type="http://schemas.openxmlformats.org/officeDocument/2006/relationships/slideMaster" Target="../slideMasters/slideMaster11.xml"/><Relationship Id="rId1" Type="http://schemas.openxmlformats.org/officeDocument/2006/relationships/vmlDrawing" Target="../drawings/vmlDrawing60.v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93.xml.rels><?xml version="1.0" encoding="UTF-8" standalone="yes"?>
<Relationships xmlns="http://schemas.openxmlformats.org/package/2006/relationships"><Relationship Id="rId8" Type="http://schemas.openxmlformats.org/officeDocument/2006/relationships/slideMaster" Target="../slideMasters/slideMaster12.xml"/><Relationship Id="rId3" Type="http://schemas.openxmlformats.org/officeDocument/2006/relationships/tags" Target="../tags/tag260.xml"/><Relationship Id="rId7" Type="http://schemas.openxmlformats.org/officeDocument/2006/relationships/tags" Target="../tags/tag264.xml"/><Relationship Id="rId12" Type="http://schemas.openxmlformats.org/officeDocument/2006/relationships/image" Target="../media/image5.png"/><Relationship Id="rId2" Type="http://schemas.openxmlformats.org/officeDocument/2006/relationships/tags" Target="../tags/tag259.xml"/><Relationship Id="rId1" Type="http://schemas.openxmlformats.org/officeDocument/2006/relationships/vmlDrawing" Target="../drawings/vmlDrawing62.vml"/><Relationship Id="rId6" Type="http://schemas.openxmlformats.org/officeDocument/2006/relationships/tags" Target="../tags/tag263.xml"/><Relationship Id="rId11" Type="http://schemas.openxmlformats.org/officeDocument/2006/relationships/image" Target="../media/image4.emf"/><Relationship Id="rId5" Type="http://schemas.openxmlformats.org/officeDocument/2006/relationships/tags" Target="../tags/tag262.xml"/><Relationship Id="rId10" Type="http://schemas.openxmlformats.org/officeDocument/2006/relationships/oleObject" Target="../embeddings/oleObject71.bin"/><Relationship Id="rId4" Type="http://schemas.openxmlformats.org/officeDocument/2006/relationships/tags" Target="../tags/tag261.xml"/><Relationship Id="rId9" Type="http://schemas.openxmlformats.org/officeDocument/2006/relationships/image" Target="../media/image3.jpeg"/></Relationships>
</file>

<file path=ppt/slideLayouts/_rels/slideLayout94.xml.rels><?xml version="1.0" encoding="UTF-8" standalone="yes"?>
<Relationships xmlns="http://schemas.openxmlformats.org/package/2006/relationships"><Relationship Id="rId8" Type="http://schemas.openxmlformats.org/officeDocument/2006/relationships/slideMaster" Target="../slideMasters/slideMaster12.xml"/><Relationship Id="rId3" Type="http://schemas.openxmlformats.org/officeDocument/2006/relationships/tags" Target="../tags/tag266.xml"/><Relationship Id="rId7" Type="http://schemas.openxmlformats.org/officeDocument/2006/relationships/tags" Target="../tags/tag270.xml"/><Relationship Id="rId12" Type="http://schemas.openxmlformats.org/officeDocument/2006/relationships/image" Target="../media/image4.emf"/><Relationship Id="rId2" Type="http://schemas.openxmlformats.org/officeDocument/2006/relationships/tags" Target="../tags/tag265.xml"/><Relationship Id="rId1" Type="http://schemas.openxmlformats.org/officeDocument/2006/relationships/vmlDrawing" Target="../drawings/vmlDrawing63.vml"/><Relationship Id="rId6" Type="http://schemas.openxmlformats.org/officeDocument/2006/relationships/tags" Target="../tags/tag269.xml"/><Relationship Id="rId11" Type="http://schemas.openxmlformats.org/officeDocument/2006/relationships/image" Target="../media/image5.png"/><Relationship Id="rId5" Type="http://schemas.openxmlformats.org/officeDocument/2006/relationships/tags" Target="../tags/tag268.xml"/><Relationship Id="rId10" Type="http://schemas.openxmlformats.org/officeDocument/2006/relationships/oleObject" Target="../embeddings/oleObject72.bin"/><Relationship Id="rId4" Type="http://schemas.openxmlformats.org/officeDocument/2006/relationships/tags" Target="../tags/tag267.xml"/><Relationship Id="rId9" Type="http://schemas.openxmlformats.org/officeDocument/2006/relationships/image" Target="../media/image6.jpeg"/></Relationships>
</file>

<file path=ppt/slideLayouts/_rels/slideLayout95.xml.rels><?xml version="1.0" encoding="UTF-8" standalone="yes"?>
<Relationships xmlns="http://schemas.openxmlformats.org/package/2006/relationships"><Relationship Id="rId3" Type="http://schemas.openxmlformats.org/officeDocument/2006/relationships/tags" Target="../tags/tag272.xml"/><Relationship Id="rId7" Type="http://schemas.openxmlformats.org/officeDocument/2006/relationships/oleObject" Target="../embeddings/oleObject73.bin"/><Relationship Id="rId2" Type="http://schemas.openxmlformats.org/officeDocument/2006/relationships/tags" Target="../tags/tag271.xml"/><Relationship Id="rId1" Type="http://schemas.openxmlformats.org/officeDocument/2006/relationships/vmlDrawing" Target="../drawings/vmlDrawing64.vml"/><Relationship Id="rId6" Type="http://schemas.openxmlformats.org/officeDocument/2006/relationships/image" Target="../media/image7.jpeg"/><Relationship Id="rId5" Type="http://schemas.openxmlformats.org/officeDocument/2006/relationships/slideMaster" Target="../slideMasters/slideMaster12.xml"/><Relationship Id="rId4" Type="http://schemas.openxmlformats.org/officeDocument/2006/relationships/tags" Target="../tags/tag273.xml"/></Relationships>
</file>

<file path=ppt/slideLayouts/_rels/slideLayout96.xml.rels><?xml version="1.0" encoding="UTF-8" standalone="yes"?>
<Relationships xmlns="http://schemas.openxmlformats.org/package/2006/relationships"><Relationship Id="rId3" Type="http://schemas.openxmlformats.org/officeDocument/2006/relationships/slideMaster" Target="../slideMasters/slideMaster12.xml"/><Relationship Id="rId2" Type="http://schemas.openxmlformats.org/officeDocument/2006/relationships/tags" Target="../tags/tag274.xml"/><Relationship Id="rId1" Type="http://schemas.openxmlformats.org/officeDocument/2006/relationships/vmlDrawing" Target="../drawings/vmlDrawing65.vml"/><Relationship Id="rId4" Type="http://schemas.openxmlformats.org/officeDocument/2006/relationships/oleObject" Target="../embeddings/oleObject74.bin"/></Relationships>
</file>

<file path=ppt/slideLayouts/_rels/slideLayout97.xml.rels><?xml version="1.0" encoding="UTF-8" standalone="yes"?>
<Relationships xmlns="http://schemas.openxmlformats.org/package/2006/relationships"><Relationship Id="rId3" Type="http://schemas.openxmlformats.org/officeDocument/2006/relationships/tags" Target="../tags/tag276.xml"/><Relationship Id="rId2" Type="http://schemas.openxmlformats.org/officeDocument/2006/relationships/tags" Target="../tags/tag275.xml"/><Relationship Id="rId1" Type="http://schemas.openxmlformats.org/officeDocument/2006/relationships/vmlDrawing" Target="../drawings/vmlDrawing66.vml"/><Relationship Id="rId6" Type="http://schemas.openxmlformats.org/officeDocument/2006/relationships/oleObject" Target="../embeddings/oleObject75.bin"/><Relationship Id="rId5" Type="http://schemas.openxmlformats.org/officeDocument/2006/relationships/slideMaster" Target="../slideMasters/slideMaster12.xml"/><Relationship Id="rId4" Type="http://schemas.openxmlformats.org/officeDocument/2006/relationships/tags" Target="../tags/tag277.xml"/></Relationships>
</file>

<file path=ppt/slideLayouts/_rels/slideLayout98.xml.rels><?xml version="1.0" encoding="UTF-8" standalone="yes"?>
<Relationships xmlns="http://schemas.openxmlformats.org/package/2006/relationships"><Relationship Id="rId3" Type="http://schemas.openxmlformats.org/officeDocument/2006/relationships/tags" Target="../tags/tag279.xml"/><Relationship Id="rId2" Type="http://schemas.openxmlformats.org/officeDocument/2006/relationships/tags" Target="../tags/tag278.xml"/><Relationship Id="rId1" Type="http://schemas.openxmlformats.org/officeDocument/2006/relationships/vmlDrawing" Target="../drawings/vmlDrawing67.vml"/><Relationship Id="rId6" Type="http://schemas.openxmlformats.org/officeDocument/2006/relationships/oleObject" Target="../embeddings/oleObject76.bin"/><Relationship Id="rId5" Type="http://schemas.openxmlformats.org/officeDocument/2006/relationships/slideMaster" Target="../slideMasters/slideMaster12.xml"/><Relationship Id="rId4" Type="http://schemas.openxmlformats.org/officeDocument/2006/relationships/tags" Target="../tags/tag280.xml"/></Relationships>
</file>

<file path=ppt/slideLayouts/_rels/slideLayout99.xml.rels><?xml version="1.0" encoding="UTF-8" standalone="yes"?>
<Relationships xmlns="http://schemas.openxmlformats.org/package/2006/relationships"><Relationship Id="rId8" Type="http://schemas.openxmlformats.org/officeDocument/2006/relationships/oleObject" Target="../embeddings/oleObject77.bin"/><Relationship Id="rId3" Type="http://schemas.openxmlformats.org/officeDocument/2006/relationships/tags" Target="../tags/tag282.xml"/><Relationship Id="rId7" Type="http://schemas.openxmlformats.org/officeDocument/2006/relationships/slideMaster" Target="../slideMasters/slideMaster12.xml"/><Relationship Id="rId2" Type="http://schemas.openxmlformats.org/officeDocument/2006/relationships/tags" Target="../tags/tag281.xml"/><Relationship Id="rId1" Type="http://schemas.openxmlformats.org/officeDocument/2006/relationships/vmlDrawing" Target="../drawings/vmlDrawing68.vml"/><Relationship Id="rId6" Type="http://schemas.openxmlformats.org/officeDocument/2006/relationships/tags" Target="../tags/tag285.xml"/><Relationship Id="rId5" Type="http://schemas.openxmlformats.org/officeDocument/2006/relationships/tags" Target="../tags/tag284.xml"/><Relationship Id="rId4" Type="http://schemas.openxmlformats.org/officeDocument/2006/relationships/tags" Target="../tags/tag283.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p>
        </p:txBody>
      </p:sp>
      <p:sp>
        <p:nvSpPr>
          <p:cNvPr id="17" name="Rectangle 7"/>
          <p:cNvSpPr/>
          <p:nvPr userDrawn="1">
            <p:custDataLst>
              <p:tags r:id="rId3"/>
            </p:custDataLst>
          </p:nvPr>
        </p:nvSpPr>
        <p:spPr bwMode="auto">
          <a:xfrm>
            <a:off x="-2051"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fontAlgn="auto">
              <a:spcBef>
                <a:spcPts val="0"/>
              </a:spcBef>
              <a:spcAft>
                <a:spcPts val="0"/>
              </a:spcAft>
            </a:pPr>
            <a:endParaRPr lang="en-US" sz="1000" dirty="0" smtClean="0">
              <a:solidFill>
                <a:schemeClr val="bg1"/>
              </a:solidFill>
              <a:latin typeface="Aria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1179"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8"/>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1"/>
          </p:nvPr>
        </p:nvSpPr>
        <p:spPr>
          <a:xfrm>
            <a:off x="3384550" y="6485374"/>
            <a:ext cx="3136900" cy="294905"/>
          </a:xfrm>
          <a:prstGeom prst="rect">
            <a:avLst/>
          </a:prstGeom>
        </p:spPr>
        <p:txBody>
          <a:bodyPr/>
          <a:lstStyle/>
          <a:p>
            <a:endParaRPr lang="en-US"/>
          </a:p>
        </p:txBody>
      </p:sp>
      <p:sp>
        <p:nvSpPr>
          <p:cNvPr id="6" name="Slide Number Placeholder 5"/>
          <p:cNvSpPr>
            <a:spLocks noGrp="1"/>
          </p:cNvSpPr>
          <p:nvPr>
            <p:ph type="sldNum" sz="quarter" idx="12"/>
          </p:nvPr>
        </p:nvSpPr>
        <p:spPr>
          <a:xfrm>
            <a:off x="7371598" y="6485374"/>
            <a:ext cx="2311400" cy="294905"/>
          </a:xfrm>
          <a:prstGeom prst="rect">
            <a:avLst/>
          </a:prstGeom>
        </p:spPr>
        <p:txBody>
          <a:bodyPr/>
          <a:lstStyle/>
          <a:p>
            <a:fld id="{B24547F4-4EC9-8B4E-AFF5-BC06DC6E5120}" type="slidenum">
              <a:rPr lang="en-US" smtClean="0"/>
              <a:pPr/>
              <a:t>‹#›</a:t>
            </a:fld>
            <a:endParaRPr lang="en-US"/>
          </a:p>
        </p:txBody>
      </p:sp>
    </p:spTree>
    <p:extLst>
      <p:ext uri="{BB962C8B-B14F-4D97-AF65-F5344CB8AC3E}">
        <p14:creationId xmlns:p14="http://schemas.microsoft.com/office/powerpoint/2010/main" xmlns="" val="316324677"/>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501"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501" y="1902610"/>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8"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8" y="1902610"/>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501"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501" y="4286588"/>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8"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8" y="4286588"/>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2" y="1"/>
          <a:ext cx="147061" cy="143985"/>
        </p:xfrm>
        <a:graphic>
          <a:graphicData uri="http://schemas.openxmlformats.org/presentationml/2006/ole">
            <p:oleObj spid="_x0000_s477186"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1"/>
          </p:nvPr>
        </p:nvSpPr>
        <p:spPr>
          <a:xfrm>
            <a:off x="3384550" y="6485374"/>
            <a:ext cx="3136900" cy="294905"/>
          </a:xfrm>
          <a:prstGeom prst="rect">
            <a:avLst/>
          </a:prstGeom>
        </p:spPr>
        <p:txBody>
          <a:bodyPr/>
          <a:lstStyle/>
          <a:p>
            <a:endParaRPr lang="en-US">
              <a:solidFill>
                <a:srgbClr val="263147"/>
              </a:solidFill>
            </a:endParaRPr>
          </a:p>
        </p:txBody>
      </p:sp>
      <p:sp>
        <p:nvSpPr>
          <p:cNvPr id="6" name="Slide Number Placeholder 5"/>
          <p:cNvSpPr>
            <a:spLocks noGrp="1"/>
          </p:cNvSpPr>
          <p:nvPr>
            <p:ph type="sldNum" sz="quarter" idx="12"/>
          </p:nvPr>
        </p:nvSpPr>
        <p:spPr>
          <a:xfrm>
            <a:off x="7371598" y="6485374"/>
            <a:ext cx="2311400" cy="294905"/>
          </a:xfrm>
          <a:prstGeom prst="rect">
            <a:avLst/>
          </a:prstGeom>
        </p:spPr>
        <p:txBody>
          <a:bodyPr/>
          <a:lstStyle/>
          <a:p>
            <a:fld id="{B24547F4-4EC9-8B4E-AFF5-BC06DC6E5120}" type="slidenum">
              <a:rPr lang="en-US" smtClean="0">
                <a:solidFill>
                  <a:srgbClr val="263147"/>
                </a:solidFill>
              </a:rPr>
              <a:pPr/>
              <a:t>‹#›</a:t>
            </a:fld>
            <a:endParaRPr lang="en-US">
              <a:solidFill>
                <a:srgbClr val="263147"/>
              </a:solidFill>
            </a:endParaRPr>
          </a:p>
        </p:txBody>
      </p:sp>
    </p:spTree>
    <p:extLst>
      <p:ext uri="{BB962C8B-B14F-4D97-AF65-F5344CB8AC3E}">
        <p14:creationId xmlns:p14="http://schemas.microsoft.com/office/powerpoint/2010/main" xmlns="" val="316324677"/>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1"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482306"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8"/>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483330"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8"/>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4"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1"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8"/>
            <a:ext cx="3001425" cy="239021"/>
          </a:xfrm>
          <a:prstGeom prst="rect">
            <a:avLst/>
          </a:prstGeom>
          <a:noFill/>
        </p:spPr>
      </p:pic>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484354"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4"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81"/>
            <a:ext cx="6807652" cy="2950251"/>
          </a:xfrm>
        </p:spPr>
        <p:txBody>
          <a:bodyPr/>
          <a:lstStyle/>
          <a:p>
            <a:pPr lvl="0"/>
            <a:r>
              <a:rPr lang="en-US" noProof="0" dirty="0" smtClean="0"/>
              <a:t>Click to edit Master text style</a:t>
            </a: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2" y="1"/>
          <a:ext cx="147061" cy="143985"/>
        </p:xfrm>
        <a:graphic>
          <a:graphicData uri="http://schemas.openxmlformats.org/presentationml/2006/ole">
            <p:oleObj spid="_x0000_s485378"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2" y="1"/>
          <a:ext cx="147061" cy="143985"/>
        </p:xfrm>
        <a:graphic>
          <a:graphicData uri="http://schemas.openxmlformats.org/presentationml/2006/ole">
            <p:oleObj spid="_x0000_s486402"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9"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487426"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488450"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cSld name="2_Section Break 1">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nvGraphicFramePr>
        <p:xfrm>
          <a:off x="0" y="0"/>
          <a:ext cx="158222" cy="158750"/>
        </p:xfrm>
        <a:graphic>
          <a:graphicData uri="http://schemas.openxmlformats.org/presentationml/2006/ole">
            <p:oleObj spid="_x0000_s1318914" name="think-cell Slide" r:id="rId4" imgW="360" imgH="360" progId="">
              <p:embed/>
            </p:oleObj>
          </a:graphicData>
        </a:graphic>
      </p:graphicFrame>
      <p:grpSp>
        <p:nvGrpSpPr>
          <p:cNvPr id="4" name="Group 18"/>
          <p:cNvGrpSpPr>
            <a:grpSpLocks/>
          </p:cNvGrpSpPr>
          <p:nvPr/>
        </p:nvGrpSpPr>
        <p:grpSpPr bwMode="auto">
          <a:xfrm>
            <a:off x="0" y="1"/>
            <a:ext cx="9906000" cy="4854575"/>
            <a:chOff x="0" y="1801907"/>
            <a:chExt cx="9906000" cy="4854387"/>
          </a:xfrm>
        </p:grpSpPr>
        <p:pic>
          <p:nvPicPr>
            <p:cNvPr id="5" name="Picture 3" descr="Cover_03.jpg"/>
            <p:cNvPicPr>
              <a:picLocks noChangeAspect="1"/>
            </p:cNvPicPr>
            <p:nvPr userDrawn="1"/>
          </p:nvPicPr>
          <p:blipFill>
            <a:blip r:embed="rId5" cstate="email"/>
            <a:srcRect/>
            <a:stretch>
              <a:fillRect/>
            </a:stretch>
          </p:blipFill>
          <p:spPr bwMode="auto">
            <a:xfrm>
              <a:off x="0" y="1801907"/>
              <a:ext cx="9906000" cy="4854387"/>
            </a:xfrm>
            <a:prstGeom prst="rect">
              <a:avLst/>
            </a:prstGeom>
            <a:noFill/>
            <a:ln w="9525">
              <a:noFill/>
              <a:miter lim="800000"/>
              <a:headEnd/>
              <a:tailEnd/>
            </a:ln>
          </p:spPr>
        </p:pic>
        <p:grpSp>
          <p:nvGrpSpPr>
            <p:cNvPr id="6" name="Groupe 709"/>
            <p:cNvGrpSpPr>
              <a:grpSpLocks/>
            </p:cNvGrpSpPr>
            <p:nvPr userDrawn="1"/>
          </p:nvGrpSpPr>
          <p:grpSpPr bwMode="auto">
            <a:xfrm>
              <a:off x="8084783" y="2883520"/>
              <a:ext cx="386117" cy="518177"/>
              <a:chOff x="2344714" y="4924226"/>
              <a:chExt cx="184150" cy="252413"/>
            </a:xfrm>
          </p:grpSpPr>
          <p:sp>
            <p:nvSpPr>
              <p:cNvPr id="40" name="Freeform 449"/>
              <p:cNvSpPr>
                <a:spLocks/>
              </p:cNvSpPr>
              <p:nvPr/>
            </p:nvSpPr>
            <p:spPr bwMode="auto">
              <a:xfrm>
                <a:off x="2344694" y="4923950"/>
                <a:ext cx="184548" cy="252859"/>
              </a:xfrm>
              <a:custGeom>
                <a:avLst/>
                <a:gdLst/>
                <a:ahLst/>
                <a:cxnLst>
                  <a:cxn ang="0">
                    <a:pos x="97" y="159"/>
                  </a:cxn>
                  <a:cxn ang="0">
                    <a:pos x="20" y="159"/>
                  </a:cxn>
                  <a:cxn ang="0">
                    <a:pos x="20" y="159"/>
                  </a:cxn>
                  <a:cxn ang="0">
                    <a:pos x="15" y="159"/>
                  </a:cxn>
                  <a:cxn ang="0">
                    <a:pos x="13" y="157"/>
                  </a:cxn>
                  <a:cxn ang="0">
                    <a:pos x="6" y="154"/>
                  </a:cxn>
                  <a:cxn ang="0">
                    <a:pos x="1" y="147"/>
                  </a:cxn>
                  <a:cxn ang="0">
                    <a:pos x="0" y="143"/>
                  </a:cxn>
                  <a:cxn ang="0">
                    <a:pos x="0" y="140"/>
                  </a:cxn>
                  <a:cxn ang="0">
                    <a:pos x="0" y="19"/>
                  </a:cxn>
                  <a:cxn ang="0">
                    <a:pos x="0" y="19"/>
                  </a:cxn>
                  <a:cxn ang="0">
                    <a:pos x="0" y="15"/>
                  </a:cxn>
                  <a:cxn ang="0">
                    <a:pos x="1" y="12"/>
                  </a:cxn>
                  <a:cxn ang="0">
                    <a:pos x="6" y="5"/>
                  </a:cxn>
                  <a:cxn ang="0">
                    <a:pos x="13" y="2"/>
                  </a:cxn>
                  <a:cxn ang="0">
                    <a:pos x="15" y="0"/>
                  </a:cxn>
                  <a:cxn ang="0">
                    <a:pos x="20" y="0"/>
                  </a:cxn>
                  <a:cxn ang="0">
                    <a:pos x="97" y="0"/>
                  </a:cxn>
                  <a:cxn ang="0">
                    <a:pos x="97" y="0"/>
                  </a:cxn>
                  <a:cxn ang="0">
                    <a:pos x="101" y="0"/>
                  </a:cxn>
                  <a:cxn ang="0">
                    <a:pos x="105" y="2"/>
                  </a:cxn>
                  <a:cxn ang="0">
                    <a:pos x="111" y="5"/>
                  </a:cxn>
                  <a:cxn ang="0">
                    <a:pos x="115" y="12"/>
                  </a:cxn>
                  <a:cxn ang="0">
                    <a:pos x="116" y="15"/>
                  </a:cxn>
                  <a:cxn ang="0">
                    <a:pos x="116" y="19"/>
                  </a:cxn>
                  <a:cxn ang="0">
                    <a:pos x="116" y="159"/>
                  </a:cxn>
                </a:cxnLst>
                <a:rect l="0" t="0" r="r" b="b"/>
                <a:pathLst>
                  <a:path w="116" h="159">
                    <a:moveTo>
                      <a:pt x="97" y="159"/>
                    </a:moveTo>
                    <a:lnTo>
                      <a:pt x="20" y="159"/>
                    </a:lnTo>
                    <a:lnTo>
                      <a:pt x="20" y="159"/>
                    </a:lnTo>
                    <a:lnTo>
                      <a:pt x="15" y="159"/>
                    </a:lnTo>
                    <a:lnTo>
                      <a:pt x="13" y="157"/>
                    </a:lnTo>
                    <a:lnTo>
                      <a:pt x="6" y="154"/>
                    </a:lnTo>
                    <a:lnTo>
                      <a:pt x="1" y="147"/>
                    </a:lnTo>
                    <a:lnTo>
                      <a:pt x="0" y="143"/>
                    </a:lnTo>
                    <a:lnTo>
                      <a:pt x="0" y="140"/>
                    </a:lnTo>
                    <a:lnTo>
                      <a:pt x="0" y="19"/>
                    </a:lnTo>
                    <a:lnTo>
                      <a:pt x="0" y="19"/>
                    </a:lnTo>
                    <a:lnTo>
                      <a:pt x="0" y="15"/>
                    </a:lnTo>
                    <a:lnTo>
                      <a:pt x="1" y="12"/>
                    </a:lnTo>
                    <a:lnTo>
                      <a:pt x="6" y="5"/>
                    </a:lnTo>
                    <a:lnTo>
                      <a:pt x="13" y="2"/>
                    </a:lnTo>
                    <a:lnTo>
                      <a:pt x="15" y="0"/>
                    </a:lnTo>
                    <a:lnTo>
                      <a:pt x="20" y="0"/>
                    </a:lnTo>
                    <a:lnTo>
                      <a:pt x="97" y="0"/>
                    </a:lnTo>
                    <a:lnTo>
                      <a:pt x="97" y="0"/>
                    </a:lnTo>
                    <a:lnTo>
                      <a:pt x="101" y="0"/>
                    </a:lnTo>
                    <a:lnTo>
                      <a:pt x="105" y="2"/>
                    </a:lnTo>
                    <a:lnTo>
                      <a:pt x="111" y="5"/>
                    </a:lnTo>
                    <a:lnTo>
                      <a:pt x="115" y="12"/>
                    </a:lnTo>
                    <a:lnTo>
                      <a:pt x="116" y="15"/>
                    </a:lnTo>
                    <a:lnTo>
                      <a:pt x="116" y="19"/>
                    </a:lnTo>
                    <a:lnTo>
                      <a:pt x="116" y="159"/>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41" name="Freeform 450"/>
              <p:cNvSpPr>
                <a:spLocks/>
              </p:cNvSpPr>
              <p:nvPr/>
            </p:nvSpPr>
            <p:spPr bwMode="auto">
              <a:xfrm>
                <a:off x="2365199" y="4944828"/>
                <a:ext cx="145178" cy="231981"/>
              </a:xfrm>
              <a:custGeom>
                <a:avLst/>
                <a:gdLst/>
                <a:ahLst/>
                <a:cxnLst>
                  <a:cxn ang="0">
                    <a:pos x="32" y="129"/>
                  </a:cxn>
                  <a:cxn ang="0">
                    <a:pos x="32" y="129"/>
                  </a:cxn>
                  <a:cxn ang="0">
                    <a:pos x="34" y="133"/>
                  </a:cxn>
                  <a:cxn ang="0">
                    <a:pos x="35" y="136"/>
                  </a:cxn>
                  <a:cxn ang="0">
                    <a:pos x="39" y="137"/>
                  </a:cxn>
                  <a:cxn ang="0">
                    <a:pos x="41" y="138"/>
                  </a:cxn>
                  <a:cxn ang="0">
                    <a:pos x="41" y="138"/>
                  </a:cxn>
                  <a:cxn ang="0">
                    <a:pos x="45" y="137"/>
                  </a:cxn>
                  <a:cxn ang="0">
                    <a:pos x="48" y="136"/>
                  </a:cxn>
                  <a:cxn ang="0">
                    <a:pos x="49" y="133"/>
                  </a:cxn>
                  <a:cxn ang="0">
                    <a:pos x="50" y="129"/>
                  </a:cxn>
                  <a:cxn ang="0">
                    <a:pos x="50" y="129"/>
                  </a:cxn>
                  <a:cxn ang="0">
                    <a:pos x="49" y="125"/>
                  </a:cxn>
                  <a:cxn ang="0">
                    <a:pos x="48" y="123"/>
                  </a:cxn>
                  <a:cxn ang="0">
                    <a:pos x="45" y="122"/>
                  </a:cxn>
                  <a:cxn ang="0">
                    <a:pos x="41" y="120"/>
                  </a:cxn>
                  <a:cxn ang="0">
                    <a:pos x="7" y="120"/>
                  </a:cxn>
                  <a:cxn ang="0">
                    <a:pos x="7" y="120"/>
                  </a:cxn>
                  <a:cxn ang="0">
                    <a:pos x="5" y="120"/>
                  </a:cxn>
                  <a:cxn ang="0">
                    <a:pos x="2" y="119"/>
                  </a:cxn>
                  <a:cxn ang="0">
                    <a:pos x="1" y="117"/>
                  </a:cxn>
                  <a:cxn ang="0">
                    <a:pos x="0" y="114"/>
                  </a:cxn>
                  <a:cxn ang="0">
                    <a:pos x="0" y="6"/>
                  </a:cxn>
                  <a:cxn ang="0">
                    <a:pos x="0" y="6"/>
                  </a:cxn>
                  <a:cxn ang="0">
                    <a:pos x="1" y="4"/>
                  </a:cxn>
                  <a:cxn ang="0">
                    <a:pos x="2" y="2"/>
                  </a:cxn>
                  <a:cxn ang="0">
                    <a:pos x="5" y="1"/>
                  </a:cxn>
                  <a:cxn ang="0">
                    <a:pos x="7" y="0"/>
                  </a:cxn>
                  <a:cxn ang="0">
                    <a:pos x="84" y="0"/>
                  </a:cxn>
                  <a:cxn ang="0">
                    <a:pos x="84" y="0"/>
                  </a:cxn>
                  <a:cxn ang="0">
                    <a:pos x="87" y="1"/>
                  </a:cxn>
                  <a:cxn ang="0">
                    <a:pos x="88" y="2"/>
                  </a:cxn>
                  <a:cxn ang="0">
                    <a:pos x="89" y="4"/>
                  </a:cxn>
                  <a:cxn ang="0">
                    <a:pos x="91" y="6"/>
                  </a:cxn>
                  <a:cxn ang="0">
                    <a:pos x="91" y="139"/>
                  </a:cxn>
                  <a:cxn ang="0">
                    <a:pos x="91" y="139"/>
                  </a:cxn>
                  <a:cxn ang="0">
                    <a:pos x="89" y="142"/>
                  </a:cxn>
                  <a:cxn ang="0">
                    <a:pos x="88" y="144"/>
                  </a:cxn>
                  <a:cxn ang="0">
                    <a:pos x="87" y="146"/>
                  </a:cxn>
                  <a:cxn ang="0">
                    <a:pos x="84" y="146"/>
                  </a:cxn>
                </a:cxnLst>
                <a:rect l="0" t="0" r="r" b="b"/>
                <a:pathLst>
                  <a:path w="91" h="146">
                    <a:moveTo>
                      <a:pt x="32" y="129"/>
                    </a:moveTo>
                    <a:lnTo>
                      <a:pt x="32" y="129"/>
                    </a:lnTo>
                    <a:lnTo>
                      <a:pt x="34" y="133"/>
                    </a:lnTo>
                    <a:lnTo>
                      <a:pt x="35" y="136"/>
                    </a:lnTo>
                    <a:lnTo>
                      <a:pt x="39" y="137"/>
                    </a:lnTo>
                    <a:lnTo>
                      <a:pt x="41" y="138"/>
                    </a:lnTo>
                    <a:lnTo>
                      <a:pt x="41" y="138"/>
                    </a:lnTo>
                    <a:lnTo>
                      <a:pt x="45" y="137"/>
                    </a:lnTo>
                    <a:lnTo>
                      <a:pt x="48" y="136"/>
                    </a:lnTo>
                    <a:lnTo>
                      <a:pt x="49" y="133"/>
                    </a:lnTo>
                    <a:lnTo>
                      <a:pt x="50" y="129"/>
                    </a:lnTo>
                    <a:lnTo>
                      <a:pt x="50" y="129"/>
                    </a:lnTo>
                    <a:lnTo>
                      <a:pt x="49" y="125"/>
                    </a:lnTo>
                    <a:lnTo>
                      <a:pt x="48" y="123"/>
                    </a:lnTo>
                    <a:lnTo>
                      <a:pt x="45" y="122"/>
                    </a:lnTo>
                    <a:lnTo>
                      <a:pt x="41" y="120"/>
                    </a:lnTo>
                    <a:lnTo>
                      <a:pt x="7" y="120"/>
                    </a:lnTo>
                    <a:lnTo>
                      <a:pt x="7" y="120"/>
                    </a:lnTo>
                    <a:lnTo>
                      <a:pt x="5" y="120"/>
                    </a:lnTo>
                    <a:lnTo>
                      <a:pt x="2" y="119"/>
                    </a:lnTo>
                    <a:lnTo>
                      <a:pt x="1" y="117"/>
                    </a:lnTo>
                    <a:lnTo>
                      <a:pt x="0" y="114"/>
                    </a:lnTo>
                    <a:lnTo>
                      <a:pt x="0" y="6"/>
                    </a:lnTo>
                    <a:lnTo>
                      <a:pt x="0" y="6"/>
                    </a:lnTo>
                    <a:lnTo>
                      <a:pt x="1" y="4"/>
                    </a:lnTo>
                    <a:lnTo>
                      <a:pt x="2" y="2"/>
                    </a:lnTo>
                    <a:lnTo>
                      <a:pt x="5" y="1"/>
                    </a:lnTo>
                    <a:lnTo>
                      <a:pt x="7" y="0"/>
                    </a:lnTo>
                    <a:lnTo>
                      <a:pt x="84" y="0"/>
                    </a:lnTo>
                    <a:lnTo>
                      <a:pt x="84" y="0"/>
                    </a:lnTo>
                    <a:lnTo>
                      <a:pt x="87" y="1"/>
                    </a:lnTo>
                    <a:lnTo>
                      <a:pt x="88" y="2"/>
                    </a:lnTo>
                    <a:lnTo>
                      <a:pt x="89" y="4"/>
                    </a:lnTo>
                    <a:lnTo>
                      <a:pt x="91" y="6"/>
                    </a:lnTo>
                    <a:lnTo>
                      <a:pt x="91" y="139"/>
                    </a:lnTo>
                    <a:lnTo>
                      <a:pt x="91" y="139"/>
                    </a:lnTo>
                    <a:lnTo>
                      <a:pt x="89" y="142"/>
                    </a:lnTo>
                    <a:lnTo>
                      <a:pt x="88" y="144"/>
                    </a:lnTo>
                    <a:lnTo>
                      <a:pt x="87" y="146"/>
                    </a:lnTo>
                    <a:lnTo>
                      <a:pt x="84" y="146"/>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grpSp>
        <p:grpSp>
          <p:nvGrpSpPr>
            <p:cNvPr id="7" name="Groupe 836"/>
            <p:cNvGrpSpPr>
              <a:grpSpLocks/>
            </p:cNvGrpSpPr>
            <p:nvPr userDrawn="1"/>
          </p:nvGrpSpPr>
          <p:grpSpPr bwMode="auto">
            <a:xfrm>
              <a:off x="6165033" y="2867225"/>
              <a:ext cx="722304" cy="534472"/>
              <a:chOff x="1163614" y="7062589"/>
              <a:chExt cx="344488" cy="260350"/>
            </a:xfrm>
          </p:grpSpPr>
          <p:sp>
            <p:nvSpPr>
              <p:cNvPr id="26" name="Freeform 578"/>
              <p:cNvSpPr>
                <a:spLocks/>
              </p:cNvSpPr>
              <p:nvPr/>
            </p:nvSpPr>
            <p:spPr bwMode="auto">
              <a:xfrm>
                <a:off x="1477958" y="7108914"/>
                <a:ext cx="30348" cy="166252"/>
              </a:xfrm>
              <a:custGeom>
                <a:avLst/>
                <a:gdLst/>
                <a:ahLst/>
                <a:cxnLst>
                  <a:cxn ang="0">
                    <a:pos x="0" y="105"/>
                  </a:cxn>
                  <a:cxn ang="0">
                    <a:pos x="0" y="105"/>
                  </a:cxn>
                  <a:cxn ang="0">
                    <a:pos x="7" y="94"/>
                  </a:cxn>
                  <a:cxn ang="0">
                    <a:pos x="14" y="81"/>
                  </a:cxn>
                  <a:cxn ang="0">
                    <a:pos x="17" y="67"/>
                  </a:cxn>
                  <a:cxn ang="0">
                    <a:pos x="19" y="52"/>
                  </a:cxn>
                  <a:cxn ang="0">
                    <a:pos x="19" y="52"/>
                  </a:cxn>
                  <a:cxn ang="0">
                    <a:pos x="17" y="38"/>
                  </a:cxn>
                  <a:cxn ang="0">
                    <a:pos x="14" y="24"/>
                  </a:cxn>
                  <a:cxn ang="0">
                    <a:pos x="7" y="12"/>
                  </a:cxn>
                  <a:cxn ang="0">
                    <a:pos x="0" y="0"/>
                  </a:cxn>
                </a:cxnLst>
                <a:rect l="0" t="0" r="r" b="b"/>
                <a:pathLst>
                  <a:path w="19" h="105">
                    <a:moveTo>
                      <a:pt x="0" y="105"/>
                    </a:moveTo>
                    <a:lnTo>
                      <a:pt x="0" y="105"/>
                    </a:lnTo>
                    <a:lnTo>
                      <a:pt x="7" y="94"/>
                    </a:lnTo>
                    <a:lnTo>
                      <a:pt x="14" y="81"/>
                    </a:lnTo>
                    <a:lnTo>
                      <a:pt x="17" y="67"/>
                    </a:lnTo>
                    <a:lnTo>
                      <a:pt x="19" y="52"/>
                    </a:lnTo>
                    <a:lnTo>
                      <a:pt x="19" y="52"/>
                    </a:lnTo>
                    <a:lnTo>
                      <a:pt x="17" y="38"/>
                    </a:lnTo>
                    <a:lnTo>
                      <a:pt x="14" y="24"/>
                    </a:lnTo>
                    <a:lnTo>
                      <a:pt x="7" y="12"/>
                    </a:lnTo>
                    <a:lnTo>
                      <a:pt x="0" y="0"/>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27" name="Freeform 579"/>
              <p:cNvSpPr>
                <a:spLocks/>
              </p:cNvSpPr>
              <p:nvPr/>
            </p:nvSpPr>
            <p:spPr bwMode="auto">
              <a:xfrm>
                <a:off x="1277825" y="7273619"/>
                <a:ext cx="101707" cy="49489"/>
              </a:xfrm>
              <a:custGeom>
                <a:avLst/>
                <a:gdLst/>
                <a:ahLst/>
                <a:cxnLst>
                  <a:cxn ang="0">
                    <a:pos x="0" y="0"/>
                  </a:cxn>
                  <a:cxn ang="0">
                    <a:pos x="0" y="0"/>
                  </a:cxn>
                  <a:cxn ang="0">
                    <a:pos x="7" y="7"/>
                  </a:cxn>
                  <a:cxn ang="0">
                    <a:pos x="13" y="13"/>
                  </a:cxn>
                  <a:cxn ang="0">
                    <a:pos x="21" y="18"/>
                  </a:cxn>
                  <a:cxn ang="0">
                    <a:pos x="28" y="22"/>
                  </a:cxn>
                  <a:cxn ang="0">
                    <a:pos x="36" y="26"/>
                  </a:cxn>
                  <a:cxn ang="0">
                    <a:pos x="45" y="28"/>
                  </a:cxn>
                  <a:cxn ang="0">
                    <a:pos x="54" y="29"/>
                  </a:cxn>
                  <a:cxn ang="0">
                    <a:pos x="64" y="31"/>
                  </a:cxn>
                </a:cxnLst>
                <a:rect l="0" t="0" r="r" b="b"/>
                <a:pathLst>
                  <a:path w="64" h="31">
                    <a:moveTo>
                      <a:pt x="0" y="0"/>
                    </a:moveTo>
                    <a:lnTo>
                      <a:pt x="0" y="0"/>
                    </a:lnTo>
                    <a:lnTo>
                      <a:pt x="7" y="7"/>
                    </a:lnTo>
                    <a:lnTo>
                      <a:pt x="13" y="13"/>
                    </a:lnTo>
                    <a:lnTo>
                      <a:pt x="21" y="18"/>
                    </a:lnTo>
                    <a:lnTo>
                      <a:pt x="28" y="22"/>
                    </a:lnTo>
                    <a:lnTo>
                      <a:pt x="36" y="26"/>
                    </a:lnTo>
                    <a:lnTo>
                      <a:pt x="45" y="28"/>
                    </a:lnTo>
                    <a:lnTo>
                      <a:pt x="54" y="29"/>
                    </a:lnTo>
                    <a:lnTo>
                      <a:pt x="64" y="31"/>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28" name="Line 580"/>
              <p:cNvSpPr>
                <a:spLocks noChangeShapeType="1"/>
              </p:cNvSpPr>
              <p:nvPr/>
            </p:nvSpPr>
            <p:spPr bwMode="auto">
              <a:xfrm>
                <a:off x="1247477" y="7190880"/>
                <a:ext cx="1640" cy="1547"/>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29" name="Line 581"/>
              <p:cNvSpPr>
                <a:spLocks noChangeShapeType="1"/>
              </p:cNvSpPr>
              <p:nvPr/>
            </p:nvSpPr>
            <p:spPr bwMode="auto">
              <a:xfrm>
                <a:off x="1277825" y="7108914"/>
                <a:ext cx="1640" cy="1547"/>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30" name="Freeform 582"/>
              <p:cNvSpPr>
                <a:spLocks/>
              </p:cNvSpPr>
              <p:nvPr/>
            </p:nvSpPr>
            <p:spPr bwMode="auto">
              <a:xfrm>
                <a:off x="1277825" y="7062518"/>
                <a:ext cx="200134" cy="46396"/>
              </a:xfrm>
              <a:custGeom>
                <a:avLst/>
                <a:gdLst/>
                <a:ahLst/>
                <a:cxnLst>
                  <a:cxn ang="0">
                    <a:pos x="0" y="29"/>
                  </a:cxn>
                  <a:cxn ang="0">
                    <a:pos x="0" y="29"/>
                  </a:cxn>
                  <a:cxn ang="0">
                    <a:pos x="7" y="23"/>
                  </a:cxn>
                  <a:cxn ang="0">
                    <a:pos x="13" y="17"/>
                  </a:cxn>
                  <a:cxn ang="0">
                    <a:pos x="21" y="12"/>
                  </a:cxn>
                  <a:cxn ang="0">
                    <a:pos x="28" y="8"/>
                  </a:cxn>
                  <a:cxn ang="0">
                    <a:pos x="37" y="4"/>
                  </a:cxn>
                  <a:cxn ang="0">
                    <a:pos x="45" y="3"/>
                  </a:cxn>
                  <a:cxn ang="0">
                    <a:pos x="54" y="0"/>
                  </a:cxn>
                  <a:cxn ang="0">
                    <a:pos x="64" y="0"/>
                  </a:cxn>
                  <a:cxn ang="0">
                    <a:pos x="64" y="0"/>
                  </a:cxn>
                  <a:cxn ang="0">
                    <a:pos x="73" y="0"/>
                  </a:cxn>
                  <a:cxn ang="0">
                    <a:pos x="81" y="3"/>
                  </a:cxn>
                  <a:cxn ang="0">
                    <a:pos x="90" y="4"/>
                  </a:cxn>
                  <a:cxn ang="0">
                    <a:pos x="98" y="8"/>
                  </a:cxn>
                  <a:cxn ang="0">
                    <a:pos x="105" y="12"/>
                  </a:cxn>
                  <a:cxn ang="0">
                    <a:pos x="113" y="17"/>
                  </a:cxn>
                  <a:cxn ang="0">
                    <a:pos x="119" y="23"/>
                  </a:cxn>
                  <a:cxn ang="0">
                    <a:pos x="126" y="29"/>
                  </a:cxn>
                </a:cxnLst>
                <a:rect l="0" t="0" r="r" b="b"/>
                <a:pathLst>
                  <a:path w="126" h="29">
                    <a:moveTo>
                      <a:pt x="0" y="29"/>
                    </a:moveTo>
                    <a:lnTo>
                      <a:pt x="0" y="29"/>
                    </a:lnTo>
                    <a:lnTo>
                      <a:pt x="7" y="23"/>
                    </a:lnTo>
                    <a:lnTo>
                      <a:pt x="13" y="17"/>
                    </a:lnTo>
                    <a:lnTo>
                      <a:pt x="21" y="12"/>
                    </a:lnTo>
                    <a:lnTo>
                      <a:pt x="28" y="8"/>
                    </a:lnTo>
                    <a:lnTo>
                      <a:pt x="37" y="4"/>
                    </a:lnTo>
                    <a:lnTo>
                      <a:pt x="45" y="3"/>
                    </a:lnTo>
                    <a:lnTo>
                      <a:pt x="54" y="0"/>
                    </a:lnTo>
                    <a:lnTo>
                      <a:pt x="64" y="0"/>
                    </a:lnTo>
                    <a:lnTo>
                      <a:pt x="64" y="0"/>
                    </a:lnTo>
                    <a:lnTo>
                      <a:pt x="73" y="0"/>
                    </a:lnTo>
                    <a:lnTo>
                      <a:pt x="81" y="3"/>
                    </a:lnTo>
                    <a:lnTo>
                      <a:pt x="90" y="4"/>
                    </a:lnTo>
                    <a:lnTo>
                      <a:pt x="98" y="8"/>
                    </a:lnTo>
                    <a:lnTo>
                      <a:pt x="105" y="12"/>
                    </a:lnTo>
                    <a:lnTo>
                      <a:pt x="113" y="17"/>
                    </a:lnTo>
                    <a:lnTo>
                      <a:pt x="119" y="23"/>
                    </a:lnTo>
                    <a:lnTo>
                      <a:pt x="126" y="29"/>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31" name="Freeform 583"/>
              <p:cNvSpPr>
                <a:spLocks/>
              </p:cNvSpPr>
              <p:nvPr/>
            </p:nvSpPr>
            <p:spPr bwMode="auto">
              <a:xfrm>
                <a:off x="1277825" y="7108914"/>
                <a:ext cx="200134" cy="21651"/>
              </a:xfrm>
              <a:custGeom>
                <a:avLst/>
                <a:gdLst/>
                <a:ahLst/>
                <a:cxnLst>
                  <a:cxn ang="0">
                    <a:pos x="0" y="0"/>
                  </a:cxn>
                  <a:cxn ang="0">
                    <a:pos x="0" y="0"/>
                  </a:cxn>
                  <a:cxn ang="0">
                    <a:pos x="13" y="7"/>
                  </a:cxn>
                  <a:cxn ang="0">
                    <a:pos x="28" y="10"/>
                  </a:cxn>
                  <a:cxn ang="0">
                    <a:pos x="45" y="13"/>
                  </a:cxn>
                  <a:cxn ang="0">
                    <a:pos x="62" y="14"/>
                  </a:cxn>
                  <a:cxn ang="0">
                    <a:pos x="62" y="14"/>
                  </a:cxn>
                  <a:cxn ang="0">
                    <a:pos x="81" y="13"/>
                  </a:cxn>
                  <a:cxn ang="0">
                    <a:pos x="98" y="10"/>
                  </a:cxn>
                  <a:cxn ang="0">
                    <a:pos x="113" y="5"/>
                  </a:cxn>
                  <a:cxn ang="0">
                    <a:pos x="126" y="0"/>
                  </a:cxn>
                </a:cxnLst>
                <a:rect l="0" t="0" r="r" b="b"/>
                <a:pathLst>
                  <a:path w="126" h="14">
                    <a:moveTo>
                      <a:pt x="0" y="0"/>
                    </a:moveTo>
                    <a:lnTo>
                      <a:pt x="0" y="0"/>
                    </a:lnTo>
                    <a:lnTo>
                      <a:pt x="13" y="7"/>
                    </a:lnTo>
                    <a:lnTo>
                      <a:pt x="28" y="10"/>
                    </a:lnTo>
                    <a:lnTo>
                      <a:pt x="45" y="13"/>
                    </a:lnTo>
                    <a:lnTo>
                      <a:pt x="62" y="14"/>
                    </a:lnTo>
                    <a:lnTo>
                      <a:pt x="62" y="14"/>
                    </a:lnTo>
                    <a:lnTo>
                      <a:pt x="81" y="13"/>
                    </a:lnTo>
                    <a:lnTo>
                      <a:pt x="98" y="10"/>
                    </a:lnTo>
                    <a:lnTo>
                      <a:pt x="113" y="5"/>
                    </a:lnTo>
                    <a:lnTo>
                      <a:pt x="126" y="0"/>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32" name="Freeform 584"/>
              <p:cNvSpPr>
                <a:spLocks/>
              </p:cNvSpPr>
              <p:nvPr/>
            </p:nvSpPr>
            <p:spPr bwMode="auto">
              <a:xfrm>
                <a:off x="1277825" y="7251968"/>
                <a:ext cx="200134" cy="23198"/>
              </a:xfrm>
              <a:custGeom>
                <a:avLst/>
                <a:gdLst/>
                <a:ahLst/>
                <a:cxnLst>
                  <a:cxn ang="0">
                    <a:pos x="126" y="14"/>
                  </a:cxn>
                  <a:cxn ang="0">
                    <a:pos x="126" y="14"/>
                  </a:cxn>
                  <a:cxn ang="0">
                    <a:pos x="113" y="9"/>
                  </a:cxn>
                  <a:cxn ang="0">
                    <a:pos x="98" y="4"/>
                  </a:cxn>
                  <a:cxn ang="0">
                    <a:pos x="81" y="2"/>
                  </a:cxn>
                  <a:cxn ang="0">
                    <a:pos x="64" y="0"/>
                  </a:cxn>
                  <a:cxn ang="0">
                    <a:pos x="64" y="0"/>
                  </a:cxn>
                  <a:cxn ang="0">
                    <a:pos x="45" y="2"/>
                  </a:cxn>
                  <a:cxn ang="0">
                    <a:pos x="28" y="4"/>
                  </a:cxn>
                  <a:cxn ang="0">
                    <a:pos x="13" y="9"/>
                  </a:cxn>
                  <a:cxn ang="0">
                    <a:pos x="0" y="15"/>
                  </a:cxn>
                </a:cxnLst>
                <a:rect l="0" t="0" r="r" b="b"/>
                <a:pathLst>
                  <a:path w="126" h="15">
                    <a:moveTo>
                      <a:pt x="126" y="14"/>
                    </a:moveTo>
                    <a:lnTo>
                      <a:pt x="126" y="14"/>
                    </a:lnTo>
                    <a:lnTo>
                      <a:pt x="113" y="9"/>
                    </a:lnTo>
                    <a:lnTo>
                      <a:pt x="98" y="4"/>
                    </a:lnTo>
                    <a:lnTo>
                      <a:pt x="81" y="2"/>
                    </a:lnTo>
                    <a:lnTo>
                      <a:pt x="64" y="0"/>
                    </a:lnTo>
                    <a:lnTo>
                      <a:pt x="64" y="0"/>
                    </a:lnTo>
                    <a:lnTo>
                      <a:pt x="45" y="2"/>
                    </a:lnTo>
                    <a:lnTo>
                      <a:pt x="28" y="4"/>
                    </a:lnTo>
                    <a:lnTo>
                      <a:pt x="13" y="9"/>
                    </a:lnTo>
                    <a:lnTo>
                      <a:pt x="0" y="15"/>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33" name="Freeform 585"/>
              <p:cNvSpPr>
                <a:spLocks/>
              </p:cNvSpPr>
              <p:nvPr/>
            </p:nvSpPr>
            <p:spPr bwMode="auto">
              <a:xfrm>
                <a:off x="1308173" y="7062518"/>
                <a:ext cx="141078" cy="260591"/>
              </a:xfrm>
              <a:custGeom>
                <a:avLst/>
                <a:gdLst/>
                <a:ahLst/>
                <a:cxnLst>
                  <a:cxn ang="0">
                    <a:pos x="0" y="81"/>
                  </a:cxn>
                  <a:cxn ang="0">
                    <a:pos x="0" y="81"/>
                  </a:cxn>
                  <a:cxn ang="0">
                    <a:pos x="2" y="65"/>
                  </a:cxn>
                  <a:cxn ang="0">
                    <a:pos x="4" y="50"/>
                  </a:cxn>
                  <a:cxn ang="0">
                    <a:pos x="8" y="36"/>
                  </a:cxn>
                  <a:cxn ang="0">
                    <a:pos x="13" y="24"/>
                  </a:cxn>
                  <a:cxn ang="0">
                    <a:pos x="19" y="14"/>
                  </a:cxn>
                  <a:cxn ang="0">
                    <a:pos x="27" y="7"/>
                  </a:cxn>
                  <a:cxn ang="0">
                    <a:pos x="36" y="1"/>
                  </a:cxn>
                  <a:cxn ang="0">
                    <a:pos x="40" y="0"/>
                  </a:cxn>
                  <a:cxn ang="0">
                    <a:pos x="45" y="0"/>
                  </a:cxn>
                  <a:cxn ang="0">
                    <a:pos x="45" y="0"/>
                  </a:cxn>
                  <a:cxn ang="0">
                    <a:pos x="48" y="0"/>
                  </a:cxn>
                  <a:cxn ang="0">
                    <a:pos x="54" y="1"/>
                  </a:cxn>
                  <a:cxn ang="0">
                    <a:pos x="61" y="7"/>
                  </a:cxn>
                  <a:cxn ang="0">
                    <a:pos x="69" y="14"/>
                  </a:cxn>
                  <a:cxn ang="0">
                    <a:pos x="75" y="24"/>
                  </a:cxn>
                  <a:cxn ang="0">
                    <a:pos x="81" y="36"/>
                  </a:cxn>
                  <a:cxn ang="0">
                    <a:pos x="85" y="50"/>
                  </a:cxn>
                  <a:cxn ang="0">
                    <a:pos x="88" y="65"/>
                  </a:cxn>
                  <a:cxn ang="0">
                    <a:pos x="89" y="81"/>
                  </a:cxn>
                  <a:cxn ang="0">
                    <a:pos x="89" y="81"/>
                  </a:cxn>
                  <a:cxn ang="0">
                    <a:pos x="88" y="98"/>
                  </a:cxn>
                  <a:cxn ang="0">
                    <a:pos x="85" y="113"/>
                  </a:cxn>
                  <a:cxn ang="0">
                    <a:pos x="81" y="127"/>
                  </a:cxn>
                  <a:cxn ang="0">
                    <a:pos x="75" y="140"/>
                  </a:cxn>
                  <a:cxn ang="0">
                    <a:pos x="69" y="150"/>
                  </a:cxn>
                  <a:cxn ang="0">
                    <a:pos x="61" y="157"/>
                  </a:cxn>
                  <a:cxn ang="0">
                    <a:pos x="54" y="161"/>
                  </a:cxn>
                  <a:cxn ang="0">
                    <a:pos x="48" y="162"/>
                  </a:cxn>
                  <a:cxn ang="0">
                    <a:pos x="45" y="164"/>
                  </a:cxn>
                  <a:cxn ang="0">
                    <a:pos x="45" y="164"/>
                  </a:cxn>
                  <a:cxn ang="0">
                    <a:pos x="38" y="162"/>
                  </a:cxn>
                  <a:cxn ang="0">
                    <a:pos x="33" y="160"/>
                  </a:cxn>
                  <a:cxn ang="0">
                    <a:pos x="27" y="157"/>
                  </a:cxn>
                  <a:cxn ang="0">
                    <a:pos x="22" y="152"/>
                  </a:cxn>
                  <a:cxn ang="0">
                    <a:pos x="18" y="147"/>
                  </a:cxn>
                  <a:cxn ang="0">
                    <a:pos x="13" y="140"/>
                  </a:cxn>
                  <a:cxn ang="0">
                    <a:pos x="9" y="132"/>
                  </a:cxn>
                  <a:cxn ang="0">
                    <a:pos x="7" y="124"/>
                  </a:cxn>
                </a:cxnLst>
                <a:rect l="0" t="0" r="r" b="b"/>
                <a:pathLst>
                  <a:path w="89" h="164">
                    <a:moveTo>
                      <a:pt x="0" y="81"/>
                    </a:moveTo>
                    <a:lnTo>
                      <a:pt x="0" y="81"/>
                    </a:lnTo>
                    <a:lnTo>
                      <a:pt x="2" y="65"/>
                    </a:lnTo>
                    <a:lnTo>
                      <a:pt x="4" y="50"/>
                    </a:lnTo>
                    <a:lnTo>
                      <a:pt x="8" y="36"/>
                    </a:lnTo>
                    <a:lnTo>
                      <a:pt x="13" y="24"/>
                    </a:lnTo>
                    <a:lnTo>
                      <a:pt x="19" y="14"/>
                    </a:lnTo>
                    <a:lnTo>
                      <a:pt x="27" y="7"/>
                    </a:lnTo>
                    <a:lnTo>
                      <a:pt x="36" y="1"/>
                    </a:lnTo>
                    <a:lnTo>
                      <a:pt x="40" y="0"/>
                    </a:lnTo>
                    <a:lnTo>
                      <a:pt x="45" y="0"/>
                    </a:lnTo>
                    <a:lnTo>
                      <a:pt x="45" y="0"/>
                    </a:lnTo>
                    <a:lnTo>
                      <a:pt x="48" y="0"/>
                    </a:lnTo>
                    <a:lnTo>
                      <a:pt x="54" y="1"/>
                    </a:lnTo>
                    <a:lnTo>
                      <a:pt x="61" y="7"/>
                    </a:lnTo>
                    <a:lnTo>
                      <a:pt x="69" y="14"/>
                    </a:lnTo>
                    <a:lnTo>
                      <a:pt x="75" y="24"/>
                    </a:lnTo>
                    <a:lnTo>
                      <a:pt x="81" y="36"/>
                    </a:lnTo>
                    <a:lnTo>
                      <a:pt x="85" y="50"/>
                    </a:lnTo>
                    <a:lnTo>
                      <a:pt x="88" y="65"/>
                    </a:lnTo>
                    <a:lnTo>
                      <a:pt x="89" y="81"/>
                    </a:lnTo>
                    <a:lnTo>
                      <a:pt x="89" y="81"/>
                    </a:lnTo>
                    <a:lnTo>
                      <a:pt x="88" y="98"/>
                    </a:lnTo>
                    <a:lnTo>
                      <a:pt x="85" y="113"/>
                    </a:lnTo>
                    <a:lnTo>
                      <a:pt x="81" y="127"/>
                    </a:lnTo>
                    <a:lnTo>
                      <a:pt x="75" y="140"/>
                    </a:lnTo>
                    <a:lnTo>
                      <a:pt x="69" y="150"/>
                    </a:lnTo>
                    <a:lnTo>
                      <a:pt x="61" y="157"/>
                    </a:lnTo>
                    <a:lnTo>
                      <a:pt x="54" y="161"/>
                    </a:lnTo>
                    <a:lnTo>
                      <a:pt x="48" y="162"/>
                    </a:lnTo>
                    <a:lnTo>
                      <a:pt x="45" y="164"/>
                    </a:lnTo>
                    <a:lnTo>
                      <a:pt x="45" y="164"/>
                    </a:lnTo>
                    <a:lnTo>
                      <a:pt x="38" y="162"/>
                    </a:lnTo>
                    <a:lnTo>
                      <a:pt x="33" y="160"/>
                    </a:lnTo>
                    <a:lnTo>
                      <a:pt x="27" y="157"/>
                    </a:lnTo>
                    <a:lnTo>
                      <a:pt x="22" y="152"/>
                    </a:lnTo>
                    <a:lnTo>
                      <a:pt x="18" y="147"/>
                    </a:lnTo>
                    <a:lnTo>
                      <a:pt x="13" y="140"/>
                    </a:lnTo>
                    <a:lnTo>
                      <a:pt x="9" y="132"/>
                    </a:lnTo>
                    <a:lnTo>
                      <a:pt x="7" y="124"/>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34" name="Line 586"/>
              <p:cNvSpPr>
                <a:spLocks noChangeShapeType="1"/>
              </p:cNvSpPr>
              <p:nvPr/>
            </p:nvSpPr>
            <p:spPr bwMode="auto">
              <a:xfrm>
                <a:off x="1247477" y="7190880"/>
                <a:ext cx="260830" cy="1547"/>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35" name="Line 587"/>
              <p:cNvSpPr>
                <a:spLocks noChangeShapeType="1"/>
              </p:cNvSpPr>
              <p:nvPr/>
            </p:nvSpPr>
            <p:spPr bwMode="auto">
              <a:xfrm flipV="1">
                <a:off x="1379532" y="7062518"/>
                <a:ext cx="820" cy="260591"/>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36" name="Line 588"/>
              <p:cNvSpPr>
                <a:spLocks noChangeShapeType="1"/>
              </p:cNvSpPr>
              <p:nvPr/>
            </p:nvSpPr>
            <p:spPr bwMode="auto">
              <a:xfrm>
                <a:off x="1163814" y="7167682"/>
                <a:ext cx="83662" cy="1547"/>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37" name="Freeform 589"/>
              <p:cNvSpPr>
                <a:spLocks/>
              </p:cNvSpPr>
              <p:nvPr/>
            </p:nvSpPr>
            <p:spPr bwMode="auto">
              <a:xfrm>
                <a:off x="1247477" y="7143711"/>
                <a:ext cx="25427" cy="47170"/>
              </a:xfrm>
              <a:custGeom>
                <a:avLst/>
                <a:gdLst/>
                <a:ahLst/>
                <a:cxnLst>
                  <a:cxn ang="0">
                    <a:pos x="0" y="0"/>
                  </a:cxn>
                  <a:cxn ang="0">
                    <a:pos x="16" y="15"/>
                  </a:cxn>
                  <a:cxn ang="0">
                    <a:pos x="0" y="30"/>
                  </a:cxn>
                </a:cxnLst>
                <a:rect l="0" t="0" r="r" b="b"/>
                <a:pathLst>
                  <a:path w="16" h="30">
                    <a:moveTo>
                      <a:pt x="0" y="0"/>
                    </a:moveTo>
                    <a:lnTo>
                      <a:pt x="16" y="15"/>
                    </a:lnTo>
                    <a:lnTo>
                      <a:pt x="0" y="30"/>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38" name="Line 590"/>
              <p:cNvSpPr>
                <a:spLocks noChangeShapeType="1"/>
              </p:cNvSpPr>
              <p:nvPr/>
            </p:nvSpPr>
            <p:spPr bwMode="auto">
              <a:xfrm>
                <a:off x="1231892" y="7235730"/>
                <a:ext cx="86943" cy="1547"/>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39" name="Freeform 591"/>
              <p:cNvSpPr>
                <a:spLocks/>
              </p:cNvSpPr>
              <p:nvPr/>
            </p:nvSpPr>
            <p:spPr bwMode="auto">
              <a:xfrm>
                <a:off x="1318836" y="7210212"/>
                <a:ext cx="23787" cy="49489"/>
              </a:xfrm>
              <a:custGeom>
                <a:avLst/>
                <a:gdLst/>
                <a:ahLst/>
                <a:cxnLst>
                  <a:cxn ang="0">
                    <a:pos x="0" y="0"/>
                  </a:cxn>
                  <a:cxn ang="0">
                    <a:pos x="15" y="16"/>
                  </a:cxn>
                  <a:cxn ang="0">
                    <a:pos x="0" y="31"/>
                  </a:cxn>
                </a:cxnLst>
                <a:rect l="0" t="0" r="r" b="b"/>
                <a:pathLst>
                  <a:path w="15" h="31">
                    <a:moveTo>
                      <a:pt x="0" y="0"/>
                    </a:moveTo>
                    <a:lnTo>
                      <a:pt x="15" y="16"/>
                    </a:lnTo>
                    <a:lnTo>
                      <a:pt x="0" y="31"/>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grpSp>
        <p:grpSp>
          <p:nvGrpSpPr>
            <p:cNvPr id="8" name="Groupe 320"/>
            <p:cNvGrpSpPr>
              <a:grpSpLocks/>
            </p:cNvGrpSpPr>
            <p:nvPr userDrawn="1"/>
          </p:nvGrpSpPr>
          <p:grpSpPr bwMode="auto">
            <a:xfrm>
              <a:off x="4610305" y="2502608"/>
              <a:ext cx="442816" cy="482367"/>
              <a:chOff x="4430703" y="4715239"/>
              <a:chExt cx="374626" cy="416805"/>
            </a:xfrm>
          </p:grpSpPr>
          <p:sp>
            <p:nvSpPr>
              <p:cNvPr id="21" name="Freeform 897"/>
              <p:cNvSpPr>
                <a:spLocks/>
              </p:cNvSpPr>
              <p:nvPr/>
            </p:nvSpPr>
            <p:spPr bwMode="auto">
              <a:xfrm>
                <a:off x="4649334" y="4788757"/>
                <a:ext cx="155680" cy="256503"/>
              </a:xfrm>
              <a:custGeom>
                <a:avLst/>
                <a:gdLst>
                  <a:gd name="connsiteX0" fmla="*/ 4912 w 10000"/>
                  <a:gd name="connsiteY0" fmla="*/ 10000 h 10000"/>
                  <a:gd name="connsiteX1" fmla="*/ 4912 w 10000"/>
                  <a:gd name="connsiteY1" fmla="*/ 10000 h 10000"/>
                  <a:gd name="connsiteX2" fmla="*/ 6754 w 10000"/>
                  <a:gd name="connsiteY2" fmla="*/ 10000 h 10000"/>
                  <a:gd name="connsiteX3" fmla="*/ 8421 w 10000"/>
                  <a:gd name="connsiteY3" fmla="*/ 9938 h 10000"/>
                  <a:gd name="connsiteX4" fmla="*/ 9561 w 10000"/>
                  <a:gd name="connsiteY4" fmla="*/ 9814 h 10000"/>
                  <a:gd name="connsiteX5" fmla="*/ 9912 w 10000"/>
                  <a:gd name="connsiteY5" fmla="*/ 9752 h 10000"/>
                  <a:gd name="connsiteX6" fmla="*/ 10000 w 10000"/>
                  <a:gd name="connsiteY6" fmla="*/ 9689 h 10000"/>
                  <a:gd name="connsiteX7" fmla="*/ 10000 w 10000"/>
                  <a:gd name="connsiteY7" fmla="*/ 9689 h 10000"/>
                  <a:gd name="connsiteX8" fmla="*/ 10000 w 10000"/>
                  <a:gd name="connsiteY8" fmla="*/ 8634 h 10000"/>
                  <a:gd name="connsiteX9" fmla="*/ 9912 w 10000"/>
                  <a:gd name="connsiteY9" fmla="*/ 7702 h 10000"/>
                  <a:gd name="connsiteX10" fmla="*/ 9561 w 10000"/>
                  <a:gd name="connsiteY10" fmla="*/ 6832 h 10000"/>
                  <a:gd name="connsiteX11" fmla="*/ 9211 w 10000"/>
                  <a:gd name="connsiteY11" fmla="*/ 6087 h 10000"/>
                  <a:gd name="connsiteX12" fmla="*/ 8684 w 10000"/>
                  <a:gd name="connsiteY12" fmla="*/ 5342 h 10000"/>
                  <a:gd name="connsiteX13" fmla="*/ 7982 w 10000"/>
                  <a:gd name="connsiteY13" fmla="*/ 4783 h 10000"/>
                  <a:gd name="connsiteX14" fmla="*/ 7105 w 10000"/>
                  <a:gd name="connsiteY14" fmla="*/ 4410 h 10000"/>
                  <a:gd name="connsiteX15" fmla="*/ 6140 w 10000"/>
                  <a:gd name="connsiteY15" fmla="*/ 4099 h 10000"/>
                  <a:gd name="connsiteX16" fmla="*/ 6140 w 10000"/>
                  <a:gd name="connsiteY16" fmla="*/ 4099 h 10000"/>
                  <a:gd name="connsiteX17" fmla="*/ 6667 w 10000"/>
                  <a:gd name="connsiteY17" fmla="*/ 3727 h 10000"/>
                  <a:gd name="connsiteX18" fmla="*/ 7018 w 10000"/>
                  <a:gd name="connsiteY18" fmla="*/ 3230 h 10000"/>
                  <a:gd name="connsiteX19" fmla="*/ 7281 w 10000"/>
                  <a:gd name="connsiteY19" fmla="*/ 2671 h 10000"/>
                  <a:gd name="connsiteX20" fmla="*/ 7544 w 10000"/>
                  <a:gd name="connsiteY20" fmla="*/ 2112 h 10000"/>
                  <a:gd name="connsiteX21" fmla="*/ 7544 w 10000"/>
                  <a:gd name="connsiteY21" fmla="*/ 2112 h 10000"/>
                  <a:gd name="connsiteX22" fmla="*/ 7456 w 10000"/>
                  <a:gd name="connsiteY22" fmla="*/ 1677 h 10000"/>
                  <a:gd name="connsiteX23" fmla="*/ 7281 w 10000"/>
                  <a:gd name="connsiteY23" fmla="*/ 1242 h 10000"/>
                  <a:gd name="connsiteX24" fmla="*/ 7105 w 10000"/>
                  <a:gd name="connsiteY24" fmla="*/ 870 h 10000"/>
                  <a:gd name="connsiteX25" fmla="*/ 6754 w 10000"/>
                  <a:gd name="connsiteY25" fmla="*/ 559 h 10000"/>
                  <a:gd name="connsiteX26" fmla="*/ 6404 w 10000"/>
                  <a:gd name="connsiteY26" fmla="*/ 311 h 10000"/>
                  <a:gd name="connsiteX27" fmla="*/ 5965 w 10000"/>
                  <a:gd name="connsiteY27" fmla="*/ 186 h 10000"/>
                  <a:gd name="connsiteX28" fmla="*/ 5526 w 10000"/>
                  <a:gd name="connsiteY28" fmla="*/ 0 h 10000"/>
                  <a:gd name="connsiteX29" fmla="*/ 5000 w 10000"/>
                  <a:gd name="connsiteY29" fmla="*/ 0 h 10000"/>
                  <a:gd name="connsiteX30" fmla="*/ 5000 w 10000"/>
                  <a:gd name="connsiteY30" fmla="*/ 0 h 10000"/>
                  <a:gd name="connsiteX31" fmla="*/ 4561 w 10000"/>
                  <a:gd name="connsiteY31" fmla="*/ 0 h 10000"/>
                  <a:gd name="connsiteX32" fmla="*/ 4123 w 10000"/>
                  <a:gd name="connsiteY32" fmla="*/ 186 h 10000"/>
                  <a:gd name="connsiteX33" fmla="*/ 3684 w 10000"/>
                  <a:gd name="connsiteY33" fmla="*/ 311 h 10000"/>
                  <a:gd name="connsiteX34" fmla="*/ 3246 w 10000"/>
                  <a:gd name="connsiteY34" fmla="*/ 559 h 10000"/>
                  <a:gd name="connsiteX35" fmla="*/ 2982 w 10000"/>
                  <a:gd name="connsiteY35" fmla="*/ 870 h 10000"/>
                  <a:gd name="connsiteX36" fmla="*/ 2719 w 10000"/>
                  <a:gd name="connsiteY36" fmla="*/ 1242 h 10000"/>
                  <a:gd name="connsiteX37" fmla="*/ 2544 w 10000"/>
                  <a:gd name="connsiteY37" fmla="*/ 1677 h 10000"/>
                  <a:gd name="connsiteX38" fmla="*/ 2544 w 10000"/>
                  <a:gd name="connsiteY38" fmla="*/ 2112 h 10000"/>
                  <a:gd name="connsiteX39" fmla="*/ 2544 w 10000"/>
                  <a:gd name="connsiteY39" fmla="*/ 2112 h 10000"/>
                  <a:gd name="connsiteX40" fmla="*/ 2632 w 10000"/>
                  <a:gd name="connsiteY40" fmla="*/ 2671 h 10000"/>
                  <a:gd name="connsiteX41" fmla="*/ 2982 w 10000"/>
                  <a:gd name="connsiteY41" fmla="*/ 3230 h 10000"/>
                  <a:gd name="connsiteX42" fmla="*/ 3421 w 10000"/>
                  <a:gd name="connsiteY42" fmla="*/ 3727 h 10000"/>
                  <a:gd name="connsiteX43" fmla="*/ 3860 w 10000"/>
                  <a:gd name="connsiteY43" fmla="*/ 4099 h 10000"/>
                  <a:gd name="connsiteX44" fmla="*/ 3860 w 10000"/>
                  <a:gd name="connsiteY44" fmla="*/ 4099 h 10000"/>
                  <a:gd name="connsiteX45" fmla="*/ 2895 w 10000"/>
                  <a:gd name="connsiteY45" fmla="*/ 4410 h 10000"/>
                  <a:gd name="connsiteX46" fmla="*/ 2105 w 10000"/>
                  <a:gd name="connsiteY46" fmla="*/ 4783 h 10000"/>
                  <a:gd name="connsiteX47" fmla="*/ 1404 w 10000"/>
                  <a:gd name="connsiteY47" fmla="*/ 5342 h 10000"/>
                  <a:gd name="connsiteX48" fmla="*/ 877 w 10000"/>
                  <a:gd name="connsiteY48" fmla="*/ 6087 h 10000"/>
                  <a:gd name="connsiteX49" fmla="*/ 439 w 10000"/>
                  <a:gd name="connsiteY49" fmla="*/ 6832 h 10000"/>
                  <a:gd name="connsiteX50" fmla="*/ 175 w 10000"/>
                  <a:gd name="connsiteY50" fmla="*/ 7702 h 10000"/>
                  <a:gd name="connsiteX51" fmla="*/ 0 w 10000"/>
                  <a:gd name="connsiteY51" fmla="*/ 8634 h 10000"/>
                  <a:gd name="connsiteX0" fmla="*/ 4737 w 9825"/>
                  <a:gd name="connsiteY0" fmla="*/ 10000 h 10000"/>
                  <a:gd name="connsiteX1" fmla="*/ 4737 w 9825"/>
                  <a:gd name="connsiteY1" fmla="*/ 10000 h 10000"/>
                  <a:gd name="connsiteX2" fmla="*/ 6579 w 9825"/>
                  <a:gd name="connsiteY2" fmla="*/ 10000 h 10000"/>
                  <a:gd name="connsiteX3" fmla="*/ 8246 w 9825"/>
                  <a:gd name="connsiteY3" fmla="*/ 9938 h 10000"/>
                  <a:gd name="connsiteX4" fmla="*/ 9386 w 9825"/>
                  <a:gd name="connsiteY4" fmla="*/ 9814 h 10000"/>
                  <a:gd name="connsiteX5" fmla="*/ 9737 w 9825"/>
                  <a:gd name="connsiteY5" fmla="*/ 9752 h 10000"/>
                  <a:gd name="connsiteX6" fmla="*/ 9825 w 9825"/>
                  <a:gd name="connsiteY6" fmla="*/ 9689 h 10000"/>
                  <a:gd name="connsiteX7" fmla="*/ 9825 w 9825"/>
                  <a:gd name="connsiteY7" fmla="*/ 9689 h 10000"/>
                  <a:gd name="connsiteX8" fmla="*/ 9825 w 9825"/>
                  <a:gd name="connsiteY8" fmla="*/ 8634 h 10000"/>
                  <a:gd name="connsiteX9" fmla="*/ 9737 w 9825"/>
                  <a:gd name="connsiteY9" fmla="*/ 7702 h 10000"/>
                  <a:gd name="connsiteX10" fmla="*/ 9386 w 9825"/>
                  <a:gd name="connsiteY10" fmla="*/ 6832 h 10000"/>
                  <a:gd name="connsiteX11" fmla="*/ 9036 w 9825"/>
                  <a:gd name="connsiteY11" fmla="*/ 6087 h 10000"/>
                  <a:gd name="connsiteX12" fmla="*/ 8509 w 9825"/>
                  <a:gd name="connsiteY12" fmla="*/ 5342 h 10000"/>
                  <a:gd name="connsiteX13" fmla="*/ 7807 w 9825"/>
                  <a:gd name="connsiteY13" fmla="*/ 4783 h 10000"/>
                  <a:gd name="connsiteX14" fmla="*/ 6930 w 9825"/>
                  <a:gd name="connsiteY14" fmla="*/ 4410 h 10000"/>
                  <a:gd name="connsiteX15" fmla="*/ 5965 w 9825"/>
                  <a:gd name="connsiteY15" fmla="*/ 4099 h 10000"/>
                  <a:gd name="connsiteX16" fmla="*/ 5965 w 9825"/>
                  <a:gd name="connsiteY16" fmla="*/ 4099 h 10000"/>
                  <a:gd name="connsiteX17" fmla="*/ 6492 w 9825"/>
                  <a:gd name="connsiteY17" fmla="*/ 3727 h 10000"/>
                  <a:gd name="connsiteX18" fmla="*/ 6843 w 9825"/>
                  <a:gd name="connsiteY18" fmla="*/ 3230 h 10000"/>
                  <a:gd name="connsiteX19" fmla="*/ 7106 w 9825"/>
                  <a:gd name="connsiteY19" fmla="*/ 2671 h 10000"/>
                  <a:gd name="connsiteX20" fmla="*/ 7369 w 9825"/>
                  <a:gd name="connsiteY20" fmla="*/ 2112 h 10000"/>
                  <a:gd name="connsiteX21" fmla="*/ 7369 w 9825"/>
                  <a:gd name="connsiteY21" fmla="*/ 2112 h 10000"/>
                  <a:gd name="connsiteX22" fmla="*/ 7281 w 9825"/>
                  <a:gd name="connsiteY22" fmla="*/ 1677 h 10000"/>
                  <a:gd name="connsiteX23" fmla="*/ 7106 w 9825"/>
                  <a:gd name="connsiteY23" fmla="*/ 1242 h 10000"/>
                  <a:gd name="connsiteX24" fmla="*/ 6930 w 9825"/>
                  <a:gd name="connsiteY24" fmla="*/ 870 h 10000"/>
                  <a:gd name="connsiteX25" fmla="*/ 6579 w 9825"/>
                  <a:gd name="connsiteY25" fmla="*/ 559 h 10000"/>
                  <a:gd name="connsiteX26" fmla="*/ 6229 w 9825"/>
                  <a:gd name="connsiteY26" fmla="*/ 311 h 10000"/>
                  <a:gd name="connsiteX27" fmla="*/ 5790 w 9825"/>
                  <a:gd name="connsiteY27" fmla="*/ 186 h 10000"/>
                  <a:gd name="connsiteX28" fmla="*/ 5351 w 9825"/>
                  <a:gd name="connsiteY28" fmla="*/ 0 h 10000"/>
                  <a:gd name="connsiteX29" fmla="*/ 4825 w 9825"/>
                  <a:gd name="connsiteY29" fmla="*/ 0 h 10000"/>
                  <a:gd name="connsiteX30" fmla="*/ 4825 w 9825"/>
                  <a:gd name="connsiteY30" fmla="*/ 0 h 10000"/>
                  <a:gd name="connsiteX31" fmla="*/ 4386 w 9825"/>
                  <a:gd name="connsiteY31" fmla="*/ 0 h 10000"/>
                  <a:gd name="connsiteX32" fmla="*/ 3948 w 9825"/>
                  <a:gd name="connsiteY32" fmla="*/ 186 h 10000"/>
                  <a:gd name="connsiteX33" fmla="*/ 3509 w 9825"/>
                  <a:gd name="connsiteY33" fmla="*/ 311 h 10000"/>
                  <a:gd name="connsiteX34" fmla="*/ 3071 w 9825"/>
                  <a:gd name="connsiteY34" fmla="*/ 559 h 10000"/>
                  <a:gd name="connsiteX35" fmla="*/ 2807 w 9825"/>
                  <a:gd name="connsiteY35" fmla="*/ 870 h 10000"/>
                  <a:gd name="connsiteX36" fmla="*/ 2544 w 9825"/>
                  <a:gd name="connsiteY36" fmla="*/ 1242 h 10000"/>
                  <a:gd name="connsiteX37" fmla="*/ 2369 w 9825"/>
                  <a:gd name="connsiteY37" fmla="*/ 1677 h 10000"/>
                  <a:gd name="connsiteX38" fmla="*/ 2369 w 9825"/>
                  <a:gd name="connsiteY38" fmla="*/ 2112 h 10000"/>
                  <a:gd name="connsiteX39" fmla="*/ 2369 w 9825"/>
                  <a:gd name="connsiteY39" fmla="*/ 2112 h 10000"/>
                  <a:gd name="connsiteX40" fmla="*/ 2457 w 9825"/>
                  <a:gd name="connsiteY40" fmla="*/ 2671 h 10000"/>
                  <a:gd name="connsiteX41" fmla="*/ 2807 w 9825"/>
                  <a:gd name="connsiteY41" fmla="*/ 3230 h 10000"/>
                  <a:gd name="connsiteX42" fmla="*/ 3246 w 9825"/>
                  <a:gd name="connsiteY42" fmla="*/ 3727 h 10000"/>
                  <a:gd name="connsiteX43" fmla="*/ 3685 w 9825"/>
                  <a:gd name="connsiteY43" fmla="*/ 4099 h 10000"/>
                  <a:gd name="connsiteX44" fmla="*/ 3685 w 9825"/>
                  <a:gd name="connsiteY44" fmla="*/ 4099 h 10000"/>
                  <a:gd name="connsiteX45" fmla="*/ 2720 w 9825"/>
                  <a:gd name="connsiteY45" fmla="*/ 4410 h 10000"/>
                  <a:gd name="connsiteX46" fmla="*/ 1930 w 9825"/>
                  <a:gd name="connsiteY46" fmla="*/ 4783 h 10000"/>
                  <a:gd name="connsiteX47" fmla="*/ 1229 w 9825"/>
                  <a:gd name="connsiteY47" fmla="*/ 5342 h 10000"/>
                  <a:gd name="connsiteX48" fmla="*/ 702 w 9825"/>
                  <a:gd name="connsiteY48" fmla="*/ 6087 h 10000"/>
                  <a:gd name="connsiteX49" fmla="*/ 264 w 9825"/>
                  <a:gd name="connsiteY49" fmla="*/ 6832 h 10000"/>
                  <a:gd name="connsiteX50" fmla="*/ 0 w 9825"/>
                  <a:gd name="connsiteY50" fmla="*/ 7702 h 10000"/>
                  <a:gd name="connsiteX0" fmla="*/ 4552 w 9731"/>
                  <a:gd name="connsiteY0" fmla="*/ 10000 h 10000"/>
                  <a:gd name="connsiteX1" fmla="*/ 4552 w 9731"/>
                  <a:gd name="connsiteY1" fmla="*/ 10000 h 10000"/>
                  <a:gd name="connsiteX2" fmla="*/ 6427 w 9731"/>
                  <a:gd name="connsiteY2" fmla="*/ 10000 h 10000"/>
                  <a:gd name="connsiteX3" fmla="*/ 8124 w 9731"/>
                  <a:gd name="connsiteY3" fmla="*/ 9938 h 10000"/>
                  <a:gd name="connsiteX4" fmla="*/ 9284 w 9731"/>
                  <a:gd name="connsiteY4" fmla="*/ 9814 h 10000"/>
                  <a:gd name="connsiteX5" fmla="*/ 9641 w 9731"/>
                  <a:gd name="connsiteY5" fmla="*/ 9752 h 10000"/>
                  <a:gd name="connsiteX6" fmla="*/ 9731 w 9731"/>
                  <a:gd name="connsiteY6" fmla="*/ 9689 h 10000"/>
                  <a:gd name="connsiteX7" fmla="*/ 9731 w 9731"/>
                  <a:gd name="connsiteY7" fmla="*/ 9689 h 10000"/>
                  <a:gd name="connsiteX8" fmla="*/ 9731 w 9731"/>
                  <a:gd name="connsiteY8" fmla="*/ 8634 h 10000"/>
                  <a:gd name="connsiteX9" fmla="*/ 9641 w 9731"/>
                  <a:gd name="connsiteY9" fmla="*/ 7702 h 10000"/>
                  <a:gd name="connsiteX10" fmla="*/ 9284 w 9731"/>
                  <a:gd name="connsiteY10" fmla="*/ 6832 h 10000"/>
                  <a:gd name="connsiteX11" fmla="*/ 8928 w 9731"/>
                  <a:gd name="connsiteY11" fmla="*/ 6087 h 10000"/>
                  <a:gd name="connsiteX12" fmla="*/ 8392 w 9731"/>
                  <a:gd name="connsiteY12" fmla="*/ 5342 h 10000"/>
                  <a:gd name="connsiteX13" fmla="*/ 7677 w 9731"/>
                  <a:gd name="connsiteY13" fmla="*/ 4783 h 10000"/>
                  <a:gd name="connsiteX14" fmla="*/ 6784 w 9731"/>
                  <a:gd name="connsiteY14" fmla="*/ 4410 h 10000"/>
                  <a:gd name="connsiteX15" fmla="*/ 5802 w 9731"/>
                  <a:gd name="connsiteY15" fmla="*/ 4099 h 10000"/>
                  <a:gd name="connsiteX16" fmla="*/ 5802 w 9731"/>
                  <a:gd name="connsiteY16" fmla="*/ 4099 h 10000"/>
                  <a:gd name="connsiteX17" fmla="*/ 6339 w 9731"/>
                  <a:gd name="connsiteY17" fmla="*/ 3727 h 10000"/>
                  <a:gd name="connsiteX18" fmla="*/ 6696 w 9731"/>
                  <a:gd name="connsiteY18" fmla="*/ 3230 h 10000"/>
                  <a:gd name="connsiteX19" fmla="*/ 6964 w 9731"/>
                  <a:gd name="connsiteY19" fmla="*/ 2671 h 10000"/>
                  <a:gd name="connsiteX20" fmla="*/ 7231 w 9731"/>
                  <a:gd name="connsiteY20" fmla="*/ 2112 h 10000"/>
                  <a:gd name="connsiteX21" fmla="*/ 7231 w 9731"/>
                  <a:gd name="connsiteY21" fmla="*/ 2112 h 10000"/>
                  <a:gd name="connsiteX22" fmla="*/ 7142 w 9731"/>
                  <a:gd name="connsiteY22" fmla="*/ 1677 h 10000"/>
                  <a:gd name="connsiteX23" fmla="*/ 6964 w 9731"/>
                  <a:gd name="connsiteY23" fmla="*/ 1242 h 10000"/>
                  <a:gd name="connsiteX24" fmla="*/ 6784 w 9731"/>
                  <a:gd name="connsiteY24" fmla="*/ 870 h 10000"/>
                  <a:gd name="connsiteX25" fmla="*/ 6427 w 9731"/>
                  <a:gd name="connsiteY25" fmla="*/ 559 h 10000"/>
                  <a:gd name="connsiteX26" fmla="*/ 6071 w 9731"/>
                  <a:gd name="connsiteY26" fmla="*/ 311 h 10000"/>
                  <a:gd name="connsiteX27" fmla="*/ 5624 w 9731"/>
                  <a:gd name="connsiteY27" fmla="*/ 186 h 10000"/>
                  <a:gd name="connsiteX28" fmla="*/ 5177 w 9731"/>
                  <a:gd name="connsiteY28" fmla="*/ 0 h 10000"/>
                  <a:gd name="connsiteX29" fmla="*/ 4642 w 9731"/>
                  <a:gd name="connsiteY29" fmla="*/ 0 h 10000"/>
                  <a:gd name="connsiteX30" fmla="*/ 4642 w 9731"/>
                  <a:gd name="connsiteY30" fmla="*/ 0 h 10000"/>
                  <a:gd name="connsiteX31" fmla="*/ 4195 w 9731"/>
                  <a:gd name="connsiteY31" fmla="*/ 0 h 10000"/>
                  <a:gd name="connsiteX32" fmla="*/ 3749 w 9731"/>
                  <a:gd name="connsiteY32" fmla="*/ 186 h 10000"/>
                  <a:gd name="connsiteX33" fmla="*/ 3303 w 9731"/>
                  <a:gd name="connsiteY33" fmla="*/ 311 h 10000"/>
                  <a:gd name="connsiteX34" fmla="*/ 2857 w 9731"/>
                  <a:gd name="connsiteY34" fmla="*/ 559 h 10000"/>
                  <a:gd name="connsiteX35" fmla="*/ 2588 w 9731"/>
                  <a:gd name="connsiteY35" fmla="*/ 870 h 10000"/>
                  <a:gd name="connsiteX36" fmla="*/ 2320 w 9731"/>
                  <a:gd name="connsiteY36" fmla="*/ 1242 h 10000"/>
                  <a:gd name="connsiteX37" fmla="*/ 2142 w 9731"/>
                  <a:gd name="connsiteY37" fmla="*/ 1677 h 10000"/>
                  <a:gd name="connsiteX38" fmla="*/ 2142 w 9731"/>
                  <a:gd name="connsiteY38" fmla="*/ 2112 h 10000"/>
                  <a:gd name="connsiteX39" fmla="*/ 2142 w 9731"/>
                  <a:gd name="connsiteY39" fmla="*/ 2112 h 10000"/>
                  <a:gd name="connsiteX40" fmla="*/ 2232 w 9731"/>
                  <a:gd name="connsiteY40" fmla="*/ 2671 h 10000"/>
                  <a:gd name="connsiteX41" fmla="*/ 2588 w 9731"/>
                  <a:gd name="connsiteY41" fmla="*/ 3230 h 10000"/>
                  <a:gd name="connsiteX42" fmla="*/ 3035 w 9731"/>
                  <a:gd name="connsiteY42" fmla="*/ 3727 h 10000"/>
                  <a:gd name="connsiteX43" fmla="*/ 3482 w 9731"/>
                  <a:gd name="connsiteY43" fmla="*/ 4099 h 10000"/>
                  <a:gd name="connsiteX44" fmla="*/ 3482 w 9731"/>
                  <a:gd name="connsiteY44" fmla="*/ 4099 h 10000"/>
                  <a:gd name="connsiteX45" fmla="*/ 2499 w 9731"/>
                  <a:gd name="connsiteY45" fmla="*/ 4410 h 10000"/>
                  <a:gd name="connsiteX46" fmla="*/ 1695 w 9731"/>
                  <a:gd name="connsiteY46" fmla="*/ 4783 h 10000"/>
                  <a:gd name="connsiteX47" fmla="*/ 982 w 9731"/>
                  <a:gd name="connsiteY47" fmla="*/ 5342 h 10000"/>
                  <a:gd name="connsiteX48" fmla="*/ 446 w 9731"/>
                  <a:gd name="connsiteY48" fmla="*/ 6087 h 10000"/>
                  <a:gd name="connsiteX49" fmla="*/ 0 w 9731"/>
                  <a:gd name="connsiteY49" fmla="*/ 6832 h 10000"/>
                  <a:gd name="connsiteX0" fmla="*/ 4220 w 9542"/>
                  <a:gd name="connsiteY0" fmla="*/ 10000 h 10000"/>
                  <a:gd name="connsiteX1" fmla="*/ 4220 w 9542"/>
                  <a:gd name="connsiteY1" fmla="*/ 10000 h 10000"/>
                  <a:gd name="connsiteX2" fmla="*/ 6147 w 9542"/>
                  <a:gd name="connsiteY2" fmla="*/ 10000 h 10000"/>
                  <a:gd name="connsiteX3" fmla="*/ 7891 w 9542"/>
                  <a:gd name="connsiteY3" fmla="*/ 9938 h 10000"/>
                  <a:gd name="connsiteX4" fmla="*/ 9083 w 9542"/>
                  <a:gd name="connsiteY4" fmla="*/ 9814 h 10000"/>
                  <a:gd name="connsiteX5" fmla="*/ 9450 w 9542"/>
                  <a:gd name="connsiteY5" fmla="*/ 9752 h 10000"/>
                  <a:gd name="connsiteX6" fmla="*/ 9542 w 9542"/>
                  <a:gd name="connsiteY6" fmla="*/ 9689 h 10000"/>
                  <a:gd name="connsiteX7" fmla="*/ 9542 w 9542"/>
                  <a:gd name="connsiteY7" fmla="*/ 9689 h 10000"/>
                  <a:gd name="connsiteX8" fmla="*/ 9542 w 9542"/>
                  <a:gd name="connsiteY8" fmla="*/ 8634 h 10000"/>
                  <a:gd name="connsiteX9" fmla="*/ 9450 w 9542"/>
                  <a:gd name="connsiteY9" fmla="*/ 7702 h 10000"/>
                  <a:gd name="connsiteX10" fmla="*/ 9083 w 9542"/>
                  <a:gd name="connsiteY10" fmla="*/ 6832 h 10000"/>
                  <a:gd name="connsiteX11" fmla="*/ 8717 w 9542"/>
                  <a:gd name="connsiteY11" fmla="*/ 6087 h 10000"/>
                  <a:gd name="connsiteX12" fmla="*/ 8166 w 9542"/>
                  <a:gd name="connsiteY12" fmla="*/ 5342 h 10000"/>
                  <a:gd name="connsiteX13" fmla="*/ 7431 w 9542"/>
                  <a:gd name="connsiteY13" fmla="*/ 4783 h 10000"/>
                  <a:gd name="connsiteX14" fmla="*/ 6514 w 9542"/>
                  <a:gd name="connsiteY14" fmla="*/ 4410 h 10000"/>
                  <a:gd name="connsiteX15" fmla="*/ 5504 w 9542"/>
                  <a:gd name="connsiteY15" fmla="*/ 4099 h 10000"/>
                  <a:gd name="connsiteX16" fmla="*/ 5504 w 9542"/>
                  <a:gd name="connsiteY16" fmla="*/ 4099 h 10000"/>
                  <a:gd name="connsiteX17" fmla="*/ 6056 w 9542"/>
                  <a:gd name="connsiteY17" fmla="*/ 3727 h 10000"/>
                  <a:gd name="connsiteX18" fmla="*/ 6423 w 9542"/>
                  <a:gd name="connsiteY18" fmla="*/ 3230 h 10000"/>
                  <a:gd name="connsiteX19" fmla="*/ 6699 w 9542"/>
                  <a:gd name="connsiteY19" fmla="*/ 2671 h 10000"/>
                  <a:gd name="connsiteX20" fmla="*/ 6973 w 9542"/>
                  <a:gd name="connsiteY20" fmla="*/ 2112 h 10000"/>
                  <a:gd name="connsiteX21" fmla="*/ 6973 w 9542"/>
                  <a:gd name="connsiteY21" fmla="*/ 2112 h 10000"/>
                  <a:gd name="connsiteX22" fmla="*/ 6881 w 9542"/>
                  <a:gd name="connsiteY22" fmla="*/ 1677 h 10000"/>
                  <a:gd name="connsiteX23" fmla="*/ 6699 w 9542"/>
                  <a:gd name="connsiteY23" fmla="*/ 1242 h 10000"/>
                  <a:gd name="connsiteX24" fmla="*/ 6514 w 9542"/>
                  <a:gd name="connsiteY24" fmla="*/ 870 h 10000"/>
                  <a:gd name="connsiteX25" fmla="*/ 6147 w 9542"/>
                  <a:gd name="connsiteY25" fmla="*/ 559 h 10000"/>
                  <a:gd name="connsiteX26" fmla="*/ 5781 w 9542"/>
                  <a:gd name="connsiteY26" fmla="*/ 311 h 10000"/>
                  <a:gd name="connsiteX27" fmla="*/ 5321 w 9542"/>
                  <a:gd name="connsiteY27" fmla="*/ 186 h 10000"/>
                  <a:gd name="connsiteX28" fmla="*/ 4862 w 9542"/>
                  <a:gd name="connsiteY28" fmla="*/ 0 h 10000"/>
                  <a:gd name="connsiteX29" fmla="*/ 4312 w 9542"/>
                  <a:gd name="connsiteY29" fmla="*/ 0 h 10000"/>
                  <a:gd name="connsiteX30" fmla="*/ 4312 w 9542"/>
                  <a:gd name="connsiteY30" fmla="*/ 0 h 10000"/>
                  <a:gd name="connsiteX31" fmla="*/ 3853 w 9542"/>
                  <a:gd name="connsiteY31" fmla="*/ 0 h 10000"/>
                  <a:gd name="connsiteX32" fmla="*/ 3395 w 9542"/>
                  <a:gd name="connsiteY32" fmla="*/ 186 h 10000"/>
                  <a:gd name="connsiteX33" fmla="*/ 2936 w 9542"/>
                  <a:gd name="connsiteY33" fmla="*/ 311 h 10000"/>
                  <a:gd name="connsiteX34" fmla="*/ 2478 w 9542"/>
                  <a:gd name="connsiteY34" fmla="*/ 559 h 10000"/>
                  <a:gd name="connsiteX35" fmla="*/ 2202 w 9542"/>
                  <a:gd name="connsiteY35" fmla="*/ 870 h 10000"/>
                  <a:gd name="connsiteX36" fmla="*/ 1926 w 9542"/>
                  <a:gd name="connsiteY36" fmla="*/ 1242 h 10000"/>
                  <a:gd name="connsiteX37" fmla="*/ 1743 w 9542"/>
                  <a:gd name="connsiteY37" fmla="*/ 1677 h 10000"/>
                  <a:gd name="connsiteX38" fmla="*/ 1743 w 9542"/>
                  <a:gd name="connsiteY38" fmla="*/ 2112 h 10000"/>
                  <a:gd name="connsiteX39" fmla="*/ 1743 w 9542"/>
                  <a:gd name="connsiteY39" fmla="*/ 2112 h 10000"/>
                  <a:gd name="connsiteX40" fmla="*/ 1836 w 9542"/>
                  <a:gd name="connsiteY40" fmla="*/ 2671 h 10000"/>
                  <a:gd name="connsiteX41" fmla="*/ 2202 w 9542"/>
                  <a:gd name="connsiteY41" fmla="*/ 3230 h 10000"/>
                  <a:gd name="connsiteX42" fmla="*/ 2661 w 9542"/>
                  <a:gd name="connsiteY42" fmla="*/ 3727 h 10000"/>
                  <a:gd name="connsiteX43" fmla="*/ 3120 w 9542"/>
                  <a:gd name="connsiteY43" fmla="*/ 4099 h 10000"/>
                  <a:gd name="connsiteX44" fmla="*/ 3120 w 9542"/>
                  <a:gd name="connsiteY44" fmla="*/ 4099 h 10000"/>
                  <a:gd name="connsiteX45" fmla="*/ 2110 w 9542"/>
                  <a:gd name="connsiteY45" fmla="*/ 4410 h 10000"/>
                  <a:gd name="connsiteX46" fmla="*/ 1284 w 9542"/>
                  <a:gd name="connsiteY46" fmla="*/ 4783 h 10000"/>
                  <a:gd name="connsiteX47" fmla="*/ 551 w 9542"/>
                  <a:gd name="connsiteY47" fmla="*/ 5342 h 10000"/>
                  <a:gd name="connsiteX48" fmla="*/ 0 w 9542"/>
                  <a:gd name="connsiteY48" fmla="*/ 6087 h 10000"/>
                  <a:gd name="connsiteX0" fmla="*/ 3846 w 9423"/>
                  <a:gd name="connsiteY0" fmla="*/ 10000 h 10000"/>
                  <a:gd name="connsiteX1" fmla="*/ 3846 w 9423"/>
                  <a:gd name="connsiteY1" fmla="*/ 10000 h 10000"/>
                  <a:gd name="connsiteX2" fmla="*/ 5865 w 9423"/>
                  <a:gd name="connsiteY2" fmla="*/ 10000 h 10000"/>
                  <a:gd name="connsiteX3" fmla="*/ 7693 w 9423"/>
                  <a:gd name="connsiteY3" fmla="*/ 9938 h 10000"/>
                  <a:gd name="connsiteX4" fmla="*/ 8942 w 9423"/>
                  <a:gd name="connsiteY4" fmla="*/ 9814 h 10000"/>
                  <a:gd name="connsiteX5" fmla="*/ 9327 w 9423"/>
                  <a:gd name="connsiteY5" fmla="*/ 9752 h 10000"/>
                  <a:gd name="connsiteX6" fmla="*/ 9423 w 9423"/>
                  <a:gd name="connsiteY6" fmla="*/ 9689 h 10000"/>
                  <a:gd name="connsiteX7" fmla="*/ 9423 w 9423"/>
                  <a:gd name="connsiteY7" fmla="*/ 9689 h 10000"/>
                  <a:gd name="connsiteX8" fmla="*/ 9423 w 9423"/>
                  <a:gd name="connsiteY8" fmla="*/ 8634 h 10000"/>
                  <a:gd name="connsiteX9" fmla="*/ 9327 w 9423"/>
                  <a:gd name="connsiteY9" fmla="*/ 7702 h 10000"/>
                  <a:gd name="connsiteX10" fmla="*/ 8942 w 9423"/>
                  <a:gd name="connsiteY10" fmla="*/ 6832 h 10000"/>
                  <a:gd name="connsiteX11" fmla="*/ 8558 w 9423"/>
                  <a:gd name="connsiteY11" fmla="*/ 6087 h 10000"/>
                  <a:gd name="connsiteX12" fmla="*/ 7981 w 9423"/>
                  <a:gd name="connsiteY12" fmla="*/ 5342 h 10000"/>
                  <a:gd name="connsiteX13" fmla="*/ 7211 w 9423"/>
                  <a:gd name="connsiteY13" fmla="*/ 4783 h 10000"/>
                  <a:gd name="connsiteX14" fmla="*/ 6250 w 9423"/>
                  <a:gd name="connsiteY14" fmla="*/ 4410 h 10000"/>
                  <a:gd name="connsiteX15" fmla="*/ 5191 w 9423"/>
                  <a:gd name="connsiteY15" fmla="*/ 4099 h 10000"/>
                  <a:gd name="connsiteX16" fmla="*/ 5191 w 9423"/>
                  <a:gd name="connsiteY16" fmla="*/ 4099 h 10000"/>
                  <a:gd name="connsiteX17" fmla="*/ 5770 w 9423"/>
                  <a:gd name="connsiteY17" fmla="*/ 3727 h 10000"/>
                  <a:gd name="connsiteX18" fmla="*/ 6154 w 9423"/>
                  <a:gd name="connsiteY18" fmla="*/ 3230 h 10000"/>
                  <a:gd name="connsiteX19" fmla="*/ 6444 w 9423"/>
                  <a:gd name="connsiteY19" fmla="*/ 2671 h 10000"/>
                  <a:gd name="connsiteX20" fmla="*/ 6731 w 9423"/>
                  <a:gd name="connsiteY20" fmla="*/ 2112 h 10000"/>
                  <a:gd name="connsiteX21" fmla="*/ 6731 w 9423"/>
                  <a:gd name="connsiteY21" fmla="*/ 2112 h 10000"/>
                  <a:gd name="connsiteX22" fmla="*/ 6634 w 9423"/>
                  <a:gd name="connsiteY22" fmla="*/ 1677 h 10000"/>
                  <a:gd name="connsiteX23" fmla="*/ 6444 w 9423"/>
                  <a:gd name="connsiteY23" fmla="*/ 1242 h 10000"/>
                  <a:gd name="connsiteX24" fmla="*/ 6250 w 9423"/>
                  <a:gd name="connsiteY24" fmla="*/ 870 h 10000"/>
                  <a:gd name="connsiteX25" fmla="*/ 5865 w 9423"/>
                  <a:gd name="connsiteY25" fmla="*/ 559 h 10000"/>
                  <a:gd name="connsiteX26" fmla="*/ 5481 w 9423"/>
                  <a:gd name="connsiteY26" fmla="*/ 311 h 10000"/>
                  <a:gd name="connsiteX27" fmla="*/ 4999 w 9423"/>
                  <a:gd name="connsiteY27" fmla="*/ 186 h 10000"/>
                  <a:gd name="connsiteX28" fmla="*/ 4518 w 9423"/>
                  <a:gd name="connsiteY28" fmla="*/ 0 h 10000"/>
                  <a:gd name="connsiteX29" fmla="*/ 3942 w 9423"/>
                  <a:gd name="connsiteY29" fmla="*/ 0 h 10000"/>
                  <a:gd name="connsiteX30" fmla="*/ 3942 w 9423"/>
                  <a:gd name="connsiteY30" fmla="*/ 0 h 10000"/>
                  <a:gd name="connsiteX31" fmla="*/ 3461 w 9423"/>
                  <a:gd name="connsiteY31" fmla="*/ 0 h 10000"/>
                  <a:gd name="connsiteX32" fmla="*/ 2981 w 9423"/>
                  <a:gd name="connsiteY32" fmla="*/ 186 h 10000"/>
                  <a:gd name="connsiteX33" fmla="*/ 2500 w 9423"/>
                  <a:gd name="connsiteY33" fmla="*/ 311 h 10000"/>
                  <a:gd name="connsiteX34" fmla="*/ 2020 w 9423"/>
                  <a:gd name="connsiteY34" fmla="*/ 559 h 10000"/>
                  <a:gd name="connsiteX35" fmla="*/ 1731 w 9423"/>
                  <a:gd name="connsiteY35" fmla="*/ 870 h 10000"/>
                  <a:gd name="connsiteX36" fmla="*/ 1441 w 9423"/>
                  <a:gd name="connsiteY36" fmla="*/ 1242 h 10000"/>
                  <a:gd name="connsiteX37" fmla="*/ 1250 w 9423"/>
                  <a:gd name="connsiteY37" fmla="*/ 1677 h 10000"/>
                  <a:gd name="connsiteX38" fmla="*/ 1250 w 9423"/>
                  <a:gd name="connsiteY38" fmla="*/ 2112 h 10000"/>
                  <a:gd name="connsiteX39" fmla="*/ 1250 w 9423"/>
                  <a:gd name="connsiteY39" fmla="*/ 2112 h 10000"/>
                  <a:gd name="connsiteX40" fmla="*/ 1347 w 9423"/>
                  <a:gd name="connsiteY40" fmla="*/ 2671 h 10000"/>
                  <a:gd name="connsiteX41" fmla="*/ 1731 w 9423"/>
                  <a:gd name="connsiteY41" fmla="*/ 3230 h 10000"/>
                  <a:gd name="connsiteX42" fmla="*/ 2212 w 9423"/>
                  <a:gd name="connsiteY42" fmla="*/ 3727 h 10000"/>
                  <a:gd name="connsiteX43" fmla="*/ 2693 w 9423"/>
                  <a:gd name="connsiteY43" fmla="*/ 4099 h 10000"/>
                  <a:gd name="connsiteX44" fmla="*/ 2693 w 9423"/>
                  <a:gd name="connsiteY44" fmla="*/ 4099 h 10000"/>
                  <a:gd name="connsiteX45" fmla="*/ 1634 w 9423"/>
                  <a:gd name="connsiteY45" fmla="*/ 4410 h 10000"/>
                  <a:gd name="connsiteX46" fmla="*/ 769 w 9423"/>
                  <a:gd name="connsiteY46" fmla="*/ 4783 h 10000"/>
                  <a:gd name="connsiteX47" fmla="*/ 0 w 9423"/>
                  <a:gd name="connsiteY47" fmla="*/ 5342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9423" h="10000">
                    <a:moveTo>
                      <a:pt x="3846" y="10000"/>
                    </a:moveTo>
                    <a:lnTo>
                      <a:pt x="3846" y="10000"/>
                    </a:lnTo>
                    <a:lnTo>
                      <a:pt x="5865" y="10000"/>
                    </a:lnTo>
                    <a:lnTo>
                      <a:pt x="7693" y="9938"/>
                    </a:lnTo>
                    <a:lnTo>
                      <a:pt x="8942" y="9814"/>
                    </a:lnTo>
                    <a:lnTo>
                      <a:pt x="9327" y="9752"/>
                    </a:lnTo>
                    <a:lnTo>
                      <a:pt x="9423" y="9689"/>
                    </a:lnTo>
                    <a:lnTo>
                      <a:pt x="9423" y="9689"/>
                    </a:lnTo>
                    <a:lnTo>
                      <a:pt x="9423" y="8634"/>
                    </a:lnTo>
                    <a:cubicBezTo>
                      <a:pt x="9391" y="8323"/>
                      <a:pt x="9358" y="8013"/>
                      <a:pt x="9327" y="7702"/>
                    </a:cubicBezTo>
                    <a:lnTo>
                      <a:pt x="8942" y="6832"/>
                    </a:lnTo>
                    <a:lnTo>
                      <a:pt x="8558" y="6087"/>
                    </a:lnTo>
                    <a:lnTo>
                      <a:pt x="7981" y="5342"/>
                    </a:lnTo>
                    <a:lnTo>
                      <a:pt x="7211" y="4783"/>
                    </a:lnTo>
                    <a:lnTo>
                      <a:pt x="6250" y="4410"/>
                    </a:lnTo>
                    <a:lnTo>
                      <a:pt x="5191" y="4099"/>
                    </a:lnTo>
                    <a:lnTo>
                      <a:pt x="5191" y="4099"/>
                    </a:lnTo>
                    <a:lnTo>
                      <a:pt x="5770" y="3727"/>
                    </a:lnTo>
                    <a:lnTo>
                      <a:pt x="6154" y="3230"/>
                    </a:lnTo>
                    <a:cubicBezTo>
                      <a:pt x="6251" y="3044"/>
                      <a:pt x="6347" y="2857"/>
                      <a:pt x="6444" y="2671"/>
                    </a:cubicBezTo>
                    <a:cubicBezTo>
                      <a:pt x="6540" y="2485"/>
                      <a:pt x="6635" y="2298"/>
                      <a:pt x="6731" y="2112"/>
                    </a:cubicBezTo>
                    <a:lnTo>
                      <a:pt x="6731" y="2112"/>
                    </a:lnTo>
                    <a:cubicBezTo>
                      <a:pt x="6699" y="1967"/>
                      <a:pt x="6666" y="1822"/>
                      <a:pt x="6634" y="1677"/>
                    </a:cubicBezTo>
                    <a:cubicBezTo>
                      <a:pt x="6571" y="1532"/>
                      <a:pt x="6506" y="1387"/>
                      <a:pt x="6444" y="1242"/>
                    </a:cubicBezTo>
                    <a:lnTo>
                      <a:pt x="6250" y="870"/>
                    </a:lnTo>
                    <a:lnTo>
                      <a:pt x="5865" y="559"/>
                    </a:lnTo>
                    <a:lnTo>
                      <a:pt x="5481" y="311"/>
                    </a:lnTo>
                    <a:lnTo>
                      <a:pt x="4999" y="186"/>
                    </a:lnTo>
                    <a:lnTo>
                      <a:pt x="4518" y="0"/>
                    </a:lnTo>
                    <a:lnTo>
                      <a:pt x="3942" y="0"/>
                    </a:lnTo>
                    <a:lnTo>
                      <a:pt x="3942" y="0"/>
                    </a:lnTo>
                    <a:lnTo>
                      <a:pt x="3461" y="0"/>
                    </a:lnTo>
                    <a:lnTo>
                      <a:pt x="2981" y="186"/>
                    </a:lnTo>
                    <a:lnTo>
                      <a:pt x="2500" y="311"/>
                    </a:lnTo>
                    <a:lnTo>
                      <a:pt x="2020" y="559"/>
                    </a:lnTo>
                    <a:lnTo>
                      <a:pt x="1731" y="870"/>
                    </a:lnTo>
                    <a:lnTo>
                      <a:pt x="1441" y="1242"/>
                    </a:lnTo>
                    <a:cubicBezTo>
                      <a:pt x="1379" y="1387"/>
                      <a:pt x="1314" y="1532"/>
                      <a:pt x="1250" y="1677"/>
                    </a:cubicBezTo>
                    <a:lnTo>
                      <a:pt x="1250" y="2112"/>
                    </a:lnTo>
                    <a:lnTo>
                      <a:pt x="1250" y="2112"/>
                    </a:lnTo>
                    <a:cubicBezTo>
                      <a:pt x="1282" y="2298"/>
                      <a:pt x="1315" y="2485"/>
                      <a:pt x="1347" y="2671"/>
                    </a:cubicBezTo>
                    <a:lnTo>
                      <a:pt x="1731" y="3230"/>
                    </a:lnTo>
                    <a:lnTo>
                      <a:pt x="2212" y="3727"/>
                    </a:lnTo>
                    <a:lnTo>
                      <a:pt x="2693" y="4099"/>
                    </a:lnTo>
                    <a:lnTo>
                      <a:pt x="2693" y="4099"/>
                    </a:lnTo>
                    <a:lnTo>
                      <a:pt x="1634" y="4410"/>
                    </a:lnTo>
                    <a:lnTo>
                      <a:pt x="769" y="4783"/>
                    </a:lnTo>
                    <a:lnTo>
                      <a:pt x="0" y="5342"/>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22" name="Freeform 897"/>
              <p:cNvSpPr>
                <a:spLocks/>
              </p:cNvSpPr>
              <p:nvPr/>
            </p:nvSpPr>
            <p:spPr bwMode="auto">
              <a:xfrm>
                <a:off x="4509658" y="4876544"/>
                <a:ext cx="181869" cy="255132"/>
              </a:xfrm>
              <a:custGeom>
                <a:avLst/>
                <a:gdLst>
                  <a:gd name="connsiteX0" fmla="*/ 4912 w 10000"/>
                  <a:gd name="connsiteY0" fmla="*/ 10000 h 10000"/>
                  <a:gd name="connsiteX1" fmla="*/ 2666 w 10000"/>
                  <a:gd name="connsiteY1" fmla="*/ 10000 h 10000"/>
                  <a:gd name="connsiteX2" fmla="*/ 6754 w 10000"/>
                  <a:gd name="connsiteY2" fmla="*/ 10000 h 10000"/>
                  <a:gd name="connsiteX3" fmla="*/ 8421 w 10000"/>
                  <a:gd name="connsiteY3" fmla="*/ 9938 h 10000"/>
                  <a:gd name="connsiteX4" fmla="*/ 9561 w 10000"/>
                  <a:gd name="connsiteY4" fmla="*/ 9814 h 10000"/>
                  <a:gd name="connsiteX5" fmla="*/ 9912 w 10000"/>
                  <a:gd name="connsiteY5" fmla="*/ 9752 h 10000"/>
                  <a:gd name="connsiteX6" fmla="*/ 10000 w 10000"/>
                  <a:gd name="connsiteY6" fmla="*/ 9689 h 10000"/>
                  <a:gd name="connsiteX7" fmla="*/ 10000 w 10000"/>
                  <a:gd name="connsiteY7" fmla="*/ 9689 h 10000"/>
                  <a:gd name="connsiteX8" fmla="*/ 10000 w 10000"/>
                  <a:gd name="connsiteY8" fmla="*/ 8634 h 10000"/>
                  <a:gd name="connsiteX9" fmla="*/ 9912 w 10000"/>
                  <a:gd name="connsiteY9" fmla="*/ 7702 h 10000"/>
                  <a:gd name="connsiteX10" fmla="*/ 9561 w 10000"/>
                  <a:gd name="connsiteY10" fmla="*/ 6832 h 10000"/>
                  <a:gd name="connsiteX11" fmla="*/ 9211 w 10000"/>
                  <a:gd name="connsiteY11" fmla="*/ 6087 h 10000"/>
                  <a:gd name="connsiteX12" fmla="*/ 8684 w 10000"/>
                  <a:gd name="connsiteY12" fmla="*/ 5342 h 10000"/>
                  <a:gd name="connsiteX13" fmla="*/ 7982 w 10000"/>
                  <a:gd name="connsiteY13" fmla="*/ 4783 h 10000"/>
                  <a:gd name="connsiteX14" fmla="*/ 7105 w 10000"/>
                  <a:gd name="connsiteY14" fmla="*/ 4410 h 10000"/>
                  <a:gd name="connsiteX15" fmla="*/ 6140 w 10000"/>
                  <a:gd name="connsiteY15" fmla="*/ 4099 h 10000"/>
                  <a:gd name="connsiteX16" fmla="*/ 6140 w 10000"/>
                  <a:gd name="connsiteY16" fmla="*/ 4099 h 10000"/>
                  <a:gd name="connsiteX17" fmla="*/ 6667 w 10000"/>
                  <a:gd name="connsiteY17" fmla="*/ 3727 h 10000"/>
                  <a:gd name="connsiteX18" fmla="*/ 7018 w 10000"/>
                  <a:gd name="connsiteY18" fmla="*/ 3230 h 10000"/>
                  <a:gd name="connsiteX19" fmla="*/ 7281 w 10000"/>
                  <a:gd name="connsiteY19" fmla="*/ 2671 h 10000"/>
                  <a:gd name="connsiteX20" fmla="*/ 7544 w 10000"/>
                  <a:gd name="connsiteY20" fmla="*/ 2112 h 10000"/>
                  <a:gd name="connsiteX21" fmla="*/ 7544 w 10000"/>
                  <a:gd name="connsiteY21" fmla="*/ 2112 h 10000"/>
                  <a:gd name="connsiteX22" fmla="*/ 7456 w 10000"/>
                  <a:gd name="connsiteY22" fmla="*/ 1677 h 10000"/>
                  <a:gd name="connsiteX23" fmla="*/ 7281 w 10000"/>
                  <a:gd name="connsiteY23" fmla="*/ 1242 h 10000"/>
                  <a:gd name="connsiteX24" fmla="*/ 7105 w 10000"/>
                  <a:gd name="connsiteY24" fmla="*/ 870 h 10000"/>
                  <a:gd name="connsiteX25" fmla="*/ 6754 w 10000"/>
                  <a:gd name="connsiteY25" fmla="*/ 559 h 10000"/>
                  <a:gd name="connsiteX26" fmla="*/ 6404 w 10000"/>
                  <a:gd name="connsiteY26" fmla="*/ 311 h 10000"/>
                  <a:gd name="connsiteX27" fmla="*/ 5965 w 10000"/>
                  <a:gd name="connsiteY27" fmla="*/ 186 h 10000"/>
                  <a:gd name="connsiteX28" fmla="*/ 5526 w 10000"/>
                  <a:gd name="connsiteY28" fmla="*/ 0 h 10000"/>
                  <a:gd name="connsiteX29" fmla="*/ 5000 w 10000"/>
                  <a:gd name="connsiteY29" fmla="*/ 0 h 10000"/>
                  <a:gd name="connsiteX30" fmla="*/ 5000 w 10000"/>
                  <a:gd name="connsiteY30" fmla="*/ 0 h 10000"/>
                  <a:gd name="connsiteX31" fmla="*/ 4561 w 10000"/>
                  <a:gd name="connsiteY31" fmla="*/ 0 h 10000"/>
                  <a:gd name="connsiteX32" fmla="*/ 4123 w 10000"/>
                  <a:gd name="connsiteY32" fmla="*/ 186 h 10000"/>
                  <a:gd name="connsiteX33" fmla="*/ 3684 w 10000"/>
                  <a:gd name="connsiteY33" fmla="*/ 311 h 10000"/>
                  <a:gd name="connsiteX34" fmla="*/ 3246 w 10000"/>
                  <a:gd name="connsiteY34" fmla="*/ 559 h 10000"/>
                  <a:gd name="connsiteX35" fmla="*/ 2982 w 10000"/>
                  <a:gd name="connsiteY35" fmla="*/ 870 h 10000"/>
                  <a:gd name="connsiteX36" fmla="*/ 2719 w 10000"/>
                  <a:gd name="connsiteY36" fmla="*/ 1242 h 10000"/>
                  <a:gd name="connsiteX37" fmla="*/ 2544 w 10000"/>
                  <a:gd name="connsiteY37" fmla="*/ 1677 h 10000"/>
                  <a:gd name="connsiteX38" fmla="*/ 2544 w 10000"/>
                  <a:gd name="connsiteY38" fmla="*/ 2112 h 10000"/>
                  <a:gd name="connsiteX39" fmla="*/ 2544 w 10000"/>
                  <a:gd name="connsiteY39" fmla="*/ 2112 h 10000"/>
                  <a:gd name="connsiteX40" fmla="*/ 2632 w 10000"/>
                  <a:gd name="connsiteY40" fmla="*/ 2671 h 10000"/>
                  <a:gd name="connsiteX41" fmla="*/ 2982 w 10000"/>
                  <a:gd name="connsiteY41" fmla="*/ 3230 h 10000"/>
                  <a:gd name="connsiteX42" fmla="*/ 3421 w 10000"/>
                  <a:gd name="connsiteY42" fmla="*/ 3727 h 10000"/>
                  <a:gd name="connsiteX43" fmla="*/ 3860 w 10000"/>
                  <a:gd name="connsiteY43" fmla="*/ 4099 h 10000"/>
                  <a:gd name="connsiteX44" fmla="*/ 3860 w 10000"/>
                  <a:gd name="connsiteY44" fmla="*/ 4099 h 10000"/>
                  <a:gd name="connsiteX45" fmla="*/ 2895 w 10000"/>
                  <a:gd name="connsiteY45" fmla="*/ 4410 h 10000"/>
                  <a:gd name="connsiteX46" fmla="*/ 2105 w 10000"/>
                  <a:gd name="connsiteY46" fmla="*/ 4783 h 10000"/>
                  <a:gd name="connsiteX47" fmla="*/ 1404 w 10000"/>
                  <a:gd name="connsiteY47" fmla="*/ 5342 h 10000"/>
                  <a:gd name="connsiteX48" fmla="*/ 877 w 10000"/>
                  <a:gd name="connsiteY48" fmla="*/ 6087 h 10000"/>
                  <a:gd name="connsiteX49" fmla="*/ 439 w 10000"/>
                  <a:gd name="connsiteY49" fmla="*/ 6832 h 10000"/>
                  <a:gd name="connsiteX50" fmla="*/ 175 w 10000"/>
                  <a:gd name="connsiteY50" fmla="*/ 7702 h 10000"/>
                  <a:gd name="connsiteX51" fmla="*/ 0 w 10000"/>
                  <a:gd name="connsiteY51" fmla="*/ 8634 h 10000"/>
                  <a:gd name="connsiteX52" fmla="*/ 0 w 10000"/>
                  <a:gd name="connsiteY52" fmla="*/ 9689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0000" h="10000">
                    <a:moveTo>
                      <a:pt x="4912" y="10000"/>
                    </a:moveTo>
                    <a:lnTo>
                      <a:pt x="2666" y="10000"/>
                    </a:lnTo>
                    <a:lnTo>
                      <a:pt x="6754" y="10000"/>
                    </a:lnTo>
                    <a:lnTo>
                      <a:pt x="8421" y="9938"/>
                    </a:lnTo>
                    <a:lnTo>
                      <a:pt x="9561" y="9814"/>
                    </a:lnTo>
                    <a:lnTo>
                      <a:pt x="9912" y="9752"/>
                    </a:lnTo>
                    <a:lnTo>
                      <a:pt x="10000" y="9689"/>
                    </a:lnTo>
                    <a:lnTo>
                      <a:pt x="10000" y="9689"/>
                    </a:lnTo>
                    <a:lnTo>
                      <a:pt x="10000" y="8634"/>
                    </a:lnTo>
                    <a:cubicBezTo>
                      <a:pt x="9971" y="8323"/>
                      <a:pt x="9941" y="8013"/>
                      <a:pt x="9912" y="7702"/>
                    </a:cubicBezTo>
                    <a:lnTo>
                      <a:pt x="9561" y="6832"/>
                    </a:lnTo>
                    <a:lnTo>
                      <a:pt x="9211" y="6087"/>
                    </a:lnTo>
                    <a:lnTo>
                      <a:pt x="8684" y="5342"/>
                    </a:lnTo>
                    <a:lnTo>
                      <a:pt x="7982" y="4783"/>
                    </a:lnTo>
                    <a:lnTo>
                      <a:pt x="7105" y="4410"/>
                    </a:lnTo>
                    <a:lnTo>
                      <a:pt x="6140" y="4099"/>
                    </a:lnTo>
                    <a:lnTo>
                      <a:pt x="6140" y="4099"/>
                    </a:lnTo>
                    <a:lnTo>
                      <a:pt x="6667" y="3727"/>
                    </a:lnTo>
                    <a:lnTo>
                      <a:pt x="7018" y="3230"/>
                    </a:lnTo>
                    <a:cubicBezTo>
                      <a:pt x="7106" y="3044"/>
                      <a:pt x="7193" y="2857"/>
                      <a:pt x="7281" y="2671"/>
                    </a:cubicBezTo>
                    <a:cubicBezTo>
                      <a:pt x="7369" y="2485"/>
                      <a:pt x="7456" y="2298"/>
                      <a:pt x="7544" y="2112"/>
                    </a:cubicBezTo>
                    <a:lnTo>
                      <a:pt x="7544" y="2112"/>
                    </a:lnTo>
                    <a:cubicBezTo>
                      <a:pt x="7515" y="1967"/>
                      <a:pt x="7485" y="1822"/>
                      <a:pt x="7456" y="1677"/>
                    </a:cubicBezTo>
                    <a:cubicBezTo>
                      <a:pt x="7398" y="1532"/>
                      <a:pt x="7339" y="1387"/>
                      <a:pt x="7281" y="1242"/>
                    </a:cubicBezTo>
                    <a:cubicBezTo>
                      <a:pt x="7222" y="1118"/>
                      <a:pt x="7164" y="994"/>
                      <a:pt x="7105" y="870"/>
                    </a:cubicBezTo>
                    <a:lnTo>
                      <a:pt x="6754" y="559"/>
                    </a:lnTo>
                    <a:lnTo>
                      <a:pt x="6404" y="311"/>
                    </a:lnTo>
                    <a:lnTo>
                      <a:pt x="5965" y="186"/>
                    </a:lnTo>
                    <a:lnTo>
                      <a:pt x="5526" y="0"/>
                    </a:lnTo>
                    <a:lnTo>
                      <a:pt x="5000" y="0"/>
                    </a:lnTo>
                    <a:lnTo>
                      <a:pt x="5000" y="0"/>
                    </a:lnTo>
                    <a:lnTo>
                      <a:pt x="4561" y="0"/>
                    </a:lnTo>
                    <a:lnTo>
                      <a:pt x="4123" y="186"/>
                    </a:lnTo>
                    <a:lnTo>
                      <a:pt x="3684" y="311"/>
                    </a:lnTo>
                    <a:lnTo>
                      <a:pt x="3246" y="559"/>
                    </a:lnTo>
                    <a:lnTo>
                      <a:pt x="2982" y="870"/>
                    </a:lnTo>
                    <a:lnTo>
                      <a:pt x="2719" y="1242"/>
                    </a:lnTo>
                    <a:cubicBezTo>
                      <a:pt x="2661" y="1387"/>
                      <a:pt x="2602" y="1532"/>
                      <a:pt x="2544" y="1677"/>
                    </a:cubicBezTo>
                    <a:lnTo>
                      <a:pt x="2544" y="2112"/>
                    </a:lnTo>
                    <a:lnTo>
                      <a:pt x="2544" y="2112"/>
                    </a:lnTo>
                    <a:cubicBezTo>
                      <a:pt x="2573" y="2298"/>
                      <a:pt x="2603" y="2485"/>
                      <a:pt x="2632" y="2671"/>
                    </a:cubicBezTo>
                    <a:lnTo>
                      <a:pt x="2982" y="3230"/>
                    </a:lnTo>
                    <a:lnTo>
                      <a:pt x="3421" y="3727"/>
                    </a:lnTo>
                    <a:lnTo>
                      <a:pt x="3860" y="4099"/>
                    </a:lnTo>
                    <a:lnTo>
                      <a:pt x="3860" y="4099"/>
                    </a:lnTo>
                    <a:lnTo>
                      <a:pt x="2895" y="4410"/>
                    </a:lnTo>
                    <a:lnTo>
                      <a:pt x="2105" y="4783"/>
                    </a:lnTo>
                    <a:lnTo>
                      <a:pt x="1404" y="5342"/>
                    </a:lnTo>
                    <a:lnTo>
                      <a:pt x="877" y="6087"/>
                    </a:lnTo>
                    <a:lnTo>
                      <a:pt x="439" y="6832"/>
                    </a:lnTo>
                    <a:lnTo>
                      <a:pt x="175" y="7702"/>
                    </a:lnTo>
                    <a:cubicBezTo>
                      <a:pt x="117" y="8013"/>
                      <a:pt x="58" y="8323"/>
                      <a:pt x="0" y="8634"/>
                    </a:cubicBezTo>
                    <a:lnTo>
                      <a:pt x="0" y="9689"/>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grpSp>
            <p:nvGrpSpPr>
              <p:cNvPr id="9" name="Groupe 78"/>
              <p:cNvGrpSpPr>
                <a:grpSpLocks/>
              </p:cNvGrpSpPr>
              <p:nvPr/>
            </p:nvGrpSpPr>
            <p:grpSpPr bwMode="auto">
              <a:xfrm>
                <a:off x="4430703" y="4715239"/>
                <a:ext cx="166698" cy="247657"/>
                <a:chOff x="4430703" y="4715239"/>
                <a:chExt cx="166698" cy="247657"/>
              </a:xfrm>
            </p:grpSpPr>
            <p:sp>
              <p:nvSpPr>
                <p:cNvPr id="24" name="Freeform 897"/>
                <p:cNvSpPr>
                  <a:spLocks/>
                </p:cNvSpPr>
                <p:nvPr/>
              </p:nvSpPr>
              <p:spPr bwMode="auto">
                <a:xfrm>
                  <a:off x="4431090" y="4714686"/>
                  <a:ext cx="165865" cy="248273"/>
                </a:xfrm>
                <a:custGeom>
                  <a:avLst/>
                  <a:gdLst>
                    <a:gd name="connsiteX0" fmla="*/ 4912 w 10000"/>
                    <a:gd name="connsiteY0" fmla="*/ 10000 h 10000"/>
                    <a:gd name="connsiteX1" fmla="*/ 2025 w 10000"/>
                    <a:gd name="connsiteY1" fmla="*/ 9886 h 10000"/>
                    <a:gd name="connsiteX2" fmla="*/ 6754 w 10000"/>
                    <a:gd name="connsiteY2" fmla="*/ 10000 h 10000"/>
                    <a:gd name="connsiteX3" fmla="*/ 8421 w 10000"/>
                    <a:gd name="connsiteY3" fmla="*/ 9938 h 10000"/>
                    <a:gd name="connsiteX4" fmla="*/ 9561 w 10000"/>
                    <a:gd name="connsiteY4" fmla="*/ 9814 h 10000"/>
                    <a:gd name="connsiteX5" fmla="*/ 9912 w 10000"/>
                    <a:gd name="connsiteY5" fmla="*/ 9752 h 10000"/>
                    <a:gd name="connsiteX6" fmla="*/ 10000 w 10000"/>
                    <a:gd name="connsiteY6" fmla="*/ 9689 h 10000"/>
                    <a:gd name="connsiteX7" fmla="*/ 10000 w 10000"/>
                    <a:gd name="connsiteY7" fmla="*/ 9689 h 10000"/>
                    <a:gd name="connsiteX8" fmla="*/ 10000 w 10000"/>
                    <a:gd name="connsiteY8" fmla="*/ 8634 h 10000"/>
                    <a:gd name="connsiteX9" fmla="*/ 9912 w 10000"/>
                    <a:gd name="connsiteY9" fmla="*/ 7702 h 10000"/>
                    <a:gd name="connsiteX10" fmla="*/ 9561 w 10000"/>
                    <a:gd name="connsiteY10" fmla="*/ 6832 h 10000"/>
                    <a:gd name="connsiteX11" fmla="*/ 9211 w 10000"/>
                    <a:gd name="connsiteY11" fmla="*/ 6087 h 10000"/>
                    <a:gd name="connsiteX12" fmla="*/ 8684 w 10000"/>
                    <a:gd name="connsiteY12" fmla="*/ 5342 h 10000"/>
                    <a:gd name="connsiteX13" fmla="*/ 7982 w 10000"/>
                    <a:gd name="connsiteY13" fmla="*/ 4783 h 10000"/>
                    <a:gd name="connsiteX14" fmla="*/ 7105 w 10000"/>
                    <a:gd name="connsiteY14" fmla="*/ 4410 h 10000"/>
                    <a:gd name="connsiteX15" fmla="*/ 6140 w 10000"/>
                    <a:gd name="connsiteY15" fmla="*/ 4099 h 10000"/>
                    <a:gd name="connsiteX16" fmla="*/ 6140 w 10000"/>
                    <a:gd name="connsiteY16" fmla="*/ 4099 h 10000"/>
                    <a:gd name="connsiteX17" fmla="*/ 6667 w 10000"/>
                    <a:gd name="connsiteY17" fmla="*/ 3727 h 10000"/>
                    <a:gd name="connsiteX18" fmla="*/ 7018 w 10000"/>
                    <a:gd name="connsiteY18" fmla="*/ 3230 h 10000"/>
                    <a:gd name="connsiteX19" fmla="*/ 7281 w 10000"/>
                    <a:gd name="connsiteY19" fmla="*/ 2671 h 10000"/>
                    <a:gd name="connsiteX20" fmla="*/ 7544 w 10000"/>
                    <a:gd name="connsiteY20" fmla="*/ 2112 h 10000"/>
                    <a:gd name="connsiteX21" fmla="*/ 7544 w 10000"/>
                    <a:gd name="connsiteY21" fmla="*/ 2112 h 10000"/>
                    <a:gd name="connsiteX22" fmla="*/ 7456 w 10000"/>
                    <a:gd name="connsiteY22" fmla="*/ 1677 h 10000"/>
                    <a:gd name="connsiteX23" fmla="*/ 7281 w 10000"/>
                    <a:gd name="connsiteY23" fmla="*/ 1242 h 10000"/>
                    <a:gd name="connsiteX24" fmla="*/ 7105 w 10000"/>
                    <a:gd name="connsiteY24" fmla="*/ 870 h 10000"/>
                    <a:gd name="connsiteX25" fmla="*/ 6754 w 10000"/>
                    <a:gd name="connsiteY25" fmla="*/ 559 h 10000"/>
                    <a:gd name="connsiteX26" fmla="*/ 6404 w 10000"/>
                    <a:gd name="connsiteY26" fmla="*/ 311 h 10000"/>
                    <a:gd name="connsiteX27" fmla="*/ 5965 w 10000"/>
                    <a:gd name="connsiteY27" fmla="*/ 186 h 10000"/>
                    <a:gd name="connsiteX28" fmla="*/ 5526 w 10000"/>
                    <a:gd name="connsiteY28" fmla="*/ 0 h 10000"/>
                    <a:gd name="connsiteX29" fmla="*/ 5000 w 10000"/>
                    <a:gd name="connsiteY29" fmla="*/ 0 h 10000"/>
                    <a:gd name="connsiteX30" fmla="*/ 5000 w 10000"/>
                    <a:gd name="connsiteY30" fmla="*/ 0 h 10000"/>
                    <a:gd name="connsiteX31" fmla="*/ 4561 w 10000"/>
                    <a:gd name="connsiteY31" fmla="*/ 0 h 10000"/>
                    <a:gd name="connsiteX32" fmla="*/ 4123 w 10000"/>
                    <a:gd name="connsiteY32" fmla="*/ 186 h 10000"/>
                    <a:gd name="connsiteX33" fmla="*/ 3684 w 10000"/>
                    <a:gd name="connsiteY33" fmla="*/ 311 h 10000"/>
                    <a:gd name="connsiteX34" fmla="*/ 3246 w 10000"/>
                    <a:gd name="connsiteY34" fmla="*/ 559 h 10000"/>
                    <a:gd name="connsiteX35" fmla="*/ 2982 w 10000"/>
                    <a:gd name="connsiteY35" fmla="*/ 870 h 10000"/>
                    <a:gd name="connsiteX36" fmla="*/ 2719 w 10000"/>
                    <a:gd name="connsiteY36" fmla="*/ 1242 h 10000"/>
                    <a:gd name="connsiteX37" fmla="*/ 2544 w 10000"/>
                    <a:gd name="connsiteY37" fmla="*/ 1677 h 10000"/>
                    <a:gd name="connsiteX38" fmla="*/ 2544 w 10000"/>
                    <a:gd name="connsiteY38" fmla="*/ 2112 h 10000"/>
                    <a:gd name="connsiteX39" fmla="*/ 2544 w 10000"/>
                    <a:gd name="connsiteY39" fmla="*/ 2112 h 10000"/>
                    <a:gd name="connsiteX40" fmla="*/ 2632 w 10000"/>
                    <a:gd name="connsiteY40" fmla="*/ 2671 h 10000"/>
                    <a:gd name="connsiteX41" fmla="*/ 2982 w 10000"/>
                    <a:gd name="connsiteY41" fmla="*/ 3230 h 10000"/>
                    <a:gd name="connsiteX42" fmla="*/ 3421 w 10000"/>
                    <a:gd name="connsiteY42" fmla="*/ 3727 h 10000"/>
                    <a:gd name="connsiteX43" fmla="*/ 3860 w 10000"/>
                    <a:gd name="connsiteY43" fmla="*/ 4099 h 10000"/>
                    <a:gd name="connsiteX44" fmla="*/ 3860 w 10000"/>
                    <a:gd name="connsiteY44" fmla="*/ 4099 h 10000"/>
                    <a:gd name="connsiteX45" fmla="*/ 2895 w 10000"/>
                    <a:gd name="connsiteY45" fmla="*/ 4410 h 10000"/>
                    <a:gd name="connsiteX46" fmla="*/ 2105 w 10000"/>
                    <a:gd name="connsiteY46" fmla="*/ 4783 h 10000"/>
                    <a:gd name="connsiteX47" fmla="*/ 1404 w 10000"/>
                    <a:gd name="connsiteY47" fmla="*/ 5342 h 10000"/>
                    <a:gd name="connsiteX48" fmla="*/ 877 w 10000"/>
                    <a:gd name="connsiteY48" fmla="*/ 6087 h 10000"/>
                    <a:gd name="connsiteX49" fmla="*/ 439 w 10000"/>
                    <a:gd name="connsiteY49" fmla="*/ 6832 h 10000"/>
                    <a:gd name="connsiteX50" fmla="*/ 175 w 10000"/>
                    <a:gd name="connsiteY50" fmla="*/ 7702 h 10000"/>
                    <a:gd name="connsiteX51" fmla="*/ 0 w 10000"/>
                    <a:gd name="connsiteY51" fmla="*/ 8634 h 10000"/>
                    <a:gd name="connsiteX52" fmla="*/ 0 w 10000"/>
                    <a:gd name="connsiteY52" fmla="*/ 9689 h 10000"/>
                    <a:gd name="connsiteX0" fmla="*/ 4912 w 10000"/>
                    <a:gd name="connsiteY0" fmla="*/ 10000 h 10000"/>
                    <a:gd name="connsiteX1" fmla="*/ 2025 w 10000"/>
                    <a:gd name="connsiteY1" fmla="*/ 9886 h 10000"/>
                    <a:gd name="connsiteX2" fmla="*/ 8421 w 10000"/>
                    <a:gd name="connsiteY2" fmla="*/ 9938 h 10000"/>
                    <a:gd name="connsiteX3" fmla="*/ 9561 w 10000"/>
                    <a:gd name="connsiteY3" fmla="*/ 9814 h 10000"/>
                    <a:gd name="connsiteX4" fmla="*/ 9912 w 10000"/>
                    <a:gd name="connsiteY4" fmla="*/ 9752 h 10000"/>
                    <a:gd name="connsiteX5" fmla="*/ 10000 w 10000"/>
                    <a:gd name="connsiteY5" fmla="*/ 9689 h 10000"/>
                    <a:gd name="connsiteX6" fmla="*/ 10000 w 10000"/>
                    <a:gd name="connsiteY6" fmla="*/ 9689 h 10000"/>
                    <a:gd name="connsiteX7" fmla="*/ 10000 w 10000"/>
                    <a:gd name="connsiteY7" fmla="*/ 8634 h 10000"/>
                    <a:gd name="connsiteX8" fmla="*/ 9912 w 10000"/>
                    <a:gd name="connsiteY8" fmla="*/ 7702 h 10000"/>
                    <a:gd name="connsiteX9" fmla="*/ 9561 w 10000"/>
                    <a:gd name="connsiteY9" fmla="*/ 6832 h 10000"/>
                    <a:gd name="connsiteX10" fmla="*/ 9211 w 10000"/>
                    <a:gd name="connsiteY10" fmla="*/ 6087 h 10000"/>
                    <a:gd name="connsiteX11" fmla="*/ 8684 w 10000"/>
                    <a:gd name="connsiteY11" fmla="*/ 5342 h 10000"/>
                    <a:gd name="connsiteX12" fmla="*/ 7982 w 10000"/>
                    <a:gd name="connsiteY12" fmla="*/ 4783 h 10000"/>
                    <a:gd name="connsiteX13" fmla="*/ 7105 w 10000"/>
                    <a:gd name="connsiteY13" fmla="*/ 4410 h 10000"/>
                    <a:gd name="connsiteX14" fmla="*/ 6140 w 10000"/>
                    <a:gd name="connsiteY14" fmla="*/ 4099 h 10000"/>
                    <a:gd name="connsiteX15" fmla="*/ 6140 w 10000"/>
                    <a:gd name="connsiteY15" fmla="*/ 4099 h 10000"/>
                    <a:gd name="connsiteX16" fmla="*/ 6667 w 10000"/>
                    <a:gd name="connsiteY16" fmla="*/ 3727 h 10000"/>
                    <a:gd name="connsiteX17" fmla="*/ 7018 w 10000"/>
                    <a:gd name="connsiteY17" fmla="*/ 3230 h 10000"/>
                    <a:gd name="connsiteX18" fmla="*/ 7281 w 10000"/>
                    <a:gd name="connsiteY18" fmla="*/ 2671 h 10000"/>
                    <a:gd name="connsiteX19" fmla="*/ 7544 w 10000"/>
                    <a:gd name="connsiteY19" fmla="*/ 2112 h 10000"/>
                    <a:gd name="connsiteX20" fmla="*/ 7544 w 10000"/>
                    <a:gd name="connsiteY20" fmla="*/ 2112 h 10000"/>
                    <a:gd name="connsiteX21" fmla="*/ 7456 w 10000"/>
                    <a:gd name="connsiteY21" fmla="*/ 1677 h 10000"/>
                    <a:gd name="connsiteX22" fmla="*/ 7281 w 10000"/>
                    <a:gd name="connsiteY22" fmla="*/ 1242 h 10000"/>
                    <a:gd name="connsiteX23" fmla="*/ 7105 w 10000"/>
                    <a:gd name="connsiteY23" fmla="*/ 870 h 10000"/>
                    <a:gd name="connsiteX24" fmla="*/ 6754 w 10000"/>
                    <a:gd name="connsiteY24" fmla="*/ 559 h 10000"/>
                    <a:gd name="connsiteX25" fmla="*/ 6404 w 10000"/>
                    <a:gd name="connsiteY25" fmla="*/ 311 h 10000"/>
                    <a:gd name="connsiteX26" fmla="*/ 5965 w 10000"/>
                    <a:gd name="connsiteY26" fmla="*/ 186 h 10000"/>
                    <a:gd name="connsiteX27" fmla="*/ 5526 w 10000"/>
                    <a:gd name="connsiteY27" fmla="*/ 0 h 10000"/>
                    <a:gd name="connsiteX28" fmla="*/ 5000 w 10000"/>
                    <a:gd name="connsiteY28" fmla="*/ 0 h 10000"/>
                    <a:gd name="connsiteX29" fmla="*/ 5000 w 10000"/>
                    <a:gd name="connsiteY29" fmla="*/ 0 h 10000"/>
                    <a:gd name="connsiteX30" fmla="*/ 4561 w 10000"/>
                    <a:gd name="connsiteY30" fmla="*/ 0 h 10000"/>
                    <a:gd name="connsiteX31" fmla="*/ 4123 w 10000"/>
                    <a:gd name="connsiteY31" fmla="*/ 186 h 10000"/>
                    <a:gd name="connsiteX32" fmla="*/ 3684 w 10000"/>
                    <a:gd name="connsiteY32" fmla="*/ 311 h 10000"/>
                    <a:gd name="connsiteX33" fmla="*/ 3246 w 10000"/>
                    <a:gd name="connsiteY33" fmla="*/ 559 h 10000"/>
                    <a:gd name="connsiteX34" fmla="*/ 2982 w 10000"/>
                    <a:gd name="connsiteY34" fmla="*/ 870 h 10000"/>
                    <a:gd name="connsiteX35" fmla="*/ 2719 w 10000"/>
                    <a:gd name="connsiteY35" fmla="*/ 1242 h 10000"/>
                    <a:gd name="connsiteX36" fmla="*/ 2544 w 10000"/>
                    <a:gd name="connsiteY36" fmla="*/ 1677 h 10000"/>
                    <a:gd name="connsiteX37" fmla="*/ 2544 w 10000"/>
                    <a:gd name="connsiteY37" fmla="*/ 2112 h 10000"/>
                    <a:gd name="connsiteX38" fmla="*/ 2544 w 10000"/>
                    <a:gd name="connsiteY38" fmla="*/ 2112 h 10000"/>
                    <a:gd name="connsiteX39" fmla="*/ 2632 w 10000"/>
                    <a:gd name="connsiteY39" fmla="*/ 2671 h 10000"/>
                    <a:gd name="connsiteX40" fmla="*/ 2982 w 10000"/>
                    <a:gd name="connsiteY40" fmla="*/ 3230 h 10000"/>
                    <a:gd name="connsiteX41" fmla="*/ 3421 w 10000"/>
                    <a:gd name="connsiteY41" fmla="*/ 3727 h 10000"/>
                    <a:gd name="connsiteX42" fmla="*/ 3860 w 10000"/>
                    <a:gd name="connsiteY42" fmla="*/ 4099 h 10000"/>
                    <a:gd name="connsiteX43" fmla="*/ 3860 w 10000"/>
                    <a:gd name="connsiteY43" fmla="*/ 4099 h 10000"/>
                    <a:gd name="connsiteX44" fmla="*/ 2895 w 10000"/>
                    <a:gd name="connsiteY44" fmla="*/ 4410 h 10000"/>
                    <a:gd name="connsiteX45" fmla="*/ 2105 w 10000"/>
                    <a:gd name="connsiteY45" fmla="*/ 4783 h 10000"/>
                    <a:gd name="connsiteX46" fmla="*/ 1404 w 10000"/>
                    <a:gd name="connsiteY46" fmla="*/ 5342 h 10000"/>
                    <a:gd name="connsiteX47" fmla="*/ 877 w 10000"/>
                    <a:gd name="connsiteY47" fmla="*/ 6087 h 10000"/>
                    <a:gd name="connsiteX48" fmla="*/ 439 w 10000"/>
                    <a:gd name="connsiteY48" fmla="*/ 6832 h 10000"/>
                    <a:gd name="connsiteX49" fmla="*/ 175 w 10000"/>
                    <a:gd name="connsiteY49" fmla="*/ 7702 h 10000"/>
                    <a:gd name="connsiteX50" fmla="*/ 0 w 10000"/>
                    <a:gd name="connsiteY50" fmla="*/ 8634 h 10000"/>
                    <a:gd name="connsiteX51" fmla="*/ 0 w 10000"/>
                    <a:gd name="connsiteY51" fmla="*/ 9689 h 10000"/>
                    <a:gd name="connsiteX0" fmla="*/ 4912 w 10000"/>
                    <a:gd name="connsiteY0" fmla="*/ 10000 h 10000"/>
                    <a:gd name="connsiteX1" fmla="*/ 2025 w 10000"/>
                    <a:gd name="connsiteY1" fmla="*/ 9886 h 10000"/>
                    <a:gd name="connsiteX2" fmla="*/ 9561 w 10000"/>
                    <a:gd name="connsiteY2" fmla="*/ 9814 h 10000"/>
                    <a:gd name="connsiteX3" fmla="*/ 9912 w 10000"/>
                    <a:gd name="connsiteY3" fmla="*/ 9752 h 10000"/>
                    <a:gd name="connsiteX4" fmla="*/ 10000 w 10000"/>
                    <a:gd name="connsiteY4" fmla="*/ 9689 h 10000"/>
                    <a:gd name="connsiteX5" fmla="*/ 10000 w 10000"/>
                    <a:gd name="connsiteY5" fmla="*/ 9689 h 10000"/>
                    <a:gd name="connsiteX6" fmla="*/ 10000 w 10000"/>
                    <a:gd name="connsiteY6" fmla="*/ 8634 h 10000"/>
                    <a:gd name="connsiteX7" fmla="*/ 9912 w 10000"/>
                    <a:gd name="connsiteY7" fmla="*/ 7702 h 10000"/>
                    <a:gd name="connsiteX8" fmla="*/ 9561 w 10000"/>
                    <a:gd name="connsiteY8" fmla="*/ 6832 h 10000"/>
                    <a:gd name="connsiteX9" fmla="*/ 9211 w 10000"/>
                    <a:gd name="connsiteY9" fmla="*/ 6087 h 10000"/>
                    <a:gd name="connsiteX10" fmla="*/ 8684 w 10000"/>
                    <a:gd name="connsiteY10" fmla="*/ 5342 h 10000"/>
                    <a:gd name="connsiteX11" fmla="*/ 7982 w 10000"/>
                    <a:gd name="connsiteY11" fmla="*/ 4783 h 10000"/>
                    <a:gd name="connsiteX12" fmla="*/ 7105 w 10000"/>
                    <a:gd name="connsiteY12" fmla="*/ 4410 h 10000"/>
                    <a:gd name="connsiteX13" fmla="*/ 6140 w 10000"/>
                    <a:gd name="connsiteY13" fmla="*/ 4099 h 10000"/>
                    <a:gd name="connsiteX14" fmla="*/ 6140 w 10000"/>
                    <a:gd name="connsiteY14" fmla="*/ 4099 h 10000"/>
                    <a:gd name="connsiteX15" fmla="*/ 6667 w 10000"/>
                    <a:gd name="connsiteY15" fmla="*/ 3727 h 10000"/>
                    <a:gd name="connsiteX16" fmla="*/ 7018 w 10000"/>
                    <a:gd name="connsiteY16" fmla="*/ 3230 h 10000"/>
                    <a:gd name="connsiteX17" fmla="*/ 7281 w 10000"/>
                    <a:gd name="connsiteY17" fmla="*/ 2671 h 10000"/>
                    <a:gd name="connsiteX18" fmla="*/ 7544 w 10000"/>
                    <a:gd name="connsiteY18" fmla="*/ 2112 h 10000"/>
                    <a:gd name="connsiteX19" fmla="*/ 7544 w 10000"/>
                    <a:gd name="connsiteY19" fmla="*/ 2112 h 10000"/>
                    <a:gd name="connsiteX20" fmla="*/ 7456 w 10000"/>
                    <a:gd name="connsiteY20" fmla="*/ 1677 h 10000"/>
                    <a:gd name="connsiteX21" fmla="*/ 7281 w 10000"/>
                    <a:gd name="connsiteY21" fmla="*/ 1242 h 10000"/>
                    <a:gd name="connsiteX22" fmla="*/ 7105 w 10000"/>
                    <a:gd name="connsiteY22" fmla="*/ 870 h 10000"/>
                    <a:gd name="connsiteX23" fmla="*/ 6754 w 10000"/>
                    <a:gd name="connsiteY23" fmla="*/ 559 h 10000"/>
                    <a:gd name="connsiteX24" fmla="*/ 6404 w 10000"/>
                    <a:gd name="connsiteY24" fmla="*/ 311 h 10000"/>
                    <a:gd name="connsiteX25" fmla="*/ 5965 w 10000"/>
                    <a:gd name="connsiteY25" fmla="*/ 186 h 10000"/>
                    <a:gd name="connsiteX26" fmla="*/ 5526 w 10000"/>
                    <a:gd name="connsiteY26" fmla="*/ 0 h 10000"/>
                    <a:gd name="connsiteX27" fmla="*/ 5000 w 10000"/>
                    <a:gd name="connsiteY27" fmla="*/ 0 h 10000"/>
                    <a:gd name="connsiteX28" fmla="*/ 5000 w 10000"/>
                    <a:gd name="connsiteY28" fmla="*/ 0 h 10000"/>
                    <a:gd name="connsiteX29" fmla="*/ 4561 w 10000"/>
                    <a:gd name="connsiteY29" fmla="*/ 0 h 10000"/>
                    <a:gd name="connsiteX30" fmla="*/ 4123 w 10000"/>
                    <a:gd name="connsiteY30" fmla="*/ 186 h 10000"/>
                    <a:gd name="connsiteX31" fmla="*/ 3684 w 10000"/>
                    <a:gd name="connsiteY31" fmla="*/ 311 h 10000"/>
                    <a:gd name="connsiteX32" fmla="*/ 3246 w 10000"/>
                    <a:gd name="connsiteY32" fmla="*/ 559 h 10000"/>
                    <a:gd name="connsiteX33" fmla="*/ 2982 w 10000"/>
                    <a:gd name="connsiteY33" fmla="*/ 870 h 10000"/>
                    <a:gd name="connsiteX34" fmla="*/ 2719 w 10000"/>
                    <a:gd name="connsiteY34" fmla="*/ 1242 h 10000"/>
                    <a:gd name="connsiteX35" fmla="*/ 2544 w 10000"/>
                    <a:gd name="connsiteY35" fmla="*/ 1677 h 10000"/>
                    <a:gd name="connsiteX36" fmla="*/ 2544 w 10000"/>
                    <a:gd name="connsiteY36" fmla="*/ 2112 h 10000"/>
                    <a:gd name="connsiteX37" fmla="*/ 2544 w 10000"/>
                    <a:gd name="connsiteY37" fmla="*/ 2112 h 10000"/>
                    <a:gd name="connsiteX38" fmla="*/ 2632 w 10000"/>
                    <a:gd name="connsiteY38" fmla="*/ 2671 h 10000"/>
                    <a:gd name="connsiteX39" fmla="*/ 2982 w 10000"/>
                    <a:gd name="connsiteY39" fmla="*/ 3230 h 10000"/>
                    <a:gd name="connsiteX40" fmla="*/ 3421 w 10000"/>
                    <a:gd name="connsiteY40" fmla="*/ 3727 h 10000"/>
                    <a:gd name="connsiteX41" fmla="*/ 3860 w 10000"/>
                    <a:gd name="connsiteY41" fmla="*/ 4099 h 10000"/>
                    <a:gd name="connsiteX42" fmla="*/ 3860 w 10000"/>
                    <a:gd name="connsiteY42" fmla="*/ 4099 h 10000"/>
                    <a:gd name="connsiteX43" fmla="*/ 2895 w 10000"/>
                    <a:gd name="connsiteY43" fmla="*/ 4410 h 10000"/>
                    <a:gd name="connsiteX44" fmla="*/ 2105 w 10000"/>
                    <a:gd name="connsiteY44" fmla="*/ 4783 h 10000"/>
                    <a:gd name="connsiteX45" fmla="*/ 1404 w 10000"/>
                    <a:gd name="connsiteY45" fmla="*/ 5342 h 10000"/>
                    <a:gd name="connsiteX46" fmla="*/ 877 w 10000"/>
                    <a:gd name="connsiteY46" fmla="*/ 6087 h 10000"/>
                    <a:gd name="connsiteX47" fmla="*/ 439 w 10000"/>
                    <a:gd name="connsiteY47" fmla="*/ 6832 h 10000"/>
                    <a:gd name="connsiteX48" fmla="*/ 175 w 10000"/>
                    <a:gd name="connsiteY48" fmla="*/ 7702 h 10000"/>
                    <a:gd name="connsiteX49" fmla="*/ 0 w 10000"/>
                    <a:gd name="connsiteY49" fmla="*/ 8634 h 10000"/>
                    <a:gd name="connsiteX50" fmla="*/ 0 w 10000"/>
                    <a:gd name="connsiteY50" fmla="*/ 9689 h 10000"/>
                    <a:gd name="connsiteX0" fmla="*/ 4912 w 10000"/>
                    <a:gd name="connsiteY0" fmla="*/ 10000 h 10000"/>
                    <a:gd name="connsiteX1" fmla="*/ 9561 w 10000"/>
                    <a:gd name="connsiteY1" fmla="*/ 9814 h 10000"/>
                    <a:gd name="connsiteX2" fmla="*/ 9912 w 10000"/>
                    <a:gd name="connsiteY2" fmla="*/ 9752 h 10000"/>
                    <a:gd name="connsiteX3" fmla="*/ 10000 w 10000"/>
                    <a:gd name="connsiteY3" fmla="*/ 9689 h 10000"/>
                    <a:gd name="connsiteX4" fmla="*/ 10000 w 10000"/>
                    <a:gd name="connsiteY4" fmla="*/ 9689 h 10000"/>
                    <a:gd name="connsiteX5" fmla="*/ 10000 w 10000"/>
                    <a:gd name="connsiteY5" fmla="*/ 8634 h 10000"/>
                    <a:gd name="connsiteX6" fmla="*/ 9912 w 10000"/>
                    <a:gd name="connsiteY6" fmla="*/ 7702 h 10000"/>
                    <a:gd name="connsiteX7" fmla="*/ 9561 w 10000"/>
                    <a:gd name="connsiteY7" fmla="*/ 6832 h 10000"/>
                    <a:gd name="connsiteX8" fmla="*/ 9211 w 10000"/>
                    <a:gd name="connsiteY8" fmla="*/ 6087 h 10000"/>
                    <a:gd name="connsiteX9" fmla="*/ 8684 w 10000"/>
                    <a:gd name="connsiteY9" fmla="*/ 5342 h 10000"/>
                    <a:gd name="connsiteX10" fmla="*/ 7982 w 10000"/>
                    <a:gd name="connsiteY10" fmla="*/ 4783 h 10000"/>
                    <a:gd name="connsiteX11" fmla="*/ 7105 w 10000"/>
                    <a:gd name="connsiteY11" fmla="*/ 4410 h 10000"/>
                    <a:gd name="connsiteX12" fmla="*/ 6140 w 10000"/>
                    <a:gd name="connsiteY12" fmla="*/ 4099 h 10000"/>
                    <a:gd name="connsiteX13" fmla="*/ 6140 w 10000"/>
                    <a:gd name="connsiteY13" fmla="*/ 4099 h 10000"/>
                    <a:gd name="connsiteX14" fmla="*/ 6667 w 10000"/>
                    <a:gd name="connsiteY14" fmla="*/ 3727 h 10000"/>
                    <a:gd name="connsiteX15" fmla="*/ 7018 w 10000"/>
                    <a:gd name="connsiteY15" fmla="*/ 3230 h 10000"/>
                    <a:gd name="connsiteX16" fmla="*/ 7281 w 10000"/>
                    <a:gd name="connsiteY16" fmla="*/ 2671 h 10000"/>
                    <a:gd name="connsiteX17" fmla="*/ 7544 w 10000"/>
                    <a:gd name="connsiteY17" fmla="*/ 2112 h 10000"/>
                    <a:gd name="connsiteX18" fmla="*/ 7544 w 10000"/>
                    <a:gd name="connsiteY18" fmla="*/ 2112 h 10000"/>
                    <a:gd name="connsiteX19" fmla="*/ 7456 w 10000"/>
                    <a:gd name="connsiteY19" fmla="*/ 1677 h 10000"/>
                    <a:gd name="connsiteX20" fmla="*/ 7281 w 10000"/>
                    <a:gd name="connsiteY20" fmla="*/ 1242 h 10000"/>
                    <a:gd name="connsiteX21" fmla="*/ 7105 w 10000"/>
                    <a:gd name="connsiteY21" fmla="*/ 870 h 10000"/>
                    <a:gd name="connsiteX22" fmla="*/ 6754 w 10000"/>
                    <a:gd name="connsiteY22" fmla="*/ 559 h 10000"/>
                    <a:gd name="connsiteX23" fmla="*/ 6404 w 10000"/>
                    <a:gd name="connsiteY23" fmla="*/ 311 h 10000"/>
                    <a:gd name="connsiteX24" fmla="*/ 5965 w 10000"/>
                    <a:gd name="connsiteY24" fmla="*/ 186 h 10000"/>
                    <a:gd name="connsiteX25" fmla="*/ 5526 w 10000"/>
                    <a:gd name="connsiteY25" fmla="*/ 0 h 10000"/>
                    <a:gd name="connsiteX26" fmla="*/ 5000 w 10000"/>
                    <a:gd name="connsiteY26" fmla="*/ 0 h 10000"/>
                    <a:gd name="connsiteX27" fmla="*/ 5000 w 10000"/>
                    <a:gd name="connsiteY27" fmla="*/ 0 h 10000"/>
                    <a:gd name="connsiteX28" fmla="*/ 4561 w 10000"/>
                    <a:gd name="connsiteY28" fmla="*/ 0 h 10000"/>
                    <a:gd name="connsiteX29" fmla="*/ 4123 w 10000"/>
                    <a:gd name="connsiteY29" fmla="*/ 186 h 10000"/>
                    <a:gd name="connsiteX30" fmla="*/ 3684 w 10000"/>
                    <a:gd name="connsiteY30" fmla="*/ 311 h 10000"/>
                    <a:gd name="connsiteX31" fmla="*/ 3246 w 10000"/>
                    <a:gd name="connsiteY31" fmla="*/ 559 h 10000"/>
                    <a:gd name="connsiteX32" fmla="*/ 2982 w 10000"/>
                    <a:gd name="connsiteY32" fmla="*/ 870 h 10000"/>
                    <a:gd name="connsiteX33" fmla="*/ 2719 w 10000"/>
                    <a:gd name="connsiteY33" fmla="*/ 1242 h 10000"/>
                    <a:gd name="connsiteX34" fmla="*/ 2544 w 10000"/>
                    <a:gd name="connsiteY34" fmla="*/ 1677 h 10000"/>
                    <a:gd name="connsiteX35" fmla="*/ 2544 w 10000"/>
                    <a:gd name="connsiteY35" fmla="*/ 2112 h 10000"/>
                    <a:gd name="connsiteX36" fmla="*/ 2544 w 10000"/>
                    <a:gd name="connsiteY36" fmla="*/ 2112 h 10000"/>
                    <a:gd name="connsiteX37" fmla="*/ 2632 w 10000"/>
                    <a:gd name="connsiteY37" fmla="*/ 2671 h 10000"/>
                    <a:gd name="connsiteX38" fmla="*/ 2982 w 10000"/>
                    <a:gd name="connsiteY38" fmla="*/ 3230 h 10000"/>
                    <a:gd name="connsiteX39" fmla="*/ 3421 w 10000"/>
                    <a:gd name="connsiteY39" fmla="*/ 3727 h 10000"/>
                    <a:gd name="connsiteX40" fmla="*/ 3860 w 10000"/>
                    <a:gd name="connsiteY40" fmla="*/ 4099 h 10000"/>
                    <a:gd name="connsiteX41" fmla="*/ 3860 w 10000"/>
                    <a:gd name="connsiteY41" fmla="*/ 4099 h 10000"/>
                    <a:gd name="connsiteX42" fmla="*/ 2895 w 10000"/>
                    <a:gd name="connsiteY42" fmla="*/ 4410 h 10000"/>
                    <a:gd name="connsiteX43" fmla="*/ 2105 w 10000"/>
                    <a:gd name="connsiteY43" fmla="*/ 4783 h 10000"/>
                    <a:gd name="connsiteX44" fmla="*/ 1404 w 10000"/>
                    <a:gd name="connsiteY44" fmla="*/ 5342 h 10000"/>
                    <a:gd name="connsiteX45" fmla="*/ 877 w 10000"/>
                    <a:gd name="connsiteY45" fmla="*/ 6087 h 10000"/>
                    <a:gd name="connsiteX46" fmla="*/ 439 w 10000"/>
                    <a:gd name="connsiteY46" fmla="*/ 6832 h 10000"/>
                    <a:gd name="connsiteX47" fmla="*/ 175 w 10000"/>
                    <a:gd name="connsiteY47" fmla="*/ 7702 h 10000"/>
                    <a:gd name="connsiteX48" fmla="*/ 0 w 10000"/>
                    <a:gd name="connsiteY48" fmla="*/ 8634 h 10000"/>
                    <a:gd name="connsiteX49" fmla="*/ 0 w 10000"/>
                    <a:gd name="connsiteY49" fmla="*/ 9689 h 10000"/>
                    <a:gd name="connsiteX0" fmla="*/ 9561 w 10000"/>
                    <a:gd name="connsiteY0" fmla="*/ 9814 h 9814"/>
                    <a:gd name="connsiteX1" fmla="*/ 9912 w 10000"/>
                    <a:gd name="connsiteY1" fmla="*/ 9752 h 9814"/>
                    <a:gd name="connsiteX2" fmla="*/ 10000 w 10000"/>
                    <a:gd name="connsiteY2" fmla="*/ 9689 h 9814"/>
                    <a:gd name="connsiteX3" fmla="*/ 10000 w 10000"/>
                    <a:gd name="connsiteY3" fmla="*/ 9689 h 9814"/>
                    <a:gd name="connsiteX4" fmla="*/ 10000 w 10000"/>
                    <a:gd name="connsiteY4" fmla="*/ 8634 h 9814"/>
                    <a:gd name="connsiteX5" fmla="*/ 9912 w 10000"/>
                    <a:gd name="connsiteY5" fmla="*/ 7702 h 9814"/>
                    <a:gd name="connsiteX6" fmla="*/ 9561 w 10000"/>
                    <a:gd name="connsiteY6" fmla="*/ 6832 h 9814"/>
                    <a:gd name="connsiteX7" fmla="*/ 9211 w 10000"/>
                    <a:gd name="connsiteY7" fmla="*/ 6087 h 9814"/>
                    <a:gd name="connsiteX8" fmla="*/ 8684 w 10000"/>
                    <a:gd name="connsiteY8" fmla="*/ 5342 h 9814"/>
                    <a:gd name="connsiteX9" fmla="*/ 7982 w 10000"/>
                    <a:gd name="connsiteY9" fmla="*/ 4783 h 9814"/>
                    <a:gd name="connsiteX10" fmla="*/ 7105 w 10000"/>
                    <a:gd name="connsiteY10" fmla="*/ 4410 h 9814"/>
                    <a:gd name="connsiteX11" fmla="*/ 6140 w 10000"/>
                    <a:gd name="connsiteY11" fmla="*/ 4099 h 9814"/>
                    <a:gd name="connsiteX12" fmla="*/ 6140 w 10000"/>
                    <a:gd name="connsiteY12" fmla="*/ 4099 h 9814"/>
                    <a:gd name="connsiteX13" fmla="*/ 6667 w 10000"/>
                    <a:gd name="connsiteY13" fmla="*/ 3727 h 9814"/>
                    <a:gd name="connsiteX14" fmla="*/ 7018 w 10000"/>
                    <a:gd name="connsiteY14" fmla="*/ 3230 h 9814"/>
                    <a:gd name="connsiteX15" fmla="*/ 7281 w 10000"/>
                    <a:gd name="connsiteY15" fmla="*/ 2671 h 9814"/>
                    <a:gd name="connsiteX16" fmla="*/ 7544 w 10000"/>
                    <a:gd name="connsiteY16" fmla="*/ 2112 h 9814"/>
                    <a:gd name="connsiteX17" fmla="*/ 7544 w 10000"/>
                    <a:gd name="connsiteY17" fmla="*/ 2112 h 9814"/>
                    <a:gd name="connsiteX18" fmla="*/ 7456 w 10000"/>
                    <a:gd name="connsiteY18" fmla="*/ 1677 h 9814"/>
                    <a:gd name="connsiteX19" fmla="*/ 7281 w 10000"/>
                    <a:gd name="connsiteY19" fmla="*/ 1242 h 9814"/>
                    <a:gd name="connsiteX20" fmla="*/ 7105 w 10000"/>
                    <a:gd name="connsiteY20" fmla="*/ 870 h 9814"/>
                    <a:gd name="connsiteX21" fmla="*/ 6754 w 10000"/>
                    <a:gd name="connsiteY21" fmla="*/ 559 h 9814"/>
                    <a:gd name="connsiteX22" fmla="*/ 6404 w 10000"/>
                    <a:gd name="connsiteY22" fmla="*/ 311 h 9814"/>
                    <a:gd name="connsiteX23" fmla="*/ 5965 w 10000"/>
                    <a:gd name="connsiteY23" fmla="*/ 186 h 9814"/>
                    <a:gd name="connsiteX24" fmla="*/ 5526 w 10000"/>
                    <a:gd name="connsiteY24" fmla="*/ 0 h 9814"/>
                    <a:gd name="connsiteX25" fmla="*/ 5000 w 10000"/>
                    <a:gd name="connsiteY25" fmla="*/ 0 h 9814"/>
                    <a:gd name="connsiteX26" fmla="*/ 5000 w 10000"/>
                    <a:gd name="connsiteY26" fmla="*/ 0 h 9814"/>
                    <a:gd name="connsiteX27" fmla="*/ 4561 w 10000"/>
                    <a:gd name="connsiteY27" fmla="*/ 0 h 9814"/>
                    <a:gd name="connsiteX28" fmla="*/ 4123 w 10000"/>
                    <a:gd name="connsiteY28" fmla="*/ 186 h 9814"/>
                    <a:gd name="connsiteX29" fmla="*/ 3684 w 10000"/>
                    <a:gd name="connsiteY29" fmla="*/ 311 h 9814"/>
                    <a:gd name="connsiteX30" fmla="*/ 3246 w 10000"/>
                    <a:gd name="connsiteY30" fmla="*/ 559 h 9814"/>
                    <a:gd name="connsiteX31" fmla="*/ 2982 w 10000"/>
                    <a:gd name="connsiteY31" fmla="*/ 870 h 9814"/>
                    <a:gd name="connsiteX32" fmla="*/ 2719 w 10000"/>
                    <a:gd name="connsiteY32" fmla="*/ 1242 h 9814"/>
                    <a:gd name="connsiteX33" fmla="*/ 2544 w 10000"/>
                    <a:gd name="connsiteY33" fmla="*/ 1677 h 9814"/>
                    <a:gd name="connsiteX34" fmla="*/ 2544 w 10000"/>
                    <a:gd name="connsiteY34" fmla="*/ 2112 h 9814"/>
                    <a:gd name="connsiteX35" fmla="*/ 2544 w 10000"/>
                    <a:gd name="connsiteY35" fmla="*/ 2112 h 9814"/>
                    <a:gd name="connsiteX36" fmla="*/ 2632 w 10000"/>
                    <a:gd name="connsiteY36" fmla="*/ 2671 h 9814"/>
                    <a:gd name="connsiteX37" fmla="*/ 2982 w 10000"/>
                    <a:gd name="connsiteY37" fmla="*/ 3230 h 9814"/>
                    <a:gd name="connsiteX38" fmla="*/ 3421 w 10000"/>
                    <a:gd name="connsiteY38" fmla="*/ 3727 h 9814"/>
                    <a:gd name="connsiteX39" fmla="*/ 3860 w 10000"/>
                    <a:gd name="connsiteY39" fmla="*/ 4099 h 9814"/>
                    <a:gd name="connsiteX40" fmla="*/ 3860 w 10000"/>
                    <a:gd name="connsiteY40" fmla="*/ 4099 h 9814"/>
                    <a:gd name="connsiteX41" fmla="*/ 2895 w 10000"/>
                    <a:gd name="connsiteY41" fmla="*/ 4410 h 9814"/>
                    <a:gd name="connsiteX42" fmla="*/ 2105 w 10000"/>
                    <a:gd name="connsiteY42" fmla="*/ 4783 h 9814"/>
                    <a:gd name="connsiteX43" fmla="*/ 1404 w 10000"/>
                    <a:gd name="connsiteY43" fmla="*/ 5342 h 9814"/>
                    <a:gd name="connsiteX44" fmla="*/ 877 w 10000"/>
                    <a:gd name="connsiteY44" fmla="*/ 6087 h 9814"/>
                    <a:gd name="connsiteX45" fmla="*/ 439 w 10000"/>
                    <a:gd name="connsiteY45" fmla="*/ 6832 h 9814"/>
                    <a:gd name="connsiteX46" fmla="*/ 175 w 10000"/>
                    <a:gd name="connsiteY46" fmla="*/ 7702 h 9814"/>
                    <a:gd name="connsiteX47" fmla="*/ 0 w 10000"/>
                    <a:gd name="connsiteY47" fmla="*/ 8634 h 9814"/>
                    <a:gd name="connsiteX48" fmla="*/ 0 w 10000"/>
                    <a:gd name="connsiteY48" fmla="*/ 9689 h 9814"/>
                    <a:gd name="connsiteX0" fmla="*/ 9912 w 10000"/>
                    <a:gd name="connsiteY0" fmla="*/ 9937 h 9937"/>
                    <a:gd name="connsiteX1" fmla="*/ 10000 w 10000"/>
                    <a:gd name="connsiteY1" fmla="*/ 9873 h 9937"/>
                    <a:gd name="connsiteX2" fmla="*/ 10000 w 10000"/>
                    <a:gd name="connsiteY2" fmla="*/ 9873 h 9937"/>
                    <a:gd name="connsiteX3" fmla="*/ 10000 w 10000"/>
                    <a:gd name="connsiteY3" fmla="*/ 8798 h 9937"/>
                    <a:gd name="connsiteX4" fmla="*/ 9912 w 10000"/>
                    <a:gd name="connsiteY4" fmla="*/ 7848 h 9937"/>
                    <a:gd name="connsiteX5" fmla="*/ 9561 w 10000"/>
                    <a:gd name="connsiteY5" fmla="*/ 6961 h 9937"/>
                    <a:gd name="connsiteX6" fmla="*/ 9211 w 10000"/>
                    <a:gd name="connsiteY6" fmla="*/ 6202 h 9937"/>
                    <a:gd name="connsiteX7" fmla="*/ 8684 w 10000"/>
                    <a:gd name="connsiteY7" fmla="*/ 5443 h 9937"/>
                    <a:gd name="connsiteX8" fmla="*/ 7982 w 10000"/>
                    <a:gd name="connsiteY8" fmla="*/ 4874 h 9937"/>
                    <a:gd name="connsiteX9" fmla="*/ 7105 w 10000"/>
                    <a:gd name="connsiteY9" fmla="*/ 4494 h 9937"/>
                    <a:gd name="connsiteX10" fmla="*/ 6140 w 10000"/>
                    <a:gd name="connsiteY10" fmla="*/ 4177 h 9937"/>
                    <a:gd name="connsiteX11" fmla="*/ 6140 w 10000"/>
                    <a:gd name="connsiteY11" fmla="*/ 4177 h 9937"/>
                    <a:gd name="connsiteX12" fmla="*/ 6667 w 10000"/>
                    <a:gd name="connsiteY12" fmla="*/ 3798 h 9937"/>
                    <a:gd name="connsiteX13" fmla="*/ 7018 w 10000"/>
                    <a:gd name="connsiteY13" fmla="*/ 3291 h 9937"/>
                    <a:gd name="connsiteX14" fmla="*/ 7281 w 10000"/>
                    <a:gd name="connsiteY14" fmla="*/ 2722 h 9937"/>
                    <a:gd name="connsiteX15" fmla="*/ 7544 w 10000"/>
                    <a:gd name="connsiteY15" fmla="*/ 2152 h 9937"/>
                    <a:gd name="connsiteX16" fmla="*/ 7544 w 10000"/>
                    <a:gd name="connsiteY16" fmla="*/ 2152 h 9937"/>
                    <a:gd name="connsiteX17" fmla="*/ 7456 w 10000"/>
                    <a:gd name="connsiteY17" fmla="*/ 1709 h 9937"/>
                    <a:gd name="connsiteX18" fmla="*/ 7281 w 10000"/>
                    <a:gd name="connsiteY18" fmla="*/ 1266 h 9937"/>
                    <a:gd name="connsiteX19" fmla="*/ 7105 w 10000"/>
                    <a:gd name="connsiteY19" fmla="*/ 886 h 9937"/>
                    <a:gd name="connsiteX20" fmla="*/ 6754 w 10000"/>
                    <a:gd name="connsiteY20" fmla="*/ 570 h 9937"/>
                    <a:gd name="connsiteX21" fmla="*/ 6404 w 10000"/>
                    <a:gd name="connsiteY21" fmla="*/ 317 h 9937"/>
                    <a:gd name="connsiteX22" fmla="*/ 5965 w 10000"/>
                    <a:gd name="connsiteY22" fmla="*/ 190 h 9937"/>
                    <a:gd name="connsiteX23" fmla="*/ 5526 w 10000"/>
                    <a:gd name="connsiteY23" fmla="*/ 0 h 9937"/>
                    <a:gd name="connsiteX24" fmla="*/ 5000 w 10000"/>
                    <a:gd name="connsiteY24" fmla="*/ 0 h 9937"/>
                    <a:gd name="connsiteX25" fmla="*/ 5000 w 10000"/>
                    <a:gd name="connsiteY25" fmla="*/ 0 h 9937"/>
                    <a:gd name="connsiteX26" fmla="*/ 4561 w 10000"/>
                    <a:gd name="connsiteY26" fmla="*/ 0 h 9937"/>
                    <a:gd name="connsiteX27" fmla="*/ 4123 w 10000"/>
                    <a:gd name="connsiteY27" fmla="*/ 190 h 9937"/>
                    <a:gd name="connsiteX28" fmla="*/ 3684 w 10000"/>
                    <a:gd name="connsiteY28" fmla="*/ 317 h 9937"/>
                    <a:gd name="connsiteX29" fmla="*/ 3246 w 10000"/>
                    <a:gd name="connsiteY29" fmla="*/ 570 h 9937"/>
                    <a:gd name="connsiteX30" fmla="*/ 2982 w 10000"/>
                    <a:gd name="connsiteY30" fmla="*/ 886 h 9937"/>
                    <a:gd name="connsiteX31" fmla="*/ 2719 w 10000"/>
                    <a:gd name="connsiteY31" fmla="*/ 1266 h 9937"/>
                    <a:gd name="connsiteX32" fmla="*/ 2544 w 10000"/>
                    <a:gd name="connsiteY32" fmla="*/ 1709 h 9937"/>
                    <a:gd name="connsiteX33" fmla="*/ 2544 w 10000"/>
                    <a:gd name="connsiteY33" fmla="*/ 2152 h 9937"/>
                    <a:gd name="connsiteX34" fmla="*/ 2544 w 10000"/>
                    <a:gd name="connsiteY34" fmla="*/ 2152 h 9937"/>
                    <a:gd name="connsiteX35" fmla="*/ 2632 w 10000"/>
                    <a:gd name="connsiteY35" fmla="*/ 2722 h 9937"/>
                    <a:gd name="connsiteX36" fmla="*/ 2982 w 10000"/>
                    <a:gd name="connsiteY36" fmla="*/ 3291 h 9937"/>
                    <a:gd name="connsiteX37" fmla="*/ 3421 w 10000"/>
                    <a:gd name="connsiteY37" fmla="*/ 3798 h 9937"/>
                    <a:gd name="connsiteX38" fmla="*/ 3860 w 10000"/>
                    <a:gd name="connsiteY38" fmla="*/ 4177 h 9937"/>
                    <a:gd name="connsiteX39" fmla="*/ 3860 w 10000"/>
                    <a:gd name="connsiteY39" fmla="*/ 4177 h 9937"/>
                    <a:gd name="connsiteX40" fmla="*/ 2895 w 10000"/>
                    <a:gd name="connsiteY40" fmla="*/ 4494 h 9937"/>
                    <a:gd name="connsiteX41" fmla="*/ 2105 w 10000"/>
                    <a:gd name="connsiteY41" fmla="*/ 4874 h 9937"/>
                    <a:gd name="connsiteX42" fmla="*/ 1404 w 10000"/>
                    <a:gd name="connsiteY42" fmla="*/ 5443 h 9937"/>
                    <a:gd name="connsiteX43" fmla="*/ 877 w 10000"/>
                    <a:gd name="connsiteY43" fmla="*/ 6202 h 9937"/>
                    <a:gd name="connsiteX44" fmla="*/ 439 w 10000"/>
                    <a:gd name="connsiteY44" fmla="*/ 6961 h 9937"/>
                    <a:gd name="connsiteX45" fmla="*/ 175 w 10000"/>
                    <a:gd name="connsiteY45" fmla="*/ 7848 h 9937"/>
                    <a:gd name="connsiteX46" fmla="*/ 0 w 10000"/>
                    <a:gd name="connsiteY46" fmla="*/ 8798 h 9937"/>
                    <a:gd name="connsiteX47" fmla="*/ 0 w 10000"/>
                    <a:gd name="connsiteY47" fmla="*/ 9873 h 9937"/>
                    <a:gd name="connsiteX0" fmla="*/ 9912 w 10000"/>
                    <a:gd name="connsiteY0" fmla="*/ 10000 h 10000"/>
                    <a:gd name="connsiteX1" fmla="*/ 10000 w 10000"/>
                    <a:gd name="connsiteY1" fmla="*/ 9936 h 10000"/>
                    <a:gd name="connsiteX2" fmla="*/ 10000 w 10000"/>
                    <a:gd name="connsiteY2" fmla="*/ 8854 h 10000"/>
                    <a:gd name="connsiteX3" fmla="*/ 9912 w 10000"/>
                    <a:gd name="connsiteY3" fmla="*/ 7898 h 10000"/>
                    <a:gd name="connsiteX4" fmla="*/ 9561 w 10000"/>
                    <a:gd name="connsiteY4" fmla="*/ 7005 h 10000"/>
                    <a:gd name="connsiteX5" fmla="*/ 9211 w 10000"/>
                    <a:gd name="connsiteY5" fmla="*/ 6241 h 10000"/>
                    <a:gd name="connsiteX6" fmla="*/ 8684 w 10000"/>
                    <a:gd name="connsiteY6" fmla="*/ 5478 h 10000"/>
                    <a:gd name="connsiteX7" fmla="*/ 7982 w 10000"/>
                    <a:gd name="connsiteY7" fmla="*/ 4905 h 10000"/>
                    <a:gd name="connsiteX8" fmla="*/ 7105 w 10000"/>
                    <a:gd name="connsiteY8" fmla="*/ 4522 h 10000"/>
                    <a:gd name="connsiteX9" fmla="*/ 6140 w 10000"/>
                    <a:gd name="connsiteY9" fmla="*/ 4203 h 10000"/>
                    <a:gd name="connsiteX10" fmla="*/ 6140 w 10000"/>
                    <a:gd name="connsiteY10" fmla="*/ 4203 h 10000"/>
                    <a:gd name="connsiteX11" fmla="*/ 6667 w 10000"/>
                    <a:gd name="connsiteY11" fmla="*/ 3822 h 10000"/>
                    <a:gd name="connsiteX12" fmla="*/ 7018 w 10000"/>
                    <a:gd name="connsiteY12" fmla="*/ 3312 h 10000"/>
                    <a:gd name="connsiteX13" fmla="*/ 7281 w 10000"/>
                    <a:gd name="connsiteY13" fmla="*/ 2739 h 10000"/>
                    <a:gd name="connsiteX14" fmla="*/ 7544 w 10000"/>
                    <a:gd name="connsiteY14" fmla="*/ 2166 h 10000"/>
                    <a:gd name="connsiteX15" fmla="*/ 7544 w 10000"/>
                    <a:gd name="connsiteY15" fmla="*/ 2166 h 10000"/>
                    <a:gd name="connsiteX16" fmla="*/ 7456 w 10000"/>
                    <a:gd name="connsiteY16" fmla="*/ 1720 h 10000"/>
                    <a:gd name="connsiteX17" fmla="*/ 7281 w 10000"/>
                    <a:gd name="connsiteY17" fmla="*/ 1274 h 10000"/>
                    <a:gd name="connsiteX18" fmla="*/ 7105 w 10000"/>
                    <a:gd name="connsiteY18" fmla="*/ 892 h 10000"/>
                    <a:gd name="connsiteX19" fmla="*/ 6754 w 10000"/>
                    <a:gd name="connsiteY19" fmla="*/ 574 h 10000"/>
                    <a:gd name="connsiteX20" fmla="*/ 6404 w 10000"/>
                    <a:gd name="connsiteY20" fmla="*/ 319 h 10000"/>
                    <a:gd name="connsiteX21" fmla="*/ 5965 w 10000"/>
                    <a:gd name="connsiteY21" fmla="*/ 191 h 10000"/>
                    <a:gd name="connsiteX22" fmla="*/ 5526 w 10000"/>
                    <a:gd name="connsiteY22" fmla="*/ 0 h 10000"/>
                    <a:gd name="connsiteX23" fmla="*/ 5000 w 10000"/>
                    <a:gd name="connsiteY23" fmla="*/ 0 h 10000"/>
                    <a:gd name="connsiteX24" fmla="*/ 5000 w 10000"/>
                    <a:gd name="connsiteY24" fmla="*/ 0 h 10000"/>
                    <a:gd name="connsiteX25" fmla="*/ 4561 w 10000"/>
                    <a:gd name="connsiteY25" fmla="*/ 0 h 10000"/>
                    <a:gd name="connsiteX26" fmla="*/ 4123 w 10000"/>
                    <a:gd name="connsiteY26" fmla="*/ 191 h 10000"/>
                    <a:gd name="connsiteX27" fmla="*/ 3684 w 10000"/>
                    <a:gd name="connsiteY27" fmla="*/ 319 h 10000"/>
                    <a:gd name="connsiteX28" fmla="*/ 3246 w 10000"/>
                    <a:gd name="connsiteY28" fmla="*/ 574 h 10000"/>
                    <a:gd name="connsiteX29" fmla="*/ 2982 w 10000"/>
                    <a:gd name="connsiteY29" fmla="*/ 892 h 10000"/>
                    <a:gd name="connsiteX30" fmla="*/ 2719 w 10000"/>
                    <a:gd name="connsiteY30" fmla="*/ 1274 h 10000"/>
                    <a:gd name="connsiteX31" fmla="*/ 2544 w 10000"/>
                    <a:gd name="connsiteY31" fmla="*/ 1720 h 10000"/>
                    <a:gd name="connsiteX32" fmla="*/ 2544 w 10000"/>
                    <a:gd name="connsiteY32" fmla="*/ 2166 h 10000"/>
                    <a:gd name="connsiteX33" fmla="*/ 2544 w 10000"/>
                    <a:gd name="connsiteY33" fmla="*/ 2166 h 10000"/>
                    <a:gd name="connsiteX34" fmla="*/ 2632 w 10000"/>
                    <a:gd name="connsiteY34" fmla="*/ 2739 h 10000"/>
                    <a:gd name="connsiteX35" fmla="*/ 2982 w 10000"/>
                    <a:gd name="connsiteY35" fmla="*/ 3312 h 10000"/>
                    <a:gd name="connsiteX36" fmla="*/ 3421 w 10000"/>
                    <a:gd name="connsiteY36" fmla="*/ 3822 h 10000"/>
                    <a:gd name="connsiteX37" fmla="*/ 3860 w 10000"/>
                    <a:gd name="connsiteY37" fmla="*/ 4203 h 10000"/>
                    <a:gd name="connsiteX38" fmla="*/ 3860 w 10000"/>
                    <a:gd name="connsiteY38" fmla="*/ 4203 h 10000"/>
                    <a:gd name="connsiteX39" fmla="*/ 2895 w 10000"/>
                    <a:gd name="connsiteY39" fmla="*/ 4522 h 10000"/>
                    <a:gd name="connsiteX40" fmla="*/ 2105 w 10000"/>
                    <a:gd name="connsiteY40" fmla="*/ 4905 h 10000"/>
                    <a:gd name="connsiteX41" fmla="*/ 1404 w 10000"/>
                    <a:gd name="connsiteY41" fmla="*/ 5478 h 10000"/>
                    <a:gd name="connsiteX42" fmla="*/ 877 w 10000"/>
                    <a:gd name="connsiteY42" fmla="*/ 6241 h 10000"/>
                    <a:gd name="connsiteX43" fmla="*/ 439 w 10000"/>
                    <a:gd name="connsiteY43" fmla="*/ 7005 h 10000"/>
                    <a:gd name="connsiteX44" fmla="*/ 175 w 10000"/>
                    <a:gd name="connsiteY44" fmla="*/ 7898 h 10000"/>
                    <a:gd name="connsiteX45" fmla="*/ 0 w 10000"/>
                    <a:gd name="connsiteY45" fmla="*/ 8854 h 10000"/>
                    <a:gd name="connsiteX46" fmla="*/ 0 w 10000"/>
                    <a:gd name="connsiteY46" fmla="*/ 9936 h 10000"/>
                    <a:gd name="connsiteX0" fmla="*/ 9912 w 10000"/>
                    <a:gd name="connsiteY0" fmla="*/ 10000 h 10000"/>
                    <a:gd name="connsiteX1" fmla="*/ 10000 w 10000"/>
                    <a:gd name="connsiteY1" fmla="*/ 8854 h 10000"/>
                    <a:gd name="connsiteX2" fmla="*/ 9912 w 10000"/>
                    <a:gd name="connsiteY2" fmla="*/ 7898 h 10000"/>
                    <a:gd name="connsiteX3" fmla="*/ 9561 w 10000"/>
                    <a:gd name="connsiteY3" fmla="*/ 7005 h 10000"/>
                    <a:gd name="connsiteX4" fmla="*/ 9211 w 10000"/>
                    <a:gd name="connsiteY4" fmla="*/ 6241 h 10000"/>
                    <a:gd name="connsiteX5" fmla="*/ 8684 w 10000"/>
                    <a:gd name="connsiteY5" fmla="*/ 5478 h 10000"/>
                    <a:gd name="connsiteX6" fmla="*/ 7982 w 10000"/>
                    <a:gd name="connsiteY6" fmla="*/ 4905 h 10000"/>
                    <a:gd name="connsiteX7" fmla="*/ 7105 w 10000"/>
                    <a:gd name="connsiteY7" fmla="*/ 4522 h 10000"/>
                    <a:gd name="connsiteX8" fmla="*/ 6140 w 10000"/>
                    <a:gd name="connsiteY8" fmla="*/ 4203 h 10000"/>
                    <a:gd name="connsiteX9" fmla="*/ 6140 w 10000"/>
                    <a:gd name="connsiteY9" fmla="*/ 4203 h 10000"/>
                    <a:gd name="connsiteX10" fmla="*/ 6667 w 10000"/>
                    <a:gd name="connsiteY10" fmla="*/ 3822 h 10000"/>
                    <a:gd name="connsiteX11" fmla="*/ 7018 w 10000"/>
                    <a:gd name="connsiteY11" fmla="*/ 3312 h 10000"/>
                    <a:gd name="connsiteX12" fmla="*/ 7281 w 10000"/>
                    <a:gd name="connsiteY12" fmla="*/ 2739 h 10000"/>
                    <a:gd name="connsiteX13" fmla="*/ 7544 w 10000"/>
                    <a:gd name="connsiteY13" fmla="*/ 2166 h 10000"/>
                    <a:gd name="connsiteX14" fmla="*/ 7544 w 10000"/>
                    <a:gd name="connsiteY14" fmla="*/ 2166 h 10000"/>
                    <a:gd name="connsiteX15" fmla="*/ 7456 w 10000"/>
                    <a:gd name="connsiteY15" fmla="*/ 1720 h 10000"/>
                    <a:gd name="connsiteX16" fmla="*/ 7281 w 10000"/>
                    <a:gd name="connsiteY16" fmla="*/ 1274 h 10000"/>
                    <a:gd name="connsiteX17" fmla="*/ 7105 w 10000"/>
                    <a:gd name="connsiteY17" fmla="*/ 892 h 10000"/>
                    <a:gd name="connsiteX18" fmla="*/ 6754 w 10000"/>
                    <a:gd name="connsiteY18" fmla="*/ 574 h 10000"/>
                    <a:gd name="connsiteX19" fmla="*/ 6404 w 10000"/>
                    <a:gd name="connsiteY19" fmla="*/ 319 h 10000"/>
                    <a:gd name="connsiteX20" fmla="*/ 5965 w 10000"/>
                    <a:gd name="connsiteY20" fmla="*/ 191 h 10000"/>
                    <a:gd name="connsiteX21" fmla="*/ 5526 w 10000"/>
                    <a:gd name="connsiteY21" fmla="*/ 0 h 10000"/>
                    <a:gd name="connsiteX22" fmla="*/ 5000 w 10000"/>
                    <a:gd name="connsiteY22" fmla="*/ 0 h 10000"/>
                    <a:gd name="connsiteX23" fmla="*/ 5000 w 10000"/>
                    <a:gd name="connsiteY23" fmla="*/ 0 h 10000"/>
                    <a:gd name="connsiteX24" fmla="*/ 4561 w 10000"/>
                    <a:gd name="connsiteY24" fmla="*/ 0 h 10000"/>
                    <a:gd name="connsiteX25" fmla="*/ 4123 w 10000"/>
                    <a:gd name="connsiteY25" fmla="*/ 191 h 10000"/>
                    <a:gd name="connsiteX26" fmla="*/ 3684 w 10000"/>
                    <a:gd name="connsiteY26" fmla="*/ 319 h 10000"/>
                    <a:gd name="connsiteX27" fmla="*/ 3246 w 10000"/>
                    <a:gd name="connsiteY27" fmla="*/ 574 h 10000"/>
                    <a:gd name="connsiteX28" fmla="*/ 2982 w 10000"/>
                    <a:gd name="connsiteY28" fmla="*/ 892 h 10000"/>
                    <a:gd name="connsiteX29" fmla="*/ 2719 w 10000"/>
                    <a:gd name="connsiteY29" fmla="*/ 1274 h 10000"/>
                    <a:gd name="connsiteX30" fmla="*/ 2544 w 10000"/>
                    <a:gd name="connsiteY30" fmla="*/ 1720 h 10000"/>
                    <a:gd name="connsiteX31" fmla="*/ 2544 w 10000"/>
                    <a:gd name="connsiteY31" fmla="*/ 2166 h 10000"/>
                    <a:gd name="connsiteX32" fmla="*/ 2544 w 10000"/>
                    <a:gd name="connsiteY32" fmla="*/ 2166 h 10000"/>
                    <a:gd name="connsiteX33" fmla="*/ 2632 w 10000"/>
                    <a:gd name="connsiteY33" fmla="*/ 2739 h 10000"/>
                    <a:gd name="connsiteX34" fmla="*/ 2982 w 10000"/>
                    <a:gd name="connsiteY34" fmla="*/ 3312 h 10000"/>
                    <a:gd name="connsiteX35" fmla="*/ 3421 w 10000"/>
                    <a:gd name="connsiteY35" fmla="*/ 3822 h 10000"/>
                    <a:gd name="connsiteX36" fmla="*/ 3860 w 10000"/>
                    <a:gd name="connsiteY36" fmla="*/ 4203 h 10000"/>
                    <a:gd name="connsiteX37" fmla="*/ 3860 w 10000"/>
                    <a:gd name="connsiteY37" fmla="*/ 4203 h 10000"/>
                    <a:gd name="connsiteX38" fmla="*/ 2895 w 10000"/>
                    <a:gd name="connsiteY38" fmla="*/ 4522 h 10000"/>
                    <a:gd name="connsiteX39" fmla="*/ 2105 w 10000"/>
                    <a:gd name="connsiteY39" fmla="*/ 4905 h 10000"/>
                    <a:gd name="connsiteX40" fmla="*/ 1404 w 10000"/>
                    <a:gd name="connsiteY40" fmla="*/ 5478 h 10000"/>
                    <a:gd name="connsiteX41" fmla="*/ 877 w 10000"/>
                    <a:gd name="connsiteY41" fmla="*/ 6241 h 10000"/>
                    <a:gd name="connsiteX42" fmla="*/ 439 w 10000"/>
                    <a:gd name="connsiteY42" fmla="*/ 7005 h 10000"/>
                    <a:gd name="connsiteX43" fmla="*/ 175 w 10000"/>
                    <a:gd name="connsiteY43" fmla="*/ 7898 h 10000"/>
                    <a:gd name="connsiteX44" fmla="*/ 0 w 10000"/>
                    <a:gd name="connsiteY44" fmla="*/ 8854 h 10000"/>
                    <a:gd name="connsiteX45" fmla="*/ 0 w 10000"/>
                    <a:gd name="connsiteY45" fmla="*/ 9936 h 10000"/>
                    <a:gd name="connsiteX0" fmla="*/ 10000 w 10000"/>
                    <a:gd name="connsiteY0" fmla="*/ 8854 h 9936"/>
                    <a:gd name="connsiteX1" fmla="*/ 9912 w 10000"/>
                    <a:gd name="connsiteY1" fmla="*/ 7898 h 9936"/>
                    <a:gd name="connsiteX2" fmla="*/ 9561 w 10000"/>
                    <a:gd name="connsiteY2" fmla="*/ 7005 h 9936"/>
                    <a:gd name="connsiteX3" fmla="*/ 9211 w 10000"/>
                    <a:gd name="connsiteY3" fmla="*/ 6241 h 9936"/>
                    <a:gd name="connsiteX4" fmla="*/ 8684 w 10000"/>
                    <a:gd name="connsiteY4" fmla="*/ 5478 h 9936"/>
                    <a:gd name="connsiteX5" fmla="*/ 7982 w 10000"/>
                    <a:gd name="connsiteY5" fmla="*/ 4905 h 9936"/>
                    <a:gd name="connsiteX6" fmla="*/ 7105 w 10000"/>
                    <a:gd name="connsiteY6" fmla="*/ 4522 h 9936"/>
                    <a:gd name="connsiteX7" fmla="*/ 6140 w 10000"/>
                    <a:gd name="connsiteY7" fmla="*/ 4203 h 9936"/>
                    <a:gd name="connsiteX8" fmla="*/ 6140 w 10000"/>
                    <a:gd name="connsiteY8" fmla="*/ 4203 h 9936"/>
                    <a:gd name="connsiteX9" fmla="*/ 6667 w 10000"/>
                    <a:gd name="connsiteY9" fmla="*/ 3822 h 9936"/>
                    <a:gd name="connsiteX10" fmla="*/ 7018 w 10000"/>
                    <a:gd name="connsiteY10" fmla="*/ 3312 h 9936"/>
                    <a:gd name="connsiteX11" fmla="*/ 7281 w 10000"/>
                    <a:gd name="connsiteY11" fmla="*/ 2739 h 9936"/>
                    <a:gd name="connsiteX12" fmla="*/ 7544 w 10000"/>
                    <a:gd name="connsiteY12" fmla="*/ 2166 h 9936"/>
                    <a:gd name="connsiteX13" fmla="*/ 7544 w 10000"/>
                    <a:gd name="connsiteY13" fmla="*/ 2166 h 9936"/>
                    <a:gd name="connsiteX14" fmla="*/ 7456 w 10000"/>
                    <a:gd name="connsiteY14" fmla="*/ 1720 h 9936"/>
                    <a:gd name="connsiteX15" fmla="*/ 7281 w 10000"/>
                    <a:gd name="connsiteY15" fmla="*/ 1274 h 9936"/>
                    <a:gd name="connsiteX16" fmla="*/ 7105 w 10000"/>
                    <a:gd name="connsiteY16" fmla="*/ 892 h 9936"/>
                    <a:gd name="connsiteX17" fmla="*/ 6754 w 10000"/>
                    <a:gd name="connsiteY17" fmla="*/ 574 h 9936"/>
                    <a:gd name="connsiteX18" fmla="*/ 6404 w 10000"/>
                    <a:gd name="connsiteY18" fmla="*/ 319 h 9936"/>
                    <a:gd name="connsiteX19" fmla="*/ 5965 w 10000"/>
                    <a:gd name="connsiteY19" fmla="*/ 191 h 9936"/>
                    <a:gd name="connsiteX20" fmla="*/ 5526 w 10000"/>
                    <a:gd name="connsiteY20" fmla="*/ 0 h 9936"/>
                    <a:gd name="connsiteX21" fmla="*/ 5000 w 10000"/>
                    <a:gd name="connsiteY21" fmla="*/ 0 h 9936"/>
                    <a:gd name="connsiteX22" fmla="*/ 5000 w 10000"/>
                    <a:gd name="connsiteY22" fmla="*/ 0 h 9936"/>
                    <a:gd name="connsiteX23" fmla="*/ 4561 w 10000"/>
                    <a:gd name="connsiteY23" fmla="*/ 0 h 9936"/>
                    <a:gd name="connsiteX24" fmla="*/ 4123 w 10000"/>
                    <a:gd name="connsiteY24" fmla="*/ 191 h 9936"/>
                    <a:gd name="connsiteX25" fmla="*/ 3684 w 10000"/>
                    <a:gd name="connsiteY25" fmla="*/ 319 h 9936"/>
                    <a:gd name="connsiteX26" fmla="*/ 3246 w 10000"/>
                    <a:gd name="connsiteY26" fmla="*/ 574 h 9936"/>
                    <a:gd name="connsiteX27" fmla="*/ 2982 w 10000"/>
                    <a:gd name="connsiteY27" fmla="*/ 892 h 9936"/>
                    <a:gd name="connsiteX28" fmla="*/ 2719 w 10000"/>
                    <a:gd name="connsiteY28" fmla="*/ 1274 h 9936"/>
                    <a:gd name="connsiteX29" fmla="*/ 2544 w 10000"/>
                    <a:gd name="connsiteY29" fmla="*/ 1720 h 9936"/>
                    <a:gd name="connsiteX30" fmla="*/ 2544 w 10000"/>
                    <a:gd name="connsiteY30" fmla="*/ 2166 h 9936"/>
                    <a:gd name="connsiteX31" fmla="*/ 2544 w 10000"/>
                    <a:gd name="connsiteY31" fmla="*/ 2166 h 9936"/>
                    <a:gd name="connsiteX32" fmla="*/ 2632 w 10000"/>
                    <a:gd name="connsiteY32" fmla="*/ 2739 h 9936"/>
                    <a:gd name="connsiteX33" fmla="*/ 2982 w 10000"/>
                    <a:gd name="connsiteY33" fmla="*/ 3312 h 9936"/>
                    <a:gd name="connsiteX34" fmla="*/ 3421 w 10000"/>
                    <a:gd name="connsiteY34" fmla="*/ 3822 h 9936"/>
                    <a:gd name="connsiteX35" fmla="*/ 3860 w 10000"/>
                    <a:gd name="connsiteY35" fmla="*/ 4203 h 9936"/>
                    <a:gd name="connsiteX36" fmla="*/ 3860 w 10000"/>
                    <a:gd name="connsiteY36" fmla="*/ 4203 h 9936"/>
                    <a:gd name="connsiteX37" fmla="*/ 2895 w 10000"/>
                    <a:gd name="connsiteY37" fmla="*/ 4522 h 9936"/>
                    <a:gd name="connsiteX38" fmla="*/ 2105 w 10000"/>
                    <a:gd name="connsiteY38" fmla="*/ 4905 h 9936"/>
                    <a:gd name="connsiteX39" fmla="*/ 1404 w 10000"/>
                    <a:gd name="connsiteY39" fmla="*/ 5478 h 9936"/>
                    <a:gd name="connsiteX40" fmla="*/ 877 w 10000"/>
                    <a:gd name="connsiteY40" fmla="*/ 6241 h 9936"/>
                    <a:gd name="connsiteX41" fmla="*/ 439 w 10000"/>
                    <a:gd name="connsiteY41" fmla="*/ 7005 h 9936"/>
                    <a:gd name="connsiteX42" fmla="*/ 175 w 10000"/>
                    <a:gd name="connsiteY42" fmla="*/ 7898 h 9936"/>
                    <a:gd name="connsiteX43" fmla="*/ 0 w 10000"/>
                    <a:gd name="connsiteY43" fmla="*/ 8854 h 9936"/>
                    <a:gd name="connsiteX44" fmla="*/ 0 w 10000"/>
                    <a:gd name="connsiteY44" fmla="*/ 9936 h 9936"/>
                    <a:gd name="connsiteX0" fmla="*/ 9912 w 9912"/>
                    <a:gd name="connsiteY0" fmla="*/ 7949 h 10000"/>
                    <a:gd name="connsiteX1" fmla="*/ 9561 w 9912"/>
                    <a:gd name="connsiteY1" fmla="*/ 7050 h 10000"/>
                    <a:gd name="connsiteX2" fmla="*/ 9211 w 9912"/>
                    <a:gd name="connsiteY2" fmla="*/ 6281 h 10000"/>
                    <a:gd name="connsiteX3" fmla="*/ 8684 w 9912"/>
                    <a:gd name="connsiteY3" fmla="*/ 5513 h 10000"/>
                    <a:gd name="connsiteX4" fmla="*/ 7982 w 9912"/>
                    <a:gd name="connsiteY4" fmla="*/ 4937 h 10000"/>
                    <a:gd name="connsiteX5" fmla="*/ 7105 w 9912"/>
                    <a:gd name="connsiteY5" fmla="*/ 4551 h 10000"/>
                    <a:gd name="connsiteX6" fmla="*/ 6140 w 9912"/>
                    <a:gd name="connsiteY6" fmla="*/ 4230 h 10000"/>
                    <a:gd name="connsiteX7" fmla="*/ 6140 w 9912"/>
                    <a:gd name="connsiteY7" fmla="*/ 4230 h 10000"/>
                    <a:gd name="connsiteX8" fmla="*/ 6667 w 9912"/>
                    <a:gd name="connsiteY8" fmla="*/ 3847 h 10000"/>
                    <a:gd name="connsiteX9" fmla="*/ 7018 w 9912"/>
                    <a:gd name="connsiteY9" fmla="*/ 3333 h 10000"/>
                    <a:gd name="connsiteX10" fmla="*/ 7281 w 9912"/>
                    <a:gd name="connsiteY10" fmla="*/ 2757 h 10000"/>
                    <a:gd name="connsiteX11" fmla="*/ 7544 w 9912"/>
                    <a:gd name="connsiteY11" fmla="*/ 2180 h 10000"/>
                    <a:gd name="connsiteX12" fmla="*/ 7544 w 9912"/>
                    <a:gd name="connsiteY12" fmla="*/ 2180 h 10000"/>
                    <a:gd name="connsiteX13" fmla="*/ 7456 w 9912"/>
                    <a:gd name="connsiteY13" fmla="*/ 1731 h 10000"/>
                    <a:gd name="connsiteX14" fmla="*/ 7281 w 9912"/>
                    <a:gd name="connsiteY14" fmla="*/ 1282 h 10000"/>
                    <a:gd name="connsiteX15" fmla="*/ 7105 w 9912"/>
                    <a:gd name="connsiteY15" fmla="*/ 898 h 10000"/>
                    <a:gd name="connsiteX16" fmla="*/ 6754 w 9912"/>
                    <a:gd name="connsiteY16" fmla="*/ 578 h 10000"/>
                    <a:gd name="connsiteX17" fmla="*/ 6404 w 9912"/>
                    <a:gd name="connsiteY17" fmla="*/ 321 h 10000"/>
                    <a:gd name="connsiteX18" fmla="*/ 5965 w 9912"/>
                    <a:gd name="connsiteY18" fmla="*/ 192 h 10000"/>
                    <a:gd name="connsiteX19" fmla="*/ 5526 w 9912"/>
                    <a:gd name="connsiteY19" fmla="*/ 0 h 10000"/>
                    <a:gd name="connsiteX20" fmla="*/ 5000 w 9912"/>
                    <a:gd name="connsiteY20" fmla="*/ 0 h 10000"/>
                    <a:gd name="connsiteX21" fmla="*/ 5000 w 9912"/>
                    <a:gd name="connsiteY21" fmla="*/ 0 h 10000"/>
                    <a:gd name="connsiteX22" fmla="*/ 4561 w 9912"/>
                    <a:gd name="connsiteY22" fmla="*/ 0 h 10000"/>
                    <a:gd name="connsiteX23" fmla="*/ 4123 w 9912"/>
                    <a:gd name="connsiteY23" fmla="*/ 192 h 10000"/>
                    <a:gd name="connsiteX24" fmla="*/ 3684 w 9912"/>
                    <a:gd name="connsiteY24" fmla="*/ 321 h 10000"/>
                    <a:gd name="connsiteX25" fmla="*/ 3246 w 9912"/>
                    <a:gd name="connsiteY25" fmla="*/ 578 h 10000"/>
                    <a:gd name="connsiteX26" fmla="*/ 2982 w 9912"/>
                    <a:gd name="connsiteY26" fmla="*/ 898 h 10000"/>
                    <a:gd name="connsiteX27" fmla="*/ 2719 w 9912"/>
                    <a:gd name="connsiteY27" fmla="*/ 1282 h 10000"/>
                    <a:gd name="connsiteX28" fmla="*/ 2544 w 9912"/>
                    <a:gd name="connsiteY28" fmla="*/ 1731 h 10000"/>
                    <a:gd name="connsiteX29" fmla="*/ 2544 w 9912"/>
                    <a:gd name="connsiteY29" fmla="*/ 2180 h 10000"/>
                    <a:gd name="connsiteX30" fmla="*/ 2544 w 9912"/>
                    <a:gd name="connsiteY30" fmla="*/ 2180 h 10000"/>
                    <a:gd name="connsiteX31" fmla="*/ 2632 w 9912"/>
                    <a:gd name="connsiteY31" fmla="*/ 2757 h 10000"/>
                    <a:gd name="connsiteX32" fmla="*/ 2982 w 9912"/>
                    <a:gd name="connsiteY32" fmla="*/ 3333 h 10000"/>
                    <a:gd name="connsiteX33" fmla="*/ 3421 w 9912"/>
                    <a:gd name="connsiteY33" fmla="*/ 3847 h 10000"/>
                    <a:gd name="connsiteX34" fmla="*/ 3860 w 9912"/>
                    <a:gd name="connsiteY34" fmla="*/ 4230 h 10000"/>
                    <a:gd name="connsiteX35" fmla="*/ 3860 w 9912"/>
                    <a:gd name="connsiteY35" fmla="*/ 4230 h 10000"/>
                    <a:gd name="connsiteX36" fmla="*/ 2895 w 9912"/>
                    <a:gd name="connsiteY36" fmla="*/ 4551 h 10000"/>
                    <a:gd name="connsiteX37" fmla="*/ 2105 w 9912"/>
                    <a:gd name="connsiteY37" fmla="*/ 4937 h 10000"/>
                    <a:gd name="connsiteX38" fmla="*/ 1404 w 9912"/>
                    <a:gd name="connsiteY38" fmla="*/ 5513 h 10000"/>
                    <a:gd name="connsiteX39" fmla="*/ 877 w 9912"/>
                    <a:gd name="connsiteY39" fmla="*/ 6281 h 10000"/>
                    <a:gd name="connsiteX40" fmla="*/ 439 w 9912"/>
                    <a:gd name="connsiteY40" fmla="*/ 7050 h 10000"/>
                    <a:gd name="connsiteX41" fmla="*/ 175 w 9912"/>
                    <a:gd name="connsiteY41" fmla="*/ 7949 h 10000"/>
                    <a:gd name="connsiteX42" fmla="*/ 0 w 9912"/>
                    <a:gd name="connsiteY42" fmla="*/ 8911 h 10000"/>
                    <a:gd name="connsiteX43" fmla="*/ 0 w 9912"/>
                    <a:gd name="connsiteY43" fmla="*/ 10000 h 10000"/>
                    <a:gd name="connsiteX0" fmla="*/ 9646 w 9646"/>
                    <a:gd name="connsiteY0" fmla="*/ 7050 h 10000"/>
                    <a:gd name="connsiteX1" fmla="*/ 9293 w 9646"/>
                    <a:gd name="connsiteY1" fmla="*/ 6281 h 10000"/>
                    <a:gd name="connsiteX2" fmla="*/ 8761 w 9646"/>
                    <a:gd name="connsiteY2" fmla="*/ 5513 h 10000"/>
                    <a:gd name="connsiteX3" fmla="*/ 8053 w 9646"/>
                    <a:gd name="connsiteY3" fmla="*/ 4937 h 10000"/>
                    <a:gd name="connsiteX4" fmla="*/ 7168 w 9646"/>
                    <a:gd name="connsiteY4" fmla="*/ 4551 h 10000"/>
                    <a:gd name="connsiteX5" fmla="*/ 6195 w 9646"/>
                    <a:gd name="connsiteY5" fmla="*/ 4230 h 10000"/>
                    <a:gd name="connsiteX6" fmla="*/ 6195 w 9646"/>
                    <a:gd name="connsiteY6" fmla="*/ 4230 h 10000"/>
                    <a:gd name="connsiteX7" fmla="*/ 6726 w 9646"/>
                    <a:gd name="connsiteY7" fmla="*/ 3847 h 10000"/>
                    <a:gd name="connsiteX8" fmla="*/ 7080 w 9646"/>
                    <a:gd name="connsiteY8" fmla="*/ 3333 h 10000"/>
                    <a:gd name="connsiteX9" fmla="*/ 7346 w 9646"/>
                    <a:gd name="connsiteY9" fmla="*/ 2757 h 10000"/>
                    <a:gd name="connsiteX10" fmla="*/ 7611 w 9646"/>
                    <a:gd name="connsiteY10" fmla="*/ 2180 h 10000"/>
                    <a:gd name="connsiteX11" fmla="*/ 7611 w 9646"/>
                    <a:gd name="connsiteY11" fmla="*/ 2180 h 10000"/>
                    <a:gd name="connsiteX12" fmla="*/ 7522 w 9646"/>
                    <a:gd name="connsiteY12" fmla="*/ 1731 h 10000"/>
                    <a:gd name="connsiteX13" fmla="*/ 7346 w 9646"/>
                    <a:gd name="connsiteY13" fmla="*/ 1282 h 10000"/>
                    <a:gd name="connsiteX14" fmla="*/ 7168 w 9646"/>
                    <a:gd name="connsiteY14" fmla="*/ 898 h 10000"/>
                    <a:gd name="connsiteX15" fmla="*/ 6814 w 9646"/>
                    <a:gd name="connsiteY15" fmla="*/ 578 h 10000"/>
                    <a:gd name="connsiteX16" fmla="*/ 6461 w 9646"/>
                    <a:gd name="connsiteY16" fmla="*/ 321 h 10000"/>
                    <a:gd name="connsiteX17" fmla="*/ 6018 w 9646"/>
                    <a:gd name="connsiteY17" fmla="*/ 192 h 10000"/>
                    <a:gd name="connsiteX18" fmla="*/ 5575 w 9646"/>
                    <a:gd name="connsiteY18" fmla="*/ 0 h 10000"/>
                    <a:gd name="connsiteX19" fmla="*/ 5044 w 9646"/>
                    <a:gd name="connsiteY19" fmla="*/ 0 h 10000"/>
                    <a:gd name="connsiteX20" fmla="*/ 5044 w 9646"/>
                    <a:gd name="connsiteY20" fmla="*/ 0 h 10000"/>
                    <a:gd name="connsiteX21" fmla="*/ 4601 w 9646"/>
                    <a:gd name="connsiteY21" fmla="*/ 0 h 10000"/>
                    <a:gd name="connsiteX22" fmla="*/ 4160 w 9646"/>
                    <a:gd name="connsiteY22" fmla="*/ 192 h 10000"/>
                    <a:gd name="connsiteX23" fmla="*/ 3717 w 9646"/>
                    <a:gd name="connsiteY23" fmla="*/ 321 h 10000"/>
                    <a:gd name="connsiteX24" fmla="*/ 3275 w 9646"/>
                    <a:gd name="connsiteY24" fmla="*/ 578 h 10000"/>
                    <a:gd name="connsiteX25" fmla="*/ 3008 w 9646"/>
                    <a:gd name="connsiteY25" fmla="*/ 898 h 10000"/>
                    <a:gd name="connsiteX26" fmla="*/ 2743 w 9646"/>
                    <a:gd name="connsiteY26" fmla="*/ 1282 h 10000"/>
                    <a:gd name="connsiteX27" fmla="*/ 2567 w 9646"/>
                    <a:gd name="connsiteY27" fmla="*/ 1731 h 10000"/>
                    <a:gd name="connsiteX28" fmla="*/ 2567 w 9646"/>
                    <a:gd name="connsiteY28" fmla="*/ 2180 h 10000"/>
                    <a:gd name="connsiteX29" fmla="*/ 2567 w 9646"/>
                    <a:gd name="connsiteY29" fmla="*/ 2180 h 10000"/>
                    <a:gd name="connsiteX30" fmla="*/ 2655 w 9646"/>
                    <a:gd name="connsiteY30" fmla="*/ 2757 h 10000"/>
                    <a:gd name="connsiteX31" fmla="*/ 3008 w 9646"/>
                    <a:gd name="connsiteY31" fmla="*/ 3333 h 10000"/>
                    <a:gd name="connsiteX32" fmla="*/ 3451 w 9646"/>
                    <a:gd name="connsiteY32" fmla="*/ 3847 h 10000"/>
                    <a:gd name="connsiteX33" fmla="*/ 3894 w 9646"/>
                    <a:gd name="connsiteY33" fmla="*/ 4230 h 10000"/>
                    <a:gd name="connsiteX34" fmla="*/ 3894 w 9646"/>
                    <a:gd name="connsiteY34" fmla="*/ 4230 h 10000"/>
                    <a:gd name="connsiteX35" fmla="*/ 2921 w 9646"/>
                    <a:gd name="connsiteY35" fmla="*/ 4551 h 10000"/>
                    <a:gd name="connsiteX36" fmla="*/ 2124 w 9646"/>
                    <a:gd name="connsiteY36" fmla="*/ 4937 h 10000"/>
                    <a:gd name="connsiteX37" fmla="*/ 1416 w 9646"/>
                    <a:gd name="connsiteY37" fmla="*/ 5513 h 10000"/>
                    <a:gd name="connsiteX38" fmla="*/ 885 w 9646"/>
                    <a:gd name="connsiteY38" fmla="*/ 6281 h 10000"/>
                    <a:gd name="connsiteX39" fmla="*/ 443 w 9646"/>
                    <a:gd name="connsiteY39" fmla="*/ 7050 h 10000"/>
                    <a:gd name="connsiteX40" fmla="*/ 177 w 9646"/>
                    <a:gd name="connsiteY40" fmla="*/ 7949 h 10000"/>
                    <a:gd name="connsiteX41" fmla="*/ 0 w 9646"/>
                    <a:gd name="connsiteY41" fmla="*/ 8911 h 10000"/>
                    <a:gd name="connsiteX42" fmla="*/ 0 w 9646"/>
                    <a:gd name="connsiteY42" fmla="*/ 10000 h 10000"/>
                    <a:gd name="connsiteX0" fmla="*/ 9634 w 9634"/>
                    <a:gd name="connsiteY0" fmla="*/ 6281 h 10000"/>
                    <a:gd name="connsiteX1" fmla="*/ 9083 w 9634"/>
                    <a:gd name="connsiteY1" fmla="*/ 5513 h 10000"/>
                    <a:gd name="connsiteX2" fmla="*/ 8349 w 9634"/>
                    <a:gd name="connsiteY2" fmla="*/ 4937 h 10000"/>
                    <a:gd name="connsiteX3" fmla="*/ 7431 w 9634"/>
                    <a:gd name="connsiteY3" fmla="*/ 4551 h 10000"/>
                    <a:gd name="connsiteX4" fmla="*/ 6422 w 9634"/>
                    <a:gd name="connsiteY4" fmla="*/ 4230 h 10000"/>
                    <a:gd name="connsiteX5" fmla="*/ 6422 w 9634"/>
                    <a:gd name="connsiteY5" fmla="*/ 4230 h 10000"/>
                    <a:gd name="connsiteX6" fmla="*/ 6973 w 9634"/>
                    <a:gd name="connsiteY6" fmla="*/ 3847 h 10000"/>
                    <a:gd name="connsiteX7" fmla="*/ 7340 w 9634"/>
                    <a:gd name="connsiteY7" fmla="*/ 3333 h 10000"/>
                    <a:gd name="connsiteX8" fmla="*/ 7616 w 9634"/>
                    <a:gd name="connsiteY8" fmla="*/ 2757 h 10000"/>
                    <a:gd name="connsiteX9" fmla="*/ 7890 w 9634"/>
                    <a:gd name="connsiteY9" fmla="*/ 2180 h 10000"/>
                    <a:gd name="connsiteX10" fmla="*/ 7890 w 9634"/>
                    <a:gd name="connsiteY10" fmla="*/ 2180 h 10000"/>
                    <a:gd name="connsiteX11" fmla="*/ 7798 w 9634"/>
                    <a:gd name="connsiteY11" fmla="*/ 1731 h 10000"/>
                    <a:gd name="connsiteX12" fmla="*/ 7616 w 9634"/>
                    <a:gd name="connsiteY12" fmla="*/ 1282 h 10000"/>
                    <a:gd name="connsiteX13" fmla="*/ 7431 w 9634"/>
                    <a:gd name="connsiteY13" fmla="*/ 898 h 10000"/>
                    <a:gd name="connsiteX14" fmla="*/ 7064 w 9634"/>
                    <a:gd name="connsiteY14" fmla="*/ 578 h 10000"/>
                    <a:gd name="connsiteX15" fmla="*/ 6698 w 9634"/>
                    <a:gd name="connsiteY15" fmla="*/ 321 h 10000"/>
                    <a:gd name="connsiteX16" fmla="*/ 6239 w 9634"/>
                    <a:gd name="connsiteY16" fmla="*/ 192 h 10000"/>
                    <a:gd name="connsiteX17" fmla="*/ 5780 w 9634"/>
                    <a:gd name="connsiteY17" fmla="*/ 0 h 10000"/>
                    <a:gd name="connsiteX18" fmla="*/ 5229 w 9634"/>
                    <a:gd name="connsiteY18" fmla="*/ 0 h 10000"/>
                    <a:gd name="connsiteX19" fmla="*/ 5229 w 9634"/>
                    <a:gd name="connsiteY19" fmla="*/ 0 h 10000"/>
                    <a:gd name="connsiteX20" fmla="*/ 4770 w 9634"/>
                    <a:gd name="connsiteY20" fmla="*/ 0 h 10000"/>
                    <a:gd name="connsiteX21" fmla="*/ 4313 w 9634"/>
                    <a:gd name="connsiteY21" fmla="*/ 192 h 10000"/>
                    <a:gd name="connsiteX22" fmla="*/ 3853 w 9634"/>
                    <a:gd name="connsiteY22" fmla="*/ 321 h 10000"/>
                    <a:gd name="connsiteX23" fmla="*/ 3395 w 9634"/>
                    <a:gd name="connsiteY23" fmla="*/ 578 h 10000"/>
                    <a:gd name="connsiteX24" fmla="*/ 3118 w 9634"/>
                    <a:gd name="connsiteY24" fmla="*/ 898 h 10000"/>
                    <a:gd name="connsiteX25" fmla="*/ 2844 w 9634"/>
                    <a:gd name="connsiteY25" fmla="*/ 1282 h 10000"/>
                    <a:gd name="connsiteX26" fmla="*/ 2661 w 9634"/>
                    <a:gd name="connsiteY26" fmla="*/ 1731 h 10000"/>
                    <a:gd name="connsiteX27" fmla="*/ 2661 w 9634"/>
                    <a:gd name="connsiteY27" fmla="*/ 2180 h 10000"/>
                    <a:gd name="connsiteX28" fmla="*/ 2661 w 9634"/>
                    <a:gd name="connsiteY28" fmla="*/ 2180 h 10000"/>
                    <a:gd name="connsiteX29" fmla="*/ 2752 w 9634"/>
                    <a:gd name="connsiteY29" fmla="*/ 2757 h 10000"/>
                    <a:gd name="connsiteX30" fmla="*/ 3118 w 9634"/>
                    <a:gd name="connsiteY30" fmla="*/ 3333 h 10000"/>
                    <a:gd name="connsiteX31" fmla="*/ 3578 w 9634"/>
                    <a:gd name="connsiteY31" fmla="*/ 3847 h 10000"/>
                    <a:gd name="connsiteX32" fmla="*/ 4037 w 9634"/>
                    <a:gd name="connsiteY32" fmla="*/ 4230 h 10000"/>
                    <a:gd name="connsiteX33" fmla="*/ 4037 w 9634"/>
                    <a:gd name="connsiteY33" fmla="*/ 4230 h 10000"/>
                    <a:gd name="connsiteX34" fmla="*/ 3028 w 9634"/>
                    <a:gd name="connsiteY34" fmla="*/ 4551 h 10000"/>
                    <a:gd name="connsiteX35" fmla="*/ 2202 w 9634"/>
                    <a:gd name="connsiteY35" fmla="*/ 4937 h 10000"/>
                    <a:gd name="connsiteX36" fmla="*/ 1468 w 9634"/>
                    <a:gd name="connsiteY36" fmla="*/ 5513 h 10000"/>
                    <a:gd name="connsiteX37" fmla="*/ 917 w 9634"/>
                    <a:gd name="connsiteY37" fmla="*/ 6281 h 10000"/>
                    <a:gd name="connsiteX38" fmla="*/ 459 w 9634"/>
                    <a:gd name="connsiteY38" fmla="*/ 7050 h 10000"/>
                    <a:gd name="connsiteX39" fmla="*/ 183 w 9634"/>
                    <a:gd name="connsiteY39" fmla="*/ 7949 h 10000"/>
                    <a:gd name="connsiteX40" fmla="*/ 0 w 9634"/>
                    <a:gd name="connsiteY40" fmla="*/ 8911 h 10000"/>
                    <a:gd name="connsiteX41" fmla="*/ 0 w 9634"/>
                    <a:gd name="connsiteY41" fmla="*/ 1000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9634" h="10000">
                      <a:moveTo>
                        <a:pt x="9634" y="6281"/>
                      </a:moveTo>
                      <a:lnTo>
                        <a:pt x="9083" y="5513"/>
                      </a:lnTo>
                      <a:lnTo>
                        <a:pt x="8349" y="4937"/>
                      </a:lnTo>
                      <a:lnTo>
                        <a:pt x="7431" y="4551"/>
                      </a:lnTo>
                      <a:lnTo>
                        <a:pt x="6422" y="4230"/>
                      </a:lnTo>
                      <a:lnTo>
                        <a:pt x="6422" y="4230"/>
                      </a:lnTo>
                      <a:lnTo>
                        <a:pt x="6973" y="3847"/>
                      </a:lnTo>
                      <a:lnTo>
                        <a:pt x="7340" y="3333"/>
                      </a:lnTo>
                      <a:cubicBezTo>
                        <a:pt x="7432" y="3142"/>
                        <a:pt x="7523" y="2948"/>
                        <a:pt x="7616" y="2757"/>
                      </a:cubicBezTo>
                      <a:lnTo>
                        <a:pt x="7890" y="2180"/>
                      </a:lnTo>
                      <a:lnTo>
                        <a:pt x="7890" y="2180"/>
                      </a:lnTo>
                      <a:cubicBezTo>
                        <a:pt x="7860" y="2030"/>
                        <a:pt x="7828" y="1881"/>
                        <a:pt x="7798" y="1731"/>
                      </a:cubicBezTo>
                      <a:cubicBezTo>
                        <a:pt x="7738" y="1581"/>
                        <a:pt x="7676" y="1431"/>
                        <a:pt x="7616" y="1282"/>
                      </a:cubicBezTo>
                      <a:cubicBezTo>
                        <a:pt x="7553" y="1154"/>
                        <a:pt x="7493" y="1026"/>
                        <a:pt x="7431" y="898"/>
                      </a:cubicBezTo>
                      <a:lnTo>
                        <a:pt x="7064" y="578"/>
                      </a:lnTo>
                      <a:lnTo>
                        <a:pt x="6698" y="321"/>
                      </a:lnTo>
                      <a:lnTo>
                        <a:pt x="6239" y="192"/>
                      </a:lnTo>
                      <a:lnTo>
                        <a:pt x="5780" y="0"/>
                      </a:lnTo>
                      <a:lnTo>
                        <a:pt x="5229" y="0"/>
                      </a:lnTo>
                      <a:lnTo>
                        <a:pt x="5229" y="0"/>
                      </a:lnTo>
                      <a:lnTo>
                        <a:pt x="4770" y="0"/>
                      </a:lnTo>
                      <a:lnTo>
                        <a:pt x="4313" y="192"/>
                      </a:lnTo>
                      <a:lnTo>
                        <a:pt x="3853" y="321"/>
                      </a:lnTo>
                      <a:lnTo>
                        <a:pt x="3395" y="578"/>
                      </a:lnTo>
                      <a:lnTo>
                        <a:pt x="3118" y="898"/>
                      </a:lnTo>
                      <a:lnTo>
                        <a:pt x="2844" y="1282"/>
                      </a:lnTo>
                      <a:cubicBezTo>
                        <a:pt x="2784" y="1431"/>
                        <a:pt x="2721" y="1581"/>
                        <a:pt x="2661" y="1731"/>
                      </a:cubicBezTo>
                      <a:lnTo>
                        <a:pt x="2661" y="2180"/>
                      </a:lnTo>
                      <a:lnTo>
                        <a:pt x="2661" y="2180"/>
                      </a:lnTo>
                      <a:cubicBezTo>
                        <a:pt x="2691" y="2372"/>
                        <a:pt x="2722" y="2564"/>
                        <a:pt x="2752" y="2757"/>
                      </a:cubicBezTo>
                      <a:lnTo>
                        <a:pt x="3118" y="3333"/>
                      </a:lnTo>
                      <a:lnTo>
                        <a:pt x="3578" y="3847"/>
                      </a:lnTo>
                      <a:lnTo>
                        <a:pt x="4037" y="4230"/>
                      </a:lnTo>
                      <a:lnTo>
                        <a:pt x="4037" y="4230"/>
                      </a:lnTo>
                      <a:lnTo>
                        <a:pt x="3028" y="4551"/>
                      </a:lnTo>
                      <a:lnTo>
                        <a:pt x="2202" y="4937"/>
                      </a:lnTo>
                      <a:lnTo>
                        <a:pt x="1468" y="5513"/>
                      </a:lnTo>
                      <a:lnTo>
                        <a:pt x="917" y="6281"/>
                      </a:lnTo>
                      <a:lnTo>
                        <a:pt x="459" y="7050"/>
                      </a:lnTo>
                      <a:lnTo>
                        <a:pt x="183" y="7949"/>
                      </a:lnTo>
                      <a:lnTo>
                        <a:pt x="0" y="8911"/>
                      </a:lnTo>
                      <a:lnTo>
                        <a:pt x="0" y="10000"/>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cxnSp>
              <p:nvCxnSpPr>
                <p:cNvPr id="25" name="Connecteur droit 325"/>
                <p:cNvCxnSpPr/>
                <p:nvPr/>
              </p:nvCxnSpPr>
              <p:spPr>
                <a:xfrm flipV="1">
                  <a:off x="4476193" y="4957472"/>
                  <a:ext cx="87297" cy="4115"/>
                </a:xfrm>
                <a:prstGeom prst="line">
                  <a:avLst/>
                </a:prstGeom>
                <a:ln w="19050">
                  <a:solidFill>
                    <a:schemeClr val="bg1">
                      <a:lumMod val="50000"/>
                    </a:schemeClr>
                  </a:solidFill>
                  <a:prstDash val="solid"/>
                </a:ln>
              </p:spPr>
              <p:style>
                <a:lnRef idx="1">
                  <a:schemeClr val="accent1"/>
                </a:lnRef>
                <a:fillRef idx="0">
                  <a:schemeClr val="accent1"/>
                </a:fillRef>
                <a:effectRef idx="0">
                  <a:schemeClr val="accent1"/>
                </a:effectRef>
                <a:fontRef idx="minor">
                  <a:schemeClr val="tx1"/>
                </a:fontRef>
              </p:style>
            </p:cxnSp>
          </p:grpSp>
        </p:grpSp>
        <p:grpSp>
          <p:nvGrpSpPr>
            <p:cNvPr id="10" name="Groupe 32"/>
            <p:cNvGrpSpPr>
              <a:grpSpLocks/>
            </p:cNvGrpSpPr>
            <p:nvPr userDrawn="1"/>
          </p:nvGrpSpPr>
          <p:grpSpPr bwMode="auto">
            <a:xfrm>
              <a:off x="8691235" y="2740981"/>
              <a:ext cx="389203" cy="362534"/>
              <a:chOff x="4999013" y="3508177"/>
              <a:chExt cx="228601" cy="217487"/>
            </a:xfrm>
          </p:grpSpPr>
          <p:sp>
            <p:nvSpPr>
              <p:cNvPr id="16" name="Freeform 213"/>
              <p:cNvSpPr>
                <a:spLocks/>
              </p:cNvSpPr>
              <p:nvPr/>
            </p:nvSpPr>
            <p:spPr bwMode="auto">
              <a:xfrm>
                <a:off x="4999361" y="3508591"/>
                <a:ext cx="85862" cy="83804"/>
              </a:xfrm>
              <a:custGeom>
                <a:avLst/>
                <a:gdLst/>
                <a:ahLst/>
                <a:cxnLst>
                  <a:cxn ang="0">
                    <a:pos x="54" y="42"/>
                  </a:cxn>
                  <a:cxn ang="0">
                    <a:pos x="54" y="42"/>
                  </a:cxn>
                  <a:cxn ang="0">
                    <a:pos x="54" y="47"/>
                  </a:cxn>
                  <a:cxn ang="0">
                    <a:pos x="51" y="51"/>
                  </a:cxn>
                  <a:cxn ang="0">
                    <a:pos x="47" y="53"/>
                  </a:cxn>
                  <a:cxn ang="0">
                    <a:pos x="42" y="53"/>
                  </a:cxn>
                  <a:cxn ang="0">
                    <a:pos x="12" y="53"/>
                  </a:cxn>
                  <a:cxn ang="0">
                    <a:pos x="12" y="53"/>
                  </a:cxn>
                  <a:cxn ang="0">
                    <a:pos x="7" y="53"/>
                  </a:cxn>
                  <a:cxn ang="0">
                    <a:pos x="3" y="51"/>
                  </a:cxn>
                  <a:cxn ang="0">
                    <a:pos x="0" y="47"/>
                  </a:cxn>
                  <a:cxn ang="0">
                    <a:pos x="0" y="42"/>
                  </a:cxn>
                  <a:cxn ang="0">
                    <a:pos x="0" y="12"/>
                  </a:cxn>
                  <a:cxn ang="0">
                    <a:pos x="0" y="12"/>
                  </a:cxn>
                  <a:cxn ang="0">
                    <a:pos x="0" y="7"/>
                  </a:cxn>
                  <a:cxn ang="0">
                    <a:pos x="3" y="3"/>
                  </a:cxn>
                  <a:cxn ang="0">
                    <a:pos x="7" y="0"/>
                  </a:cxn>
                  <a:cxn ang="0">
                    <a:pos x="12" y="0"/>
                  </a:cxn>
                  <a:cxn ang="0">
                    <a:pos x="42" y="0"/>
                  </a:cxn>
                  <a:cxn ang="0">
                    <a:pos x="42" y="0"/>
                  </a:cxn>
                  <a:cxn ang="0">
                    <a:pos x="47" y="0"/>
                  </a:cxn>
                  <a:cxn ang="0">
                    <a:pos x="51" y="3"/>
                  </a:cxn>
                  <a:cxn ang="0">
                    <a:pos x="54" y="7"/>
                  </a:cxn>
                  <a:cxn ang="0">
                    <a:pos x="54" y="12"/>
                  </a:cxn>
                  <a:cxn ang="0">
                    <a:pos x="54" y="42"/>
                  </a:cxn>
                </a:cxnLst>
                <a:rect l="0" t="0" r="r" b="b"/>
                <a:pathLst>
                  <a:path w="54" h="53">
                    <a:moveTo>
                      <a:pt x="54" y="42"/>
                    </a:moveTo>
                    <a:lnTo>
                      <a:pt x="54" y="42"/>
                    </a:lnTo>
                    <a:lnTo>
                      <a:pt x="54" y="47"/>
                    </a:lnTo>
                    <a:lnTo>
                      <a:pt x="51" y="51"/>
                    </a:lnTo>
                    <a:lnTo>
                      <a:pt x="47" y="53"/>
                    </a:lnTo>
                    <a:lnTo>
                      <a:pt x="42" y="53"/>
                    </a:lnTo>
                    <a:lnTo>
                      <a:pt x="12" y="53"/>
                    </a:lnTo>
                    <a:lnTo>
                      <a:pt x="12" y="53"/>
                    </a:lnTo>
                    <a:lnTo>
                      <a:pt x="7" y="53"/>
                    </a:lnTo>
                    <a:lnTo>
                      <a:pt x="3" y="51"/>
                    </a:lnTo>
                    <a:lnTo>
                      <a:pt x="0" y="47"/>
                    </a:lnTo>
                    <a:lnTo>
                      <a:pt x="0" y="42"/>
                    </a:lnTo>
                    <a:lnTo>
                      <a:pt x="0" y="12"/>
                    </a:lnTo>
                    <a:lnTo>
                      <a:pt x="0" y="12"/>
                    </a:lnTo>
                    <a:lnTo>
                      <a:pt x="0" y="7"/>
                    </a:lnTo>
                    <a:lnTo>
                      <a:pt x="3" y="3"/>
                    </a:lnTo>
                    <a:lnTo>
                      <a:pt x="7" y="0"/>
                    </a:lnTo>
                    <a:lnTo>
                      <a:pt x="12" y="0"/>
                    </a:lnTo>
                    <a:lnTo>
                      <a:pt x="42" y="0"/>
                    </a:lnTo>
                    <a:lnTo>
                      <a:pt x="42" y="0"/>
                    </a:lnTo>
                    <a:lnTo>
                      <a:pt x="47" y="0"/>
                    </a:lnTo>
                    <a:lnTo>
                      <a:pt x="51" y="3"/>
                    </a:lnTo>
                    <a:lnTo>
                      <a:pt x="54" y="7"/>
                    </a:lnTo>
                    <a:lnTo>
                      <a:pt x="54" y="12"/>
                    </a:lnTo>
                    <a:lnTo>
                      <a:pt x="54" y="42"/>
                    </a:lnTo>
                    <a:close/>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17" name="Freeform 214"/>
              <p:cNvSpPr>
                <a:spLocks/>
              </p:cNvSpPr>
              <p:nvPr/>
            </p:nvSpPr>
            <p:spPr bwMode="auto">
              <a:xfrm>
                <a:off x="5139770" y="3508591"/>
                <a:ext cx="87881" cy="83804"/>
              </a:xfrm>
              <a:custGeom>
                <a:avLst/>
                <a:gdLst/>
                <a:ahLst/>
                <a:cxnLst>
                  <a:cxn ang="0">
                    <a:pos x="55" y="42"/>
                  </a:cxn>
                  <a:cxn ang="0">
                    <a:pos x="55" y="42"/>
                  </a:cxn>
                  <a:cxn ang="0">
                    <a:pos x="53" y="47"/>
                  </a:cxn>
                  <a:cxn ang="0">
                    <a:pos x="51" y="51"/>
                  </a:cxn>
                  <a:cxn ang="0">
                    <a:pos x="47" y="53"/>
                  </a:cxn>
                  <a:cxn ang="0">
                    <a:pos x="42" y="53"/>
                  </a:cxn>
                  <a:cxn ang="0">
                    <a:pos x="11" y="53"/>
                  </a:cxn>
                  <a:cxn ang="0">
                    <a:pos x="11" y="53"/>
                  </a:cxn>
                  <a:cxn ang="0">
                    <a:pos x="8" y="53"/>
                  </a:cxn>
                  <a:cxn ang="0">
                    <a:pos x="4" y="51"/>
                  </a:cxn>
                  <a:cxn ang="0">
                    <a:pos x="1" y="47"/>
                  </a:cxn>
                  <a:cxn ang="0">
                    <a:pos x="0" y="42"/>
                  </a:cxn>
                  <a:cxn ang="0">
                    <a:pos x="0" y="12"/>
                  </a:cxn>
                  <a:cxn ang="0">
                    <a:pos x="0" y="12"/>
                  </a:cxn>
                  <a:cxn ang="0">
                    <a:pos x="1" y="7"/>
                  </a:cxn>
                  <a:cxn ang="0">
                    <a:pos x="4" y="3"/>
                  </a:cxn>
                  <a:cxn ang="0">
                    <a:pos x="8" y="0"/>
                  </a:cxn>
                  <a:cxn ang="0">
                    <a:pos x="11" y="0"/>
                  </a:cxn>
                  <a:cxn ang="0">
                    <a:pos x="42" y="0"/>
                  </a:cxn>
                  <a:cxn ang="0">
                    <a:pos x="42" y="0"/>
                  </a:cxn>
                  <a:cxn ang="0">
                    <a:pos x="47" y="0"/>
                  </a:cxn>
                  <a:cxn ang="0">
                    <a:pos x="51" y="3"/>
                  </a:cxn>
                  <a:cxn ang="0">
                    <a:pos x="53" y="7"/>
                  </a:cxn>
                  <a:cxn ang="0">
                    <a:pos x="55" y="12"/>
                  </a:cxn>
                  <a:cxn ang="0">
                    <a:pos x="55" y="42"/>
                  </a:cxn>
                </a:cxnLst>
                <a:rect l="0" t="0" r="r" b="b"/>
                <a:pathLst>
                  <a:path w="55" h="53">
                    <a:moveTo>
                      <a:pt x="55" y="42"/>
                    </a:moveTo>
                    <a:lnTo>
                      <a:pt x="55" y="42"/>
                    </a:lnTo>
                    <a:lnTo>
                      <a:pt x="53" y="47"/>
                    </a:lnTo>
                    <a:lnTo>
                      <a:pt x="51" y="51"/>
                    </a:lnTo>
                    <a:lnTo>
                      <a:pt x="47" y="53"/>
                    </a:lnTo>
                    <a:lnTo>
                      <a:pt x="42" y="53"/>
                    </a:lnTo>
                    <a:lnTo>
                      <a:pt x="11" y="53"/>
                    </a:lnTo>
                    <a:lnTo>
                      <a:pt x="11" y="53"/>
                    </a:lnTo>
                    <a:lnTo>
                      <a:pt x="8" y="53"/>
                    </a:lnTo>
                    <a:lnTo>
                      <a:pt x="4" y="51"/>
                    </a:lnTo>
                    <a:lnTo>
                      <a:pt x="1" y="47"/>
                    </a:lnTo>
                    <a:lnTo>
                      <a:pt x="0" y="42"/>
                    </a:lnTo>
                    <a:lnTo>
                      <a:pt x="0" y="12"/>
                    </a:lnTo>
                    <a:lnTo>
                      <a:pt x="0" y="12"/>
                    </a:lnTo>
                    <a:lnTo>
                      <a:pt x="1" y="7"/>
                    </a:lnTo>
                    <a:lnTo>
                      <a:pt x="4" y="3"/>
                    </a:lnTo>
                    <a:lnTo>
                      <a:pt x="8" y="0"/>
                    </a:lnTo>
                    <a:lnTo>
                      <a:pt x="11" y="0"/>
                    </a:lnTo>
                    <a:lnTo>
                      <a:pt x="42" y="0"/>
                    </a:lnTo>
                    <a:lnTo>
                      <a:pt x="42" y="0"/>
                    </a:lnTo>
                    <a:lnTo>
                      <a:pt x="47" y="0"/>
                    </a:lnTo>
                    <a:lnTo>
                      <a:pt x="51" y="3"/>
                    </a:lnTo>
                    <a:lnTo>
                      <a:pt x="53" y="7"/>
                    </a:lnTo>
                    <a:lnTo>
                      <a:pt x="55" y="12"/>
                    </a:lnTo>
                    <a:lnTo>
                      <a:pt x="55" y="42"/>
                    </a:lnTo>
                    <a:close/>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18" name="Freeform 215"/>
              <p:cNvSpPr>
                <a:spLocks/>
              </p:cNvSpPr>
              <p:nvPr/>
            </p:nvSpPr>
            <p:spPr bwMode="auto">
              <a:xfrm>
                <a:off x="5071081" y="3640011"/>
                <a:ext cx="84851" cy="85709"/>
              </a:xfrm>
              <a:custGeom>
                <a:avLst/>
                <a:gdLst/>
                <a:ahLst/>
                <a:cxnLst>
                  <a:cxn ang="0">
                    <a:pos x="36" y="54"/>
                  </a:cxn>
                  <a:cxn ang="0">
                    <a:pos x="29" y="54"/>
                  </a:cxn>
                  <a:cxn ang="0">
                    <a:pos x="11" y="54"/>
                  </a:cxn>
                  <a:cxn ang="0">
                    <a:pos x="11" y="54"/>
                  </a:cxn>
                  <a:cxn ang="0">
                    <a:pos x="7" y="53"/>
                  </a:cxn>
                  <a:cxn ang="0">
                    <a:pos x="3" y="50"/>
                  </a:cxn>
                  <a:cxn ang="0">
                    <a:pos x="1" y="46"/>
                  </a:cxn>
                  <a:cxn ang="0">
                    <a:pos x="0" y="43"/>
                  </a:cxn>
                  <a:cxn ang="0">
                    <a:pos x="0" y="12"/>
                  </a:cxn>
                  <a:cxn ang="0">
                    <a:pos x="0" y="12"/>
                  </a:cxn>
                  <a:cxn ang="0">
                    <a:pos x="1" y="7"/>
                  </a:cxn>
                  <a:cxn ang="0">
                    <a:pos x="3" y="3"/>
                  </a:cxn>
                  <a:cxn ang="0">
                    <a:pos x="7" y="1"/>
                  </a:cxn>
                  <a:cxn ang="0">
                    <a:pos x="11" y="0"/>
                  </a:cxn>
                  <a:cxn ang="0">
                    <a:pos x="42" y="0"/>
                  </a:cxn>
                  <a:cxn ang="0">
                    <a:pos x="42" y="0"/>
                  </a:cxn>
                  <a:cxn ang="0">
                    <a:pos x="47" y="1"/>
                  </a:cxn>
                  <a:cxn ang="0">
                    <a:pos x="50" y="3"/>
                  </a:cxn>
                  <a:cxn ang="0">
                    <a:pos x="53" y="7"/>
                  </a:cxn>
                  <a:cxn ang="0">
                    <a:pos x="54" y="12"/>
                  </a:cxn>
                  <a:cxn ang="0">
                    <a:pos x="54" y="43"/>
                  </a:cxn>
                </a:cxnLst>
                <a:rect l="0" t="0" r="r" b="b"/>
                <a:pathLst>
                  <a:path w="54" h="54">
                    <a:moveTo>
                      <a:pt x="36" y="54"/>
                    </a:moveTo>
                    <a:lnTo>
                      <a:pt x="29" y="54"/>
                    </a:lnTo>
                    <a:lnTo>
                      <a:pt x="11" y="54"/>
                    </a:lnTo>
                    <a:lnTo>
                      <a:pt x="11" y="54"/>
                    </a:lnTo>
                    <a:lnTo>
                      <a:pt x="7" y="53"/>
                    </a:lnTo>
                    <a:lnTo>
                      <a:pt x="3" y="50"/>
                    </a:lnTo>
                    <a:lnTo>
                      <a:pt x="1" y="46"/>
                    </a:lnTo>
                    <a:lnTo>
                      <a:pt x="0" y="43"/>
                    </a:lnTo>
                    <a:lnTo>
                      <a:pt x="0" y="12"/>
                    </a:lnTo>
                    <a:lnTo>
                      <a:pt x="0" y="12"/>
                    </a:lnTo>
                    <a:lnTo>
                      <a:pt x="1" y="7"/>
                    </a:lnTo>
                    <a:lnTo>
                      <a:pt x="3" y="3"/>
                    </a:lnTo>
                    <a:lnTo>
                      <a:pt x="7" y="1"/>
                    </a:lnTo>
                    <a:lnTo>
                      <a:pt x="11" y="0"/>
                    </a:lnTo>
                    <a:lnTo>
                      <a:pt x="42" y="0"/>
                    </a:lnTo>
                    <a:lnTo>
                      <a:pt x="42" y="0"/>
                    </a:lnTo>
                    <a:lnTo>
                      <a:pt x="47" y="1"/>
                    </a:lnTo>
                    <a:lnTo>
                      <a:pt x="50" y="3"/>
                    </a:lnTo>
                    <a:lnTo>
                      <a:pt x="53" y="7"/>
                    </a:lnTo>
                    <a:lnTo>
                      <a:pt x="54" y="12"/>
                    </a:lnTo>
                    <a:lnTo>
                      <a:pt x="54" y="43"/>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19" name="Freeform 216"/>
              <p:cNvSpPr>
                <a:spLocks/>
              </p:cNvSpPr>
              <p:nvPr/>
            </p:nvSpPr>
            <p:spPr bwMode="auto">
              <a:xfrm>
                <a:off x="5037746" y="3596204"/>
                <a:ext cx="148490" cy="17142"/>
              </a:xfrm>
              <a:custGeom>
                <a:avLst/>
                <a:gdLst/>
                <a:ahLst/>
                <a:cxnLst>
                  <a:cxn ang="0">
                    <a:pos x="94" y="0"/>
                  </a:cxn>
                  <a:cxn ang="0">
                    <a:pos x="94" y="0"/>
                  </a:cxn>
                  <a:cxn ang="0">
                    <a:pos x="94" y="5"/>
                  </a:cxn>
                  <a:cxn ang="0">
                    <a:pos x="92" y="9"/>
                  </a:cxn>
                  <a:cxn ang="0">
                    <a:pos x="88" y="10"/>
                  </a:cxn>
                  <a:cxn ang="0">
                    <a:pos x="83" y="11"/>
                  </a:cxn>
                  <a:cxn ang="0">
                    <a:pos x="47" y="11"/>
                  </a:cxn>
                  <a:cxn ang="0">
                    <a:pos x="12" y="11"/>
                  </a:cxn>
                  <a:cxn ang="0">
                    <a:pos x="12" y="11"/>
                  </a:cxn>
                  <a:cxn ang="0">
                    <a:pos x="8" y="10"/>
                  </a:cxn>
                  <a:cxn ang="0">
                    <a:pos x="4" y="9"/>
                  </a:cxn>
                  <a:cxn ang="0">
                    <a:pos x="2" y="5"/>
                  </a:cxn>
                  <a:cxn ang="0">
                    <a:pos x="0" y="0"/>
                  </a:cxn>
                </a:cxnLst>
                <a:rect l="0" t="0" r="r" b="b"/>
                <a:pathLst>
                  <a:path w="94" h="11">
                    <a:moveTo>
                      <a:pt x="94" y="0"/>
                    </a:moveTo>
                    <a:lnTo>
                      <a:pt x="94" y="0"/>
                    </a:lnTo>
                    <a:lnTo>
                      <a:pt x="94" y="5"/>
                    </a:lnTo>
                    <a:lnTo>
                      <a:pt x="92" y="9"/>
                    </a:lnTo>
                    <a:lnTo>
                      <a:pt x="88" y="10"/>
                    </a:lnTo>
                    <a:lnTo>
                      <a:pt x="83" y="11"/>
                    </a:lnTo>
                    <a:lnTo>
                      <a:pt x="47" y="11"/>
                    </a:lnTo>
                    <a:lnTo>
                      <a:pt x="12" y="11"/>
                    </a:lnTo>
                    <a:lnTo>
                      <a:pt x="12" y="11"/>
                    </a:lnTo>
                    <a:lnTo>
                      <a:pt x="8" y="10"/>
                    </a:lnTo>
                    <a:lnTo>
                      <a:pt x="4" y="9"/>
                    </a:lnTo>
                    <a:lnTo>
                      <a:pt x="2" y="5"/>
                    </a:lnTo>
                    <a:lnTo>
                      <a:pt x="0" y="0"/>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20" name="Line 217"/>
              <p:cNvSpPr>
                <a:spLocks noChangeShapeType="1"/>
              </p:cNvSpPr>
              <p:nvPr/>
            </p:nvSpPr>
            <p:spPr bwMode="auto">
              <a:xfrm flipV="1">
                <a:off x="5112496" y="3613346"/>
                <a:ext cx="2020" cy="26665"/>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grpSp>
        <p:grpSp>
          <p:nvGrpSpPr>
            <p:cNvPr id="23" name="Groupe 281"/>
            <p:cNvGrpSpPr>
              <a:grpSpLocks/>
            </p:cNvGrpSpPr>
            <p:nvPr userDrawn="1"/>
          </p:nvGrpSpPr>
          <p:grpSpPr bwMode="auto">
            <a:xfrm>
              <a:off x="5543115" y="3570780"/>
              <a:ext cx="562532" cy="335672"/>
              <a:chOff x="3909988" y="7116564"/>
              <a:chExt cx="268288" cy="163512"/>
            </a:xfrm>
          </p:grpSpPr>
          <p:sp>
            <p:nvSpPr>
              <p:cNvPr id="12" name="Line 326"/>
              <p:cNvSpPr>
                <a:spLocks noChangeShapeType="1"/>
              </p:cNvSpPr>
              <p:nvPr/>
            </p:nvSpPr>
            <p:spPr bwMode="auto">
              <a:xfrm>
                <a:off x="3909880" y="7120976"/>
                <a:ext cx="1640" cy="157747"/>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13" name="Line 327"/>
              <p:cNvSpPr>
                <a:spLocks noChangeShapeType="1"/>
              </p:cNvSpPr>
              <p:nvPr/>
            </p:nvSpPr>
            <p:spPr bwMode="auto">
              <a:xfrm>
                <a:off x="3911520" y="7278723"/>
                <a:ext cx="266571" cy="1547"/>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14" name="Freeform 328"/>
              <p:cNvSpPr>
                <a:spLocks/>
              </p:cNvSpPr>
              <p:nvPr/>
            </p:nvSpPr>
            <p:spPr bwMode="auto">
              <a:xfrm>
                <a:off x="3936127" y="7143401"/>
                <a:ext cx="179628" cy="115991"/>
              </a:xfrm>
              <a:custGeom>
                <a:avLst/>
                <a:gdLst/>
                <a:ahLst/>
                <a:cxnLst>
                  <a:cxn ang="0">
                    <a:pos x="0" y="73"/>
                  </a:cxn>
                  <a:cxn ang="0">
                    <a:pos x="34" y="39"/>
                  </a:cxn>
                  <a:cxn ang="0">
                    <a:pos x="55" y="59"/>
                  </a:cxn>
                  <a:cxn ang="0">
                    <a:pos x="114" y="0"/>
                  </a:cxn>
                </a:cxnLst>
                <a:rect l="0" t="0" r="r" b="b"/>
                <a:pathLst>
                  <a:path w="114" h="73">
                    <a:moveTo>
                      <a:pt x="0" y="73"/>
                    </a:moveTo>
                    <a:lnTo>
                      <a:pt x="34" y="39"/>
                    </a:lnTo>
                    <a:lnTo>
                      <a:pt x="55" y="59"/>
                    </a:lnTo>
                    <a:lnTo>
                      <a:pt x="114" y="0"/>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15" name="Freeform 329"/>
              <p:cNvSpPr>
                <a:spLocks/>
              </p:cNvSpPr>
              <p:nvPr/>
            </p:nvSpPr>
            <p:spPr bwMode="auto">
              <a:xfrm>
                <a:off x="4087867" y="7116337"/>
                <a:ext cx="50854" cy="55675"/>
              </a:xfrm>
              <a:custGeom>
                <a:avLst/>
                <a:gdLst/>
                <a:ahLst/>
                <a:cxnLst>
                  <a:cxn ang="0">
                    <a:pos x="0" y="0"/>
                  </a:cxn>
                  <a:cxn ang="0">
                    <a:pos x="32" y="0"/>
                  </a:cxn>
                  <a:cxn ang="0">
                    <a:pos x="32" y="35"/>
                  </a:cxn>
                </a:cxnLst>
                <a:rect l="0" t="0" r="r" b="b"/>
                <a:pathLst>
                  <a:path w="32" h="35">
                    <a:moveTo>
                      <a:pt x="0" y="0"/>
                    </a:moveTo>
                    <a:lnTo>
                      <a:pt x="32" y="0"/>
                    </a:lnTo>
                    <a:lnTo>
                      <a:pt x="32" y="35"/>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grpSp>
        <p:sp>
          <p:nvSpPr>
            <p:cNvPr id="11" name="Freeform 72"/>
            <p:cNvSpPr>
              <a:spLocks/>
            </p:cNvSpPr>
            <p:nvPr userDrawn="1"/>
          </p:nvSpPr>
          <p:spPr bwMode="auto">
            <a:xfrm>
              <a:off x="2579688" y="3656035"/>
              <a:ext cx="581290" cy="349236"/>
            </a:xfrm>
            <a:custGeom>
              <a:avLst/>
              <a:gdLst/>
              <a:ahLst/>
              <a:cxnLst>
                <a:cxn ang="0">
                  <a:pos x="180" y="132"/>
                </a:cxn>
                <a:cxn ang="0">
                  <a:pos x="193" y="129"/>
                </a:cxn>
                <a:cxn ang="0">
                  <a:pos x="204" y="121"/>
                </a:cxn>
                <a:cxn ang="0">
                  <a:pos x="212" y="110"/>
                </a:cxn>
                <a:cxn ang="0">
                  <a:pos x="215" y="97"/>
                </a:cxn>
                <a:cxn ang="0">
                  <a:pos x="215" y="90"/>
                </a:cxn>
                <a:cxn ang="0">
                  <a:pos x="208" y="77"/>
                </a:cxn>
                <a:cxn ang="0">
                  <a:pos x="199" y="68"/>
                </a:cxn>
                <a:cxn ang="0">
                  <a:pos x="187" y="63"/>
                </a:cxn>
                <a:cxn ang="0">
                  <a:pos x="180" y="62"/>
                </a:cxn>
                <a:cxn ang="0">
                  <a:pos x="179" y="62"/>
                </a:cxn>
                <a:cxn ang="0">
                  <a:pos x="179" y="61"/>
                </a:cxn>
                <a:cxn ang="0">
                  <a:pos x="174" y="36"/>
                </a:cxn>
                <a:cxn ang="0">
                  <a:pos x="161" y="17"/>
                </a:cxn>
                <a:cxn ang="0">
                  <a:pos x="142" y="5"/>
                </a:cxn>
                <a:cxn ang="0">
                  <a:pos x="120" y="0"/>
                </a:cxn>
                <a:cxn ang="0">
                  <a:pos x="109" y="1"/>
                </a:cxn>
                <a:cxn ang="0">
                  <a:pos x="92" y="6"/>
                </a:cxn>
                <a:cxn ang="0">
                  <a:pos x="78" y="17"/>
                </a:cxn>
                <a:cxn ang="0">
                  <a:pos x="66" y="31"/>
                </a:cxn>
                <a:cxn ang="0">
                  <a:pos x="62" y="39"/>
                </a:cxn>
                <a:cxn ang="0">
                  <a:pos x="47" y="36"/>
                </a:cxn>
                <a:cxn ang="0">
                  <a:pos x="38" y="38"/>
                </a:cxn>
                <a:cxn ang="0">
                  <a:pos x="21" y="45"/>
                </a:cxn>
                <a:cxn ang="0">
                  <a:pos x="8" y="58"/>
                </a:cxn>
                <a:cxn ang="0">
                  <a:pos x="2" y="75"/>
                </a:cxn>
                <a:cxn ang="0">
                  <a:pos x="0" y="85"/>
                </a:cxn>
                <a:cxn ang="0">
                  <a:pos x="4" y="102"/>
                </a:cxn>
                <a:cxn ang="0">
                  <a:pos x="14" y="118"/>
                </a:cxn>
                <a:cxn ang="0">
                  <a:pos x="30" y="128"/>
                </a:cxn>
                <a:cxn ang="0">
                  <a:pos x="47" y="132"/>
                </a:cxn>
                <a:cxn ang="0">
                  <a:pos x="147" y="132"/>
                </a:cxn>
              </a:cxnLst>
              <a:rect l="0" t="0" r="r" b="b"/>
              <a:pathLst>
                <a:path w="215" h="132">
                  <a:moveTo>
                    <a:pt x="180" y="132"/>
                  </a:moveTo>
                  <a:lnTo>
                    <a:pt x="180" y="132"/>
                  </a:lnTo>
                  <a:lnTo>
                    <a:pt x="187" y="132"/>
                  </a:lnTo>
                  <a:lnTo>
                    <a:pt x="193" y="129"/>
                  </a:lnTo>
                  <a:lnTo>
                    <a:pt x="199" y="125"/>
                  </a:lnTo>
                  <a:lnTo>
                    <a:pt x="204" y="121"/>
                  </a:lnTo>
                  <a:lnTo>
                    <a:pt x="208" y="116"/>
                  </a:lnTo>
                  <a:lnTo>
                    <a:pt x="212" y="110"/>
                  </a:lnTo>
                  <a:lnTo>
                    <a:pt x="215" y="104"/>
                  </a:lnTo>
                  <a:lnTo>
                    <a:pt x="215" y="97"/>
                  </a:lnTo>
                  <a:lnTo>
                    <a:pt x="215" y="97"/>
                  </a:lnTo>
                  <a:lnTo>
                    <a:pt x="215" y="90"/>
                  </a:lnTo>
                  <a:lnTo>
                    <a:pt x="212" y="83"/>
                  </a:lnTo>
                  <a:lnTo>
                    <a:pt x="208" y="77"/>
                  </a:lnTo>
                  <a:lnTo>
                    <a:pt x="204" y="72"/>
                  </a:lnTo>
                  <a:lnTo>
                    <a:pt x="199" y="68"/>
                  </a:lnTo>
                  <a:lnTo>
                    <a:pt x="193" y="64"/>
                  </a:lnTo>
                  <a:lnTo>
                    <a:pt x="187" y="63"/>
                  </a:lnTo>
                  <a:lnTo>
                    <a:pt x="180" y="62"/>
                  </a:lnTo>
                  <a:lnTo>
                    <a:pt x="180" y="62"/>
                  </a:lnTo>
                  <a:lnTo>
                    <a:pt x="179" y="62"/>
                  </a:lnTo>
                  <a:lnTo>
                    <a:pt x="179" y="62"/>
                  </a:lnTo>
                  <a:lnTo>
                    <a:pt x="179" y="61"/>
                  </a:lnTo>
                  <a:lnTo>
                    <a:pt x="179" y="61"/>
                  </a:lnTo>
                  <a:lnTo>
                    <a:pt x="178" y="48"/>
                  </a:lnTo>
                  <a:lnTo>
                    <a:pt x="174" y="36"/>
                  </a:lnTo>
                  <a:lnTo>
                    <a:pt x="169" y="26"/>
                  </a:lnTo>
                  <a:lnTo>
                    <a:pt x="161" y="17"/>
                  </a:lnTo>
                  <a:lnTo>
                    <a:pt x="152" y="10"/>
                  </a:lnTo>
                  <a:lnTo>
                    <a:pt x="142" y="5"/>
                  </a:lnTo>
                  <a:lnTo>
                    <a:pt x="131" y="1"/>
                  </a:lnTo>
                  <a:lnTo>
                    <a:pt x="120" y="0"/>
                  </a:lnTo>
                  <a:lnTo>
                    <a:pt x="120" y="0"/>
                  </a:lnTo>
                  <a:lnTo>
                    <a:pt x="109" y="1"/>
                  </a:lnTo>
                  <a:lnTo>
                    <a:pt x="101" y="2"/>
                  </a:lnTo>
                  <a:lnTo>
                    <a:pt x="92" y="6"/>
                  </a:lnTo>
                  <a:lnTo>
                    <a:pt x="84" y="11"/>
                  </a:lnTo>
                  <a:lnTo>
                    <a:pt x="78" y="17"/>
                  </a:lnTo>
                  <a:lnTo>
                    <a:pt x="71" y="24"/>
                  </a:lnTo>
                  <a:lnTo>
                    <a:pt x="66" y="31"/>
                  </a:lnTo>
                  <a:lnTo>
                    <a:pt x="62" y="39"/>
                  </a:lnTo>
                  <a:lnTo>
                    <a:pt x="62" y="39"/>
                  </a:lnTo>
                  <a:lnTo>
                    <a:pt x="55" y="38"/>
                  </a:lnTo>
                  <a:lnTo>
                    <a:pt x="47" y="36"/>
                  </a:lnTo>
                  <a:lnTo>
                    <a:pt x="47" y="36"/>
                  </a:lnTo>
                  <a:lnTo>
                    <a:pt x="38" y="38"/>
                  </a:lnTo>
                  <a:lnTo>
                    <a:pt x="30" y="40"/>
                  </a:lnTo>
                  <a:lnTo>
                    <a:pt x="21" y="45"/>
                  </a:lnTo>
                  <a:lnTo>
                    <a:pt x="14" y="50"/>
                  </a:lnTo>
                  <a:lnTo>
                    <a:pt x="8" y="58"/>
                  </a:lnTo>
                  <a:lnTo>
                    <a:pt x="4" y="66"/>
                  </a:lnTo>
                  <a:lnTo>
                    <a:pt x="2" y="75"/>
                  </a:lnTo>
                  <a:lnTo>
                    <a:pt x="0" y="85"/>
                  </a:lnTo>
                  <a:lnTo>
                    <a:pt x="0" y="85"/>
                  </a:lnTo>
                  <a:lnTo>
                    <a:pt x="2" y="94"/>
                  </a:lnTo>
                  <a:lnTo>
                    <a:pt x="4" y="102"/>
                  </a:lnTo>
                  <a:lnTo>
                    <a:pt x="8" y="111"/>
                  </a:lnTo>
                  <a:lnTo>
                    <a:pt x="14" y="118"/>
                  </a:lnTo>
                  <a:lnTo>
                    <a:pt x="21" y="124"/>
                  </a:lnTo>
                  <a:lnTo>
                    <a:pt x="30" y="128"/>
                  </a:lnTo>
                  <a:lnTo>
                    <a:pt x="38" y="130"/>
                  </a:lnTo>
                  <a:lnTo>
                    <a:pt x="47" y="132"/>
                  </a:lnTo>
                  <a:lnTo>
                    <a:pt x="47" y="132"/>
                  </a:lnTo>
                  <a:lnTo>
                    <a:pt x="147" y="132"/>
                  </a:lnTo>
                </a:path>
              </a:pathLst>
            </a:custGeom>
            <a:noFill/>
            <a:ln w="19050">
              <a:solidFill>
                <a:schemeClr val="bg1">
                  <a:lumMod val="50000"/>
                </a:schemeClr>
              </a:solidFill>
              <a:prstDash val="solid"/>
              <a:round/>
              <a:headEnd/>
              <a:tailEnd/>
            </a:ln>
          </p:spPr>
          <p:txBody>
            <a:bodyPr lIns="83969" tIns="41985" rIns="83969" bIns="41985"/>
            <a:lstStyle/>
            <a:p>
              <a:pPr defTabSz="914400">
                <a:defRPr/>
              </a:pPr>
              <a:endParaRPr lang="en-US" sz="1800">
                <a:solidFill>
                  <a:srgbClr val="263147"/>
                </a:solidFill>
                <a:cs typeface="Arial" charset="0"/>
              </a:endParaRPr>
            </a:p>
          </p:txBody>
        </p:sp>
      </p:grpSp>
      <p:graphicFrame>
        <p:nvGraphicFramePr>
          <p:cNvPr id="42" name="Object 2" hidden="1"/>
          <p:cNvGraphicFramePr>
            <a:graphicFrameLocks noChangeAspect="1"/>
          </p:cNvGraphicFramePr>
          <p:nvPr/>
        </p:nvGraphicFramePr>
        <p:xfrm>
          <a:off x="0" y="0"/>
          <a:ext cx="158222" cy="158750"/>
        </p:xfrm>
        <a:graphic>
          <a:graphicData uri="http://schemas.openxmlformats.org/presentationml/2006/ole">
            <p:oleObj spid="_x0000_s1318915" name="think-cell Slide" r:id="rId6" imgW="360" imgH="360" progId="">
              <p:embed/>
            </p:oleObj>
          </a:graphicData>
        </a:graphic>
      </p:graphicFrame>
      <p:sp>
        <p:nvSpPr>
          <p:cNvPr id="43" name="Rectangle 7"/>
          <p:cNvSpPr/>
          <p:nvPr>
            <p:custDataLst>
              <p:tags r:id="rId2"/>
            </p:custDataLst>
          </p:nvPr>
        </p:nvSpPr>
        <p:spPr bwMode="auto">
          <a:xfrm flipV="1">
            <a:off x="-1719" y="3384550"/>
            <a:ext cx="9907720" cy="3473450"/>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411"/>
              <a:gd name="connsiteY0" fmla="*/ 2791 h 3881172"/>
              <a:gd name="connsiteX1" fmla="*/ 10561655 w 10562411"/>
              <a:gd name="connsiteY1" fmla="*/ 0 h 3881172"/>
              <a:gd name="connsiteX2" fmla="*/ 10561157 w 10562411"/>
              <a:gd name="connsiteY2" fmla="*/ 1476338 h 3881172"/>
              <a:gd name="connsiteX3" fmla="*/ 9288594 w 10562411"/>
              <a:gd name="connsiteY3" fmla="*/ 2153103 h 3881172"/>
              <a:gd name="connsiteX4" fmla="*/ 2317558 w 10562411"/>
              <a:gd name="connsiteY4" fmla="*/ 2159512 h 3881172"/>
              <a:gd name="connsiteX5" fmla="*/ 1180889 w 10562411"/>
              <a:gd name="connsiteY5" fmla="*/ 2958168 h 3881172"/>
              <a:gd name="connsiteX6" fmla="*/ 0 w 10562411"/>
              <a:gd name="connsiteY6" fmla="*/ 2174065 h 3881172"/>
              <a:gd name="connsiteX7" fmla="*/ 1331 w 10562411"/>
              <a:gd name="connsiteY7" fmla="*/ 2791 h 3881172"/>
              <a:gd name="connsiteX0" fmla="*/ 1331 w 10562411"/>
              <a:gd name="connsiteY0" fmla="*/ 2791 h 4143392"/>
              <a:gd name="connsiteX1" fmla="*/ 10561655 w 10562411"/>
              <a:gd name="connsiteY1" fmla="*/ 0 h 4143392"/>
              <a:gd name="connsiteX2" fmla="*/ 10561157 w 10562411"/>
              <a:gd name="connsiteY2" fmla="*/ 1476338 h 4143392"/>
              <a:gd name="connsiteX3" fmla="*/ 9288594 w 10562411"/>
              <a:gd name="connsiteY3" fmla="*/ 2153103 h 4143392"/>
              <a:gd name="connsiteX4" fmla="*/ 2317558 w 10562411"/>
              <a:gd name="connsiteY4" fmla="*/ 2159512 h 4143392"/>
              <a:gd name="connsiteX5" fmla="*/ 1180889 w 10562411"/>
              <a:gd name="connsiteY5" fmla="*/ 2958168 h 4143392"/>
              <a:gd name="connsiteX6" fmla="*/ 0 w 10562411"/>
              <a:gd name="connsiteY6" fmla="*/ 2174065 h 4143392"/>
              <a:gd name="connsiteX7" fmla="*/ 1331 w 10562411"/>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336031 w 10580884"/>
              <a:gd name="connsiteY4" fmla="*/ 2159512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013072 w 10580884"/>
              <a:gd name="connsiteY3" fmla="*/ 3716089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641"/>
              <a:gd name="connsiteY0" fmla="*/ 2791 h 4143392"/>
              <a:gd name="connsiteX1" fmla="*/ 10580128 w 10580641"/>
              <a:gd name="connsiteY1" fmla="*/ 0 h 4143392"/>
              <a:gd name="connsiteX2" fmla="*/ 10559884 w 10580641"/>
              <a:gd name="connsiteY2" fmla="*/ 3400831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625733"/>
              <a:gd name="connsiteX1" fmla="*/ 10580128 w 10580641"/>
              <a:gd name="connsiteY1" fmla="*/ 0 h 4625733"/>
              <a:gd name="connsiteX2" fmla="*/ 10559883 w 10580641"/>
              <a:gd name="connsiteY2" fmla="*/ 3953724 h 4625733"/>
              <a:gd name="connsiteX3" fmla="*/ 9013072 w 10580641"/>
              <a:gd name="connsiteY3" fmla="*/ 3716089 h 4625733"/>
              <a:gd name="connsiteX4" fmla="*/ 2283533 w 10580641"/>
              <a:gd name="connsiteY4" fmla="*/ 3711866 h 4625733"/>
              <a:gd name="connsiteX5" fmla="*/ 1199362 w 10580641"/>
              <a:gd name="connsiteY5" fmla="*/ 2958168 h 4625733"/>
              <a:gd name="connsiteX6" fmla="*/ 0 w 10580641"/>
              <a:gd name="connsiteY6" fmla="*/ 3726419 h 4625733"/>
              <a:gd name="connsiteX7" fmla="*/ 19804 w 10580641"/>
              <a:gd name="connsiteY7" fmla="*/ 2791 h 4625733"/>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37052 h 3953724"/>
              <a:gd name="connsiteX7" fmla="*/ 19804 w 10580641"/>
              <a:gd name="connsiteY7" fmla="*/ 2791 h 3953724"/>
              <a:gd name="connsiteX0" fmla="*/ 0 w 10581837"/>
              <a:gd name="connsiteY0" fmla="*/ 13424 h 3953724"/>
              <a:gd name="connsiteX1" fmla="*/ 10581324 w 10581837"/>
              <a:gd name="connsiteY1" fmla="*/ 0 h 3953724"/>
              <a:gd name="connsiteX2" fmla="*/ 10561079 w 10581837"/>
              <a:gd name="connsiteY2" fmla="*/ 3953724 h 3953724"/>
              <a:gd name="connsiteX3" fmla="*/ 9014268 w 10581837"/>
              <a:gd name="connsiteY3" fmla="*/ 3716089 h 3953724"/>
              <a:gd name="connsiteX4" fmla="*/ 2284729 w 10581837"/>
              <a:gd name="connsiteY4" fmla="*/ 3711866 h 3953724"/>
              <a:gd name="connsiteX5" fmla="*/ 1200558 w 10581837"/>
              <a:gd name="connsiteY5" fmla="*/ 2958168 h 3953724"/>
              <a:gd name="connsiteX6" fmla="*/ 1196 w 10581837"/>
              <a:gd name="connsiteY6" fmla="*/ 3737052 h 3953724"/>
              <a:gd name="connsiteX7" fmla="*/ 0 w 10581837"/>
              <a:gd name="connsiteY7" fmla="*/ 13424 h 3953724"/>
              <a:gd name="connsiteX0" fmla="*/ 0 w 10562333"/>
              <a:gd name="connsiteY0" fmla="*/ 24056 h 3964356"/>
              <a:gd name="connsiteX1" fmla="*/ 10549824 w 10562333"/>
              <a:gd name="connsiteY1" fmla="*/ 0 h 3964356"/>
              <a:gd name="connsiteX2" fmla="*/ 10561079 w 10562333"/>
              <a:gd name="connsiteY2" fmla="*/ 3964356 h 3964356"/>
              <a:gd name="connsiteX3" fmla="*/ 9014268 w 10562333"/>
              <a:gd name="connsiteY3" fmla="*/ 3726721 h 3964356"/>
              <a:gd name="connsiteX4" fmla="*/ 2284729 w 10562333"/>
              <a:gd name="connsiteY4" fmla="*/ 3722498 h 3964356"/>
              <a:gd name="connsiteX5" fmla="*/ 1200558 w 10562333"/>
              <a:gd name="connsiteY5" fmla="*/ 2968800 h 3964356"/>
              <a:gd name="connsiteX6" fmla="*/ 1196 w 10562333"/>
              <a:gd name="connsiteY6" fmla="*/ 3747684 h 3964356"/>
              <a:gd name="connsiteX7" fmla="*/ 0 w 10562333"/>
              <a:gd name="connsiteY7" fmla="*/ 24056 h 3964356"/>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10559884 w 10650182"/>
              <a:gd name="connsiteY0" fmla="*/ 18474 h 3993463"/>
              <a:gd name="connsiteX1" fmla="*/ 10561079 w 10650182"/>
              <a:gd name="connsiteY1" fmla="*/ 3993463 h 3993463"/>
              <a:gd name="connsiteX2" fmla="*/ 9024769 w 10650182"/>
              <a:gd name="connsiteY2" fmla="*/ 3734563 h 3993463"/>
              <a:gd name="connsiteX3" fmla="*/ 2295230 w 10650182"/>
              <a:gd name="connsiteY3" fmla="*/ 3719707 h 3993463"/>
              <a:gd name="connsiteX4" fmla="*/ 1200558 w 10650182"/>
              <a:gd name="connsiteY4" fmla="*/ 2997907 h 3993463"/>
              <a:gd name="connsiteX5" fmla="*/ 0 w 10650182"/>
              <a:gd name="connsiteY5" fmla="*/ 3712996 h 3993463"/>
              <a:gd name="connsiteX6" fmla="*/ 0 w 10650182"/>
              <a:gd name="connsiteY6" fmla="*/ 0 h 3993463"/>
              <a:gd name="connsiteX7" fmla="*/ 10650182 w 10650182"/>
              <a:gd name="connsiteY7" fmla="*/ 109914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10285606 w 10562333"/>
              <a:gd name="connsiteY7" fmla="*/ 418258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9991611 w 10562333"/>
              <a:gd name="connsiteY7" fmla="*/ 56751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0 w 10562846"/>
              <a:gd name="connsiteY5" fmla="*/ 3712996 h 3993463"/>
              <a:gd name="connsiteX6" fmla="*/ 0 w 10562846"/>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2449 w 10562846"/>
              <a:gd name="connsiteY5" fmla="*/ 3734261 h 3993463"/>
              <a:gd name="connsiteX6" fmla="*/ 0 w 10562846"/>
              <a:gd name="connsiteY6" fmla="*/ 0 h 3993463"/>
              <a:gd name="connsiteX0" fmla="*/ 10562334 w 10562847"/>
              <a:gd name="connsiteY0" fmla="*/ 1074357 h 5067820"/>
              <a:gd name="connsiteX1" fmla="*/ 10561080 w 10562847"/>
              <a:gd name="connsiteY1" fmla="*/ 5067820 h 5067820"/>
              <a:gd name="connsiteX2" fmla="*/ 9024770 w 10562847"/>
              <a:gd name="connsiteY2" fmla="*/ 4808920 h 5067820"/>
              <a:gd name="connsiteX3" fmla="*/ 2295231 w 10562847"/>
              <a:gd name="connsiteY3" fmla="*/ 4794064 h 5067820"/>
              <a:gd name="connsiteX4" fmla="*/ 1200559 w 10562847"/>
              <a:gd name="connsiteY4" fmla="*/ 4072264 h 5067820"/>
              <a:gd name="connsiteX5" fmla="*/ 2450 w 10562847"/>
              <a:gd name="connsiteY5" fmla="*/ 4808618 h 5067820"/>
              <a:gd name="connsiteX6" fmla="*/ 0 w 10562847"/>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2450 w 10563360"/>
              <a:gd name="connsiteY5" fmla="*/ 4808618 h 5067820"/>
              <a:gd name="connsiteX6" fmla="*/ 0 w 10563360"/>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514 w 10563360"/>
              <a:gd name="connsiteY5" fmla="*/ 4819150 h 5067820"/>
              <a:gd name="connsiteX6" fmla="*/ 0 w 10563360"/>
              <a:gd name="connsiteY6" fmla="*/ 0 h 5067820"/>
              <a:gd name="connsiteX0" fmla="*/ 10562847 w 10564614"/>
              <a:gd name="connsiteY0" fmla="*/ 0 h 5152083"/>
              <a:gd name="connsiteX1" fmla="*/ 10563360 w 10564614"/>
              <a:gd name="connsiteY1" fmla="*/ 5152083 h 5152083"/>
              <a:gd name="connsiteX2" fmla="*/ 9024770 w 10564614"/>
              <a:gd name="connsiteY2" fmla="*/ 4808920 h 5152083"/>
              <a:gd name="connsiteX3" fmla="*/ 2295231 w 10564614"/>
              <a:gd name="connsiteY3" fmla="*/ 4794064 h 5152083"/>
              <a:gd name="connsiteX4" fmla="*/ 1200559 w 10564614"/>
              <a:gd name="connsiteY4" fmla="*/ 4072264 h 5152083"/>
              <a:gd name="connsiteX5" fmla="*/ 514 w 10564614"/>
              <a:gd name="connsiteY5" fmla="*/ 4819150 h 5152083"/>
              <a:gd name="connsiteX6" fmla="*/ 0 w 10564614"/>
              <a:gd name="connsiteY6" fmla="*/ 0 h 5152083"/>
              <a:gd name="connsiteX0" fmla="*/ 10562847 w 10564614"/>
              <a:gd name="connsiteY0" fmla="*/ 0 h 5183681"/>
              <a:gd name="connsiteX1" fmla="*/ 10563360 w 10564614"/>
              <a:gd name="connsiteY1" fmla="*/ 5183681 h 5183681"/>
              <a:gd name="connsiteX2" fmla="*/ 9024770 w 10564614"/>
              <a:gd name="connsiteY2" fmla="*/ 4808920 h 5183681"/>
              <a:gd name="connsiteX3" fmla="*/ 2295231 w 10564614"/>
              <a:gd name="connsiteY3" fmla="*/ 4794064 h 5183681"/>
              <a:gd name="connsiteX4" fmla="*/ 1200559 w 10564614"/>
              <a:gd name="connsiteY4" fmla="*/ 4072264 h 5183681"/>
              <a:gd name="connsiteX5" fmla="*/ 514 w 10564614"/>
              <a:gd name="connsiteY5" fmla="*/ 4819150 h 5183681"/>
              <a:gd name="connsiteX6" fmla="*/ 0 w 10564614"/>
              <a:gd name="connsiteY6" fmla="*/ 0 h 518368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87552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1864314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333 w 10564100"/>
              <a:gd name="connsiteY0" fmla="*/ 0 h 3793347"/>
              <a:gd name="connsiteX1" fmla="*/ 10562846 w 10564100"/>
              <a:gd name="connsiteY1" fmla="*/ 3793347 h 3793347"/>
              <a:gd name="connsiteX2" fmla="*/ 9024256 w 10564100"/>
              <a:gd name="connsiteY2" fmla="*/ 2944606 h 3793347"/>
              <a:gd name="connsiteX3" fmla="*/ 2294717 w 10564100"/>
              <a:gd name="connsiteY3" fmla="*/ 2929750 h 3793347"/>
              <a:gd name="connsiteX4" fmla="*/ 1200045 w 10564100"/>
              <a:gd name="connsiteY4" fmla="*/ 2207950 h 3793347"/>
              <a:gd name="connsiteX5" fmla="*/ 0 w 10564100"/>
              <a:gd name="connsiteY5" fmla="*/ 2933771 h 3793347"/>
              <a:gd name="connsiteX6" fmla="*/ 30995 w 10564100"/>
              <a:gd name="connsiteY6" fmla="*/ 0 h 3793347"/>
              <a:gd name="connsiteX0" fmla="*/ 10562333 w 10564100"/>
              <a:gd name="connsiteY0" fmla="*/ 0 h 3793347"/>
              <a:gd name="connsiteX1" fmla="*/ 10562846 w 10564100"/>
              <a:gd name="connsiteY1" fmla="*/ 3793347 h 3793347"/>
              <a:gd name="connsiteX2" fmla="*/ 9024256 w 10564100"/>
              <a:gd name="connsiteY2" fmla="*/ 2944606 h 3793347"/>
              <a:gd name="connsiteX3" fmla="*/ 2294717 w 10564100"/>
              <a:gd name="connsiteY3" fmla="*/ 2929750 h 3793347"/>
              <a:gd name="connsiteX4" fmla="*/ 1200045 w 10564100"/>
              <a:gd name="connsiteY4" fmla="*/ 2207950 h 3793347"/>
              <a:gd name="connsiteX5" fmla="*/ 0 w 10564100"/>
              <a:gd name="connsiteY5" fmla="*/ 2933771 h 3793347"/>
              <a:gd name="connsiteX6" fmla="*/ 1254 w 10564100"/>
              <a:gd name="connsiteY6" fmla="*/ 0 h 3793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64100" h="3793347">
                <a:moveTo>
                  <a:pt x="10562333" y="0"/>
                </a:moveTo>
                <a:cubicBezTo>
                  <a:pt x="10562846" y="67600"/>
                  <a:pt x="10564100" y="3749932"/>
                  <a:pt x="10562846" y="3793347"/>
                </a:cubicBezTo>
                <a:cubicBezTo>
                  <a:pt x="10190427" y="3056010"/>
                  <a:pt x="9461842" y="2928661"/>
                  <a:pt x="9024256" y="2944606"/>
                </a:cubicBezTo>
                <a:lnTo>
                  <a:pt x="2294717" y="2929750"/>
                </a:lnTo>
                <a:cubicBezTo>
                  <a:pt x="1854084" y="2930298"/>
                  <a:pt x="1423155" y="2679996"/>
                  <a:pt x="1200045" y="2207950"/>
                </a:cubicBezTo>
                <a:cubicBezTo>
                  <a:pt x="964689" y="2886404"/>
                  <a:pt x="278640" y="2932893"/>
                  <a:pt x="0" y="2933771"/>
                </a:cubicBezTo>
                <a:cubicBezTo>
                  <a:pt x="2067" y="2898258"/>
                  <a:pt x="2526" y="95582"/>
                  <a:pt x="1254" y="0"/>
                </a:cubicBezTo>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lIns="33059" tIns="42976" rIns="33059" bIns="42976" anchor="ctr"/>
          <a:lstStyle/>
          <a:p>
            <a:pPr algn="ctr" defTabSz="914400">
              <a:defRPr/>
            </a:pPr>
            <a:endParaRPr lang="en-US" sz="1000" dirty="0">
              <a:solidFill>
                <a:prstClr val="white"/>
              </a:solidFill>
              <a:cs typeface="Arial"/>
            </a:endParaRPr>
          </a:p>
        </p:txBody>
      </p:sp>
      <p:sp>
        <p:nvSpPr>
          <p:cNvPr id="2" name="Titre 1"/>
          <p:cNvSpPr>
            <a:spLocks noGrp="1"/>
          </p:cNvSpPr>
          <p:nvPr>
            <p:ph type="title"/>
          </p:nvPr>
        </p:nvSpPr>
        <p:spPr>
          <a:xfrm>
            <a:off x="0" y="4490525"/>
            <a:ext cx="9906000" cy="1362097"/>
          </a:xfrm>
          <a:prstGeom prst="rect">
            <a:avLst/>
          </a:prstGeom>
        </p:spPr>
        <p:txBody>
          <a:bodyPr vert="horz" lIns="826470" tIns="33059" rIns="66118" bIns="33059" rtlCol="0" anchor="ctr" anchorCtr="0">
            <a:noAutofit/>
          </a:bodyPr>
          <a:lstStyle>
            <a:lvl1pPr algn="l" defTabSz="914342" rtl="0" eaLnBrk="1" latinLnBrk="0" hangingPunct="1">
              <a:spcBef>
                <a:spcPct val="0"/>
              </a:spcBef>
              <a:buNone/>
              <a:defRPr lang="en-US" sz="4000" b="0" kern="1200" cap="none" baseline="0" dirty="0" smtClean="0">
                <a:solidFill>
                  <a:schemeClr val="tx1"/>
                </a:solidFill>
                <a:latin typeface="Arial" pitchFamily="34" charset="0"/>
                <a:ea typeface="+mj-ea"/>
                <a:cs typeface="Arial" pitchFamily="34" charset="0"/>
              </a:defRPr>
            </a:lvl1pPr>
          </a:lstStyle>
          <a:p>
            <a:pPr lvl="0"/>
            <a:r>
              <a:rPr lang="en-US" noProof="0" smtClean="0"/>
              <a:t>Click to edit Master title style</a:t>
            </a:r>
            <a:endParaRPr lang="en-US" noProof="0" dirty="0" smtClean="0"/>
          </a:p>
        </p:txBody>
      </p:sp>
    </p:spTree>
    <p:extLst>
      <p:ext uri="{BB962C8B-B14F-4D97-AF65-F5344CB8AC3E}">
        <p14:creationId xmlns="" xmlns:p14="http://schemas.microsoft.com/office/powerpoint/2010/main" val="4143894643"/>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501"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501" y="1902610"/>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8"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8" y="1902610"/>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501"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501" y="4286588"/>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8"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8" y="4286588"/>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2" y="1"/>
          <a:ext cx="147061" cy="143985"/>
        </p:xfrm>
        <a:graphic>
          <a:graphicData uri="http://schemas.openxmlformats.org/presentationml/2006/ole">
            <p:oleObj spid="_x0000_s489474"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1"/>
          </p:nvPr>
        </p:nvSpPr>
        <p:spPr>
          <a:xfrm>
            <a:off x="3384550" y="6485374"/>
            <a:ext cx="3136900" cy="294905"/>
          </a:xfrm>
          <a:prstGeom prst="rect">
            <a:avLst/>
          </a:prstGeom>
        </p:spPr>
        <p:txBody>
          <a:bodyPr/>
          <a:lstStyle/>
          <a:p>
            <a:endParaRPr lang="en-US">
              <a:solidFill>
                <a:srgbClr val="263147"/>
              </a:solidFill>
            </a:endParaRPr>
          </a:p>
        </p:txBody>
      </p:sp>
      <p:sp>
        <p:nvSpPr>
          <p:cNvPr id="6" name="Slide Number Placeholder 5"/>
          <p:cNvSpPr>
            <a:spLocks noGrp="1"/>
          </p:cNvSpPr>
          <p:nvPr>
            <p:ph type="sldNum" sz="quarter" idx="12"/>
          </p:nvPr>
        </p:nvSpPr>
        <p:spPr>
          <a:xfrm>
            <a:off x="7371598" y="6485374"/>
            <a:ext cx="2311400" cy="294905"/>
          </a:xfrm>
          <a:prstGeom prst="rect">
            <a:avLst/>
          </a:prstGeom>
        </p:spPr>
        <p:txBody>
          <a:bodyPr/>
          <a:lstStyle/>
          <a:p>
            <a:fld id="{B24547F4-4EC9-8B4E-AFF5-BC06DC6E5120}" type="slidenum">
              <a:rPr lang="en-US" smtClean="0">
                <a:solidFill>
                  <a:srgbClr val="263147"/>
                </a:solidFill>
              </a:rPr>
              <a:pPr/>
              <a:t>‹#›</a:t>
            </a:fld>
            <a:endParaRPr lang="en-US">
              <a:solidFill>
                <a:srgbClr val="263147"/>
              </a:solidFill>
            </a:endParaRPr>
          </a:p>
        </p:txBody>
      </p:sp>
    </p:spTree>
    <p:extLst>
      <p:ext uri="{BB962C8B-B14F-4D97-AF65-F5344CB8AC3E}">
        <p14:creationId xmlns:p14="http://schemas.microsoft.com/office/powerpoint/2010/main" xmlns="" val="316324677"/>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1"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493570"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8"/>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494594"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8"/>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4"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1"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8"/>
            <a:ext cx="3001425" cy="239021"/>
          </a:xfrm>
          <a:prstGeom prst="rect">
            <a:avLst/>
          </a:prstGeom>
          <a:noFill/>
        </p:spPr>
      </p:pic>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495618"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4"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81"/>
            <a:ext cx="6807652" cy="2950251"/>
          </a:xfrm>
        </p:spPr>
        <p:txBody>
          <a:bodyPr/>
          <a:lstStyle/>
          <a:p>
            <a:pPr lvl="0"/>
            <a:r>
              <a:rPr lang="en-US" noProof="0" dirty="0" smtClean="0"/>
              <a:t>Click to edit Master text style</a:t>
            </a: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2" y="1"/>
          <a:ext cx="147061" cy="143985"/>
        </p:xfrm>
        <a:graphic>
          <a:graphicData uri="http://schemas.openxmlformats.org/presentationml/2006/ole">
            <p:oleObj spid="_x0000_s496642"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2" y="1"/>
          <a:ext cx="147061" cy="143985"/>
        </p:xfrm>
        <a:graphic>
          <a:graphicData uri="http://schemas.openxmlformats.org/presentationml/2006/ole">
            <p:oleObj spid="_x0000_s497666"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9"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498690"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499714"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losing 1">
    <p:spTree>
      <p:nvGrpSpPr>
        <p:cNvPr id="1" name=""/>
        <p:cNvGrpSpPr/>
        <p:nvPr/>
      </p:nvGrpSpPr>
      <p:grpSpPr>
        <a:xfrm>
          <a:off x="0" y="0"/>
          <a:ext cx="0" cy="0"/>
          <a:chOff x="0" y="0"/>
          <a:chExt cx="0" cy="0"/>
        </a:xfrm>
      </p:grpSpPr>
      <p:graphicFrame>
        <p:nvGraphicFramePr>
          <p:cNvPr id="337" name="Object 336" hidden="1"/>
          <p:cNvGraphicFramePr>
            <a:graphicFrameLocks noChangeAspect="1"/>
          </p:cNvGraphicFramePr>
          <p:nvPr/>
        </p:nvGraphicFramePr>
        <p:xfrm>
          <a:off x="2" y="1"/>
          <a:ext cx="147061" cy="143985"/>
        </p:xfrm>
        <a:graphic>
          <a:graphicData uri="http://schemas.openxmlformats.org/presentationml/2006/ole">
            <p:oleObj spid="_x0000_s132250" name="think-cell Slide" r:id="rId7" imgW="360" imgH="360" progId="">
              <p:embed/>
            </p:oleObj>
          </a:graphicData>
        </a:graphic>
      </p:graphicFrame>
      <p:grpSp>
        <p:nvGrpSpPr>
          <p:cNvPr id="5" name="Group 351"/>
          <p:cNvGrpSpPr/>
          <p:nvPr userDrawn="1">
            <p:custDataLst>
              <p:tags r:id="rId2"/>
            </p:custDataLst>
          </p:nvPr>
        </p:nvGrpSpPr>
        <p:grpSpPr>
          <a:xfrm>
            <a:off x="5781930" y="3258545"/>
            <a:ext cx="3701555" cy="2118522"/>
            <a:chOff x="5511798" y="3584333"/>
            <a:chExt cx="4818106" cy="2816468"/>
          </a:xfrm>
        </p:grpSpPr>
        <p:grpSp>
          <p:nvGrpSpPr>
            <p:cNvPr id="6" name="Group 54"/>
            <p:cNvGrpSpPr/>
            <p:nvPr userDrawn="1">
              <p:custDataLst>
                <p:tags r:id="rId4"/>
              </p:custDataLst>
            </p:nvPr>
          </p:nvGrpSpPr>
          <p:grpSpPr>
            <a:xfrm>
              <a:off x="5511798" y="3584333"/>
              <a:ext cx="4818106" cy="2816468"/>
              <a:chOff x="-6346822" y="2366960"/>
              <a:chExt cx="5613397" cy="3281360"/>
            </a:xfrm>
          </p:grpSpPr>
          <p:grpSp>
            <p:nvGrpSpPr>
              <p:cNvPr id="40" name="Group 205"/>
              <p:cNvGrpSpPr>
                <a:grpSpLocks/>
              </p:cNvGrpSpPr>
              <p:nvPr/>
            </p:nvGrpSpPr>
            <p:grpSpPr bwMode="auto">
              <a:xfrm>
                <a:off x="-6170610" y="2416173"/>
                <a:ext cx="5135561" cy="3197223"/>
                <a:chOff x="-3887" y="1522"/>
                <a:chExt cx="3235" cy="2014"/>
              </a:xfrm>
            </p:grpSpPr>
            <p:sp>
              <p:nvSpPr>
                <p:cNvPr id="135" name="Freeform 5"/>
                <p:cNvSpPr>
                  <a:spLocks noEditPoints="1"/>
                </p:cNvSpPr>
                <p:nvPr/>
              </p:nvSpPr>
              <p:spPr bwMode="auto">
                <a:xfrm>
                  <a:off x="-2017" y="3069"/>
                  <a:ext cx="137" cy="3"/>
                </a:xfrm>
                <a:custGeom>
                  <a:avLst/>
                  <a:gdLst/>
                  <a:ahLst/>
                  <a:cxnLst>
                    <a:cxn ang="0">
                      <a:pos x="58" y="1"/>
                    </a:cxn>
                    <a:cxn ang="0">
                      <a:pos x="58" y="0"/>
                    </a:cxn>
                    <a:cxn ang="0">
                      <a:pos x="0" y="0"/>
                    </a:cxn>
                    <a:cxn ang="0">
                      <a:pos x="0" y="1"/>
                    </a:cxn>
                    <a:cxn ang="0">
                      <a:pos x="58" y="0"/>
                    </a:cxn>
                    <a:cxn ang="0">
                      <a:pos x="58" y="0"/>
                    </a:cxn>
                  </a:cxnLst>
                  <a:rect l="0" t="0" r="r" b="b"/>
                  <a:pathLst>
                    <a:path w="58" h="1">
                      <a:moveTo>
                        <a:pt x="58" y="1"/>
                      </a:moveTo>
                      <a:cubicBezTo>
                        <a:pt x="58" y="0"/>
                        <a:pt x="58" y="0"/>
                        <a:pt x="58" y="0"/>
                      </a:cubicBezTo>
                      <a:moveTo>
                        <a:pt x="0" y="0"/>
                      </a:moveTo>
                      <a:cubicBezTo>
                        <a:pt x="0" y="1"/>
                        <a:pt x="0" y="1"/>
                        <a:pt x="0" y="1"/>
                      </a:cubicBezTo>
                      <a:moveTo>
                        <a:pt x="58" y="0"/>
                      </a:moveTo>
                      <a:cubicBezTo>
                        <a:pt x="58" y="0"/>
                        <a:pt x="58" y="0"/>
                        <a:pt x="58"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6" name="Freeform 6"/>
                <p:cNvSpPr>
                  <a:spLocks/>
                </p:cNvSpPr>
                <p:nvPr/>
              </p:nvSpPr>
              <p:spPr bwMode="auto">
                <a:xfrm>
                  <a:off x="-2718" y="2861"/>
                  <a:ext cx="12" cy="2"/>
                </a:xfrm>
                <a:custGeom>
                  <a:avLst/>
                  <a:gdLst/>
                  <a:ahLst/>
                  <a:cxnLst>
                    <a:cxn ang="0">
                      <a:pos x="5" y="0"/>
                    </a:cxn>
                    <a:cxn ang="0">
                      <a:pos x="0" y="0"/>
                    </a:cxn>
                    <a:cxn ang="0">
                      <a:pos x="0" y="1"/>
                    </a:cxn>
                    <a:cxn ang="0">
                      <a:pos x="5" y="1"/>
                    </a:cxn>
                    <a:cxn ang="0">
                      <a:pos x="5" y="0"/>
                    </a:cxn>
                  </a:cxnLst>
                  <a:rect l="0" t="0" r="r" b="b"/>
                  <a:pathLst>
                    <a:path w="5" h="1">
                      <a:moveTo>
                        <a:pt x="5" y="0"/>
                      </a:moveTo>
                      <a:cubicBezTo>
                        <a:pt x="0" y="0"/>
                        <a:pt x="0" y="0"/>
                        <a:pt x="0" y="0"/>
                      </a:cubicBezTo>
                      <a:cubicBezTo>
                        <a:pt x="0" y="1"/>
                        <a:pt x="0" y="1"/>
                        <a:pt x="0" y="1"/>
                      </a:cubicBezTo>
                      <a:cubicBezTo>
                        <a:pt x="5" y="1"/>
                        <a:pt x="5" y="1"/>
                        <a:pt x="5" y="1"/>
                      </a:cubicBezTo>
                      <a:cubicBezTo>
                        <a:pt x="5" y="0"/>
                        <a:pt x="5" y="0"/>
                        <a:pt x="5"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7" name="Freeform 7"/>
                <p:cNvSpPr>
                  <a:spLocks/>
                </p:cNvSpPr>
                <p:nvPr/>
              </p:nvSpPr>
              <p:spPr bwMode="auto">
                <a:xfrm>
                  <a:off x="-1028" y="2861"/>
                  <a:ext cx="1" cy="2"/>
                </a:xfrm>
                <a:custGeom>
                  <a:avLst/>
                  <a:gdLst/>
                  <a:ahLst/>
                  <a:cxnLst>
                    <a:cxn ang="0">
                      <a:pos x="0" y="0"/>
                    </a:cxn>
                    <a:cxn ang="0">
                      <a:pos x="0" y="1"/>
                    </a:cxn>
                    <a:cxn ang="0">
                      <a:pos x="0" y="1"/>
                    </a:cxn>
                    <a:cxn ang="0">
                      <a:pos x="0" y="0"/>
                    </a:cxn>
                  </a:cxnLst>
                  <a:rect l="0" t="0" r="r" b="b"/>
                  <a:pathLst>
                    <a:path h="1">
                      <a:moveTo>
                        <a:pt x="0" y="0"/>
                      </a:moveTo>
                      <a:cubicBezTo>
                        <a:pt x="0" y="1"/>
                        <a:pt x="0" y="1"/>
                        <a:pt x="0" y="1"/>
                      </a:cubicBezTo>
                      <a:cubicBezTo>
                        <a:pt x="0" y="1"/>
                        <a:pt x="0" y="1"/>
                        <a:pt x="0" y="1"/>
                      </a:cubicBezTo>
                      <a:cubicBezTo>
                        <a:pt x="0" y="0"/>
                        <a:pt x="0" y="0"/>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8" name="Freeform 8"/>
                <p:cNvSpPr>
                  <a:spLocks noEditPoints="1"/>
                </p:cNvSpPr>
                <p:nvPr/>
              </p:nvSpPr>
              <p:spPr bwMode="auto">
                <a:xfrm>
                  <a:off x="-2197" y="2223"/>
                  <a:ext cx="1257" cy="3"/>
                </a:xfrm>
                <a:custGeom>
                  <a:avLst/>
                  <a:gdLst/>
                  <a:ahLst/>
                  <a:cxnLst>
                    <a:cxn ang="0">
                      <a:pos x="0" y="0"/>
                    </a:cxn>
                    <a:cxn ang="0">
                      <a:pos x="0" y="0"/>
                    </a:cxn>
                    <a:cxn ang="0">
                      <a:pos x="0" y="1"/>
                    </a:cxn>
                    <a:cxn ang="0">
                      <a:pos x="0" y="0"/>
                    </a:cxn>
                    <a:cxn ang="0">
                      <a:pos x="230" y="0"/>
                    </a:cxn>
                    <a:cxn ang="0">
                      <a:pos x="228" y="0"/>
                    </a:cxn>
                    <a:cxn ang="0">
                      <a:pos x="228" y="1"/>
                    </a:cxn>
                    <a:cxn ang="0">
                      <a:pos x="230" y="1"/>
                    </a:cxn>
                    <a:cxn ang="0">
                      <a:pos x="230" y="0"/>
                    </a:cxn>
                    <a:cxn ang="0">
                      <a:pos x="431" y="0"/>
                    </a:cxn>
                    <a:cxn ang="0">
                      <a:pos x="426" y="0"/>
                    </a:cxn>
                    <a:cxn ang="0">
                      <a:pos x="426" y="1"/>
                    </a:cxn>
                    <a:cxn ang="0">
                      <a:pos x="431" y="1"/>
                    </a:cxn>
                    <a:cxn ang="0">
                      <a:pos x="431" y="0"/>
                    </a:cxn>
                    <a:cxn ang="0">
                      <a:pos x="442" y="0"/>
                    </a:cxn>
                    <a:cxn ang="0">
                      <a:pos x="436" y="0"/>
                    </a:cxn>
                    <a:cxn ang="0">
                      <a:pos x="436" y="1"/>
                    </a:cxn>
                    <a:cxn ang="0">
                      <a:pos x="442" y="1"/>
                    </a:cxn>
                    <a:cxn ang="0">
                      <a:pos x="442" y="0"/>
                    </a:cxn>
                    <a:cxn ang="0">
                      <a:pos x="462" y="0"/>
                    </a:cxn>
                    <a:cxn ang="0">
                      <a:pos x="458" y="0"/>
                    </a:cxn>
                    <a:cxn ang="0">
                      <a:pos x="459" y="1"/>
                    </a:cxn>
                    <a:cxn ang="0">
                      <a:pos x="462" y="1"/>
                    </a:cxn>
                    <a:cxn ang="0">
                      <a:pos x="462" y="0"/>
                    </a:cxn>
                    <a:cxn ang="0">
                      <a:pos x="530" y="0"/>
                    </a:cxn>
                    <a:cxn ang="0">
                      <a:pos x="530" y="0"/>
                    </a:cxn>
                    <a:cxn ang="0">
                      <a:pos x="530" y="1"/>
                    </a:cxn>
                    <a:cxn ang="0">
                      <a:pos x="531" y="1"/>
                    </a:cxn>
                    <a:cxn ang="0">
                      <a:pos x="530" y="0"/>
                    </a:cxn>
                  </a:cxnLst>
                  <a:rect l="0" t="0" r="r" b="b"/>
                  <a:pathLst>
                    <a:path w="531" h="1">
                      <a:moveTo>
                        <a:pt x="0" y="0"/>
                      </a:moveTo>
                      <a:cubicBezTo>
                        <a:pt x="0" y="0"/>
                        <a:pt x="0" y="0"/>
                        <a:pt x="0" y="0"/>
                      </a:cubicBezTo>
                      <a:cubicBezTo>
                        <a:pt x="0" y="1"/>
                        <a:pt x="0" y="1"/>
                        <a:pt x="0" y="1"/>
                      </a:cubicBezTo>
                      <a:cubicBezTo>
                        <a:pt x="0" y="0"/>
                        <a:pt x="0" y="0"/>
                        <a:pt x="0" y="0"/>
                      </a:cubicBezTo>
                      <a:moveTo>
                        <a:pt x="230" y="0"/>
                      </a:moveTo>
                      <a:cubicBezTo>
                        <a:pt x="228" y="0"/>
                        <a:pt x="228" y="0"/>
                        <a:pt x="228" y="0"/>
                      </a:cubicBezTo>
                      <a:cubicBezTo>
                        <a:pt x="228" y="1"/>
                        <a:pt x="228" y="1"/>
                        <a:pt x="228" y="1"/>
                      </a:cubicBezTo>
                      <a:cubicBezTo>
                        <a:pt x="230" y="1"/>
                        <a:pt x="230" y="1"/>
                        <a:pt x="230" y="1"/>
                      </a:cubicBezTo>
                      <a:cubicBezTo>
                        <a:pt x="230" y="0"/>
                        <a:pt x="230" y="0"/>
                        <a:pt x="230" y="0"/>
                      </a:cubicBezTo>
                      <a:moveTo>
                        <a:pt x="431" y="0"/>
                      </a:moveTo>
                      <a:cubicBezTo>
                        <a:pt x="426" y="0"/>
                        <a:pt x="426" y="0"/>
                        <a:pt x="426" y="0"/>
                      </a:cubicBezTo>
                      <a:cubicBezTo>
                        <a:pt x="426" y="1"/>
                        <a:pt x="426" y="1"/>
                        <a:pt x="426" y="1"/>
                      </a:cubicBezTo>
                      <a:cubicBezTo>
                        <a:pt x="431" y="1"/>
                        <a:pt x="431" y="1"/>
                        <a:pt x="431" y="1"/>
                      </a:cubicBezTo>
                      <a:cubicBezTo>
                        <a:pt x="431" y="0"/>
                        <a:pt x="431" y="0"/>
                        <a:pt x="431" y="0"/>
                      </a:cubicBezTo>
                      <a:moveTo>
                        <a:pt x="442" y="0"/>
                      </a:moveTo>
                      <a:cubicBezTo>
                        <a:pt x="436" y="0"/>
                        <a:pt x="436" y="0"/>
                        <a:pt x="436" y="0"/>
                      </a:cubicBezTo>
                      <a:cubicBezTo>
                        <a:pt x="436" y="1"/>
                        <a:pt x="436" y="1"/>
                        <a:pt x="436" y="1"/>
                      </a:cubicBezTo>
                      <a:cubicBezTo>
                        <a:pt x="442" y="1"/>
                        <a:pt x="442" y="1"/>
                        <a:pt x="442" y="1"/>
                      </a:cubicBezTo>
                      <a:cubicBezTo>
                        <a:pt x="442" y="0"/>
                        <a:pt x="442" y="0"/>
                        <a:pt x="442" y="0"/>
                      </a:cubicBezTo>
                      <a:moveTo>
                        <a:pt x="462" y="0"/>
                      </a:moveTo>
                      <a:cubicBezTo>
                        <a:pt x="458" y="0"/>
                        <a:pt x="458" y="0"/>
                        <a:pt x="458" y="0"/>
                      </a:cubicBezTo>
                      <a:cubicBezTo>
                        <a:pt x="458" y="0"/>
                        <a:pt x="458" y="0"/>
                        <a:pt x="459" y="1"/>
                      </a:cubicBezTo>
                      <a:cubicBezTo>
                        <a:pt x="462" y="1"/>
                        <a:pt x="462" y="1"/>
                        <a:pt x="462" y="1"/>
                      </a:cubicBezTo>
                      <a:cubicBezTo>
                        <a:pt x="462" y="0"/>
                        <a:pt x="462" y="0"/>
                        <a:pt x="462" y="0"/>
                      </a:cubicBezTo>
                      <a:moveTo>
                        <a:pt x="530" y="0"/>
                      </a:moveTo>
                      <a:cubicBezTo>
                        <a:pt x="530" y="0"/>
                        <a:pt x="530" y="0"/>
                        <a:pt x="530" y="0"/>
                      </a:cubicBezTo>
                      <a:cubicBezTo>
                        <a:pt x="530" y="1"/>
                        <a:pt x="530" y="1"/>
                        <a:pt x="530" y="1"/>
                      </a:cubicBezTo>
                      <a:cubicBezTo>
                        <a:pt x="531" y="1"/>
                        <a:pt x="531" y="1"/>
                        <a:pt x="531" y="1"/>
                      </a:cubicBezTo>
                      <a:cubicBezTo>
                        <a:pt x="530" y="0"/>
                        <a:pt x="530" y="0"/>
                        <a:pt x="53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9" name="Freeform 9"/>
                <p:cNvSpPr>
                  <a:spLocks noEditPoints="1"/>
                </p:cNvSpPr>
                <p:nvPr/>
              </p:nvSpPr>
              <p:spPr bwMode="auto">
                <a:xfrm>
                  <a:off x="-3755" y="2223"/>
                  <a:ext cx="74" cy="3"/>
                </a:xfrm>
                <a:custGeom>
                  <a:avLst/>
                  <a:gdLst/>
                  <a:ahLst/>
                  <a:cxnLst>
                    <a:cxn ang="0">
                      <a:pos x="0" y="0"/>
                    </a:cxn>
                    <a:cxn ang="0">
                      <a:pos x="0" y="0"/>
                    </a:cxn>
                    <a:cxn ang="0">
                      <a:pos x="0" y="1"/>
                    </a:cxn>
                    <a:cxn ang="0">
                      <a:pos x="0" y="1"/>
                    </a:cxn>
                    <a:cxn ang="0">
                      <a:pos x="0" y="0"/>
                    </a:cxn>
                    <a:cxn ang="0">
                      <a:pos x="31" y="0"/>
                    </a:cxn>
                    <a:cxn ang="0">
                      <a:pos x="31" y="0"/>
                    </a:cxn>
                  </a:cxnLst>
                  <a:rect l="0" t="0" r="r" b="b"/>
                  <a:pathLst>
                    <a:path w="31" h="1">
                      <a:moveTo>
                        <a:pt x="0" y="0"/>
                      </a:moveTo>
                      <a:cubicBezTo>
                        <a:pt x="0" y="0"/>
                        <a:pt x="0" y="0"/>
                        <a:pt x="0" y="0"/>
                      </a:cubicBezTo>
                      <a:cubicBezTo>
                        <a:pt x="0" y="0"/>
                        <a:pt x="0" y="0"/>
                        <a:pt x="0" y="1"/>
                      </a:cubicBezTo>
                      <a:cubicBezTo>
                        <a:pt x="0" y="1"/>
                        <a:pt x="0" y="1"/>
                        <a:pt x="0" y="1"/>
                      </a:cubicBezTo>
                      <a:cubicBezTo>
                        <a:pt x="0" y="0"/>
                        <a:pt x="0" y="0"/>
                        <a:pt x="0" y="0"/>
                      </a:cubicBezTo>
                      <a:moveTo>
                        <a:pt x="31" y="0"/>
                      </a:moveTo>
                      <a:cubicBezTo>
                        <a:pt x="31" y="0"/>
                        <a:pt x="31" y="0"/>
                        <a:pt x="3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0" name="Freeform 10"/>
                <p:cNvSpPr>
                  <a:spLocks noEditPoints="1"/>
                </p:cNvSpPr>
                <p:nvPr/>
              </p:nvSpPr>
              <p:spPr bwMode="auto">
                <a:xfrm>
                  <a:off x="-2264" y="1681"/>
                  <a:ext cx="1070" cy="2"/>
                </a:xfrm>
                <a:custGeom>
                  <a:avLst/>
                  <a:gdLst/>
                  <a:ahLst/>
                  <a:cxnLst>
                    <a:cxn ang="0">
                      <a:pos x="5" y="0"/>
                    </a:cxn>
                    <a:cxn ang="0">
                      <a:pos x="0" y="0"/>
                    </a:cxn>
                    <a:cxn ang="0">
                      <a:pos x="0" y="1"/>
                    </a:cxn>
                    <a:cxn ang="0">
                      <a:pos x="5" y="1"/>
                    </a:cxn>
                    <a:cxn ang="0">
                      <a:pos x="5" y="0"/>
                    </a:cxn>
                    <a:cxn ang="0">
                      <a:pos x="119" y="0"/>
                    </a:cxn>
                    <a:cxn ang="0">
                      <a:pos x="114" y="0"/>
                    </a:cxn>
                    <a:cxn ang="0">
                      <a:pos x="114" y="1"/>
                    </a:cxn>
                    <a:cxn ang="0">
                      <a:pos x="119" y="1"/>
                    </a:cxn>
                    <a:cxn ang="0">
                      <a:pos x="119" y="0"/>
                    </a:cxn>
                    <a:cxn ang="0">
                      <a:pos x="167" y="0"/>
                    </a:cxn>
                    <a:cxn ang="0">
                      <a:pos x="166" y="0"/>
                    </a:cxn>
                    <a:cxn ang="0">
                      <a:pos x="166" y="1"/>
                    </a:cxn>
                    <a:cxn ang="0">
                      <a:pos x="167" y="1"/>
                    </a:cxn>
                    <a:cxn ang="0">
                      <a:pos x="167" y="0"/>
                    </a:cxn>
                    <a:cxn ang="0">
                      <a:pos x="223" y="0"/>
                    </a:cxn>
                    <a:cxn ang="0">
                      <a:pos x="218" y="0"/>
                    </a:cxn>
                    <a:cxn ang="0">
                      <a:pos x="218" y="1"/>
                    </a:cxn>
                    <a:cxn ang="0">
                      <a:pos x="223" y="1"/>
                    </a:cxn>
                    <a:cxn ang="0">
                      <a:pos x="223" y="0"/>
                    </a:cxn>
                    <a:cxn ang="0">
                      <a:pos x="327" y="0"/>
                    </a:cxn>
                    <a:cxn ang="0">
                      <a:pos x="326" y="0"/>
                    </a:cxn>
                    <a:cxn ang="0">
                      <a:pos x="327" y="1"/>
                    </a:cxn>
                    <a:cxn ang="0">
                      <a:pos x="327" y="1"/>
                    </a:cxn>
                    <a:cxn ang="0">
                      <a:pos x="327" y="0"/>
                    </a:cxn>
                    <a:cxn ang="0">
                      <a:pos x="431" y="0"/>
                    </a:cxn>
                    <a:cxn ang="0">
                      <a:pos x="426" y="0"/>
                    </a:cxn>
                    <a:cxn ang="0">
                      <a:pos x="426" y="1"/>
                    </a:cxn>
                    <a:cxn ang="0">
                      <a:pos x="431" y="1"/>
                    </a:cxn>
                    <a:cxn ang="0">
                      <a:pos x="431" y="0"/>
                    </a:cxn>
                    <a:cxn ang="0">
                      <a:pos x="442" y="0"/>
                    </a:cxn>
                    <a:cxn ang="0">
                      <a:pos x="437" y="0"/>
                    </a:cxn>
                    <a:cxn ang="0">
                      <a:pos x="437" y="1"/>
                    </a:cxn>
                    <a:cxn ang="0">
                      <a:pos x="442" y="1"/>
                    </a:cxn>
                    <a:cxn ang="0">
                      <a:pos x="442" y="0"/>
                    </a:cxn>
                    <a:cxn ang="0">
                      <a:pos x="447" y="0"/>
                    </a:cxn>
                    <a:cxn ang="0">
                      <a:pos x="447" y="0"/>
                    </a:cxn>
                    <a:cxn ang="0">
                      <a:pos x="447" y="1"/>
                    </a:cxn>
                    <a:cxn ang="0">
                      <a:pos x="449" y="1"/>
                    </a:cxn>
                    <a:cxn ang="0">
                      <a:pos x="447" y="0"/>
                    </a:cxn>
                    <a:cxn ang="0">
                      <a:pos x="452" y="0"/>
                    </a:cxn>
                    <a:cxn ang="0">
                      <a:pos x="450" y="0"/>
                    </a:cxn>
                    <a:cxn ang="0">
                      <a:pos x="451" y="1"/>
                    </a:cxn>
                    <a:cxn ang="0">
                      <a:pos x="452" y="1"/>
                    </a:cxn>
                    <a:cxn ang="0">
                      <a:pos x="452" y="0"/>
                    </a:cxn>
                  </a:cxnLst>
                  <a:rect l="0" t="0" r="r" b="b"/>
                  <a:pathLst>
                    <a:path w="452" h="1">
                      <a:moveTo>
                        <a:pt x="5" y="0"/>
                      </a:moveTo>
                      <a:cubicBezTo>
                        <a:pt x="0" y="0"/>
                        <a:pt x="0" y="0"/>
                        <a:pt x="0" y="0"/>
                      </a:cubicBezTo>
                      <a:cubicBezTo>
                        <a:pt x="0" y="1"/>
                        <a:pt x="0" y="1"/>
                        <a:pt x="0" y="1"/>
                      </a:cubicBezTo>
                      <a:cubicBezTo>
                        <a:pt x="5" y="1"/>
                        <a:pt x="5" y="1"/>
                        <a:pt x="5" y="1"/>
                      </a:cubicBezTo>
                      <a:cubicBezTo>
                        <a:pt x="5" y="0"/>
                        <a:pt x="5" y="0"/>
                        <a:pt x="5" y="0"/>
                      </a:cubicBezTo>
                      <a:moveTo>
                        <a:pt x="119" y="0"/>
                      </a:moveTo>
                      <a:cubicBezTo>
                        <a:pt x="114" y="0"/>
                        <a:pt x="114" y="0"/>
                        <a:pt x="114" y="0"/>
                      </a:cubicBezTo>
                      <a:cubicBezTo>
                        <a:pt x="114" y="1"/>
                        <a:pt x="114" y="1"/>
                        <a:pt x="114" y="1"/>
                      </a:cubicBezTo>
                      <a:cubicBezTo>
                        <a:pt x="119" y="1"/>
                        <a:pt x="119" y="1"/>
                        <a:pt x="119" y="1"/>
                      </a:cubicBezTo>
                      <a:cubicBezTo>
                        <a:pt x="119" y="0"/>
                        <a:pt x="119" y="0"/>
                        <a:pt x="119" y="0"/>
                      </a:cubicBezTo>
                      <a:moveTo>
                        <a:pt x="167" y="0"/>
                      </a:moveTo>
                      <a:cubicBezTo>
                        <a:pt x="166" y="0"/>
                        <a:pt x="166" y="0"/>
                        <a:pt x="166" y="0"/>
                      </a:cubicBezTo>
                      <a:cubicBezTo>
                        <a:pt x="166" y="1"/>
                        <a:pt x="166" y="1"/>
                        <a:pt x="166" y="1"/>
                      </a:cubicBezTo>
                      <a:cubicBezTo>
                        <a:pt x="167" y="1"/>
                        <a:pt x="167" y="1"/>
                        <a:pt x="167" y="1"/>
                      </a:cubicBezTo>
                      <a:cubicBezTo>
                        <a:pt x="167" y="1"/>
                        <a:pt x="167" y="1"/>
                        <a:pt x="167" y="0"/>
                      </a:cubicBezTo>
                      <a:moveTo>
                        <a:pt x="223" y="0"/>
                      </a:moveTo>
                      <a:cubicBezTo>
                        <a:pt x="218" y="0"/>
                        <a:pt x="218" y="0"/>
                        <a:pt x="218" y="0"/>
                      </a:cubicBezTo>
                      <a:cubicBezTo>
                        <a:pt x="218" y="1"/>
                        <a:pt x="218" y="1"/>
                        <a:pt x="218" y="1"/>
                      </a:cubicBezTo>
                      <a:cubicBezTo>
                        <a:pt x="223" y="1"/>
                        <a:pt x="223" y="1"/>
                        <a:pt x="223" y="1"/>
                      </a:cubicBezTo>
                      <a:cubicBezTo>
                        <a:pt x="223" y="0"/>
                        <a:pt x="223" y="0"/>
                        <a:pt x="223" y="0"/>
                      </a:cubicBezTo>
                      <a:moveTo>
                        <a:pt x="327" y="0"/>
                      </a:moveTo>
                      <a:cubicBezTo>
                        <a:pt x="326" y="0"/>
                        <a:pt x="326" y="0"/>
                        <a:pt x="326" y="0"/>
                      </a:cubicBezTo>
                      <a:cubicBezTo>
                        <a:pt x="327" y="1"/>
                        <a:pt x="327" y="1"/>
                        <a:pt x="327" y="1"/>
                      </a:cubicBezTo>
                      <a:cubicBezTo>
                        <a:pt x="327" y="1"/>
                        <a:pt x="327" y="1"/>
                        <a:pt x="327" y="1"/>
                      </a:cubicBezTo>
                      <a:cubicBezTo>
                        <a:pt x="327" y="0"/>
                        <a:pt x="327" y="0"/>
                        <a:pt x="327" y="0"/>
                      </a:cubicBezTo>
                      <a:moveTo>
                        <a:pt x="431" y="0"/>
                      </a:moveTo>
                      <a:cubicBezTo>
                        <a:pt x="426" y="0"/>
                        <a:pt x="426" y="0"/>
                        <a:pt x="426" y="0"/>
                      </a:cubicBezTo>
                      <a:cubicBezTo>
                        <a:pt x="426" y="1"/>
                        <a:pt x="426" y="1"/>
                        <a:pt x="426" y="1"/>
                      </a:cubicBezTo>
                      <a:cubicBezTo>
                        <a:pt x="431" y="1"/>
                        <a:pt x="431" y="1"/>
                        <a:pt x="431" y="1"/>
                      </a:cubicBezTo>
                      <a:cubicBezTo>
                        <a:pt x="431" y="0"/>
                        <a:pt x="431" y="0"/>
                        <a:pt x="431" y="0"/>
                      </a:cubicBezTo>
                      <a:moveTo>
                        <a:pt x="442" y="0"/>
                      </a:moveTo>
                      <a:cubicBezTo>
                        <a:pt x="437" y="0"/>
                        <a:pt x="437" y="0"/>
                        <a:pt x="437" y="0"/>
                      </a:cubicBezTo>
                      <a:cubicBezTo>
                        <a:pt x="437" y="1"/>
                        <a:pt x="437" y="1"/>
                        <a:pt x="437" y="1"/>
                      </a:cubicBezTo>
                      <a:cubicBezTo>
                        <a:pt x="442" y="1"/>
                        <a:pt x="442" y="1"/>
                        <a:pt x="442" y="1"/>
                      </a:cubicBezTo>
                      <a:cubicBezTo>
                        <a:pt x="442" y="0"/>
                        <a:pt x="442" y="0"/>
                        <a:pt x="442" y="0"/>
                      </a:cubicBezTo>
                      <a:moveTo>
                        <a:pt x="447" y="0"/>
                      </a:moveTo>
                      <a:cubicBezTo>
                        <a:pt x="447" y="0"/>
                        <a:pt x="447" y="0"/>
                        <a:pt x="447" y="0"/>
                      </a:cubicBezTo>
                      <a:cubicBezTo>
                        <a:pt x="447" y="1"/>
                        <a:pt x="447" y="1"/>
                        <a:pt x="447" y="1"/>
                      </a:cubicBezTo>
                      <a:cubicBezTo>
                        <a:pt x="449" y="1"/>
                        <a:pt x="449" y="1"/>
                        <a:pt x="449" y="1"/>
                      </a:cubicBezTo>
                      <a:cubicBezTo>
                        <a:pt x="449" y="1"/>
                        <a:pt x="448" y="1"/>
                        <a:pt x="447" y="0"/>
                      </a:cubicBezTo>
                      <a:moveTo>
                        <a:pt x="452" y="0"/>
                      </a:moveTo>
                      <a:cubicBezTo>
                        <a:pt x="450" y="0"/>
                        <a:pt x="450" y="0"/>
                        <a:pt x="450" y="0"/>
                      </a:cubicBezTo>
                      <a:cubicBezTo>
                        <a:pt x="450" y="1"/>
                        <a:pt x="451" y="1"/>
                        <a:pt x="451" y="1"/>
                      </a:cubicBezTo>
                      <a:cubicBezTo>
                        <a:pt x="452" y="1"/>
                        <a:pt x="452" y="1"/>
                        <a:pt x="452" y="1"/>
                      </a:cubicBezTo>
                      <a:cubicBezTo>
                        <a:pt x="452" y="0"/>
                        <a:pt x="452" y="0"/>
                        <a:pt x="45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1" name="Freeform 11"/>
                <p:cNvSpPr>
                  <a:spLocks noEditPoints="1"/>
                </p:cNvSpPr>
                <p:nvPr/>
              </p:nvSpPr>
              <p:spPr bwMode="auto">
                <a:xfrm>
                  <a:off x="-3518" y="1681"/>
                  <a:ext cx="530" cy="2"/>
                </a:xfrm>
                <a:custGeom>
                  <a:avLst/>
                  <a:gdLst/>
                  <a:ahLst/>
                  <a:cxnLst>
                    <a:cxn ang="0">
                      <a:pos x="5" y="1"/>
                    </a:cxn>
                    <a:cxn ang="0">
                      <a:pos x="5" y="1"/>
                    </a:cxn>
                    <a:cxn ang="0">
                      <a:pos x="5" y="1"/>
                    </a:cxn>
                    <a:cxn ang="0">
                      <a:pos x="5" y="1"/>
                    </a:cxn>
                    <a:cxn ang="0">
                      <a:pos x="3" y="0"/>
                    </a:cxn>
                    <a:cxn ang="0">
                      <a:pos x="0" y="0"/>
                    </a:cxn>
                    <a:cxn ang="0">
                      <a:pos x="0" y="1"/>
                    </a:cxn>
                    <a:cxn ang="0">
                      <a:pos x="2" y="1"/>
                    </a:cxn>
                    <a:cxn ang="0">
                      <a:pos x="3" y="0"/>
                    </a:cxn>
                    <a:cxn ang="0">
                      <a:pos x="88" y="0"/>
                    </a:cxn>
                    <a:cxn ang="0">
                      <a:pos x="88" y="0"/>
                    </a:cxn>
                    <a:cxn ang="0">
                      <a:pos x="88" y="1"/>
                    </a:cxn>
                    <a:cxn ang="0">
                      <a:pos x="88" y="1"/>
                    </a:cxn>
                    <a:cxn ang="0">
                      <a:pos x="88" y="0"/>
                    </a:cxn>
                    <a:cxn ang="0">
                      <a:pos x="224" y="0"/>
                    </a:cxn>
                    <a:cxn ang="0">
                      <a:pos x="223" y="0"/>
                    </a:cxn>
                    <a:cxn ang="0">
                      <a:pos x="224" y="1"/>
                    </a:cxn>
                    <a:cxn ang="0">
                      <a:pos x="224" y="0"/>
                    </a:cxn>
                  </a:cxnLst>
                  <a:rect l="0" t="0" r="r" b="b"/>
                  <a:pathLst>
                    <a:path w="224" h="1">
                      <a:moveTo>
                        <a:pt x="5" y="1"/>
                      </a:moveTo>
                      <a:cubicBezTo>
                        <a:pt x="5" y="1"/>
                        <a:pt x="5" y="1"/>
                        <a:pt x="5" y="1"/>
                      </a:cubicBezTo>
                      <a:cubicBezTo>
                        <a:pt x="5" y="1"/>
                        <a:pt x="5" y="1"/>
                        <a:pt x="5" y="1"/>
                      </a:cubicBezTo>
                      <a:cubicBezTo>
                        <a:pt x="5" y="1"/>
                        <a:pt x="5" y="1"/>
                        <a:pt x="5" y="1"/>
                      </a:cubicBezTo>
                      <a:moveTo>
                        <a:pt x="3" y="0"/>
                      </a:moveTo>
                      <a:cubicBezTo>
                        <a:pt x="0" y="0"/>
                        <a:pt x="0" y="0"/>
                        <a:pt x="0" y="0"/>
                      </a:cubicBezTo>
                      <a:cubicBezTo>
                        <a:pt x="0" y="1"/>
                        <a:pt x="0" y="1"/>
                        <a:pt x="0" y="1"/>
                      </a:cubicBezTo>
                      <a:cubicBezTo>
                        <a:pt x="2" y="1"/>
                        <a:pt x="2" y="1"/>
                        <a:pt x="2" y="1"/>
                      </a:cubicBezTo>
                      <a:cubicBezTo>
                        <a:pt x="3" y="1"/>
                        <a:pt x="3" y="1"/>
                        <a:pt x="3" y="0"/>
                      </a:cubicBezTo>
                      <a:moveTo>
                        <a:pt x="88" y="0"/>
                      </a:moveTo>
                      <a:cubicBezTo>
                        <a:pt x="88" y="0"/>
                        <a:pt x="88" y="0"/>
                        <a:pt x="88" y="0"/>
                      </a:cubicBezTo>
                      <a:cubicBezTo>
                        <a:pt x="88" y="1"/>
                        <a:pt x="88" y="1"/>
                        <a:pt x="88" y="1"/>
                      </a:cubicBezTo>
                      <a:cubicBezTo>
                        <a:pt x="88" y="1"/>
                        <a:pt x="88" y="1"/>
                        <a:pt x="88" y="1"/>
                      </a:cubicBezTo>
                      <a:cubicBezTo>
                        <a:pt x="88" y="0"/>
                        <a:pt x="88" y="0"/>
                        <a:pt x="88" y="0"/>
                      </a:cubicBezTo>
                      <a:moveTo>
                        <a:pt x="224" y="0"/>
                      </a:moveTo>
                      <a:cubicBezTo>
                        <a:pt x="223" y="0"/>
                        <a:pt x="223" y="0"/>
                        <a:pt x="223" y="0"/>
                      </a:cubicBezTo>
                      <a:cubicBezTo>
                        <a:pt x="223" y="1"/>
                        <a:pt x="224" y="1"/>
                        <a:pt x="224" y="1"/>
                      </a:cubicBezTo>
                      <a:cubicBezTo>
                        <a:pt x="224" y="0"/>
                        <a:pt x="224" y="0"/>
                        <a:pt x="224"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2" name="Freeform 12"/>
                <p:cNvSpPr>
                  <a:spLocks/>
                </p:cNvSpPr>
                <p:nvPr/>
              </p:nvSpPr>
              <p:spPr bwMode="auto">
                <a:xfrm>
                  <a:off x="-1232" y="1986"/>
                  <a:ext cx="133" cy="270"/>
                </a:xfrm>
                <a:custGeom>
                  <a:avLst/>
                  <a:gdLst/>
                  <a:ahLst/>
                  <a:cxnLst>
                    <a:cxn ang="0">
                      <a:pos x="2" y="0"/>
                    </a:cxn>
                    <a:cxn ang="0">
                      <a:pos x="0" y="0"/>
                    </a:cxn>
                    <a:cxn ang="0">
                      <a:pos x="48" y="100"/>
                    </a:cxn>
                    <a:cxn ang="0">
                      <a:pos x="48" y="100"/>
                    </a:cxn>
                    <a:cxn ang="0">
                      <a:pos x="48" y="100"/>
                    </a:cxn>
                    <a:cxn ang="0">
                      <a:pos x="49" y="103"/>
                    </a:cxn>
                    <a:cxn ang="0">
                      <a:pos x="54" y="114"/>
                    </a:cxn>
                    <a:cxn ang="0">
                      <a:pos x="56" y="114"/>
                    </a:cxn>
                    <a:cxn ang="0">
                      <a:pos x="51" y="101"/>
                    </a:cxn>
                    <a:cxn ang="0">
                      <a:pos x="49" y="101"/>
                    </a:cxn>
                    <a:cxn ang="0">
                      <a:pos x="49" y="100"/>
                    </a:cxn>
                    <a:cxn ang="0">
                      <a:pos x="50" y="100"/>
                    </a:cxn>
                    <a:cxn ang="0">
                      <a:pos x="50" y="99"/>
                    </a:cxn>
                    <a:cxn ang="0">
                      <a:pos x="50" y="99"/>
                    </a:cxn>
                    <a:cxn ang="0">
                      <a:pos x="2" y="0"/>
                    </a:cxn>
                  </a:cxnLst>
                  <a:rect l="0" t="0" r="r" b="b"/>
                  <a:pathLst>
                    <a:path w="56" h="114">
                      <a:moveTo>
                        <a:pt x="2" y="0"/>
                      </a:moveTo>
                      <a:cubicBezTo>
                        <a:pt x="0" y="0"/>
                        <a:pt x="0" y="0"/>
                        <a:pt x="0" y="0"/>
                      </a:cubicBezTo>
                      <a:cubicBezTo>
                        <a:pt x="18" y="29"/>
                        <a:pt x="35" y="62"/>
                        <a:pt x="48" y="100"/>
                      </a:cubicBezTo>
                      <a:cubicBezTo>
                        <a:pt x="48" y="100"/>
                        <a:pt x="48" y="100"/>
                        <a:pt x="48" y="100"/>
                      </a:cubicBezTo>
                      <a:cubicBezTo>
                        <a:pt x="48" y="100"/>
                        <a:pt x="48" y="100"/>
                        <a:pt x="48" y="100"/>
                      </a:cubicBezTo>
                      <a:cubicBezTo>
                        <a:pt x="48" y="100"/>
                        <a:pt x="48" y="101"/>
                        <a:pt x="49" y="103"/>
                      </a:cubicBezTo>
                      <a:cubicBezTo>
                        <a:pt x="50" y="105"/>
                        <a:pt x="52" y="109"/>
                        <a:pt x="54" y="114"/>
                      </a:cubicBezTo>
                      <a:cubicBezTo>
                        <a:pt x="56" y="114"/>
                        <a:pt x="56" y="114"/>
                        <a:pt x="56" y="114"/>
                      </a:cubicBezTo>
                      <a:cubicBezTo>
                        <a:pt x="54" y="107"/>
                        <a:pt x="52" y="103"/>
                        <a:pt x="51" y="101"/>
                      </a:cubicBezTo>
                      <a:cubicBezTo>
                        <a:pt x="49" y="101"/>
                        <a:pt x="49" y="101"/>
                        <a:pt x="49" y="101"/>
                      </a:cubicBezTo>
                      <a:cubicBezTo>
                        <a:pt x="49" y="100"/>
                        <a:pt x="49" y="100"/>
                        <a:pt x="49" y="100"/>
                      </a:cubicBezTo>
                      <a:cubicBezTo>
                        <a:pt x="50" y="100"/>
                        <a:pt x="50" y="100"/>
                        <a:pt x="50" y="100"/>
                      </a:cubicBezTo>
                      <a:cubicBezTo>
                        <a:pt x="50" y="99"/>
                        <a:pt x="50" y="99"/>
                        <a:pt x="50" y="99"/>
                      </a:cubicBezTo>
                      <a:cubicBezTo>
                        <a:pt x="50" y="99"/>
                        <a:pt x="50" y="99"/>
                        <a:pt x="50" y="99"/>
                      </a:cubicBezTo>
                      <a:cubicBezTo>
                        <a:pt x="37" y="62"/>
                        <a:pt x="20" y="29"/>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3" name="Freeform 13"/>
                <p:cNvSpPr>
                  <a:spLocks/>
                </p:cNvSpPr>
                <p:nvPr/>
              </p:nvSpPr>
              <p:spPr bwMode="auto">
                <a:xfrm>
                  <a:off x="-1116" y="2223"/>
                  <a:ext cx="5" cy="3"/>
                </a:xfrm>
                <a:custGeom>
                  <a:avLst/>
                  <a:gdLst/>
                  <a:ahLst/>
                  <a:cxnLst>
                    <a:cxn ang="0">
                      <a:pos x="1" y="0"/>
                    </a:cxn>
                    <a:cxn ang="0">
                      <a:pos x="0" y="0"/>
                    </a:cxn>
                    <a:cxn ang="0">
                      <a:pos x="0" y="1"/>
                    </a:cxn>
                    <a:cxn ang="0">
                      <a:pos x="2" y="1"/>
                    </a:cxn>
                    <a:cxn ang="0">
                      <a:pos x="1" y="0"/>
                    </a:cxn>
                  </a:cxnLst>
                  <a:rect l="0" t="0" r="r" b="b"/>
                  <a:pathLst>
                    <a:path w="2" h="1">
                      <a:moveTo>
                        <a:pt x="1" y="0"/>
                      </a:moveTo>
                      <a:cubicBezTo>
                        <a:pt x="0" y="0"/>
                        <a:pt x="0" y="0"/>
                        <a:pt x="0" y="0"/>
                      </a:cubicBezTo>
                      <a:cubicBezTo>
                        <a:pt x="0" y="1"/>
                        <a:pt x="0" y="1"/>
                        <a:pt x="0" y="1"/>
                      </a:cubicBezTo>
                      <a:cubicBezTo>
                        <a:pt x="2" y="1"/>
                        <a:pt x="2" y="1"/>
                        <a:pt x="2"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4" name="Freeform 14"/>
                <p:cNvSpPr>
                  <a:spLocks noEditPoints="1"/>
                </p:cNvSpPr>
                <p:nvPr/>
              </p:nvSpPr>
              <p:spPr bwMode="auto">
                <a:xfrm>
                  <a:off x="-1104" y="2259"/>
                  <a:ext cx="171" cy="1017"/>
                </a:xfrm>
                <a:custGeom>
                  <a:avLst/>
                  <a:gdLst/>
                  <a:ahLst/>
                  <a:cxnLst>
                    <a:cxn ang="0">
                      <a:pos x="55" y="343"/>
                    </a:cxn>
                    <a:cxn ang="0">
                      <a:pos x="53" y="343"/>
                    </a:cxn>
                    <a:cxn ang="0">
                      <a:pos x="53" y="343"/>
                    </a:cxn>
                    <a:cxn ang="0">
                      <a:pos x="62" y="394"/>
                    </a:cxn>
                    <a:cxn ang="0">
                      <a:pos x="70" y="429"/>
                    </a:cxn>
                    <a:cxn ang="0">
                      <a:pos x="72" y="429"/>
                    </a:cxn>
                    <a:cxn ang="0">
                      <a:pos x="60" y="374"/>
                    </a:cxn>
                    <a:cxn ang="0">
                      <a:pos x="57" y="352"/>
                    </a:cxn>
                    <a:cxn ang="0">
                      <a:pos x="55" y="343"/>
                    </a:cxn>
                    <a:cxn ang="0">
                      <a:pos x="34" y="255"/>
                    </a:cxn>
                    <a:cxn ang="0">
                      <a:pos x="32" y="255"/>
                    </a:cxn>
                    <a:cxn ang="0">
                      <a:pos x="39" y="292"/>
                    </a:cxn>
                    <a:cxn ang="0">
                      <a:pos x="46" y="324"/>
                    </a:cxn>
                    <a:cxn ang="0">
                      <a:pos x="50" y="336"/>
                    </a:cxn>
                    <a:cxn ang="0">
                      <a:pos x="52" y="342"/>
                    </a:cxn>
                    <a:cxn ang="0">
                      <a:pos x="55" y="342"/>
                    </a:cxn>
                    <a:cxn ang="0">
                      <a:pos x="52" y="336"/>
                    </a:cxn>
                    <a:cxn ang="0">
                      <a:pos x="40" y="284"/>
                    </a:cxn>
                    <a:cxn ang="0">
                      <a:pos x="35" y="259"/>
                    </a:cxn>
                    <a:cxn ang="0">
                      <a:pos x="34" y="255"/>
                    </a:cxn>
                    <a:cxn ang="0">
                      <a:pos x="32" y="233"/>
                    </a:cxn>
                    <a:cxn ang="0">
                      <a:pos x="30" y="233"/>
                    </a:cxn>
                    <a:cxn ang="0">
                      <a:pos x="31" y="249"/>
                    </a:cxn>
                    <a:cxn ang="0">
                      <a:pos x="31" y="249"/>
                    </a:cxn>
                    <a:cxn ang="0">
                      <a:pos x="32" y="254"/>
                    </a:cxn>
                    <a:cxn ang="0">
                      <a:pos x="32" y="254"/>
                    </a:cxn>
                    <a:cxn ang="0">
                      <a:pos x="34" y="254"/>
                    </a:cxn>
                    <a:cxn ang="0">
                      <a:pos x="33" y="249"/>
                    </a:cxn>
                    <a:cxn ang="0">
                      <a:pos x="33" y="249"/>
                    </a:cxn>
                    <a:cxn ang="0">
                      <a:pos x="32" y="233"/>
                    </a:cxn>
                    <a:cxn ang="0">
                      <a:pos x="25" y="102"/>
                    </a:cxn>
                    <a:cxn ang="0">
                      <a:pos x="23" y="102"/>
                    </a:cxn>
                    <a:cxn ang="0">
                      <a:pos x="22" y="112"/>
                    </a:cxn>
                    <a:cxn ang="0">
                      <a:pos x="22" y="112"/>
                    </a:cxn>
                    <a:cxn ang="0">
                      <a:pos x="30" y="232"/>
                    </a:cxn>
                    <a:cxn ang="0">
                      <a:pos x="32" y="232"/>
                    </a:cxn>
                    <a:cxn ang="0">
                      <a:pos x="24" y="113"/>
                    </a:cxn>
                    <a:cxn ang="0">
                      <a:pos x="25" y="102"/>
                    </a:cxn>
                    <a:cxn ang="0">
                      <a:pos x="3" y="0"/>
                    </a:cxn>
                    <a:cxn ang="0">
                      <a:pos x="0" y="0"/>
                    </a:cxn>
                    <a:cxn ang="0">
                      <a:pos x="23" y="95"/>
                    </a:cxn>
                    <a:cxn ang="0">
                      <a:pos x="23" y="101"/>
                    </a:cxn>
                    <a:cxn ang="0">
                      <a:pos x="25" y="101"/>
                    </a:cxn>
                    <a:cxn ang="0">
                      <a:pos x="25" y="95"/>
                    </a:cxn>
                    <a:cxn ang="0">
                      <a:pos x="3" y="0"/>
                    </a:cxn>
                  </a:cxnLst>
                  <a:rect l="0" t="0" r="r" b="b"/>
                  <a:pathLst>
                    <a:path w="72" h="429">
                      <a:moveTo>
                        <a:pt x="55" y="343"/>
                      </a:moveTo>
                      <a:cubicBezTo>
                        <a:pt x="53" y="343"/>
                        <a:pt x="53" y="343"/>
                        <a:pt x="53" y="343"/>
                      </a:cubicBezTo>
                      <a:cubicBezTo>
                        <a:pt x="53" y="343"/>
                        <a:pt x="53" y="343"/>
                        <a:pt x="53" y="343"/>
                      </a:cubicBezTo>
                      <a:cubicBezTo>
                        <a:pt x="54" y="346"/>
                        <a:pt x="57" y="369"/>
                        <a:pt x="62" y="394"/>
                      </a:cubicBezTo>
                      <a:cubicBezTo>
                        <a:pt x="64" y="406"/>
                        <a:pt x="67" y="418"/>
                        <a:pt x="70" y="429"/>
                      </a:cubicBezTo>
                      <a:cubicBezTo>
                        <a:pt x="72" y="429"/>
                        <a:pt x="72" y="429"/>
                        <a:pt x="72" y="429"/>
                      </a:cubicBezTo>
                      <a:cubicBezTo>
                        <a:pt x="67" y="411"/>
                        <a:pt x="63" y="391"/>
                        <a:pt x="60" y="374"/>
                      </a:cubicBezTo>
                      <a:cubicBezTo>
                        <a:pt x="59" y="365"/>
                        <a:pt x="57" y="357"/>
                        <a:pt x="57" y="352"/>
                      </a:cubicBezTo>
                      <a:cubicBezTo>
                        <a:pt x="56" y="347"/>
                        <a:pt x="55" y="344"/>
                        <a:pt x="55" y="343"/>
                      </a:cubicBezTo>
                      <a:moveTo>
                        <a:pt x="34" y="255"/>
                      </a:moveTo>
                      <a:cubicBezTo>
                        <a:pt x="32" y="255"/>
                        <a:pt x="32" y="255"/>
                        <a:pt x="32" y="255"/>
                      </a:cubicBezTo>
                      <a:cubicBezTo>
                        <a:pt x="34" y="263"/>
                        <a:pt x="36" y="277"/>
                        <a:pt x="39" y="292"/>
                      </a:cubicBezTo>
                      <a:cubicBezTo>
                        <a:pt x="42" y="303"/>
                        <a:pt x="44" y="315"/>
                        <a:pt x="46" y="324"/>
                      </a:cubicBezTo>
                      <a:cubicBezTo>
                        <a:pt x="48" y="329"/>
                        <a:pt x="49" y="333"/>
                        <a:pt x="50" y="336"/>
                      </a:cubicBezTo>
                      <a:cubicBezTo>
                        <a:pt x="51" y="339"/>
                        <a:pt x="52" y="340"/>
                        <a:pt x="52" y="342"/>
                      </a:cubicBezTo>
                      <a:cubicBezTo>
                        <a:pt x="55" y="342"/>
                        <a:pt x="55" y="342"/>
                        <a:pt x="55" y="342"/>
                      </a:cubicBezTo>
                      <a:cubicBezTo>
                        <a:pt x="54" y="341"/>
                        <a:pt x="53" y="338"/>
                        <a:pt x="52" y="336"/>
                      </a:cubicBezTo>
                      <a:cubicBezTo>
                        <a:pt x="48" y="324"/>
                        <a:pt x="43" y="303"/>
                        <a:pt x="40" y="284"/>
                      </a:cubicBezTo>
                      <a:cubicBezTo>
                        <a:pt x="38" y="274"/>
                        <a:pt x="36" y="266"/>
                        <a:pt x="35" y="259"/>
                      </a:cubicBezTo>
                      <a:cubicBezTo>
                        <a:pt x="35" y="258"/>
                        <a:pt x="35" y="256"/>
                        <a:pt x="34" y="255"/>
                      </a:cubicBezTo>
                      <a:moveTo>
                        <a:pt x="32" y="233"/>
                      </a:moveTo>
                      <a:cubicBezTo>
                        <a:pt x="30" y="233"/>
                        <a:pt x="30" y="233"/>
                        <a:pt x="30" y="233"/>
                      </a:cubicBezTo>
                      <a:cubicBezTo>
                        <a:pt x="31" y="249"/>
                        <a:pt x="31" y="249"/>
                        <a:pt x="31" y="249"/>
                      </a:cubicBezTo>
                      <a:cubicBezTo>
                        <a:pt x="31" y="249"/>
                        <a:pt x="31" y="249"/>
                        <a:pt x="31" y="249"/>
                      </a:cubicBezTo>
                      <a:cubicBezTo>
                        <a:pt x="31" y="249"/>
                        <a:pt x="32" y="251"/>
                        <a:pt x="32" y="254"/>
                      </a:cubicBezTo>
                      <a:cubicBezTo>
                        <a:pt x="32" y="254"/>
                        <a:pt x="32" y="254"/>
                        <a:pt x="32" y="254"/>
                      </a:cubicBezTo>
                      <a:cubicBezTo>
                        <a:pt x="34" y="254"/>
                        <a:pt x="34" y="254"/>
                        <a:pt x="34" y="254"/>
                      </a:cubicBezTo>
                      <a:cubicBezTo>
                        <a:pt x="34" y="251"/>
                        <a:pt x="33" y="249"/>
                        <a:pt x="33" y="249"/>
                      </a:cubicBezTo>
                      <a:cubicBezTo>
                        <a:pt x="33" y="249"/>
                        <a:pt x="33" y="249"/>
                        <a:pt x="33" y="249"/>
                      </a:cubicBezTo>
                      <a:cubicBezTo>
                        <a:pt x="32" y="233"/>
                        <a:pt x="32" y="233"/>
                        <a:pt x="32" y="233"/>
                      </a:cubicBezTo>
                      <a:moveTo>
                        <a:pt x="25" y="102"/>
                      </a:moveTo>
                      <a:cubicBezTo>
                        <a:pt x="23" y="102"/>
                        <a:pt x="23" y="102"/>
                        <a:pt x="23" y="102"/>
                      </a:cubicBezTo>
                      <a:cubicBezTo>
                        <a:pt x="23" y="105"/>
                        <a:pt x="22" y="109"/>
                        <a:pt x="22" y="112"/>
                      </a:cubicBezTo>
                      <a:cubicBezTo>
                        <a:pt x="22" y="112"/>
                        <a:pt x="22" y="112"/>
                        <a:pt x="22" y="112"/>
                      </a:cubicBezTo>
                      <a:cubicBezTo>
                        <a:pt x="30" y="232"/>
                        <a:pt x="30" y="232"/>
                        <a:pt x="30" y="232"/>
                      </a:cubicBezTo>
                      <a:cubicBezTo>
                        <a:pt x="32" y="232"/>
                        <a:pt x="32" y="232"/>
                        <a:pt x="32" y="232"/>
                      </a:cubicBezTo>
                      <a:cubicBezTo>
                        <a:pt x="24" y="113"/>
                        <a:pt x="24" y="113"/>
                        <a:pt x="24" y="113"/>
                      </a:cubicBezTo>
                      <a:cubicBezTo>
                        <a:pt x="24" y="109"/>
                        <a:pt x="25" y="106"/>
                        <a:pt x="25" y="102"/>
                      </a:cubicBezTo>
                      <a:moveTo>
                        <a:pt x="3" y="0"/>
                      </a:moveTo>
                      <a:cubicBezTo>
                        <a:pt x="0" y="0"/>
                        <a:pt x="0" y="0"/>
                        <a:pt x="0" y="0"/>
                      </a:cubicBezTo>
                      <a:cubicBezTo>
                        <a:pt x="9" y="20"/>
                        <a:pt x="23" y="60"/>
                        <a:pt x="23" y="95"/>
                      </a:cubicBezTo>
                      <a:cubicBezTo>
                        <a:pt x="23" y="97"/>
                        <a:pt x="23" y="99"/>
                        <a:pt x="23" y="101"/>
                      </a:cubicBezTo>
                      <a:cubicBezTo>
                        <a:pt x="25" y="101"/>
                        <a:pt x="25" y="101"/>
                        <a:pt x="25" y="101"/>
                      </a:cubicBezTo>
                      <a:cubicBezTo>
                        <a:pt x="25" y="99"/>
                        <a:pt x="25" y="97"/>
                        <a:pt x="25" y="95"/>
                      </a:cubicBezTo>
                      <a:cubicBezTo>
                        <a:pt x="25" y="60"/>
                        <a:pt x="11" y="2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5" name="Freeform 15"/>
                <p:cNvSpPr>
                  <a:spLocks/>
                </p:cNvSpPr>
                <p:nvPr/>
              </p:nvSpPr>
              <p:spPr bwMode="auto">
                <a:xfrm>
                  <a:off x="-981" y="3069"/>
                  <a:ext cx="7" cy="3"/>
                </a:xfrm>
                <a:custGeom>
                  <a:avLst/>
                  <a:gdLst/>
                  <a:ahLst/>
                  <a:cxnLst>
                    <a:cxn ang="0">
                      <a:pos x="3" y="0"/>
                    </a:cxn>
                    <a:cxn ang="0">
                      <a:pos x="0" y="0"/>
                    </a:cxn>
                    <a:cxn ang="0">
                      <a:pos x="1" y="1"/>
                    </a:cxn>
                    <a:cxn ang="0">
                      <a:pos x="3" y="1"/>
                    </a:cxn>
                    <a:cxn ang="0">
                      <a:pos x="3" y="1"/>
                    </a:cxn>
                    <a:cxn ang="0">
                      <a:pos x="3" y="1"/>
                    </a:cxn>
                    <a:cxn ang="0">
                      <a:pos x="3" y="0"/>
                    </a:cxn>
                    <a:cxn ang="0">
                      <a:pos x="3" y="0"/>
                    </a:cxn>
                  </a:cxnLst>
                  <a:rect l="0" t="0" r="r" b="b"/>
                  <a:pathLst>
                    <a:path w="3" h="1">
                      <a:moveTo>
                        <a:pt x="3" y="0"/>
                      </a:moveTo>
                      <a:cubicBezTo>
                        <a:pt x="0" y="0"/>
                        <a:pt x="0" y="0"/>
                        <a:pt x="0" y="0"/>
                      </a:cubicBezTo>
                      <a:cubicBezTo>
                        <a:pt x="1" y="0"/>
                        <a:pt x="1" y="1"/>
                        <a:pt x="1" y="1"/>
                      </a:cubicBezTo>
                      <a:cubicBezTo>
                        <a:pt x="3" y="1"/>
                        <a:pt x="3" y="1"/>
                        <a:pt x="3" y="1"/>
                      </a:cubicBezTo>
                      <a:cubicBezTo>
                        <a:pt x="3" y="1"/>
                        <a:pt x="3" y="1"/>
                        <a:pt x="3" y="1"/>
                      </a:cubicBezTo>
                      <a:cubicBezTo>
                        <a:pt x="3" y="1"/>
                        <a:pt x="3" y="1"/>
                        <a:pt x="3" y="1"/>
                      </a:cubicBezTo>
                      <a:cubicBezTo>
                        <a:pt x="3" y="0"/>
                        <a:pt x="3" y="0"/>
                        <a:pt x="3" y="0"/>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6" name="Freeform 16"/>
                <p:cNvSpPr>
                  <a:spLocks/>
                </p:cNvSpPr>
                <p:nvPr/>
              </p:nvSpPr>
              <p:spPr bwMode="auto">
                <a:xfrm>
                  <a:off x="-1028" y="2861"/>
                  <a:ext cx="5" cy="2"/>
                </a:xfrm>
                <a:custGeom>
                  <a:avLst/>
                  <a:gdLst/>
                  <a:ahLst/>
                  <a:cxnLst>
                    <a:cxn ang="0">
                      <a:pos x="2" y="0"/>
                    </a:cxn>
                    <a:cxn ang="0">
                      <a:pos x="0"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7" name="Freeform 17"/>
                <p:cNvSpPr>
                  <a:spLocks noEditPoints="1"/>
                </p:cNvSpPr>
                <p:nvPr/>
              </p:nvSpPr>
              <p:spPr bwMode="auto">
                <a:xfrm>
                  <a:off x="-1750" y="1524"/>
                  <a:ext cx="843" cy="1830"/>
                </a:xfrm>
                <a:custGeom>
                  <a:avLst/>
                  <a:gdLst/>
                  <a:ahLst/>
                  <a:cxnLst>
                    <a:cxn ang="0">
                      <a:pos x="345" y="740"/>
                    </a:cxn>
                    <a:cxn ang="0">
                      <a:pos x="343" y="740"/>
                    </a:cxn>
                    <a:cxn ang="0">
                      <a:pos x="344" y="744"/>
                    </a:cxn>
                    <a:cxn ang="0">
                      <a:pos x="354" y="772"/>
                    </a:cxn>
                    <a:cxn ang="0">
                      <a:pos x="355" y="772"/>
                    </a:cxn>
                    <a:cxn ang="0">
                      <a:pos x="356" y="772"/>
                    </a:cxn>
                    <a:cxn ang="0">
                      <a:pos x="356" y="771"/>
                    </a:cxn>
                    <a:cxn ang="0">
                      <a:pos x="346" y="744"/>
                    </a:cxn>
                    <a:cxn ang="0">
                      <a:pos x="345" y="740"/>
                    </a:cxn>
                    <a:cxn ang="0">
                      <a:pos x="145" y="98"/>
                    </a:cxn>
                    <a:cxn ang="0">
                      <a:pos x="142" y="98"/>
                    </a:cxn>
                    <a:cxn ang="0">
                      <a:pos x="219" y="194"/>
                    </a:cxn>
                    <a:cxn ang="0">
                      <a:pos x="221" y="194"/>
                    </a:cxn>
                    <a:cxn ang="0">
                      <a:pos x="145" y="98"/>
                    </a:cxn>
                    <a:cxn ang="0">
                      <a:pos x="110" y="67"/>
                    </a:cxn>
                    <a:cxn ang="0">
                      <a:pos x="107" y="67"/>
                    </a:cxn>
                    <a:cxn ang="0">
                      <a:pos x="141" y="97"/>
                    </a:cxn>
                    <a:cxn ang="0">
                      <a:pos x="144" y="97"/>
                    </a:cxn>
                    <a:cxn ang="0">
                      <a:pos x="110" y="67"/>
                    </a:cxn>
                    <a:cxn ang="0">
                      <a:pos x="2" y="0"/>
                    </a:cxn>
                    <a:cxn ang="0">
                      <a:pos x="0" y="0"/>
                    </a:cxn>
                    <a:cxn ang="0">
                      <a:pos x="0" y="1"/>
                    </a:cxn>
                    <a:cxn ang="0">
                      <a:pos x="0" y="1"/>
                    </a:cxn>
                    <a:cxn ang="0">
                      <a:pos x="2" y="2"/>
                    </a:cxn>
                    <a:cxn ang="0">
                      <a:pos x="106" y="66"/>
                    </a:cxn>
                    <a:cxn ang="0">
                      <a:pos x="109" y="66"/>
                    </a:cxn>
                    <a:cxn ang="0">
                      <a:pos x="2" y="0"/>
                    </a:cxn>
                  </a:cxnLst>
                  <a:rect l="0" t="0" r="r" b="b"/>
                  <a:pathLst>
                    <a:path w="356" h="772">
                      <a:moveTo>
                        <a:pt x="345" y="740"/>
                      </a:moveTo>
                      <a:cubicBezTo>
                        <a:pt x="343" y="740"/>
                        <a:pt x="343" y="740"/>
                        <a:pt x="343" y="740"/>
                      </a:cubicBezTo>
                      <a:cubicBezTo>
                        <a:pt x="343" y="741"/>
                        <a:pt x="344" y="743"/>
                        <a:pt x="344" y="744"/>
                      </a:cubicBezTo>
                      <a:cubicBezTo>
                        <a:pt x="347" y="756"/>
                        <a:pt x="351" y="766"/>
                        <a:pt x="354" y="772"/>
                      </a:cubicBezTo>
                      <a:cubicBezTo>
                        <a:pt x="355" y="772"/>
                        <a:pt x="355" y="772"/>
                        <a:pt x="355" y="772"/>
                      </a:cubicBezTo>
                      <a:cubicBezTo>
                        <a:pt x="356" y="772"/>
                        <a:pt x="356" y="772"/>
                        <a:pt x="356" y="772"/>
                      </a:cubicBezTo>
                      <a:cubicBezTo>
                        <a:pt x="356" y="771"/>
                        <a:pt x="356" y="771"/>
                        <a:pt x="356" y="771"/>
                      </a:cubicBezTo>
                      <a:cubicBezTo>
                        <a:pt x="352" y="765"/>
                        <a:pt x="349" y="755"/>
                        <a:pt x="346" y="744"/>
                      </a:cubicBezTo>
                      <a:cubicBezTo>
                        <a:pt x="346" y="742"/>
                        <a:pt x="345" y="741"/>
                        <a:pt x="345" y="740"/>
                      </a:cubicBezTo>
                      <a:moveTo>
                        <a:pt x="145" y="98"/>
                      </a:moveTo>
                      <a:cubicBezTo>
                        <a:pt x="142" y="98"/>
                        <a:pt x="142" y="98"/>
                        <a:pt x="142" y="98"/>
                      </a:cubicBezTo>
                      <a:cubicBezTo>
                        <a:pt x="168" y="124"/>
                        <a:pt x="195" y="155"/>
                        <a:pt x="219" y="194"/>
                      </a:cubicBezTo>
                      <a:cubicBezTo>
                        <a:pt x="221" y="194"/>
                        <a:pt x="221" y="194"/>
                        <a:pt x="221" y="194"/>
                      </a:cubicBezTo>
                      <a:cubicBezTo>
                        <a:pt x="197" y="155"/>
                        <a:pt x="171" y="124"/>
                        <a:pt x="145" y="98"/>
                      </a:cubicBezTo>
                      <a:moveTo>
                        <a:pt x="110" y="67"/>
                      </a:moveTo>
                      <a:cubicBezTo>
                        <a:pt x="107" y="67"/>
                        <a:pt x="107" y="67"/>
                        <a:pt x="107" y="67"/>
                      </a:cubicBezTo>
                      <a:cubicBezTo>
                        <a:pt x="118" y="76"/>
                        <a:pt x="129" y="86"/>
                        <a:pt x="141" y="97"/>
                      </a:cubicBezTo>
                      <a:cubicBezTo>
                        <a:pt x="144" y="97"/>
                        <a:pt x="144" y="97"/>
                        <a:pt x="144" y="97"/>
                      </a:cubicBezTo>
                      <a:cubicBezTo>
                        <a:pt x="132" y="86"/>
                        <a:pt x="121" y="76"/>
                        <a:pt x="110" y="67"/>
                      </a:cubicBezTo>
                      <a:moveTo>
                        <a:pt x="2" y="0"/>
                      </a:moveTo>
                      <a:cubicBezTo>
                        <a:pt x="0" y="0"/>
                        <a:pt x="0" y="0"/>
                        <a:pt x="0" y="0"/>
                      </a:cubicBezTo>
                      <a:cubicBezTo>
                        <a:pt x="0" y="1"/>
                        <a:pt x="0" y="1"/>
                        <a:pt x="0" y="1"/>
                      </a:cubicBezTo>
                      <a:cubicBezTo>
                        <a:pt x="0" y="1"/>
                        <a:pt x="0" y="1"/>
                        <a:pt x="0" y="1"/>
                      </a:cubicBezTo>
                      <a:cubicBezTo>
                        <a:pt x="0" y="2"/>
                        <a:pt x="1" y="2"/>
                        <a:pt x="2" y="2"/>
                      </a:cubicBezTo>
                      <a:cubicBezTo>
                        <a:pt x="12" y="6"/>
                        <a:pt x="55" y="25"/>
                        <a:pt x="106" y="66"/>
                      </a:cubicBezTo>
                      <a:cubicBezTo>
                        <a:pt x="109" y="66"/>
                        <a:pt x="109" y="66"/>
                        <a:pt x="109" y="66"/>
                      </a:cubicBezTo>
                      <a:cubicBezTo>
                        <a:pt x="56" y="23"/>
                        <a:pt x="10" y="3"/>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8" name="Freeform 18"/>
                <p:cNvSpPr>
                  <a:spLocks/>
                </p:cNvSpPr>
                <p:nvPr/>
              </p:nvSpPr>
              <p:spPr bwMode="auto">
                <a:xfrm>
                  <a:off x="-1416" y="1754"/>
                  <a:ext cx="9"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0" y="0"/>
                        <a:pt x="0" y="1"/>
                        <a:pt x="1" y="1"/>
                      </a:cubicBezTo>
                      <a:cubicBezTo>
                        <a:pt x="4" y="1"/>
                        <a:pt x="4" y="1"/>
                        <a:pt x="4" y="1"/>
                      </a:cubicBezTo>
                      <a:cubicBezTo>
                        <a:pt x="3" y="1"/>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9" name="Freeform 19"/>
                <p:cNvSpPr>
                  <a:spLocks/>
                </p:cNvSpPr>
                <p:nvPr/>
              </p:nvSpPr>
              <p:spPr bwMode="auto">
                <a:xfrm>
                  <a:off x="-1499" y="1681"/>
                  <a:ext cx="9"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0" y="1"/>
                        <a:pt x="1" y="1"/>
                        <a:pt x="1" y="1"/>
                      </a:cubicBezTo>
                      <a:cubicBezTo>
                        <a:pt x="4" y="1"/>
                        <a:pt x="4" y="1"/>
                        <a:pt x="4" y="1"/>
                      </a:cubicBezTo>
                      <a:cubicBezTo>
                        <a:pt x="4" y="1"/>
                        <a:pt x="4" y="1"/>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0" name="Freeform 20"/>
                <p:cNvSpPr>
                  <a:spLocks noEditPoints="1"/>
                </p:cNvSpPr>
                <p:nvPr/>
              </p:nvSpPr>
              <p:spPr bwMode="auto">
                <a:xfrm>
                  <a:off x="-2619" y="2809"/>
                  <a:ext cx="178" cy="2"/>
                </a:xfrm>
                <a:custGeom>
                  <a:avLst/>
                  <a:gdLst/>
                  <a:ahLst/>
                  <a:cxnLst>
                    <a:cxn ang="0">
                      <a:pos x="178" y="2"/>
                    </a:cxn>
                    <a:cxn ang="0">
                      <a:pos x="178" y="0"/>
                    </a:cxn>
                    <a:cxn ang="0">
                      <a:pos x="178" y="2"/>
                    </a:cxn>
                    <a:cxn ang="0">
                      <a:pos x="0" y="0"/>
                    </a:cxn>
                    <a:cxn ang="0">
                      <a:pos x="0" y="2"/>
                    </a:cxn>
                    <a:cxn ang="0">
                      <a:pos x="0" y="2"/>
                    </a:cxn>
                    <a:cxn ang="0">
                      <a:pos x="0" y="2"/>
                    </a:cxn>
                    <a:cxn ang="0">
                      <a:pos x="0" y="0"/>
                    </a:cxn>
                    <a:cxn ang="0">
                      <a:pos x="178" y="0"/>
                    </a:cxn>
                    <a:cxn ang="0">
                      <a:pos x="178" y="0"/>
                    </a:cxn>
                  </a:cxnLst>
                  <a:rect l="0" t="0" r="r" b="b"/>
                  <a:pathLst>
                    <a:path w="178" h="2">
                      <a:moveTo>
                        <a:pt x="178" y="2"/>
                      </a:moveTo>
                      <a:lnTo>
                        <a:pt x="178" y="0"/>
                      </a:lnTo>
                      <a:lnTo>
                        <a:pt x="178" y="2"/>
                      </a:lnTo>
                      <a:close/>
                      <a:moveTo>
                        <a:pt x="0" y="0"/>
                      </a:moveTo>
                      <a:lnTo>
                        <a:pt x="0" y="2"/>
                      </a:lnTo>
                      <a:lnTo>
                        <a:pt x="0" y="2"/>
                      </a:lnTo>
                      <a:lnTo>
                        <a:pt x="0" y="2"/>
                      </a:lnTo>
                      <a:lnTo>
                        <a:pt x="0" y="0"/>
                      </a:lnTo>
                      <a:close/>
                      <a:moveTo>
                        <a:pt x="178" y="0"/>
                      </a:moveTo>
                      <a:lnTo>
                        <a:pt x="178"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1" name="Freeform 21"/>
                <p:cNvSpPr>
                  <a:spLocks noEditPoints="1"/>
                </p:cNvSpPr>
                <p:nvPr/>
              </p:nvSpPr>
              <p:spPr bwMode="auto">
                <a:xfrm>
                  <a:off x="-2619" y="2809"/>
                  <a:ext cx="178" cy="2"/>
                </a:xfrm>
                <a:custGeom>
                  <a:avLst/>
                  <a:gdLst/>
                  <a:ahLst/>
                  <a:cxnLst>
                    <a:cxn ang="0">
                      <a:pos x="178" y="2"/>
                    </a:cxn>
                    <a:cxn ang="0">
                      <a:pos x="178" y="0"/>
                    </a:cxn>
                    <a:cxn ang="0">
                      <a:pos x="0" y="0"/>
                    </a:cxn>
                    <a:cxn ang="0">
                      <a:pos x="0" y="2"/>
                    </a:cxn>
                    <a:cxn ang="0">
                      <a:pos x="0" y="2"/>
                    </a:cxn>
                    <a:cxn ang="0">
                      <a:pos x="0" y="2"/>
                    </a:cxn>
                    <a:cxn ang="0">
                      <a:pos x="178" y="0"/>
                    </a:cxn>
                    <a:cxn ang="0">
                      <a:pos x="178" y="0"/>
                    </a:cxn>
                  </a:cxnLst>
                  <a:rect l="0" t="0" r="r" b="b"/>
                  <a:pathLst>
                    <a:path w="178" h="2">
                      <a:moveTo>
                        <a:pt x="178" y="2"/>
                      </a:moveTo>
                      <a:lnTo>
                        <a:pt x="178" y="0"/>
                      </a:lnTo>
                      <a:moveTo>
                        <a:pt x="0" y="0"/>
                      </a:moveTo>
                      <a:lnTo>
                        <a:pt x="0" y="2"/>
                      </a:lnTo>
                      <a:lnTo>
                        <a:pt x="0" y="2"/>
                      </a:lnTo>
                      <a:lnTo>
                        <a:pt x="0" y="2"/>
                      </a:lnTo>
                      <a:moveTo>
                        <a:pt x="178" y="0"/>
                      </a:moveTo>
                      <a:lnTo>
                        <a:pt x="178"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2" name="Freeform 22"/>
                <p:cNvSpPr>
                  <a:spLocks/>
                </p:cNvSpPr>
                <p:nvPr/>
              </p:nvSpPr>
              <p:spPr bwMode="auto">
                <a:xfrm>
                  <a:off x="-1033" y="2809"/>
                  <a:ext cx="5" cy="2"/>
                </a:xfrm>
                <a:custGeom>
                  <a:avLst/>
                  <a:gdLst/>
                  <a:ahLst/>
                  <a:cxnLst>
                    <a:cxn ang="0">
                      <a:pos x="5" y="0"/>
                    </a:cxn>
                    <a:cxn ang="0">
                      <a:pos x="0" y="0"/>
                    </a:cxn>
                    <a:cxn ang="0">
                      <a:pos x="0" y="2"/>
                    </a:cxn>
                    <a:cxn ang="0">
                      <a:pos x="5" y="2"/>
                    </a:cxn>
                    <a:cxn ang="0">
                      <a:pos x="5" y="0"/>
                    </a:cxn>
                    <a:cxn ang="0">
                      <a:pos x="5" y="0"/>
                    </a:cxn>
                  </a:cxnLst>
                  <a:rect l="0" t="0" r="r" b="b"/>
                  <a:pathLst>
                    <a:path w="5" h="2">
                      <a:moveTo>
                        <a:pt x="5" y="0"/>
                      </a:moveTo>
                      <a:lnTo>
                        <a:pt x="0" y="0"/>
                      </a:lnTo>
                      <a:lnTo>
                        <a:pt x="0" y="2"/>
                      </a:lnTo>
                      <a:lnTo>
                        <a:pt x="5" y="2"/>
                      </a:lnTo>
                      <a:lnTo>
                        <a:pt x="5" y="0"/>
                      </a:lnTo>
                      <a:lnTo>
                        <a:pt x="5"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3" name="Freeform 23"/>
                <p:cNvSpPr>
                  <a:spLocks/>
                </p:cNvSpPr>
                <p:nvPr/>
              </p:nvSpPr>
              <p:spPr bwMode="auto">
                <a:xfrm>
                  <a:off x="-938"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4" name="Freeform 24"/>
                <p:cNvSpPr>
                  <a:spLocks noEditPoints="1"/>
                </p:cNvSpPr>
                <p:nvPr/>
              </p:nvSpPr>
              <p:spPr bwMode="auto">
                <a:xfrm>
                  <a:off x="-3887" y="3351"/>
                  <a:ext cx="395" cy="1"/>
                </a:xfrm>
                <a:custGeom>
                  <a:avLst/>
                  <a:gdLst/>
                  <a:ahLst/>
                  <a:cxnLst>
                    <a:cxn ang="0">
                      <a:pos x="0" y="0"/>
                    </a:cxn>
                    <a:cxn ang="0">
                      <a:pos x="0" y="0"/>
                    </a:cxn>
                    <a:cxn ang="0">
                      <a:pos x="4" y="0"/>
                    </a:cxn>
                    <a:cxn ang="0">
                      <a:pos x="15" y="0"/>
                    </a:cxn>
                    <a:cxn ang="0">
                      <a:pos x="10" y="0"/>
                    </a:cxn>
                    <a:cxn ang="0">
                      <a:pos x="15" y="0"/>
                    </a:cxn>
                    <a:cxn ang="0">
                      <a:pos x="20" y="0"/>
                    </a:cxn>
                    <a:cxn ang="0">
                      <a:pos x="25" y="0"/>
                    </a:cxn>
                    <a:cxn ang="0">
                      <a:pos x="36" y="0"/>
                    </a:cxn>
                    <a:cxn ang="0">
                      <a:pos x="30" y="0"/>
                    </a:cxn>
                    <a:cxn ang="0">
                      <a:pos x="36" y="0"/>
                    </a:cxn>
                    <a:cxn ang="0">
                      <a:pos x="43" y="0"/>
                    </a:cxn>
                    <a:cxn ang="0">
                      <a:pos x="46" y="0"/>
                    </a:cxn>
                    <a:cxn ang="0">
                      <a:pos x="56" y="0"/>
                    </a:cxn>
                    <a:cxn ang="0">
                      <a:pos x="51" y="0"/>
                    </a:cxn>
                    <a:cxn ang="0">
                      <a:pos x="56" y="0"/>
                    </a:cxn>
                    <a:cxn ang="0">
                      <a:pos x="62" y="0"/>
                    </a:cxn>
                    <a:cxn ang="0">
                      <a:pos x="67" y="0"/>
                    </a:cxn>
                    <a:cxn ang="0">
                      <a:pos x="77" y="0"/>
                    </a:cxn>
                    <a:cxn ang="0">
                      <a:pos x="72" y="0"/>
                    </a:cxn>
                    <a:cxn ang="0">
                      <a:pos x="77" y="0"/>
                    </a:cxn>
                    <a:cxn ang="0">
                      <a:pos x="82" y="0"/>
                    </a:cxn>
                    <a:cxn ang="0">
                      <a:pos x="84" y="0"/>
                    </a:cxn>
                    <a:cxn ang="0">
                      <a:pos x="88" y="0"/>
                    </a:cxn>
                    <a:cxn ang="0">
                      <a:pos x="86" y="0"/>
                    </a:cxn>
                    <a:cxn ang="0">
                      <a:pos x="88" y="0"/>
                    </a:cxn>
                    <a:cxn ang="0">
                      <a:pos x="93" y="0"/>
                    </a:cxn>
                    <a:cxn ang="0">
                      <a:pos x="98" y="0"/>
                    </a:cxn>
                    <a:cxn ang="0">
                      <a:pos x="108" y="0"/>
                    </a:cxn>
                    <a:cxn ang="0">
                      <a:pos x="103" y="0"/>
                    </a:cxn>
                    <a:cxn ang="0">
                      <a:pos x="108" y="0"/>
                    </a:cxn>
                    <a:cxn ang="0">
                      <a:pos x="114" y="0"/>
                    </a:cxn>
                    <a:cxn ang="0">
                      <a:pos x="119" y="0"/>
                    </a:cxn>
                    <a:cxn ang="0">
                      <a:pos x="126" y="0"/>
                    </a:cxn>
                    <a:cxn ang="0">
                      <a:pos x="124" y="0"/>
                    </a:cxn>
                    <a:cxn ang="0">
                      <a:pos x="126" y="0"/>
                    </a:cxn>
                    <a:cxn ang="0">
                      <a:pos x="128" y="0"/>
                    </a:cxn>
                    <a:cxn ang="0">
                      <a:pos x="129" y="0"/>
                    </a:cxn>
                    <a:cxn ang="0">
                      <a:pos x="140" y="0"/>
                    </a:cxn>
                    <a:cxn ang="0">
                      <a:pos x="134" y="0"/>
                    </a:cxn>
                    <a:cxn ang="0">
                      <a:pos x="140" y="0"/>
                    </a:cxn>
                    <a:cxn ang="0">
                      <a:pos x="145" y="0"/>
                    </a:cxn>
                    <a:cxn ang="0">
                      <a:pos x="150" y="0"/>
                    </a:cxn>
                    <a:cxn ang="0">
                      <a:pos x="160" y="0"/>
                    </a:cxn>
                    <a:cxn ang="0">
                      <a:pos x="155" y="0"/>
                    </a:cxn>
                    <a:cxn ang="0">
                      <a:pos x="160" y="0"/>
                    </a:cxn>
                    <a:cxn ang="0">
                      <a:pos x="166" y="0"/>
                    </a:cxn>
                    <a:cxn ang="0">
                      <a:pos x="167" y="0"/>
                    </a:cxn>
                  </a:cxnLst>
                  <a:rect l="0" t="0" r="r" b="b"/>
                  <a:pathLst>
                    <a:path w="167">
                      <a:moveTo>
                        <a:pt x="4" y="0"/>
                      </a:moveTo>
                      <a:cubicBezTo>
                        <a:pt x="0" y="0"/>
                        <a:pt x="0" y="0"/>
                        <a:pt x="0" y="0"/>
                      </a:cubicBezTo>
                      <a:cubicBezTo>
                        <a:pt x="0" y="0"/>
                        <a:pt x="0" y="0"/>
                        <a:pt x="0" y="0"/>
                      </a:cubicBezTo>
                      <a:cubicBezTo>
                        <a:pt x="0" y="0"/>
                        <a:pt x="0" y="0"/>
                        <a:pt x="0" y="0"/>
                      </a:cubicBezTo>
                      <a:cubicBezTo>
                        <a:pt x="0" y="0"/>
                        <a:pt x="0" y="0"/>
                        <a:pt x="0" y="0"/>
                      </a:cubicBezTo>
                      <a:cubicBezTo>
                        <a:pt x="4" y="0"/>
                        <a:pt x="4" y="0"/>
                        <a:pt x="4" y="0"/>
                      </a:cubicBezTo>
                      <a:cubicBezTo>
                        <a:pt x="4" y="0"/>
                        <a:pt x="4" y="0"/>
                        <a:pt x="4" y="0"/>
                      </a:cubicBezTo>
                      <a:moveTo>
                        <a:pt x="15" y="0"/>
                      </a:moveTo>
                      <a:cubicBezTo>
                        <a:pt x="10" y="0"/>
                        <a:pt x="10" y="0"/>
                        <a:pt x="10" y="0"/>
                      </a:cubicBezTo>
                      <a:cubicBezTo>
                        <a:pt x="10" y="0"/>
                        <a:pt x="10" y="0"/>
                        <a:pt x="10" y="0"/>
                      </a:cubicBezTo>
                      <a:cubicBezTo>
                        <a:pt x="15" y="0"/>
                        <a:pt x="15" y="0"/>
                        <a:pt x="15" y="0"/>
                      </a:cubicBezTo>
                      <a:cubicBezTo>
                        <a:pt x="15" y="0"/>
                        <a:pt x="15" y="0"/>
                        <a:pt x="15" y="0"/>
                      </a:cubicBezTo>
                      <a:moveTo>
                        <a:pt x="25" y="0"/>
                      </a:moveTo>
                      <a:cubicBezTo>
                        <a:pt x="20" y="0"/>
                        <a:pt x="20" y="0"/>
                        <a:pt x="20" y="0"/>
                      </a:cubicBezTo>
                      <a:cubicBezTo>
                        <a:pt x="20" y="0"/>
                        <a:pt x="20" y="0"/>
                        <a:pt x="20" y="0"/>
                      </a:cubicBezTo>
                      <a:cubicBezTo>
                        <a:pt x="25" y="0"/>
                        <a:pt x="25" y="0"/>
                        <a:pt x="25" y="0"/>
                      </a:cubicBezTo>
                      <a:cubicBezTo>
                        <a:pt x="25" y="0"/>
                        <a:pt x="25" y="0"/>
                        <a:pt x="25" y="0"/>
                      </a:cubicBezTo>
                      <a:moveTo>
                        <a:pt x="36" y="0"/>
                      </a:moveTo>
                      <a:cubicBezTo>
                        <a:pt x="30" y="0"/>
                        <a:pt x="30" y="0"/>
                        <a:pt x="30" y="0"/>
                      </a:cubicBezTo>
                      <a:cubicBezTo>
                        <a:pt x="30" y="0"/>
                        <a:pt x="30" y="0"/>
                        <a:pt x="30" y="0"/>
                      </a:cubicBezTo>
                      <a:cubicBezTo>
                        <a:pt x="36" y="0"/>
                        <a:pt x="36" y="0"/>
                        <a:pt x="36" y="0"/>
                      </a:cubicBezTo>
                      <a:cubicBezTo>
                        <a:pt x="36" y="0"/>
                        <a:pt x="36" y="0"/>
                        <a:pt x="36" y="0"/>
                      </a:cubicBezTo>
                      <a:moveTo>
                        <a:pt x="46" y="0"/>
                      </a:moveTo>
                      <a:cubicBezTo>
                        <a:pt x="43" y="0"/>
                        <a:pt x="43" y="0"/>
                        <a:pt x="43" y="0"/>
                      </a:cubicBezTo>
                      <a:cubicBezTo>
                        <a:pt x="43" y="0"/>
                        <a:pt x="43" y="0"/>
                        <a:pt x="43" y="0"/>
                      </a:cubicBezTo>
                      <a:cubicBezTo>
                        <a:pt x="46" y="0"/>
                        <a:pt x="46" y="0"/>
                        <a:pt x="46" y="0"/>
                      </a:cubicBezTo>
                      <a:cubicBezTo>
                        <a:pt x="46" y="0"/>
                        <a:pt x="46" y="0"/>
                        <a:pt x="46" y="0"/>
                      </a:cubicBezTo>
                      <a:moveTo>
                        <a:pt x="56" y="0"/>
                      </a:moveTo>
                      <a:cubicBezTo>
                        <a:pt x="51" y="0"/>
                        <a:pt x="51" y="0"/>
                        <a:pt x="51" y="0"/>
                      </a:cubicBezTo>
                      <a:cubicBezTo>
                        <a:pt x="51" y="0"/>
                        <a:pt x="51" y="0"/>
                        <a:pt x="51" y="0"/>
                      </a:cubicBezTo>
                      <a:cubicBezTo>
                        <a:pt x="56" y="0"/>
                        <a:pt x="56" y="0"/>
                        <a:pt x="56" y="0"/>
                      </a:cubicBezTo>
                      <a:cubicBezTo>
                        <a:pt x="56" y="0"/>
                        <a:pt x="56" y="0"/>
                        <a:pt x="56" y="0"/>
                      </a:cubicBezTo>
                      <a:moveTo>
                        <a:pt x="67" y="0"/>
                      </a:moveTo>
                      <a:cubicBezTo>
                        <a:pt x="62" y="0"/>
                        <a:pt x="62" y="0"/>
                        <a:pt x="62" y="0"/>
                      </a:cubicBezTo>
                      <a:cubicBezTo>
                        <a:pt x="62" y="0"/>
                        <a:pt x="62" y="0"/>
                        <a:pt x="62" y="0"/>
                      </a:cubicBezTo>
                      <a:cubicBezTo>
                        <a:pt x="67" y="0"/>
                        <a:pt x="67" y="0"/>
                        <a:pt x="67" y="0"/>
                      </a:cubicBezTo>
                      <a:cubicBezTo>
                        <a:pt x="67" y="0"/>
                        <a:pt x="67" y="0"/>
                        <a:pt x="67" y="0"/>
                      </a:cubicBezTo>
                      <a:moveTo>
                        <a:pt x="77" y="0"/>
                      </a:moveTo>
                      <a:cubicBezTo>
                        <a:pt x="72" y="0"/>
                        <a:pt x="72" y="0"/>
                        <a:pt x="72" y="0"/>
                      </a:cubicBezTo>
                      <a:cubicBezTo>
                        <a:pt x="72" y="0"/>
                        <a:pt x="72" y="0"/>
                        <a:pt x="72" y="0"/>
                      </a:cubicBezTo>
                      <a:cubicBezTo>
                        <a:pt x="77" y="0"/>
                        <a:pt x="77" y="0"/>
                        <a:pt x="77" y="0"/>
                      </a:cubicBezTo>
                      <a:cubicBezTo>
                        <a:pt x="77" y="0"/>
                        <a:pt x="77" y="0"/>
                        <a:pt x="77" y="0"/>
                      </a:cubicBezTo>
                      <a:moveTo>
                        <a:pt x="84" y="0"/>
                      </a:moveTo>
                      <a:cubicBezTo>
                        <a:pt x="82" y="0"/>
                        <a:pt x="82" y="0"/>
                        <a:pt x="82" y="0"/>
                      </a:cubicBezTo>
                      <a:cubicBezTo>
                        <a:pt x="82" y="0"/>
                        <a:pt x="82" y="0"/>
                        <a:pt x="82" y="0"/>
                      </a:cubicBezTo>
                      <a:cubicBezTo>
                        <a:pt x="84" y="0"/>
                        <a:pt x="84" y="0"/>
                        <a:pt x="84" y="0"/>
                      </a:cubicBezTo>
                      <a:cubicBezTo>
                        <a:pt x="84" y="0"/>
                        <a:pt x="84" y="0"/>
                        <a:pt x="84" y="0"/>
                      </a:cubicBezTo>
                      <a:moveTo>
                        <a:pt x="88" y="0"/>
                      </a:moveTo>
                      <a:cubicBezTo>
                        <a:pt x="86" y="0"/>
                        <a:pt x="86" y="0"/>
                        <a:pt x="86" y="0"/>
                      </a:cubicBezTo>
                      <a:cubicBezTo>
                        <a:pt x="86" y="0"/>
                        <a:pt x="86" y="0"/>
                        <a:pt x="86" y="0"/>
                      </a:cubicBezTo>
                      <a:cubicBezTo>
                        <a:pt x="88" y="0"/>
                        <a:pt x="88" y="0"/>
                        <a:pt x="88" y="0"/>
                      </a:cubicBezTo>
                      <a:cubicBezTo>
                        <a:pt x="88" y="0"/>
                        <a:pt x="88" y="0"/>
                        <a:pt x="88" y="0"/>
                      </a:cubicBezTo>
                      <a:moveTo>
                        <a:pt x="98" y="0"/>
                      </a:moveTo>
                      <a:cubicBezTo>
                        <a:pt x="93" y="0"/>
                        <a:pt x="93" y="0"/>
                        <a:pt x="93" y="0"/>
                      </a:cubicBezTo>
                      <a:cubicBezTo>
                        <a:pt x="93" y="0"/>
                        <a:pt x="93" y="0"/>
                        <a:pt x="93" y="0"/>
                      </a:cubicBezTo>
                      <a:cubicBezTo>
                        <a:pt x="98" y="0"/>
                        <a:pt x="98" y="0"/>
                        <a:pt x="98" y="0"/>
                      </a:cubicBezTo>
                      <a:cubicBezTo>
                        <a:pt x="98" y="0"/>
                        <a:pt x="98" y="0"/>
                        <a:pt x="98" y="0"/>
                      </a:cubicBezTo>
                      <a:moveTo>
                        <a:pt x="108" y="0"/>
                      </a:moveTo>
                      <a:cubicBezTo>
                        <a:pt x="103" y="0"/>
                        <a:pt x="103" y="0"/>
                        <a:pt x="103" y="0"/>
                      </a:cubicBezTo>
                      <a:cubicBezTo>
                        <a:pt x="103" y="0"/>
                        <a:pt x="103" y="0"/>
                        <a:pt x="103" y="0"/>
                      </a:cubicBezTo>
                      <a:cubicBezTo>
                        <a:pt x="108" y="0"/>
                        <a:pt x="108" y="0"/>
                        <a:pt x="108" y="0"/>
                      </a:cubicBezTo>
                      <a:cubicBezTo>
                        <a:pt x="108" y="0"/>
                        <a:pt x="108" y="0"/>
                        <a:pt x="108" y="0"/>
                      </a:cubicBezTo>
                      <a:moveTo>
                        <a:pt x="119" y="0"/>
                      </a:moveTo>
                      <a:cubicBezTo>
                        <a:pt x="114" y="0"/>
                        <a:pt x="114" y="0"/>
                        <a:pt x="114" y="0"/>
                      </a:cubicBezTo>
                      <a:cubicBezTo>
                        <a:pt x="114" y="0"/>
                        <a:pt x="114" y="0"/>
                        <a:pt x="114" y="0"/>
                      </a:cubicBezTo>
                      <a:cubicBezTo>
                        <a:pt x="119" y="0"/>
                        <a:pt x="119" y="0"/>
                        <a:pt x="119" y="0"/>
                      </a:cubicBezTo>
                      <a:cubicBezTo>
                        <a:pt x="119" y="0"/>
                        <a:pt x="119" y="0"/>
                        <a:pt x="119" y="0"/>
                      </a:cubicBezTo>
                      <a:moveTo>
                        <a:pt x="126" y="0"/>
                      </a:moveTo>
                      <a:cubicBezTo>
                        <a:pt x="124" y="0"/>
                        <a:pt x="124" y="0"/>
                        <a:pt x="124" y="0"/>
                      </a:cubicBezTo>
                      <a:cubicBezTo>
                        <a:pt x="124" y="0"/>
                        <a:pt x="124" y="0"/>
                        <a:pt x="124" y="0"/>
                      </a:cubicBezTo>
                      <a:cubicBezTo>
                        <a:pt x="126" y="0"/>
                        <a:pt x="126" y="0"/>
                        <a:pt x="126" y="0"/>
                      </a:cubicBezTo>
                      <a:cubicBezTo>
                        <a:pt x="126" y="0"/>
                        <a:pt x="126" y="0"/>
                        <a:pt x="126" y="0"/>
                      </a:cubicBezTo>
                      <a:moveTo>
                        <a:pt x="129" y="0"/>
                      </a:moveTo>
                      <a:cubicBezTo>
                        <a:pt x="128" y="0"/>
                        <a:pt x="128" y="0"/>
                        <a:pt x="128" y="0"/>
                      </a:cubicBezTo>
                      <a:cubicBezTo>
                        <a:pt x="128" y="0"/>
                        <a:pt x="128" y="0"/>
                        <a:pt x="128" y="0"/>
                      </a:cubicBezTo>
                      <a:cubicBezTo>
                        <a:pt x="129" y="0"/>
                        <a:pt x="129" y="0"/>
                        <a:pt x="129" y="0"/>
                      </a:cubicBezTo>
                      <a:cubicBezTo>
                        <a:pt x="129" y="0"/>
                        <a:pt x="129" y="0"/>
                        <a:pt x="129" y="0"/>
                      </a:cubicBezTo>
                      <a:moveTo>
                        <a:pt x="140" y="0"/>
                      </a:moveTo>
                      <a:cubicBezTo>
                        <a:pt x="134" y="0"/>
                        <a:pt x="134" y="0"/>
                        <a:pt x="134" y="0"/>
                      </a:cubicBezTo>
                      <a:cubicBezTo>
                        <a:pt x="134" y="0"/>
                        <a:pt x="134" y="0"/>
                        <a:pt x="134" y="0"/>
                      </a:cubicBezTo>
                      <a:cubicBezTo>
                        <a:pt x="140" y="0"/>
                        <a:pt x="140" y="0"/>
                        <a:pt x="140" y="0"/>
                      </a:cubicBezTo>
                      <a:cubicBezTo>
                        <a:pt x="140" y="0"/>
                        <a:pt x="140" y="0"/>
                        <a:pt x="140" y="0"/>
                      </a:cubicBezTo>
                      <a:moveTo>
                        <a:pt x="150" y="0"/>
                      </a:moveTo>
                      <a:cubicBezTo>
                        <a:pt x="145" y="0"/>
                        <a:pt x="145" y="0"/>
                        <a:pt x="145" y="0"/>
                      </a:cubicBezTo>
                      <a:cubicBezTo>
                        <a:pt x="145" y="0"/>
                        <a:pt x="145" y="0"/>
                        <a:pt x="145" y="0"/>
                      </a:cubicBezTo>
                      <a:cubicBezTo>
                        <a:pt x="150" y="0"/>
                        <a:pt x="150" y="0"/>
                        <a:pt x="150" y="0"/>
                      </a:cubicBezTo>
                      <a:cubicBezTo>
                        <a:pt x="150" y="0"/>
                        <a:pt x="150" y="0"/>
                        <a:pt x="150" y="0"/>
                      </a:cubicBezTo>
                      <a:moveTo>
                        <a:pt x="160" y="0"/>
                      </a:moveTo>
                      <a:cubicBezTo>
                        <a:pt x="155" y="0"/>
                        <a:pt x="155" y="0"/>
                        <a:pt x="155" y="0"/>
                      </a:cubicBezTo>
                      <a:cubicBezTo>
                        <a:pt x="155" y="0"/>
                        <a:pt x="155" y="0"/>
                        <a:pt x="155" y="0"/>
                      </a:cubicBezTo>
                      <a:cubicBezTo>
                        <a:pt x="160" y="0"/>
                        <a:pt x="160" y="0"/>
                        <a:pt x="160" y="0"/>
                      </a:cubicBezTo>
                      <a:cubicBezTo>
                        <a:pt x="160" y="0"/>
                        <a:pt x="160" y="0"/>
                        <a:pt x="160" y="0"/>
                      </a:cubicBezTo>
                      <a:moveTo>
                        <a:pt x="167" y="0"/>
                      </a:moveTo>
                      <a:cubicBezTo>
                        <a:pt x="166" y="0"/>
                        <a:pt x="166" y="0"/>
                        <a:pt x="166" y="0"/>
                      </a:cubicBezTo>
                      <a:cubicBezTo>
                        <a:pt x="166" y="0"/>
                        <a:pt x="166" y="0"/>
                        <a:pt x="166" y="0"/>
                      </a:cubicBezTo>
                      <a:cubicBezTo>
                        <a:pt x="167" y="0"/>
                        <a:pt x="167" y="0"/>
                        <a:pt x="167" y="0"/>
                      </a:cubicBezTo>
                      <a:cubicBezTo>
                        <a:pt x="167" y="0"/>
                        <a:pt x="167" y="0"/>
                        <a:pt x="167"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5" name="Freeform 25"/>
                <p:cNvSpPr>
                  <a:spLocks noEditPoints="1"/>
                </p:cNvSpPr>
                <p:nvPr/>
              </p:nvSpPr>
              <p:spPr bwMode="auto">
                <a:xfrm>
                  <a:off x="-2903" y="3354"/>
                  <a:ext cx="287" cy="2"/>
                </a:xfrm>
                <a:custGeom>
                  <a:avLst/>
                  <a:gdLst/>
                  <a:ahLst/>
                  <a:cxnLst>
                    <a:cxn ang="0">
                      <a:pos x="0" y="0"/>
                    </a:cxn>
                    <a:cxn ang="0">
                      <a:pos x="0" y="0"/>
                    </a:cxn>
                    <a:cxn ang="0">
                      <a:pos x="0" y="1"/>
                    </a:cxn>
                    <a:cxn ang="0">
                      <a:pos x="0" y="1"/>
                    </a:cxn>
                    <a:cxn ang="0">
                      <a:pos x="0" y="0"/>
                    </a:cxn>
                    <a:cxn ang="0">
                      <a:pos x="121" y="0"/>
                    </a:cxn>
                    <a:cxn ang="0">
                      <a:pos x="120" y="0"/>
                    </a:cxn>
                    <a:cxn ang="0">
                      <a:pos x="120" y="1"/>
                    </a:cxn>
                    <a:cxn ang="0">
                      <a:pos x="120" y="1"/>
                    </a:cxn>
                    <a:cxn ang="0">
                      <a:pos x="121" y="0"/>
                    </a:cxn>
                  </a:cxnLst>
                  <a:rect l="0" t="0" r="r" b="b"/>
                  <a:pathLst>
                    <a:path w="121" h="1">
                      <a:moveTo>
                        <a:pt x="0" y="0"/>
                      </a:moveTo>
                      <a:cubicBezTo>
                        <a:pt x="0" y="0"/>
                        <a:pt x="0" y="0"/>
                        <a:pt x="0" y="0"/>
                      </a:cubicBezTo>
                      <a:cubicBezTo>
                        <a:pt x="0" y="1"/>
                        <a:pt x="0" y="1"/>
                        <a:pt x="0" y="1"/>
                      </a:cubicBezTo>
                      <a:cubicBezTo>
                        <a:pt x="0" y="1"/>
                        <a:pt x="0" y="1"/>
                        <a:pt x="0" y="1"/>
                      </a:cubicBezTo>
                      <a:cubicBezTo>
                        <a:pt x="0" y="0"/>
                        <a:pt x="0" y="0"/>
                        <a:pt x="0" y="0"/>
                      </a:cubicBezTo>
                      <a:moveTo>
                        <a:pt x="121" y="0"/>
                      </a:moveTo>
                      <a:cubicBezTo>
                        <a:pt x="120" y="0"/>
                        <a:pt x="120" y="0"/>
                        <a:pt x="120" y="0"/>
                      </a:cubicBezTo>
                      <a:cubicBezTo>
                        <a:pt x="120" y="1"/>
                        <a:pt x="120" y="1"/>
                        <a:pt x="120" y="1"/>
                      </a:cubicBezTo>
                      <a:cubicBezTo>
                        <a:pt x="120" y="1"/>
                        <a:pt x="120" y="1"/>
                        <a:pt x="120" y="1"/>
                      </a:cubicBezTo>
                      <a:cubicBezTo>
                        <a:pt x="120" y="1"/>
                        <a:pt x="120" y="1"/>
                        <a:pt x="12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6" name="Freeform 26"/>
                <p:cNvSpPr>
                  <a:spLocks noEditPoints="1"/>
                </p:cNvSpPr>
                <p:nvPr/>
              </p:nvSpPr>
              <p:spPr bwMode="auto">
                <a:xfrm>
                  <a:off x="-2020" y="3354"/>
                  <a:ext cx="85" cy="2"/>
                </a:xfrm>
                <a:custGeom>
                  <a:avLst/>
                  <a:gdLst/>
                  <a:ahLst/>
                  <a:cxnLst>
                    <a:cxn ang="0">
                      <a:pos x="0" y="0"/>
                    </a:cxn>
                    <a:cxn ang="0">
                      <a:pos x="0" y="0"/>
                    </a:cxn>
                    <a:cxn ang="0">
                      <a:pos x="0" y="1"/>
                    </a:cxn>
                    <a:cxn ang="0">
                      <a:pos x="0" y="1"/>
                    </a:cxn>
                    <a:cxn ang="0">
                      <a:pos x="0" y="0"/>
                    </a:cxn>
                    <a:cxn ang="0">
                      <a:pos x="36" y="0"/>
                    </a:cxn>
                    <a:cxn ang="0">
                      <a:pos x="36" y="0"/>
                    </a:cxn>
                    <a:cxn ang="0">
                      <a:pos x="36" y="0"/>
                    </a:cxn>
                    <a:cxn ang="0">
                      <a:pos x="36" y="0"/>
                    </a:cxn>
                  </a:cxnLst>
                  <a:rect l="0" t="0" r="r" b="b"/>
                  <a:pathLst>
                    <a:path w="36" h="1">
                      <a:moveTo>
                        <a:pt x="0" y="0"/>
                      </a:moveTo>
                      <a:cubicBezTo>
                        <a:pt x="0" y="0"/>
                        <a:pt x="0" y="0"/>
                        <a:pt x="0" y="0"/>
                      </a:cubicBezTo>
                      <a:cubicBezTo>
                        <a:pt x="0" y="1"/>
                        <a:pt x="0" y="1"/>
                        <a:pt x="0" y="1"/>
                      </a:cubicBezTo>
                      <a:cubicBezTo>
                        <a:pt x="0" y="1"/>
                        <a:pt x="0" y="1"/>
                        <a:pt x="0" y="1"/>
                      </a:cubicBezTo>
                      <a:cubicBezTo>
                        <a:pt x="0" y="0"/>
                        <a:pt x="0" y="0"/>
                        <a:pt x="0" y="0"/>
                      </a:cubicBezTo>
                      <a:moveTo>
                        <a:pt x="36" y="0"/>
                      </a:moveTo>
                      <a:cubicBezTo>
                        <a:pt x="36" y="0"/>
                        <a:pt x="36" y="0"/>
                        <a:pt x="36" y="0"/>
                      </a:cubicBezTo>
                      <a:cubicBezTo>
                        <a:pt x="36" y="0"/>
                        <a:pt x="36" y="0"/>
                        <a:pt x="36" y="0"/>
                      </a:cubicBezTo>
                      <a:cubicBezTo>
                        <a:pt x="36" y="0"/>
                        <a:pt x="36" y="0"/>
                        <a:pt x="36"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7" name="Freeform 27"/>
                <p:cNvSpPr>
                  <a:spLocks/>
                </p:cNvSpPr>
                <p:nvPr/>
              </p:nvSpPr>
              <p:spPr bwMode="auto">
                <a:xfrm>
                  <a:off x="-912" y="3354"/>
                  <a:ext cx="2" cy="2"/>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8" name="Freeform 28"/>
                <p:cNvSpPr>
                  <a:spLocks/>
                </p:cNvSpPr>
                <p:nvPr/>
              </p:nvSpPr>
              <p:spPr bwMode="auto">
                <a:xfrm>
                  <a:off x="-808" y="3356"/>
                  <a:ext cx="2" cy="1"/>
                </a:xfrm>
                <a:custGeom>
                  <a:avLst/>
                  <a:gdLst/>
                  <a:ahLst/>
                  <a:cxnLst>
                    <a:cxn ang="0">
                      <a:pos x="1" y="0"/>
                    </a:cxn>
                    <a:cxn ang="0">
                      <a:pos x="0" y="0"/>
                    </a:cxn>
                    <a:cxn ang="0">
                      <a:pos x="1" y="0"/>
                    </a:cxn>
                    <a:cxn ang="0">
                      <a:pos x="1" y="0"/>
                    </a:cxn>
                  </a:cxnLst>
                  <a:rect l="0" t="0" r="r" b="b"/>
                  <a:pathLst>
                    <a:path w="1">
                      <a:moveTo>
                        <a:pt x="1" y="0"/>
                      </a:moveTo>
                      <a:cubicBezTo>
                        <a:pt x="0" y="0"/>
                        <a:pt x="0" y="0"/>
                        <a:pt x="0" y="0"/>
                      </a:cubicBezTo>
                      <a:cubicBezTo>
                        <a:pt x="1" y="0"/>
                        <a:pt x="1" y="0"/>
                        <a:pt x="1" y="0"/>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9" name="Freeform 29"/>
                <p:cNvSpPr>
                  <a:spLocks/>
                </p:cNvSpPr>
                <p:nvPr/>
              </p:nvSpPr>
              <p:spPr bwMode="auto">
                <a:xfrm>
                  <a:off x="-1049" y="2498"/>
                  <a:ext cx="4"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0" name="Freeform 30"/>
                <p:cNvSpPr>
                  <a:spLocks/>
                </p:cNvSpPr>
                <p:nvPr/>
              </p:nvSpPr>
              <p:spPr bwMode="auto">
                <a:xfrm>
                  <a:off x="-1104" y="2256"/>
                  <a:ext cx="7" cy="3"/>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0"/>
                        <a:pt x="0" y="0"/>
                        <a:pt x="0" y="1"/>
                      </a:cubicBezTo>
                      <a:cubicBezTo>
                        <a:pt x="3" y="1"/>
                        <a:pt x="3" y="1"/>
                        <a:pt x="3"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1" name="Freeform 31"/>
                <p:cNvSpPr>
                  <a:spLocks/>
                </p:cNvSpPr>
                <p:nvPr/>
              </p:nvSpPr>
              <p:spPr bwMode="auto">
                <a:xfrm>
                  <a:off x="-2382" y="1986"/>
                  <a:ext cx="92" cy="270"/>
                </a:xfrm>
                <a:custGeom>
                  <a:avLst/>
                  <a:gdLst/>
                  <a:ahLst/>
                  <a:cxnLst>
                    <a:cxn ang="0">
                      <a:pos x="39" y="0"/>
                    </a:cxn>
                    <a:cxn ang="0">
                      <a:pos x="37" y="0"/>
                    </a:cxn>
                    <a:cxn ang="0">
                      <a:pos x="35" y="5"/>
                    </a:cxn>
                    <a:cxn ang="0">
                      <a:pos x="0" y="114"/>
                    </a:cxn>
                    <a:cxn ang="0">
                      <a:pos x="2" y="114"/>
                    </a:cxn>
                    <a:cxn ang="0">
                      <a:pos x="5" y="101"/>
                    </a:cxn>
                    <a:cxn ang="0">
                      <a:pos x="5" y="101"/>
                    </a:cxn>
                    <a:cxn ang="0">
                      <a:pos x="5" y="100"/>
                    </a:cxn>
                    <a:cxn ang="0">
                      <a:pos x="6" y="100"/>
                    </a:cxn>
                    <a:cxn ang="0">
                      <a:pos x="12" y="77"/>
                    </a:cxn>
                    <a:cxn ang="0">
                      <a:pos x="29" y="26"/>
                    </a:cxn>
                    <a:cxn ang="0">
                      <a:pos x="35" y="11"/>
                    </a:cxn>
                    <a:cxn ang="0">
                      <a:pos x="37" y="6"/>
                    </a:cxn>
                    <a:cxn ang="0">
                      <a:pos x="37" y="6"/>
                    </a:cxn>
                    <a:cxn ang="0">
                      <a:pos x="37" y="6"/>
                    </a:cxn>
                    <a:cxn ang="0">
                      <a:pos x="39" y="0"/>
                    </a:cxn>
                  </a:cxnLst>
                  <a:rect l="0" t="0" r="r" b="b"/>
                  <a:pathLst>
                    <a:path w="39" h="114">
                      <a:moveTo>
                        <a:pt x="39" y="0"/>
                      </a:moveTo>
                      <a:cubicBezTo>
                        <a:pt x="37" y="0"/>
                        <a:pt x="37" y="0"/>
                        <a:pt x="37" y="0"/>
                      </a:cubicBezTo>
                      <a:cubicBezTo>
                        <a:pt x="36" y="1"/>
                        <a:pt x="36" y="3"/>
                        <a:pt x="35" y="5"/>
                      </a:cubicBezTo>
                      <a:cubicBezTo>
                        <a:pt x="34" y="6"/>
                        <a:pt x="15" y="54"/>
                        <a:pt x="0" y="114"/>
                      </a:cubicBezTo>
                      <a:cubicBezTo>
                        <a:pt x="2" y="114"/>
                        <a:pt x="2" y="114"/>
                        <a:pt x="2" y="114"/>
                      </a:cubicBezTo>
                      <a:cubicBezTo>
                        <a:pt x="3" y="109"/>
                        <a:pt x="4" y="105"/>
                        <a:pt x="5" y="101"/>
                      </a:cubicBezTo>
                      <a:cubicBezTo>
                        <a:pt x="5" y="101"/>
                        <a:pt x="5" y="101"/>
                        <a:pt x="5" y="101"/>
                      </a:cubicBezTo>
                      <a:cubicBezTo>
                        <a:pt x="5" y="100"/>
                        <a:pt x="5" y="100"/>
                        <a:pt x="5" y="100"/>
                      </a:cubicBezTo>
                      <a:cubicBezTo>
                        <a:pt x="6" y="100"/>
                        <a:pt x="6" y="100"/>
                        <a:pt x="6" y="100"/>
                      </a:cubicBezTo>
                      <a:cubicBezTo>
                        <a:pt x="8" y="92"/>
                        <a:pt x="10" y="85"/>
                        <a:pt x="12" y="77"/>
                      </a:cubicBezTo>
                      <a:cubicBezTo>
                        <a:pt x="18" y="56"/>
                        <a:pt x="24" y="38"/>
                        <a:pt x="29" y="26"/>
                      </a:cubicBezTo>
                      <a:cubicBezTo>
                        <a:pt x="31" y="19"/>
                        <a:pt x="33" y="14"/>
                        <a:pt x="35" y="11"/>
                      </a:cubicBezTo>
                      <a:cubicBezTo>
                        <a:pt x="36" y="7"/>
                        <a:pt x="37" y="6"/>
                        <a:pt x="37" y="6"/>
                      </a:cubicBezTo>
                      <a:cubicBezTo>
                        <a:pt x="37" y="6"/>
                        <a:pt x="37" y="6"/>
                        <a:pt x="37" y="6"/>
                      </a:cubicBezTo>
                      <a:cubicBezTo>
                        <a:pt x="37" y="6"/>
                        <a:pt x="37" y="6"/>
                        <a:pt x="37" y="6"/>
                      </a:cubicBezTo>
                      <a:cubicBezTo>
                        <a:pt x="38" y="3"/>
                        <a:pt x="38" y="2"/>
                        <a:pt x="39"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2" name="Freeform 32"/>
                <p:cNvSpPr>
                  <a:spLocks/>
                </p:cNvSpPr>
                <p:nvPr/>
              </p:nvSpPr>
              <p:spPr bwMode="auto">
                <a:xfrm>
                  <a:off x="-2370" y="2223"/>
                  <a:ext cx="2" cy="3"/>
                </a:xfrm>
                <a:custGeom>
                  <a:avLst/>
                  <a:gdLst/>
                  <a:ahLst/>
                  <a:cxnLst>
                    <a:cxn ang="0">
                      <a:pos x="1" y="0"/>
                    </a:cxn>
                    <a:cxn ang="0">
                      <a:pos x="0" y="0"/>
                    </a:cxn>
                    <a:cxn ang="0">
                      <a:pos x="0" y="1"/>
                    </a:cxn>
                    <a:cxn ang="0">
                      <a:pos x="0" y="1"/>
                    </a:cxn>
                    <a:cxn ang="0">
                      <a:pos x="1" y="0"/>
                    </a:cxn>
                  </a:cxnLst>
                  <a:rect l="0" t="0" r="r" b="b"/>
                  <a:pathLst>
                    <a:path w="1" h="1">
                      <a:moveTo>
                        <a:pt x="1" y="0"/>
                      </a:moveTo>
                      <a:cubicBezTo>
                        <a:pt x="0" y="0"/>
                        <a:pt x="0" y="0"/>
                        <a:pt x="0" y="0"/>
                      </a:cubicBezTo>
                      <a:cubicBezTo>
                        <a:pt x="0" y="1"/>
                        <a:pt x="0" y="1"/>
                        <a:pt x="0" y="1"/>
                      </a:cubicBezTo>
                      <a:cubicBezTo>
                        <a:pt x="0" y="1"/>
                        <a:pt x="0" y="1"/>
                        <a:pt x="0" y="1"/>
                      </a:cubicBezTo>
                      <a:cubicBezTo>
                        <a:pt x="0" y="0"/>
                        <a:pt x="0"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3" name="Freeform 33"/>
                <p:cNvSpPr>
                  <a:spLocks noEditPoints="1"/>
                </p:cNvSpPr>
                <p:nvPr/>
              </p:nvSpPr>
              <p:spPr bwMode="auto">
                <a:xfrm>
                  <a:off x="-2417" y="1522"/>
                  <a:ext cx="416" cy="1054"/>
                </a:xfrm>
                <a:custGeom>
                  <a:avLst/>
                  <a:gdLst/>
                  <a:ahLst/>
                  <a:cxnLst>
                    <a:cxn ang="0">
                      <a:pos x="2" y="413"/>
                    </a:cxn>
                    <a:cxn ang="0">
                      <a:pos x="0" y="413"/>
                    </a:cxn>
                    <a:cxn ang="0">
                      <a:pos x="0" y="421"/>
                    </a:cxn>
                    <a:cxn ang="0">
                      <a:pos x="1" y="445"/>
                    </a:cxn>
                    <a:cxn ang="0">
                      <a:pos x="1" y="445"/>
                    </a:cxn>
                    <a:cxn ang="0">
                      <a:pos x="1" y="445"/>
                    </a:cxn>
                    <a:cxn ang="0">
                      <a:pos x="2" y="445"/>
                    </a:cxn>
                    <a:cxn ang="0">
                      <a:pos x="3" y="445"/>
                    </a:cxn>
                    <a:cxn ang="0">
                      <a:pos x="2" y="421"/>
                    </a:cxn>
                    <a:cxn ang="0">
                      <a:pos x="2" y="413"/>
                    </a:cxn>
                    <a:cxn ang="0">
                      <a:pos x="17" y="311"/>
                    </a:cxn>
                    <a:cxn ang="0">
                      <a:pos x="15" y="311"/>
                    </a:cxn>
                    <a:cxn ang="0">
                      <a:pos x="0" y="412"/>
                    </a:cxn>
                    <a:cxn ang="0">
                      <a:pos x="2" y="412"/>
                    </a:cxn>
                    <a:cxn ang="0">
                      <a:pos x="17" y="311"/>
                    </a:cxn>
                    <a:cxn ang="0">
                      <a:pos x="89" y="99"/>
                    </a:cxn>
                    <a:cxn ang="0">
                      <a:pos x="87" y="99"/>
                    </a:cxn>
                    <a:cxn ang="0">
                      <a:pos x="68" y="147"/>
                    </a:cxn>
                    <a:cxn ang="0">
                      <a:pos x="52" y="195"/>
                    </a:cxn>
                    <a:cxn ang="0">
                      <a:pos x="54" y="195"/>
                    </a:cxn>
                    <a:cxn ang="0">
                      <a:pos x="70" y="147"/>
                    </a:cxn>
                    <a:cxn ang="0">
                      <a:pos x="89" y="99"/>
                    </a:cxn>
                    <a:cxn ang="0">
                      <a:pos x="175" y="0"/>
                    </a:cxn>
                    <a:cxn ang="0">
                      <a:pos x="175" y="0"/>
                    </a:cxn>
                    <a:cxn ang="0">
                      <a:pos x="88" y="97"/>
                    </a:cxn>
                    <a:cxn ang="0">
                      <a:pos x="87" y="98"/>
                    </a:cxn>
                    <a:cxn ang="0">
                      <a:pos x="90" y="98"/>
                    </a:cxn>
                    <a:cxn ang="0">
                      <a:pos x="90" y="98"/>
                    </a:cxn>
                    <a:cxn ang="0">
                      <a:pos x="141" y="29"/>
                    </a:cxn>
                    <a:cxn ang="0">
                      <a:pos x="165" y="9"/>
                    </a:cxn>
                    <a:cxn ang="0">
                      <a:pos x="173" y="4"/>
                    </a:cxn>
                    <a:cxn ang="0">
                      <a:pos x="176" y="2"/>
                    </a:cxn>
                    <a:cxn ang="0">
                      <a:pos x="175" y="0"/>
                    </a:cxn>
                  </a:cxnLst>
                  <a:rect l="0" t="0" r="r" b="b"/>
                  <a:pathLst>
                    <a:path w="176" h="445">
                      <a:moveTo>
                        <a:pt x="2" y="413"/>
                      </a:moveTo>
                      <a:cubicBezTo>
                        <a:pt x="0" y="413"/>
                        <a:pt x="0" y="413"/>
                        <a:pt x="0" y="413"/>
                      </a:cubicBezTo>
                      <a:cubicBezTo>
                        <a:pt x="0" y="415"/>
                        <a:pt x="0" y="418"/>
                        <a:pt x="0" y="421"/>
                      </a:cubicBezTo>
                      <a:cubicBezTo>
                        <a:pt x="0" y="429"/>
                        <a:pt x="0" y="437"/>
                        <a:pt x="1" y="445"/>
                      </a:cubicBezTo>
                      <a:cubicBezTo>
                        <a:pt x="1" y="445"/>
                        <a:pt x="1" y="445"/>
                        <a:pt x="1" y="445"/>
                      </a:cubicBezTo>
                      <a:cubicBezTo>
                        <a:pt x="1" y="445"/>
                        <a:pt x="1" y="445"/>
                        <a:pt x="1" y="445"/>
                      </a:cubicBezTo>
                      <a:cubicBezTo>
                        <a:pt x="2" y="445"/>
                        <a:pt x="2" y="445"/>
                        <a:pt x="2" y="445"/>
                      </a:cubicBezTo>
                      <a:cubicBezTo>
                        <a:pt x="3" y="445"/>
                        <a:pt x="3" y="445"/>
                        <a:pt x="3" y="445"/>
                      </a:cubicBezTo>
                      <a:cubicBezTo>
                        <a:pt x="2" y="437"/>
                        <a:pt x="2" y="429"/>
                        <a:pt x="2" y="421"/>
                      </a:cubicBezTo>
                      <a:cubicBezTo>
                        <a:pt x="2" y="418"/>
                        <a:pt x="2" y="415"/>
                        <a:pt x="2" y="413"/>
                      </a:cubicBezTo>
                      <a:moveTo>
                        <a:pt x="17" y="311"/>
                      </a:moveTo>
                      <a:cubicBezTo>
                        <a:pt x="15" y="311"/>
                        <a:pt x="15" y="311"/>
                        <a:pt x="15" y="311"/>
                      </a:cubicBezTo>
                      <a:cubicBezTo>
                        <a:pt x="7" y="343"/>
                        <a:pt x="1" y="378"/>
                        <a:pt x="0" y="412"/>
                      </a:cubicBezTo>
                      <a:cubicBezTo>
                        <a:pt x="2" y="412"/>
                        <a:pt x="2" y="412"/>
                        <a:pt x="2" y="412"/>
                      </a:cubicBezTo>
                      <a:cubicBezTo>
                        <a:pt x="3" y="378"/>
                        <a:pt x="9" y="343"/>
                        <a:pt x="17" y="311"/>
                      </a:cubicBezTo>
                      <a:moveTo>
                        <a:pt x="89" y="99"/>
                      </a:moveTo>
                      <a:cubicBezTo>
                        <a:pt x="87" y="99"/>
                        <a:pt x="87" y="99"/>
                        <a:pt x="87" y="99"/>
                      </a:cubicBezTo>
                      <a:cubicBezTo>
                        <a:pt x="77" y="125"/>
                        <a:pt x="72" y="135"/>
                        <a:pt x="68" y="147"/>
                      </a:cubicBezTo>
                      <a:cubicBezTo>
                        <a:pt x="64" y="157"/>
                        <a:pt x="60" y="168"/>
                        <a:pt x="52" y="195"/>
                      </a:cubicBezTo>
                      <a:cubicBezTo>
                        <a:pt x="54" y="195"/>
                        <a:pt x="54" y="195"/>
                        <a:pt x="54" y="195"/>
                      </a:cubicBezTo>
                      <a:cubicBezTo>
                        <a:pt x="62" y="169"/>
                        <a:pt x="65" y="158"/>
                        <a:pt x="70" y="147"/>
                      </a:cubicBezTo>
                      <a:cubicBezTo>
                        <a:pt x="74" y="136"/>
                        <a:pt x="79" y="126"/>
                        <a:pt x="89" y="99"/>
                      </a:cubicBezTo>
                      <a:moveTo>
                        <a:pt x="175" y="0"/>
                      </a:moveTo>
                      <a:cubicBezTo>
                        <a:pt x="175" y="0"/>
                        <a:pt x="175" y="0"/>
                        <a:pt x="175" y="0"/>
                      </a:cubicBezTo>
                      <a:cubicBezTo>
                        <a:pt x="170" y="3"/>
                        <a:pt x="108" y="43"/>
                        <a:pt x="88" y="97"/>
                      </a:cubicBezTo>
                      <a:cubicBezTo>
                        <a:pt x="88" y="97"/>
                        <a:pt x="88" y="98"/>
                        <a:pt x="87" y="98"/>
                      </a:cubicBezTo>
                      <a:cubicBezTo>
                        <a:pt x="90" y="98"/>
                        <a:pt x="90" y="98"/>
                        <a:pt x="90" y="98"/>
                      </a:cubicBezTo>
                      <a:cubicBezTo>
                        <a:pt x="90" y="98"/>
                        <a:pt x="90" y="98"/>
                        <a:pt x="90" y="98"/>
                      </a:cubicBezTo>
                      <a:cubicBezTo>
                        <a:pt x="100" y="70"/>
                        <a:pt x="121" y="46"/>
                        <a:pt x="141" y="29"/>
                      </a:cubicBezTo>
                      <a:cubicBezTo>
                        <a:pt x="150" y="21"/>
                        <a:pt x="159" y="14"/>
                        <a:pt x="165" y="9"/>
                      </a:cubicBezTo>
                      <a:cubicBezTo>
                        <a:pt x="169" y="7"/>
                        <a:pt x="171" y="5"/>
                        <a:pt x="173" y="4"/>
                      </a:cubicBezTo>
                      <a:cubicBezTo>
                        <a:pt x="175" y="2"/>
                        <a:pt x="176" y="2"/>
                        <a:pt x="176" y="2"/>
                      </a:cubicBezTo>
                      <a:cubicBezTo>
                        <a:pt x="175" y="0"/>
                        <a:pt x="175" y="0"/>
                        <a:pt x="175"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4" name="Freeform 34"/>
                <p:cNvSpPr>
                  <a:spLocks/>
                </p:cNvSpPr>
                <p:nvPr/>
              </p:nvSpPr>
              <p:spPr bwMode="auto">
                <a:xfrm>
                  <a:off x="-2211" y="1754"/>
                  <a:ext cx="7" cy="2"/>
                </a:xfrm>
                <a:custGeom>
                  <a:avLst/>
                  <a:gdLst/>
                  <a:ahLst/>
                  <a:cxnLst>
                    <a:cxn ang="0">
                      <a:pos x="3" y="0"/>
                    </a:cxn>
                    <a:cxn ang="0">
                      <a:pos x="0" y="0"/>
                    </a:cxn>
                    <a:cxn ang="0">
                      <a:pos x="0" y="1"/>
                    </a:cxn>
                    <a:cxn ang="0">
                      <a:pos x="2" y="1"/>
                    </a:cxn>
                    <a:cxn ang="0">
                      <a:pos x="3" y="0"/>
                    </a:cxn>
                  </a:cxnLst>
                  <a:rect l="0" t="0" r="r" b="b"/>
                  <a:pathLst>
                    <a:path w="3" h="1">
                      <a:moveTo>
                        <a:pt x="3" y="0"/>
                      </a:moveTo>
                      <a:cubicBezTo>
                        <a:pt x="0" y="0"/>
                        <a:pt x="0" y="0"/>
                        <a:pt x="0" y="0"/>
                      </a:cubicBezTo>
                      <a:cubicBezTo>
                        <a:pt x="0" y="1"/>
                        <a:pt x="0" y="1"/>
                        <a:pt x="0" y="1"/>
                      </a:cubicBezTo>
                      <a:cubicBezTo>
                        <a:pt x="2" y="1"/>
                        <a:pt x="2" y="1"/>
                        <a:pt x="2" y="1"/>
                      </a:cubicBezTo>
                      <a:cubicBezTo>
                        <a:pt x="2" y="1"/>
                        <a:pt x="2"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5" name="Freeform 35"/>
                <p:cNvSpPr>
                  <a:spLocks/>
                </p:cNvSpPr>
                <p:nvPr/>
              </p:nvSpPr>
              <p:spPr bwMode="auto">
                <a:xfrm>
                  <a:off x="-2417" y="2498"/>
                  <a:ext cx="4"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6" name="Freeform 36"/>
                <p:cNvSpPr>
                  <a:spLocks/>
                </p:cNvSpPr>
                <p:nvPr/>
              </p:nvSpPr>
              <p:spPr bwMode="auto">
                <a:xfrm>
                  <a:off x="-2382"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7" name="Freeform 37"/>
                <p:cNvSpPr>
                  <a:spLocks noEditPoints="1"/>
                </p:cNvSpPr>
                <p:nvPr/>
              </p:nvSpPr>
              <p:spPr bwMode="auto">
                <a:xfrm>
                  <a:off x="-2202" y="1986"/>
                  <a:ext cx="54" cy="270"/>
                </a:xfrm>
                <a:custGeom>
                  <a:avLst/>
                  <a:gdLst/>
                  <a:ahLst/>
                  <a:cxnLst>
                    <a:cxn ang="0">
                      <a:pos x="2" y="101"/>
                    </a:cxn>
                    <a:cxn ang="0">
                      <a:pos x="0" y="114"/>
                    </a:cxn>
                    <a:cxn ang="0">
                      <a:pos x="2" y="114"/>
                    </a:cxn>
                    <a:cxn ang="0">
                      <a:pos x="3" y="101"/>
                    </a:cxn>
                    <a:cxn ang="0">
                      <a:pos x="2" y="101"/>
                    </a:cxn>
                    <a:cxn ang="0">
                      <a:pos x="2" y="101"/>
                    </a:cxn>
                    <a:cxn ang="0">
                      <a:pos x="23" y="0"/>
                    </a:cxn>
                    <a:cxn ang="0">
                      <a:pos x="20" y="0"/>
                    </a:cxn>
                    <a:cxn ang="0">
                      <a:pos x="2" y="100"/>
                    </a:cxn>
                    <a:cxn ang="0">
                      <a:pos x="4" y="100"/>
                    </a:cxn>
                    <a:cxn ang="0">
                      <a:pos x="23" y="0"/>
                    </a:cxn>
                  </a:cxnLst>
                  <a:rect l="0" t="0" r="r" b="b"/>
                  <a:pathLst>
                    <a:path w="23" h="114">
                      <a:moveTo>
                        <a:pt x="2" y="101"/>
                      </a:moveTo>
                      <a:cubicBezTo>
                        <a:pt x="1" y="105"/>
                        <a:pt x="0" y="109"/>
                        <a:pt x="0" y="114"/>
                      </a:cubicBezTo>
                      <a:cubicBezTo>
                        <a:pt x="2" y="114"/>
                        <a:pt x="2" y="114"/>
                        <a:pt x="2" y="114"/>
                      </a:cubicBezTo>
                      <a:cubicBezTo>
                        <a:pt x="2" y="109"/>
                        <a:pt x="3" y="105"/>
                        <a:pt x="3" y="101"/>
                      </a:cubicBezTo>
                      <a:cubicBezTo>
                        <a:pt x="2" y="101"/>
                        <a:pt x="2" y="101"/>
                        <a:pt x="2" y="101"/>
                      </a:cubicBezTo>
                      <a:cubicBezTo>
                        <a:pt x="2" y="101"/>
                        <a:pt x="2" y="101"/>
                        <a:pt x="2" y="101"/>
                      </a:cubicBezTo>
                      <a:moveTo>
                        <a:pt x="23" y="0"/>
                      </a:moveTo>
                      <a:cubicBezTo>
                        <a:pt x="20" y="0"/>
                        <a:pt x="20" y="0"/>
                        <a:pt x="20" y="0"/>
                      </a:cubicBezTo>
                      <a:cubicBezTo>
                        <a:pt x="13" y="34"/>
                        <a:pt x="7" y="65"/>
                        <a:pt x="2" y="100"/>
                      </a:cubicBezTo>
                      <a:cubicBezTo>
                        <a:pt x="4" y="100"/>
                        <a:pt x="4" y="100"/>
                        <a:pt x="4" y="100"/>
                      </a:cubicBezTo>
                      <a:cubicBezTo>
                        <a:pt x="9" y="65"/>
                        <a:pt x="15" y="34"/>
                        <a:pt x="2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8" name="Freeform 38"/>
                <p:cNvSpPr>
                  <a:spLocks/>
                </p:cNvSpPr>
                <p:nvPr/>
              </p:nvSpPr>
              <p:spPr bwMode="auto">
                <a:xfrm>
                  <a:off x="-2197" y="2223"/>
                  <a:ext cx="4" cy="3"/>
                </a:xfrm>
                <a:custGeom>
                  <a:avLst/>
                  <a:gdLst/>
                  <a:ahLst/>
                  <a:cxnLst>
                    <a:cxn ang="0">
                      <a:pos x="2" y="0"/>
                    </a:cxn>
                    <a:cxn ang="0">
                      <a:pos x="0" y="0"/>
                    </a:cxn>
                    <a:cxn ang="0">
                      <a:pos x="0" y="1"/>
                    </a:cxn>
                    <a:cxn ang="0">
                      <a:pos x="0" y="1"/>
                    </a:cxn>
                    <a:cxn ang="0">
                      <a:pos x="1" y="1"/>
                    </a:cxn>
                    <a:cxn ang="0">
                      <a:pos x="2" y="0"/>
                    </a:cxn>
                  </a:cxnLst>
                  <a:rect l="0" t="0" r="r" b="b"/>
                  <a:pathLst>
                    <a:path w="2" h="1">
                      <a:moveTo>
                        <a:pt x="2" y="0"/>
                      </a:moveTo>
                      <a:cubicBezTo>
                        <a:pt x="0" y="0"/>
                        <a:pt x="0" y="0"/>
                        <a:pt x="0" y="0"/>
                      </a:cubicBezTo>
                      <a:cubicBezTo>
                        <a:pt x="0" y="0"/>
                        <a:pt x="0" y="0"/>
                        <a:pt x="0" y="1"/>
                      </a:cubicBezTo>
                      <a:cubicBezTo>
                        <a:pt x="0" y="1"/>
                        <a:pt x="0" y="1"/>
                        <a:pt x="0" y="1"/>
                      </a:cubicBezTo>
                      <a:cubicBezTo>
                        <a:pt x="1" y="1"/>
                        <a:pt x="1" y="1"/>
                        <a:pt x="1"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9" name="Freeform 39"/>
                <p:cNvSpPr>
                  <a:spLocks noEditPoints="1"/>
                </p:cNvSpPr>
                <p:nvPr/>
              </p:nvSpPr>
              <p:spPr bwMode="auto">
                <a:xfrm>
                  <a:off x="-2223" y="2259"/>
                  <a:ext cx="85" cy="1017"/>
                </a:xfrm>
                <a:custGeom>
                  <a:avLst/>
                  <a:gdLst/>
                  <a:ahLst/>
                  <a:cxnLst>
                    <a:cxn ang="0">
                      <a:pos x="24" y="343"/>
                    </a:cxn>
                    <a:cxn ang="0">
                      <a:pos x="22" y="343"/>
                    </a:cxn>
                    <a:cxn ang="0">
                      <a:pos x="30" y="400"/>
                    </a:cxn>
                    <a:cxn ang="0">
                      <a:pos x="34" y="429"/>
                    </a:cxn>
                    <a:cxn ang="0">
                      <a:pos x="36" y="429"/>
                    </a:cxn>
                    <a:cxn ang="0">
                      <a:pos x="32" y="400"/>
                    </a:cxn>
                    <a:cxn ang="0">
                      <a:pos x="26" y="360"/>
                    </a:cxn>
                    <a:cxn ang="0">
                      <a:pos x="24" y="343"/>
                    </a:cxn>
                    <a:cxn ang="0">
                      <a:pos x="9" y="255"/>
                    </a:cxn>
                    <a:cxn ang="0">
                      <a:pos x="7" y="255"/>
                    </a:cxn>
                    <a:cxn ang="0">
                      <a:pos x="22" y="342"/>
                    </a:cxn>
                    <a:cxn ang="0">
                      <a:pos x="24" y="342"/>
                    </a:cxn>
                    <a:cxn ang="0">
                      <a:pos x="9" y="255"/>
                    </a:cxn>
                    <a:cxn ang="0">
                      <a:pos x="7" y="233"/>
                    </a:cxn>
                    <a:cxn ang="0">
                      <a:pos x="5" y="233"/>
                    </a:cxn>
                    <a:cxn ang="0">
                      <a:pos x="7" y="254"/>
                    </a:cxn>
                    <a:cxn ang="0">
                      <a:pos x="9" y="254"/>
                    </a:cxn>
                    <a:cxn ang="0">
                      <a:pos x="7" y="233"/>
                    </a:cxn>
                    <a:cxn ang="0">
                      <a:pos x="3" y="102"/>
                    </a:cxn>
                    <a:cxn ang="0">
                      <a:pos x="1" y="102"/>
                    </a:cxn>
                    <a:cxn ang="0">
                      <a:pos x="1" y="112"/>
                    </a:cxn>
                    <a:cxn ang="0">
                      <a:pos x="0" y="125"/>
                    </a:cxn>
                    <a:cxn ang="0">
                      <a:pos x="5" y="232"/>
                    </a:cxn>
                    <a:cxn ang="0">
                      <a:pos x="7" y="232"/>
                    </a:cxn>
                    <a:cxn ang="0">
                      <a:pos x="2" y="125"/>
                    </a:cxn>
                    <a:cxn ang="0">
                      <a:pos x="3" y="112"/>
                    </a:cxn>
                    <a:cxn ang="0">
                      <a:pos x="3" y="102"/>
                    </a:cxn>
                    <a:cxn ang="0">
                      <a:pos x="11" y="0"/>
                    </a:cxn>
                    <a:cxn ang="0">
                      <a:pos x="9" y="0"/>
                    </a:cxn>
                    <a:cxn ang="0">
                      <a:pos x="1" y="101"/>
                    </a:cxn>
                    <a:cxn ang="0">
                      <a:pos x="3" y="101"/>
                    </a:cxn>
                    <a:cxn ang="0">
                      <a:pos x="11" y="0"/>
                    </a:cxn>
                  </a:cxnLst>
                  <a:rect l="0" t="0" r="r" b="b"/>
                  <a:pathLst>
                    <a:path w="36" h="429">
                      <a:moveTo>
                        <a:pt x="24" y="343"/>
                      </a:moveTo>
                      <a:cubicBezTo>
                        <a:pt x="22" y="343"/>
                        <a:pt x="22" y="343"/>
                        <a:pt x="22" y="343"/>
                      </a:cubicBezTo>
                      <a:cubicBezTo>
                        <a:pt x="23" y="347"/>
                        <a:pt x="26" y="372"/>
                        <a:pt x="30" y="400"/>
                      </a:cubicBezTo>
                      <a:cubicBezTo>
                        <a:pt x="31" y="410"/>
                        <a:pt x="32" y="420"/>
                        <a:pt x="34" y="429"/>
                      </a:cubicBezTo>
                      <a:cubicBezTo>
                        <a:pt x="36" y="429"/>
                        <a:pt x="36" y="429"/>
                        <a:pt x="36" y="429"/>
                      </a:cubicBezTo>
                      <a:cubicBezTo>
                        <a:pt x="34" y="420"/>
                        <a:pt x="33" y="410"/>
                        <a:pt x="32" y="400"/>
                      </a:cubicBezTo>
                      <a:cubicBezTo>
                        <a:pt x="30" y="385"/>
                        <a:pt x="28" y="370"/>
                        <a:pt x="26" y="360"/>
                      </a:cubicBezTo>
                      <a:cubicBezTo>
                        <a:pt x="25" y="351"/>
                        <a:pt x="24" y="345"/>
                        <a:pt x="24" y="343"/>
                      </a:cubicBezTo>
                      <a:moveTo>
                        <a:pt x="9" y="255"/>
                      </a:moveTo>
                      <a:cubicBezTo>
                        <a:pt x="7" y="255"/>
                        <a:pt x="7" y="255"/>
                        <a:pt x="7" y="255"/>
                      </a:cubicBezTo>
                      <a:cubicBezTo>
                        <a:pt x="10" y="285"/>
                        <a:pt x="15" y="315"/>
                        <a:pt x="22" y="342"/>
                      </a:cubicBezTo>
                      <a:cubicBezTo>
                        <a:pt x="24" y="342"/>
                        <a:pt x="24" y="342"/>
                        <a:pt x="24" y="342"/>
                      </a:cubicBezTo>
                      <a:cubicBezTo>
                        <a:pt x="17" y="315"/>
                        <a:pt x="12" y="285"/>
                        <a:pt x="9" y="255"/>
                      </a:cubicBezTo>
                      <a:moveTo>
                        <a:pt x="7" y="233"/>
                      </a:moveTo>
                      <a:cubicBezTo>
                        <a:pt x="5" y="233"/>
                        <a:pt x="5" y="233"/>
                        <a:pt x="5" y="233"/>
                      </a:cubicBezTo>
                      <a:cubicBezTo>
                        <a:pt x="6" y="240"/>
                        <a:pt x="6" y="247"/>
                        <a:pt x="7" y="254"/>
                      </a:cubicBezTo>
                      <a:cubicBezTo>
                        <a:pt x="9" y="254"/>
                        <a:pt x="9" y="254"/>
                        <a:pt x="9" y="254"/>
                      </a:cubicBezTo>
                      <a:cubicBezTo>
                        <a:pt x="8" y="247"/>
                        <a:pt x="8" y="240"/>
                        <a:pt x="7" y="233"/>
                      </a:cubicBezTo>
                      <a:moveTo>
                        <a:pt x="3" y="102"/>
                      </a:moveTo>
                      <a:cubicBezTo>
                        <a:pt x="1" y="102"/>
                        <a:pt x="1" y="102"/>
                        <a:pt x="1" y="102"/>
                      </a:cubicBezTo>
                      <a:cubicBezTo>
                        <a:pt x="1" y="105"/>
                        <a:pt x="1" y="109"/>
                        <a:pt x="1" y="112"/>
                      </a:cubicBezTo>
                      <a:cubicBezTo>
                        <a:pt x="1" y="112"/>
                        <a:pt x="0" y="117"/>
                        <a:pt x="0" y="125"/>
                      </a:cubicBezTo>
                      <a:cubicBezTo>
                        <a:pt x="0" y="145"/>
                        <a:pt x="1" y="186"/>
                        <a:pt x="5" y="232"/>
                      </a:cubicBezTo>
                      <a:cubicBezTo>
                        <a:pt x="7" y="232"/>
                        <a:pt x="7" y="232"/>
                        <a:pt x="7" y="232"/>
                      </a:cubicBezTo>
                      <a:cubicBezTo>
                        <a:pt x="3" y="186"/>
                        <a:pt x="2" y="145"/>
                        <a:pt x="2" y="125"/>
                      </a:cubicBezTo>
                      <a:cubicBezTo>
                        <a:pt x="2" y="117"/>
                        <a:pt x="3" y="112"/>
                        <a:pt x="3" y="112"/>
                      </a:cubicBezTo>
                      <a:cubicBezTo>
                        <a:pt x="3" y="109"/>
                        <a:pt x="3" y="105"/>
                        <a:pt x="3" y="102"/>
                      </a:cubicBezTo>
                      <a:moveTo>
                        <a:pt x="11" y="0"/>
                      </a:moveTo>
                      <a:cubicBezTo>
                        <a:pt x="9" y="0"/>
                        <a:pt x="9" y="0"/>
                        <a:pt x="9" y="0"/>
                      </a:cubicBezTo>
                      <a:cubicBezTo>
                        <a:pt x="5" y="29"/>
                        <a:pt x="2" y="62"/>
                        <a:pt x="1" y="101"/>
                      </a:cubicBezTo>
                      <a:cubicBezTo>
                        <a:pt x="3" y="101"/>
                        <a:pt x="3" y="101"/>
                        <a:pt x="3" y="101"/>
                      </a:cubicBezTo>
                      <a:cubicBezTo>
                        <a:pt x="4" y="62"/>
                        <a:pt x="7" y="29"/>
                        <a:pt x="1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0" name="Freeform 40"/>
                <p:cNvSpPr>
                  <a:spLocks/>
                </p:cNvSpPr>
                <p:nvPr/>
              </p:nvSpPr>
              <p:spPr bwMode="auto">
                <a:xfrm>
                  <a:off x="-2171" y="3069"/>
                  <a:ext cx="5" cy="3"/>
                </a:xfrm>
                <a:custGeom>
                  <a:avLst/>
                  <a:gdLst/>
                  <a:ahLst/>
                  <a:cxnLst>
                    <a:cxn ang="0">
                      <a:pos x="2" y="0"/>
                    </a:cxn>
                    <a:cxn ang="0">
                      <a:pos x="0" y="0"/>
                    </a:cxn>
                    <a:cxn ang="0">
                      <a:pos x="0" y="1"/>
                    </a:cxn>
                    <a:cxn ang="0">
                      <a:pos x="0" y="1"/>
                    </a:cxn>
                    <a:cxn ang="0">
                      <a:pos x="0" y="1"/>
                    </a:cxn>
                    <a:cxn ang="0">
                      <a:pos x="2" y="1"/>
                    </a:cxn>
                    <a:cxn ang="0">
                      <a:pos x="2" y="0"/>
                    </a:cxn>
                    <a:cxn ang="0">
                      <a:pos x="2" y="0"/>
                    </a:cxn>
                    <a:cxn ang="0">
                      <a:pos x="2" y="0"/>
                    </a:cxn>
                    <a:cxn ang="0">
                      <a:pos x="2" y="0"/>
                    </a:cxn>
                  </a:cxnLst>
                  <a:rect l="0" t="0" r="r" b="b"/>
                  <a:pathLst>
                    <a:path w="2" h="1">
                      <a:moveTo>
                        <a:pt x="2" y="0"/>
                      </a:moveTo>
                      <a:cubicBezTo>
                        <a:pt x="0" y="0"/>
                        <a:pt x="0" y="0"/>
                        <a:pt x="0" y="0"/>
                      </a:cubicBezTo>
                      <a:cubicBezTo>
                        <a:pt x="0" y="0"/>
                        <a:pt x="0" y="0"/>
                        <a:pt x="0" y="1"/>
                      </a:cubicBezTo>
                      <a:cubicBezTo>
                        <a:pt x="0" y="1"/>
                        <a:pt x="0" y="1"/>
                        <a:pt x="0" y="1"/>
                      </a:cubicBezTo>
                      <a:cubicBezTo>
                        <a:pt x="0" y="1"/>
                        <a:pt x="0" y="1"/>
                        <a:pt x="0" y="1"/>
                      </a:cubicBezTo>
                      <a:cubicBezTo>
                        <a:pt x="2" y="1"/>
                        <a:pt x="2" y="1"/>
                        <a:pt x="2" y="1"/>
                      </a:cubicBezTo>
                      <a:cubicBezTo>
                        <a:pt x="2" y="0"/>
                        <a:pt x="2" y="0"/>
                        <a:pt x="2" y="0"/>
                      </a:cubicBezTo>
                      <a:cubicBezTo>
                        <a:pt x="2" y="0"/>
                        <a:pt x="2" y="0"/>
                        <a:pt x="2" y="0"/>
                      </a:cubicBezTo>
                      <a:cubicBezTo>
                        <a:pt x="2" y="0"/>
                        <a:pt x="2" y="0"/>
                        <a:pt x="2" y="0"/>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1" name="Freeform 41"/>
                <p:cNvSpPr>
                  <a:spLocks/>
                </p:cNvSpPr>
                <p:nvPr/>
              </p:nvSpPr>
              <p:spPr bwMode="auto">
                <a:xfrm>
                  <a:off x="-2207" y="2861"/>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2" name="Freeform 42"/>
                <p:cNvSpPr>
                  <a:spLocks noEditPoints="1"/>
                </p:cNvSpPr>
                <p:nvPr/>
              </p:nvSpPr>
              <p:spPr bwMode="auto">
                <a:xfrm>
                  <a:off x="-2152" y="1522"/>
                  <a:ext cx="182" cy="1832"/>
                </a:xfrm>
                <a:custGeom>
                  <a:avLst/>
                  <a:gdLst/>
                  <a:ahLst/>
                  <a:cxnLst>
                    <a:cxn ang="0">
                      <a:pos x="6" y="741"/>
                    </a:cxn>
                    <a:cxn ang="0">
                      <a:pos x="4" y="741"/>
                    </a:cxn>
                    <a:cxn ang="0">
                      <a:pos x="10" y="773"/>
                    </a:cxn>
                    <a:cxn ang="0">
                      <a:pos x="12" y="773"/>
                    </a:cxn>
                    <a:cxn ang="0">
                      <a:pos x="6" y="741"/>
                    </a:cxn>
                    <a:cxn ang="0">
                      <a:pos x="23" y="99"/>
                    </a:cxn>
                    <a:cxn ang="0">
                      <a:pos x="21" y="99"/>
                    </a:cxn>
                    <a:cxn ang="0">
                      <a:pos x="9" y="147"/>
                    </a:cxn>
                    <a:cxn ang="0">
                      <a:pos x="0" y="195"/>
                    </a:cxn>
                    <a:cxn ang="0">
                      <a:pos x="2" y="195"/>
                    </a:cxn>
                    <a:cxn ang="0">
                      <a:pos x="11" y="147"/>
                    </a:cxn>
                    <a:cxn ang="0">
                      <a:pos x="23" y="99"/>
                    </a:cxn>
                    <a:cxn ang="0">
                      <a:pos x="75" y="0"/>
                    </a:cxn>
                    <a:cxn ang="0">
                      <a:pos x="75" y="0"/>
                    </a:cxn>
                    <a:cxn ang="0">
                      <a:pos x="22" y="98"/>
                    </a:cxn>
                    <a:cxn ang="0">
                      <a:pos x="24" y="98"/>
                    </a:cxn>
                    <a:cxn ang="0">
                      <a:pos x="51" y="38"/>
                    </a:cxn>
                    <a:cxn ang="0">
                      <a:pos x="69" y="11"/>
                    </a:cxn>
                    <a:cxn ang="0">
                      <a:pos x="75" y="4"/>
                    </a:cxn>
                    <a:cxn ang="0">
                      <a:pos x="76" y="2"/>
                    </a:cxn>
                    <a:cxn ang="0">
                      <a:pos x="77" y="2"/>
                    </a:cxn>
                    <a:cxn ang="0">
                      <a:pos x="75" y="0"/>
                    </a:cxn>
                  </a:cxnLst>
                  <a:rect l="0" t="0" r="r" b="b"/>
                  <a:pathLst>
                    <a:path w="77" h="773">
                      <a:moveTo>
                        <a:pt x="6" y="741"/>
                      </a:moveTo>
                      <a:cubicBezTo>
                        <a:pt x="4" y="741"/>
                        <a:pt x="4" y="741"/>
                        <a:pt x="4" y="741"/>
                      </a:cubicBezTo>
                      <a:cubicBezTo>
                        <a:pt x="6" y="753"/>
                        <a:pt x="8" y="765"/>
                        <a:pt x="10" y="773"/>
                      </a:cubicBezTo>
                      <a:cubicBezTo>
                        <a:pt x="12" y="773"/>
                        <a:pt x="12" y="773"/>
                        <a:pt x="12" y="773"/>
                      </a:cubicBezTo>
                      <a:cubicBezTo>
                        <a:pt x="10" y="765"/>
                        <a:pt x="8" y="753"/>
                        <a:pt x="6" y="741"/>
                      </a:cubicBezTo>
                      <a:moveTo>
                        <a:pt x="23" y="99"/>
                      </a:moveTo>
                      <a:cubicBezTo>
                        <a:pt x="21" y="99"/>
                        <a:pt x="21" y="99"/>
                        <a:pt x="21" y="99"/>
                      </a:cubicBezTo>
                      <a:cubicBezTo>
                        <a:pt x="17" y="113"/>
                        <a:pt x="12" y="130"/>
                        <a:pt x="9" y="147"/>
                      </a:cubicBezTo>
                      <a:cubicBezTo>
                        <a:pt x="6" y="164"/>
                        <a:pt x="3" y="180"/>
                        <a:pt x="0" y="195"/>
                      </a:cubicBezTo>
                      <a:cubicBezTo>
                        <a:pt x="2" y="195"/>
                        <a:pt x="2" y="195"/>
                        <a:pt x="2" y="195"/>
                      </a:cubicBezTo>
                      <a:cubicBezTo>
                        <a:pt x="5" y="180"/>
                        <a:pt x="8" y="164"/>
                        <a:pt x="11" y="147"/>
                      </a:cubicBezTo>
                      <a:cubicBezTo>
                        <a:pt x="14" y="130"/>
                        <a:pt x="19" y="114"/>
                        <a:pt x="23" y="99"/>
                      </a:cubicBezTo>
                      <a:moveTo>
                        <a:pt x="75" y="0"/>
                      </a:moveTo>
                      <a:cubicBezTo>
                        <a:pt x="75" y="0"/>
                        <a:pt x="75" y="0"/>
                        <a:pt x="75" y="0"/>
                      </a:cubicBezTo>
                      <a:cubicBezTo>
                        <a:pt x="74" y="1"/>
                        <a:pt x="43" y="35"/>
                        <a:pt x="22" y="98"/>
                      </a:cubicBezTo>
                      <a:cubicBezTo>
                        <a:pt x="24" y="98"/>
                        <a:pt x="24" y="98"/>
                        <a:pt x="24" y="98"/>
                      </a:cubicBezTo>
                      <a:cubicBezTo>
                        <a:pt x="32" y="74"/>
                        <a:pt x="42" y="54"/>
                        <a:pt x="51" y="38"/>
                      </a:cubicBezTo>
                      <a:cubicBezTo>
                        <a:pt x="58" y="26"/>
                        <a:pt x="64" y="17"/>
                        <a:pt x="69" y="11"/>
                      </a:cubicBezTo>
                      <a:cubicBezTo>
                        <a:pt x="71" y="8"/>
                        <a:pt x="73" y="5"/>
                        <a:pt x="75" y="4"/>
                      </a:cubicBezTo>
                      <a:cubicBezTo>
                        <a:pt x="75" y="3"/>
                        <a:pt x="76" y="3"/>
                        <a:pt x="76" y="2"/>
                      </a:cubicBezTo>
                      <a:cubicBezTo>
                        <a:pt x="77" y="2"/>
                        <a:pt x="77" y="2"/>
                        <a:pt x="77" y="2"/>
                      </a:cubicBezTo>
                      <a:cubicBezTo>
                        <a:pt x="75" y="0"/>
                        <a:pt x="75" y="0"/>
                        <a:pt x="75"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3" name="Freeform 43"/>
                <p:cNvSpPr>
                  <a:spLocks/>
                </p:cNvSpPr>
                <p:nvPr/>
              </p:nvSpPr>
              <p:spPr bwMode="auto">
                <a:xfrm>
                  <a:off x="-2103" y="1754"/>
                  <a:ext cx="8" cy="2"/>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1"/>
                        <a:pt x="0" y="1"/>
                        <a:pt x="0" y="1"/>
                      </a:cubicBezTo>
                      <a:cubicBezTo>
                        <a:pt x="2" y="1"/>
                        <a:pt x="2" y="1"/>
                        <a:pt x="2" y="1"/>
                      </a:cubicBezTo>
                      <a:cubicBezTo>
                        <a:pt x="3" y="1"/>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4" name="Freeform 44"/>
                <p:cNvSpPr>
                  <a:spLocks/>
                </p:cNvSpPr>
                <p:nvPr/>
              </p:nvSpPr>
              <p:spPr bwMode="auto">
                <a:xfrm>
                  <a:off x="-2211" y="2809"/>
                  <a:ext cx="4"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5" name="Freeform 45"/>
                <p:cNvSpPr>
                  <a:spLocks/>
                </p:cNvSpPr>
                <p:nvPr/>
              </p:nvSpPr>
              <p:spPr bwMode="auto">
                <a:xfrm>
                  <a:off x="-2143"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6" name="Freeform 46"/>
                <p:cNvSpPr>
                  <a:spLocks/>
                </p:cNvSpPr>
                <p:nvPr/>
              </p:nvSpPr>
              <p:spPr bwMode="auto">
                <a:xfrm>
                  <a:off x="-2129" y="3356"/>
                  <a:ext cx="12" cy="26"/>
                </a:xfrm>
                <a:custGeom>
                  <a:avLst/>
                  <a:gdLst/>
                  <a:ahLst/>
                  <a:cxnLst>
                    <a:cxn ang="0">
                      <a:pos x="2" y="0"/>
                    </a:cxn>
                    <a:cxn ang="0">
                      <a:pos x="0" y="0"/>
                    </a:cxn>
                    <a:cxn ang="0">
                      <a:pos x="3" y="11"/>
                    </a:cxn>
                    <a:cxn ang="0">
                      <a:pos x="5" y="11"/>
                    </a:cxn>
                    <a:cxn ang="0">
                      <a:pos x="2" y="0"/>
                    </a:cxn>
                  </a:cxnLst>
                  <a:rect l="0" t="0" r="r" b="b"/>
                  <a:pathLst>
                    <a:path w="5" h="11">
                      <a:moveTo>
                        <a:pt x="2" y="0"/>
                      </a:moveTo>
                      <a:cubicBezTo>
                        <a:pt x="0" y="0"/>
                        <a:pt x="0" y="0"/>
                        <a:pt x="0" y="0"/>
                      </a:cubicBezTo>
                      <a:cubicBezTo>
                        <a:pt x="1" y="5"/>
                        <a:pt x="2" y="9"/>
                        <a:pt x="3" y="11"/>
                      </a:cubicBezTo>
                      <a:cubicBezTo>
                        <a:pt x="5" y="11"/>
                        <a:pt x="5" y="11"/>
                        <a:pt x="5" y="11"/>
                      </a:cubicBezTo>
                      <a:cubicBezTo>
                        <a:pt x="4" y="8"/>
                        <a:pt x="3" y="5"/>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7" name="Freeform 47"/>
                <p:cNvSpPr>
                  <a:spLocks/>
                </p:cNvSpPr>
                <p:nvPr/>
              </p:nvSpPr>
              <p:spPr bwMode="auto">
                <a:xfrm>
                  <a:off x="-2129" y="3354"/>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8" name="Freeform 48"/>
                <p:cNvSpPr>
                  <a:spLocks/>
                </p:cNvSpPr>
                <p:nvPr/>
              </p:nvSpPr>
              <p:spPr bwMode="auto">
                <a:xfrm>
                  <a:off x="-2221"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9" name="Freeform 49"/>
                <p:cNvSpPr>
                  <a:spLocks/>
                </p:cNvSpPr>
                <p:nvPr/>
              </p:nvSpPr>
              <p:spPr bwMode="auto">
                <a:xfrm>
                  <a:off x="-2202"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0" name="Freeform 50"/>
                <p:cNvSpPr>
                  <a:spLocks/>
                </p:cNvSpPr>
                <p:nvPr/>
              </p:nvSpPr>
              <p:spPr bwMode="auto">
                <a:xfrm>
                  <a:off x="-2020" y="1986"/>
                  <a:ext cx="26" cy="270"/>
                </a:xfrm>
                <a:custGeom>
                  <a:avLst/>
                  <a:gdLst/>
                  <a:ahLst/>
                  <a:cxnLst>
                    <a:cxn ang="0">
                      <a:pos x="11" y="0"/>
                    </a:cxn>
                    <a:cxn ang="0">
                      <a:pos x="9" y="0"/>
                    </a:cxn>
                    <a:cxn ang="0">
                      <a:pos x="8" y="9"/>
                    </a:cxn>
                    <a:cxn ang="0">
                      <a:pos x="8" y="9"/>
                    </a:cxn>
                    <a:cxn ang="0">
                      <a:pos x="1" y="100"/>
                    </a:cxn>
                    <a:cxn ang="0">
                      <a:pos x="3" y="100"/>
                    </a:cxn>
                    <a:cxn ang="0">
                      <a:pos x="3" y="101"/>
                    </a:cxn>
                    <a:cxn ang="0">
                      <a:pos x="1" y="101"/>
                    </a:cxn>
                    <a:cxn ang="0">
                      <a:pos x="0" y="114"/>
                    </a:cxn>
                    <a:cxn ang="0">
                      <a:pos x="2" y="114"/>
                    </a:cxn>
                    <a:cxn ang="0">
                      <a:pos x="10" y="9"/>
                    </a:cxn>
                    <a:cxn ang="0">
                      <a:pos x="11" y="0"/>
                    </a:cxn>
                  </a:cxnLst>
                  <a:rect l="0" t="0" r="r" b="b"/>
                  <a:pathLst>
                    <a:path w="11" h="114">
                      <a:moveTo>
                        <a:pt x="11" y="0"/>
                      </a:moveTo>
                      <a:cubicBezTo>
                        <a:pt x="9" y="0"/>
                        <a:pt x="9" y="0"/>
                        <a:pt x="9" y="0"/>
                      </a:cubicBezTo>
                      <a:cubicBezTo>
                        <a:pt x="8" y="9"/>
                        <a:pt x="8" y="9"/>
                        <a:pt x="8" y="9"/>
                      </a:cubicBezTo>
                      <a:cubicBezTo>
                        <a:pt x="8" y="9"/>
                        <a:pt x="8" y="9"/>
                        <a:pt x="8" y="9"/>
                      </a:cubicBezTo>
                      <a:cubicBezTo>
                        <a:pt x="5" y="37"/>
                        <a:pt x="3" y="68"/>
                        <a:pt x="1" y="100"/>
                      </a:cubicBezTo>
                      <a:cubicBezTo>
                        <a:pt x="3" y="100"/>
                        <a:pt x="3" y="100"/>
                        <a:pt x="3" y="100"/>
                      </a:cubicBezTo>
                      <a:cubicBezTo>
                        <a:pt x="3" y="101"/>
                        <a:pt x="3" y="101"/>
                        <a:pt x="3" y="101"/>
                      </a:cubicBezTo>
                      <a:cubicBezTo>
                        <a:pt x="1" y="101"/>
                        <a:pt x="1" y="101"/>
                        <a:pt x="1" y="101"/>
                      </a:cubicBezTo>
                      <a:cubicBezTo>
                        <a:pt x="1" y="105"/>
                        <a:pt x="1" y="109"/>
                        <a:pt x="0" y="114"/>
                      </a:cubicBezTo>
                      <a:cubicBezTo>
                        <a:pt x="2" y="114"/>
                        <a:pt x="2" y="114"/>
                        <a:pt x="2" y="114"/>
                      </a:cubicBezTo>
                      <a:cubicBezTo>
                        <a:pt x="4" y="77"/>
                        <a:pt x="7" y="42"/>
                        <a:pt x="10" y="9"/>
                      </a:cubicBezTo>
                      <a:cubicBezTo>
                        <a:pt x="11" y="0"/>
                        <a:pt x="11" y="0"/>
                        <a:pt x="1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1" name="Freeform 51"/>
                <p:cNvSpPr>
                  <a:spLocks/>
                </p:cNvSpPr>
                <p:nvPr/>
              </p:nvSpPr>
              <p:spPr bwMode="auto">
                <a:xfrm>
                  <a:off x="-2017" y="2223"/>
                  <a:ext cx="4"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2" name="Freeform 52"/>
                <p:cNvSpPr>
                  <a:spLocks noEditPoints="1"/>
                </p:cNvSpPr>
                <p:nvPr/>
              </p:nvSpPr>
              <p:spPr bwMode="auto">
                <a:xfrm>
                  <a:off x="-2029" y="2259"/>
                  <a:ext cx="14" cy="1017"/>
                </a:xfrm>
                <a:custGeom>
                  <a:avLst/>
                  <a:gdLst/>
                  <a:ahLst/>
                  <a:cxnLst>
                    <a:cxn ang="0">
                      <a:pos x="5" y="343"/>
                    </a:cxn>
                    <a:cxn ang="0">
                      <a:pos x="3" y="343"/>
                    </a:cxn>
                    <a:cxn ang="0">
                      <a:pos x="2" y="429"/>
                    </a:cxn>
                    <a:cxn ang="0">
                      <a:pos x="4" y="429"/>
                    </a:cxn>
                    <a:cxn ang="0">
                      <a:pos x="5" y="343"/>
                    </a:cxn>
                    <a:cxn ang="0">
                      <a:pos x="4" y="339"/>
                    </a:cxn>
                    <a:cxn ang="0">
                      <a:pos x="4" y="339"/>
                    </a:cxn>
                    <a:cxn ang="0">
                      <a:pos x="3" y="233"/>
                    </a:cxn>
                    <a:cxn ang="0">
                      <a:pos x="1" y="233"/>
                    </a:cxn>
                    <a:cxn ang="0">
                      <a:pos x="1" y="254"/>
                    </a:cxn>
                    <a:cxn ang="0">
                      <a:pos x="2" y="254"/>
                    </a:cxn>
                    <a:cxn ang="0">
                      <a:pos x="2" y="255"/>
                    </a:cxn>
                    <a:cxn ang="0">
                      <a:pos x="1" y="255"/>
                    </a:cxn>
                    <a:cxn ang="0">
                      <a:pos x="3" y="339"/>
                    </a:cxn>
                    <a:cxn ang="0">
                      <a:pos x="3" y="342"/>
                    </a:cxn>
                    <a:cxn ang="0">
                      <a:pos x="5" y="342"/>
                    </a:cxn>
                    <a:cxn ang="0">
                      <a:pos x="5" y="339"/>
                    </a:cxn>
                    <a:cxn ang="0">
                      <a:pos x="5" y="339"/>
                    </a:cxn>
                    <a:cxn ang="0">
                      <a:pos x="4" y="327"/>
                    </a:cxn>
                    <a:cxn ang="0">
                      <a:pos x="3" y="233"/>
                    </a:cxn>
                    <a:cxn ang="0">
                      <a:pos x="3" y="102"/>
                    </a:cxn>
                    <a:cxn ang="0">
                      <a:pos x="1" y="102"/>
                    </a:cxn>
                    <a:cxn ang="0">
                      <a:pos x="0" y="184"/>
                    </a:cxn>
                    <a:cxn ang="0">
                      <a:pos x="1" y="232"/>
                    </a:cxn>
                    <a:cxn ang="0">
                      <a:pos x="3" y="232"/>
                    </a:cxn>
                    <a:cxn ang="0">
                      <a:pos x="2" y="184"/>
                    </a:cxn>
                    <a:cxn ang="0">
                      <a:pos x="3" y="102"/>
                    </a:cxn>
                    <a:cxn ang="0">
                      <a:pos x="6" y="0"/>
                    </a:cxn>
                    <a:cxn ang="0">
                      <a:pos x="4" y="0"/>
                    </a:cxn>
                    <a:cxn ang="0">
                      <a:pos x="1" y="101"/>
                    </a:cxn>
                    <a:cxn ang="0">
                      <a:pos x="3" y="101"/>
                    </a:cxn>
                    <a:cxn ang="0">
                      <a:pos x="6" y="0"/>
                    </a:cxn>
                  </a:cxnLst>
                  <a:rect l="0" t="0" r="r" b="b"/>
                  <a:pathLst>
                    <a:path w="6" h="429">
                      <a:moveTo>
                        <a:pt x="5" y="343"/>
                      </a:moveTo>
                      <a:cubicBezTo>
                        <a:pt x="3" y="343"/>
                        <a:pt x="3" y="343"/>
                        <a:pt x="3" y="343"/>
                      </a:cubicBezTo>
                      <a:cubicBezTo>
                        <a:pt x="2" y="429"/>
                        <a:pt x="2" y="429"/>
                        <a:pt x="2" y="429"/>
                      </a:cubicBezTo>
                      <a:cubicBezTo>
                        <a:pt x="4" y="429"/>
                        <a:pt x="4" y="429"/>
                        <a:pt x="4" y="429"/>
                      </a:cubicBezTo>
                      <a:cubicBezTo>
                        <a:pt x="5" y="343"/>
                        <a:pt x="5" y="343"/>
                        <a:pt x="5" y="343"/>
                      </a:cubicBezTo>
                      <a:moveTo>
                        <a:pt x="4" y="339"/>
                      </a:moveTo>
                      <a:cubicBezTo>
                        <a:pt x="4" y="339"/>
                        <a:pt x="4" y="339"/>
                        <a:pt x="4" y="339"/>
                      </a:cubicBezTo>
                      <a:moveTo>
                        <a:pt x="3" y="233"/>
                      </a:moveTo>
                      <a:cubicBezTo>
                        <a:pt x="1" y="233"/>
                        <a:pt x="1" y="233"/>
                        <a:pt x="1" y="233"/>
                      </a:cubicBezTo>
                      <a:cubicBezTo>
                        <a:pt x="1" y="240"/>
                        <a:pt x="1" y="247"/>
                        <a:pt x="1" y="254"/>
                      </a:cubicBezTo>
                      <a:cubicBezTo>
                        <a:pt x="2" y="254"/>
                        <a:pt x="2" y="254"/>
                        <a:pt x="2" y="254"/>
                      </a:cubicBezTo>
                      <a:cubicBezTo>
                        <a:pt x="2" y="255"/>
                        <a:pt x="2" y="255"/>
                        <a:pt x="2" y="255"/>
                      </a:cubicBezTo>
                      <a:cubicBezTo>
                        <a:pt x="1" y="255"/>
                        <a:pt x="1" y="255"/>
                        <a:pt x="1" y="255"/>
                      </a:cubicBezTo>
                      <a:cubicBezTo>
                        <a:pt x="2" y="306"/>
                        <a:pt x="3" y="338"/>
                        <a:pt x="3" y="339"/>
                      </a:cubicBezTo>
                      <a:cubicBezTo>
                        <a:pt x="3" y="342"/>
                        <a:pt x="3" y="342"/>
                        <a:pt x="3" y="342"/>
                      </a:cubicBezTo>
                      <a:cubicBezTo>
                        <a:pt x="5" y="342"/>
                        <a:pt x="5" y="342"/>
                        <a:pt x="5" y="342"/>
                      </a:cubicBezTo>
                      <a:cubicBezTo>
                        <a:pt x="5" y="339"/>
                        <a:pt x="5" y="339"/>
                        <a:pt x="5" y="339"/>
                      </a:cubicBezTo>
                      <a:cubicBezTo>
                        <a:pt x="5" y="339"/>
                        <a:pt x="5" y="339"/>
                        <a:pt x="5" y="339"/>
                      </a:cubicBezTo>
                      <a:cubicBezTo>
                        <a:pt x="5" y="339"/>
                        <a:pt x="5" y="335"/>
                        <a:pt x="4" y="327"/>
                      </a:cubicBezTo>
                      <a:cubicBezTo>
                        <a:pt x="4" y="310"/>
                        <a:pt x="3" y="277"/>
                        <a:pt x="3" y="233"/>
                      </a:cubicBezTo>
                      <a:moveTo>
                        <a:pt x="3" y="102"/>
                      </a:moveTo>
                      <a:cubicBezTo>
                        <a:pt x="1" y="102"/>
                        <a:pt x="1" y="102"/>
                        <a:pt x="1" y="102"/>
                      </a:cubicBezTo>
                      <a:cubicBezTo>
                        <a:pt x="1" y="130"/>
                        <a:pt x="0" y="158"/>
                        <a:pt x="0" y="184"/>
                      </a:cubicBezTo>
                      <a:cubicBezTo>
                        <a:pt x="0" y="201"/>
                        <a:pt x="0" y="217"/>
                        <a:pt x="1" y="232"/>
                      </a:cubicBezTo>
                      <a:cubicBezTo>
                        <a:pt x="3" y="232"/>
                        <a:pt x="3" y="232"/>
                        <a:pt x="3" y="232"/>
                      </a:cubicBezTo>
                      <a:cubicBezTo>
                        <a:pt x="2" y="217"/>
                        <a:pt x="2" y="201"/>
                        <a:pt x="2" y="184"/>
                      </a:cubicBezTo>
                      <a:cubicBezTo>
                        <a:pt x="2" y="158"/>
                        <a:pt x="3" y="130"/>
                        <a:pt x="3" y="102"/>
                      </a:cubicBezTo>
                      <a:moveTo>
                        <a:pt x="6" y="0"/>
                      </a:moveTo>
                      <a:cubicBezTo>
                        <a:pt x="4" y="0"/>
                        <a:pt x="4" y="0"/>
                        <a:pt x="4" y="0"/>
                      </a:cubicBezTo>
                      <a:cubicBezTo>
                        <a:pt x="3" y="33"/>
                        <a:pt x="2" y="68"/>
                        <a:pt x="1" y="101"/>
                      </a:cubicBezTo>
                      <a:cubicBezTo>
                        <a:pt x="3" y="101"/>
                        <a:pt x="3" y="101"/>
                        <a:pt x="3" y="101"/>
                      </a:cubicBezTo>
                      <a:cubicBezTo>
                        <a:pt x="4" y="68"/>
                        <a:pt x="5" y="33"/>
                        <a:pt x="6"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3" name="Freeform 53"/>
                <p:cNvSpPr>
                  <a:spLocks/>
                </p:cNvSpPr>
                <p:nvPr/>
              </p:nvSpPr>
              <p:spPr bwMode="auto">
                <a:xfrm>
                  <a:off x="-2022" y="3069"/>
                  <a:ext cx="5" cy="3"/>
                </a:xfrm>
                <a:custGeom>
                  <a:avLst/>
                  <a:gdLst/>
                  <a:ahLst/>
                  <a:cxnLst>
                    <a:cxn ang="0">
                      <a:pos x="5" y="0"/>
                    </a:cxn>
                    <a:cxn ang="0">
                      <a:pos x="0" y="0"/>
                    </a:cxn>
                    <a:cxn ang="0">
                      <a:pos x="0" y="3"/>
                    </a:cxn>
                    <a:cxn ang="0">
                      <a:pos x="5" y="3"/>
                    </a:cxn>
                    <a:cxn ang="0">
                      <a:pos x="5" y="0"/>
                    </a:cxn>
                    <a:cxn ang="0">
                      <a:pos x="5" y="0"/>
                    </a:cxn>
                  </a:cxnLst>
                  <a:rect l="0" t="0" r="r" b="b"/>
                  <a:pathLst>
                    <a:path w="5" h="3">
                      <a:moveTo>
                        <a:pt x="5" y="0"/>
                      </a:moveTo>
                      <a:lnTo>
                        <a:pt x="0" y="0"/>
                      </a:lnTo>
                      <a:lnTo>
                        <a:pt x="0" y="3"/>
                      </a:lnTo>
                      <a:lnTo>
                        <a:pt x="5" y="3"/>
                      </a:lnTo>
                      <a:lnTo>
                        <a:pt x="5" y="0"/>
                      </a:lnTo>
                      <a:lnTo>
                        <a:pt x="5"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4" name="Freeform 54"/>
                <p:cNvSpPr>
                  <a:spLocks/>
                </p:cNvSpPr>
                <p:nvPr/>
              </p:nvSpPr>
              <p:spPr bwMode="auto">
                <a:xfrm>
                  <a:off x="-2027" y="2861"/>
                  <a:ext cx="3" cy="2"/>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5" name="Freeform 55"/>
                <p:cNvSpPr>
                  <a:spLocks noEditPoints="1"/>
                </p:cNvSpPr>
                <p:nvPr/>
              </p:nvSpPr>
              <p:spPr bwMode="auto">
                <a:xfrm>
                  <a:off x="-2024" y="1522"/>
                  <a:ext cx="92" cy="1832"/>
                </a:xfrm>
                <a:custGeom>
                  <a:avLst/>
                  <a:gdLst/>
                  <a:ahLst/>
                  <a:cxnLst>
                    <a:cxn ang="0">
                      <a:pos x="2" y="741"/>
                    </a:cxn>
                    <a:cxn ang="0">
                      <a:pos x="0" y="741"/>
                    </a:cxn>
                    <a:cxn ang="0">
                      <a:pos x="0" y="773"/>
                    </a:cxn>
                    <a:cxn ang="0">
                      <a:pos x="2" y="773"/>
                    </a:cxn>
                    <a:cxn ang="0">
                      <a:pos x="2" y="741"/>
                    </a:cxn>
                    <a:cxn ang="0">
                      <a:pos x="19" y="99"/>
                    </a:cxn>
                    <a:cxn ang="0">
                      <a:pos x="17" y="99"/>
                    </a:cxn>
                    <a:cxn ang="0">
                      <a:pos x="16" y="123"/>
                    </a:cxn>
                    <a:cxn ang="0">
                      <a:pos x="16" y="123"/>
                    </a:cxn>
                    <a:cxn ang="0">
                      <a:pos x="11" y="195"/>
                    </a:cxn>
                    <a:cxn ang="0">
                      <a:pos x="13" y="195"/>
                    </a:cxn>
                    <a:cxn ang="0">
                      <a:pos x="18" y="123"/>
                    </a:cxn>
                    <a:cxn ang="0">
                      <a:pos x="18" y="123"/>
                    </a:cxn>
                    <a:cxn ang="0">
                      <a:pos x="19" y="99"/>
                    </a:cxn>
                    <a:cxn ang="0">
                      <a:pos x="38" y="0"/>
                    </a:cxn>
                    <a:cxn ang="0">
                      <a:pos x="37" y="0"/>
                    </a:cxn>
                    <a:cxn ang="0">
                      <a:pos x="17" y="98"/>
                    </a:cxn>
                    <a:cxn ang="0">
                      <a:pos x="19" y="98"/>
                    </a:cxn>
                    <a:cxn ang="0">
                      <a:pos x="29" y="32"/>
                    </a:cxn>
                    <a:cxn ang="0">
                      <a:pos x="36" y="9"/>
                    </a:cxn>
                    <a:cxn ang="0">
                      <a:pos x="38" y="3"/>
                    </a:cxn>
                    <a:cxn ang="0">
                      <a:pos x="39" y="1"/>
                    </a:cxn>
                    <a:cxn ang="0">
                      <a:pos x="38" y="0"/>
                    </a:cxn>
                  </a:cxnLst>
                  <a:rect l="0" t="0" r="r" b="b"/>
                  <a:pathLst>
                    <a:path w="39" h="773">
                      <a:moveTo>
                        <a:pt x="2" y="741"/>
                      </a:moveTo>
                      <a:cubicBezTo>
                        <a:pt x="0" y="741"/>
                        <a:pt x="0" y="741"/>
                        <a:pt x="0" y="741"/>
                      </a:cubicBezTo>
                      <a:cubicBezTo>
                        <a:pt x="0" y="773"/>
                        <a:pt x="0" y="773"/>
                        <a:pt x="0" y="773"/>
                      </a:cubicBezTo>
                      <a:cubicBezTo>
                        <a:pt x="2" y="773"/>
                        <a:pt x="2" y="773"/>
                        <a:pt x="2" y="773"/>
                      </a:cubicBezTo>
                      <a:cubicBezTo>
                        <a:pt x="2" y="741"/>
                        <a:pt x="2" y="741"/>
                        <a:pt x="2" y="741"/>
                      </a:cubicBezTo>
                      <a:moveTo>
                        <a:pt x="19" y="99"/>
                      </a:moveTo>
                      <a:cubicBezTo>
                        <a:pt x="17" y="99"/>
                        <a:pt x="17" y="99"/>
                        <a:pt x="17" y="99"/>
                      </a:cubicBezTo>
                      <a:cubicBezTo>
                        <a:pt x="17" y="107"/>
                        <a:pt x="16" y="114"/>
                        <a:pt x="16" y="123"/>
                      </a:cubicBezTo>
                      <a:cubicBezTo>
                        <a:pt x="16" y="123"/>
                        <a:pt x="16" y="123"/>
                        <a:pt x="16" y="123"/>
                      </a:cubicBezTo>
                      <a:cubicBezTo>
                        <a:pt x="11" y="195"/>
                        <a:pt x="11" y="195"/>
                        <a:pt x="11" y="195"/>
                      </a:cubicBezTo>
                      <a:cubicBezTo>
                        <a:pt x="13" y="195"/>
                        <a:pt x="13" y="195"/>
                        <a:pt x="13" y="195"/>
                      </a:cubicBezTo>
                      <a:cubicBezTo>
                        <a:pt x="18" y="123"/>
                        <a:pt x="18" y="123"/>
                        <a:pt x="18" y="123"/>
                      </a:cubicBezTo>
                      <a:cubicBezTo>
                        <a:pt x="18" y="123"/>
                        <a:pt x="18" y="123"/>
                        <a:pt x="18" y="123"/>
                      </a:cubicBezTo>
                      <a:cubicBezTo>
                        <a:pt x="18" y="115"/>
                        <a:pt x="19" y="107"/>
                        <a:pt x="19" y="99"/>
                      </a:cubicBezTo>
                      <a:moveTo>
                        <a:pt x="38" y="0"/>
                      </a:moveTo>
                      <a:cubicBezTo>
                        <a:pt x="37" y="0"/>
                        <a:pt x="37" y="0"/>
                        <a:pt x="37" y="0"/>
                      </a:cubicBezTo>
                      <a:cubicBezTo>
                        <a:pt x="36" y="3"/>
                        <a:pt x="21" y="37"/>
                        <a:pt x="17" y="98"/>
                      </a:cubicBezTo>
                      <a:cubicBezTo>
                        <a:pt x="19" y="98"/>
                        <a:pt x="19" y="98"/>
                        <a:pt x="19" y="98"/>
                      </a:cubicBezTo>
                      <a:cubicBezTo>
                        <a:pt x="21" y="70"/>
                        <a:pt x="25" y="48"/>
                        <a:pt x="29" y="32"/>
                      </a:cubicBezTo>
                      <a:cubicBezTo>
                        <a:pt x="32" y="22"/>
                        <a:pt x="34" y="14"/>
                        <a:pt x="36" y="9"/>
                      </a:cubicBezTo>
                      <a:cubicBezTo>
                        <a:pt x="37" y="6"/>
                        <a:pt x="38" y="4"/>
                        <a:pt x="38" y="3"/>
                      </a:cubicBezTo>
                      <a:cubicBezTo>
                        <a:pt x="39" y="1"/>
                        <a:pt x="39" y="1"/>
                        <a:pt x="39" y="1"/>
                      </a:cubicBezTo>
                      <a:cubicBezTo>
                        <a:pt x="38" y="0"/>
                        <a:pt x="38" y="0"/>
                        <a:pt x="38"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6" name="Freeform 56"/>
                <p:cNvSpPr>
                  <a:spLocks/>
                </p:cNvSpPr>
                <p:nvPr/>
              </p:nvSpPr>
              <p:spPr bwMode="auto">
                <a:xfrm>
                  <a:off x="-1984" y="1754"/>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7" name="Freeform 57"/>
                <p:cNvSpPr>
                  <a:spLocks/>
                </p:cNvSpPr>
                <p:nvPr/>
              </p:nvSpPr>
              <p:spPr bwMode="auto">
                <a:xfrm>
                  <a:off x="-2027" y="2809"/>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8" name="Freeform 58"/>
                <p:cNvSpPr>
                  <a:spLocks/>
                </p:cNvSpPr>
                <p:nvPr/>
              </p:nvSpPr>
              <p:spPr bwMode="auto">
                <a:xfrm>
                  <a:off x="-2024" y="3276"/>
                  <a:ext cx="4"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9" name="Freeform 59"/>
                <p:cNvSpPr>
                  <a:spLocks/>
                </p:cNvSpPr>
                <p:nvPr/>
              </p:nvSpPr>
              <p:spPr bwMode="auto">
                <a:xfrm>
                  <a:off x="-2027" y="3356"/>
                  <a:ext cx="7" cy="36"/>
                </a:xfrm>
                <a:custGeom>
                  <a:avLst/>
                  <a:gdLst/>
                  <a:ahLst/>
                  <a:cxnLst>
                    <a:cxn ang="0">
                      <a:pos x="7" y="0"/>
                    </a:cxn>
                    <a:cxn ang="0">
                      <a:pos x="3" y="0"/>
                    </a:cxn>
                    <a:cxn ang="0">
                      <a:pos x="0" y="36"/>
                    </a:cxn>
                    <a:cxn ang="0">
                      <a:pos x="5" y="36"/>
                    </a:cxn>
                    <a:cxn ang="0">
                      <a:pos x="7" y="0"/>
                    </a:cxn>
                    <a:cxn ang="0">
                      <a:pos x="7" y="0"/>
                    </a:cxn>
                  </a:cxnLst>
                  <a:rect l="0" t="0" r="r" b="b"/>
                  <a:pathLst>
                    <a:path w="7" h="36">
                      <a:moveTo>
                        <a:pt x="7" y="0"/>
                      </a:moveTo>
                      <a:lnTo>
                        <a:pt x="3" y="0"/>
                      </a:lnTo>
                      <a:lnTo>
                        <a:pt x="0" y="36"/>
                      </a:lnTo>
                      <a:lnTo>
                        <a:pt x="5" y="36"/>
                      </a:lnTo>
                      <a:lnTo>
                        <a:pt x="7" y="0"/>
                      </a:lnTo>
                      <a:lnTo>
                        <a:pt x="7"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0" name="Freeform 60"/>
                <p:cNvSpPr>
                  <a:spLocks/>
                </p:cNvSpPr>
                <p:nvPr/>
              </p:nvSpPr>
              <p:spPr bwMode="auto">
                <a:xfrm>
                  <a:off x="-2024" y="3354"/>
                  <a:ext cx="4"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1" name="Freeform 61"/>
                <p:cNvSpPr>
                  <a:spLocks/>
                </p:cNvSpPr>
                <p:nvPr/>
              </p:nvSpPr>
              <p:spPr bwMode="auto">
                <a:xfrm>
                  <a:off x="-2027"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2" name="Freeform 62"/>
                <p:cNvSpPr>
                  <a:spLocks/>
                </p:cNvSpPr>
                <p:nvPr/>
              </p:nvSpPr>
              <p:spPr bwMode="auto">
                <a:xfrm>
                  <a:off x="-2020"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3" name="Freeform 63"/>
                <p:cNvSpPr>
                  <a:spLocks/>
                </p:cNvSpPr>
                <p:nvPr/>
              </p:nvSpPr>
              <p:spPr bwMode="auto">
                <a:xfrm>
                  <a:off x="-1840" y="1986"/>
                  <a:ext cx="12" cy="270"/>
                </a:xfrm>
                <a:custGeom>
                  <a:avLst/>
                  <a:gdLst/>
                  <a:ahLst/>
                  <a:cxnLst>
                    <a:cxn ang="0">
                      <a:pos x="2" y="0"/>
                    </a:cxn>
                    <a:cxn ang="0">
                      <a:pos x="0" y="0"/>
                    </a:cxn>
                    <a:cxn ang="0">
                      <a:pos x="0" y="4"/>
                    </a:cxn>
                    <a:cxn ang="0">
                      <a:pos x="3" y="114"/>
                    </a:cxn>
                    <a:cxn ang="0">
                      <a:pos x="5" y="114"/>
                    </a:cxn>
                    <a:cxn ang="0">
                      <a:pos x="5" y="101"/>
                    </a:cxn>
                    <a:cxn ang="0">
                      <a:pos x="4" y="101"/>
                    </a:cxn>
                    <a:cxn ang="0">
                      <a:pos x="4" y="100"/>
                    </a:cxn>
                    <a:cxn ang="0">
                      <a:pos x="5" y="100"/>
                    </a:cxn>
                    <a:cxn ang="0">
                      <a:pos x="2" y="4"/>
                    </a:cxn>
                    <a:cxn ang="0">
                      <a:pos x="2" y="0"/>
                    </a:cxn>
                  </a:cxnLst>
                  <a:rect l="0" t="0" r="r" b="b"/>
                  <a:pathLst>
                    <a:path w="5" h="114">
                      <a:moveTo>
                        <a:pt x="2" y="0"/>
                      </a:moveTo>
                      <a:cubicBezTo>
                        <a:pt x="0" y="0"/>
                        <a:pt x="0" y="0"/>
                        <a:pt x="0" y="0"/>
                      </a:cubicBezTo>
                      <a:cubicBezTo>
                        <a:pt x="0" y="1"/>
                        <a:pt x="0" y="3"/>
                        <a:pt x="0" y="4"/>
                      </a:cubicBezTo>
                      <a:cubicBezTo>
                        <a:pt x="2" y="25"/>
                        <a:pt x="2" y="67"/>
                        <a:pt x="3" y="114"/>
                      </a:cubicBezTo>
                      <a:cubicBezTo>
                        <a:pt x="5" y="114"/>
                        <a:pt x="5" y="114"/>
                        <a:pt x="5" y="114"/>
                      </a:cubicBezTo>
                      <a:cubicBezTo>
                        <a:pt x="5" y="109"/>
                        <a:pt x="5" y="105"/>
                        <a:pt x="5" y="101"/>
                      </a:cubicBezTo>
                      <a:cubicBezTo>
                        <a:pt x="4" y="101"/>
                        <a:pt x="4" y="101"/>
                        <a:pt x="4" y="101"/>
                      </a:cubicBezTo>
                      <a:cubicBezTo>
                        <a:pt x="4" y="100"/>
                        <a:pt x="4" y="100"/>
                        <a:pt x="4" y="100"/>
                      </a:cubicBezTo>
                      <a:cubicBezTo>
                        <a:pt x="5" y="100"/>
                        <a:pt x="5" y="100"/>
                        <a:pt x="5" y="100"/>
                      </a:cubicBezTo>
                      <a:cubicBezTo>
                        <a:pt x="4" y="59"/>
                        <a:pt x="4" y="23"/>
                        <a:pt x="2" y="4"/>
                      </a:cubicBezTo>
                      <a:cubicBezTo>
                        <a:pt x="2" y="3"/>
                        <a:pt x="2" y="1"/>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4" name="Freeform 64"/>
                <p:cNvSpPr>
                  <a:spLocks/>
                </p:cNvSpPr>
                <p:nvPr/>
              </p:nvSpPr>
              <p:spPr bwMode="auto">
                <a:xfrm>
                  <a:off x="-1830" y="2223"/>
                  <a:ext cx="2" cy="3"/>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5" name="Freeform 65"/>
                <p:cNvSpPr>
                  <a:spLocks noEditPoints="1"/>
                </p:cNvSpPr>
                <p:nvPr/>
              </p:nvSpPr>
              <p:spPr bwMode="auto">
                <a:xfrm>
                  <a:off x="-1911" y="2259"/>
                  <a:ext cx="83" cy="1017"/>
                </a:xfrm>
                <a:custGeom>
                  <a:avLst/>
                  <a:gdLst/>
                  <a:ahLst/>
                  <a:cxnLst>
                    <a:cxn ang="0">
                      <a:pos x="15" y="343"/>
                    </a:cxn>
                    <a:cxn ang="0">
                      <a:pos x="13" y="343"/>
                    </a:cxn>
                    <a:cxn ang="0">
                      <a:pos x="0" y="429"/>
                    </a:cxn>
                    <a:cxn ang="0">
                      <a:pos x="2" y="429"/>
                    </a:cxn>
                    <a:cxn ang="0">
                      <a:pos x="15" y="343"/>
                    </a:cxn>
                    <a:cxn ang="0">
                      <a:pos x="31" y="233"/>
                    </a:cxn>
                    <a:cxn ang="0">
                      <a:pos x="29" y="233"/>
                    </a:cxn>
                    <a:cxn ang="0">
                      <a:pos x="22" y="285"/>
                    </a:cxn>
                    <a:cxn ang="0">
                      <a:pos x="16" y="323"/>
                    </a:cxn>
                    <a:cxn ang="0">
                      <a:pos x="13" y="339"/>
                    </a:cxn>
                    <a:cxn ang="0">
                      <a:pos x="13" y="339"/>
                    </a:cxn>
                    <a:cxn ang="0">
                      <a:pos x="13" y="339"/>
                    </a:cxn>
                    <a:cxn ang="0">
                      <a:pos x="13" y="342"/>
                    </a:cxn>
                    <a:cxn ang="0">
                      <a:pos x="15" y="342"/>
                    </a:cxn>
                    <a:cxn ang="0">
                      <a:pos x="15" y="339"/>
                    </a:cxn>
                    <a:cxn ang="0">
                      <a:pos x="15" y="339"/>
                    </a:cxn>
                    <a:cxn ang="0">
                      <a:pos x="31" y="233"/>
                    </a:cxn>
                    <a:cxn ang="0">
                      <a:pos x="35" y="102"/>
                    </a:cxn>
                    <a:cxn ang="0">
                      <a:pos x="33" y="102"/>
                    </a:cxn>
                    <a:cxn ang="0">
                      <a:pos x="33" y="111"/>
                    </a:cxn>
                    <a:cxn ang="0">
                      <a:pos x="33" y="176"/>
                    </a:cxn>
                    <a:cxn ang="0">
                      <a:pos x="33" y="195"/>
                    </a:cxn>
                    <a:cxn ang="0">
                      <a:pos x="33" y="202"/>
                    </a:cxn>
                    <a:cxn ang="0">
                      <a:pos x="29" y="232"/>
                    </a:cxn>
                    <a:cxn ang="0">
                      <a:pos x="31" y="232"/>
                    </a:cxn>
                    <a:cxn ang="0">
                      <a:pos x="35" y="202"/>
                    </a:cxn>
                    <a:cxn ang="0">
                      <a:pos x="35" y="202"/>
                    </a:cxn>
                    <a:cxn ang="0">
                      <a:pos x="35" y="202"/>
                    </a:cxn>
                    <a:cxn ang="0">
                      <a:pos x="35" y="111"/>
                    </a:cxn>
                    <a:cxn ang="0">
                      <a:pos x="35" y="102"/>
                    </a:cxn>
                    <a:cxn ang="0">
                      <a:pos x="35" y="0"/>
                    </a:cxn>
                    <a:cxn ang="0">
                      <a:pos x="33" y="0"/>
                    </a:cxn>
                    <a:cxn ang="0">
                      <a:pos x="33" y="101"/>
                    </a:cxn>
                    <a:cxn ang="0">
                      <a:pos x="35" y="101"/>
                    </a:cxn>
                    <a:cxn ang="0">
                      <a:pos x="35" y="0"/>
                    </a:cxn>
                  </a:cxnLst>
                  <a:rect l="0" t="0" r="r" b="b"/>
                  <a:pathLst>
                    <a:path w="35" h="429">
                      <a:moveTo>
                        <a:pt x="15" y="343"/>
                      </a:moveTo>
                      <a:cubicBezTo>
                        <a:pt x="13" y="343"/>
                        <a:pt x="13" y="343"/>
                        <a:pt x="13" y="343"/>
                      </a:cubicBezTo>
                      <a:cubicBezTo>
                        <a:pt x="11" y="377"/>
                        <a:pt x="6" y="406"/>
                        <a:pt x="0" y="429"/>
                      </a:cubicBezTo>
                      <a:cubicBezTo>
                        <a:pt x="2" y="429"/>
                        <a:pt x="2" y="429"/>
                        <a:pt x="2" y="429"/>
                      </a:cubicBezTo>
                      <a:cubicBezTo>
                        <a:pt x="8" y="406"/>
                        <a:pt x="13" y="377"/>
                        <a:pt x="15" y="343"/>
                      </a:cubicBezTo>
                      <a:moveTo>
                        <a:pt x="31" y="233"/>
                      </a:moveTo>
                      <a:cubicBezTo>
                        <a:pt x="29" y="233"/>
                        <a:pt x="29" y="233"/>
                        <a:pt x="29" y="233"/>
                      </a:cubicBezTo>
                      <a:cubicBezTo>
                        <a:pt x="27" y="250"/>
                        <a:pt x="24" y="268"/>
                        <a:pt x="22" y="285"/>
                      </a:cubicBezTo>
                      <a:cubicBezTo>
                        <a:pt x="20" y="300"/>
                        <a:pt x="17" y="313"/>
                        <a:pt x="16" y="323"/>
                      </a:cubicBezTo>
                      <a:cubicBezTo>
                        <a:pt x="14" y="333"/>
                        <a:pt x="13" y="339"/>
                        <a:pt x="13" y="339"/>
                      </a:cubicBezTo>
                      <a:cubicBezTo>
                        <a:pt x="13" y="339"/>
                        <a:pt x="13" y="339"/>
                        <a:pt x="13" y="339"/>
                      </a:cubicBezTo>
                      <a:cubicBezTo>
                        <a:pt x="13" y="339"/>
                        <a:pt x="13" y="339"/>
                        <a:pt x="13" y="339"/>
                      </a:cubicBezTo>
                      <a:cubicBezTo>
                        <a:pt x="13" y="340"/>
                        <a:pt x="13" y="341"/>
                        <a:pt x="13" y="342"/>
                      </a:cubicBezTo>
                      <a:cubicBezTo>
                        <a:pt x="15" y="342"/>
                        <a:pt x="15" y="342"/>
                        <a:pt x="15" y="342"/>
                      </a:cubicBezTo>
                      <a:cubicBezTo>
                        <a:pt x="15" y="341"/>
                        <a:pt x="15" y="340"/>
                        <a:pt x="15" y="339"/>
                      </a:cubicBezTo>
                      <a:cubicBezTo>
                        <a:pt x="15" y="339"/>
                        <a:pt x="15" y="339"/>
                        <a:pt x="15" y="339"/>
                      </a:cubicBezTo>
                      <a:cubicBezTo>
                        <a:pt x="15" y="339"/>
                        <a:pt x="25" y="279"/>
                        <a:pt x="31" y="233"/>
                      </a:cubicBezTo>
                      <a:moveTo>
                        <a:pt x="35" y="102"/>
                      </a:moveTo>
                      <a:cubicBezTo>
                        <a:pt x="33" y="102"/>
                        <a:pt x="33" y="102"/>
                        <a:pt x="33" y="102"/>
                      </a:cubicBezTo>
                      <a:cubicBezTo>
                        <a:pt x="33" y="105"/>
                        <a:pt x="33" y="108"/>
                        <a:pt x="33" y="111"/>
                      </a:cubicBezTo>
                      <a:cubicBezTo>
                        <a:pt x="33" y="137"/>
                        <a:pt x="33" y="160"/>
                        <a:pt x="33" y="176"/>
                      </a:cubicBezTo>
                      <a:cubicBezTo>
                        <a:pt x="33" y="184"/>
                        <a:pt x="33" y="190"/>
                        <a:pt x="33" y="195"/>
                      </a:cubicBezTo>
                      <a:cubicBezTo>
                        <a:pt x="33" y="199"/>
                        <a:pt x="33" y="201"/>
                        <a:pt x="33" y="202"/>
                      </a:cubicBezTo>
                      <a:cubicBezTo>
                        <a:pt x="32" y="210"/>
                        <a:pt x="31" y="220"/>
                        <a:pt x="29" y="232"/>
                      </a:cubicBezTo>
                      <a:cubicBezTo>
                        <a:pt x="31" y="232"/>
                        <a:pt x="31" y="232"/>
                        <a:pt x="31" y="232"/>
                      </a:cubicBezTo>
                      <a:cubicBezTo>
                        <a:pt x="33" y="220"/>
                        <a:pt x="34" y="210"/>
                        <a:pt x="35" y="202"/>
                      </a:cubicBezTo>
                      <a:cubicBezTo>
                        <a:pt x="35" y="202"/>
                        <a:pt x="35" y="202"/>
                        <a:pt x="35" y="202"/>
                      </a:cubicBezTo>
                      <a:cubicBezTo>
                        <a:pt x="35" y="202"/>
                        <a:pt x="35" y="202"/>
                        <a:pt x="35" y="202"/>
                      </a:cubicBezTo>
                      <a:cubicBezTo>
                        <a:pt x="35" y="202"/>
                        <a:pt x="35" y="163"/>
                        <a:pt x="35" y="111"/>
                      </a:cubicBezTo>
                      <a:cubicBezTo>
                        <a:pt x="35" y="108"/>
                        <a:pt x="35" y="105"/>
                        <a:pt x="35" y="102"/>
                      </a:cubicBezTo>
                      <a:moveTo>
                        <a:pt x="35" y="0"/>
                      </a:moveTo>
                      <a:cubicBezTo>
                        <a:pt x="33" y="0"/>
                        <a:pt x="33" y="0"/>
                        <a:pt x="33" y="0"/>
                      </a:cubicBezTo>
                      <a:cubicBezTo>
                        <a:pt x="33" y="33"/>
                        <a:pt x="33" y="69"/>
                        <a:pt x="33" y="101"/>
                      </a:cubicBezTo>
                      <a:cubicBezTo>
                        <a:pt x="35" y="101"/>
                        <a:pt x="35" y="101"/>
                        <a:pt x="35" y="101"/>
                      </a:cubicBezTo>
                      <a:cubicBezTo>
                        <a:pt x="35" y="69"/>
                        <a:pt x="35" y="33"/>
                        <a:pt x="35"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6" name="Freeform 66"/>
                <p:cNvSpPr>
                  <a:spLocks/>
                </p:cNvSpPr>
                <p:nvPr/>
              </p:nvSpPr>
              <p:spPr bwMode="auto">
                <a:xfrm>
                  <a:off x="-1880" y="3069"/>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7" name="Freeform 67"/>
                <p:cNvSpPr>
                  <a:spLocks noEditPoints="1"/>
                </p:cNvSpPr>
                <p:nvPr/>
              </p:nvSpPr>
              <p:spPr bwMode="auto">
                <a:xfrm>
                  <a:off x="-1935" y="1522"/>
                  <a:ext cx="100" cy="1832"/>
                </a:xfrm>
                <a:custGeom>
                  <a:avLst/>
                  <a:gdLst/>
                  <a:ahLst/>
                  <a:cxnLst>
                    <a:cxn ang="0">
                      <a:pos x="12" y="741"/>
                    </a:cxn>
                    <a:cxn ang="0">
                      <a:pos x="10" y="741"/>
                    </a:cxn>
                    <a:cxn ang="0">
                      <a:pos x="8" y="750"/>
                    </a:cxn>
                    <a:cxn ang="0">
                      <a:pos x="0" y="773"/>
                    </a:cxn>
                    <a:cxn ang="0">
                      <a:pos x="3" y="773"/>
                    </a:cxn>
                    <a:cxn ang="0">
                      <a:pos x="12" y="741"/>
                    </a:cxn>
                    <a:cxn ang="0">
                      <a:pos x="34" y="99"/>
                    </a:cxn>
                    <a:cxn ang="0">
                      <a:pos x="32" y="99"/>
                    </a:cxn>
                    <a:cxn ang="0">
                      <a:pos x="33" y="106"/>
                    </a:cxn>
                    <a:cxn ang="0">
                      <a:pos x="40" y="195"/>
                    </a:cxn>
                    <a:cxn ang="0">
                      <a:pos x="42" y="195"/>
                    </a:cxn>
                    <a:cxn ang="0">
                      <a:pos x="34" y="99"/>
                    </a:cxn>
                    <a:cxn ang="0">
                      <a:pos x="30" y="68"/>
                    </a:cxn>
                    <a:cxn ang="0">
                      <a:pos x="28" y="68"/>
                    </a:cxn>
                    <a:cxn ang="0">
                      <a:pos x="32" y="98"/>
                    </a:cxn>
                    <a:cxn ang="0">
                      <a:pos x="34" y="98"/>
                    </a:cxn>
                    <a:cxn ang="0">
                      <a:pos x="30" y="68"/>
                    </a:cxn>
                    <a:cxn ang="0">
                      <a:pos x="15" y="0"/>
                    </a:cxn>
                    <a:cxn ang="0">
                      <a:pos x="15" y="0"/>
                    </a:cxn>
                    <a:cxn ang="0">
                      <a:pos x="13" y="1"/>
                    </a:cxn>
                    <a:cxn ang="0">
                      <a:pos x="14" y="2"/>
                    </a:cxn>
                    <a:cxn ang="0">
                      <a:pos x="28" y="67"/>
                    </a:cxn>
                    <a:cxn ang="0">
                      <a:pos x="30" y="67"/>
                    </a:cxn>
                    <a:cxn ang="0">
                      <a:pos x="15" y="0"/>
                    </a:cxn>
                  </a:cxnLst>
                  <a:rect l="0" t="0" r="r" b="b"/>
                  <a:pathLst>
                    <a:path w="42" h="773">
                      <a:moveTo>
                        <a:pt x="12" y="741"/>
                      </a:moveTo>
                      <a:cubicBezTo>
                        <a:pt x="10" y="741"/>
                        <a:pt x="10" y="741"/>
                        <a:pt x="10" y="741"/>
                      </a:cubicBezTo>
                      <a:cubicBezTo>
                        <a:pt x="9" y="744"/>
                        <a:pt x="8" y="747"/>
                        <a:pt x="8" y="750"/>
                      </a:cubicBezTo>
                      <a:cubicBezTo>
                        <a:pt x="5" y="759"/>
                        <a:pt x="3" y="767"/>
                        <a:pt x="0" y="773"/>
                      </a:cubicBezTo>
                      <a:cubicBezTo>
                        <a:pt x="3" y="773"/>
                        <a:pt x="3" y="773"/>
                        <a:pt x="3" y="773"/>
                      </a:cubicBezTo>
                      <a:cubicBezTo>
                        <a:pt x="5" y="765"/>
                        <a:pt x="9" y="754"/>
                        <a:pt x="12" y="741"/>
                      </a:cubicBezTo>
                      <a:moveTo>
                        <a:pt x="34" y="99"/>
                      </a:moveTo>
                      <a:cubicBezTo>
                        <a:pt x="32" y="99"/>
                        <a:pt x="32" y="99"/>
                        <a:pt x="32" y="99"/>
                      </a:cubicBezTo>
                      <a:cubicBezTo>
                        <a:pt x="32" y="100"/>
                        <a:pt x="33" y="102"/>
                        <a:pt x="33" y="106"/>
                      </a:cubicBezTo>
                      <a:cubicBezTo>
                        <a:pt x="34" y="120"/>
                        <a:pt x="37" y="152"/>
                        <a:pt x="40" y="195"/>
                      </a:cubicBezTo>
                      <a:cubicBezTo>
                        <a:pt x="42" y="195"/>
                        <a:pt x="42" y="195"/>
                        <a:pt x="42" y="195"/>
                      </a:cubicBezTo>
                      <a:cubicBezTo>
                        <a:pt x="39" y="142"/>
                        <a:pt x="35" y="105"/>
                        <a:pt x="34" y="99"/>
                      </a:cubicBezTo>
                      <a:moveTo>
                        <a:pt x="30" y="68"/>
                      </a:moveTo>
                      <a:cubicBezTo>
                        <a:pt x="28" y="68"/>
                        <a:pt x="28" y="68"/>
                        <a:pt x="28" y="68"/>
                      </a:cubicBezTo>
                      <a:cubicBezTo>
                        <a:pt x="30" y="77"/>
                        <a:pt x="31" y="87"/>
                        <a:pt x="32" y="98"/>
                      </a:cubicBezTo>
                      <a:cubicBezTo>
                        <a:pt x="34" y="98"/>
                        <a:pt x="34" y="98"/>
                        <a:pt x="34" y="98"/>
                      </a:cubicBezTo>
                      <a:cubicBezTo>
                        <a:pt x="33" y="87"/>
                        <a:pt x="32" y="77"/>
                        <a:pt x="30" y="68"/>
                      </a:cubicBezTo>
                      <a:moveTo>
                        <a:pt x="15" y="0"/>
                      </a:moveTo>
                      <a:cubicBezTo>
                        <a:pt x="15" y="0"/>
                        <a:pt x="15" y="0"/>
                        <a:pt x="15" y="0"/>
                      </a:cubicBezTo>
                      <a:cubicBezTo>
                        <a:pt x="13" y="1"/>
                        <a:pt x="13" y="1"/>
                        <a:pt x="13" y="1"/>
                      </a:cubicBezTo>
                      <a:cubicBezTo>
                        <a:pt x="13" y="1"/>
                        <a:pt x="13" y="1"/>
                        <a:pt x="14" y="2"/>
                      </a:cubicBezTo>
                      <a:cubicBezTo>
                        <a:pt x="16" y="8"/>
                        <a:pt x="23" y="31"/>
                        <a:pt x="28" y="67"/>
                      </a:cubicBezTo>
                      <a:cubicBezTo>
                        <a:pt x="30" y="67"/>
                        <a:pt x="30" y="67"/>
                        <a:pt x="30" y="67"/>
                      </a:cubicBezTo>
                      <a:cubicBezTo>
                        <a:pt x="24" y="26"/>
                        <a:pt x="16" y="3"/>
                        <a:pt x="15"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8" name="Freeform 68"/>
                <p:cNvSpPr>
                  <a:spLocks/>
                </p:cNvSpPr>
                <p:nvPr/>
              </p:nvSpPr>
              <p:spPr bwMode="auto">
                <a:xfrm>
                  <a:off x="-1859" y="1754"/>
                  <a:ext cx="5" cy="2"/>
                </a:xfrm>
                <a:custGeom>
                  <a:avLst/>
                  <a:gdLst/>
                  <a:ahLst/>
                  <a:cxnLst>
                    <a:cxn ang="0">
                      <a:pos x="2" y="0"/>
                    </a:cxn>
                    <a:cxn ang="0">
                      <a:pos x="2" y="0"/>
                    </a:cxn>
                    <a:cxn ang="0">
                      <a:pos x="1" y="0"/>
                    </a:cxn>
                    <a:cxn ang="0">
                      <a:pos x="2" y="0"/>
                    </a:cxn>
                    <a:cxn ang="0">
                      <a:pos x="0" y="0"/>
                    </a:cxn>
                    <a:cxn ang="0">
                      <a:pos x="0" y="0"/>
                    </a:cxn>
                    <a:cxn ang="0">
                      <a:pos x="0" y="1"/>
                    </a:cxn>
                    <a:cxn ang="0">
                      <a:pos x="2" y="1"/>
                    </a:cxn>
                    <a:cxn ang="0">
                      <a:pos x="2" y="0"/>
                    </a:cxn>
                  </a:cxnLst>
                  <a:rect l="0" t="0" r="r" b="b"/>
                  <a:pathLst>
                    <a:path w="2" h="1">
                      <a:moveTo>
                        <a:pt x="2" y="0"/>
                      </a:moveTo>
                      <a:cubicBezTo>
                        <a:pt x="2" y="0"/>
                        <a:pt x="2" y="0"/>
                        <a:pt x="2" y="0"/>
                      </a:cubicBezTo>
                      <a:cubicBezTo>
                        <a:pt x="1" y="0"/>
                        <a:pt x="1" y="0"/>
                        <a:pt x="1" y="0"/>
                      </a:cubicBezTo>
                      <a:cubicBezTo>
                        <a:pt x="2" y="0"/>
                        <a:pt x="2" y="0"/>
                        <a:pt x="2" y="0"/>
                      </a:cubicBezTo>
                      <a:cubicBezTo>
                        <a:pt x="0" y="0"/>
                        <a:pt x="0" y="0"/>
                        <a:pt x="0" y="0"/>
                      </a:cubicBez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9" name="Freeform 69"/>
                <p:cNvSpPr>
                  <a:spLocks/>
                </p:cNvSpPr>
                <p:nvPr/>
              </p:nvSpPr>
              <p:spPr bwMode="auto">
                <a:xfrm>
                  <a:off x="-1868" y="1681"/>
                  <a:ext cx="4"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0" name="Freeform 70"/>
                <p:cNvSpPr>
                  <a:spLocks/>
                </p:cNvSpPr>
                <p:nvPr/>
              </p:nvSpPr>
              <p:spPr bwMode="auto">
                <a:xfrm>
                  <a:off x="-1842" y="2809"/>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1" name="Freeform 71"/>
                <p:cNvSpPr>
                  <a:spLocks/>
                </p:cNvSpPr>
                <p:nvPr/>
              </p:nvSpPr>
              <p:spPr bwMode="auto">
                <a:xfrm>
                  <a:off x="-1911"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2" name="Freeform 72"/>
                <p:cNvSpPr>
                  <a:spLocks/>
                </p:cNvSpPr>
                <p:nvPr/>
              </p:nvSpPr>
              <p:spPr bwMode="auto">
                <a:xfrm>
                  <a:off x="-1946" y="3354"/>
                  <a:ext cx="16" cy="38"/>
                </a:xfrm>
                <a:custGeom>
                  <a:avLst/>
                  <a:gdLst/>
                  <a:ahLst/>
                  <a:cxnLst>
                    <a:cxn ang="0">
                      <a:pos x="5" y="0"/>
                    </a:cxn>
                    <a:cxn ang="0">
                      <a:pos x="4" y="5"/>
                    </a:cxn>
                    <a:cxn ang="0">
                      <a:pos x="1" y="12"/>
                    </a:cxn>
                    <a:cxn ang="0">
                      <a:pos x="0" y="15"/>
                    </a:cxn>
                    <a:cxn ang="0">
                      <a:pos x="2" y="16"/>
                    </a:cxn>
                    <a:cxn ang="0">
                      <a:pos x="7" y="1"/>
                    </a:cxn>
                    <a:cxn ang="0">
                      <a:pos x="5" y="1"/>
                    </a:cxn>
                    <a:cxn ang="0">
                      <a:pos x="5" y="0"/>
                    </a:cxn>
                  </a:cxnLst>
                  <a:rect l="0" t="0" r="r" b="b"/>
                  <a:pathLst>
                    <a:path w="7" h="16">
                      <a:moveTo>
                        <a:pt x="5" y="0"/>
                      </a:moveTo>
                      <a:cubicBezTo>
                        <a:pt x="5" y="2"/>
                        <a:pt x="4" y="4"/>
                        <a:pt x="4" y="5"/>
                      </a:cubicBezTo>
                      <a:cubicBezTo>
                        <a:pt x="3" y="8"/>
                        <a:pt x="2" y="11"/>
                        <a:pt x="1" y="12"/>
                      </a:cubicBezTo>
                      <a:cubicBezTo>
                        <a:pt x="0" y="14"/>
                        <a:pt x="0" y="15"/>
                        <a:pt x="0" y="15"/>
                      </a:cubicBezTo>
                      <a:cubicBezTo>
                        <a:pt x="2" y="16"/>
                        <a:pt x="2" y="16"/>
                        <a:pt x="2" y="16"/>
                      </a:cubicBezTo>
                      <a:cubicBezTo>
                        <a:pt x="2" y="16"/>
                        <a:pt x="4" y="11"/>
                        <a:pt x="7" y="1"/>
                      </a:cubicBezTo>
                      <a:cubicBezTo>
                        <a:pt x="5" y="1"/>
                        <a:pt x="5" y="1"/>
                        <a:pt x="5" y="1"/>
                      </a:cubicBezTo>
                      <a:cubicBezTo>
                        <a:pt x="5" y="0"/>
                        <a:pt x="5" y="0"/>
                        <a:pt x="5"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3" name="Freeform 73"/>
                <p:cNvSpPr>
                  <a:spLocks/>
                </p:cNvSpPr>
                <p:nvPr/>
              </p:nvSpPr>
              <p:spPr bwMode="auto">
                <a:xfrm>
                  <a:off x="-1935" y="3354"/>
                  <a:ext cx="8" cy="2"/>
                </a:xfrm>
                <a:custGeom>
                  <a:avLst/>
                  <a:gdLst/>
                  <a:ahLst/>
                  <a:cxnLst>
                    <a:cxn ang="0">
                      <a:pos x="3" y="0"/>
                    </a:cxn>
                    <a:cxn ang="0">
                      <a:pos x="0" y="0"/>
                    </a:cxn>
                    <a:cxn ang="0">
                      <a:pos x="0" y="0"/>
                    </a:cxn>
                    <a:cxn ang="0">
                      <a:pos x="0" y="1"/>
                    </a:cxn>
                    <a:cxn ang="0">
                      <a:pos x="2" y="1"/>
                    </a:cxn>
                    <a:cxn ang="0">
                      <a:pos x="3" y="0"/>
                    </a:cxn>
                  </a:cxnLst>
                  <a:rect l="0" t="0" r="r" b="b"/>
                  <a:pathLst>
                    <a:path w="3" h="1">
                      <a:moveTo>
                        <a:pt x="3" y="0"/>
                      </a:moveTo>
                      <a:cubicBezTo>
                        <a:pt x="0" y="0"/>
                        <a:pt x="0" y="0"/>
                        <a:pt x="0" y="0"/>
                      </a:cubicBezTo>
                      <a:cubicBezTo>
                        <a:pt x="0" y="0"/>
                        <a:pt x="0" y="0"/>
                        <a:pt x="0" y="0"/>
                      </a:cubicBezTo>
                      <a:cubicBezTo>
                        <a:pt x="0" y="1"/>
                        <a:pt x="0" y="1"/>
                        <a:pt x="0" y="1"/>
                      </a:cubicBezTo>
                      <a:cubicBezTo>
                        <a:pt x="2" y="1"/>
                        <a:pt x="2" y="1"/>
                        <a:pt x="2" y="1"/>
                      </a:cubicBezTo>
                      <a:cubicBezTo>
                        <a:pt x="2" y="1"/>
                        <a:pt x="2" y="1"/>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4" name="Freeform 74"/>
                <p:cNvSpPr>
                  <a:spLocks/>
                </p:cNvSpPr>
                <p:nvPr/>
              </p:nvSpPr>
              <p:spPr bwMode="auto">
                <a:xfrm>
                  <a:off x="-1833"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5" name="Freeform 75"/>
                <p:cNvSpPr>
                  <a:spLocks/>
                </p:cNvSpPr>
                <p:nvPr/>
              </p:nvSpPr>
              <p:spPr bwMode="auto">
                <a:xfrm>
                  <a:off x="-1833"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6" name="Freeform 76"/>
                <p:cNvSpPr>
                  <a:spLocks noEditPoints="1"/>
                </p:cNvSpPr>
                <p:nvPr/>
              </p:nvSpPr>
              <p:spPr bwMode="auto">
                <a:xfrm>
                  <a:off x="-1665" y="1683"/>
                  <a:ext cx="237" cy="865"/>
                </a:xfrm>
                <a:custGeom>
                  <a:avLst/>
                  <a:gdLst/>
                  <a:ahLst/>
                  <a:cxnLst>
                    <a:cxn ang="0">
                      <a:pos x="100" y="345"/>
                    </a:cxn>
                    <a:cxn ang="0">
                      <a:pos x="99" y="345"/>
                    </a:cxn>
                    <a:cxn ang="0">
                      <a:pos x="99" y="365"/>
                    </a:cxn>
                    <a:cxn ang="0">
                      <a:pos x="99" y="365"/>
                    </a:cxn>
                    <a:cxn ang="0">
                      <a:pos x="100" y="365"/>
                    </a:cxn>
                    <a:cxn ang="0">
                      <a:pos x="100" y="365"/>
                    </a:cxn>
                    <a:cxn ang="0">
                      <a:pos x="100" y="345"/>
                    </a:cxn>
                    <a:cxn ang="0">
                      <a:pos x="88" y="243"/>
                    </a:cxn>
                    <a:cxn ang="0">
                      <a:pos x="87" y="243"/>
                    </a:cxn>
                    <a:cxn ang="0">
                      <a:pos x="99" y="344"/>
                    </a:cxn>
                    <a:cxn ang="0">
                      <a:pos x="100" y="344"/>
                    </a:cxn>
                    <a:cxn ang="0">
                      <a:pos x="88" y="243"/>
                    </a:cxn>
                    <a:cxn ang="0">
                      <a:pos x="66" y="128"/>
                    </a:cxn>
                    <a:cxn ang="0">
                      <a:pos x="65" y="128"/>
                    </a:cxn>
                    <a:cxn ang="0">
                      <a:pos x="66" y="131"/>
                    </a:cxn>
                    <a:cxn ang="0">
                      <a:pos x="66" y="131"/>
                    </a:cxn>
                    <a:cxn ang="0">
                      <a:pos x="68" y="138"/>
                    </a:cxn>
                    <a:cxn ang="0">
                      <a:pos x="87" y="242"/>
                    </a:cxn>
                    <a:cxn ang="0">
                      <a:pos x="88" y="242"/>
                    </a:cxn>
                    <a:cxn ang="0">
                      <a:pos x="67" y="131"/>
                    </a:cxn>
                    <a:cxn ang="0">
                      <a:pos x="67" y="131"/>
                    </a:cxn>
                    <a:cxn ang="0">
                      <a:pos x="67" y="131"/>
                    </a:cxn>
                    <a:cxn ang="0">
                      <a:pos x="66" y="128"/>
                    </a:cxn>
                    <a:cxn ang="0">
                      <a:pos x="1" y="0"/>
                    </a:cxn>
                    <a:cxn ang="0">
                      <a:pos x="0" y="0"/>
                    </a:cxn>
                    <a:cxn ang="0">
                      <a:pos x="21" y="30"/>
                    </a:cxn>
                    <a:cxn ang="0">
                      <a:pos x="22" y="30"/>
                    </a:cxn>
                    <a:cxn ang="0">
                      <a:pos x="1" y="0"/>
                    </a:cxn>
                  </a:cxnLst>
                  <a:rect l="0" t="0" r="r" b="b"/>
                  <a:pathLst>
                    <a:path w="100" h="365">
                      <a:moveTo>
                        <a:pt x="100" y="345"/>
                      </a:moveTo>
                      <a:cubicBezTo>
                        <a:pt x="99" y="345"/>
                        <a:pt x="99" y="345"/>
                        <a:pt x="99" y="345"/>
                      </a:cubicBezTo>
                      <a:cubicBezTo>
                        <a:pt x="99" y="352"/>
                        <a:pt x="99" y="358"/>
                        <a:pt x="99" y="365"/>
                      </a:cubicBezTo>
                      <a:cubicBezTo>
                        <a:pt x="99" y="365"/>
                        <a:pt x="99" y="365"/>
                        <a:pt x="99" y="365"/>
                      </a:cubicBezTo>
                      <a:cubicBezTo>
                        <a:pt x="100" y="365"/>
                        <a:pt x="100" y="365"/>
                        <a:pt x="100" y="365"/>
                      </a:cubicBezTo>
                      <a:cubicBezTo>
                        <a:pt x="100" y="365"/>
                        <a:pt x="100" y="365"/>
                        <a:pt x="100" y="365"/>
                      </a:cubicBezTo>
                      <a:cubicBezTo>
                        <a:pt x="100" y="358"/>
                        <a:pt x="100" y="352"/>
                        <a:pt x="100" y="345"/>
                      </a:cubicBezTo>
                      <a:moveTo>
                        <a:pt x="88" y="243"/>
                      </a:moveTo>
                      <a:cubicBezTo>
                        <a:pt x="87" y="243"/>
                        <a:pt x="87" y="243"/>
                        <a:pt x="87" y="243"/>
                      </a:cubicBezTo>
                      <a:cubicBezTo>
                        <a:pt x="92" y="277"/>
                        <a:pt x="97" y="314"/>
                        <a:pt x="99" y="344"/>
                      </a:cubicBezTo>
                      <a:cubicBezTo>
                        <a:pt x="100" y="344"/>
                        <a:pt x="100" y="344"/>
                        <a:pt x="100" y="344"/>
                      </a:cubicBezTo>
                      <a:cubicBezTo>
                        <a:pt x="98" y="314"/>
                        <a:pt x="93" y="277"/>
                        <a:pt x="88" y="243"/>
                      </a:cubicBezTo>
                      <a:moveTo>
                        <a:pt x="66" y="128"/>
                      </a:moveTo>
                      <a:cubicBezTo>
                        <a:pt x="65" y="128"/>
                        <a:pt x="65" y="128"/>
                        <a:pt x="65" y="128"/>
                      </a:cubicBezTo>
                      <a:cubicBezTo>
                        <a:pt x="66" y="129"/>
                        <a:pt x="66" y="130"/>
                        <a:pt x="66" y="131"/>
                      </a:cubicBezTo>
                      <a:cubicBezTo>
                        <a:pt x="66" y="131"/>
                        <a:pt x="66" y="131"/>
                        <a:pt x="66" y="131"/>
                      </a:cubicBezTo>
                      <a:cubicBezTo>
                        <a:pt x="67" y="132"/>
                        <a:pt x="67" y="134"/>
                        <a:pt x="68" y="138"/>
                      </a:cubicBezTo>
                      <a:cubicBezTo>
                        <a:pt x="71" y="154"/>
                        <a:pt x="79" y="195"/>
                        <a:pt x="87" y="242"/>
                      </a:cubicBezTo>
                      <a:cubicBezTo>
                        <a:pt x="88" y="242"/>
                        <a:pt x="88" y="242"/>
                        <a:pt x="88" y="242"/>
                      </a:cubicBezTo>
                      <a:cubicBezTo>
                        <a:pt x="78" y="183"/>
                        <a:pt x="67" y="131"/>
                        <a:pt x="67" y="131"/>
                      </a:cubicBezTo>
                      <a:cubicBezTo>
                        <a:pt x="67" y="131"/>
                        <a:pt x="67" y="131"/>
                        <a:pt x="67" y="131"/>
                      </a:cubicBezTo>
                      <a:cubicBezTo>
                        <a:pt x="67" y="131"/>
                        <a:pt x="67" y="131"/>
                        <a:pt x="67" y="131"/>
                      </a:cubicBezTo>
                      <a:cubicBezTo>
                        <a:pt x="67" y="130"/>
                        <a:pt x="67" y="129"/>
                        <a:pt x="66" y="128"/>
                      </a:cubicBezTo>
                      <a:moveTo>
                        <a:pt x="1" y="0"/>
                      </a:moveTo>
                      <a:cubicBezTo>
                        <a:pt x="0" y="0"/>
                        <a:pt x="0" y="0"/>
                        <a:pt x="0" y="0"/>
                      </a:cubicBezTo>
                      <a:cubicBezTo>
                        <a:pt x="7" y="9"/>
                        <a:pt x="14" y="19"/>
                        <a:pt x="21" y="30"/>
                      </a:cubicBezTo>
                      <a:cubicBezTo>
                        <a:pt x="22" y="30"/>
                        <a:pt x="22" y="30"/>
                        <a:pt x="22" y="30"/>
                      </a:cubicBezTo>
                      <a:cubicBezTo>
                        <a:pt x="15" y="19"/>
                        <a:pt x="8" y="9"/>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7" name="Freeform 77"/>
                <p:cNvSpPr>
                  <a:spLocks/>
                </p:cNvSpPr>
                <p:nvPr/>
              </p:nvSpPr>
              <p:spPr bwMode="auto">
                <a:xfrm>
                  <a:off x="-1615" y="1754"/>
                  <a:ext cx="5" cy="2"/>
                </a:xfrm>
                <a:custGeom>
                  <a:avLst/>
                  <a:gdLst/>
                  <a:ahLst/>
                  <a:cxnLst>
                    <a:cxn ang="0">
                      <a:pos x="1" y="0"/>
                    </a:cxn>
                    <a:cxn ang="0">
                      <a:pos x="0" y="0"/>
                    </a:cxn>
                    <a:cxn ang="0">
                      <a:pos x="1" y="1"/>
                    </a:cxn>
                    <a:cxn ang="0">
                      <a:pos x="2" y="1"/>
                    </a:cxn>
                    <a:cxn ang="0">
                      <a:pos x="1" y="0"/>
                    </a:cxn>
                  </a:cxnLst>
                  <a:rect l="0" t="0" r="r" b="b"/>
                  <a:pathLst>
                    <a:path w="2" h="1">
                      <a:moveTo>
                        <a:pt x="1" y="0"/>
                      </a:moveTo>
                      <a:cubicBezTo>
                        <a:pt x="0" y="0"/>
                        <a:pt x="0" y="0"/>
                        <a:pt x="0" y="0"/>
                      </a:cubicBezTo>
                      <a:cubicBezTo>
                        <a:pt x="0" y="0"/>
                        <a:pt x="0" y="1"/>
                        <a:pt x="1" y="1"/>
                      </a:cubicBezTo>
                      <a:cubicBezTo>
                        <a:pt x="2" y="1"/>
                        <a:pt x="2" y="1"/>
                        <a:pt x="2"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8" name="Freeform 78"/>
                <p:cNvSpPr>
                  <a:spLocks/>
                </p:cNvSpPr>
                <p:nvPr/>
              </p:nvSpPr>
              <p:spPr bwMode="auto">
                <a:xfrm>
                  <a:off x="-1667" y="1681"/>
                  <a:ext cx="5" cy="2"/>
                </a:xfrm>
                <a:custGeom>
                  <a:avLst/>
                  <a:gdLst/>
                  <a:ahLst/>
                  <a:cxnLst>
                    <a:cxn ang="0">
                      <a:pos x="2" y="0"/>
                    </a:cxn>
                    <a:cxn ang="0">
                      <a:pos x="0" y="0"/>
                    </a:cxn>
                    <a:cxn ang="0">
                      <a:pos x="1" y="1"/>
                    </a:cxn>
                    <a:cxn ang="0">
                      <a:pos x="2" y="1"/>
                    </a:cxn>
                    <a:cxn ang="0">
                      <a:pos x="2" y="0"/>
                    </a:cxn>
                  </a:cxnLst>
                  <a:rect l="0" t="0" r="r" b="b"/>
                  <a:pathLst>
                    <a:path w="2" h="1">
                      <a:moveTo>
                        <a:pt x="2" y="0"/>
                      </a:moveTo>
                      <a:cubicBezTo>
                        <a:pt x="0" y="0"/>
                        <a:pt x="0" y="0"/>
                        <a:pt x="0" y="0"/>
                      </a:cubicBezTo>
                      <a:cubicBezTo>
                        <a:pt x="1" y="1"/>
                        <a:pt x="1" y="1"/>
                        <a:pt x="1" y="1"/>
                      </a:cubicBezTo>
                      <a:cubicBezTo>
                        <a:pt x="2" y="1"/>
                        <a:pt x="2" y="1"/>
                        <a:pt x="2" y="1"/>
                      </a:cubicBezTo>
                      <a:cubicBezTo>
                        <a:pt x="2" y="1"/>
                        <a:pt x="2" y="1"/>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9" name="Freeform 79"/>
                <p:cNvSpPr>
                  <a:spLocks/>
                </p:cNvSpPr>
                <p:nvPr/>
              </p:nvSpPr>
              <p:spPr bwMode="auto">
                <a:xfrm>
                  <a:off x="-1430" y="2498"/>
                  <a:ext cx="2" cy="3"/>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0" name="Freeform 80"/>
                <p:cNvSpPr>
                  <a:spLocks/>
                </p:cNvSpPr>
                <p:nvPr/>
              </p:nvSpPr>
              <p:spPr bwMode="auto">
                <a:xfrm>
                  <a:off x="-1459" y="2256"/>
                  <a:ext cx="3" cy="3"/>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0"/>
                        <a:pt x="0" y="0"/>
                        <a:pt x="0"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1" name="Freeform 81"/>
                <p:cNvSpPr>
                  <a:spLocks/>
                </p:cNvSpPr>
                <p:nvPr/>
              </p:nvSpPr>
              <p:spPr bwMode="auto">
                <a:xfrm>
                  <a:off x="-1376" y="1986"/>
                  <a:ext cx="99" cy="270"/>
                </a:xfrm>
                <a:custGeom>
                  <a:avLst/>
                  <a:gdLst/>
                  <a:ahLst/>
                  <a:cxnLst>
                    <a:cxn ang="0">
                      <a:pos x="2" y="0"/>
                    </a:cxn>
                    <a:cxn ang="0">
                      <a:pos x="0" y="0"/>
                    </a:cxn>
                    <a:cxn ang="0">
                      <a:pos x="1" y="1"/>
                    </a:cxn>
                    <a:cxn ang="0">
                      <a:pos x="32" y="84"/>
                    </a:cxn>
                    <a:cxn ang="0">
                      <a:pos x="39" y="109"/>
                    </a:cxn>
                    <a:cxn ang="0">
                      <a:pos x="40" y="114"/>
                    </a:cxn>
                    <a:cxn ang="0">
                      <a:pos x="42" y="114"/>
                    </a:cxn>
                    <a:cxn ang="0">
                      <a:pos x="39" y="101"/>
                    </a:cxn>
                    <a:cxn ang="0">
                      <a:pos x="37" y="101"/>
                    </a:cxn>
                    <a:cxn ang="0">
                      <a:pos x="37" y="100"/>
                    </a:cxn>
                    <a:cxn ang="0">
                      <a:pos x="39" y="100"/>
                    </a:cxn>
                    <a:cxn ang="0">
                      <a:pos x="2" y="0"/>
                    </a:cxn>
                  </a:cxnLst>
                  <a:rect l="0" t="0" r="r" b="b"/>
                  <a:pathLst>
                    <a:path w="42" h="114">
                      <a:moveTo>
                        <a:pt x="2" y="0"/>
                      </a:moveTo>
                      <a:cubicBezTo>
                        <a:pt x="0" y="0"/>
                        <a:pt x="0" y="0"/>
                        <a:pt x="0" y="0"/>
                      </a:cubicBezTo>
                      <a:cubicBezTo>
                        <a:pt x="0" y="0"/>
                        <a:pt x="0" y="1"/>
                        <a:pt x="1" y="1"/>
                      </a:cubicBezTo>
                      <a:cubicBezTo>
                        <a:pt x="16" y="34"/>
                        <a:pt x="26" y="63"/>
                        <a:pt x="32" y="84"/>
                      </a:cubicBezTo>
                      <a:cubicBezTo>
                        <a:pt x="36" y="94"/>
                        <a:pt x="38" y="103"/>
                        <a:pt x="39" y="109"/>
                      </a:cubicBezTo>
                      <a:cubicBezTo>
                        <a:pt x="40" y="111"/>
                        <a:pt x="40" y="112"/>
                        <a:pt x="40" y="114"/>
                      </a:cubicBezTo>
                      <a:cubicBezTo>
                        <a:pt x="42" y="114"/>
                        <a:pt x="42" y="114"/>
                        <a:pt x="42" y="114"/>
                      </a:cubicBezTo>
                      <a:cubicBezTo>
                        <a:pt x="42" y="111"/>
                        <a:pt x="41" y="106"/>
                        <a:pt x="39" y="101"/>
                      </a:cubicBezTo>
                      <a:cubicBezTo>
                        <a:pt x="37" y="101"/>
                        <a:pt x="37" y="101"/>
                        <a:pt x="37" y="101"/>
                      </a:cubicBezTo>
                      <a:cubicBezTo>
                        <a:pt x="37" y="100"/>
                        <a:pt x="37" y="100"/>
                        <a:pt x="37" y="100"/>
                      </a:cubicBezTo>
                      <a:cubicBezTo>
                        <a:pt x="39" y="100"/>
                        <a:pt x="39" y="100"/>
                        <a:pt x="39" y="100"/>
                      </a:cubicBezTo>
                      <a:cubicBezTo>
                        <a:pt x="34" y="79"/>
                        <a:pt x="22" y="42"/>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2" name="Freeform 82"/>
                <p:cNvSpPr>
                  <a:spLocks/>
                </p:cNvSpPr>
                <p:nvPr/>
              </p:nvSpPr>
              <p:spPr bwMode="auto">
                <a:xfrm>
                  <a:off x="-1288" y="2223"/>
                  <a:ext cx="4"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3" name="Freeform 83"/>
                <p:cNvSpPr>
                  <a:spLocks noEditPoints="1"/>
                </p:cNvSpPr>
                <p:nvPr/>
              </p:nvSpPr>
              <p:spPr bwMode="auto">
                <a:xfrm>
                  <a:off x="-1281" y="2259"/>
                  <a:ext cx="232" cy="1017"/>
                </a:xfrm>
                <a:custGeom>
                  <a:avLst/>
                  <a:gdLst/>
                  <a:ahLst/>
                  <a:cxnLst>
                    <a:cxn ang="0">
                      <a:pos x="70" y="343"/>
                    </a:cxn>
                    <a:cxn ang="0">
                      <a:pos x="68" y="343"/>
                    </a:cxn>
                    <a:cxn ang="0">
                      <a:pos x="95" y="429"/>
                    </a:cxn>
                    <a:cxn ang="0">
                      <a:pos x="98" y="429"/>
                    </a:cxn>
                    <a:cxn ang="0">
                      <a:pos x="70" y="343"/>
                    </a:cxn>
                    <a:cxn ang="0">
                      <a:pos x="39" y="255"/>
                    </a:cxn>
                    <a:cxn ang="0">
                      <a:pos x="36" y="255"/>
                    </a:cxn>
                    <a:cxn ang="0">
                      <a:pos x="68" y="342"/>
                    </a:cxn>
                    <a:cxn ang="0">
                      <a:pos x="70" y="342"/>
                    </a:cxn>
                    <a:cxn ang="0">
                      <a:pos x="70" y="342"/>
                    </a:cxn>
                    <a:cxn ang="0">
                      <a:pos x="70" y="342"/>
                    </a:cxn>
                    <a:cxn ang="0">
                      <a:pos x="70" y="342"/>
                    </a:cxn>
                    <a:cxn ang="0">
                      <a:pos x="68" y="337"/>
                    </a:cxn>
                    <a:cxn ang="0">
                      <a:pos x="39" y="255"/>
                    </a:cxn>
                    <a:cxn ang="0">
                      <a:pos x="32" y="233"/>
                    </a:cxn>
                    <a:cxn ang="0">
                      <a:pos x="30" y="233"/>
                    </a:cxn>
                    <a:cxn ang="0">
                      <a:pos x="36" y="254"/>
                    </a:cxn>
                    <a:cxn ang="0">
                      <a:pos x="38" y="254"/>
                    </a:cxn>
                    <a:cxn ang="0">
                      <a:pos x="32" y="233"/>
                    </a:cxn>
                    <a:cxn ang="0">
                      <a:pos x="17" y="102"/>
                    </a:cxn>
                    <a:cxn ang="0">
                      <a:pos x="15" y="102"/>
                    </a:cxn>
                    <a:cxn ang="0">
                      <a:pos x="17" y="117"/>
                    </a:cxn>
                    <a:cxn ang="0">
                      <a:pos x="16" y="137"/>
                    </a:cxn>
                    <a:cxn ang="0">
                      <a:pos x="30" y="232"/>
                    </a:cxn>
                    <a:cxn ang="0">
                      <a:pos x="32" y="232"/>
                    </a:cxn>
                    <a:cxn ang="0">
                      <a:pos x="18" y="137"/>
                    </a:cxn>
                    <a:cxn ang="0">
                      <a:pos x="19" y="117"/>
                    </a:cxn>
                    <a:cxn ang="0">
                      <a:pos x="19" y="117"/>
                    </a:cxn>
                    <a:cxn ang="0">
                      <a:pos x="17" y="102"/>
                    </a:cxn>
                    <a:cxn ang="0">
                      <a:pos x="2" y="0"/>
                    </a:cxn>
                    <a:cxn ang="0">
                      <a:pos x="0" y="0"/>
                    </a:cxn>
                    <a:cxn ang="0">
                      <a:pos x="1" y="1"/>
                    </a:cxn>
                    <a:cxn ang="0">
                      <a:pos x="1" y="3"/>
                    </a:cxn>
                    <a:cxn ang="0">
                      <a:pos x="1" y="3"/>
                    </a:cxn>
                    <a:cxn ang="0">
                      <a:pos x="15" y="101"/>
                    </a:cxn>
                    <a:cxn ang="0">
                      <a:pos x="17" y="101"/>
                    </a:cxn>
                    <a:cxn ang="0">
                      <a:pos x="3" y="3"/>
                    </a:cxn>
                    <a:cxn ang="0">
                      <a:pos x="2" y="0"/>
                    </a:cxn>
                  </a:cxnLst>
                  <a:rect l="0" t="0" r="r" b="b"/>
                  <a:pathLst>
                    <a:path w="98" h="429">
                      <a:moveTo>
                        <a:pt x="70" y="343"/>
                      </a:moveTo>
                      <a:cubicBezTo>
                        <a:pt x="68" y="343"/>
                        <a:pt x="68" y="343"/>
                        <a:pt x="68" y="343"/>
                      </a:cubicBezTo>
                      <a:cubicBezTo>
                        <a:pt x="73" y="375"/>
                        <a:pt x="85" y="405"/>
                        <a:pt x="95" y="429"/>
                      </a:cubicBezTo>
                      <a:cubicBezTo>
                        <a:pt x="98" y="429"/>
                        <a:pt x="98" y="429"/>
                        <a:pt x="98" y="429"/>
                      </a:cubicBezTo>
                      <a:cubicBezTo>
                        <a:pt x="87" y="405"/>
                        <a:pt x="75" y="375"/>
                        <a:pt x="70" y="343"/>
                      </a:cubicBezTo>
                      <a:moveTo>
                        <a:pt x="39" y="255"/>
                      </a:moveTo>
                      <a:cubicBezTo>
                        <a:pt x="36" y="255"/>
                        <a:pt x="36" y="255"/>
                        <a:pt x="36" y="255"/>
                      </a:cubicBezTo>
                      <a:cubicBezTo>
                        <a:pt x="50" y="301"/>
                        <a:pt x="66" y="337"/>
                        <a:pt x="68" y="342"/>
                      </a:cubicBezTo>
                      <a:cubicBezTo>
                        <a:pt x="70" y="342"/>
                        <a:pt x="70" y="342"/>
                        <a:pt x="70" y="342"/>
                      </a:cubicBezTo>
                      <a:cubicBezTo>
                        <a:pt x="70" y="342"/>
                        <a:pt x="70" y="342"/>
                        <a:pt x="70" y="342"/>
                      </a:cubicBezTo>
                      <a:cubicBezTo>
                        <a:pt x="70" y="342"/>
                        <a:pt x="70" y="342"/>
                        <a:pt x="70" y="342"/>
                      </a:cubicBezTo>
                      <a:cubicBezTo>
                        <a:pt x="70" y="342"/>
                        <a:pt x="70" y="342"/>
                        <a:pt x="70" y="342"/>
                      </a:cubicBezTo>
                      <a:cubicBezTo>
                        <a:pt x="70" y="342"/>
                        <a:pt x="69" y="340"/>
                        <a:pt x="68" y="337"/>
                      </a:cubicBezTo>
                      <a:cubicBezTo>
                        <a:pt x="63" y="325"/>
                        <a:pt x="50" y="293"/>
                        <a:pt x="39" y="255"/>
                      </a:cubicBezTo>
                      <a:moveTo>
                        <a:pt x="32" y="233"/>
                      </a:moveTo>
                      <a:cubicBezTo>
                        <a:pt x="30" y="233"/>
                        <a:pt x="30" y="233"/>
                        <a:pt x="30" y="233"/>
                      </a:cubicBezTo>
                      <a:cubicBezTo>
                        <a:pt x="32" y="240"/>
                        <a:pt x="34" y="247"/>
                        <a:pt x="36" y="254"/>
                      </a:cubicBezTo>
                      <a:cubicBezTo>
                        <a:pt x="38" y="254"/>
                        <a:pt x="38" y="254"/>
                        <a:pt x="38" y="254"/>
                      </a:cubicBezTo>
                      <a:cubicBezTo>
                        <a:pt x="36" y="247"/>
                        <a:pt x="34" y="240"/>
                        <a:pt x="32" y="233"/>
                      </a:cubicBezTo>
                      <a:moveTo>
                        <a:pt x="17" y="102"/>
                      </a:moveTo>
                      <a:cubicBezTo>
                        <a:pt x="15" y="102"/>
                        <a:pt x="15" y="102"/>
                        <a:pt x="15" y="102"/>
                      </a:cubicBezTo>
                      <a:cubicBezTo>
                        <a:pt x="17" y="117"/>
                        <a:pt x="17" y="117"/>
                        <a:pt x="17" y="117"/>
                      </a:cubicBezTo>
                      <a:cubicBezTo>
                        <a:pt x="16" y="123"/>
                        <a:pt x="16" y="130"/>
                        <a:pt x="16" y="137"/>
                      </a:cubicBezTo>
                      <a:cubicBezTo>
                        <a:pt x="16" y="167"/>
                        <a:pt x="22" y="201"/>
                        <a:pt x="30" y="232"/>
                      </a:cubicBezTo>
                      <a:cubicBezTo>
                        <a:pt x="32" y="232"/>
                        <a:pt x="32" y="232"/>
                        <a:pt x="32" y="232"/>
                      </a:cubicBezTo>
                      <a:cubicBezTo>
                        <a:pt x="24" y="201"/>
                        <a:pt x="18" y="167"/>
                        <a:pt x="18" y="137"/>
                      </a:cubicBezTo>
                      <a:cubicBezTo>
                        <a:pt x="18" y="130"/>
                        <a:pt x="18" y="123"/>
                        <a:pt x="19" y="117"/>
                      </a:cubicBezTo>
                      <a:cubicBezTo>
                        <a:pt x="19" y="117"/>
                        <a:pt x="19" y="117"/>
                        <a:pt x="19" y="117"/>
                      </a:cubicBezTo>
                      <a:cubicBezTo>
                        <a:pt x="17" y="102"/>
                        <a:pt x="17" y="102"/>
                        <a:pt x="17" y="102"/>
                      </a:cubicBezTo>
                      <a:moveTo>
                        <a:pt x="2" y="0"/>
                      </a:moveTo>
                      <a:cubicBezTo>
                        <a:pt x="0" y="0"/>
                        <a:pt x="0" y="0"/>
                        <a:pt x="0" y="0"/>
                      </a:cubicBezTo>
                      <a:cubicBezTo>
                        <a:pt x="0" y="0"/>
                        <a:pt x="1" y="0"/>
                        <a:pt x="1" y="1"/>
                      </a:cubicBezTo>
                      <a:cubicBezTo>
                        <a:pt x="1" y="2"/>
                        <a:pt x="1" y="3"/>
                        <a:pt x="1" y="3"/>
                      </a:cubicBezTo>
                      <a:cubicBezTo>
                        <a:pt x="1" y="3"/>
                        <a:pt x="1" y="3"/>
                        <a:pt x="1" y="3"/>
                      </a:cubicBezTo>
                      <a:cubicBezTo>
                        <a:pt x="15" y="101"/>
                        <a:pt x="15" y="101"/>
                        <a:pt x="15" y="101"/>
                      </a:cubicBezTo>
                      <a:cubicBezTo>
                        <a:pt x="17" y="101"/>
                        <a:pt x="17" y="101"/>
                        <a:pt x="17" y="101"/>
                      </a:cubicBezTo>
                      <a:cubicBezTo>
                        <a:pt x="3" y="3"/>
                        <a:pt x="3" y="3"/>
                        <a:pt x="3" y="3"/>
                      </a:cubicBezTo>
                      <a:cubicBezTo>
                        <a:pt x="3" y="3"/>
                        <a:pt x="3" y="1"/>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4" name="Freeform 84"/>
                <p:cNvSpPr>
                  <a:spLocks/>
                </p:cNvSpPr>
                <p:nvPr/>
              </p:nvSpPr>
              <p:spPr bwMode="auto">
                <a:xfrm>
                  <a:off x="-1120" y="3069"/>
                  <a:ext cx="4" cy="3"/>
                </a:xfrm>
                <a:custGeom>
                  <a:avLst/>
                  <a:gdLst/>
                  <a:ahLst/>
                  <a:cxnLst>
                    <a:cxn ang="0">
                      <a:pos x="2" y="0"/>
                    </a:cxn>
                    <a:cxn ang="0">
                      <a:pos x="0"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5" name="Freeform 85"/>
                <p:cNvSpPr>
                  <a:spLocks/>
                </p:cNvSpPr>
                <p:nvPr/>
              </p:nvSpPr>
              <p:spPr bwMode="auto">
                <a:xfrm>
                  <a:off x="-1196" y="2861"/>
                  <a:ext cx="7" cy="2"/>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1"/>
                        <a:pt x="0" y="1"/>
                        <a:pt x="0" y="1"/>
                      </a:cubicBezTo>
                      <a:cubicBezTo>
                        <a:pt x="3" y="1"/>
                        <a:pt x="3" y="1"/>
                        <a:pt x="3" y="1"/>
                      </a:cubicBezTo>
                      <a:cubicBezTo>
                        <a:pt x="2" y="1"/>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6" name="Freeform 86"/>
                <p:cNvSpPr>
                  <a:spLocks noEditPoints="1"/>
                </p:cNvSpPr>
                <p:nvPr/>
              </p:nvSpPr>
              <p:spPr bwMode="auto">
                <a:xfrm>
                  <a:off x="-1774" y="1524"/>
                  <a:ext cx="765" cy="1830"/>
                </a:xfrm>
                <a:custGeom>
                  <a:avLst/>
                  <a:gdLst/>
                  <a:ahLst/>
                  <a:cxnLst>
                    <a:cxn ang="0">
                      <a:pos x="306" y="740"/>
                    </a:cxn>
                    <a:cxn ang="0">
                      <a:pos x="304" y="740"/>
                    </a:cxn>
                    <a:cxn ang="0">
                      <a:pos x="321" y="772"/>
                    </a:cxn>
                    <a:cxn ang="0">
                      <a:pos x="323" y="772"/>
                    </a:cxn>
                    <a:cxn ang="0">
                      <a:pos x="306" y="740"/>
                    </a:cxn>
                    <a:cxn ang="0">
                      <a:pos x="111" y="98"/>
                    </a:cxn>
                    <a:cxn ang="0">
                      <a:pos x="108" y="98"/>
                    </a:cxn>
                    <a:cxn ang="0">
                      <a:pos x="167" y="194"/>
                    </a:cxn>
                    <a:cxn ang="0">
                      <a:pos x="170" y="194"/>
                    </a:cxn>
                    <a:cxn ang="0">
                      <a:pos x="111" y="98"/>
                    </a:cxn>
                    <a:cxn ang="0">
                      <a:pos x="1" y="0"/>
                    </a:cxn>
                    <a:cxn ang="0">
                      <a:pos x="0" y="1"/>
                    </a:cxn>
                    <a:cxn ang="0">
                      <a:pos x="107" y="97"/>
                    </a:cxn>
                    <a:cxn ang="0">
                      <a:pos x="110" y="97"/>
                    </a:cxn>
                    <a:cxn ang="0">
                      <a:pos x="84" y="67"/>
                    </a:cxn>
                    <a:cxn ang="0">
                      <a:pos x="84" y="67"/>
                    </a:cxn>
                    <a:cxn ang="0">
                      <a:pos x="84" y="67"/>
                    </a:cxn>
                    <a:cxn ang="0">
                      <a:pos x="1" y="0"/>
                    </a:cxn>
                  </a:cxnLst>
                  <a:rect l="0" t="0" r="r" b="b"/>
                  <a:pathLst>
                    <a:path w="323" h="772">
                      <a:moveTo>
                        <a:pt x="306" y="740"/>
                      </a:moveTo>
                      <a:cubicBezTo>
                        <a:pt x="304" y="740"/>
                        <a:pt x="304" y="740"/>
                        <a:pt x="304" y="740"/>
                      </a:cubicBezTo>
                      <a:cubicBezTo>
                        <a:pt x="310" y="753"/>
                        <a:pt x="316" y="765"/>
                        <a:pt x="321" y="772"/>
                      </a:cubicBezTo>
                      <a:cubicBezTo>
                        <a:pt x="323" y="772"/>
                        <a:pt x="323" y="772"/>
                        <a:pt x="323" y="772"/>
                      </a:cubicBezTo>
                      <a:cubicBezTo>
                        <a:pt x="319" y="765"/>
                        <a:pt x="312" y="754"/>
                        <a:pt x="306" y="740"/>
                      </a:cubicBezTo>
                      <a:moveTo>
                        <a:pt x="111" y="98"/>
                      </a:moveTo>
                      <a:cubicBezTo>
                        <a:pt x="108" y="98"/>
                        <a:pt x="108" y="98"/>
                        <a:pt x="108" y="98"/>
                      </a:cubicBezTo>
                      <a:cubicBezTo>
                        <a:pt x="133" y="130"/>
                        <a:pt x="153" y="163"/>
                        <a:pt x="167" y="194"/>
                      </a:cubicBezTo>
                      <a:cubicBezTo>
                        <a:pt x="170" y="194"/>
                        <a:pt x="170" y="194"/>
                        <a:pt x="170" y="194"/>
                      </a:cubicBezTo>
                      <a:cubicBezTo>
                        <a:pt x="155" y="163"/>
                        <a:pt x="136" y="130"/>
                        <a:pt x="111" y="98"/>
                      </a:cubicBezTo>
                      <a:moveTo>
                        <a:pt x="1" y="0"/>
                      </a:moveTo>
                      <a:cubicBezTo>
                        <a:pt x="0" y="1"/>
                        <a:pt x="0" y="1"/>
                        <a:pt x="0" y="1"/>
                      </a:cubicBezTo>
                      <a:cubicBezTo>
                        <a:pt x="44" y="28"/>
                        <a:pt x="79" y="62"/>
                        <a:pt x="107" y="97"/>
                      </a:cubicBezTo>
                      <a:cubicBezTo>
                        <a:pt x="110" y="97"/>
                        <a:pt x="110" y="97"/>
                        <a:pt x="110" y="97"/>
                      </a:cubicBezTo>
                      <a:cubicBezTo>
                        <a:pt x="102" y="87"/>
                        <a:pt x="93" y="77"/>
                        <a:pt x="84" y="67"/>
                      </a:cubicBezTo>
                      <a:cubicBezTo>
                        <a:pt x="84" y="67"/>
                        <a:pt x="84" y="67"/>
                        <a:pt x="84" y="67"/>
                      </a:cubicBezTo>
                      <a:cubicBezTo>
                        <a:pt x="84" y="67"/>
                        <a:pt x="84" y="67"/>
                        <a:pt x="84" y="67"/>
                      </a:cubicBezTo>
                      <a:cubicBezTo>
                        <a:pt x="61" y="42"/>
                        <a:pt x="33" y="19"/>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7" name="Freeform 87"/>
                <p:cNvSpPr>
                  <a:spLocks/>
                </p:cNvSpPr>
                <p:nvPr/>
              </p:nvSpPr>
              <p:spPr bwMode="auto">
                <a:xfrm>
                  <a:off x="-1520" y="1754"/>
                  <a:ext cx="9"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1" y="0"/>
                        <a:pt x="1" y="1"/>
                        <a:pt x="1" y="1"/>
                      </a:cubicBezTo>
                      <a:cubicBezTo>
                        <a:pt x="4" y="1"/>
                        <a:pt x="4" y="1"/>
                        <a:pt x="4" y="1"/>
                      </a:cubicBezTo>
                      <a:cubicBezTo>
                        <a:pt x="3" y="1"/>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8" name="Rectangle 88"/>
                <p:cNvSpPr>
                  <a:spLocks noChangeArrowheads="1"/>
                </p:cNvSpPr>
                <p:nvPr/>
              </p:nvSpPr>
              <p:spPr bwMode="auto">
                <a:xfrm>
                  <a:off x="-1575" y="1683"/>
                  <a:ext cx="1" cy="1"/>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219" name="Freeform 89"/>
                <p:cNvSpPr>
                  <a:spLocks/>
                </p:cNvSpPr>
                <p:nvPr/>
              </p:nvSpPr>
              <p:spPr bwMode="auto">
                <a:xfrm>
                  <a:off x="-1575" y="1683"/>
                  <a:ext cx="1" cy="1"/>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0" name="Freeform 90"/>
                <p:cNvSpPr>
                  <a:spLocks/>
                </p:cNvSpPr>
                <p:nvPr/>
              </p:nvSpPr>
              <p:spPr bwMode="auto">
                <a:xfrm>
                  <a:off x="-1210" y="2809"/>
                  <a:ext cx="4"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1" name="Freeform 91"/>
                <p:cNvSpPr>
                  <a:spLocks/>
                </p:cNvSpPr>
                <p:nvPr/>
              </p:nvSpPr>
              <p:spPr bwMode="auto">
                <a:xfrm>
                  <a:off x="-1056" y="3276"/>
                  <a:ext cx="7" cy="2"/>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1" y="0"/>
                        <a:pt x="1" y="1"/>
                        <a:pt x="1" y="1"/>
                      </a:cubicBezTo>
                      <a:cubicBezTo>
                        <a:pt x="3" y="1"/>
                        <a:pt x="3" y="1"/>
                        <a:pt x="3"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2" name="Freeform 92"/>
                <p:cNvSpPr>
                  <a:spLocks/>
                </p:cNvSpPr>
                <p:nvPr/>
              </p:nvSpPr>
              <p:spPr bwMode="auto">
                <a:xfrm>
                  <a:off x="-1014" y="3356"/>
                  <a:ext cx="21" cy="31"/>
                </a:xfrm>
                <a:custGeom>
                  <a:avLst/>
                  <a:gdLst/>
                  <a:ahLst/>
                  <a:cxnLst>
                    <a:cxn ang="0">
                      <a:pos x="3" y="0"/>
                    </a:cxn>
                    <a:cxn ang="0">
                      <a:pos x="0" y="0"/>
                    </a:cxn>
                    <a:cxn ang="0">
                      <a:pos x="8" y="13"/>
                    </a:cxn>
                    <a:cxn ang="0">
                      <a:pos x="9" y="12"/>
                    </a:cxn>
                    <a:cxn ang="0">
                      <a:pos x="8" y="9"/>
                    </a:cxn>
                    <a:cxn ang="0">
                      <a:pos x="3" y="0"/>
                    </a:cxn>
                  </a:cxnLst>
                  <a:rect l="0" t="0" r="r" b="b"/>
                  <a:pathLst>
                    <a:path w="9" h="13">
                      <a:moveTo>
                        <a:pt x="3" y="0"/>
                      </a:moveTo>
                      <a:cubicBezTo>
                        <a:pt x="0" y="0"/>
                        <a:pt x="0" y="0"/>
                        <a:pt x="0" y="0"/>
                      </a:cubicBezTo>
                      <a:cubicBezTo>
                        <a:pt x="5" y="8"/>
                        <a:pt x="8" y="13"/>
                        <a:pt x="8" y="13"/>
                      </a:cubicBezTo>
                      <a:cubicBezTo>
                        <a:pt x="9" y="12"/>
                        <a:pt x="9" y="12"/>
                        <a:pt x="9" y="12"/>
                      </a:cubicBezTo>
                      <a:cubicBezTo>
                        <a:pt x="9" y="12"/>
                        <a:pt x="9" y="11"/>
                        <a:pt x="8" y="9"/>
                      </a:cubicBezTo>
                      <a:cubicBezTo>
                        <a:pt x="6" y="7"/>
                        <a:pt x="5" y="4"/>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3" name="Freeform 93"/>
                <p:cNvSpPr>
                  <a:spLocks/>
                </p:cNvSpPr>
                <p:nvPr/>
              </p:nvSpPr>
              <p:spPr bwMode="auto">
                <a:xfrm>
                  <a:off x="-1014" y="3354"/>
                  <a:ext cx="7" cy="2"/>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1"/>
                        <a:pt x="0" y="1"/>
                        <a:pt x="0" y="1"/>
                      </a:cubicBezTo>
                      <a:cubicBezTo>
                        <a:pt x="3" y="1"/>
                        <a:pt x="3" y="1"/>
                        <a:pt x="3" y="1"/>
                      </a:cubicBezTo>
                      <a:cubicBezTo>
                        <a:pt x="2" y="1"/>
                        <a:pt x="2" y="1"/>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4" name="Freeform 94"/>
                <p:cNvSpPr>
                  <a:spLocks/>
                </p:cNvSpPr>
                <p:nvPr/>
              </p:nvSpPr>
              <p:spPr bwMode="auto">
                <a:xfrm>
                  <a:off x="-1246" y="2498"/>
                  <a:ext cx="5" cy="3"/>
                </a:xfrm>
                <a:custGeom>
                  <a:avLst/>
                  <a:gdLst/>
                  <a:ahLst/>
                  <a:cxnLst>
                    <a:cxn ang="0">
                      <a:pos x="5" y="0"/>
                    </a:cxn>
                    <a:cxn ang="0">
                      <a:pos x="0" y="0"/>
                    </a:cxn>
                    <a:cxn ang="0">
                      <a:pos x="0" y="3"/>
                    </a:cxn>
                    <a:cxn ang="0">
                      <a:pos x="5" y="3"/>
                    </a:cxn>
                    <a:cxn ang="0">
                      <a:pos x="5" y="0"/>
                    </a:cxn>
                    <a:cxn ang="0">
                      <a:pos x="5" y="0"/>
                    </a:cxn>
                  </a:cxnLst>
                  <a:rect l="0" t="0" r="r" b="b"/>
                  <a:pathLst>
                    <a:path w="5" h="3">
                      <a:moveTo>
                        <a:pt x="5" y="0"/>
                      </a:moveTo>
                      <a:lnTo>
                        <a:pt x="0" y="0"/>
                      </a:lnTo>
                      <a:lnTo>
                        <a:pt x="0" y="3"/>
                      </a:lnTo>
                      <a:lnTo>
                        <a:pt x="5" y="3"/>
                      </a:lnTo>
                      <a:lnTo>
                        <a:pt x="5" y="0"/>
                      </a:lnTo>
                      <a:lnTo>
                        <a:pt x="5"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5" name="Freeform 95"/>
                <p:cNvSpPr>
                  <a:spLocks/>
                </p:cNvSpPr>
                <p:nvPr/>
              </p:nvSpPr>
              <p:spPr bwMode="auto">
                <a:xfrm>
                  <a:off x="-1281" y="2256"/>
                  <a:ext cx="4"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6" name="Freeform 96"/>
                <p:cNvSpPr>
                  <a:spLocks noEditPoints="1"/>
                </p:cNvSpPr>
                <p:nvPr/>
              </p:nvSpPr>
              <p:spPr bwMode="auto">
                <a:xfrm>
                  <a:off x="-1636" y="1524"/>
                  <a:ext cx="819" cy="458"/>
                </a:xfrm>
                <a:custGeom>
                  <a:avLst/>
                  <a:gdLst/>
                  <a:ahLst/>
                  <a:cxnLst>
                    <a:cxn ang="0">
                      <a:pos x="243" y="98"/>
                    </a:cxn>
                    <a:cxn ang="0">
                      <a:pos x="241" y="98"/>
                    </a:cxn>
                    <a:cxn ang="0">
                      <a:pos x="345" y="193"/>
                    </a:cxn>
                    <a:cxn ang="0">
                      <a:pos x="346" y="193"/>
                    </a:cxn>
                    <a:cxn ang="0">
                      <a:pos x="243" y="98"/>
                    </a:cxn>
                    <a:cxn ang="0">
                      <a:pos x="186" y="67"/>
                    </a:cxn>
                    <a:cxn ang="0">
                      <a:pos x="184" y="67"/>
                    </a:cxn>
                    <a:cxn ang="0">
                      <a:pos x="239" y="97"/>
                    </a:cxn>
                    <a:cxn ang="0">
                      <a:pos x="241" y="97"/>
                    </a:cxn>
                    <a:cxn ang="0">
                      <a:pos x="186" y="67"/>
                    </a:cxn>
                    <a:cxn ang="0">
                      <a:pos x="0" y="0"/>
                    </a:cxn>
                    <a:cxn ang="0">
                      <a:pos x="0" y="1"/>
                    </a:cxn>
                    <a:cxn ang="0">
                      <a:pos x="11" y="4"/>
                    </a:cxn>
                    <a:cxn ang="0">
                      <a:pos x="182" y="66"/>
                    </a:cxn>
                    <a:cxn ang="0">
                      <a:pos x="185" y="66"/>
                    </a:cxn>
                    <a:cxn ang="0">
                      <a:pos x="0" y="0"/>
                    </a:cxn>
                  </a:cxnLst>
                  <a:rect l="0" t="0" r="r" b="b"/>
                  <a:pathLst>
                    <a:path w="346" h="193">
                      <a:moveTo>
                        <a:pt x="243" y="98"/>
                      </a:moveTo>
                      <a:cubicBezTo>
                        <a:pt x="241" y="98"/>
                        <a:pt x="241" y="98"/>
                        <a:pt x="241" y="98"/>
                      </a:cubicBezTo>
                      <a:cubicBezTo>
                        <a:pt x="283" y="124"/>
                        <a:pt x="322" y="156"/>
                        <a:pt x="345" y="193"/>
                      </a:cubicBezTo>
                      <a:cubicBezTo>
                        <a:pt x="346" y="193"/>
                        <a:pt x="346" y="193"/>
                        <a:pt x="346" y="193"/>
                      </a:cubicBezTo>
                      <a:cubicBezTo>
                        <a:pt x="323" y="156"/>
                        <a:pt x="285" y="124"/>
                        <a:pt x="243" y="98"/>
                      </a:cubicBezTo>
                      <a:moveTo>
                        <a:pt x="186" y="67"/>
                      </a:moveTo>
                      <a:cubicBezTo>
                        <a:pt x="184" y="67"/>
                        <a:pt x="184" y="67"/>
                        <a:pt x="184" y="67"/>
                      </a:cubicBezTo>
                      <a:cubicBezTo>
                        <a:pt x="203" y="76"/>
                        <a:pt x="221" y="86"/>
                        <a:pt x="239" y="97"/>
                      </a:cubicBezTo>
                      <a:cubicBezTo>
                        <a:pt x="241" y="97"/>
                        <a:pt x="241" y="97"/>
                        <a:pt x="241" y="97"/>
                      </a:cubicBezTo>
                      <a:cubicBezTo>
                        <a:pt x="223" y="86"/>
                        <a:pt x="205" y="76"/>
                        <a:pt x="186" y="67"/>
                      </a:cubicBezTo>
                      <a:moveTo>
                        <a:pt x="0" y="0"/>
                      </a:moveTo>
                      <a:cubicBezTo>
                        <a:pt x="0" y="1"/>
                        <a:pt x="0" y="1"/>
                        <a:pt x="0" y="1"/>
                      </a:cubicBezTo>
                      <a:cubicBezTo>
                        <a:pt x="0" y="1"/>
                        <a:pt x="4" y="2"/>
                        <a:pt x="11" y="4"/>
                      </a:cubicBezTo>
                      <a:cubicBezTo>
                        <a:pt x="38" y="11"/>
                        <a:pt x="110" y="32"/>
                        <a:pt x="182" y="66"/>
                      </a:cubicBezTo>
                      <a:cubicBezTo>
                        <a:pt x="185" y="66"/>
                        <a:pt x="185" y="66"/>
                        <a:pt x="185" y="66"/>
                      </a:cubicBezTo>
                      <a:cubicBezTo>
                        <a:pt x="92" y="22"/>
                        <a:pt x="0" y="0"/>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7" name="Freeform 97"/>
                <p:cNvSpPr>
                  <a:spLocks/>
                </p:cNvSpPr>
                <p:nvPr/>
              </p:nvSpPr>
              <p:spPr bwMode="auto">
                <a:xfrm>
                  <a:off x="-1071" y="1754"/>
                  <a:ext cx="10" cy="2"/>
                </a:xfrm>
                <a:custGeom>
                  <a:avLst/>
                  <a:gdLst/>
                  <a:ahLst/>
                  <a:cxnLst>
                    <a:cxn ang="0">
                      <a:pos x="2" y="0"/>
                    </a:cxn>
                    <a:cxn ang="0">
                      <a:pos x="0" y="0"/>
                    </a:cxn>
                    <a:cxn ang="0">
                      <a:pos x="2" y="1"/>
                    </a:cxn>
                    <a:cxn ang="0">
                      <a:pos x="4" y="1"/>
                    </a:cxn>
                    <a:cxn ang="0">
                      <a:pos x="2" y="0"/>
                    </a:cxn>
                  </a:cxnLst>
                  <a:rect l="0" t="0" r="r" b="b"/>
                  <a:pathLst>
                    <a:path w="4" h="1">
                      <a:moveTo>
                        <a:pt x="2" y="0"/>
                      </a:moveTo>
                      <a:cubicBezTo>
                        <a:pt x="0" y="0"/>
                        <a:pt x="0" y="0"/>
                        <a:pt x="0" y="0"/>
                      </a:cubicBezTo>
                      <a:cubicBezTo>
                        <a:pt x="1" y="0"/>
                        <a:pt x="1" y="1"/>
                        <a:pt x="2" y="1"/>
                      </a:cubicBezTo>
                      <a:cubicBezTo>
                        <a:pt x="4" y="1"/>
                        <a:pt x="4" y="1"/>
                        <a:pt x="4" y="1"/>
                      </a:cubicBezTo>
                      <a:cubicBezTo>
                        <a:pt x="3" y="1"/>
                        <a:pt x="3"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8" name="Freeform 98"/>
                <p:cNvSpPr>
                  <a:spLocks/>
                </p:cNvSpPr>
                <p:nvPr/>
              </p:nvSpPr>
              <p:spPr bwMode="auto">
                <a:xfrm>
                  <a:off x="-1206" y="1681"/>
                  <a:ext cx="10" cy="2"/>
                </a:xfrm>
                <a:custGeom>
                  <a:avLst/>
                  <a:gdLst/>
                  <a:ahLst/>
                  <a:cxnLst>
                    <a:cxn ang="0">
                      <a:pos x="3" y="0"/>
                    </a:cxn>
                    <a:cxn ang="0">
                      <a:pos x="0" y="0"/>
                    </a:cxn>
                    <a:cxn ang="0">
                      <a:pos x="2" y="1"/>
                    </a:cxn>
                    <a:cxn ang="0">
                      <a:pos x="4" y="1"/>
                    </a:cxn>
                    <a:cxn ang="0">
                      <a:pos x="3" y="0"/>
                    </a:cxn>
                  </a:cxnLst>
                  <a:rect l="0" t="0" r="r" b="b"/>
                  <a:pathLst>
                    <a:path w="4" h="1">
                      <a:moveTo>
                        <a:pt x="3" y="0"/>
                      </a:moveTo>
                      <a:cubicBezTo>
                        <a:pt x="0" y="0"/>
                        <a:pt x="0" y="0"/>
                        <a:pt x="0" y="0"/>
                      </a:cubicBezTo>
                      <a:cubicBezTo>
                        <a:pt x="1" y="1"/>
                        <a:pt x="2" y="1"/>
                        <a:pt x="2" y="1"/>
                      </a:cubicBezTo>
                      <a:cubicBezTo>
                        <a:pt x="4" y="1"/>
                        <a:pt x="4" y="1"/>
                        <a:pt x="4" y="1"/>
                      </a:cubicBezTo>
                      <a:cubicBezTo>
                        <a:pt x="4" y="1"/>
                        <a:pt x="3" y="1"/>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9" name="Freeform 99"/>
                <p:cNvSpPr>
                  <a:spLocks/>
                </p:cNvSpPr>
                <p:nvPr/>
              </p:nvSpPr>
              <p:spPr bwMode="auto">
                <a:xfrm>
                  <a:off x="-955" y="1986"/>
                  <a:ext cx="216" cy="270"/>
                </a:xfrm>
                <a:custGeom>
                  <a:avLst/>
                  <a:gdLst/>
                  <a:ahLst/>
                  <a:cxnLst>
                    <a:cxn ang="0">
                      <a:pos x="3" y="0"/>
                    </a:cxn>
                    <a:cxn ang="0">
                      <a:pos x="0" y="0"/>
                    </a:cxn>
                    <a:cxn ang="0">
                      <a:pos x="0" y="0"/>
                    </a:cxn>
                    <a:cxn ang="0">
                      <a:pos x="0" y="0"/>
                    </a:cxn>
                    <a:cxn ang="0">
                      <a:pos x="1" y="0"/>
                    </a:cxn>
                    <a:cxn ang="0">
                      <a:pos x="2" y="1"/>
                    </a:cxn>
                    <a:cxn ang="0">
                      <a:pos x="82" y="100"/>
                    </a:cxn>
                    <a:cxn ang="0">
                      <a:pos x="83" y="100"/>
                    </a:cxn>
                    <a:cxn ang="0">
                      <a:pos x="83" y="101"/>
                    </a:cxn>
                    <a:cxn ang="0">
                      <a:pos x="83" y="101"/>
                    </a:cxn>
                    <a:cxn ang="0">
                      <a:pos x="89" y="114"/>
                    </a:cxn>
                    <a:cxn ang="0">
                      <a:pos x="91" y="114"/>
                    </a:cxn>
                    <a:cxn ang="0">
                      <a:pos x="3" y="0"/>
                    </a:cxn>
                  </a:cxnLst>
                  <a:rect l="0" t="0" r="r" b="b"/>
                  <a:pathLst>
                    <a:path w="91" h="114">
                      <a:moveTo>
                        <a:pt x="3" y="0"/>
                      </a:moveTo>
                      <a:cubicBezTo>
                        <a:pt x="0" y="0"/>
                        <a:pt x="0" y="0"/>
                        <a:pt x="0" y="0"/>
                      </a:cubicBezTo>
                      <a:cubicBezTo>
                        <a:pt x="0" y="0"/>
                        <a:pt x="0" y="0"/>
                        <a:pt x="0" y="0"/>
                      </a:cubicBezTo>
                      <a:cubicBezTo>
                        <a:pt x="0" y="0"/>
                        <a:pt x="0" y="0"/>
                        <a:pt x="0" y="0"/>
                      </a:cubicBezTo>
                      <a:cubicBezTo>
                        <a:pt x="1" y="0"/>
                        <a:pt x="1" y="0"/>
                        <a:pt x="1" y="0"/>
                      </a:cubicBezTo>
                      <a:cubicBezTo>
                        <a:pt x="1" y="0"/>
                        <a:pt x="1" y="0"/>
                        <a:pt x="2" y="1"/>
                      </a:cubicBezTo>
                      <a:cubicBezTo>
                        <a:pt x="9" y="6"/>
                        <a:pt x="49" y="37"/>
                        <a:pt x="82" y="100"/>
                      </a:cubicBezTo>
                      <a:cubicBezTo>
                        <a:pt x="83" y="100"/>
                        <a:pt x="83" y="100"/>
                        <a:pt x="83" y="100"/>
                      </a:cubicBezTo>
                      <a:cubicBezTo>
                        <a:pt x="83" y="101"/>
                        <a:pt x="83" y="101"/>
                        <a:pt x="83" y="101"/>
                      </a:cubicBezTo>
                      <a:cubicBezTo>
                        <a:pt x="83" y="101"/>
                        <a:pt x="83" y="101"/>
                        <a:pt x="83" y="101"/>
                      </a:cubicBezTo>
                      <a:cubicBezTo>
                        <a:pt x="85" y="105"/>
                        <a:pt x="87" y="109"/>
                        <a:pt x="89" y="114"/>
                      </a:cubicBezTo>
                      <a:cubicBezTo>
                        <a:pt x="91" y="114"/>
                        <a:pt x="91" y="114"/>
                        <a:pt x="91" y="114"/>
                      </a:cubicBezTo>
                      <a:cubicBezTo>
                        <a:pt x="57" y="42"/>
                        <a:pt x="12" y="6"/>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0" name="Freeform 100"/>
                <p:cNvSpPr>
                  <a:spLocks/>
                </p:cNvSpPr>
                <p:nvPr/>
              </p:nvSpPr>
              <p:spPr bwMode="auto">
                <a:xfrm>
                  <a:off x="-761" y="2223"/>
                  <a:ext cx="3" cy="3"/>
                </a:xfrm>
                <a:custGeom>
                  <a:avLst/>
                  <a:gdLst/>
                  <a:ahLst/>
                  <a:cxnLst>
                    <a:cxn ang="0">
                      <a:pos x="1" y="0"/>
                    </a:cxn>
                    <a:cxn ang="0">
                      <a:pos x="0" y="0"/>
                    </a:cxn>
                    <a:cxn ang="0">
                      <a:pos x="1" y="1"/>
                    </a:cxn>
                    <a:cxn ang="0">
                      <a:pos x="1" y="1"/>
                    </a:cxn>
                    <a:cxn ang="0">
                      <a:pos x="1" y="0"/>
                    </a:cxn>
                  </a:cxnLst>
                  <a:rect l="0" t="0" r="r" b="b"/>
                  <a:pathLst>
                    <a:path w="1" h="1">
                      <a:moveTo>
                        <a:pt x="1" y="0"/>
                      </a:moveTo>
                      <a:cubicBezTo>
                        <a:pt x="0" y="0"/>
                        <a:pt x="0" y="0"/>
                        <a:pt x="0" y="0"/>
                      </a:cubicBezTo>
                      <a:cubicBezTo>
                        <a:pt x="0" y="0"/>
                        <a:pt x="1" y="0"/>
                        <a:pt x="1"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1" name="Freeform 101"/>
                <p:cNvSpPr>
                  <a:spLocks noEditPoints="1"/>
                </p:cNvSpPr>
                <p:nvPr/>
              </p:nvSpPr>
              <p:spPr bwMode="auto">
                <a:xfrm>
                  <a:off x="-742" y="2259"/>
                  <a:ext cx="90" cy="1017"/>
                </a:xfrm>
                <a:custGeom>
                  <a:avLst/>
                  <a:gdLst/>
                  <a:ahLst/>
                  <a:cxnLst>
                    <a:cxn ang="0">
                      <a:pos x="26" y="343"/>
                    </a:cxn>
                    <a:cxn ang="0">
                      <a:pos x="24" y="343"/>
                    </a:cxn>
                    <a:cxn ang="0">
                      <a:pos x="24" y="352"/>
                    </a:cxn>
                    <a:cxn ang="0">
                      <a:pos x="20" y="417"/>
                    </a:cxn>
                    <a:cxn ang="0">
                      <a:pos x="19" y="429"/>
                    </a:cxn>
                    <a:cxn ang="0">
                      <a:pos x="21" y="429"/>
                    </a:cxn>
                    <a:cxn ang="0">
                      <a:pos x="24" y="393"/>
                    </a:cxn>
                    <a:cxn ang="0">
                      <a:pos x="26" y="343"/>
                    </a:cxn>
                    <a:cxn ang="0">
                      <a:pos x="38" y="233"/>
                    </a:cxn>
                    <a:cxn ang="0">
                      <a:pos x="36" y="233"/>
                    </a:cxn>
                    <a:cxn ang="0">
                      <a:pos x="24" y="334"/>
                    </a:cxn>
                    <a:cxn ang="0">
                      <a:pos x="24" y="335"/>
                    </a:cxn>
                    <a:cxn ang="0">
                      <a:pos x="24" y="335"/>
                    </a:cxn>
                    <a:cxn ang="0">
                      <a:pos x="24" y="342"/>
                    </a:cxn>
                    <a:cxn ang="0">
                      <a:pos x="26" y="342"/>
                    </a:cxn>
                    <a:cxn ang="0">
                      <a:pos x="26" y="335"/>
                    </a:cxn>
                    <a:cxn ang="0">
                      <a:pos x="37" y="255"/>
                    </a:cxn>
                    <a:cxn ang="0">
                      <a:pos x="35" y="255"/>
                    </a:cxn>
                    <a:cxn ang="0">
                      <a:pos x="35" y="254"/>
                    </a:cxn>
                    <a:cxn ang="0">
                      <a:pos x="37" y="254"/>
                    </a:cxn>
                    <a:cxn ang="0">
                      <a:pos x="38" y="233"/>
                    </a:cxn>
                    <a:cxn ang="0">
                      <a:pos x="35" y="102"/>
                    </a:cxn>
                    <a:cxn ang="0">
                      <a:pos x="33" y="102"/>
                    </a:cxn>
                    <a:cxn ang="0">
                      <a:pos x="35" y="115"/>
                    </a:cxn>
                    <a:cxn ang="0">
                      <a:pos x="35" y="115"/>
                    </a:cxn>
                    <a:cxn ang="0">
                      <a:pos x="35" y="120"/>
                    </a:cxn>
                    <a:cxn ang="0">
                      <a:pos x="37" y="187"/>
                    </a:cxn>
                    <a:cxn ang="0">
                      <a:pos x="36" y="232"/>
                    </a:cxn>
                    <a:cxn ang="0">
                      <a:pos x="38" y="232"/>
                    </a:cxn>
                    <a:cxn ang="0">
                      <a:pos x="38" y="224"/>
                    </a:cxn>
                    <a:cxn ang="0">
                      <a:pos x="38" y="149"/>
                    </a:cxn>
                    <a:cxn ang="0">
                      <a:pos x="37" y="115"/>
                    </a:cxn>
                    <a:cxn ang="0">
                      <a:pos x="37" y="115"/>
                    </a:cxn>
                    <a:cxn ang="0">
                      <a:pos x="37" y="115"/>
                    </a:cxn>
                    <a:cxn ang="0">
                      <a:pos x="35" y="102"/>
                    </a:cxn>
                    <a:cxn ang="0">
                      <a:pos x="2" y="0"/>
                    </a:cxn>
                    <a:cxn ang="0">
                      <a:pos x="0" y="0"/>
                    </a:cxn>
                    <a:cxn ang="0">
                      <a:pos x="33" y="101"/>
                    </a:cxn>
                    <a:cxn ang="0">
                      <a:pos x="35" y="101"/>
                    </a:cxn>
                    <a:cxn ang="0">
                      <a:pos x="2" y="0"/>
                    </a:cxn>
                  </a:cxnLst>
                  <a:rect l="0" t="0" r="r" b="b"/>
                  <a:pathLst>
                    <a:path w="38" h="429">
                      <a:moveTo>
                        <a:pt x="26" y="343"/>
                      </a:moveTo>
                      <a:cubicBezTo>
                        <a:pt x="24" y="343"/>
                        <a:pt x="24" y="343"/>
                        <a:pt x="24" y="343"/>
                      </a:cubicBezTo>
                      <a:cubicBezTo>
                        <a:pt x="24" y="345"/>
                        <a:pt x="24" y="348"/>
                        <a:pt x="24" y="352"/>
                      </a:cubicBezTo>
                      <a:cubicBezTo>
                        <a:pt x="24" y="368"/>
                        <a:pt x="23" y="392"/>
                        <a:pt x="20" y="417"/>
                      </a:cubicBezTo>
                      <a:cubicBezTo>
                        <a:pt x="20" y="421"/>
                        <a:pt x="20" y="425"/>
                        <a:pt x="19" y="429"/>
                      </a:cubicBezTo>
                      <a:cubicBezTo>
                        <a:pt x="21" y="429"/>
                        <a:pt x="21" y="429"/>
                        <a:pt x="21" y="429"/>
                      </a:cubicBezTo>
                      <a:cubicBezTo>
                        <a:pt x="22" y="417"/>
                        <a:pt x="23" y="405"/>
                        <a:pt x="24" y="393"/>
                      </a:cubicBezTo>
                      <a:cubicBezTo>
                        <a:pt x="26" y="372"/>
                        <a:pt x="26" y="353"/>
                        <a:pt x="26" y="343"/>
                      </a:cubicBezTo>
                      <a:moveTo>
                        <a:pt x="38" y="233"/>
                      </a:moveTo>
                      <a:cubicBezTo>
                        <a:pt x="36" y="233"/>
                        <a:pt x="36" y="233"/>
                        <a:pt x="36" y="233"/>
                      </a:cubicBezTo>
                      <a:cubicBezTo>
                        <a:pt x="35" y="268"/>
                        <a:pt x="31" y="304"/>
                        <a:pt x="24" y="334"/>
                      </a:cubicBezTo>
                      <a:cubicBezTo>
                        <a:pt x="24" y="335"/>
                        <a:pt x="24" y="335"/>
                        <a:pt x="24" y="335"/>
                      </a:cubicBezTo>
                      <a:cubicBezTo>
                        <a:pt x="24" y="335"/>
                        <a:pt x="24" y="335"/>
                        <a:pt x="24" y="335"/>
                      </a:cubicBezTo>
                      <a:cubicBezTo>
                        <a:pt x="24" y="335"/>
                        <a:pt x="24" y="337"/>
                        <a:pt x="24" y="342"/>
                      </a:cubicBezTo>
                      <a:cubicBezTo>
                        <a:pt x="26" y="342"/>
                        <a:pt x="26" y="342"/>
                        <a:pt x="26" y="342"/>
                      </a:cubicBezTo>
                      <a:cubicBezTo>
                        <a:pt x="26" y="338"/>
                        <a:pt x="26" y="335"/>
                        <a:pt x="26" y="335"/>
                      </a:cubicBezTo>
                      <a:cubicBezTo>
                        <a:pt x="32" y="311"/>
                        <a:pt x="35" y="283"/>
                        <a:pt x="37" y="255"/>
                      </a:cubicBezTo>
                      <a:cubicBezTo>
                        <a:pt x="35" y="255"/>
                        <a:pt x="35" y="255"/>
                        <a:pt x="35" y="255"/>
                      </a:cubicBezTo>
                      <a:cubicBezTo>
                        <a:pt x="35" y="254"/>
                        <a:pt x="35" y="254"/>
                        <a:pt x="35" y="254"/>
                      </a:cubicBezTo>
                      <a:cubicBezTo>
                        <a:pt x="37" y="254"/>
                        <a:pt x="37" y="254"/>
                        <a:pt x="37" y="254"/>
                      </a:cubicBezTo>
                      <a:cubicBezTo>
                        <a:pt x="37" y="247"/>
                        <a:pt x="38" y="240"/>
                        <a:pt x="38" y="233"/>
                      </a:cubicBezTo>
                      <a:moveTo>
                        <a:pt x="35" y="102"/>
                      </a:moveTo>
                      <a:cubicBezTo>
                        <a:pt x="33" y="102"/>
                        <a:pt x="33" y="102"/>
                        <a:pt x="33" y="102"/>
                      </a:cubicBezTo>
                      <a:cubicBezTo>
                        <a:pt x="34" y="106"/>
                        <a:pt x="34" y="111"/>
                        <a:pt x="35" y="115"/>
                      </a:cubicBezTo>
                      <a:cubicBezTo>
                        <a:pt x="35" y="115"/>
                        <a:pt x="35" y="115"/>
                        <a:pt x="35" y="115"/>
                      </a:cubicBezTo>
                      <a:cubicBezTo>
                        <a:pt x="35" y="115"/>
                        <a:pt x="35" y="117"/>
                        <a:pt x="35" y="120"/>
                      </a:cubicBezTo>
                      <a:cubicBezTo>
                        <a:pt x="36" y="131"/>
                        <a:pt x="37" y="156"/>
                        <a:pt x="37" y="187"/>
                      </a:cubicBezTo>
                      <a:cubicBezTo>
                        <a:pt x="37" y="201"/>
                        <a:pt x="37" y="216"/>
                        <a:pt x="36" y="232"/>
                      </a:cubicBezTo>
                      <a:cubicBezTo>
                        <a:pt x="38" y="232"/>
                        <a:pt x="38" y="232"/>
                        <a:pt x="38" y="232"/>
                      </a:cubicBezTo>
                      <a:cubicBezTo>
                        <a:pt x="38" y="229"/>
                        <a:pt x="38" y="226"/>
                        <a:pt x="38" y="224"/>
                      </a:cubicBezTo>
                      <a:cubicBezTo>
                        <a:pt x="38" y="149"/>
                        <a:pt x="38" y="149"/>
                        <a:pt x="38" y="149"/>
                      </a:cubicBezTo>
                      <a:cubicBezTo>
                        <a:pt x="38" y="128"/>
                        <a:pt x="37" y="115"/>
                        <a:pt x="37" y="115"/>
                      </a:cubicBezTo>
                      <a:cubicBezTo>
                        <a:pt x="37" y="115"/>
                        <a:pt x="37" y="115"/>
                        <a:pt x="37" y="115"/>
                      </a:cubicBezTo>
                      <a:cubicBezTo>
                        <a:pt x="37" y="115"/>
                        <a:pt x="37" y="115"/>
                        <a:pt x="37" y="115"/>
                      </a:cubicBezTo>
                      <a:cubicBezTo>
                        <a:pt x="36" y="110"/>
                        <a:pt x="36" y="106"/>
                        <a:pt x="35" y="102"/>
                      </a:cubicBezTo>
                      <a:moveTo>
                        <a:pt x="2" y="0"/>
                      </a:moveTo>
                      <a:cubicBezTo>
                        <a:pt x="0" y="0"/>
                        <a:pt x="0" y="0"/>
                        <a:pt x="0" y="0"/>
                      </a:cubicBezTo>
                      <a:cubicBezTo>
                        <a:pt x="13" y="28"/>
                        <a:pt x="25" y="61"/>
                        <a:pt x="33" y="101"/>
                      </a:cubicBezTo>
                      <a:cubicBezTo>
                        <a:pt x="35" y="101"/>
                        <a:pt x="35" y="101"/>
                        <a:pt x="35" y="101"/>
                      </a:cubicBezTo>
                      <a:cubicBezTo>
                        <a:pt x="27" y="61"/>
                        <a:pt x="15" y="28"/>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2" name="Freeform 102"/>
                <p:cNvSpPr>
                  <a:spLocks/>
                </p:cNvSpPr>
                <p:nvPr/>
              </p:nvSpPr>
              <p:spPr bwMode="auto">
                <a:xfrm>
                  <a:off x="-685" y="3069"/>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3" name="Freeform 103"/>
                <p:cNvSpPr>
                  <a:spLocks/>
                </p:cNvSpPr>
                <p:nvPr/>
              </p:nvSpPr>
              <p:spPr bwMode="auto">
                <a:xfrm>
                  <a:off x="-659" y="2861"/>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4" name="Freeform 104"/>
                <p:cNvSpPr>
                  <a:spLocks noEditPoints="1"/>
                </p:cNvSpPr>
                <p:nvPr/>
              </p:nvSpPr>
              <p:spPr bwMode="auto">
                <a:xfrm>
                  <a:off x="-1681" y="1524"/>
                  <a:ext cx="989" cy="1875"/>
                </a:xfrm>
                <a:custGeom>
                  <a:avLst/>
                  <a:gdLst/>
                  <a:ahLst/>
                  <a:cxnLst>
                    <a:cxn ang="0">
                      <a:pos x="418" y="740"/>
                    </a:cxn>
                    <a:cxn ang="0">
                      <a:pos x="416" y="740"/>
                    </a:cxn>
                    <a:cxn ang="0">
                      <a:pos x="411" y="772"/>
                    </a:cxn>
                    <a:cxn ang="0">
                      <a:pos x="411" y="772"/>
                    </a:cxn>
                    <a:cxn ang="0">
                      <a:pos x="411" y="773"/>
                    </a:cxn>
                    <a:cxn ang="0">
                      <a:pos x="410" y="773"/>
                    </a:cxn>
                    <a:cxn ang="0">
                      <a:pos x="406" y="790"/>
                    </a:cxn>
                    <a:cxn ang="0">
                      <a:pos x="407" y="791"/>
                    </a:cxn>
                    <a:cxn ang="0">
                      <a:pos x="418" y="740"/>
                    </a:cxn>
                    <a:cxn ang="0">
                      <a:pos x="215" y="98"/>
                    </a:cxn>
                    <a:cxn ang="0">
                      <a:pos x="211" y="98"/>
                    </a:cxn>
                    <a:cxn ang="0">
                      <a:pos x="307" y="194"/>
                    </a:cxn>
                    <a:cxn ang="0">
                      <a:pos x="309" y="194"/>
                    </a:cxn>
                    <a:cxn ang="0">
                      <a:pos x="309" y="194"/>
                    </a:cxn>
                    <a:cxn ang="0">
                      <a:pos x="215" y="98"/>
                    </a:cxn>
                    <a:cxn ang="0">
                      <a:pos x="1" y="0"/>
                    </a:cxn>
                    <a:cxn ang="0">
                      <a:pos x="0" y="2"/>
                    </a:cxn>
                    <a:cxn ang="0">
                      <a:pos x="9" y="4"/>
                    </a:cxn>
                    <a:cxn ang="0">
                      <a:pos x="162" y="66"/>
                    </a:cxn>
                    <a:cxn ang="0">
                      <a:pos x="165" y="66"/>
                    </a:cxn>
                    <a:cxn ang="0">
                      <a:pos x="165" y="67"/>
                    </a:cxn>
                    <a:cxn ang="0">
                      <a:pos x="163" y="67"/>
                    </a:cxn>
                    <a:cxn ang="0">
                      <a:pos x="210" y="97"/>
                    </a:cxn>
                    <a:cxn ang="0">
                      <a:pos x="213" y="97"/>
                    </a:cxn>
                    <a:cxn ang="0">
                      <a:pos x="1" y="0"/>
                    </a:cxn>
                  </a:cxnLst>
                  <a:rect l="0" t="0" r="r" b="b"/>
                  <a:pathLst>
                    <a:path w="418" h="791">
                      <a:moveTo>
                        <a:pt x="418" y="740"/>
                      </a:moveTo>
                      <a:cubicBezTo>
                        <a:pt x="416" y="740"/>
                        <a:pt x="416" y="740"/>
                        <a:pt x="416" y="740"/>
                      </a:cubicBezTo>
                      <a:cubicBezTo>
                        <a:pt x="415" y="752"/>
                        <a:pt x="413" y="763"/>
                        <a:pt x="411" y="772"/>
                      </a:cubicBezTo>
                      <a:cubicBezTo>
                        <a:pt x="411" y="772"/>
                        <a:pt x="411" y="772"/>
                        <a:pt x="411" y="772"/>
                      </a:cubicBezTo>
                      <a:cubicBezTo>
                        <a:pt x="411" y="773"/>
                        <a:pt x="411" y="773"/>
                        <a:pt x="411" y="773"/>
                      </a:cubicBezTo>
                      <a:cubicBezTo>
                        <a:pt x="410" y="773"/>
                        <a:pt x="410" y="773"/>
                        <a:pt x="410" y="773"/>
                      </a:cubicBezTo>
                      <a:cubicBezTo>
                        <a:pt x="409" y="780"/>
                        <a:pt x="407" y="786"/>
                        <a:pt x="406" y="790"/>
                      </a:cubicBezTo>
                      <a:cubicBezTo>
                        <a:pt x="407" y="791"/>
                        <a:pt x="407" y="791"/>
                        <a:pt x="407" y="791"/>
                      </a:cubicBezTo>
                      <a:cubicBezTo>
                        <a:pt x="412" y="779"/>
                        <a:pt x="416" y="760"/>
                        <a:pt x="418" y="740"/>
                      </a:cubicBezTo>
                      <a:moveTo>
                        <a:pt x="215" y="98"/>
                      </a:moveTo>
                      <a:cubicBezTo>
                        <a:pt x="211" y="98"/>
                        <a:pt x="211" y="98"/>
                        <a:pt x="211" y="98"/>
                      </a:cubicBezTo>
                      <a:cubicBezTo>
                        <a:pt x="247" y="124"/>
                        <a:pt x="281" y="155"/>
                        <a:pt x="307" y="194"/>
                      </a:cubicBezTo>
                      <a:cubicBezTo>
                        <a:pt x="309" y="194"/>
                        <a:pt x="309" y="194"/>
                        <a:pt x="309" y="194"/>
                      </a:cubicBezTo>
                      <a:cubicBezTo>
                        <a:pt x="309" y="194"/>
                        <a:pt x="309" y="194"/>
                        <a:pt x="309" y="194"/>
                      </a:cubicBezTo>
                      <a:cubicBezTo>
                        <a:pt x="283" y="155"/>
                        <a:pt x="250" y="124"/>
                        <a:pt x="215" y="98"/>
                      </a:cubicBezTo>
                      <a:moveTo>
                        <a:pt x="1" y="0"/>
                      </a:moveTo>
                      <a:cubicBezTo>
                        <a:pt x="0" y="2"/>
                        <a:pt x="0" y="2"/>
                        <a:pt x="0" y="2"/>
                      </a:cubicBezTo>
                      <a:cubicBezTo>
                        <a:pt x="0" y="2"/>
                        <a:pt x="3" y="3"/>
                        <a:pt x="9" y="4"/>
                      </a:cubicBezTo>
                      <a:cubicBezTo>
                        <a:pt x="32" y="10"/>
                        <a:pt x="96" y="29"/>
                        <a:pt x="162" y="66"/>
                      </a:cubicBezTo>
                      <a:cubicBezTo>
                        <a:pt x="165" y="66"/>
                        <a:pt x="165" y="66"/>
                        <a:pt x="165" y="66"/>
                      </a:cubicBezTo>
                      <a:cubicBezTo>
                        <a:pt x="165" y="67"/>
                        <a:pt x="165" y="67"/>
                        <a:pt x="165" y="67"/>
                      </a:cubicBezTo>
                      <a:cubicBezTo>
                        <a:pt x="163" y="67"/>
                        <a:pt x="163" y="67"/>
                        <a:pt x="163" y="67"/>
                      </a:cubicBezTo>
                      <a:cubicBezTo>
                        <a:pt x="179" y="76"/>
                        <a:pt x="195" y="86"/>
                        <a:pt x="210" y="97"/>
                      </a:cubicBezTo>
                      <a:cubicBezTo>
                        <a:pt x="213" y="97"/>
                        <a:pt x="213" y="97"/>
                        <a:pt x="213" y="97"/>
                      </a:cubicBezTo>
                      <a:cubicBezTo>
                        <a:pt x="114" y="25"/>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5" name="Freeform 105"/>
                <p:cNvSpPr>
                  <a:spLocks/>
                </p:cNvSpPr>
                <p:nvPr/>
              </p:nvSpPr>
              <p:spPr bwMode="auto">
                <a:xfrm>
                  <a:off x="-1184" y="1754"/>
                  <a:ext cx="12" cy="2"/>
                </a:xfrm>
                <a:custGeom>
                  <a:avLst/>
                  <a:gdLst/>
                  <a:ahLst/>
                  <a:cxnLst>
                    <a:cxn ang="0">
                      <a:pos x="3" y="0"/>
                    </a:cxn>
                    <a:cxn ang="0">
                      <a:pos x="0" y="0"/>
                    </a:cxn>
                    <a:cxn ang="0">
                      <a:pos x="1" y="1"/>
                    </a:cxn>
                    <a:cxn ang="0">
                      <a:pos x="5" y="1"/>
                    </a:cxn>
                    <a:cxn ang="0">
                      <a:pos x="3" y="0"/>
                    </a:cxn>
                  </a:cxnLst>
                  <a:rect l="0" t="0" r="r" b="b"/>
                  <a:pathLst>
                    <a:path w="5" h="1">
                      <a:moveTo>
                        <a:pt x="3" y="0"/>
                      </a:moveTo>
                      <a:cubicBezTo>
                        <a:pt x="0" y="0"/>
                        <a:pt x="0" y="0"/>
                        <a:pt x="0" y="0"/>
                      </a:cubicBezTo>
                      <a:cubicBezTo>
                        <a:pt x="1" y="0"/>
                        <a:pt x="1" y="1"/>
                        <a:pt x="1" y="1"/>
                      </a:cubicBezTo>
                      <a:cubicBezTo>
                        <a:pt x="5" y="1"/>
                        <a:pt x="5" y="1"/>
                        <a:pt x="5" y="1"/>
                      </a:cubicBezTo>
                      <a:cubicBezTo>
                        <a:pt x="4" y="1"/>
                        <a:pt x="4"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6" name="Freeform 106"/>
                <p:cNvSpPr>
                  <a:spLocks/>
                </p:cNvSpPr>
                <p:nvPr/>
              </p:nvSpPr>
              <p:spPr bwMode="auto">
                <a:xfrm>
                  <a:off x="-1298" y="1681"/>
                  <a:ext cx="7" cy="2"/>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0" y="1"/>
                        <a:pt x="1" y="1"/>
                        <a:pt x="1" y="1"/>
                      </a:cubicBezTo>
                      <a:cubicBezTo>
                        <a:pt x="3" y="1"/>
                        <a:pt x="3" y="1"/>
                        <a:pt x="3"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7" name="Freeform 107"/>
                <p:cNvSpPr>
                  <a:spLocks/>
                </p:cNvSpPr>
                <p:nvPr/>
              </p:nvSpPr>
              <p:spPr bwMode="auto">
                <a:xfrm>
                  <a:off x="-656" y="2809"/>
                  <a:ext cx="4"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8" name="Freeform 108"/>
                <p:cNvSpPr>
                  <a:spLocks/>
                </p:cNvSpPr>
                <p:nvPr/>
              </p:nvSpPr>
              <p:spPr bwMode="auto">
                <a:xfrm>
                  <a:off x="-697"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9" name="Freeform 109"/>
                <p:cNvSpPr>
                  <a:spLocks/>
                </p:cNvSpPr>
                <p:nvPr/>
              </p:nvSpPr>
              <p:spPr bwMode="auto">
                <a:xfrm>
                  <a:off x="-711" y="3354"/>
                  <a:ext cx="3" cy="2"/>
                </a:xfrm>
                <a:custGeom>
                  <a:avLst/>
                  <a:gdLst/>
                  <a:ahLst/>
                  <a:cxnLst>
                    <a:cxn ang="0">
                      <a:pos x="1" y="0"/>
                    </a:cxn>
                    <a:cxn ang="0">
                      <a:pos x="1" y="0"/>
                    </a:cxn>
                    <a:cxn ang="0">
                      <a:pos x="0" y="1"/>
                    </a:cxn>
                    <a:cxn ang="0">
                      <a:pos x="1" y="1"/>
                    </a:cxn>
                    <a:cxn ang="0">
                      <a:pos x="1" y="0"/>
                    </a:cxn>
                  </a:cxnLst>
                  <a:rect l="0" t="0" r="r" b="b"/>
                  <a:pathLst>
                    <a:path w="1" h="1">
                      <a:moveTo>
                        <a:pt x="1" y="0"/>
                      </a:moveTo>
                      <a:cubicBezTo>
                        <a:pt x="1" y="0"/>
                        <a:pt x="1" y="0"/>
                        <a:pt x="1" y="0"/>
                      </a:cubicBezTo>
                      <a:cubicBezTo>
                        <a:pt x="1" y="1"/>
                        <a:pt x="1" y="1"/>
                        <a:pt x="0"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0" name="Freeform 110"/>
                <p:cNvSpPr>
                  <a:spLocks/>
                </p:cNvSpPr>
                <p:nvPr/>
              </p:nvSpPr>
              <p:spPr bwMode="auto">
                <a:xfrm>
                  <a:off x="-664"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1" name="Freeform 111"/>
                <p:cNvSpPr>
                  <a:spLocks/>
                </p:cNvSpPr>
                <p:nvPr/>
              </p:nvSpPr>
              <p:spPr bwMode="auto">
                <a:xfrm>
                  <a:off x="-744" y="2256"/>
                  <a:ext cx="7" cy="3"/>
                </a:xfrm>
                <a:custGeom>
                  <a:avLst/>
                  <a:gdLst/>
                  <a:ahLst/>
                  <a:cxnLst>
                    <a:cxn ang="0">
                      <a:pos x="2" y="0"/>
                    </a:cxn>
                    <a:cxn ang="0">
                      <a:pos x="0" y="0"/>
                    </a:cxn>
                    <a:cxn ang="0">
                      <a:pos x="1" y="1"/>
                    </a:cxn>
                    <a:cxn ang="0">
                      <a:pos x="3" y="1"/>
                    </a:cxn>
                    <a:cxn ang="0">
                      <a:pos x="2" y="0"/>
                    </a:cxn>
                  </a:cxnLst>
                  <a:rect l="0" t="0" r="r" b="b"/>
                  <a:pathLst>
                    <a:path w="3" h="1">
                      <a:moveTo>
                        <a:pt x="2" y="0"/>
                      </a:moveTo>
                      <a:cubicBezTo>
                        <a:pt x="0" y="0"/>
                        <a:pt x="0" y="0"/>
                        <a:pt x="0" y="0"/>
                      </a:cubicBezTo>
                      <a:cubicBezTo>
                        <a:pt x="0" y="0"/>
                        <a:pt x="1" y="0"/>
                        <a:pt x="1" y="1"/>
                      </a:cubicBezTo>
                      <a:cubicBezTo>
                        <a:pt x="3" y="1"/>
                        <a:pt x="3" y="1"/>
                        <a:pt x="3" y="1"/>
                      </a:cubicBezTo>
                      <a:cubicBezTo>
                        <a:pt x="3" y="0"/>
                        <a:pt x="3"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2" name="Freeform 112"/>
                <p:cNvSpPr>
                  <a:spLocks noEditPoints="1"/>
                </p:cNvSpPr>
                <p:nvPr/>
              </p:nvSpPr>
              <p:spPr bwMode="auto">
                <a:xfrm>
                  <a:off x="-1099" y="1986"/>
                  <a:ext cx="180" cy="270"/>
                </a:xfrm>
                <a:custGeom>
                  <a:avLst/>
                  <a:gdLst/>
                  <a:ahLst/>
                  <a:cxnLst>
                    <a:cxn ang="0">
                      <a:pos x="69" y="101"/>
                    </a:cxn>
                    <a:cxn ang="0">
                      <a:pos x="67" y="101"/>
                    </a:cxn>
                    <a:cxn ang="0">
                      <a:pos x="74" y="114"/>
                    </a:cxn>
                    <a:cxn ang="0">
                      <a:pos x="76" y="114"/>
                    </a:cxn>
                    <a:cxn ang="0">
                      <a:pos x="69" y="101"/>
                    </a:cxn>
                    <a:cxn ang="0">
                      <a:pos x="2" y="0"/>
                    </a:cxn>
                    <a:cxn ang="0">
                      <a:pos x="0" y="0"/>
                    </a:cxn>
                    <a:cxn ang="0">
                      <a:pos x="8" y="11"/>
                    </a:cxn>
                    <a:cxn ang="0">
                      <a:pos x="66" y="100"/>
                    </a:cxn>
                    <a:cxn ang="0">
                      <a:pos x="68" y="100"/>
                    </a:cxn>
                    <a:cxn ang="0">
                      <a:pos x="10" y="10"/>
                    </a:cxn>
                    <a:cxn ang="0">
                      <a:pos x="2" y="0"/>
                    </a:cxn>
                  </a:cxnLst>
                  <a:rect l="0" t="0" r="r" b="b"/>
                  <a:pathLst>
                    <a:path w="76" h="114">
                      <a:moveTo>
                        <a:pt x="69" y="101"/>
                      </a:moveTo>
                      <a:cubicBezTo>
                        <a:pt x="67" y="101"/>
                        <a:pt x="67" y="101"/>
                        <a:pt x="67" y="101"/>
                      </a:cubicBezTo>
                      <a:cubicBezTo>
                        <a:pt x="69" y="106"/>
                        <a:pt x="72" y="110"/>
                        <a:pt x="74" y="114"/>
                      </a:cubicBezTo>
                      <a:cubicBezTo>
                        <a:pt x="76" y="114"/>
                        <a:pt x="76" y="114"/>
                        <a:pt x="76" y="114"/>
                      </a:cubicBezTo>
                      <a:cubicBezTo>
                        <a:pt x="74" y="110"/>
                        <a:pt x="72" y="106"/>
                        <a:pt x="69" y="101"/>
                      </a:cubicBezTo>
                      <a:moveTo>
                        <a:pt x="2" y="0"/>
                      </a:moveTo>
                      <a:cubicBezTo>
                        <a:pt x="0" y="0"/>
                        <a:pt x="0" y="0"/>
                        <a:pt x="0" y="0"/>
                      </a:cubicBezTo>
                      <a:cubicBezTo>
                        <a:pt x="3" y="3"/>
                        <a:pt x="5" y="7"/>
                        <a:pt x="8" y="11"/>
                      </a:cubicBezTo>
                      <a:cubicBezTo>
                        <a:pt x="31" y="44"/>
                        <a:pt x="53" y="77"/>
                        <a:pt x="66" y="100"/>
                      </a:cubicBezTo>
                      <a:cubicBezTo>
                        <a:pt x="68" y="100"/>
                        <a:pt x="68" y="100"/>
                        <a:pt x="68" y="100"/>
                      </a:cubicBezTo>
                      <a:cubicBezTo>
                        <a:pt x="55" y="77"/>
                        <a:pt x="33" y="43"/>
                        <a:pt x="10" y="10"/>
                      </a:cubicBezTo>
                      <a:cubicBezTo>
                        <a:pt x="7" y="7"/>
                        <a:pt x="5" y="3"/>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3" name="Freeform 113"/>
                <p:cNvSpPr>
                  <a:spLocks/>
                </p:cNvSpPr>
                <p:nvPr/>
              </p:nvSpPr>
              <p:spPr bwMode="auto">
                <a:xfrm>
                  <a:off x="-943" y="2223"/>
                  <a:ext cx="7" cy="3"/>
                </a:xfrm>
                <a:custGeom>
                  <a:avLst/>
                  <a:gdLst/>
                  <a:ahLst/>
                  <a:cxnLst>
                    <a:cxn ang="0">
                      <a:pos x="2" y="0"/>
                    </a:cxn>
                    <a:cxn ang="0">
                      <a:pos x="0" y="0"/>
                    </a:cxn>
                    <a:cxn ang="0">
                      <a:pos x="1" y="1"/>
                    </a:cxn>
                    <a:cxn ang="0">
                      <a:pos x="3" y="1"/>
                    </a:cxn>
                    <a:cxn ang="0">
                      <a:pos x="2" y="0"/>
                    </a:cxn>
                  </a:cxnLst>
                  <a:rect l="0" t="0" r="r" b="b"/>
                  <a:pathLst>
                    <a:path w="3" h="1">
                      <a:moveTo>
                        <a:pt x="2" y="0"/>
                      </a:moveTo>
                      <a:cubicBezTo>
                        <a:pt x="0" y="0"/>
                        <a:pt x="0" y="0"/>
                        <a:pt x="0" y="0"/>
                      </a:cubicBezTo>
                      <a:cubicBezTo>
                        <a:pt x="0" y="0"/>
                        <a:pt x="0" y="0"/>
                        <a:pt x="1" y="1"/>
                      </a:cubicBezTo>
                      <a:cubicBezTo>
                        <a:pt x="3" y="1"/>
                        <a:pt x="3" y="1"/>
                        <a:pt x="3" y="1"/>
                      </a:cubicBezTo>
                      <a:cubicBezTo>
                        <a:pt x="3" y="0"/>
                        <a:pt x="3"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4" name="Freeform 114"/>
                <p:cNvSpPr>
                  <a:spLocks noEditPoints="1"/>
                </p:cNvSpPr>
                <p:nvPr/>
              </p:nvSpPr>
              <p:spPr bwMode="auto">
                <a:xfrm>
                  <a:off x="-924" y="2259"/>
                  <a:ext cx="109" cy="1017"/>
                </a:xfrm>
                <a:custGeom>
                  <a:avLst/>
                  <a:gdLst/>
                  <a:ahLst/>
                  <a:cxnLst>
                    <a:cxn ang="0">
                      <a:pos x="39" y="343"/>
                    </a:cxn>
                    <a:cxn ang="0">
                      <a:pos x="37" y="343"/>
                    </a:cxn>
                    <a:cxn ang="0">
                      <a:pos x="44" y="429"/>
                    </a:cxn>
                    <a:cxn ang="0">
                      <a:pos x="46" y="429"/>
                    </a:cxn>
                    <a:cxn ang="0">
                      <a:pos x="39" y="343"/>
                    </a:cxn>
                    <a:cxn ang="0">
                      <a:pos x="36" y="233"/>
                    </a:cxn>
                    <a:cxn ang="0">
                      <a:pos x="34" y="233"/>
                    </a:cxn>
                    <a:cxn ang="0">
                      <a:pos x="37" y="335"/>
                    </a:cxn>
                    <a:cxn ang="0">
                      <a:pos x="37" y="335"/>
                    </a:cxn>
                    <a:cxn ang="0">
                      <a:pos x="37" y="337"/>
                    </a:cxn>
                    <a:cxn ang="0">
                      <a:pos x="37" y="342"/>
                    </a:cxn>
                    <a:cxn ang="0">
                      <a:pos x="39" y="342"/>
                    </a:cxn>
                    <a:cxn ang="0">
                      <a:pos x="39" y="337"/>
                    </a:cxn>
                    <a:cxn ang="0">
                      <a:pos x="39" y="335"/>
                    </a:cxn>
                    <a:cxn ang="0">
                      <a:pos x="39" y="335"/>
                    </a:cxn>
                    <a:cxn ang="0">
                      <a:pos x="39" y="335"/>
                    </a:cxn>
                    <a:cxn ang="0">
                      <a:pos x="36" y="233"/>
                    </a:cxn>
                    <a:cxn ang="0">
                      <a:pos x="30" y="102"/>
                    </a:cxn>
                    <a:cxn ang="0">
                      <a:pos x="28" y="102"/>
                    </a:cxn>
                    <a:cxn ang="0">
                      <a:pos x="30" y="113"/>
                    </a:cxn>
                    <a:cxn ang="0">
                      <a:pos x="34" y="229"/>
                    </a:cxn>
                    <a:cxn ang="0">
                      <a:pos x="34" y="232"/>
                    </a:cxn>
                    <a:cxn ang="0">
                      <a:pos x="36" y="232"/>
                    </a:cxn>
                    <a:cxn ang="0">
                      <a:pos x="32" y="113"/>
                    </a:cxn>
                    <a:cxn ang="0">
                      <a:pos x="30" y="102"/>
                    </a:cxn>
                    <a:cxn ang="0">
                      <a:pos x="3" y="0"/>
                    </a:cxn>
                    <a:cxn ang="0">
                      <a:pos x="0" y="0"/>
                    </a:cxn>
                    <a:cxn ang="0">
                      <a:pos x="2" y="2"/>
                    </a:cxn>
                    <a:cxn ang="0">
                      <a:pos x="28" y="101"/>
                    </a:cxn>
                    <a:cxn ang="0">
                      <a:pos x="30" y="101"/>
                    </a:cxn>
                    <a:cxn ang="0">
                      <a:pos x="4" y="2"/>
                    </a:cxn>
                    <a:cxn ang="0">
                      <a:pos x="3" y="0"/>
                    </a:cxn>
                  </a:cxnLst>
                  <a:rect l="0" t="0" r="r" b="b"/>
                  <a:pathLst>
                    <a:path w="46" h="429">
                      <a:moveTo>
                        <a:pt x="39" y="343"/>
                      </a:moveTo>
                      <a:cubicBezTo>
                        <a:pt x="37" y="343"/>
                        <a:pt x="37" y="343"/>
                        <a:pt x="37" y="343"/>
                      </a:cubicBezTo>
                      <a:cubicBezTo>
                        <a:pt x="38" y="370"/>
                        <a:pt x="41" y="404"/>
                        <a:pt x="44" y="429"/>
                      </a:cubicBezTo>
                      <a:cubicBezTo>
                        <a:pt x="46" y="429"/>
                        <a:pt x="46" y="429"/>
                        <a:pt x="46" y="429"/>
                      </a:cubicBezTo>
                      <a:cubicBezTo>
                        <a:pt x="43" y="404"/>
                        <a:pt x="40" y="370"/>
                        <a:pt x="39" y="343"/>
                      </a:cubicBezTo>
                      <a:moveTo>
                        <a:pt x="36" y="233"/>
                      </a:moveTo>
                      <a:cubicBezTo>
                        <a:pt x="34" y="233"/>
                        <a:pt x="34" y="233"/>
                        <a:pt x="34" y="233"/>
                      </a:cubicBezTo>
                      <a:cubicBezTo>
                        <a:pt x="36" y="286"/>
                        <a:pt x="37" y="335"/>
                        <a:pt x="37" y="335"/>
                      </a:cubicBezTo>
                      <a:cubicBezTo>
                        <a:pt x="37" y="335"/>
                        <a:pt x="37" y="335"/>
                        <a:pt x="37" y="335"/>
                      </a:cubicBezTo>
                      <a:cubicBezTo>
                        <a:pt x="37" y="336"/>
                        <a:pt x="37" y="336"/>
                        <a:pt x="37" y="337"/>
                      </a:cubicBezTo>
                      <a:cubicBezTo>
                        <a:pt x="37" y="338"/>
                        <a:pt x="37" y="340"/>
                        <a:pt x="37" y="342"/>
                      </a:cubicBezTo>
                      <a:cubicBezTo>
                        <a:pt x="39" y="342"/>
                        <a:pt x="39" y="342"/>
                        <a:pt x="39" y="342"/>
                      </a:cubicBezTo>
                      <a:cubicBezTo>
                        <a:pt x="39" y="340"/>
                        <a:pt x="39" y="338"/>
                        <a:pt x="39" y="337"/>
                      </a:cubicBezTo>
                      <a:cubicBezTo>
                        <a:pt x="39" y="336"/>
                        <a:pt x="39" y="336"/>
                        <a:pt x="39" y="335"/>
                      </a:cubicBezTo>
                      <a:cubicBezTo>
                        <a:pt x="39" y="335"/>
                        <a:pt x="39" y="335"/>
                        <a:pt x="39" y="335"/>
                      </a:cubicBezTo>
                      <a:cubicBezTo>
                        <a:pt x="39" y="335"/>
                        <a:pt x="39" y="335"/>
                        <a:pt x="39" y="335"/>
                      </a:cubicBezTo>
                      <a:cubicBezTo>
                        <a:pt x="39" y="335"/>
                        <a:pt x="38" y="286"/>
                        <a:pt x="36" y="233"/>
                      </a:cubicBezTo>
                      <a:moveTo>
                        <a:pt x="30" y="102"/>
                      </a:moveTo>
                      <a:cubicBezTo>
                        <a:pt x="28" y="102"/>
                        <a:pt x="28" y="102"/>
                        <a:pt x="28" y="102"/>
                      </a:cubicBezTo>
                      <a:cubicBezTo>
                        <a:pt x="29" y="107"/>
                        <a:pt x="29" y="111"/>
                        <a:pt x="30" y="113"/>
                      </a:cubicBezTo>
                      <a:cubicBezTo>
                        <a:pt x="30" y="119"/>
                        <a:pt x="32" y="175"/>
                        <a:pt x="34" y="229"/>
                      </a:cubicBezTo>
                      <a:cubicBezTo>
                        <a:pt x="34" y="230"/>
                        <a:pt x="34" y="231"/>
                        <a:pt x="34" y="232"/>
                      </a:cubicBezTo>
                      <a:cubicBezTo>
                        <a:pt x="36" y="232"/>
                        <a:pt x="36" y="232"/>
                        <a:pt x="36" y="232"/>
                      </a:cubicBezTo>
                      <a:cubicBezTo>
                        <a:pt x="34" y="177"/>
                        <a:pt x="32" y="119"/>
                        <a:pt x="32" y="113"/>
                      </a:cubicBezTo>
                      <a:cubicBezTo>
                        <a:pt x="31" y="111"/>
                        <a:pt x="31" y="107"/>
                        <a:pt x="30" y="102"/>
                      </a:cubicBezTo>
                      <a:moveTo>
                        <a:pt x="3" y="0"/>
                      </a:moveTo>
                      <a:cubicBezTo>
                        <a:pt x="0" y="0"/>
                        <a:pt x="0" y="0"/>
                        <a:pt x="0" y="0"/>
                      </a:cubicBezTo>
                      <a:cubicBezTo>
                        <a:pt x="1" y="1"/>
                        <a:pt x="1" y="2"/>
                        <a:pt x="2" y="2"/>
                      </a:cubicBezTo>
                      <a:cubicBezTo>
                        <a:pt x="14" y="28"/>
                        <a:pt x="24" y="77"/>
                        <a:pt x="28" y="101"/>
                      </a:cubicBezTo>
                      <a:cubicBezTo>
                        <a:pt x="30" y="101"/>
                        <a:pt x="30" y="101"/>
                        <a:pt x="30" y="101"/>
                      </a:cubicBezTo>
                      <a:cubicBezTo>
                        <a:pt x="26" y="77"/>
                        <a:pt x="16" y="28"/>
                        <a:pt x="4" y="2"/>
                      </a:cubicBezTo>
                      <a:cubicBezTo>
                        <a:pt x="3" y="1"/>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5" name="Freeform 115"/>
                <p:cNvSpPr>
                  <a:spLocks/>
                </p:cNvSpPr>
                <p:nvPr/>
              </p:nvSpPr>
              <p:spPr bwMode="auto">
                <a:xfrm>
                  <a:off x="-836" y="3069"/>
                  <a:ext cx="4"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6" name="Freeform 116"/>
                <p:cNvSpPr>
                  <a:spLocks noEditPoints="1"/>
                </p:cNvSpPr>
                <p:nvPr/>
              </p:nvSpPr>
              <p:spPr bwMode="auto">
                <a:xfrm>
                  <a:off x="-1712" y="1524"/>
                  <a:ext cx="906" cy="1832"/>
                </a:xfrm>
                <a:custGeom>
                  <a:avLst/>
                  <a:gdLst/>
                  <a:ahLst/>
                  <a:cxnLst>
                    <a:cxn ang="0">
                      <a:pos x="379" y="740"/>
                    </a:cxn>
                    <a:cxn ang="0">
                      <a:pos x="377" y="740"/>
                    </a:cxn>
                    <a:cxn ang="0">
                      <a:pos x="381" y="772"/>
                    </a:cxn>
                    <a:cxn ang="0">
                      <a:pos x="383" y="772"/>
                    </a:cxn>
                    <a:cxn ang="0">
                      <a:pos x="383" y="773"/>
                    </a:cxn>
                    <a:cxn ang="0">
                      <a:pos x="383" y="773"/>
                    </a:cxn>
                    <a:cxn ang="0">
                      <a:pos x="382" y="760"/>
                    </a:cxn>
                    <a:cxn ang="0">
                      <a:pos x="379" y="740"/>
                    </a:cxn>
                    <a:cxn ang="0">
                      <a:pos x="179" y="98"/>
                    </a:cxn>
                    <a:cxn ang="0">
                      <a:pos x="176" y="98"/>
                    </a:cxn>
                    <a:cxn ang="0">
                      <a:pos x="189" y="109"/>
                    </a:cxn>
                    <a:cxn ang="0">
                      <a:pos x="258" y="194"/>
                    </a:cxn>
                    <a:cxn ang="0">
                      <a:pos x="261" y="194"/>
                    </a:cxn>
                    <a:cxn ang="0">
                      <a:pos x="190" y="107"/>
                    </a:cxn>
                    <a:cxn ang="0">
                      <a:pos x="179" y="98"/>
                    </a:cxn>
                    <a:cxn ang="0">
                      <a:pos x="1" y="0"/>
                    </a:cxn>
                    <a:cxn ang="0">
                      <a:pos x="0" y="2"/>
                    </a:cxn>
                    <a:cxn ang="0">
                      <a:pos x="175" y="97"/>
                    </a:cxn>
                    <a:cxn ang="0">
                      <a:pos x="178" y="97"/>
                    </a:cxn>
                    <a:cxn ang="0">
                      <a:pos x="1" y="0"/>
                    </a:cxn>
                  </a:cxnLst>
                  <a:rect l="0" t="0" r="r" b="b"/>
                  <a:pathLst>
                    <a:path w="383" h="773">
                      <a:moveTo>
                        <a:pt x="379" y="740"/>
                      </a:moveTo>
                      <a:cubicBezTo>
                        <a:pt x="377" y="740"/>
                        <a:pt x="377" y="740"/>
                        <a:pt x="377" y="740"/>
                      </a:cubicBezTo>
                      <a:cubicBezTo>
                        <a:pt x="379" y="757"/>
                        <a:pt x="381" y="769"/>
                        <a:pt x="381" y="772"/>
                      </a:cubicBezTo>
                      <a:cubicBezTo>
                        <a:pt x="383" y="772"/>
                        <a:pt x="383" y="772"/>
                        <a:pt x="383" y="772"/>
                      </a:cubicBezTo>
                      <a:cubicBezTo>
                        <a:pt x="383" y="773"/>
                        <a:pt x="383" y="773"/>
                        <a:pt x="383" y="773"/>
                      </a:cubicBezTo>
                      <a:cubicBezTo>
                        <a:pt x="383" y="773"/>
                        <a:pt x="383" y="773"/>
                        <a:pt x="383" y="773"/>
                      </a:cubicBezTo>
                      <a:cubicBezTo>
                        <a:pt x="383" y="773"/>
                        <a:pt x="383" y="768"/>
                        <a:pt x="382" y="760"/>
                      </a:cubicBezTo>
                      <a:cubicBezTo>
                        <a:pt x="381" y="755"/>
                        <a:pt x="380" y="748"/>
                        <a:pt x="379" y="740"/>
                      </a:cubicBezTo>
                      <a:moveTo>
                        <a:pt x="179" y="98"/>
                      </a:moveTo>
                      <a:cubicBezTo>
                        <a:pt x="176" y="98"/>
                        <a:pt x="176" y="98"/>
                        <a:pt x="176" y="98"/>
                      </a:cubicBezTo>
                      <a:cubicBezTo>
                        <a:pt x="181" y="102"/>
                        <a:pt x="185" y="106"/>
                        <a:pt x="189" y="109"/>
                      </a:cubicBezTo>
                      <a:cubicBezTo>
                        <a:pt x="204" y="122"/>
                        <a:pt x="231" y="156"/>
                        <a:pt x="258" y="194"/>
                      </a:cubicBezTo>
                      <a:cubicBezTo>
                        <a:pt x="261" y="194"/>
                        <a:pt x="261" y="194"/>
                        <a:pt x="261" y="194"/>
                      </a:cubicBezTo>
                      <a:cubicBezTo>
                        <a:pt x="233" y="156"/>
                        <a:pt x="206" y="121"/>
                        <a:pt x="190" y="107"/>
                      </a:cubicBezTo>
                      <a:cubicBezTo>
                        <a:pt x="187" y="104"/>
                        <a:pt x="183" y="101"/>
                        <a:pt x="179" y="98"/>
                      </a:cubicBezTo>
                      <a:moveTo>
                        <a:pt x="1" y="0"/>
                      </a:moveTo>
                      <a:cubicBezTo>
                        <a:pt x="0" y="2"/>
                        <a:pt x="0" y="2"/>
                        <a:pt x="0" y="2"/>
                      </a:cubicBezTo>
                      <a:cubicBezTo>
                        <a:pt x="82" y="22"/>
                        <a:pt x="139" y="66"/>
                        <a:pt x="175" y="97"/>
                      </a:cubicBezTo>
                      <a:cubicBezTo>
                        <a:pt x="178" y="97"/>
                        <a:pt x="178" y="97"/>
                        <a:pt x="178" y="97"/>
                      </a:cubicBezTo>
                      <a:cubicBezTo>
                        <a:pt x="142" y="66"/>
                        <a:pt x="84" y="2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7" name="Freeform 117"/>
                <p:cNvSpPr>
                  <a:spLocks/>
                </p:cNvSpPr>
                <p:nvPr/>
              </p:nvSpPr>
              <p:spPr bwMode="auto">
                <a:xfrm>
                  <a:off x="-1298" y="1754"/>
                  <a:ext cx="10"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1" y="1"/>
                        <a:pt x="1" y="1"/>
                        <a:pt x="1" y="1"/>
                      </a:cubicBezTo>
                      <a:cubicBezTo>
                        <a:pt x="4" y="1"/>
                        <a:pt x="4" y="1"/>
                        <a:pt x="4"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8" name="Freeform 118"/>
                <p:cNvSpPr>
                  <a:spLocks/>
                </p:cNvSpPr>
                <p:nvPr/>
              </p:nvSpPr>
              <p:spPr bwMode="auto">
                <a:xfrm>
                  <a:off x="-843" y="2809"/>
                  <a:ext cx="4"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9" name="Freeform 119"/>
                <p:cNvSpPr>
                  <a:spLocks/>
                </p:cNvSpPr>
                <p:nvPr/>
              </p:nvSpPr>
              <p:spPr bwMode="auto">
                <a:xfrm>
                  <a:off x="-820"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0" name="Freeform 120"/>
                <p:cNvSpPr>
                  <a:spLocks/>
                </p:cNvSpPr>
                <p:nvPr/>
              </p:nvSpPr>
              <p:spPr bwMode="auto">
                <a:xfrm>
                  <a:off x="-810" y="3356"/>
                  <a:ext cx="2" cy="1"/>
                </a:xfrm>
                <a:custGeom>
                  <a:avLst/>
                  <a:gdLst/>
                  <a:ahLst/>
                  <a:cxnLst>
                    <a:cxn ang="0">
                      <a:pos x="1" y="0"/>
                    </a:cxn>
                    <a:cxn ang="0">
                      <a:pos x="0" y="0"/>
                    </a:cxn>
                    <a:cxn ang="0">
                      <a:pos x="0" y="0"/>
                    </a:cxn>
                    <a:cxn ang="0">
                      <a:pos x="1" y="0"/>
                    </a:cxn>
                  </a:cxnLst>
                  <a:rect l="0" t="0" r="r" b="b"/>
                  <a:pathLst>
                    <a:path w="1">
                      <a:moveTo>
                        <a:pt x="1" y="0"/>
                      </a:moveTo>
                      <a:cubicBezTo>
                        <a:pt x="0" y="0"/>
                        <a:pt x="0" y="0"/>
                        <a:pt x="0" y="0"/>
                      </a:cubicBezTo>
                      <a:cubicBezTo>
                        <a:pt x="0" y="0"/>
                        <a:pt x="0" y="0"/>
                        <a:pt x="0" y="0"/>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1" name="Freeform 121"/>
                <p:cNvSpPr>
                  <a:spLocks/>
                </p:cNvSpPr>
                <p:nvPr/>
              </p:nvSpPr>
              <p:spPr bwMode="auto">
                <a:xfrm>
                  <a:off x="-810" y="3354"/>
                  <a:ext cx="4" cy="2"/>
                </a:xfrm>
                <a:custGeom>
                  <a:avLst/>
                  <a:gdLst/>
                  <a:ahLst/>
                  <a:cxnLst>
                    <a:cxn ang="0">
                      <a:pos x="2" y="0"/>
                    </a:cxn>
                    <a:cxn ang="0">
                      <a:pos x="0" y="0"/>
                    </a:cxn>
                    <a:cxn ang="0">
                      <a:pos x="0" y="1"/>
                    </a:cxn>
                    <a:cxn ang="0">
                      <a:pos x="1" y="1"/>
                    </a:cxn>
                    <a:cxn ang="0">
                      <a:pos x="2" y="1"/>
                    </a:cxn>
                    <a:cxn ang="0">
                      <a:pos x="2" y="0"/>
                    </a:cxn>
                  </a:cxnLst>
                  <a:rect l="0" t="0" r="r" b="b"/>
                  <a:pathLst>
                    <a:path w="2" h="1">
                      <a:moveTo>
                        <a:pt x="2" y="0"/>
                      </a:moveTo>
                      <a:cubicBezTo>
                        <a:pt x="0" y="0"/>
                        <a:pt x="0" y="0"/>
                        <a:pt x="0" y="0"/>
                      </a:cubicBezTo>
                      <a:cubicBezTo>
                        <a:pt x="0" y="1"/>
                        <a:pt x="0" y="1"/>
                        <a:pt x="0" y="1"/>
                      </a:cubicBezTo>
                      <a:cubicBezTo>
                        <a:pt x="1" y="1"/>
                        <a:pt x="1" y="1"/>
                        <a:pt x="1"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2" name="Freeform 122"/>
                <p:cNvSpPr>
                  <a:spLocks/>
                </p:cNvSpPr>
                <p:nvPr/>
              </p:nvSpPr>
              <p:spPr bwMode="auto">
                <a:xfrm>
                  <a:off x="-858"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3" name="Freeform 123"/>
                <p:cNvSpPr>
                  <a:spLocks/>
                </p:cNvSpPr>
                <p:nvPr/>
              </p:nvSpPr>
              <p:spPr bwMode="auto">
                <a:xfrm>
                  <a:off x="-924" y="2256"/>
                  <a:ext cx="7" cy="3"/>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0"/>
                        <a:pt x="0" y="0"/>
                        <a:pt x="0" y="1"/>
                      </a:cubicBezTo>
                      <a:cubicBezTo>
                        <a:pt x="3" y="1"/>
                        <a:pt x="3" y="1"/>
                        <a:pt x="3"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4" name="Freeform 124"/>
                <p:cNvSpPr>
                  <a:spLocks noEditPoints="1"/>
                </p:cNvSpPr>
                <p:nvPr/>
              </p:nvSpPr>
              <p:spPr bwMode="auto">
                <a:xfrm>
                  <a:off x="-2699" y="2451"/>
                  <a:ext cx="106" cy="825"/>
                </a:xfrm>
                <a:custGeom>
                  <a:avLst/>
                  <a:gdLst/>
                  <a:ahLst/>
                  <a:cxnLst>
                    <a:cxn ang="0">
                      <a:pos x="16" y="262"/>
                    </a:cxn>
                    <a:cxn ang="0">
                      <a:pos x="14" y="262"/>
                    </a:cxn>
                    <a:cxn ang="0">
                      <a:pos x="14" y="266"/>
                    </a:cxn>
                    <a:cxn ang="0">
                      <a:pos x="0" y="348"/>
                    </a:cxn>
                    <a:cxn ang="0">
                      <a:pos x="2" y="348"/>
                    </a:cxn>
                    <a:cxn ang="0">
                      <a:pos x="16" y="262"/>
                    </a:cxn>
                    <a:cxn ang="0">
                      <a:pos x="34" y="152"/>
                    </a:cxn>
                    <a:cxn ang="0">
                      <a:pos x="32" y="152"/>
                    </a:cxn>
                    <a:cxn ang="0">
                      <a:pos x="20" y="239"/>
                    </a:cxn>
                    <a:cxn ang="0">
                      <a:pos x="16" y="256"/>
                    </a:cxn>
                    <a:cxn ang="0">
                      <a:pos x="15" y="260"/>
                    </a:cxn>
                    <a:cxn ang="0">
                      <a:pos x="15" y="260"/>
                    </a:cxn>
                    <a:cxn ang="0">
                      <a:pos x="15" y="261"/>
                    </a:cxn>
                    <a:cxn ang="0">
                      <a:pos x="15" y="261"/>
                    </a:cxn>
                    <a:cxn ang="0">
                      <a:pos x="15" y="261"/>
                    </a:cxn>
                    <a:cxn ang="0">
                      <a:pos x="17" y="261"/>
                    </a:cxn>
                    <a:cxn ang="0">
                      <a:pos x="34" y="152"/>
                    </a:cxn>
                    <a:cxn ang="0">
                      <a:pos x="43" y="21"/>
                    </a:cxn>
                    <a:cxn ang="0">
                      <a:pos x="41" y="21"/>
                    </a:cxn>
                    <a:cxn ang="0">
                      <a:pos x="43" y="52"/>
                    </a:cxn>
                    <a:cxn ang="0">
                      <a:pos x="43" y="55"/>
                    </a:cxn>
                    <a:cxn ang="0">
                      <a:pos x="43" y="55"/>
                    </a:cxn>
                    <a:cxn ang="0">
                      <a:pos x="42" y="66"/>
                    </a:cxn>
                    <a:cxn ang="0">
                      <a:pos x="32" y="151"/>
                    </a:cxn>
                    <a:cxn ang="0">
                      <a:pos x="34" y="151"/>
                    </a:cxn>
                    <a:cxn ang="0">
                      <a:pos x="45" y="55"/>
                    </a:cxn>
                    <a:cxn ang="0">
                      <a:pos x="45" y="55"/>
                    </a:cxn>
                    <a:cxn ang="0">
                      <a:pos x="45" y="52"/>
                    </a:cxn>
                    <a:cxn ang="0">
                      <a:pos x="43" y="21"/>
                    </a:cxn>
                    <a:cxn ang="0">
                      <a:pos x="41" y="0"/>
                    </a:cxn>
                    <a:cxn ang="0">
                      <a:pos x="41" y="1"/>
                    </a:cxn>
                    <a:cxn ang="0">
                      <a:pos x="39" y="1"/>
                    </a:cxn>
                    <a:cxn ang="0">
                      <a:pos x="39" y="1"/>
                    </a:cxn>
                    <a:cxn ang="0">
                      <a:pos x="41" y="20"/>
                    </a:cxn>
                    <a:cxn ang="0">
                      <a:pos x="43" y="20"/>
                    </a:cxn>
                    <a:cxn ang="0">
                      <a:pos x="41" y="0"/>
                    </a:cxn>
                  </a:cxnLst>
                  <a:rect l="0" t="0" r="r" b="b"/>
                  <a:pathLst>
                    <a:path w="45" h="348">
                      <a:moveTo>
                        <a:pt x="16" y="262"/>
                      </a:moveTo>
                      <a:cubicBezTo>
                        <a:pt x="14" y="262"/>
                        <a:pt x="14" y="262"/>
                        <a:pt x="14" y="262"/>
                      </a:cubicBezTo>
                      <a:cubicBezTo>
                        <a:pt x="14" y="263"/>
                        <a:pt x="14" y="264"/>
                        <a:pt x="14" y="266"/>
                      </a:cubicBezTo>
                      <a:cubicBezTo>
                        <a:pt x="13" y="278"/>
                        <a:pt x="9" y="309"/>
                        <a:pt x="0" y="348"/>
                      </a:cubicBezTo>
                      <a:cubicBezTo>
                        <a:pt x="2" y="348"/>
                        <a:pt x="2" y="348"/>
                        <a:pt x="2" y="348"/>
                      </a:cubicBezTo>
                      <a:cubicBezTo>
                        <a:pt x="13" y="303"/>
                        <a:pt x="16" y="268"/>
                        <a:pt x="16" y="262"/>
                      </a:cubicBezTo>
                      <a:moveTo>
                        <a:pt x="34" y="152"/>
                      </a:moveTo>
                      <a:cubicBezTo>
                        <a:pt x="32" y="152"/>
                        <a:pt x="32" y="152"/>
                        <a:pt x="32" y="152"/>
                      </a:cubicBezTo>
                      <a:cubicBezTo>
                        <a:pt x="28" y="195"/>
                        <a:pt x="23" y="222"/>
                        <a:pt x="20" y="239"/>
                      </a:cubicBezTo>
                      <a:cubicBezTo>
                        <a:pt x="18" y="247"/>
                        <a:pt x="17" y="252"/>
                        <a:pt x="16" y="256"/>
                      </a:cubicBezTo>
                      <a:cubicBezTo>
                        <a:pt x="16" y="258"/>
                        <a:pt x="15" y="259"/>
                        <a:pt x="15" y="260"/>
                      </a:cubicBezTo>
                      <a:cubicBezTo>
                        <a:pt x="15" y="260"/>
                        <a:pt x="15" y="260"/>
                        <a:pt x="15" y="260"/>
                      </a:cubicBezTo>
                      <a:cubicBezTo>
                        <a:pt x="15" y="261"/>
                        <a:pt x="15" y="261"/>
                        <a:pt x="15" y="261"/>
                      </a:cubicBezTo>
                      <a:cubicBezTo>
                        <a:pt x="15" y="261"/>
                        <a:pt x="15" y="261"/>
                        <a:pt x="15" y="261"/>
                      </a:cubicBezTo>
                      <a:cubicBezTo>
                        <a:pt x="15" y="261"/>
                        <a:pt x="15" y="261"/>
                        <a:pt x="15" y="261"/>
                      </a:cubicBezTo>
                      <a:cubicBezTo>
                        <a:pt x="17" y="261"/>
                        <a:pt x="17" y="261"/>
                        <a:pt x="17" y="261"/>
                      </a:cubicBezTo>
                      <a:cubicBezTo>
                        <a:pt x="18" y="257"/>
                        <a:pt x="26" y="232"/>
                        <a:pt x="34" y="152"/>
                      </a:cubicBezTo>
                      <a:moveTo>
                        <a:pt x="43" y="21"/>
                      </a:moveTo>
                      <a:cubicBezTo>
                        <a:pt x="41" y="21"/>
                        <a:pt x="41" y="21"/>
                        <a:pt x="41" y="21"/>
                      </a:cubicBezTo>
                      <a:cubicBezTo>
                        <a:pt x="42" y="33"/>
                        <a:pt x="43" y="45"/>
                        <a:pt x="43" y="52"/>
                      </a:cubicBezTo>
                      <a:cubicBezTo>
                        <a:pt x="43" y="53"/>
                        <a:pt x="43" y="54"/>
                        <a:pt x="43" y="55"/>
                      </a:cubicBezTo>
                      <a:cubicBezTo>
                        <a:pt x="43" y="55"/>
                        <a:pt x="43" y="55"/>
                        <a:pt x="43" y="55"/>
                      </a:cubicBezTo>
                      <a:cubicBezTo>
                        <a:pt x="43" y="55"/>
                        <a:pt x="43" y="59"/>
                        <a:pt x="42" y="66"/>
                      </a:cubicBezTo>
                      <a:cubicBezTo>
                        <a:pt x="41" y="86"/>
                        <a:pt x="37" y="130"/>
                        <a:pt x="32" y="151"/>
                      </a:cubicBezTo>
                      <a:cubicBezTo>
                        <a:pt x="34" y="151"/>
                        <a:pt x="34" y="151"/>
                        <a:pt x="34" y="151"/>
                      </a:cubicBezTo>
                      <a:cubicBezTo>
                        <a:pt x="41" y="122"/>
                        <a:pt x="45" y="55"/>
                        <a:pt x="45" y="55"/>
                      </a:cubicBezTo>
                      <a:cubicBezTo>
                        <a:pt x="45" y="55"/>
                        <a:pt x="45" y="55"/>
                        <a:pt x="45" y="55"/>
                      </a:cubicBezTo>
                      <a:cubicBezTo>
                        <a:pt x="45" y="54"/>
                        <a:pt x="45" y="53"/>
                        <a:pt x="45" y="52"/>
                      </a:cubicBezTo>
                      <a:cubicBezTo>
                        <a:pt x="45" y="45"/>
                        <a:pt x="44" y="33"/>
                        <a:pt x="43" y="21"/>
                      </a:cubicBezTo>
                      <a:moveTo>
                        <a:pt x="41" y="0"/>
                      </a:moveTo>
                      <a:cubicBezTo>
                        <a:pt x="41" y="1"/>
                        <a:pt x="41" y="1"/>
                        <a:pt x="41" y="1"/>
                      </a:cubicBezTo>
                      <a:cubicBezTo>
                        <a:pt x="39" y="1"/>
                        <a:pt x="39" y="1"/>
                        <a:pt x="39" y="1"/>
                      </a:cubicBezTo>
                      <a:cubicBezTo>
                        <a:pt x="39" y="1"/>
                        <a:pt x="39" y="1"/>
                        <a:pt x="39" y="1"/>
                      </a:cubicBezTo>
                      <a:cubicBezTo>
                        <a:pt x="39" y="6"/>
                        <a:pt x="40" y="13"/>
                        <a:pt x="41" y="20"/>
                      </a:cubicBezTo>
                      <a:cubicBezTo>
                        <a:pt x="43" y="20"/>
                        <a:pt x="43" y="20"/>
                        <a:pt x="43" y="20"/>
                      </a:cubicBezTo>
                      <a:cubicBezTo>
                        <a:pt x="42" y="13"/>
                        <a:pt x="41" y="6"/>
                        <a:pt x="4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5" name="Freeform 125"/>
                <p:cNvSpPr>
                  <a:spLocks/>
                </p:cNvSpPr>
                <p:nvPr/>
              </p:nvSpPr>
              <p:spPr bwMode="auto">
                <a:xfrm>
                  <a:off x="-2666" y="3069"/>
                  <a:ext cx="7" cy="3"/>
                </a:xfrm>
                <a:custGeom>
                  <a:avLst/>
                  <a:gdLst/>
                  <a:ahLst/>
                  <a:cxnLst>
                    <a:cxn ang="0">
                      <a:pos x="3" y="0"/>
                    </a:cxn>
                    <a:cxn ang="0">
                      <a:pos x="1" y="0"/>
                    </a:cxn>
                    <a:cxn ang="0">
                      <a:pos x="1" y="0"/>
                    </a:cxn>
                    <a:cxn ang="0">
                      <a:pos x="0" y="1"/>
                    </a:cxn>
                    <a:cxn ang="0">
                      <a:pos x="2" y="1"/>
                    </a:cxn>
                    <a:cxn ang="0">
                      <a:pos x="3" y="0"/>
                    </a:cxn>
                    <a:cxn ang="0">
                      <a:pos x="3" y="0"/>
                    </a:cxn>
                  </a:cxnLst>
                  <a:rect l="0" t="0" r="r" b="b"/>
                  <a:pathLst>
                    <a:path w="3" h="1">
                      <a:moveTo>
                        <a:pt x="3" y="0"/>
                      </a:moveTo>
                      <a:cubicBezTo>
                        <a:pt x="1" y="0"/>
                        <a:pt x="1" y="0"/>
                        <a:pt x="1" y="0"/>
                      </a:cubicBezTo>
                      <a:cubicBezTo>
                        <a:pt x="1" y="0"/>
                        <a:pt x="1" y="0"/>
                        <a:pt x="1" y="0"/>
                      </a:cubicBezTo>
                      <a:cubicBezTo>
                        <a:pt x="1" y="0"/>
                        <a:pt x="1" y="0"/>
                        <a:pt x="0" y="1"/>
                      </a:cubicBezTo>
                      <a:cubicBezTo>
                        <a:pt x="2" y="1"/>
                        <a:pt x="2" y="1"/>
                        <a:pt x="2" y="1"/>
                      </a:cubicBezTo>
                      <a:cubicBezTo>
                        <a:pt x="3" y="1"/>
                        <a:pt x="3" y="0"/>
                        <a:pt x="3" y="0"/>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6" name="Freeform 126"/>
                <p:cNvSpPr>
                  <a:spLocks/>
                </p:cNvSpPr>
                <p:nvPr/>
              </p:nvSpPr>
              <p:spPr bwMode="auto">
                <a:xfrm>
                  <a:off x="-2796" y="3278"/>
                  <a:ext cx="102" cy="258"/>
                </a:xfrm>
                <a:custGeom>
                  <a:avLst/>
                  <a:gdLst/>
                  <a:ahLst/>
                  <a:cxnLst>
                    <a:cxn ang="0">
                      <a:pos x="43" y="0"/>
                    </a:cxn>
                    <a:cxn ang="0">
                      <a:pos x="40" y="0"/>
                    </a:cxn>
                    <a:cxn ang="0">
                      <a:pos x="0" y="108"/>
                    </a:cxn>
                    <a:cxn ang="0">
                      <a:pos x="1" y="109"/>
                    </a:cxn>
                    <a:cxn ang="0">
                      <a:pos x="2" y="109"/>
                    </a:cxn>
                    <a:cxn ang="0">
                      <a:pos x="33" y="33"/>
                    </a:cxn>
                    <a:cxn ang="0">
                      <a:pos x="33" y="32"/>
                    </a:cxn>
                    <a:cxn ang="0">
                      <a:pos x="34" y="32"/>
                    </a:cxn>
                    <a:cxn ang="0">
                      <a:pos x="43" y="0"/>
                    </a:cxn>
                  </a:cxnLst>
                  <a:rect l="0" t="0" r="r" b="b"/>
                  <a:pathLst>
                    <a:path w="43" h="109">
                      <a:moveTo>
                        <a:pt x="43" y="0"/>
                      </a:moveTo>
                      <a:cubicBezTo>
                        <a:pt x="40" y="0"/>
                        <a:pt x="40" y="0"/>
                        <a:pt x="40" y="0"/>
                      </a:cubicBezTo>
                      <a:cubicBezTo>
                        <a:pt x="32" y="34"/>
                        <a:pt x="19" y="73"/>
                        <a:pt x="0" y="108"/>
                      </a:cubicBezTo>
                      <a:cubicBezTo>
                        <a:pt x="1" y="109"/>
                        <a:pt x="1" y="109"/>
                        <a:pt x="1" y="109"/>
                      </a:cubicBezTo>
                      <a:cubicBezTo>
                        <a:pt x="2" y="109"/>
                        <a:pt x="2" y="109"/>
                        <a:pt x="2" y="109"/>
                      </a:cubicBezTo>
                      <a:cubicBezTo>
                        <a:pt x="15" y="84"/>
                        <a:pt x="26" y="58"/>
                        <a:pt x="33" y="33"/>
                      </a:cubicBezTo>
                      <a:cubicBezTo>
                        <a:pt x="33" y="32"/>
                        <a:pt x="33" y="32"/>
                        <a:pt x="33" y="32"/>
                      </a:cubicBezTo>
                      <a:cubicBezTo>
                        <a:pt x="34" y="32"/>
                        <a:pt x="34" y="32"/>
                        <a:pt x="34" y="32"/>
                      </a:cubicBezTo>
                      <a:cubicBezTo>
                        <a:pt x="37" y="21"/>
                        <a:pt x="40" y="10"/>
                        <a:pt x="4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7" name="Freeform 127"/>
                <p:cNvSpPr>
                  <a:spLocks/>
                </p:cNvSpPr>
                <p:nvPr/>
              </p:nvSpPr>
              <p:spPr bwMode="auto">
                <a:xfrm>
                  <a:off x="-2623" y="2809"/>
                  <a:ext cx="4" cy="2"/>
                </a:xfrm>
                <a:custGeom>
                  <a:avLst/>
                  <a:gdLst/>
                  <a:ahLst/>
                  <a:cxnLst>
                    <a:cxn ang="0">
                      <a:pos x="2" y="0"/>
                    </a:cxn>
                    <a:cxn ang="0">
                      <a:pos x="0" y="0"/>
                    </a:cxn>
                    <a:cxn ang="0">
                      <a:pos x="0" y="0"/>
                    </a:cxn>
                    <a:cxn ang="0">
                      <a:pos x="0" y="0"/>
                    </a:cxn>
                    <a:cxn ang="0">
                      <a:pos x="0" y="0"/>
                    </a:cxn>
                    <a:cxn ang="0">
                      <a:pos x="0" y="1"/>
                    </a:cxn>
                    <a:cxn ang="0">
                      <a:pos x="2" y="1"/>
                    </a:cxn>
                    <a:cxn ang="0">
                      <a:pos x="2" y="1"/>
                    </a:cxn>
                    <a:cxn ang="0">
                      <a:pos x="2" y="1"/>
                    </a:cxn>
                    <a:cxn ang="0">
                      <a:pos x="2" y="0"/>
                    </a:cxn>
                  </a:cxnLst>
                  <a:rect l="0" t="0" r="r" b="b"/>
                  <a:pathLst>
                    <a:path w="2" h="1">
                      <a:moveTo>
                        <a:pt x="2" y="0"/>
                      </a:moveTo>
                      <a:cubicBezTo>
                        <a:pt x="0" y="0"/>
                        <a:pt x="0" y="0"/>
                        <a:pt x="0" y="0"/>
                      </a:cubicBezTo>
                      <a:cubicBezTo>
                        <a:pt x="0" y="0"/>
                        <a:pt x="0" y="0"/>
                        <a:pt x="0" y="0"/>
                      </a:cubicBezTo>
                      <a:cubicBezTo>
                        <a:pt x="0" y="0"/>
                        <a:pt x="0" y="0"/>
                        <a:pt x="0" y="0"/>
                      </a:cubicBezTo>
                      <a:cubicBezTo>
                        <a:pt x="0" y="0"/>
                        <a:pt x="0" y="0"/>
                        <a:pt x="0" y="0"/>
                      </a:cubicBezTo>
                      <a:cubicBezTo>
                        <a:pt x="0" y="1"/>
                        <a:pt x="0" y="1"/>
                        <a:pt x="0" y="1"/>
                      </a:cubicBezTo>
                      <a:cubicBezTo>
                        <a:pt x="2" y="1"/>
                        <a:pt x="2" y="1"/>
                        <a:pt x="2" y="1"/>
                      </a:cubicBezTo>
                      <a:cubicBezTo>
                        <a:pt x="2" y="1"/>
                        <a:pt x="2" y="1"/>
                        <a:pt x="2"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8" name="Freeform 128"/>
                <p:cNvSpPr>
                  <a:spLocks/>
                </p:cNvSpPr>
                <p:nvPr/>
              </p:nvSpPr>
              <p:spPr bwMode="auto">
                <a:xfrm>
                  <a:off x="-2701" y="3276"/>
                  <a:ext cx="7"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9" name="Freeform 129"/>
                <p:cNvSpPr>
                  <a:spLocks/>
                </p:cNvSpPr>
                <p:nvPr/>
              </p:nvSpPr>
              <p:spPr bwMode="auto">
                <a:xfrm>
                  <a:off x="-2718" y="3354"/>
                  <a:ext cx="2" cy="2"/>
                </a:xfrm>
                <a:custGeom>
                  <a:avLst/>
                  <a:gdLst/>
                  <a:ahLst/>
                  <a:cxnLst>
                    <a:cxn ang="0">
                      <a:pos x="1" y="0"/>
                    </a:cxn>
                    <a:cxn ang="0">
                      <a:pos x="0" y="0"/>
                    </a:cxn>
                    <a:cxn ang="0">
                      <a:pos x="0" y="1"/>
                    </a:cxn>
                    <a:cxn ang="0">
                      <a:pos x="1" y="0"/>
                    </a:cxn>
                  </a:cxnLst>
                  <a:rect l="0" t="0" r="r" b="b"/>
                  <a:pathLst>
                    <a:path w="1" h="1">
                      <a:moveTo>
                        <a:pt x="1" y="0"/>
                      </a:moveTo>
                      <a:cubicBezTo>
                        <a:pt x="0" y="0"/>
                        <a:pt x="0" y="0"/>
                        <a:pt x="0" y="0"/>
                      </a:cubicBezTo>
                      <a:cubicBezTo>
                        <a:pt x="0" y="1"/>
                        <a:pt x="0" y="1"/>
                        <a:pt x="0" y="1"/>
                      </a:cubicBezTo>
                      <a:cubicBezTo>
                        <a:pt x="0" y="1"/>
                        <a:pt x="1" y="1"/>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60" name="Freeform 130"/>
                <p:cNvSpPr>
                  <a:spLocks/>
                </p:cNvSpPr>
                <p:nvPr/>
              </p:nvSpPr>
              <p:spPr bwMode="auto">
                <a:xfrm>
                  <a:off x="-2602"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61" name="Freeform 131"/>
                <p:cNvSpPr>
                  <a:spLocks noEditPoints="1"/>
                </p:cNvSpPr>
                <p:nvPr/>
              </p:nvSpPr>
              <p:spPr bwMode="auto">
                <a:xfrm>
                  <a:off x="-3769" y="1986"/>
                  <a:ext cx="118" cy="270"/>
                </a:xfrm>
                <a:custGeom>
                  <a:avLst/>
                  <a:gdLst/>
                  <a:ahLst/>
                  <a:cxnLst>
                    <a:cxn ang="0">
                      <a:pos x="6" y="101"/>
                    </a:cxn>
                    <a:cxn ang="0">
                      <a:pos x="4" y="101"/>
                    </a:cxn>
                    <a:cxn ang="0">
                      <a:pos x="0" y="114"/>
                    </a:cxn>
                    <a:cxn ang="0">
                      <a:pos x="3" y="114"/>
                    </a:cxn>
                    <a:cxn ang="0">
                      <a:pos x="6" y="101"/>
                    </a:cxn>
                    <a:cxn ang="0">
                      <a:pos x="50" y="0"/>
                    </a:cxn>
                    <a:cxn ang="0">
                      <a:pos x="48" y="0"/>
                    </a:cxn>
                    <a:cxn ang="0">
                      <a:pos x="4" y="100"/>
                    </a:cxn>
                    <a:cxn ang="0">
                      <a:pos x="6" y="100"/>
                    </a:cxn>
                    <a:cxn ang="0">
                      <a:pos x="21" y="55"/>
                    </a:cxn>
                    <a:cxn ang="0">
                      <a:pos x="41" y="13"/>
                    </a:cxn>
                    <a:cxn ang="0">
                      <a:pos x="48" y="3"/>
                    </a:cxn>
                    <a:cxn ang="0">
                      <a:pos x="50" y="0"/>
                    </a:cxn>
                    <a:cxn ang="0">
                      <a:pos x="50" y="0"/>
                    </a:cxn>
                  </a:cxnLst>
                  <a:rect l="0" t="0" r="r" b="b"/>
                  <a:pathLst>
                    <a:path w="50" h="114">
                      <a:moveTo>
                        <a:pt x="6" y="101"/>
                      </a:moveTo>
                      <a:cubicBezTo>
                        <a:pt x="4" y="101"/>
                        <a:pt x="4" y="101"/>
                        <a:pt x="4" y="101"/>
                      </a:cubicBezTo>
                      <a:cubicBezTo>
                        <a:pt x="3" y="105"/>
                        <a:pt x="1" y="109"/>
                        <a:pt x="0" y="114"/>
                      </a:cubicBezTo>
                      <a:cubicBezTo>
                        <a:pt x="3" y="114"/>
                        <a:pt x="3" y="114"/>
                        <a:pt x="3" y="114"/>
                      </a:cubicBezTo>
                      <a:cubicBezTo>
                        <a:pt x="4" y="109"/>
                        <a:pt x="5" y="105"/>
                        <a:pt x="6" y="101"/>
                      </a:cubicBezTo>
                      <a:moveTo>
                        <a:pt x="50" y="0"/>
                      </a:moveTo>
                      <a:cubicBezTo>
                        <a:pt x="48" y="0"/>
                        <a:pt x="48" y="0"/>
                        <a:pt x="48" y="0"/>
                      </a:cubicBezTo>
                      <a:cubicBezTo>
                        <a:pt x="43" y="6"/>
                        <a:pt x="20" y="40"/>
                        <a:pt x="4" y="100"/>
                      </a:cubicBezTo>
                      <a:cubicBezTo>
                        <a:pt x="6" y="100"/>
                        <a:pt x="6" y="100"/>
                        <a:pt x="6" y="100"/>
                      </a:cubicBezTo>
                      <a:cubicBezTo>
                        <a:pt x="11" y="83"/>
                        <a:pt x="16" y="68"/>
                        <a:pt x="21" y="55"/>
                      </a:cubicBezTo>
                      <a:cubicBezTo>
                        <a:pt x="28" y="36"/>
                        <a:pt x="36" y="22"/>
                        <a:pt x="41" y="13"/>
                      </a:cubicBezTo>
                      <a:cubicBezTo>
                        <a:pt x="44" y="9"/>
                        <a:pt x="46" y="5"/>
                        <a:pt x="48" y="3"/>
                      </a:cubicBezTo>
                      <a:cubicBezTo>
                        <a:pt x="49" y="2"/>
                        <a:pt x="49" y="1"/>
                        <a:pt x="50" y="0"/>
                      </a:cubicBezTo>
                      <a:cubicBezTo>
                        <a:pt x="50" y="0"/>
                        <a:pt x="50" y="0"/>
                        <a:pt x="5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62" name="Freeform 132"/>
                <p:cNvSpPr>
                  <a:spLocks/>
                </p:cNvSpPr>
                <p:nvPr/>
              </p:nvSpPr>
              <p:spPr bwMode="auto">
                <a:xfrm>
                  <a:off x="-3759" y="2223"/>
                  <a:ext cx="4"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63" name="Freeform 133"/>
                <p:cNvSpPr>
                  <a:spLocks noEditPoints="1"/>
                </p:cNvSpPr>
                <p:nvPr/>
              </p:nvSpPr>
              <p:spPr bwMode="auto">
                <a:xfrm>
                  <a:off x="-3655" y="1522"/>
                  <a:ext cx="329" cy="462"/>
                </a:xfrm>
                <a:custGeom>
                  <a:avLst/>
                  <a:gdLst/>
                  <a:ahLst/>
                  <a:cxnLst>
                    <a:cxn ang="0">
                      <a:pos x="41" y="99"/>
                    </a:cxn>
                    <a:cxn ang="0">
                      <a:pos x="38" y="99"/>
                    </a:cxn>
                    <a:cxn ang="0">
                      <a:pos x="1" y="194"/>
                    </a:cxn>
                    <a:cxn ang="0">
                      <a:pos x="0" y="195"/>
                    </a:cxn>
                    <a:cxn ang="0">
                      <a:pos x="3" y="195"/>
                    </a:cxn>
                    <a:cxn ang="0">
                      <a:pos x="41" y="99"/>
                    </a:cxn>
                    <a:cxn ang="0">
                      <a:pos x="63" y="68"/>
                    </a:cxn>
                    <a:cxn ang="0">
                      <a:pos x="60" y="68"/>
                    </a:cxn>
                    <a:cxn ang="0">
                      <a:pos x="39" y="98"/>
                    </a:cxn>
                    <a:cxn ang="0">
                      <a:pos x="41" y="98"/>
                    </a:cxn>
                    <a:cxn ang="0">
                      <a:pos x="63" y="68"/>
                    </a:cxn>
                    <a:cxn ang="0">
                      <a:pos x="138" y="0"/>
                    </a:cxn>
                    <a:cxn ang="0">
                      <a:pos x="138" y="0"/>
                    </a:cxn>
                    <a:cxn ang="0">
                      <a:pos x="61" y="67"/>
                    </a:cxn>
                    <a:cxn ang="0">
                      <a:pos x="63" y="67"/>
                    </a:cxn>
                    <a:cxn ang="0">
                      <a:pos x="63" y="68"/>
                    </a:cxn>
                    <a:cxn ang="0">
                      <a:pos x="81" y="48"/>
                    </a:cxn>
                    <a:cxn ang="0">
                      <a:pos x="121" y="13"/>
                    </a:cxn>
                    <a:cxn ang="0">
                      <a:pos x="134" y="5"/>
                    </a:cxn>
                    <a:cxn ang="0">
                      <a:pos x="137" y="3"/>
                    </a:cxn>
                    <a:cxn ang="0">
                      <a:pos x="139" y="2"/>
                    </a:cxn>
                    <a:cxn ang="0">
                      <a:pos x="138" y="0"/>
                    </a:cxn>
                  </a:cxnLst>
                  <a:rect l="0" t="0" r="r" b="b"/>
                  <a:pathLst>
                    <a:path w="139" h="195">
                      <a:moveTo>
                        <a:pt x="41" y="99"/>
                      </a:moveTo>
                      <a:cubicBezTo>
                        <a:pt x="38" y="99"/>
                        <a:pt x="38" y="99"/>
                        <a:pt x="38" y="99"/>
                      </a:cubicBezTo>
                      <a:cubicBezTo>
                        <a:pt x="22" y="125"/>
                        <a:pt x="8" y="157"/>
                        <a:pt x="1" y="194"/>
                      </a:cubicBezTo>
                      <a:cubicBezTo>
                        <a:pt x="0" y="195"/>
                        <a:pt x="0" y="195"/>
                        <a:pt x="0" y="195"/>
                      </a:cubicBezTo>
                      <a:cubicBezTo>
                        <a:pt x="3" y="195"/>
                        <a:pt x="3" y="195"/>
                        <a:pt x="3" y="195"/>
                      </a:cubicBezTo>
                      <a:cubicBezTo>
                        <a:pt x="10" y="157"/>
                        <a:pt x="24" y="125"/>
                        <a:pt x="41" y="99"/>
                      </a:cubicBezTo>
                      <a:moveTo>
                        <a:pt x="63" y="68"/>
                      </a:moveTo>
                      <a:cubicBezTo>
                        <a:pt x="60" y="68"/>
                        <a:pt x="60" y="68"/>
                        <a:pt x="60" y="68"/>
                      </a:cubicBezTo>
                      <a:cubicBezTo>
                        <a:pt x="53" y="77"/>
                        <a:pt x="46" y="87"/>
                        <a:pt x="39" y="98"/>
                      </a:cubicBezTo>
                      <a:cubicBezTo>
                        <a:pt x="41" y="98"/>
                        <a:pt x="41" y="98"/>
                        <a:pt x="41" y="98"/>
                      </a:cubicBezTo>
                      <a:cubicBezTo>
                        <a:pt x="48" y="87"/>
                        <a:pt x="56" y="77"/>
                        <a:pt x="63" y="68"/>
                      </a:cubicBezTo>
                      <a:moveTo>
                        <a:pt x="138" y="0"/>
                      </a:moveTo>
                      <a:cubicBezTo>
                        <a:pt x="138" y="0"/>
                        <a:pt x="138" y="0"/>
                        <a:pt x="138" y="0"/>
                      </a:cubicBezTo>
                      <a:cubicBezTo>
                        <a:pt x="138" y="0"/>
                        <a:pt x="98" y="21"/>
                        <a:pt x="61" y="67"/>
                      </a:cubicBezTo>
                      <a:cubicBezTo>
                        <a:pt x="63" y="67"/>
                        <a:pt x="63" y="67"/>
                        <a:pt x="63" y="67"/>
                      </a:cubicBezTo>
                      <a:cubicBezTo>
                        <a:pt x="63" y="68"/>
                        <a:pt x="63" y="68"/>
                        <a:pt x="63" y="68"/>
                      </a:cubicBezTo>
                      <a:cubicBezTo>
                        <a:pt x="69" y="61"/>
                        <a:pt x="75" y="54"/>
                        <a:pt x="81" y="48"/>
                      </a:cubicBezTo>
                      <a:cubicBezTo>
                        <a:pt x="96" y="32"/>
                        <a:pt x="111" y="21"/>
                        <a:pt x="121" y="13"/>
                      </a:cubicBezTo>
                      <a:cubicBezTo>
                        <a:pt x="127" y="9"/>
                        <a:pt x="131" y="7"/>
                        <a:pt x="134" y="5"/>
                      </a:cubicBezTo>
                      <a:cubicBezTo>
                        <a:pt x="135" y="4"/>
                        <a:pt x="137" y="3"/>
                        <a:pt x="137" y="3"/>
                      </a:cubicBezTo>
                      <a:cubicBezTo>
                        <a:pt x="138" y="2"/>
                        <a:pt x="139" y="2"/>
                        <a:pt x="139" y="2"/>
                      </a:cubicBezTo>
                      <a:cubicBezTo>
                        <a:pt x="138" y="0"/>
                        <a:pt x="138" y="0"/>
                        <a:pt x="138"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64" name="Freeform 134"/>
                <p:cNvSpPr>
                  <a:spLocks/>
                </p:cNvSpPr>
                <p:nvPr/>
              </p:nvSpPr>
              <p:spPr bwMode="auto">
                <a:xfrm>
                  <a:off x="-3565" y="1754"/>
                  <a:ext cx="7"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65" name="Freeform 135"/>
                <p:cNvSpPr>
                  <a:spLocks/>
                </p:cNvSpPr>
                <p:nvPr/>
              </p:nvSpPr>
              <p:spPr bwMode="auto">
                <a:xfrm>
                  <a:off x="-3513" y="1681"/>
                  <a:ext cx="7" cy="2"/>
                </a:xfrm>
                <a:custGeom>
                  <a:avLst/>
                  <a:gdLst/>
                  <a:ahLst/>
                  <a:cxnLst>
                    <a:cxn ang="0">
                      <a:pos x="3" y="0"/>
                    </a:cxn>
                    <a:cxn ang="0">
                      <a:pos x="1" y="0"/>
                    </a:cxn>
                    <a:cxn ang="0">
                      <a:pos x="0" y="1"/>
                    </a:cxn>
                    <a:cxn ang="0">
                      <a:pos x="3" y="1"/>
                    </a:cxn>
                    <a:cxn ang="0">
                      <a:pos x="3" y="1"/>
                    </a:cxn>
                    <a:cxn ang="0">
                      <a:pos x="3" y="0"/>
                    </a:cxn>
                  </a:cxnLst>
                  <a:rect l="0" t="0" r="r" b="b"/>
                  <a:pathLst>
                    <a:path w="3" h="1">
                      <a:moveTo>
                        <a:pt x="3" y="0"/>
                      </a:moveTo>
                      <a:cubicBezTo>
                        <a:pt x="1" y="0"/>
                        <a:pt x="1" y="0"/>
                        <a:pt x="1" y="0"/>
                      </a:cubicBezTo>
                      <a:cubicBezTo>
                        <a:pt x="1" y="1"/>
                        <a:pt x="1" y="1"/>
                        <a:pt x="0" y="1"/>
                      </a:cubicBezTo>
                      <a:cubicBezTo>
                        <a:pt x="3" y="1"/>
                        <a:pt x="3" y="1"/>
                        <a:pt x="3" y="1"/>
                      </a:cubicBezTo>
                      <a:cubicBezTo>
                        <a:pt x="3" y="1"/>
                        <a:pt x="3" y="1"/>
                        <a:pt x="3"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66" name="Freeform 136"/>
                <p:cNvSpPr>
                  <a:spLocks noEditPoints="1"/>
                </p:cNvSpPr>
                <p:nvPr/>
              </p:nvSpPr>
              <p:spPr bwMode="auto">
                <a:xfrm>
                  <a:off x="-3800" y="2259"/>
                  <a:ext cx="36" cy="1017"/>
                </a:xfrm>
                <a:custGeom>
                  <a:avLst/>
                  <a:gdLst/>
                  <a:ahLst/>
                  <a:cxnLst>
                    <a:cxn ang="0">
                      <a:pos x="4" y="343"/>
                    </a:cxn>
                    <a:cxn ang="0">
                      <a:pos x="2" y="343"/>
                    </a:cxn>
                    <a:cxn ang="0">
                      <a:pos x="2" y="355"/>
                    </a:cxn>
                    <a:cxn ang="0">
                      <a:pos x="3" y="429"/>
                    </a:cxn>
                    <a:cxn ang="0">
                      <a:pos x="5" y="429"/>
                    </a:cxn>
                    <a:cxn ang="0">
                      <a:pos x="4" y="355"/>
                    </a:cxn>
                    <a:cxn ang="0">
                      <a:pos x="4" y="343"/>
                    </a:cxn>
                    <a:cxn ang="0">
                      <a:pos x="3" y="255"/>
                    </a:cxn>
                    <a:cxn ang="0">
                      <a:pos x="1" y="255"/>
                    </a:cxn>
                    <a:cxn ang="0">
                      <a:pos x="2" y="327"/>
                    </a:cxn>
                    <a:cxn ang="0">
                      <a:pos x="2" y="342"/>
                    </a:cxn>
                    <a:cxn ang="0">
                      <a:pos x="4" y="342"/>
                    </a:cxn>
                    <a:cxn ang="0">
                      <a:pos x="4" y="335"/>
                    </a:cxn>
                    <a:cxn ang="0">
                      <a:pos x="4" y="327"/>
                    </a:cxn>
                    <a:cxn ang="0">
                      <a:pos x="4" y="327"/>
                    </a:cxn>
                    <a:cxn ang="0">
                      <a:pos x="3" y="255"/>
                    </a:cxn>
                    <a:cxn ang="0">
                      <a:pos x="3" y="233"/>
                    </a:cxn>
                    <a:cxn ang="0">
                      <a:pos x="1" y="233"/>
                    </a:cxn>
                    <a:cxn ang="0">
                      <a:pos x="1" y="254"/>
                    </a:cxn>
                    <a:cxn ang="0">
                      <a:pos x="3" y="254"/>
                    </a:cxn>
                    <a:cxn ang="0">
                      <a:pos x="3" y="233"/>
                    </a:cxn>
                    <a:cxn ang="0">
                      <a:pos x="2" y="102"/>
                    </a:cxn>
                    <a:cxn ang="0">
                      <a:pos x="0" y="102"/>
                    </a:cxn>
                    <a:cxn ang="0">
                      <a:pos x="0" y="156"/>
                    </a:cxn>
                    <a:cxn ang="0">
                      <a:pos x="1" y="232"/>
                    </a:cxn>
                    <a:cxn ang="0">
                      <a:pos x="3" y="232"/>
                    </a:cxn>
                    <a:cxn ang="0">
                      <a:pos x="2" y="108"/>
                    </a:cxn>
                    <a:cxn ang="0">
                      <a:pos x="2" y="102"/>
                    </a:cxn>
                    <a:cxn ang="0">
                      <a:pos x="15" y="0"/>
                    </a:cxn>
                    <a:cxn ang="0">
                      <a:pos x="13" y="0"/>
                    </a:cxn>
                    <a:cxn ang="0">
                      <a:pos x="0" y="93"/>
                    </a:cxn>
                    <a:cxn ang="0">
                      <a:pos x="0" y="101"/>
                    </a:cxn>
                    <a:cxn ang="0">
                      <a:pos x="2" y="101"/>
                    </a:cxn>
                    <a:cxn ang="0">
                      <a:pos x="15" y="0"/>
                    </a:cxn>
                  </a:cxnLst>
                  <a:rect l="0" t="0" r="r" b="b"/>
                  <a:pathLst>
                    <a:path w="15" h="429">
                      <a:moveTo>
                        <a:pt x="4" y="343"/>
                      </a:moveTo>
                      <a:cubicBezTo>
                        <a:pt x="2" y="343"/>
                        <a:pt x="2" y="343"/>
                        <a:pt x="2" y="343"/>
                      </a:cubicBezTo>
                      <a:cubicBezTo>
                        <a:pt x="2" y="347"/>
                        <a:pt x="2" y="351"/>
                        <a:pt x="2" y="355"/>
                      </a:cubicBezTo>
                      <a:cubicBezTo>
                        <a:pt x="2" y="374"/>
                        <a:pt x="2" y="401"/>
                        <a:pt x="3" y="429"/>
                      </a:cubicBezTo>
                      <a:cubicBezTo>
                        <a:pt x="5" y="429"/>
                        <a:pt x="5" y="429"/>
                        <a:pt x="5" y="429"/>
                      </a:cubicBezTo>
                      <a:cubicBezTo>
                        <a:pt x="4" y="401"/>
                        <a:pt x="4" y="374"/>
                        <a:pt x="4" y="355"/>
                      </a:cubicBezTo>
                      <a:cubicBezTo>
                        <a:pt x="4" y="351"/>
                        <a:pt x="4" y="347"/>
                        <a:pt x="4" y="343"/>
                      </a:cubicBezTo>
                      <a:moveTo>
                        <a:pt x="3" y="255"/>
                      </a:moveTo>
                      <a:cubicBezTo>
                        <a:pt x="1" y="255"/>
                        <a:pt x="1" y="255"/>
                        <a:pt x="1" y="255"/>
                      </a:cubicBezTo>
                      <a:cubicBezTo>
                        <a:pt x="2" y="327"/>
                        <a:pt x="2" y="327"/>
                        <a:pt x="2" y="327"/>
                      </a:cubicBezTo>
                      <a:cubicBezTo>
                        <a:pt x="2" y="327"/>
                        <a:pt x="2" y="333"/>
                        <a:pt x="2" y="342"/>
                      </a:cubicBezTo>
                      <a:cubicBezTo>
                        <a:pt x="4" y="342"/>
                        <a:pt x="4" y="342"/>
                        <a:pt x="4" y="342"/>
                      </a:cubicBezTo>
                      <a:cubicBezTo>
                        <a:pt x="4" y="339"/>
                        <a:pt x="4" y="337"/>
                        <a:pt x="4" y="335"/>
                      </a:cubicBezTo>
                      <a:cubicBezTo>
                        <a:pt x="4" y="330"/>
                        <a:pt x="4" y="327"/>
                        <a:pt x="4" y="327"/>
                      </a:cubicBezTo>
                      <a:cubicBezTo>
                        <a:pt x="4" y="327"/>
                        <a:pt x="4" y="327"/>
                        <a:pt x="4" y="327"/>
                      </a:cubicBezTo>
                      <a:cubicBezTo>
                        <a:pt x="3" y="255"/>
                        <a:pt x="3" y="255"/>
                        <a:pt x="3" y="255"/>
                      </a:cubicBezTo>
                      <a:moveTo>
                        <a:pt x="3" y="233"/>
                      </a:moveTo>
                      <a:cubicBezTo>
                        <a:pt x="1" y="233"/>
                        <a:pt x="1" y="233"/>
                        <a:pt x="1" y="233"/>
                      </a:cubicBezTo>
                      <a:cubicBezTo>
                        <a:pt x="1" y="254"/>
                        <a:pt x="1" y="254"/>
                        <a:pt x="1" y="254"/>
                      </a:cubicBezTo>
                      <a:cubicBezTo>
                        <a:pt x="3" y="254"/>
                        <a:pt x="3" y="254"/>
                        <a:pt x="3" y="254"/>
                      </a:cubicBezTo>
                      <a:cubicBezTo>
                        <a:pt x="3" y="233"/>
                        <a:pt x="3" y="233"/>
                        <a:pt x="3" y="233"/>
                      </a:cubicBezTo>
                      <a:moveTo>
                        <a:pt x="2" y="102"/>
                      </a:moveTo>
                      <a:cubicBezTo>
                        <a:pt x="0" y="102"/>
                        <a:pt x="0" y="102"/>
                        <a:pt x="0" y="102"/>
                      </a:cubicBezTo>
                      <a:cubicBezTo>
                        <a:pt x="0" y="156"/>
                        <a:pt x="0" y="156"/>
                        <a:pt x="0" y="156"/>
                      </a:cubicBezTo>
                      <a:cubicBezTo>
                        <a:pt x="1" y="232"/>
                        <a:pt x="1" y="232"/>
                        <a:pt x="1" y="232"/>
                      </a:cubicBezTo>
                      <a:cubicBezTo>
                        <a:pt x="3" y="232"/>
                        <a:pt x="3" y="232"/>
                        <a:pt x="3" y="232"/>
                      </a:cubicBezTo>
                      <a:cubicBezTo>
                        <a:pt x="2" y="108"/>
                        <a:pt x="2" y="108"/>
                        <a:pt x="2" y="108"/>
                      </a:cubicBezTo>
                      <a:cubicBezTo>
                        <a:pt x="2" y="106"/>
                        <a:pt x="2" y="104"/>
                        <a:pt x="2" y="102"/>
                      </a:cubicBezTo>
                      <a:moveTo>
                        <a:pt x="15" y="0"/>
                      </a:moveTo>
                      <a:cubicBezTo>
                        <a:pt x="13" y="0"/>
                        <a:pt x="13" y="0"/>
                        <a:pt x="13" y="0"/>
                      </a:cubicBezTo>
                      <a:cubicBezTo>
                        <a:pt x="7" y="26"/>
                        <a:pt x="2" y="57"/>
                        <a:pt x="0" y="93"/>
                      </a:cubicBezTo>
                      <a:cubicBezTo>
                        <a:pt x="0" y="101"/>
                        <a:pt x="0" y="101"/>
                        <a:pt x="0" y="101"/>
                      </a:cubicBezTo>
                      <a:cubicBezTo>
                        <a:pt x="2" y="101"/>
                        <a:pt x="2" y="101"/>
                        <a:pt x="2" y="101"/>
                      </a:cubicBezTo>
                      <a:cubicBezTo>
                        <a:pt x="3" y="62"/>
                        <a:pt x="9" y="28"/>
                        <a:pt x="15"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67" name="Freeform 137"/>
                <p:cNvSpPr>
                  <a:spLocks/>
                </p:cNvSpPr>
                <p:nvPr/>
              </p:nvSpPr>
              <p:spPr bwMode="auto">
                <a:xfrm>
                  <a:off x="-3795" y="3069"/>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68" name="Freeform 138"/>
                <p:cNvSpPr>
                  <a:spLocks/>
                </p:cNvSpPr>
                <p:nvPr/>
              </p:nvSpPr>
              <p:spPr bwMode="auto">
                <a:xfrm>
                  <a:off x="-3797" y="2861"/>
                  <a:ext cx="4"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69" name="Freeform 139"/>
                <p:cNvSpPr>
                  <a:spLocks/>
                </p:cNvSpPr>
                <p:nvPr/>
              </p:nvSpPr>
              <p:spPr bwMode="auto">
                <a:xfrm>
                  <a:off x="-3793" y="3278"/>
                  <a:ext cx="15" cy="244"/>
                </a:xfrm>
                <a:custGeom>
                  <a:avLst/>
                  <a:gdLst/>
                  <a:ahLst/>
                  <a:cxnLst>
                    <a:cxn ang="0">
                      <a:pos x="2" y="0"/>
                    </a:cxn>
                    <a:cxn ang="0">
                      <a:pos x="0" y="0"/>
                    </a:cxn>
                    <a:cxn ang="0">
                      <a:pos x="4" y="103"/>
                    </a:cxn>
                    <a:cxn ang="0">
                      <a:pos x="6" y="102"/>
                    </a:cxn>
                    <a:cxn ang="0">
                      <a:pos x="3" y="31"/>
                    </a:cxn>
                    <a:cxn ang="0">
                      <a:pos x="1" y="31"/>
                    </a:cxn>
                    <a:cxn ang="0">
                      <a:pos x="1" y="31"/>
                    </a:cxn>
                    <a:cxn ang="0">
                      <a:pos x="3" y="31"/>
                    </a:cxn>
                    <a:cxn ang="0">
                      <a:pos x="2" y="0"/>
                    </a:cxn>
                  </a:cxnLst>
                  <a:rect l="0" t="0" r="r" b="b"/>
                  <a:pathLst>
                    <a:path w="6" h="103">
                      <a:moveTo>
                        <a:pt x="2" y="0"/>
                      </a:moveTo>
                      <a:cubicBezTo>
                        <a:pt x="0" y="0"/>
                        <a:pt x="0" y="0"/>
                        <a:pt x="0" y="0"/>
                      </a:cubicBezTo>
                      <a:cubicBezTo>
                        <a:pt x="1" y="35"/>
                        <a:pt x="2" y="73"/>
                        <a:pt x="4" y="103"/>
                      </a:cubicBezTo>
                      <a:cubicBezTo>
                        <a:pt x="6" y="102"/>
                        <a:pt x="6" y="102"/>
                        <a:pt x="6" y="102"/>
                      </a:cubicBezTo>
                      <a:cubicBezTo>
                        <a:pt x="5" y="82"/>
                        <a:pt x="3" y="57"/>
                        <a:pt x="3" y="31"/>
                      </a:cubicBezTo>
                      <a:cubicBezTo>
                        <a:pt x="1" y="31"/>
                        <a:pt x="1" y="31"/>
                        <a:pt x="1" y="31"/>
                      </a:cubicBezTo>
                      <a:cubicBezTo>
                        <a:pt x="1" y="31"/>
                        <a:pt x="1" y="31"/>
                        <a:pt x="1" y="31"/>
                      </a:cubicBezTo>
                      <a:cubicBezTo>
                        <a:pt x="3" y="31"/>
                        <a:pt x="3" y="31"/>
                        <a:pt x="3" y="31"/>
                      </a:cubicBezTo>
                      <a:cubicBezTo>
                        <a:pt x="2" y="20"/>
                        <a:pt x="2" y="1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70" name="Freeform 140"/>
                <p:cNvSpPr>
                  <a:spLocks/>
                </p:cNvSpPr>
                <p:nvPr/>
              </p:nvSpPr>
              <p:spPr bwMode="auto">
                <a:xfrm>
                  <a:off x="-3797" y="2809"/>
                  <a:ext cx="4"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71" name="Freeform 141"/>
                <p:cNvSpPr>
                  <a:spLocks/>
                </p:cNvSpPr>
                <p:nvPr/>
              </p:nvSpPr>
              <p:spPr bwMode="auto">
                <a:xfrm>
                  <a:off x="-3793"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72" name="Freeform 142"/>
                <p:cNvSpPr>
                  <a:spLocks/>
                </p:cNvSpPr>
                <p:nvPr/>
              </p:nvSpPr>
              <p:spPr bwMode="auto">
                <a:xfrm>
                  <a:off x="-3790" y="3351"/>
                  <a:ext cx="5" cy="1"/>
                </a:xfrm>
                <a:custGeom>
                  <a:avLst/>
                  <a:gdLst/>
                  <a:ahLst/>
                  <a:cxnLst>
                    <a:cxn ang="0">
                      <a:pos x="2" y="0"/>
                    </a:cxn>
                    <a:cxn ang="0">
                      <a:pos x="0" y="0"/>
                    </a:cxn>
                    <a:cxn ang="0">
                      <a:pos x="0" y="0"/>
                    </a:cxn>
                    <a:cxn ang="0">
                      <a:pos x="2" y="0"/>
                    </a:cxn>
                    <a:cxn ang="0">
                      <a:pos x="2" y="0"/>
                    </a:cxn>
                  </a:cxnLst>
                  <a:rect l="0" t="0" r="r" b="b"/>
                  <a:pathLst>
                    <a:path w="2">
                      <a:moveTo>
                        <a:pt x="2" y="0"/>
                      </a:moveTo>
                      <a:cubicBezTo>
                        <a:pt x="0" y="0"/>
                        <a:pt x="0" y="0"/>
                        <a:pt x="0" y="0"/>
                      </a:cubicBezTo>
                      <a:cubicBezTo>
                        <a:pt x="0" y="0"/>
                        <a:pt x="0" y="0"/>
                        <a:pt x="0" y="0"/>
                      </a:cubicBezTo>
                      <a:cubicBezTo>
                        <a:pt x="2" y="0"/>
                        <a:pt x="2" y="0"/>
                        <a:pt x="2" y="0"/>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73" name="Freeform 143"/>
                <p:cNvSpPr>
                  <a:spLocks/>
                </p:cNvSpPr>
                <p:nvPr/>
              </p:nvSpPr>
              <p:spPr bwMode="auto">
                <a:xfrm>
                  <a:off x="-3800"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74" name="Freeform 144"/>
                <p:cNvSpPr>
                  <a:spLocks/>
                </p:cNvSpPr>
                <p:nvPr/>
              </p:nvSpPr>
              <p:spPr bwMode="auto">
                <a:xfrm>
                  <a:off x="-3769" y="2256"/>
                  <a:ext cx="7" cy="3"/>
                </a:xfrm>
                <a:custGeom>
                  <a:avLst/>
                  <a:gdLst/>
                  <a:ahLst/>
                  <a:cxnLst>
                    <a:cxn ang="0">
                      <a:pos x="3" y="0"/>
                    </a:cxn>
                    <a:cxn ang="0">
                      <a:pos x="0" y="0"/>
                    </a:cxn>
                    <a:cxn ang="0">
                      <a:pos x="0" y="1"/>
                    </a:cxn>
                    <a:cxn ang="0">
                      <a:pos x="2" y="1"/>
                    </a:cxn>
                    <a:cxn ang="0">
                      <a:pos x="3" y="0"/>
                    </a:cxn>
                  </a:cxnLst>
                  <a:rect l="0" t="0" r="r" b="b"/>
                  <a:pathLst>
                    <a:path w="3" h="1">
                      <a:moveTo>
                        <a:pt x="3" y="0"/>
                      </a:moveTo>
                      <a:cubicBezTo>
                        <a:pt x="0" y="0"/>
                        <a:pt x="0" y="0"/>
                        <a:pt x="0" y="0"/>
                      </a:cubicBezTo>
                      <a:cubicBezTo>
                        <a:pt x="0" y="0"/>
                        <a:pt x="0" y="0"/>
                        <a:pt x="0" y="1"/>
                      </a:cubicBezTo>
                      <a:cubicBezTo>
                        <a:pt x="2" y="1"/>
                        <a:pt x="2" y="1"/>
                        <a:pt x="2" y="1"/>
                      </a:cubicBezTo>
                      <a:cubicBezTo>
                        <a:pt x="2" y="0"/>
                        <a:pt x="2"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75" name="Freeform 145"/>
                <p:cNvSpPr>
                  <a:spLocks noEditPoints="1"/>
                </p:cNvSpPr>
                <p:nvPr/>
              </p:nvSpPr>
              <p:spPr bwMode="auto">
                <a:xfrm>
                  <a:off x="-3669" y="1986"/>
                  <a:ext cx="168" cy="1290"/>
                </a:xfrm>
                <a:custGeom>
                  <a:avLst/>
                  <a:gdLst/>
                  <a:ahLst/>
                  <a:cxnLst>
                    <a:cxn ang="0">
                      <a:pos x="14" y="458"/>
                    </a:cxn>
                    <a:cxn ang="0">
                      <a:pos x="12" y="458"/>
                    </a:cxn>
                    <a:cxn ang="0">
                      <a:pos x="0" y="544"/>
                    </a:cxn>
                    <a:cxn ang="0">
                      <a:pos x="2" y="544"/>
                    </a:cxn>
                    <a:cxn ang="0">
                      <a:pos x="14" y="458"/>
                    </a:cxn>
                    <a:cxn ang="0">
                      <a:pos x="28" y="348"/>
                    </a:cxn>
                    <a:cxn ang="0">
                      <a:pos x="26" y="348"/>
                    </a:cxn>
                    <a:cxn ang="0">
                      <a:pos x="13" y="442"/>
                    </a:cxn>
                    <a:cxn ang="0">
                      <a:pos x="13" y="442"/>
                    </a:cxn>
                    <a:cxn ang="0">
                      <a:pos x="13" y="442"/>
                    </a:cxn>
                    <a:cxn ang="0">
                      <a:pos x="13" y="446"/>
                    </a:cxn>
                    <a:cxn ang="0">
                      <a:pos x="12" y="457"/>
                    </a:cxn>
                    <a:cxn ang="0">
                      <a:pos x="14" y="457"/>
                    </a:cxn>
                    <a:cxn ang="0">
                      <a:pos x="15" y="443"/>
                    </a:cxn>
                    <a:cxn ang="0">
                      <a:pos x="27" y="370"/>
                    </a:cxn>
                    <a:cxn ang="0">
                      <a:pos x="27" y="370"/>
                    </a:cxn>
                    <a:cxn ang="0">
                      <a:pos x="27" y="369"/>
                    </a:cxn>
                    <a:cxn ang="0">
                      <a:pos x="27" y="369"/>
                    </a:cxn>
                    <a:cxn ang="0">
                      <a:pos x="28" y="348"/>
                    </a:cxn>
                    <a:cxn ang="0">
                      <a:pos x="29" y="217"/>
                    </a:cxn>
                    <a:cxn ang="0">
                      <a:pos x="27" y="217"/>
                    </a:cxn>
                    <a:cxn ang="0">
                      <a:pos x="27" y="220"/>
                    </a:cxn>
                    <a:cxn ang="0">
                      <a:pos x="27" y="223"/>
                    </a:cxn>
                    <a:cxn ang="0">
                      <a:pos x="28" y="258"/>
                    </a:cxn>
                    <a:cxn ang="0">
                      <a:pos x="26" y="347"/>
                    </a:cxn>
                    <a:cxn ang="0">
                      <a:pos x="28" y="347"/>
                    </a:cxn>
                    <a:cxn ang="0">
                      <a:pos x="30" y="258"/>
                    </a:cxn>
                    <a:cxn ang="0">
                      <a:pos x="29" y="223"/>
                    </a:cxn>
                    <a:cxn ang="0">
                      <a:pos x="29" y="220"/>
                    </a:cxn>
                    <a:cxn ang="0">
                      <a:pos x="29" y="217"/>
                    </a:cxn>
                    <a:cxn ang="0">
                      <a:pos x="39" y="115"/>
                    </a:cxn>
                    <a:cxn ang="0">
                      <a:pos x="37" y="115"/>
                    </a:cxn>
                    <a:cxn ang="0">
                      <a:pos x="27" y="216"/>
                    </a:cxn>
                    <a:cxn ang="0">
                      <a:pos x="29" y="216"/>
                    </a:cxn>
                    <a:cxn ang="0">
                      <a:pos x="39" y="115"/>
                    </a:cxn>
                    <a:cxn ang="0">
                      <a:pos x="71" y="0"/>
                    </a:cxn>
                    <a:cxn ang="0">
                      <a:pos x="69" y="0"/>
                    </a:cxn>
                    <a:cxn ang="0">
                      <a:pos x="69" y="0"/>
                    </a:cxn>
                    <a:cxn ang="0">
                      <a:pos x="37" y="114"/>
                    </a:cxn>
                    <a:cxn ang="0">
                      <a:pos x="39" y="114"/>
                    </a:cxn>
                    <a:cxn ang="0">
                      <a:pos x="50" y="63"/>
                    </a:cxn>
                    <a:cxn ang="0">
                      <a:pos x="64" y="17"/>
                    </a:cxn>
                    <a:cxn ang="0">
                      <a:pos x="69" y="5"/>
                    </a:cxn>
                    <a:cxn ang="0">
                      <a:pos x="71" y="1"/>
                    </a:cxn>
                    <a:cxn ang="0">
                      <a:pos x="71" y="1"/>
                    </a:cxn>
                    <a:cxn ang="0">
                      <a:pos x="71" y="1"/>
                    </a:cxn>
                    <a:cxn ang="0">
                      <a:pos x="71" y="0"/>
                    </a:cxn>
                  </a:cxnLst>
                  <a:rect l="0" t="0" r="r" b="b"/>
                  <a:pathLst>
                    <a:path w="71" h="544">
                      <a:moveTo>
                        <a:pt x="14" y="458"/>
                      </a:moveTo>
                      <a:cubicBezTo>
                        <a:pt x="12" y="458"/>
                        <a:pt x="12" y="458"/>
                        <a:pt x="12" y="458"/>
                      </a:cubicBezTo>
                      <a:cubicBezTo>
                        <a:pt x="11" y="476"/>
                        <a:pt x="8" y="508"/>
                        <a:pt x="0" y="544"/>
                      </a:cubicBezTo>
                      <a:cubicBezTo>
                        <a:pt x="2" y="544"/>
                        <a:pt x="2" y="544"/>
                        <a:pt x="2" y="544"/>
                      </a:cubicBezTo>
                      <a:cubicBezTo>
                        <a:pt x="10" y="507"/>
                        <a:pt x="13" y="476"/>
                        <a:pt x="14" y="458"/>
                      </a:cubicBezTo>
                      <a:moveTo>
                        <a:pt x="28" y="348"/>
                      </a:moveTo>
                      <a:cubicBezTo>
                        <a:pt x="26" y="348"/>
                        <a:pt x="26" y="348"/>
                        <a:pt x="26" y="348"/>
                      </a:cubicBezTo>
                      <a:cubicBezTo>
                        <a:pt x="24" y="387"/>
                        <a:pt x="20" y="411"/>
                        <a:pt x="13" y="442"/>
                      </a:cubicBezTo>
                      <a:cubicBezTo>
                        <a:pt x="13" y="442"/>
                        <a:pt x="13" y="442"/>
                        <a:pt x="13" y="442"/>
                      </a:cubicBezTo>
                      <a:cubicBezTo>
                        <a:pt x="13" y="442"/>
                        <a:pt x="13" y="442"/>
                        <a:pt x="13" y="442"/>
                      </a:cubicBezTo>
                      <a:cubicBezTo>
                        <a:pt x="13" y="442"/>
                        <a:pt x="13" y="444"/>
                        <a:pt x="13" y="446"/>
                      </a:cubicBezTo>
                      <a:cubicBezTo>
                        <a:pt x="13" y="449"/>
                        <a:pt x="13" y="452"/>
                        <a:pt x="12" y="457"/>
                      </a:cubicBezTo>
                      <a:cubicBezTo>
                        <a:pt x="14" y="457"/>
                        <a:pt x="14" y="457"/>
                        <a:pt x="14" y="457"/>
                      </a:cubicBezTo>
                      <a:cubicBezTo>
                        <a:pt x="15" y="448"/>
                        <a:pt x="15" y="443"/>
                        <a:pt x="15" y="443"/>
                      </a:cubicBezTo>
                      <a:cubicBezTo>
                        <a:pt x="21" y="418"/>
                        <a:pt x="24" y="397"/>
                        <a:pt x="27" y="370"/>
                      </a:cubicBezTo>
                      <a:cubicBezTo>
                        <a:pt x="27" y="370"/>
                        <a:pt x="27" y="370"/>
                        <a:pt x="27" y="370"/>
                      </a:cubicBezTo>
                      <a:cubicBezTo>
                        <a:pt x="27" y="369"/>
                        <a:pt x="27" y="369"/>
                        <a:pt x="27" y="369"/>
                      </a:cubicBezTo>
                      <a:cubicBezTo>
                        <a:pt x="27" y="369"/>
                        <a:pt x="27" y="369"/>
                        <a:pt x="27" y="369"/>
                      </a:cubicBezTo>
                      <a:cubicBezTo>
                        <a:pt x="27" y="363"/>
                        <a:pt x="28" y="356"/>
                        <a:pt x="28" y="348"/>
                      </a:cubicBezTo>
                      <a:moveTo>
                        <a:pt x="29" y="217"/>
                      </a:moveTo>
                      <a:cubicBezTo>
                        <a:pt x="27" y="217"/>
                        <a:pt x="27" y="217"/>
                        <a:pt x="27" y="217"/>
                      </a:cubicBezTo>
                      <a:cubicBezTo>
                        <a:pt x="27" y="218"/>
                        <a:pt x="27" y="219"/>
                        <a:pt x="27" y="220"/>
                      </a:cubicBezTo>
                      <a:cubicBezTo>
                        <a:pt x="27" y="221"/>
                        <a:pt x="27" y="222"/>
                        <a:pt x="27" y="223"/>
                      </a:cubicBezTo>
                      <a:cubicBezTo>
                        <a:pt x="28" y="235"/>
                        <a:pt x="28" y="247"/>
                        <a:pt x="28" y="258"/>
                      </a:cubicBezTo>
                      <a:cubicBezTo>
                        <a:pt x="28" y="295"/>
                        <a:pt x="27" y="324"/>
                        <a:pt x="26" y="347"/>
                      </a:cubicBezTo>
                      <a:cubicBezTo>
                        <a:pt x="28" y="347"/>
                        <a:pt x="28" y="347"/>
                        <a:pt x="28" y="347"/>
                      </a:cubicBezTo>
                      <a:cubicBezTo>
                        <a:pt x="29" y="324"/>
                        <a:pt x="30" y="295"/>
                        <a:pt x="30" y="258"/>
                      </a:cubicBezTo>
                      <a:cubicBezTo>
                        <a:pt x="30" y="247"/>
                        <a:pt x="30" y="235"/>
                        <a:pt x="29" y="223"/>
                      </a:cubicBezTo>
                      <a:cubicBezTo>
                        <a:pt x="29" y="222"/>
                        <a:pt x="29" y="221"/>
                        <a:pt x="29" y="220"/>
                      </a:cubicBezTo>
                      <a:cubicBezTo>
                        <a:pt x="29" y="219"/>
                        <a:pt x="29" y="218"/>
                        <a:pt x="29" y="217"/>
                      </a:cubicBezTo>
                      <a:moveTo>
                        <a:pt x="39" y="115"/>
                      </a:moveTo>
                      <a:cubicBezTo>
                        <a:pt x="37" y="115"/>
                        <a:pt x="37" y="115"/>
                        <a:pt x="37" y="115"/>
                      </a:cubicBezTo>
                      <a:cubicBezTo>
                        <a:pt x="31" y="144"/>
                        <a:pt x="28" y="179"/>
                        <a:pt x="27" y="216"/>
                      </a:cubicBezTo>
                      <a:cubicBezTo>
                        <a:pt x="29" y="216"/>
                        <a:pt x="29" y="216"/>
                        <a:pt x="29" y="216"/>
                      </a:cubicBezTo>
                      <a:cubicBezTo>
                        <a:pt x="30" y="179"/>
                        <a:pt x="33" y="144"/>
                        <a:pt x="39" y="115"/>
                      </a:cubicBezTo>
                      <a:moveTo>
                        <a:pt x="71" y="0"/>
                      </a:moveTo>
                      <a:cubicBezTo>
                        <a:pt x="69" y="0"/>
                        <a:pt x="69" y="0"/>
                        <a:pt x="69" y="0"/>
                      </a:cubicBezTo>
                      <a:cubicBezTo>
                        <a:pt x="69" y="0"/>
                        <a:pt x="69" y="0"/>
                        <a:pt x="69" y="0"/>
                      </a:cubicBezTo>
                      <a:cubicBezTo>
                        <a:pt x="68" y="3"/>
                        <a:pt x="49" y="46"/>
                        <a:pt x="37" y="114"/>
                      </a:cubicBezTo>
                      <a:cubicBezTo>
                        <a:pt x="39" y="114"/>
                        <a:pt x="39" y="114"/>
                        <a:pt x="39" y="114"/>
                      </a:cubicBezTo>
                      <a:cubicBezTo>
                        <a:pt x="42" y="95"/>
                        <a:pt x="46" y="78"/>
                        <a:pt x="50" y="63"/>
                      </a:cubicBezTo>
                      <a:cubicBezTo>
                        <a:pt x="55" y="43"/>
                        <a:pt x="60" y="28"/>
                        <a:pt x="64" y="17"/>
                      </a:cubicBezTo>
                      <a:cubicBezTo>
                        <a:pt x="66" y="12"/>
                        <a:pt x="68" y="8"/>
                        <a:pt x="69" y="5"/>
                      </a:cubicBezTo>
                      <a:cubicBezTo>
                        <a:pt x="70" y="2"/>
                        <a:pt x="71" y="1"/>
                        <a:pt x="71" y="1"/>
                      </a:cubicBezTo>
                      <a:cubicBezTo>
                        <a:pt x="71" y="1"/>
                        <a:pt x="71" y="1"/>
                        <a:pt x="71" y="1"/>
                      </a:cubicBezTo>
                      <a:cubicBezTo>
                        <a:pt x="71" y="1"/>
                        <a:pt x="71" y="1"/>
                        <a:pt x="71" y="1"/>
                      </a:cubicBezTo>
                      <a:cubicBezTo>
                        <a:pt x="71" y="0"/>
                        <a:pt x="71" y="0"/>
                        <a:pt x="7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76" name="Freeform 146"/>
                <p:cNvSpPr>
                  <a:spLocks/>
                </p:cNvSpPr>
                <p:nvPr/>
              </p:nvSpPr>
              <p:spPr bwMode="auto">
                <a:xfrm>
                  <a:off x="-3641" y="3069"/>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77" name="Freeform 147"/>
                <p:cNvSpPr>
                  <a:spLocks/>
                </p:cNvSpPr>
                <p:nvPr/>
              </p:nvSpPr>
              <p:spPr bwMode="auto">
                <a:xfrm>
                  <a:off x="-3606" y="2861"/>
                  <a:ext cx="1" cy="2"/>
                </a:xfrm>
                <a:custGeom>
                  <a:avLst/>
                  <a:gdLst/>
                  <a:ahLst/>
                  <a:cxnLst>
                    <a:cxn ang="0">
                      <a:pos x="0" y="0"/>
                    </a:cxn>
                    <a:cxn ang="0">
                      <a:pos x="0" y="0"/>
                    </a:cxn>
                    <a:cxn ang="0">
                      <a:pos x="0" y="1"/>
                    </a:cxn>
                    <a:cxn ang="0">
                      <a:pos x="0" y="1"/>
                    </a:cxn>
                    <a:cxn ang="0">
                      <a:pos x="0" y="0"/>
                    </a:cxn>
                  </a:cxnLst>
                  <a:rect l="0" t="0" r="r" b="b"/>
                  <a:pathLst>
                    <a:path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78" name="Freeform 148"/>
                <p:cNvSpPr>
                  <a:spLocks noEditPoints="1"/>
                </p:cNvSpPr>
                <p:nvPr/>
              </p:nvSpPr>
              <p:spPr bwMode="auto">
                <a:xfrm>
                  <a:off x="-3714" y="1522"/>
                  <a:ext cx="435" cy="1912"/>
                </a:xfrm>
                <a:custGeom>
                  <a:avLst/>
                  <a:gdLst/>
                  <a:ahLst/>
                  <a:cxnLst>
                    <a:cxn ang="0">
                      <a:pos x="13" y="772"/>
                    </a:cxn>
                    <a:cxn ang="0">
                      <a:pos x="11" y="772"/>
                    </a:cxn>
                    <a:cxn ang="0">
                      <a:pos x="0" y="807"/>
                    </a:cxn>
                    <a:cxn ang="0">
                      <a:pos x="1" y="807"/>
                    </a:cxn>
                    <a:cxn ang="0">
                      <a:pos x="13" y="772"/>
                    </a:cxn>
                    <a:cxn ang="0">
                      <a:pos x="20" y="741"/>
                    </a:cxn>
                    <a:cxn ang="0">
                      <a:pos x="18" y="741"/>
                    </a:cxn>
                    <a:cxn ang="0">
                      <a:pos x="11" y="772"/>
                    </a:cxn>
                    <a:cxn ang="0">
                      <a:pos x="13" y="772"/>
                    </a:cxn>
                    <a:cxn ang="0">
                      <a:pos x="20" y="741"/>
                    </a:cxn>
                    <a:cxn ang="0">
                      <a:pos x="119" y="99"/>
                    </a:cxn>
                    <a:cxn ang="0">
                      <a:pos x="116" y="99"/>
                    </a:cxn>
                    <a:cxn ang="0">
                      <a:pos x="88" y="195"/>
                    </a:cxn>
                    <a:cxn ang="0">
                      <a:pos x="90" y="195"/>
                    </a:cxn>
                    <a:cxn ang="0">
                      <a:pos x="119" y="99"/>
                    </a:cxn>
                    <a:cxn ang="0">
                      <a:pos x="183" y="0"/>
                    </a:cxn>
                    <a:cxn ang="0">
                      <a:pos x="182" y="0"/>
                    </a:cxn>
                    <a:cxn ang="0">
                      <a:pos x="117" y="98"/>
                    </a:cxn>
                    <a:cxn ang="0">
                      <a:pos x="119" y="98"/>
                    </a:cxn>
                    <a:cxn ang="0">
                      <a:pos x="149" y="41"/>
                    </a:cxn>
                    <a:cxn ang="0">
                      <a:pos x="173" y="10"/>
                    </a:cxn>
                    <a:cxn ang="0">
                      <a:pos x="181" y="4"/>
                    </a:cxn>
                    <a:cxn ang="0">
                      <a:pos x="183" y="2"/>
                    </a:cxn>
                    <a:cxn ang="0">
                      <a:pos x="184" y="2"/>
                    </a:cxn>
                    <a:cxn ang="0">
                      <a:pos x="183" y="0"/>
                    </a:cxn>
                  </a:cxnLst>
                  <a:rect l="0" t="0" r="r" b="b"/>
                  <a:pathLst>
                    <a:path w="184" h="807">
                      <a:moveTo>
                        <a:pt x="13" y="772"/>
                      </a:moveTo>
                      <a:cubicBezTo>
                        <a:pt x="11" y="772"/>
                        <a:pt x="11" y="772"/>
                        <a:pt x="11" y="772"/>
                      </a:cubicBezTo>
                      <a:cubicBezTo>
                        <a:pt x="7" y="784"/>
                        <a:pt x="4" y="795"/>
                        <a:pt x="0" y="807"/>
                      </a:cubicBezTo>
                      <a:cubicBezTo>
                        <a:pt x="1" y="807"/>
                        <a:pt x="1" y="807"/>
                        <a:pt x="1" y="807"/>
                      </a:cubicBezTo>
                      <a:cubicBezTo>
                        <a:pt x="6" y="796"/>
                        <a:pt x="9" y="784"/>
                        <a:pt x="13" y="772"/>
                      </a:cubicBezTo>
                      <a:moveTo>
                        <a:pt x="20" y="741"/>
                      </a:moveTo>
                      <a:cubicBezTo>
                        <a:pt x="18" y="741"/>
                        <a:pt x="18" y="741"/>
                        <a:pt x="18" y="741"/>
                      </a:cubicBezTo>
                      <a:cubicBezTo>
                        <a:pt x="16" y="751"/>
                        <a:pt x="14" y="761"/>
                        <a:pt x="11" y="772"/>
                      </a:cubicBezTo>
                      <a:cubicBezTo>
                        <a:pt x="13" y="772"/>
                        <a:pt x="13" y="772"/>
                        <a:pt x="13" y="772"/>
                      </a:cubicBezTo>
                      <a:cubicBezTo>
                        <a:pt x="16" y="761"/>
                        <a:pt x="18" y="751"/>
                        <a:pt x="20" y="741"/>
                      </a:cubicBezTo>
                      <a:moveTo>
                        <a:pt x="119" y="99"/>
                      </a:moveTo>
                      <a:cubicBezTo>
                        <a:pt x="116" y="99"/>
                        <a:pt x="116" y="99"/>
                        <a:pt x="116" y="99"/>
                      </a:cubicBezTo>
                      <a:cubicBezTo>
                        <a:pt x="106" y="124"/>
                        <a:pt x="96" y="156"/>
                        <a:pt x="88" y="195"/>
                      </a:cubicBezTo>
                      <a:cubicBezTo>
                        <a:pt x="90" y="195"/>
                        <a:pt x="90" y="195"/>
                        <a:pt x="90" y="195"/>
                      </a:cubicBezTo>
                      <a:cubicBezTo>
                        <a:pt x="98" y="156"/>
                        <a:pt x="108" y="124"/>
                        <a:pt x="119" y="99"/>
                      </a:cubicBezTo>
                      <a:moveTo>
                        <a:pt x="183" y="0"/>
                      </a:moveTo>
                      <a:cubicBezTo>
                        <a:pt x="182" y="0"/>
                        <a:pt x="182" y="0"/>
                        <a:pt x="182" y="0"/>
                      </a:cubicBezTo>
                      <a:cubicBezTo>
                        <a:pt x="179" y="2"/>
                        <a:pt x="146" y="26"/>
                        <a:pt x="117" y="98"/>
                      </a:cubicBezTo>
                      <a:cubicBezTo>
                        <a:pt x="119" y="98"/>
                        <a:pt x="119" y="98"/>
                        <a:pt x="119" y="98"/>
                      </a:cubicBezTo>
                      <a:cubicBezTo>
                        <a:pt x="129" y="74"/>
                        <a:pt x="139" y="55"/>
                        <a:pt x="149" y="41"/>
                      </a:cubicBezTo>
                      <a:cubicBezTo>
                        <a:pt x="158" y="26"/>
                        <a:pt x="167" y="16"/>
                        <a:pt x="173" y="10"/>
                      </a:cubicBezTo>
                      <a:cubicBezTo>
                        <a:pt x="177" y="7"/>
                        <a:pt x="179" y="5"/>
                        <a:pt x="181" y="4"/>
                      </a:cubicBezTo>
                      <a:cubicBezTo>
                        <a:pt x="182" y="3"/>
                        <a:pt x="182" y="3"/>
                        <a:pt x="183" y="2"/>
                      </a:cubicBezTo>
                      <a:cubicBezTo>
                        <a:pt x="184" y="2"/>
                        <a:pt x="184" y="2"/>
                        <a:pt x="184" y="2"/>
                      </a:cubicBezTo>
                      <a:cubicBezTo>
                        <a:pt x="183" y="0"/>
                        <a:pt x="183" y="0"/>
                        <a:pt x="18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79" name="Freeform 149"/>
                <p:cNvSpPr>
                  <a:spLocks/>
                </p:cNvSpPr>
                <p:nvPr/>
              </p:nvSpPr>
              <p:spPr bwMode="auto">
                <a:xfrm>
                  <a:off x="-3440" y="1754"/>
                  <a:ext cx="7"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80" name="Freeform 150"/>
                <p:cNvSpPr>
                  <a:spLocks/>
                </p:cNvSpPr>
                <p:nvPr/>
              </p:nvSpPr>
              <p:spPr bwMode="auto">
                <a:xfrm>
                  <a:off x="-3608" y="2809"/>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81" name="Freeform 151"/>
                <p:cNvSpPr>
                  <a:spLocks/>
                </p:cNvSpPr>
                <p:nvPr/>
              </p:nvSpPr>
              <p:spPr bwMode="auto">
                <a:xfrm>
                  <a:off x="-3672" y="3276"/>
                  <a:ext cx="7" cy="2"/>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0"/>
                        <a:pt x="0" y="1"/>
                        <a:pt x="0" y="1"/>
                      </a:cubicBezTo>
                      <a:cubicBezTo>
                        <a:pt x="2" y="1"/>
                        <a:pt x="2" y="1"/>
                        <a:pt x="2"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82" name="Freeform 152"/>
                <p:cNvSpPr>
                  <a:spLocks/>
                </p:cNvSpPr>
                <p:nvPr/>
              </p:nvSpPr>
              <p:spPr bwMode="auto">
                <a:xfrm>
                  <a:off x="-3688" y="3351"/>
                  <a:ext cx="4" cy="1"/>
                </a:xfrm>
                <a:custGeom>
                  <a:avLst/>
                  <a:gdLst/>
                  <a:ahLst/>
                  <a:cxnLst>
                    <a:cxn ang="0">
                      <a:pos x="2" y="0"/>
                    </a:cxn>
                    <a:cxn ang="0">
                      <a:pos x="0" y="0"/>
                    </a:cxn>
                    <a:cxn ang="0">
                      <a:pos x="0" y="0"/>
                    </a:cxn>
                    <a:cxn ang="0">
                      <a:pos x="2" y="0"/>
                    </a:cxn>
                    <a:cxn ang="0">
                      <a:pos x="2" y="0"/>
                    </a:cxn>
                  </a:cxnLst>
                  <a:rect l="0" t="0" r="r" b="b"/>
                  <a:pathLst>
                    <a:path w="2">
                      <a:moveTo>
                        <a:pt x="2" y="0"/>
                      </a:moveTo>
                      <a:cubicBezTo>
                        <a:pt x="0" y="0"/>
                        <a:pt x="0" y="0"/>
                        <a:pt x="0" y="0"/>
                      </a:cubicBezTo>
                      <a:cubicBezTo>
                        <a:pt x="0" y="0"/>
                        <a:pt x="0" y="0"/>
                        <a:pt x="0" y="0"/>
                      </a:cubicBezTo>
                      <a:cubicBezTo>
                        <a:pt x="2" y="0"/>
                        <a:pt x="2" y="0"/>
                        <a:pt x="2" y="0"/>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83" name="Freeform 153"/>
                <p:cNvSpPr>
                  <a:spLocks/>
                </p:cNvSpPr>
                <p:nvPr/>
              </p:nvSpPr>
              <p:spPr bwMode="auto">
                <a:xfrm>
                  <a:off x="-3606"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84" name="Freeform 154"/>
                <p:cNvSpPr>
                  <a:spLocks/>
                </p:cNvSpPr>
                <p:nvPr/>
              </p:nvSpPr>
              <p:spPr bwMode="auto">
                <a:xfrm>
                  <a:off x="-3582"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85" name="Freeform 155"/>
                <p:cNvSpPr>
                  <a:spLocks noEditPoints="1"/>
                </p:cNvSpPr>
                <p:nvPr/>
              </p:nvSpPr>
              <p:spPr bwMode="auto">
                <a:xfrm>
                  <a:off x="-3395" y="1986"/>
                  <a:ext cx="45" cy="270"/>
                </a:xfrm>
                <a:custGeom>
                  <a:avLst/>
                  <a:gdLst/>
                  <a:ahLst/>
                  <a:cxnLst>
                    <a:cxn ang="0">
                      <a:pos x="3" y="101"/>
                    </a:cxn>
                    <a:cxn ang="0">
                      <a:pos x="1" y="101"/>
                    </a:cxn>
                    <a:cxn ang="0">
                      <a:pos x="0" y="114"/>
                    </a:cxn>
                    <a:cxn ang="0">
                      <a:pos x="2" y="114"/>
                    </a:cxn>
                    <a:cxn ang="0">
                      <a:pos x="3" y="101"/>
                    </a:cxn>
                    <a:cxn ang="0">
                      <a:pos x="19" y="0"/>
                    </a:cxn>
                    <a:cxn ang="0">
                      <a:pos x="17" y="0"/>
                    </a:cxn>
                    <a:cxn ang="0">
                      <a:pos x="17" y="2"/>
                    </a:cxn>
                    <a:cxn ang="0">
                      <a:pos x="17" y="2"/>
                    </a:cxn>
                    <a:cxn ang="0">
                      <a:pos x="16" y="10"/>
                    </a:cxn>
                    <a:cxn ang="0">
                      <a:pos x="13" y="25"/>
                    </a:cxn>
                    <a:cxn ang="0">
                      <a:pos x="1" y="100"/>
                    </a:cxn>
                    <a:cxn ang="0">
                      <a:pos x="3" y="100"/>
                    </a:cxn>
                    <a:cxn ang="0">
                      <a:pos x="15" y="25"/>
                    </a:cxn>
                    <a:cxn ang="0">
                      <a:pos x="19" y="2"/>
                    </a:cxn>
                    <a:cxn ang="0">
                      <a:pos x="19" y="2"/>
                    </a:cxn>
                    <a:cxn ang="0">
                      <a:pos x="19" y="2"/>
                    </a:cxn>
                    <a:cxn ang="0">
                      <a:pos x="19" y="0"/>
                    </a:cxn>
                  </a:cxnLst>
                  <a:rect l="0" t="0" r="r" b="b"/>
                  <a:pathLst>
                    <a:path w="19" h="114">
                      <a:moveTo>
                        <a:pt x="3" y="101"/>
                      </a:moveTo>
                      <a:cubicBezTo>
                        <a:pt x="1" y="101"/>
                        <a:pt x="1" y="101"/>
                        <a:pt x="1" y="101"/>
                      </a:cubicBezTo>
                      <a:cubicBezTo>
                        <a:pt x="0" y="105"/>
                        <a:pt x="0" y="109"/>
                        <a:pt x="0" y="114"/>
                      </a:cubicBezTo>
                      <a:cubicBezTo>
                        <a:pt x="2" y="114"/>
                        <a:pt x="2" y="114"/>
                        <a:pt x="2" y="114"/>
                      </a:cubicBezTo>
                      <a:cubicBezTo>
                        <a:pt x="2" y="109"/>
                        <a:pt x="2" y="105"/>
                        <a:pt x="3" y="101"/>
                      </a:cubicBezTo>
                      <a:moveTo>
                        <a:pt x="19" y="0"/>
                      </a:moveTo>
                      <a:cubicBezTo>
                        <a:pt x="17" y="0"/>
                        <a:pt x="17" y="0"/>
                        <a:pt x="17" y="0"/>
                      </a:cubicBezTo>
                      <a:cubicBezTo>
                        <a:pt x="17" y="0"/>
                        <a:pt x="17" y="1"/>
                        <a:pt x="17" y="2"/>
                      </a:cubicBezTo>
                      <a:cubicBezTo>
                        <a:pt x="17" y="2"/>
                        <a:pt x="17" y="2"/>
                        <a:pt x="17" y="2"/>
                      </a:cubicBezTo>
                      <a:cubicBezTo>
                        <a:pt x="17" y="2"/>
                        <a:pt x="16" y="5"/>
                        <a:pt x="16" y="10"/>
                      </a:cubicBezTo>
                      <a:cubicBezTo>
                        <a:pt x="15" y="14"/>
                        <a:pt x="14" y="20"/>
                        <a:pt x="13" y="25"/>
                      </a:cubicBezTo>
                      <a:cubicBezTo>
                        <a:pt x="12" y="36"/>
                        <a:pt x="5" y="62"/>
                        <a:pt x="1" y="100"/>
                      </a:cubicBezTo>
                      <a:cubicBezTo>
                        <a:pt x="3" y="100"/>
                        <a:pt x="3" y="100"/>
                        <a:pt x="3" y="100"/>
                      </a:cubicBezTo>
                      <a:cubicBezTo>
                        <a:pt x="7" y="63"/>
                        <a:pt x="14" y="36"/>
                        <a:pt x="15" y="25"/>
                      </a:cubicBezTo>
                      <a:cubicBezTo>
                        <a:pt x="17" y="15"/>
                        <a:pt x="19" y="2"/>
                        <a:pt x="19" y="2"/>
                      </a:cubicBezTo>
                      <a:cubicBezTo>
                        <a:pt x="19" y="2"/>
                        <a:pt x="19" y="2"/>
                        <a:pt x="19" y="2"/>
                      </a:cubicBezTo>
                      <a:cubicBezTo>
                        <a:pt x="19" y="2"/>
                        <a:pt x="19" y="2"/>
                        <a:pt x="19" y="2"/>
                      </a:cubicBezTo>
                      <a:cubicBezTo>
                        <a:pt x="19" y="1"/>
                        <a:pt x="19" y="0"/>
                        <a:pt x="19"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86" name="Freeform 156"/>
                <p:cNvSpPr>
                  <a:spLocks/>
                </p:cNvSpPr>
                <p:nvPr/>
              </p:nvSpPr>
              <p:spPr bwMode="auto">
                <a:xfrm>
                  <a:off x="-3393" y="2223"/>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87" name="Freeform 157"/>
                <p:cNvSpPr>
                  <a:spLocks noEditPoints="1"/>
                </p:cNvSpPr>
                <p:nvPr/>
              </p:nvSpPr>
              <p:spPr bwMode="auto">
                <a:xfrm>
                  <a:off x="-3355" y="1522"/>
                  <a:ext cx="119" cy="462"/>
                </a:xfrm>
                <a:custGeom>
                  <a:avLst/>
                  <a:gdLst/>
                  <a:ahLst/>
                  <a:cxnLst>
                    <a:cxn ang="0">
                      <a:pos x="12" y="99"/>
                    </a:cxn>
                    <a:cxn ang="0">
                      <a:pos x="9" y="99"/>
                    </a:cxn>
                    <a:cxn ang="0">
                      <a:pos x="0" y="195"/>
                    </a:cxn>
                    <a:cxn ang="0">
                      <a:pos x="2" y="195"/>
                    </a:cxn>
                    <a:cxn ang="0">
                      <a:pos x="12" y="99"/>
                    </a:cxn>
                    <a:cxn ang="0">
                      <a:pos x="19" y="68"/>
                    </a:cxn>
                    <a:cxn ang="0">
                      <a:pos x="17" y="68"/>
                    </a:cxn>
                    <a:cxn ang="0">
                      <a:pos x="10" y="98"/>
                    </a:cxn>
                    <a:cxn ang="0">
                      <a:pos x="12" y="98"/>
                    </a:cxn>
                    <a:cxn ang="0">
                      <a:pos x="19" y="68"/>
                    </a:cxn>
                    <a:cxn ang="0">
                      <a:pos x="48" y="0"/>
                    </a:cxn>
                    <a:cxn ang="0">
                      <a:pos x="48" y="0"/>
                    </a:cxn>
                    <a:cxn ang="0">
                      <a:pos x="17" y="67"/>
                    </a:cxn>
                    <a:cxn ang="0">
                      <a:pos x="19" y="67"/>
                    </a:cxn>
                    <a:cxn ang="0">
                      <a:pos x="26" y="47"/>
                    </a:cxn>
                    <a:cxn ang="0">
                      <a:pos x="42" y="12"/>
                    </a:cxn>
                    <a:cxn ang="0">
                      <a:pos x="48" y="4"/>
                    </a:cxn>
                    <a:cxn ang="0">
                      <a:pos x="49" y="2"/>
                    </a:cxn>
                    <a:cxn ang="0">
                      <a:pos x="50" y="2"/>
                    </a:cxn>
                    <a:cxn ang="0">
                      <a:pos x="48" y="0"/>
                    </a:cxn>
                  </a:cxnLst>
                  <a:rect l="0" t="0" r="r" b="b"/>
                  <a:pathLst>
                    <a:path w="50" h="195">
                      <a:moveTo>
                        <a:pt x="12" y="99"/>
                      </a:moveTo>
                      <a:cubicBezTo>
                        <a:pt x="9" y="99"/>
                        <a:pt x="9" y="99"/>
                        <a:pt x="9" y="99"/>
                      </a:cubicBezTo>
                      <a:cubicBezTo>
                        <a:pt x="4" y="125"/>
                        <a:pt x="0" y="157"/>
                        <a:pt x="0" y="195"/>
                      </a:cubicBezTo>
                      <a:cubicBezTo>
                        <a:pt x="2" y="195"/>
                        <a:pt x="2" y="195"/>
                        <a:pt x="2" y="195"/>
                      </a:cubicBezTo>
                      <a:cubicBezTo>
                        <a:pt x="2" y="157"/>
                        <a:pt x="6" y="125"/>
                        <a:pt x="12" y="99"/>
                      </a:cubicBezTo>
                      <a:moveTo>
                        <a:pt x="19" y="68"/>
                      </a:moveTo>
                      <a:cubicBezTo>
                        <a:pt x="17" y="68"/>
                        <a:pt x="17" y="68"/>
                        <a:pt x="17" y="68"/>
                      </a:cubicBezTo>
                      <a:cubicBezTo>
                        <a:pt x="14" y="77"/>
                        <a:pt x="12" y="87"/>
                        <a:pt x="10" y="98"/>
                      </a:cubicBezTo>
                      <a:cubicBezTo>
                        <a:pt x="12" y="98"/>
                        <a:pt x="12" y="98"/>
                        <a:pt x="12" y="98"/>
                      </a:cubicBezTo>
                      <a:cubicBezTo>
                        <a:pt x="14" y="87"/>
                        <a:pt x="16" y="77"/>
                        <a:pt x="19" y="68"/>
                      </a:cubicBezTo>
                      <a:moveTo>
                        <a:pt x="48" y="0"/>
                      </a:moveTo>
                      <a:cubicBezTo>
                        <a:pt x="48" y="0"/>
                        <a:pt x="48" y="0"/>
                        <a:pt x="48" y="0"/>
                      </a:cubicBezTo>
                      <a:cubicBezTo>
                        <a:pt x="48" y="0"/>
                        <a:pt x="31" y="21"/>
                        <a:pt x="17" y="67"/>
                      </a:cubicBezTo>
                      <a:cubicBezTo>
                        <a:pt x="19" y="67"/>
                        <a:pt x="19" y="67"/>
                        <a:pt x="19" y="67"/>
                      </a:cubicBezTo>
                      <a:cubicBezTo>
                        <a:pt x="22" y="60"/>
                        <a:pt x="24" y="53"/>
                        <a:pt x="26" y="47"/>
                      </a:cubicBezTo>
                      <a:cubicBezTo>
                        <a:pt x="32" y="31"/>
                        <a:pt x="38" y="20"/>
                        <a:pt x="42" y="12"/>
                      </a:cubicBezTo>
                      <a:cubicBezTo>
                        <a:pt x="45" y="9"/>
                        <a:pt x="46" y="6"/>
                        <a:pt x="48" y="4"/>
                      </a:cubicBezTo>
                      <a:cubicBezTo>
                        <a:pt x="48" y="3"/>
                        <a:pt x="49" y="3"/>
                        <a:pt x="49" y="2"/>
                      </a:cubicBezTo>
                      <a:cubicBezTo>
                        <a:pt x="50" y="2"/>
                        <a:pt x="50" y="2"/>
                        <a:pt x="50" y="2"/>
                      </a:cubicBezTo>
                      <a:cubicBezTo>
                        <a:pt x="48" y="0"/>
                        <a:pt x="48" y="0"/>
                        <a:pt x="48"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88" name="Freeform 158"/>
                <p:cNvSpPr>
                  <a:spLocks/>
                </p:cNvSpPr>
                <p:nvPr/>
              </p:nvSpPr>
              <p:spPr bwMode="auto">
                <a:xfrm>
                  <a:off x="-3333" y="1754"/>
                  <a:ext cx="7"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89" name="Freeform 159"/>
                <p:cNvSpPr>
                  <a:spLocks/>
                </p:cNvSpPr>
                <p:nvPr/>
              </p:nvSpPr>
              <p:spPr bwMode="auto">
                <a:xfrm>
                  <a:off x="-3314" y="1681"/>
                  <a:ext cx="4"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90" name="Freeform 160"/>
                <p:cNvSpPr>
                  <a:spLocks noEditPoints="1"/>
                </p:cNvSpPr>
                <p:nvPr/>
              </p:nvSpPr>
              <p:spPr bwMode="auto">
                <a:xfrm>
                  <a:off x="-3556" y="2259"/>
                  <a:ext cx="166" cy="1017"/>
                </a:xfrm>
                <a:custGeom>
                  <a:avLst/>
                  <a:gdLst/>
                  <a:ahLst/>
                  <a:cxnLst>
                    <a:cxn ang="0">
                      <a:pos x="28" y="343"/>
                    </a:cxn>
                    <a:cxn ang="0">
                      <a:pos x="26" y="343"/>
                    </a:cxn>
                    <a:cxn ang="0">
                      <a:pos x="0" y="429"/>
                    </a:cxn>
                    <a:cxn ang="0">
                      <a:pos x="2" y="429"/>
                    </a:cxn>
                    <a:cxn ang="0">
                      <a:pos x="28" y="343"/>
                    </a:cxn>
                    <a:cxn ang="0">
                      <a:pos x="54" y="255"/>
                    </a:cxn>
                    <a:cxn ang="0">
                      <a:pos x="52" y="255"/>
                    </a:cxn>
                    <a:cxn ang="0">
                      <a:pos x="48" y="267"/>
                    </a:cxn>
                    <a:cxn ang="0">
                      <a:pos x="35" y="312"/>
                    </a:cxn>
                    <a:cxn ang="0">
                      <a:pos x="30" y="324"/>
                    </a:cxn>
                    <a:cxn ang="0">
                      <a:pos x="29" y="329"/>
                    </a:cxn>
                    <a:cxn ang="0">
                      <a:pos x="29" y="329"/>
                    </a:cxn>
                    <a:cxn ang="0">
                      <a:pos x="29" y="329"/>
                    </a:cxn>
                    <a:cxn ang="0">
                      <a:pos x="26" y="342"/>
                    </a:cxn>
                    <a:cxn ang="0">
                      <a:pos x="28" y="342"/>
                    </a:cxn>
                    <a:cxn ang="0">
                      <a:pos x="31" y="329"/>
                    </a:cxn>
                    <a:cxn ang="0">
                      <a:pos x="31" y="329"/>
                    </a:cxn>
                    <a:cxn ang="0">
                      <a:pos x="54" y="255"/>
                    </a:cxn>
                    <a:cxn ang="0">
                      <a:pos x="59" y="233"/>
                    </a:cxn>
                    <a:cxn ang="0">
                      <a:pos x="57" y="233"/>
                    </a:cxn>
                    <a:cxn ang="0">
                      <a:pos x="52" y="254"/>
                    </a:cxn>
                    <a:cxn ang="0">
                      <a:pos x="54" y="254"/>
                    </a:cxn>
                    <a:cxn ang="0">
                      <a:pos x="59" y="233"/>
                    </a:cxn>
                    <a:cxn ang="0">
                      <a:pos x="68" y="102"/>
                    </a:cxn>
                    <a:cxn ang="0">
                      <a:pos x="66" y="102"/>
                    </a:cxn>
                    <a:cxn ang="0">
                      <a:pos x="67" y="110"/>
                    </a:cxn>
                    <a:cxn ang="0">
                      <a:pos x="68" y="136"/>
                    </a:cxn>
                    <a:cxn ang="0">
                      <a:pos x="57" y="232"/>
                    </a:cxn>
                    <a:cxn ang="0">
                      <a:pos x="59" y="232"/>
                    </a:cxn>
                    <a:cxn ang="0">
                      <a:pos x="70" y="136"/>
                    </a:cxn>
                    <a:cxn ang="0">
                      <a:pos x="69" y="110"/>
                    </a:cxn>
                    <a:cxn ang="0">
                      <a:pos x="68" y="102"/>
                    </a:cxn>
                    <a:cxn ang="0">
                      <a:pos x="70" y="0"/>
                    </a:cxn>
                    <a:cxn ang="0">
                      <a:pos x="68" y="0"/>
                    </a:cxn>
                    <a:cxn ang="0">
                      <a:pos x="65" y="58"/>
                    </a:cxn>
                    <a:cxn ang="0">
                      <a:pos x="66" y="101"/>
                    </a:cxn>
                    <a:cxn ang="0">
                      <a:pos x="68" y="101"/>
                    </a:cxn>
                    <a:cxn ang="0">
                      <a:pos x="67" y="58"/>
                    </a:cxn>
                    <a:cxn ang="0">
                      <a:pos x="70" y="0"/>
                    </a:cxn>
                  </a:cxnLst>
                  <a:rect l="0" t="0" r="r" b="b"/>
                  <a:pathLst>
                    <a:path w="70" h="429">
                      <a:moveTo>
                        <a:pt x="28" y="343"/>
                      </a:moveTo>
                      <a:cubicBezTo>
                        <a:pt x="26" y="343"/>
                        <a:pt x="26" y="343"/>
                        <a:pt x="26" y="343"/>
                      </a:cubicBezTo>
                      <a:cubicBezTo>
                        <a:pt x="18" y="376"/>
                        <a:pt x="9" y="405"/>
                        <a:pt x="0" y="429"/>
                      </a:cubicBezTo>
                      <a:cubicBezTo>
                        <a:pt x="2" y="429"/>
                        <a:pt x="2" y="429"/>
                        <a:pt x="2" y="429"/>
                      </a:cubicBezTo>
                      <a:cubicBezTo>
                        <a:pt x="11" y="405"/>
                        <a:pt x="20" y="376"/>
                        <a:pt x="28" y="343"/>
                      </a:cubicBezTo>
                      <a:moveTo>
                        <a:pt x="54" y="255"/>
                      </a:moveTo>
                      <a:cubicBezTo>
                        <a:pt x="52" y="255"/>
                        <a:pt x="52" y="255"/>
                        <a:pt x="52" y="255"/>
                      </a:cubicBezTo>
                      <a:cubicBezTo>
                        <a:pt x="51" y="259"/>
                        <a:pt x="49" y="263"/>
                        <a:pt x="48" y="267"/>
                      </a:cubicBezTo>
                      <a:cubicBezTo>
                        <a:pt x="43" y="286"/>
                        <a:pt x="39" y="301"/>
                        <a:pt x="35" y="312"/>
                      </a:cubicBezTo>
                      <a:cubicBezTo>
                        <a:pt x="33" y="317"/>
                        <a:pt x="31" y="321"/>
                        <a:pt x="30" y="324"/>
                      </a:cubicBezTo>
                      <a:cubicBezTo>
                        <a:pt x="29" y="327"/>
                        <a:pt x="29" y="329"/>
                        <a:pt x="29" y="329"/>
                      </a:cubicBezTo>
                      <a:cubicBezTo>
                        <a:pt x="29" y="329"/>
                        <a:pt x="29" y="329"/>
                        <a:pt x="29" y="329"/>
                      </a:cubicBezTo>
                      <a:cubicBezTo>
                        <a:pt x="29" y="329"/>
                        <a:pt x="29" y="329"/>
                        <a:pt x="29" y="329"/>
                      </a:cubicBezTo>
                      <a:cubicBezTo>
                        <a:pt x="28" y="333"/>
                        <a:pt x="27" y="338"/>
                        <a:pt x="26" y="342"/>
                      </a:cubicBezTo>
                      <a:cubicBezTo>
                        <a:pt x="28" y="342"/>
                        <a:pt x="28" y="342"/>
                        <a:pt x="28" y="342"/>
                      </a:cubicBezTo>
                      <a:cubicBezTo>
                        <a:pt x="29" y="338"/>
                        <a:pt x="30" y="334"/>
                        <a:pt x="31" y="329"/>
                      </a:cubicBezTo>
                      <a:cubicBezTo>
                        <a:pt x="31" y="329"/>
                        <a:pt x="31" y="329"/>
                        <a:pt x="31" y="329"/>
                      </a:cubicBezTo>
                      <a:cubicBezTo>
                        <a:pt x="32" y="327"/>
                        <a:pt x="43" y="297"/>
                        <a:pt x="54" y="255"/>
                      </a:cubicBezTo>
                      <a:moveTo>
                        <a:pt x="59" y="233"/>
                      </a:moveTo>
                      <a:cubicBezTo>
                        <a:pt x="57" y="233"/>
                        <a:pt x="57" y="233"/>
                        <a:pt x="57" y="233"/>
                      </a:cubicBezTo>
                      <a:cubicBezTo>
                        <a:pt x="55" y="240"/>
                        <a:pt x="53" y="247"/>
                        <a:pt x="52" y="254"/>
                      </a:cubicBezTo>
                      <a:cubicBezTo>
                        <a:pt x="54" y="254"/>
                        <a:pt x="54" y="254"/>
                        <a:pt x="54" y="254"/>
                      </a:cubicBezTo>
                      <a:cubicBezTo>
                        <a:pt x="56" y="247"/>
                        <a:pt x="57" y="240"/>
                        <a:pt x="59" y="233"/>
                      </a:cubicBezTo>
                      <a:moveTo>
                        <a:pt x="68" y="102"/>
                      </a:moveTo>
                      <a:cubicBezTo>
                        <a:pt x="66" y="102"/>
                        <a:pt x="66" y="102"/>
                        <a:pt x="66" y="102"/>
                      </a:cubicBezTo>
                      <a:cubicBezTo>
                        <a:pt x="67" y="105"/>
                        <a:pt x="67" y="107"/>
                        <a:pt x="67" y="110"/>
                      </a:cubicBezTo>
                      <a:cubicBezTo>
                        <a:pt x="68" y="118"/>
                        <a:pt x="68" y="127"/>
                        <a:pt x="68" y="136"/>
                      </a:cubicBezTo>
                      <a:cubicBezTo>
                        <a:pt x="68" y="169"/>
                        <a:pt x="63" y="202"/>
                        <a:pt x="57" y="232"/>
                      </a:cubicBezTo>
                      <a:cubicBezTo>
                        <a:pt x="59" y="232"/>
                        <a:pt x="59" y="232"/>
                        <a:pt x="59" y="232"/>
                      </a:cubicBezTo>
                      <a:cubicBezTo>
                        <a:pt x="65" y="202"/>
                        <a:pt x="70" y="169"/>
                        <a:pt x="70" y="136"/>
                      </a:cubicBezTo>
                      <a:cubicBezTo>
                        <a:pt x="70" y="127"/>
                        <a:pt x="70" y="118"/>
                        <a:pt x="69" y="110"/>
                      </a:cubicBezTo>
                      <a:cubicBezTo>
                        <a:pt x="69" y="107"/>
                        <a:pt x="69" y="105"/>
                        <a:pt x="68" y="102"/>
                      </a:cubicBezTo>
                      <a:moveTo>
                        <a:pt x="70" y="0"/>
                      </a:moveTo>
                      <a:cubicBezTo>
                        <a:pt x="68" y="0"/>
                        <a:pt x="68" y="0"/>
                        <a:pt x="68" y="0"/>
                      </a:cubicBezTo>
                      <a:cubicBezTo>
                        <a:pt x="66" y="17"/>
                        <a:pt x="65" y="37"/>
                        <a:pt x="65" y="58"/>
                      </a:cubicBezTo>
                      <a:cubicBezTo>
                        <a:pt x="65" y="72"/>
                        <a:pt x="65" y="86"/>
                        <a:pt x="66" y="101"/>
                      </a:cubicBezTo>
                      <a:cubicBezTo>
                        <a:pt x="68" y="101"/>
                        <a:pt x="68" y="101"/>
                        <a:pt x="68" y="101"/>
                      </a:cubicBezTo>
                      <a:cubicBezTo>
                        <a:pt x="67" y="86"/>
                        <a:pt x="67" y="72"/>
                        <a:pt x="67" y="58"/>
                      </a:cubicBezTo>
                      <a:cubicBezTo>
                        <a:pt x="67" y="37"/>
                        <a:pt x="68" y="17"/>
                        <a:pt x="7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91" name="Freeform 161"/>
                <p:cNvSpPr>
                  <a:spLocks/>
                </p:cNvSpPr>
                <p:nvPr/>
              </p:nvSpPr>
              <p:spPr bwMode="auto">
                <a:xfrm>
                  <a:off x="-3494" y="3069"/>
                  <a:ext cx="4"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92" name="Freeform 162"/>
                <p:cNvSpPr>
                  <a:spLocks/>
                </p:cNvSpPr>
                <p:nvPr/>
              </p:nvSpPr>
              <p:spPr bwMode="auto">
                <a:xfrm>
                  <a:off x="-3433" y="2861"/>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93" name="Freeform 163"/>
                <p:cNvSpPr>
                  <a:spLocks noEditPoints="1"/>
                </p:cNvSpPr>
                <p:nvPr/>
              </p:nvSpPr>
              <p:spPr bwMode="auto">
                <a:xfrm>
                  <a:off x="-3629" y="3278"/>
                  <a:ext cx="76" cy="154"/>
                </a:xfrm>
                <a:custGeom>
                  <a:avLst/>
                  <a:gdLst/>
                  <a:ahLst/>
                  <a:cxnLst>
                    <a:cxn ang="0">
                      <a:pos x="19" y="31"/>
                    </a:cxn>
                    <a:cxn ang="0">
                      <a:pos x="17" y="31"/>
                    </a:cxn>
                    <a:cxn ang="0">
                      <a:pos x="7" y="52"/>
                    </a:cxn>
                    <a:cxn ang="0">
                      <a:pos x="2" y="61"/>
                    </a:cxn>
                    <a:cxn ang="0">
                      <a:pos x="0" y="64"/>
                    </a:cxn>
                    <a:cxn ang="0">
                      <a:pos x="2" y="65"/>
                    </a:cxn>
                    <a:cxn ang="0">
                      <a:pos x="19" y="31"/>
                    </a:cxn>
                    <a:cxn ang="0">
                      <a:pos x="32" y="0"/>
                    </a:cxn>
                    <a:cxn ang="0">
                      <a:pos x="30" y="0"/>
                    </a:cxn>
                    <a:cxn ang="0">
                      <a:pos x="23" y="18"/>
                    </a:cxn>
                    <a:cxn ang="0">
                      <a:pos x="17" y="31"/>
                    </a:cxn>
                    <a:cxn ang="0">
                      <a:pos x="19" y="31"/>
                    </a:cxn>
                    <a:cxn ang="0">
                      <a:pos x="32" y="0"/>
                    </a:cxn>
                  </a:cxnLst>
                  <a:rect l="0" t="0" r="r" b="b"/>
                  <a:pathLst>
                    <a:path w="32" h="65">
                      <a:moveTo>
                        <a:pt x="19" y="31"/>
                      </a:moveTo>
                      <a:cubicBezTo>
                        <a:pt x="17" y="31"/>
                        <a:pt x="17" y="31"/>
                        <a:pt x="17" y="31"/>
                      </a:cubicBezTo>
                      <a:cubicBezTo>
                        <a:pt x="13" y="40"/>
                        <a:pt x="9" y="47"/>
                        <a:pt x="7" y="52"/>
                      </a:cubicBezTo>
                      <a:cubicBezTo>
                        <a:pt x="5" y="56"/>
                        <a:pt x="3" y="59"/>
                        <a:pt x="2" y="61"/>
                      </a:cubicBezTo>
                      <a:cubicBezTo>
                        <a:pt x="1" y="63"/>
                        <a:pt x="0" y="64"/>
                        <a:pt x="0" y="64"/>
                      </a:cubicBezTo>
                      <a:cubicBezTo>
                        <a:pt x="2" y="65"/>
                        <a:pt x="2" y="65"/>
                        <a:pt x="2" y="65"/>
                      </a:cubicBezTo>
                      <a:cubicBezTo>
                        <a:pt x="2" y="65"/>
                        <a:pt x="9" y="53"/>
                        <a:pt x="19" y="31"/>
                      </a:cubicBezTo>
                      <a:moveTo>
                        <a:pt x="32" y="0"/>
                      </a:moveTo>
                      <a:cubicBezTo>
                        <a:pt x="30" y="0"/>
                        <a:pt x="30" y="0"/>
                        <a:pt x="30" y="0"/>
                      </a:cubicBezTo>
                      <a:cubicBezTo>
                        <a:pt x="28" y="7"/>
                        <a:pt x="25" y="13"/>
                        <a:pt x="23" y="18"/>
                      </a:cubicBezTo>
                      <a:cubicBezTo>
                        <a:pt x="21" y="23"/>
                        <a:pt x="19" y="27"/>
                        <a:pt x="17" y="31"/>
                      </a:cubicBezTo>
                      <a:cubicBezTo>
                        <a:pt x="19" y="31"/>
                        <a:pt x="19" y="31"/>
                        <a:pt x="19" y="31"/>
                      </a:cubicBezTo>
                      <a:cubicBezTo>
                        <a:pt x="23" y="22"/>
                        <a:pt x="28" y="12"/>
                        <a:pt x="3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94" name="Freeform 164"/>
                <p:cNvSpPr>
                  <a:spLocks/>
                </p:cNvSpPr>
                <p:nvPr/>
              </p:nvSpPr>
              <p:spPr bwMode="auto">
                <a:xfrm>
                  <a:off x="-3421" y="2809"/>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95" name="Freeform 165"/>
                <p:cNvSpPr>
                  <a:spLocks/>
                </p:cNvSpPr>
                <p:nvPr/>
              </p:nvSpPr>
              <p:spPr bwMode="auto">
                <a:xfrm>
                  <a:off x="-3558" y="3276"/>
                  <a:ext cx="7" cy="2"/>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0"/>
                        <a:pt x="0" y="1"/>
                        <a:pt x="0" y="1"/>
                      </a:cubicBezTo>
                      <a:cubicBezTo>
                        <a:pt x="2" y="1"/>
                        <a:pt x="2" y="1"/>
                        <a:pt x="2"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96" name="Freeform 166"/>
                <p:cNvSpPr>
                  <a:spLocks/>
                </p:cNvSpPr>
                <p:nvPr/>
              </p:nvSpPr>
              <p:spPr bwMode="auto">
                <a:xfrm>
                  <a:off x="-3589" y="3351"/>
                  <a:ext cx="5" cy="1"/>
                </a:xfrm>
                <a:custGeom>
                  <a:avLst/>
                  <a:gdLst/>
                  <a:ahLst/>
                  <a:cxnLst>
                    <a:cxn ang="0">
                      <a:pos x="2" y="0"/>
                    </a:cxn>
                    <a:cxn ang="0">
                      <a:pos x="0" y="0"/>
                    </a:cxn>
                    <a:cxn ang="0">
                      <a:pos x="0" y="0"/>
                    </a:cxn>
                    <a:cxn ang="0">
                      <a:pos x="2" y="0"/>
                    </a:cxn>
                    <a:cxn ang="0">
                      <a:pos x="2" y="0"/>
                    </a:cxn>
                  </a:cxnLst>
                  <a:rect l="0" t="0" r="r" b="b"/>
                  <a:pathLst>
                    <a:path w="2">
                      <a:moveTo>
                        <a:pt x="2" y="0"/>
                      </a:moveTo>
                      <a:cubicBezTo>
                        <a:pt x="0" y="0"/>
                        <a:pt x="0" y="0"/>
                        <a:pt x="0" y="0"/>
                      </a:cubicBezTo>
                      <a:cubicBezTo>
                        <a:pt x="0" y="0"/>
                        <a:pt x="0" y="0"/>
                        <a:pt x="0" y="0"/>
                      </a:cubicBezTo>
                      <a:cubicBezTo>
                        <a:pt x="2" y="0"/>
                        <a:pt x="2" y="0"/>
                        <a:pt x="2" y="0"/>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97" name="Freeform 167"/>
                <p:cNvSpPr>
                  <a:spLocks/>
                </p:cNvSpPr>
                <p:nvPr/>
              </p:nvSpPr>
              <p:spPr bwMode="auto">
                <a:xfrm>
                  <a:off x="-3400"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98" name="Freeform 168"/>
                <p:cNvSpPr>
                  <a:spLocks/>
                </p:cNvSpPr>
                <p:nvPr/>
              </p:nvSpPr>
              <p:spPr bwMode="auto">
                <a:xfrm>
                  <a:off x="-3395"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99" name="Freeform 169"/>
                <p:cNvSpPr>
                  <a:spLocks/>
                </p:cNvSpPr>
                <p:nvPr/>
              </p:nvSpPr>
              <p:spPr bwMode="auto">
                <a:xfrm>
                  <a:off x="-3201" y="1986"/>
                  <a:ext cx="3" cy="270"/>
                </a:xfrm>
                <a:custGeom>
                  <a:avLst/>
                  <a:gdLst/>
                  <a:ahLst/>
                  <a:cxnLst>
                    <a:cxn ang="0">
                      <a:pos x="3" y="0"/>
                    </a:cxn>
                    <a:cxn ang="0">
                      <a:pos x="0" y="0"/>
                    </a:cxn>
                    <a:cxn ang="0">
                      <a:pos x="0" y="270"/>
                    </a:cxn>
                    <a:cxn ang="0">
                      <a:pos x="3" y="270"/>
                    </a:cxn>
                    <a:cxn ang="0">
                      <a:pos x="3" y="240"/>
                    </a:cxn>
                    <a:cxn ang="0">
                      <a:pos x="0" y="240"/>
                    </a:cxn>
                    <a:cxn ang="0">
                      <a:pos x="0" y="237"/>
                    </a:cxn>
                    <a:cxn ang="0">
                      <a:pos x="3" y="237"/>
                    </a:cxn>
                    <a:cxn ang="0">
                      <a:pos x="3" y="0"/>
                    </a:cxn>
                    <a:cxn ang="0">
                      <a:pos x="3" y="0"/>
                    </a:cxn>
                  </a:cxnLst>
                  <a:rect l="0" t="0" r="r" b="b"/>
                  <a:pathLst>
                    <a:path w="3" h="270">
                      <a:moveTo>
                        <a:pt x="3" y="0"/>
                      </a:moveTo>
                      <a:lnTo>
                        <a:pt x="0" y="0"/>
                      </a:lnTo>
                      <a:lnTo>
                        <a:pt x="0" y="270"/>
                      </a:lnTo>
                      <a:lnTo>
                        <a:pt x="3" y="270"/>
                      </a:lnTo>
                      <a:lnTo>
                        <a:pt x="3" y="240"/>
                      </a:lnTo>
                      <a:lnTo>
                        <a:pt x="0" y="240"/>
                      </a:lnTo>
                      <a:lnTo>
                        <a:pt x="0" y="237"/>
                      </a:lnTo>
                      <a:lnTo>
                        <a:pt x="3" y="237"/>
                      </a:lnTo>
                      <a:lnTo>
                        <a:pt x="3" y="0"/>
                      </a:lnTo>
                      <a:lnTo>
                        <a:pt x="3"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00" name="Freeform 170"/>
                <p:cNvSpPr>
                  <a:spLocks/>
                </p:cNvSpPr>
                <p:nvPr/>
              </p:nvSpPr>
              <p:spPr bwMode="auto">
                <a:xfrm>
                  <a:off x="-3201" y="2223"/>
                  <a:ext cx="3" cy="3"/>
                </a:xfrm>
                <a:custGeom>
                  <a:avLst/>
                  <a:gdLst/>
                  <a:ahLst/>
                  <a:cxnLst>
                    <a:cxn ang="0">
                      <a:pos x="3" y="0"/>
                    </a:cxn>
                    <a:cxn ang="0">
                      <a:pos x="0" y="0"/>
                    </a:cxn>
                    <a:cxn ang="0">
                      <a:pos x="0" y="3"/>
                    </a:cxn>
                    <a:cxn ang="0">
                      <a:pos x="3" y="3"/>
                    </a:cxn>
                    <a:cxn ang="0">
                      <a:pos x="3" y="0"/>
                    </a:cxn>
                    <a:cxn ang="0">
                      <a:pos x="3" y="0"/>
                    </a:cxn>
                  </a:cxnLst>
                  <a:rect l="0" t="0" r="r" b="b"/>
                  <a:pathLst>
                    <a:path w="3" h="3">
                      <a:moveTo>
                        <a:pt x="3" y="0"/>
                      </a:moveTo>
                      <a:lnTo>
                        <a:pt x="0" y="0"/>
                      </a:lnTo>
                      <a:lnTo>
                        <a:pt x="0" y="3"/>
                      </a:lnTo>
                      <a:lnTo>
                        <a:pt x="3" y="3"/>
                      </a:lnTo>
                      <a:lnTo>
                        <a:pt x="3" y="0"/>
                      </a:lnTo>
                      <a:lnTo>
                        <a:pt x="3"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01" name="Freeform 171"/>
                <p:cNvSpPr>
                  <a:spLocks noEditPoints="1"/>
                </p:cNvSpPr>
                <p:nvPr/>
              </p:nvSpPr>
              <p:spPr bwMode="auto">
                <a:xfrm>
                  <a:off x="-3203" y="1524"/>
                  <a:ext cx="7" cy="998"/>
                </a:xfrm>
                <a:custGeom>
                  <a:avLst/>
                  <a:gdLst/>
                  <a:ahLst/>
                  <a:cxnLst>
                    <a:cxn ang="0">
                      <a:pos x="7" y="977"/>
                    </a:cxn>
                    <a:cxn ang="0">
                      <a:pos x="5" y="977"/>
                    </a:cxn>
                    <a:cxn ang="0">
                      <a:pos x="5" y="998"/>
                    </a:cxn>
                    <a:cxn ang="0">
                      <a:pos x="7" y="998"/>
                    </a:cxn>
                    <a:cxn ang="0">
                      <a:pos x="7" y="977"/>
                    </a:cxn>
                    <a:cxn ang="0">
                      <a:pos x="7" y="977"/>
                    </a:cxn>
                    <a:cxn ang="0">
                      <a:pos x="5" y="735"/>
                    </a:cxn>
                    <a:cxn ang="0">
                      <a:pos x="2" y="735"/>
                    </a:cxn>
                    <a:cxn ang="0">
                      <a:pos x="5" y="974"/>
                    </a:cxn>
                    <a:cxn ang="0">
                      <a:pos x="7" y="974"/>
                    </a:cxn>
                    <a:cxn ang="0">
                      <a:pos x="5" y="735"/>
                    </a:cxn>
                    <a:cxn ang="0">
                      <a:pos x="5" y="735"/>
                    </a:cxn>
                    <a:cxn ang="0">
                      <a:pos x="2" y="232"/>
                    </a:cxn>
                    <a:cxn ang="0">
                      <a:pos x="0" y="232"/>
                    </a:cxn>
                    <a:cxn ang="0">
                      <a:pos x="2" y="460"/>
                    </a:cxn>
                    <a:cxn ang="0">
                      <a:pos x="2" y="460"/>
                    </a:cxn>
                    <a:cxn ang="0">
                      <a:pos x="2" y="232"/>
                    </a:cxn>
                    <a:cxn ang="0">
                      <a:pos x="2" y="232"/>
                    </a:cxn>
                    <a:cxn ang="0">
                      <a:pos x="2" y="0"/>
                    </a:cxn>
                    <a:cxn ang="0">
                      <a:pos x="0" y="0"/>
                    </a:cxn>
                    <a:cxn ang="0">
                      <a:pos x="0" y="230"/>
                    </a:cxn>
                    <a:cxn ang="0">
                      <a:pos x="2" y="230"/>
                    </a:cxn>
                    <a:cxn ang="0">
                      <a:pos x="2" y="0"/>
                    </a:cxn>
                    <a:cxn ang="0">
                      <a:pos x="2" y="0"/>
                    </a:cxn>
                  </a:cxnLst>
                  <a:rect l="0" t="0" r="r" b="b"/>
                  <a:pathLst>
                    <a:path w="7" h="998">
                      <a:moveTo>
                        <a:pt x="7" y="977"/>
                      </a:moveTo>
                      <a:lnTo>
                        <a:pt x="5" y="977"/>
                      </a:lnTo>
                      <a:lnTo>
                        <a:pt x="5" y="998"/>
                      </a:lnTo>
                      <a:lnTo>
                        <a:pt x="7" y="998"/>
                      </a:lnTo>
                      <a:lnTo>
                        <a:pt x="7" y="977"/>
                      </a:lnTo>
                      <a:lnTo>
                        <a:pt x="7" y="977"/>
                      </a:lnTo>
                      <a:close/>
                      <a:moveTo>
                        <a:pt x="5" y="735"/>
                      </a:moveTo>
                      <a:lnTo>
                        <a:pt x="2" y="735"/>
                      </a:lnTo>
                      <a:lnTo>
                        <a:pt x="5" y="974"/>
                      </a:lnTo>
                      <a:lnTo>
                        <a:pt x="7" y="974"/>
                      </a:lnTo>
                      <a:lnTo>
                        <a:pt x="5" y="735"/>
                      </a:lnTo>
                      <a:lnTo>
                        <a:pt x="5" y="735"/>
                      </a:lnTo>
                      <a:close/>
                      <a:moveTo>
                        <a:pt x="2" y="232"/>
                      </a:moveTo>
                      <a:lnTo>
                        <a:pt x="0" y="232"/>
                      </a:lnTo>
                      <a:lnTo>
                        <a:pt x="2" y="460"/>
                      </a:lnTo>
                      <a:lnTo>
                        <a:pt x="2" y="460"/>
                      </a:lnTo>
                      <a:lnTo>
                        <a:pt x="2" y="232"/>
                      </a:lnTo>
                      <a:lnTo>
                        <a:pt x="2" y="232"/>
                      </a:lnTo>
                      <a:close/>
                      <a:moveTo>
                        <a:pt x="2" y="0"/>
                      </a:moveTo>
                      <a:lnTo>
                        <a:pt x="0" y="0"/>
                      </a:lnTo>
                      <a:lnTo>
                        <a:pt x="0" y="230"/>
                      </a:lnTo>
                      <a:lnTo>
                        <a:pt x="2" y="230"/>
                      </a:lnTo>
                      <a:lnTo>
                        <a:pt x="2" y="0"/>
                      </a:lnTo>
                      <a:lnTo>
                        <a:pt x="2"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02" name="Freeform 172"/>
                <p:cNvSpPr>
                  <a:spLocks/>
                </p:cNvSpPr>
                <p:nvPr/>
              </p:nvSpPr>
              <p:spPr bwMode="auto">
                <a:xfrm>
                  <a:off x="-3203" y="1754"/>
                  <a:ext cx="2" cy="2"/>
                </a:xfrm>
                <a:custGeom>
                  <a:avLst/>
                  <a:gdLst/>
                  <a:ahLst/>
                  <a:cxnLst>
                    <a:cxn ang="0">
                      <a:pos x="2" y="0"/>
                    </a:cxn>
                    <a:cxn ang="0">
                      <a:pos x="0" y="0"/>
                    </a:cxn>
                    <a:cxn ang="0">
                      <a:pos x="0" y="2"/>
                    </a:cxn>
                    <a:cxn ang="0">
                      <a:pos x="2" y="2"/>
                    </a:cxn>
                    <a:cxn ang="0">
                      <a:pos x="2" y="0"/>
                    </a:cxn>
                    <a:cxn ang="0">
                      <a:pos x="2" y="0"/>
                    </a:cxn>
                  </a:cxnLst>
                  <a:rect l="0" t="0" r="r" b="b"/>
                  <a:pathLst>
                    <a:path w="2" h="2">
                      <a:moveTo>
                        <a:pt x="2" y="0"/>
                      </a:moveTo>
                      <a:lnTo>
                        <a:pt x="0" y="0"/>
                      </a:lnTo>
                      <a:lnTo>
                        <a:pt x="0" y="2"/>
                      </a:lnTo>
                      <a:lnTo>
                        <a:pt x="2" y="2"/>
                      </a:lnTo>
                      <a:lnTo>
                        <a:pt x="2" y="0"/>
                      </a:lnTo>
                      <a:lnTo>
                        <a:pt x="2"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03" name="Freeform 173"/>
                <p:cNvSpPr>
                  <a:spLocks/>
                </p:cNvSpPr>
                <p:nvPr/>
              </p:nvSpPr>
              <p:spPr bwMode="auto">
                <a:xfrm>
                  <a:off x="-3198" y="2498"/>
                  <a:ext cx="2" cy="3"/>
                </a:xfrm>
                <a:custGeom>
                  <a:avLst/>
                  <a:gdLst/>
                  <a:ahLst/>
                  <a:cxnLst>
                    <a:cxn ang="0">
                      <a:pos x="2" y="0"/>
                    </a:cxn>
                    <a:cxn ang="0">
                      <a:pos x="0" y="0"/>
                    </a:cxn>
                    <a:cxn ang="0">
                      <a:pos x="0" y="3"/>
                    </a:cxn>
                    <a:cxn ang="0">
                      <a:pos x="2" y="3"/>
                    </a:cxn>
                    <a:cxn ang="0">
                      <a:pos x="2" y="0"/>
                    </a:cxn>
                    <a:cxn ang="0">
                      <a:pos x="2" y="0"/>
                    </a:cxn>
                  </a:cxnLst>
                  <a:rect l="0" t="0" r="r" b="b"/>
                  <a:pathLst>
                    <a:path w="2" h="3">
                      <a:moveTo>
                        <a:pt x="2" y="0"/>
                      </a:moveTo>
                      <a:lnTo>
                        <a:pt x="0" y="0"/>
                      </a:lnTo>
                      <a:lnTo>
                        <a:pt x="0" y="3"/>
                      </a:lnTo>
                      <a:lnTo>
                        <a:pt x="2" y="3"/>
                      </a:lnTo>
                      <a:lnTo>
                        <a:pt x="2" y="0"/>
                      </a:lnTo>
                      <a:lnTo>
                        <a:pt x="2"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04" name="Freeform 174"/>
                <p:cNvSpPr>
                  <a:spLocks/>
                </p:cNvSpPr>
                <p:nvPr/>
              </p:nvSpPr>
              <p:spPr bwMode="auto">
                <a:xfrm>
                  <a:off x="-3201" y="2256"/>
                  <a:ext cx="3" cy="3"/>
                </a:xfrm>
                <a:custGeom>
                  <a:avLst/>
                  <a:gdLst/>
                  <a:ahLst/>
                  <a:cxnLst>
                    <a:cxn ang="0">
                      <a:pos x="3" y="0"/>
                    </a:cxn>
                    <a:cxn ang="0">
                      <a:pos x="0" y="0"/>
                    </a:cxn>
                    <a:cxn ang="0">
                      <a:pos x="0" y="3"/>
                    </a:cxn>
                    <a:cxn ang="0">
                      <a:pos x="3" y="3"/>
                    </a:cxn>
                    <a:cxn ang="0">
                      <a:pos x="3" y="0"/>
                    </a:cxn>
                    <a:cxn ang="0">
                      <a:pos x="3" y="0"/>
                    </a:cxn>
                  </a:cxnLst>
                  <a:rect l="0" t="0" r="r" b="b"/>
                  <a:pathLst>
                    <a:path w="3" h="3">
                      <a:moveTo>
                        <a:pt x="3" y="0"/>
                      </a:moveTo>
                      <a:lnTo>
                        <a:pt x="0" y="0"/>
                      </a:lnTo>
                      <a:lnTo>
                        <a:pt x="0" y="3"/>
                      </a:lnTo>
                      <a:lnTo>
                        <a:pt x="3" y="3"/>
                      </a:lnTo>
                      <a:lnTo>
                        <a:pt x="3" y="0"/>
                      </a:lnTo>
                      <a:lnTo>
                        <a:pt x="3"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05" name="Freeform 175"/>
                <p:cNvSpPr>
                  <a:spLocks noEditPoints="1"/>
                </p:cNvSpPr>
                <p:nvPr/>
              </p:nvSpPr>
              <p:spPr bwMode="auto">
                <a:xfrm>
                  <a:off x="-3161" y="1524"/>
                  <a:ext cx="152" cy="732"/>
                </a:xfrm>
                <a:custGeom>
                  <a:avLst/>
                  <a:gdLst/>
                  <a:ahLst/>
                  <a:cxnLst>
                    <a:cxn ang="0">
                      <a:pos x="50" y="195"/>
                    </a:cxn>
                    <a:cxn ang="0">
                      <a:pos x="48" y="195"/>
                    </a:cxn>
                    <a:cxn ang="0">
                      <a:pos x="62" y="309"/>
                    </a:cxn>
                    <a:cxn ang="0">
                      <a:pos x="64" y="309"/>
                    </a:cxn>
                    <a:cxn ang="0">
                      <a:pos x="50" y="195"/>
                    </a:cxn>
                    <a:cxn ang="0">
                      <a:pos x="29" y="98"/>
                    </a:cxn>
                    <a:cxn ang="0">
                      <a:pos x="27" y="98"/>
                    </a:cxn>
                    <a:cxn ang="0">
                      <a:pos x="48" y="194"/>
                    </a:cxn>
                    <a:cxn ang="0">
                      <a:pos x="50" y="194"/>
                    </a:cxn>
                    <a:cxn ang="0">
                      <a:pos x="29" y="98"/>
                    </a:cxn>
                    <a:cxn ang="0">
                      <a:pos x="2" y="0"/>
                    </a:cxn>
                    <a:cxn ang="0">
                      <a:pos x="0" y="0"/>
                    </a:cxn>
                    <a:cxn ang="0">
                      <a:pos x="2" y="9"/>
                    </a:cxn>
                    <a:cxn ang="0">
                      <a:pos x="19" y="66"/>
                    </a:cxn>
                    <a:cxn ang="0">
                      <a:pos x="21" y="66"/>
                    </a:cxn>
                    <a:cxn ang="0">
                      <a:pos x="21" y="67"/>
                    </a:cxn>
                    <a:cxn ang="0">
                      <a:pos x="19" y="67"/>
                    </a:cxn>
                    <a:cxn ang="0">
                      <a:pos x="27" y="97"/>
                    </a:cxn>
                    <a:cxn ang="0">
                      <a:pos x="29" y="97"/>
                    </a:cxn>
                    <a:cxn ang="0">
                      <a:pos x="2" y="0"/>
                    </a:cxn>
                  </a:cxnLst>
                  <a:rect l="0" t="0" r="r" b="b"/>
                  <a:pathLst>
                    <a:path w="64" h="309">
                      <a:moveTo>
                        <a:pt x="50" y="195"/>
                      </a:moveTo>
                      <a:cubicBezTo>
                        <a:pt x="48" y="195"/>
                        <a:pt x="48" y="195"/>
                        <a:pt x="48" y="195"/>
                      </a:cubicBezTo>
                      <a:cubicBezTo>
                        <a:pt x="55" y="233"/>
                        <a:pt x="61" y="273"/>
                        <a:pt x="62" y="309"/>
                      </a:cubicBezTo>
                      <a:cubicBezTo>
                        <a:pt x="64" y="309"/>
                        <a:pt x="64" y="309"/>
                        <a:pt x="64" y="309"/>
                      </a:cubicBezTo>
                      <a:cubicBezTo>
                        <a:pt x="63" y="273"/>
                        <a:pt x="57" y="233"/>
                        <a:pt x="50" y="195"/>
                      </a:cubicBezTo>
                      <a:moveTo>
                        <a:pt x="29" y="98"/>
                      </a:moveTo>
                      <a:cubicBezTo>
                        <a:pt x="27" y="98"/>
                        <a:pt x="27" y="98"/>
                        <a:pt x="27" y="98"/>
                      </a:cubicBezTo>
                      <a:cubicBezTo>
                        <a:pt x="34" y="127"/>
                        <a:pt x="42" y="160"/>
                        <a:pt x="48" y="194"/>
                      </a:cubicBezTo>
                      <a:cubicBezTo>
                        <a:pt x="50" y="194"/>
                        <a:pt x="50" y="194"/>
                        <a:pt x="50" y="194"/>
                      </a:cubicBezTo>
                      <a:cubicBezTo>
                        <a:pt x="44" y="160"/>
                        <a:pt x="36" y="127"/>
                        <a:pt x="29" y="98"/>
                      </a:cubicBezTo>
                      <a:moveTo>
                        <a:pt x="2" y="0"/>
                      </a:moveTo>
                      <a:cubicBezTo>
                        <a:pt x="0" y="0"/>
                        <a:pt x="0" y="0"/>
                        <a:pt x="0" y="0"/>
                      </a:cubicBezTo>
                      <a:cubicBezTo>
                        <a:pt x="0" y="0"/>
                        <a:pt x="1" y="3"/>
                        <a:pt x="2" y="9"/>
                      </a:cubicBezTo>
                      <a:cubicBezTo>
                        <a:pt x="5" y="19"/>
                        <a:pt x="12" y="40"/>
                        <a:pt x="19" y="66"/>
                      </a:cubicBezTo>
                      <a:cubicBezTo>
                        <a:pt x="21" y="66"/>
                        <a:pt x="21" y="66"/>
                        <a:pt x="21" y="66"/>
                      </a:cubicBezTo>
                      <a:cubicBezTo>
                        <a:pt x="21" y="67"/>
                        <a:pt x="21" y="67"/>
                        <a:pt x="21" y="67"/>
                      </a:cubicBezTo>
                      <a:cubicBezTo>
                        <a:pt x="19" y="67"/>
                        <a:pt x="19" y="67"/>
                        <a:pt x="19" y="67"/>
                      </a:cubicBezTo>
                      <a:cubicBezTo>
                        <a:pt x="21" y="77"/>
                        <a:pt x="24" y="87"/>
                        <a:pt x="27" y="97"/>
                      </a:cubicBezTo>
                      <a:cubicBezTo>
                        <a:pt x="29" y="97"/>
                        <a:pt x="29" y="97"/>
                        <a:pt x="29" y="97"/>
                      </a:cubicBezTo>
                      <a:cubicBezTo>
                        <a:pt x="15" y="41"/>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06" name="Freeform 176"/>
                <p:cNvSpPr>
                  <a:spLocks/>
                </p:cNvSpPr>
                <p:nvPr/>
              </p:nvSpPr>
              <p:spPr bwMode="auto">
                <a:xfrm>
                  <a:off x="-3097" y="1754"/>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07" name="Freeform 177"/>
                <p:cNvSpPr>
                  <a:spLocks/>
                </p:cNvSpPr>
                <p:nvPr/>
              </p:nvSpPr>
              <p:spPr bwMode="auto">
                <a:xfrm>
                  <a:off x="-3116" y="1681"/>
                  <a:ext cx="5" cy="2"/>
                </a:xfrm>
                <a:custGeom>
                  <a:avLst/>
                  <a:gdLst/>
                  <a:ahLst/>
                  <a:cxnLst>
                    <a:cxn ang="0">
                      <a:pos x="0" y="0"/>
                    </a:cxn>
                    <a:cxn ang="0">
                      <a:pos x="0" y="1"/>
                    </a:cxn>
                    <a:cxn ang="0">
                      <a:pos x="2" y="1"/>
                    </a:cxn>
                    <a:cxn ang="0">
                      <a:pos x="2" y="0"/>
                    </a:cxn>
                  </a:cxnLst>
                  <a:rect l="0" t="0" r="r" b="b"/>
                  <a:pathLst>
                    <a:path w="2" h="1">
                      <a:moveTo>
                        <a:pt x="0" y="0"/>
                      </a:move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08" name="Line 178"/>
                <p:cNvSpPr>
                  <a:spLocks noChangeShapeType="1"/>
                </p:cNvSpPr>
                <p:nvPr/>
              </p:nvSpPr>
              <p:spPr bwMode="auto">
                <a:xfrm>
                  <a:off x="-3111" y="1681"/>
                  <a:ext cx="1" cy="1"/>
                </a:xfrm>
                <a:prstGeom prst="line">
                  <a:avLst/>
                </a:prstGeom>
                <a:no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09" name="Line 179"/>
                <p:cNvSpPr>
                  <a:spLocks noChangeShapeType="1"/>
                </p:cNvSpPr>
                <p:nvPr/>
              </p:nvSpPr>
              <p:spPr bwMode="auto">
                <a:xfrm>
                  <a:off x="-3111" y="1681"/>
                  <a:ext cx="1" cy="1"/>
                </a:xfrm>
                <a:prstGeom prst="line">
                  <a:avLst/>
                </a:prstGeom>
                <a:no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0" name="Freeform 180"/>
                <p:cNvSpPr>
                  <a:spLocks noEditPoints="1"/>
                </p:cNvSpPr>
                <p:nvPr/>
              </p:nvSpPr>
              <p:spPr bwMode="auto">
                <a:xfrm>
                  <a:off x="-3014" y="2259"/>
                  <a:ext cx="92" cy="1017"/>
                </a:xfrm>
                <a:custGeom>
                  <a:avLst/>
                  <a:gdLst/>
                  <a:ahLst/>
                  <a:cxnLst>
                    <a:cxn ang="0">
                      <a:pos x="26" y="343"/>
                    </a:cxn>
                    <a:cxn ang="0">
                      <a:pos x="24" y="343"/>
                    </a:cxn>
                    <a:cxn ang="0">
                      <a:pos x="37" y="429"/>
                    </a:cxn>
                    <a:cxn ang="0">
                      <a:pos x="39" y="429"/>
                    </a:cxn>
                    <a:cxn ang="0">
                      <a:pos x="30" y="378"/>
                    </a:cxn>
                    <a:cxn ang="0">
                      <a:pos x="26" y="345"/>
                    </a:cxn>
                    <a:cxn ang="0">
                      <a:pos x="26" y="343"/>
                    </a:cxn>
                    <a:cxn ang="0">
                      <a:pos x="13" y="255"/>
                    </a:cxn>
                    <a:cxn ang="0">
                      <a:pos x="11" y="255"/>
                    </a:cxn>
                    <a:cxn ang="0">
                      <a:pos x="23" y="333"/>
                    </a:cxn>
                    <a:cxn ang="0">
                      <a:pos x="23" y="333"/>
                    </a:cxn>
                    <a:cxn ang="0">
                      <a:pos x="24" y="342"/>
                    </a:cxn>
                    <a:cxn ang="0">
                      <a:pos x="26" y="342"/>
                    </a:cxn>
                    <a:cxn ang="0">
                      <a:pos x="25" y="333"/>
                    </a:cxn>
                    <a:cxn ang="0">
                      <a:pos x="25" y="333"/>
                    </a:cxn>
                    <a:cxn ang="0">
                      <a:pos x="25" y="333"/>
                    </a:cxn>
                    <a:cxn ang="0">
                      <a:pos x="13" y="255"/>
                    </a:cxn>
                    <a:cxn ang="0">
                      <a:pos x="10" y="233"/>
                    </a:cxn>
                    <a:cxn ang="0">
                      <a:pos x="8" y="233"/>
                    </a:cxn>
                    <a:cxn ang="0">
                      <a:pos x="11" y="254"/>
                    </a:cxn>
                    <a:cxn ang="0">
                      <a:pos x="13" y="254"/>
                    </a:cxn>
                    <a:cxn ang="0">
                      <a:pos x="10" y="233"/>
                    </a:cxn>
                    <a:cxn ang="0">
                      <a:pos x="4" y="102"/>
                    </a:cxn>
                    <a:cxn ang="0">
                      <a:pos x="2" y="102"/>
                    </a:cxn>
                    <a:cxn ang="0">
                      <a:pos x="2" y="113"/>
                    </a:cxn>
                    <a:cxn ang="0">
                      <a:pos x="2" y="132"/>
                    </a:cxn>
                    <a:cxn ang="0">
                      <a:pos x="8" y="232"/>
                    </a:cxn>
                    <a:cxn ang="0">
                      <a:pos x="10" y="232"/>
                    </a:cxn>
                    <a:cxn ang="0">
                      <a:pos x="4" y="132"/>
                    </a:cxn>
                    <a:cxn ang="0">
                      <a:pos x="4" y="118"/>
                    </a:cxn>
                    <a:cxn ang="0">
                      <a:pos x="4" y="113"/>
                    </a:cxn>
                    <a:cxn ang="0">
                      <a:pos x="4" y="113"/>
                    </a:cxn>
                    <a:cxn ang="0">
                      <a:pos x="4" y="113"/>
                    </a:cxn>
                    <a:cxn ang="0">
                      <a:pos x="4" y="102"/>
                    </a:cxn>
                    <a:cxn ang="0">
                      <a:pos x="2" y="0"/>
                    </a:cxn>
                    <a:cxn ang="0">
                      <a:pos x="0" y="0"/>
                    </a:cxn>
                    <a:cxn ang="0">
                      <a:pos x="0" y="5"/>
                    </a:cxn>
                    <a:cxn ang="0">
                      <a:pos x="0" y="5"/>
                    </a:cxn>
                    <a:cxn ang="0">
                      <a:pos x="0" y="5"/>
                    </a:cxn>
                    <a:cxn ang="0">
                      <a:pos x="0" y="5"/>
                    </a:cxn>
                    <a:cxn ang="0">
                      <a:pos x="2" y="101"/>
                    </a:cxn>
                    <a:cxn ang="0">
                      <a:pos x="4" y="101"/>
                    </a:cxn>
                    <a:cxn ang="0">
                      <a:pos x="2" y="5"/>
                    </a:cxn>
                    <a:cxn ang="0">
                      <a:pos x="2" y="5"/>
                    </a:cxn>
                    <a:cxn ang="0">
                      <a:pos x="2" y="0"/>
                    </a:cxn>
                  </a:cxnLst>
                  <a:rect l="0" t="0" r="r" b="b"/>
                  <a:pathLst>
                    <a:path w="39" h="429">
                      <a:moveTo>
                        <a:pt x="26" y="343"/>
                      </a:moveTo>
                      <a:cubicBezTo>
                        <a:pt x="24" y="343"/>
                        <a:pt x="24" y="343"/>
                        <a:pt x="24" y="343"/>
                      </a:cubicBezTo>
                      <a:cubicBezTo>
                        <a:pt x="26" y="358"/>
                        <a:pt x="29" y="390"/>
                        <a:pt x="37" y="429"/>
                      </a:cubicBezTo>
                      <a:cubicBezTo>
                        <a:pt x="39" y="429"/>
                        <a:pt x="39" y="429"/>
                        <a:pt x="39" y="429"/>
                      </a:cubicBezTo>
                      <a:cubicBezTo>
                        <a:pt x="35" y="410"/>
                        <a:pt x="32" y="393"/>
                        <a:pt x="30" y="378"/>
                      </a:cubicBezTo>
                      <a:cubicBezTo>
                        <a:pt x="28" y="364"/>
                        <a:pt x="27" y="353"/>
                        <a:pt x="26" y="345"/>
                      </a:cubicBezTo>
                      <a:cubicBezTo>
                        <a:pt x="26" y="344"/>
                        <a:pt x="26" y="344"/>
                        <a:pt x="26" y="343"/>
                      </a:cubicBezTo>
                      <a:moveTo>
                        <a:pt x="13" y="255"/>
                      </a:moveTo>
                      <a:cubicBezTo>
                        <a:pt x="11" y="255"/>
                        <a:pt x="11" y="255"/>
                        <a:pt x="11" y="255"/>
                      </a:cubicBezTo>
                      <a:cubicBezTo>
                        <a:pt x="14" y="279"/>
                        <a:pt x="18" y="305"/>
                        <a:pt x="23" y="333"/>
                      </a:cubicBezTo>
                      <a:cubicBezTo>
                        <a:pt x="23" y="333"/>
                        <a:pt x="23" y="333"/>
                        <a:pt x="23" y="333"/>
                      </a:cubicBezTo>
                      <a:cubicBezTo>
                        <a:pt x="23" y="334"/>
                        <a:pt x="24" y="337"/>
                        <a:pt x="24" y="342"/>
                      </a:cubicBezTo>
                      <a:cubicBezTo>
                        <a:pt x="26" y="342"/>
                        <a:pt x="26" y="342"/>
                        <a:pt x="26" y="342"/>
                      </a:cubicBezTo>
                      <a:cubicBezTo>
                        <a:pt x="25" y="336"/>
                        <a:pt x="25" y="333"/>
                        <a:pt x="25" y="333"/>
                      </a:cubicBezTo>
                      <a:cubicBezTo>
                        <a:pt x="25" y="333"/>
                        <a:pt x="25" y="333"/>
                        <a:pt x="25" y="333"/>
                      </a:cubicBezTo>
                      <a:cubicBezTo>
                        <a:pt x="25" y="333"/>
                        <a:pt x="25" y="333"/>
                        <a:pt x="25" y="333"/>
                      </a:cubicBezTo>
                      <a:cubicBezTo>
                        <a:pt x="20" y="305"/>
                        <a:pt x="16" y="279"/>
                        <a:pt x="13" y="255"/>
                      </a:cubicBezTo>
                      <a:moveTo>
                        <a:pt x="10" y="233"/>
                      </a:moveTo>
                      <a:cubicBezTo>
                        <a:pt x="8" y="233"/>
                        <a:pt x="8" y="233"/>
                        <a:pt x="8" y="233"/>
                      </a:cubicBezTo>
                      <a:cubicBezTo>
                        <a:pt x="9" y="240"/>
                        <a:pt x="10" y="247"/>
                        <a:pt x="11" y="254"/>
                      </a:cubicBezTo>
                      <a:cubicBezTo>
                        <a:pt x="13" y="254"/>
                        <a:pt x="13" y="254"/>
                        <a:pt x="13" y="254"/>
                      </a:cubicBezTo>
                      <a:cubicBezTo>
                        <a:pt x="12" y="247"/>
                        <a:pt x="11" y="240"/>
                        <a:pt x="10" y="233"/>
                      </a:cubicBezTo>
                      <a:moveTo>
                        <a:pt x="4" y="102"/>
                      </a:moveTo>
                      <a:cubicBezTo>
                        <a:pt x="2" y="102"/>
                        <a:pt x="2" y="102"/>
                        <a:pt x="2" y="102"/>
                      </a:cubicBezTo>
                      <a:cubicBezTo>
                        <a:pt x="2" y="105"/>
                        <a:pt x="2" y="109"/>
                        <a:pt x="2" y="113"/>
                      </a:cubicBezTo>
                      <a:cubicBezTo>
                        <a:pt x="2" y="113"/>
                        <a:pt x="2" y="120"/>
                        <a:pt x="2" y="132"/>
                      </a:cubicBezTo>
                      <a:cubicBezTo>
                        <a:pt x="2" y="152"/>
                        <a:pt x="3" y="186"/>
                        <a:pt x="8" y="232"/>
                      </a:cubicBezTo>
                      <a:cubicBezTo>
                        <a:pt x="10" y="232"/>
                        <a:pt x="10" y="232"/>
                        <a:pt x="10" y="232"/>
                      </a:cubicBezTo>
                      <a:cubicBezTo>
                        <a:pt x="5" y="186"/>
                        <a:pt x="4" y="152"/>
                        <a:pt x="4" y="132"/>
                      </a:cubicBezTo>
                      <a:cubicBezTo>
                        <a:pt x="4" y="126"/>
                        <a:pt x="4" y="121"/>
                        <a:pt x="4" y="118"/>
                      </a:cubicBezTo>
                      <a:cubicBezTo>
                        <a:pt x="4" y="115"/>
                        <a:pt x="4" y="113"/>
                        <a:pt x="4" y="113"/>
                      </a:cubicBezTo>
                      <a:cubicBezTo>
                        <a:pt x="4" y="113"/>
                        <a:pt x="4" y="113"/>
                        <a:pt x="4" y="113"/>
                      </a:cubicBezTo>
                      <a:cubicBezTo>
                        <a:pt x="4" y="113"/>
                        <a:pt x="4" y="113"/>
                        <a:pt x="4" y="113"/>
                      </a:cubicBezTo>
                      <a:cubicBezTo>
                        <a:pt x="4" y="109"/>
                        <a:pt x="4" y="106"/>
                        <a:pt x="4" y="102"/>
                      </a:cubicBezTo>
                      <a:moveTo>
                        <a:pt x="2" y="0"/>
                      </a:moveTo>
                      <a:cubicBezTo>
                        <a:pt x="0" y="0"/>
                        <a:pt x="0" y="0"/>
                        <a:pt x="0" y="0"/>
                      </a:cubicBezTo>
                      <a:cubicBezTo>
                        <a:pt x="0" y="1"/>
                        <a:pt x="0" y="3"/>
                        <a:pt x="0" y="5"/>
                      </a:cubicBezTo>
                      <a:cubicBezTo>
                        <a:pt x="0" y="5"/>
                        <a:pt x="0" y="5"/>
                        <a:pt x="0" y="5"/>
                      </a:cubicBezTo>
                      <a:cubicBezTo>
                        <a:pt x="0" y="5"/>
                        <a:pt x="0" y="5"/>
                        <a:pt x="0" y="5"/>
                      </a:cubicBezTo>
                      <a:cubicBezTo>
                        <a:pt x="0" y="5"/>
                        <a:pt x="0" y="5"/>
                        <a:pt x="0" y="5"/>
                      </a:cubicBezTo>
                      <a:cubicBezTo>
                        <a:pt x="0" y="6"/>
                        <a:pt x="1" y="19"/>
                        <a:pt x="2" y="101"/>
                      </a:cubicBezTo>
                      <a:cubicBezTo>
                        <a:pt x="4" y="101"/>
                        <a:pt x="4" y="101"/>
                        <a:pt x="4" y="101"/>
                      </a:cubicBezTo>
                      <a:cubicBezTo>
                        <a:pt x="3" y="13"/>
                        <a:pt x="2" y="5"/>
                        <a:pt x="2" y="5"/>
                      </a:cubicBezTo>
                      <a:cubicBezTo>
                        <a:pt x="2" y="5"/>
                        <a:pt x="2" y="5"/>
                        <a:pt x="2" y="5"/>
                      </a:cubicBezTo>
                      <a:cubicBezTo>
                        <a:pt x="2" y="3"/>
                        <a:pt x="2" y="1"/>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1" name="Freeform 181"/>
                <p:cNvSpPr>
                  <a:spLocks/>
                </p:cNvSpPr>
                <p:nvPr/>
              </p:nvSpPr>
              <p:spPr bwMode="auto">
                <a:xfrm>
                  <a:off x="-2957" y="3069"/>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2" name="Freeform 182"/>
                <p:cNvSpPr>
                  <a:spLocks/>
                </p:cNvSpPr>
                <p:nvPr/>
              </p:nvSpPr>
              <p:spPr bwMode="auto">
                <a:xfrm>
                  <a:off x="-2988" y="2861"/>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3" name="Freeform 183"/>
                <p:cNvSpPr>
                  <a:spLocks/>
                </p:cNvSpPr>
                <p:nvPr/>
              </p:nvSpPr>
              <p:spPr bwMode="auto">
                <a:xfrm>
                  <a:off x="-2926" y="3278"/>
                  <a:ext cx="23" cy="76"/>
                </a:xfrm>
                <a:custGeom>
                  <a:avLst/>
                  <a:gdLst/>
                  <a:ahLst/>
                  <a:cxnLst>
                    <a:cxn ang="0">
                      <a:pos x="2" y="0"/>
                    </a:cxn>
                    <a:cxn ang="0">
                      <a:pos x="0" y="0"/>
                    </a:cxn>
                    <a:cxn ang="0">
                      <a:pos x="8" y="32"/>
                    </a:cxn>
                    <a:cxn ang="0">
                      <a:pos x="10" y="32"/>
                    </a:cxn>
                    <a:cxn ang="0">
                      <a:pos x="2" y="0"/>
                    </a:cxn>
                  </a:cxnLst>
                  <a:rect l="0" t="0" r="r" b="b"/>
                  <a:pathLst>
                    <a:path w="10" h="32">
                      <a:moveTo>
                        <a:pt x="2" y="0"/>
                      </a:moveTo>
                      <a:cubicBezTo>
                        <a:pt x="0" y="0"/>
                        <a:pt x="0" y="0"/>
                        <a:pt x="0" y="0"/>
                      </a:cubicBezTo>
                      <a:cubicBezTo>
                        <a:pt x="2" y="10"/>
                        <a:pt x="5" y="21"/>
                        <a:pt x="8" y="32"/>
                      </a:cubicBezTo>
                      <a:cubicBezTo>
                        <a:pt x="10" y="32"/>
                        <a:pt x="10" y="32"/>
                        <a:pt x="10" y="32"/>
                      </a:cubicBezTo>
                      <a:cubicBezTo>
                        <a:pt x="7" y="21"/>
                        <a:pt x="5" y="1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4" name="Freeform 184"/>
                <p:cNvSpPr>
                  <a:spLocks/>
                </p:cNvSpPr>
                <p:nvPr/>
              </p:nvSpPr>
              <p:spPr bwMode="auto">
                <a:xfrm>
                  <a:off x="-2995" y="2809"/>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5" name="Freeform 185"/>
                <p:cNvSpPr>
                  <a:spLocks/>
                </p:cNvSpPr>
                <p:nvPr/>
              </p:nvSpPr>
              <p:spPr bwMode="auto">
                <a:xfrm>
                  <a:off x="-2926" y="3276"/>
                  <a:ext cx="4"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6" name="Freeform 186"/>
                <p:cNvSpPr>
                  <a:spLocks/>
                </p:cNvSpPr>
                <p:nvPr/>
              </p:nvSpPr>
              <p:spPr bwMode="auto">
                <a:xfrm>
                  <a:off x="-2907" y="3356"/>
                  <a:ext cx="19" cy="57"/>
                </a:xfrm>
                <a:custGeom>
                  <a:avLst/>
                  <a:gdLst/>
                  <a:ahLst/>
                  <a:cxnLst>
                    <a:cxn ang="0">
                      <a:pos x="2" y="0"/>
                    </a:cxn>
                    <a:cxn ang="0">
                      <a:pos x="0" y="0"/>
                    </a:cxn>
                    <a:cxn ang="0">
                      <a:pos x="6" y="24"/>
                    </a:cxn>
                    <a:cxn ang="0">
                      <a:pos x="8" y="24"/>
                    </a:cxn>
                    <a:cxn ang="0">
                      <a:pos x="2" y="0"/>
                    </a:cxn>
                  </a:cxnLst>
                  <a:rect l="0" t="0" r="r" b="b"/>
                  <a:pathLst>
                    <a:path w="8" h="24">
                      <a:moveTo>
                        <a:pt x="2" y="0"/>
                      </a:moveTo>
                      <a:cubicBezTo>
                        <a:pt x="0" y="0"/>
                        <a:pt x="0" y="0"/>
                        <a:pt x="0" y="0"/>
                      </a:cubicBezTo>
                      <a:cubicBezTo>
                        <a:pt x="2" y="8"/>
                        <a:pt x="4" y="16"/>
                        <a:pt x="6" y="24"/>
                      </a:cubicBezTo>
                      <a:cubicBezTo>
                        <a:pt x="8" y="24"/>
                        <a:pt x="8" y="24"/>
                        <a:pt x="8" y="24"/>
                      </a:cubicBezTo>
                      <a:cubicBezTo>
                        <a:pt x="6" y="16"/>
                        <a:pt x="4" y="8"/>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7" name="Freeform 187"/>
                <p:cNvSpPr>
                  <a:spLocks/>
                </p:cNvSpPr>
                <p:nvPr/>
              </p:nvSpPr>
              <p:spPr bwMode="auto">
                <a:xfrm>
                  <a:off x="-2907" y="3354"/>
                  <a:ext cx="4"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8" name="Freeform 188"/>
                <p:cNvSpPr>
                  <a:spLocks/>
                </p:cNvSpPr>
                <p:nvPr/>
              </p:nvSpPr>
              <p:spPr bwMode="auto">
                <a:xfrm>
                  <a:off x="-3009"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9" name="Freeform 189"/>
                <p:cNvSpPr>
                  <a:spLocks/>
                </p:cNvSpPr>
                <p:nvPr/>
              </p:nvSpPr>
              <p:spPr bwMode="auto">
                <a:xfrm>
                  <a:off x="-3014"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20" name="Freeform 190"/>
                <p:cNvSpPr>
                  <a:spLocks/>
                </p:cNvSpPr>
                <p:nvPr/>
              </p:nvSpPr>
              <p:spPr bwMode="auto">
                <a:xfrm>
                  <a:off x="-2903" y="1986"/>
                  <a:ext cx="83" cy="270"/>
                </a:xfrm>
                <a:custGeom>
                  <a:avLst/>
                  <a:gdLst/>
                  <a:ahLst/>
                  <a:cxnLst>
                    <a:cxn ang="0">
                      <a:pos x="2" y="0"/>
                    </a:cxn>
                    <a:cxn ang="0">
                      <a:pos x="0" y="0"/>
                    </a:cxn>
                    <a:cxn ang="0">
                      <a:pos x="0" y="5"/>
                    </a:cxn>
                    <a:cxn ang="0">
                      <a:pos x="1" y="5"/>
                    </a:cxn>
                    <a:cxn ang="0">
                      <a:pos x="1" y="5"/>
                    </a:cxn>
                    <a:cxn ang="0">
                      <a:pos x="2" y="8"/>
                    </a:cxn>
                    <a:cxn ang="0">
                      <a:pos x="33" y="114"/>
                    </a:cxn>
                    <a:cxn ang="0">
                      <a:pos x="35" y="114"/>
                    </a:cxn>
                    <a:cxn ang="0">
                      <a:pos x="32" y="101"/>
                    </a:cxn>
                    <a:cxn ang="0">
                      <a:pos x="30" y="101"/>
                    </a:cxn>
                    <a:cxn ang="0">
                      <a:pos x="30" y="100"/>
                    </a:cxn>
                    <a:cxn ang="0">
                      <a:pos x="32" y="100"/>
                    </a:cxn>
                    <a:cxn ang="0">
                      <a:pos x="2" y="4"/>
                    </a:cxn>
                    <a:cxn ang="0">
                      <a:pos x="2" y="0"/>
                    </a:cxn>
                  </a:cxnLst>
                  <a:rect l="0" t="0" r="r" b="b"/>
                  <a:pathLst>
                    <a:path w="35" h="114">
                      <a:moveTo>
                        <a:pt x="2" y="0"/>
                      </a:moveTo>
                      <a:cubicBezTo>
                        <a:pt x="0" y="0"/>
                        <a:pt x="0" y="0"/>
                        <a:pt x="0" y="0"/>
                      </a:cubicBezTo>
                      <a:cubicBezTo>
                        <a:pt x="0" y="1"/>
                        <a:pt x="0" y="3"/>
                        <a:pt x="0" y="5"/>
                      </a:cubicBezTo>
                      <a:cubicBezTo>
                        <a:pt x="1" y="5"/>
                        <a:pt x="1" y="5"/>
                        <a:pt x="1" y="5"/>
                      </a:cubicBezTo>
                      <a:cubicBezTo>
                        <a:pt x="1" y="5"/>
                        <a:pt x="1" y="5"/>
                        <a:pt x="1" y="5"/>
                      </a:cubicBezTo>
                      <a:cubicBezTo>
                        <a:pt x="1" y="5"/>
                        <a:pt x="1" y="6"/>
                        <a:pt x="2" y="8"/>
                      </a:cubicBezTo>
                      <a:cubicBezTo>
                        <a:pt x="7" y="20"/>
                        <a:pt x="23" y="60"/>
                        <a:pt x="33" y="114"/>
                      </a:cubicBezTo>
                      <a:cubicBezTo>
                        <a:pt x="35" y="114"/>
                        <a:pt x="35" y="114"/>
                        <a:pt x="35" y="114"/>
                      </a:cubicBezTo>
                      <a:cubicBezTo>
                        <a:pt x="34" y="109"/>
                        <a:pt x="33" y="105"/>
                        <a:pt x="32" y="101"/>
                      </a:cubicBezTo>
                      <a:cubicBezTo>
                        <a:pt x="30" y="101"/>
                        <a:pt x="30" y="101"/>
                        <a:pt x="30" y="101"/>
                      </a:cubicBezTo>
                      <a:cubicBezTo>
                        <a:pt x="30" y="100"/>
                        <a:pt x="30" y="100"/>
                        <a:pt x="30" y="100"/>
                      </a:cubicBezTo>
                      <a:cubicBezTo>
                        <a:pt x="32" y="100"/>
                        <a:pt x="32" y="100"/>
                        <a:pt x="32" y="100"/>
                      </a:cubicBezTo>
                      <a:cubicBezTo>
                        <a:pt x="20" y="45"/>
                        <a:pt x="3" y="7"/>
                        <a:pt x="2" y="4"/>
                      </a:cubicBezTo>
                      <a:cubicBezTo>
                        <a:pt x="2" y="3"/>
                        <a:pt x="2" y="1"/>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21" name="Freeform 191"/>
                <p:cNvSpPr>
                  <a:spLocks/>
                </p:cNvSpPr>
                <p:nvPr/>
              </p:nvSpPr>
              <p:spPr bwMode="auto">
                <a:xfrm>
                  <a:off x="-2832" y="2223"/>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22" name="Freeform 192"/>
                <p:cNvSpPr>
                  <a:spLocks noEditPoints="1"/>
                </p:cNvSpPr>
                <p:nvPr/>
              </p:nvSpPr>
              <p:spPr bwMode="auto">
                <a:xfrm>
                  <a:off x="-3113" y="1522"/>
                  <a:ext cx="215" cy="462"/>
                </a:xfrm>
                <a:custGeom>
                  <a:avLst/>
                  <a:gdLst/>
                  <a:ahLst/>
                  <a:cxnLst>
                    <a:cxn ang="0">
                      <a:pos x="67" y="99"/>
                    </a:cxn>
                    <a:cxn ang="0">
                      <a:pos x="65" y="99"/>
                    </a:cxn>
                    <a:cxn ang="0">
                      <a:pos x="89" y="195"/>
                    </a:cxn>
                    <a:cxn ang="0">
                      <a:pos x="91" y="195"/>
                    </a:cxn>
                    <a:cxn ang="0">
                      <a:pos x="67" y="99"/>
                    </a:cxn>
                    <a:cxn ang="0">
                      <a:pos x="53" y="68"/>
                    </a:cxn>
                    <a:cxn ang="0">
                      <a:pos x="53" y="68"/>
                    </a:cxn>
                    <a:cxn ang="0">
                      <a:pos x="51" y="68"/>
                    </a:cxn>
                    <a:cxn ang="0">
                      <a:pos x="64" y="98"/>
                    </a:cxn>
                    <a:cxn ang="0">
                      <a:pos x="66" y="98"/>
                    </a:cxn>
                    <a:cxn ang="0">
                      <a:pos x="53" y="68"/>
                    </a:cxn>
                    <a:cxn ang="0">
                      <a:pos x="2" y="0"/>
                    </a:cxn>
                    <a:cxn ang="0">
                      <a:pos x="1" y="0"/>
                    </a:cxn>
                    <a:cxn ang="0">
                      <a:pos x="0" y="1"/>
                    </a:cxn>
                    <a:cxn ang="0">
                      <a:pos x="1" y="2"/>
                    </a:cxn>
                    <a:cxn ang="0">
                      <a:pos x="50" y="67"/>
                    </a:cxn>
                    <a:cxn ang="0">
                      <a:pos x="52" y="67"/>
                    </a:cxn>
                    <a:cxn ang="0">
                      <a:pos x="2" y="0"/>
                    </a:cxn>
                  </a:cxnLst>
                  <a:rect l="0" t="0" r="r" b="b"/>
                  <a:pathLst>
                    <a:path w="91" h="195">
                      <a:moveTo>
                        <a:pt x="67" y="99"/>
                      </a:moveTo>
                      <a:cubicBezTo>
                        <a:pt x="65" y="99"/>
                        <a:pt x="65" y="99"/>
                        <a:pt x="65" y="99"/>
                      </a:cubicBezTo>
                      <a:cubicBezTo>
                        <a:pt x="75" y="125"/>
                        <a:pt x="84" y="157"/>
                        <a:pt x="89" y="195"/>
                      </a:cubicBezTo>
                      <a:cubicBezTo>
                        <a:pt x="91" y="195"/>
                        <a:pt x="91" y="195"/>
                        <a:pt x="91" y="195"/>
                      </a:cubicBezTo>
                      <a:cubicBezTo>
                        <a:pt x="86" y="157"/>
                        <a:pt x="77" y="125"/>
                        <a:pt x="67" y="99"/>
                      </a:cubicBezTo>
                      <a:moveTo>
                        <a:pt x="53" y="68"/>
                      </a:moveTo>
                      <a:cubicBezTo>
                        <a:pt x="53" y="68"/>
                        <a:pt x="53" y="68"/>
                        <a:pt x="53" y="68"/>
                      </a:cubicBezTo>
                      <a:cubicBezTo>
                        <a:pt x="51" y="68"/>
                        <a:pt x="51" y="68"/>
                        <a:pt x="51" y="68"/>
                      </a:cubicBezTo>
                      <a:cubicBezTo>
                        <a:pt x="55" y="77"/>
                        <a:pt x="60" y="87"/>
                        <a:pt x="64" y="98"/>
                      </a:cubicBezTo>
                      <a:cubicBezTo>
                        <a:pt x="66" y="98"/>
                        <a:pt x="66" y="98"/>
                        <a:pt x="66" y="98"/>
                      </a:cubicBezTo>
                      <a:cubicBezTo>
                        <a:pt x="62" y="87"/>
                        <a:pt x="57" y="77"/>
                        <a:pt x="53" y="68"/>
                      </a:cubicBezTo>
                      <a:moveTo>
                        <a:pt x="2" y="0"/>
                      </a:moveTo>
                      <a:cubicBezTo>
                        <a:pt x="1" y="0"/>
                        <a:pt x="1" y="0"/>
                        <a:pt x="1" y="0"/>
                      </a:cubicBezTo>
                      <a:cubicBezTo>
                        <a:pt x="0" y="1"/>
                        <a:pt x="0" y="1"/>
                        <a:pt x="0" y="1"/>
                      </a:cubicBezTo>
                      <a:cubicBezTo>
                        <a:pt x="1" y="2"/>
                        <a:pt x="1" y="2"/>
                        <a:pt x="1" y="2"/>
                      </a:cubicBezTo>
                      <a:cubicBezTo>
                        <a:pt x="6" y="6"/>
                        <a:pt x="28" y="26"/>
                        <a:pt x="50" y="67"/>
                      </a:cubicBezTo>
                      <a:cubicBezTo>
                        <a:pt x="52" y="67"/>
                        <a:pt x="52" y="67"/>
                        <a:pt x="52" y="67"/>
                      </a:cubicBezTo>
                      <a:cubicBezTo>
                        <a:pt x="30" y="24"/>
                        <a:pt x="6" y="3"/>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23" name="Freeform 193"/>
                <p:cNvSpPr>
                  <a:spLocks/>
                </p:cNvSpPr>
                <p:nvPr/>
              </p:nvSpPr>
              <p:spPr bwMode="auto">
                <a:xfrm>
                  <a:off x="-2962" y="1754"/>
                  <a:ext cx="7" cy="2"/>
                </a:xfrm>
                <a:custGeom>
                  <a:avLst/>
                  <a:gdLst/>
                  <a:ahLst/>
                  <a:cxnLst>
                    <a:cxn ang="0">
                      <a:pos x="2" y="0"/>
                    </a:cxn>
                    <a:cxn ang="0">
                      <a:pos x="0" y="0"/>
                    </a:cxn>
                    <a:cxn ang="0">
                      <a:pos x="1" y="1"/>
                    </a:cxn>
                    <a:cxn ang="0">
                      <a:pos x="3" y="1"/>
                    </a:cxn>
                    <a:cxn ang="0">
                      <a:pos x="2" y="0"/>
                    </a:cxn>
                  </a:cxnLst>
                  <a:rect l="0" t="0" r="r" b="b"/>
                  <a:pathLst>
                    <a:path w="3" h="1">
                      <a:moveTo>
                        <a:pt x="2" y="0"/>
                      </a:moveTo>
                      <a:cubicBezTo>
                        <a:pt x="0" y="0"/>
                        <a:pt x="0" y="0"/>
                        <a:pt x="0" y="0"/>
                      </a:cubicBezTo>
                      <a:cubicBezTo>
                        <a:pt x="0" y="0"/>
                        <a:pt x="0" y="1"/>
                        <a:pt x="1" y="1"/>
                      </a:cubicBezTo>
                      <a:cubicBezTo>
                        <a:pt x="3" y="1"/>
                        <a:pt x="3" y="1"/>
                        <a:pt x="3"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24" name="Freeform 194"/>
                <p:cNvSpPr>
                  <a:spLocks/>
                </p:cNvSpPr>
                <p:nvPr/>
              </p:nvSpPr>
              <p:spPr bwMode="auto">
                <a:xfrm>
                  <a:off x="-2990" y="1681"/>
                  <a:ext cx="2" cy="2"/>
                </a:xfrm>
                <a:custGeom>
                  <a:avLst/>
                  <a:gdLst/>
                  <a:ahLst/>
                  <a:cxnLst>
                    <a:cxn ang="0">
                      <a:pos x="1" y="1"/>
                    </a:cxn>
                    <a:cxn ang="0">
                      <a:pos x="0" y="0"/>
                    </a:cxn>
                  </a:cxnLst>
                  <a:rect l="0" t="0" r="r" b="b"/>
                  <a:pathLst>
                    <a:path w="1" h="1">
                      <a:moveTo>
                        <a:pt x="1" y="1"/>
                      </a:moveTo>
                      <a:cubicBezTo>
                        <a:pt x="1" y="1"/>
                        <a:pt x="0" y="1"/>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25" name="Freeform 195"/>
                <p:cNvSpPr>
                  <a:spLocks/>
                </p:cNvSpPr>
                <p:nvPr/>
              </p:nvSpPr>
              <p:spPr bwMode="auto">
                <a:xfrm>
                  <a:off x="-2995" y="1681"/>
                  <a:ext cx="5" cy="2"/>
                </a:xfrm>
                <a:custGeom>
                  <a:avLst/>
                  <a:gdLst/>
                  <a:ahLst/>
                  <a:cxnLst>
                    <a:cxn ang="0">
                      <a:pos x="2" y="0"/>
                    </a:cxn>
                    <a:cxn ang="0">
                      <a:pos x="0" y="0"/>
                    </a:cxn>
                    <a:cxn ang="0">
                      <a:pos x="1" y="1"/>
                    </a:cxn>
                  </a:cxnLst>
                  <a:rect l="0" t="0" r="r" b="b"/>
                  <a:pathLst>
                    <a:path w="2" h="1">
                      <a:moveTo>
                        <a:pt x="2" y="0"/>
                      </a:moveTo>
                      <a:cubicBezTo>
                        <a:pt x="0" y="0"/>
                        <a:pt x="0" y="0"/>
                        <a:pt x="0" y="0"/>
                      </a:cubicBezTo>
                      <a:cubicBezTo>
                        <a:pt x="0" y="1"/>
                        <a:pt x="0" y="1"/>
                        <a:pt x="1" y="1"/>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26" name="Freeform 196"/>
                <p:cNvSpPr>
                  <a:spLocks noEditPoints="1"/>
                </p:cNvSpPr>
                <p:nvPr/>
              </p:nvSpPr>
              <p:spPr bwMode="auto">
                <a:xfrm>
                  <a:off x="-2824" y="2259"/>
                  <a:ext cx="26" cy="1017"/>
                </a:xfrm>
                <a:custGeom>
                  <a:avLst/>
                  <a:gdLst/>
                  <a:ahLst/>
                  <a:cxnLst>
                    <a:cxn ang="0">
                      <a:pos x="8" y="343"/>
                    </a:cxn>
                    <a:cxn ang="0">
                      <a:pos x="6" y="343"/>
                    </a:cxn>
                    <a:cxn ang="0">
                      <a:pos x="6" y="429"/>
                    </a:cxn>
                    <a:cxn ang="0">
                      <a:pos x="8" y="429"/>
                    </a:cxn>
                    <a:cxn ang="0">
                      <a:pos x="8" y="343"/>
                    </a:cxn>
                    <a:cxn ang="0">
                      <a:pos x="11" y="233"/>
                    </a:cxn>
                    <a:cxn ang="0">
                      <a:pos x="9" y="233"/>
                    </a:cxn>
                    <a:cxn ang="0">
                      <a:pos x="5" y="333"/>
                    </a:cxn>
                    <a:cxn ang="0">
                      <a:pos x="6" y="342"/>
                    </a:cxn>
                    <a:cxn ang="0">
                      <a:pos x="8" y="342"/>
                    </a:cxn>
                    <a:cxn ang="0">
                      <a:pos x="8" y="333"/>
                    </a:cxn>
                    <a:cxn ang="0">
                      <a:pos x="11" y="233"/>
                    </a:cxn>
                    <a:cxn ang="0">
                      <a:pos x="10" y="102"/>
                    </a:cxn>
                    <a:cxn ang="0">
                      <a:pos x="8" y="102"/>
                    </a:cxn>
                    <a:cxn ang="0">
                      <a:pos x="9" y="178"/>
                    </a:cxn>
                    <a:cxn ang="0">
                      <a:pos x="9" y="232"/>
                    </a:cxn>
                    <a:cxn ang="0">
                      <a:pos x="11" y="232"/>
                    </a:cxn>
                    <a:cxn ang="0">
                      <a:pos x="11" y="178"/>
                    </a:cxn>
                    <a:cxn ang="0">
                      <a:pos x="10" y="102"/>
                    </a:cxn>
                    <a:cxn ang="0">
                      <a:pos x="2" y="0"/>
                    </a:cxn>
                    <a:cxn ang="0">
                      <a:pos x="0" y="0"/>
                    </a:cxn>
                    <a:cxn ang="0">
                      <a:pos x="7" y="60"/>
                    </a:cxn>
                    <a:cxn ang="0">
                      <a:pos x="7" y="69"/>
                    </a:cxn>
                    <a:cxn ang="0">
                      <a:pos x="8" y="101"/>
                    </a:cxn>
                    <a:cxn ang="0">
                      <a:pos x="10" y="101"/>
                    </a:cxn>
                    <a:cxn ang="0">
                      <a:pos x="9" y="60"/>
                    </a:cxn>
                    <a:cxn ang="0">
                      <a:pos x="2" y="0"/>
                    </a:cxn>
                  </a:cxnLst>
                  <a:rect l="0" t="0" r="r" b="b"/>
                  <a:pathLst>
                    <a:path w="11" h="429">
                      <a:moveTo>
                        <a:pt x="8" y="343"/>
                      </a:moveTo>
                      <a:cubicBezTo>
                        <a:pt x="6" y="343"/>
                        <a:pt x="6" y="343"/>
                        <a:pt x="6" y="343"/>
                      </a:cubicBezTo>
                      <a:cubicBezTo>
                        <a:pt x="6" y="429"/>
                        <a:pt x="6" y="429"/>
                        <a:pt x="6" y="429"/>
                      </a:cubicBezTo>
                      <a:cubicBezTo>
                        <a:pt x="8" y="429"/>
                        <a:pt x="8" y="429"/>
                        <a:pt x="8" y="429"/>
                      </a:cubicBezTo>
                      <a:cubicBezTo>
                        <a:pt x="8" y="343"/>
                        <a:pt x="8" y="343"/>
                        <a:pt x="8" y="343"/>
                      </a:cubicBezTo>
                      <a:moveTo>
                        <a:pt x="11" y="233"/>
                      </a:moveTo>
                      <a:cubicBezTo>
                        <a:pt x="9" y="233"/>
                        <a:pt x="9" y="233"/>
                        <a:pt x="9" y="233"/>
                      </a:cubicBezTo>
                      <a:cubicBezTo>
                        <a:pt x="8" y="264"/>
                        <a:pt x="7" y="298"/>
                        <a:pt x="5" y="333"/>
                      </a:cubicBezTo>
                      <a:cubicBezTo>
                        <a:pt x="6" y="342"/>
                        <a:pt x="6" y="342"/>
                        <a:pt x="6" y="342"/>
                      </a:cubicBezTo>
                      <a:cubicBezTo>
                        <a:pt x="8" y="342"/>
                        <a:pt x="8" y="342"/>
                        <a:pt x="8" y="342"/>
                      </a:cubicBezTo>
                      <a:cubicBezTo>
                        <a:pt x="8" y="333"/>
                        <a:pt x="8" y="333"/>
                        <a:pt x="8" y="333"/>
                      </a:cubicBezTo>
                      <a:cubicBezTo>
                        <a:pt x="9" y="298"/>
                        <a:pt x="10" y="264"/>
                        <a:pt x="11" y="233"/>
                      </a:cubicBezTo>
                      <a:moveTo>
                        <a:pt x="10" y="102"/>
                      </a:moveTo>
                      <a:cubicBezTo>
                        <a:pt x="8" y="102"/>
                        <a:pt x="8" y="102"/>
                        <a:pt x="8" y="102"/>
                      </a:cubicBezTo>
                      <a:cubicBezTo>
                        <a:pt x="9" y="122"/>
                        <a:pt x="9" y="147"/>
                        <a:pt x="9" y="178"/>
                      </a:cubicBezTo>
                      <a:cubicBezTo>
                        <a:pt x="9" y="195"/>
                        <a:pt x="9" y="213"/>
                        <a:pt x="9" y="232"/>
                      </a:cubicBezTo>
                      <a:cubicBezTo>
                        <a:pt x="11" y="232"/>
                        <a:pt x="11" y="232"/>
                        <a:pt x="11" y="232"/>
                      </a:cubicBezTo>
                      <a:cubicBezTo>
                        <a:pt x="11" y="213"/>
                        <a:pt x="11" y="195"/>
                        <a:pt x="11" y="178"/>
                      </a:cubicBezTo>
                      <a:cubicBezTo>
                        <a:pt x="11" y="147"/>
                        <a:pt x="11" y="122"/>
                        <a:pt x="10" y="102"/>
                      </a:cubicBezTo>
                      <a:moveTo>
                        <a:pt x="2" y="0"/>
                      </a:moveTo>
                      <a:cubicBezTo>
                        <a:pt x="0" y="0"/>
                        <a:pt x="0" y="0"/>
                        <a:pt x="0" y="0"/>
                      </a:cubicBezTo>
                      <a:cubicBezTo>
                        <a:pt x="3" y="18"/>
                        <a:pt x="6" y="39"/>
                        <a:pt x="7" y="60"/>
                      </a:cubicBezTo>
                      <a:cubicBezTo>
                        <a:pt x="7" y="60"/>
                        <a:pt x="7" y="63"/>
                        <a:pt x="7" y="69"/>
                      </a:cubicBezTo>
                      <a:cubicBezTo>
                        <a:pt x="8" y="76"/>
                        <a:pt x="8" y="87"/>
                        <a:pt x="8" y="101"/>
                      </a:cubicBezTo>
                      <a:cubicBezTo>
                        <a:pt x="10" y="101"/>
                        <a:pt x="10" y="101"/>
                        <a:pt x="10" y="101"/>
                      </a:cubicBezTo>
                      <a:cubicBezTo>
                        <a:pt x="10" y="75"/>
                        <a:pt x="9" y="60"/>
                        <a:pt x="9" y="60"/>
                      </a:cubicBezTo>
                      <a:cubicBezTo>
                        <a:pt x="8" y="39"/>
                        <a:pt x="5" y="18"/>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27" name="Freeform 197"/>
                <p:cNvSpPr>
                  <a:spLocks/>
                </p:cNvSpPr>
                <p:nvPr/>
              </p:nvSpPr>
              <p:spPr bwMode="auto">
                <a:xfrm>
                  <a:off x="-2810" y="3069"/>
                  <a:ext cx="4" cy="3"/>
                </a:xfrm>
                <a:custGeom>
                  <a:avLst/>
                  <a:gdLst/>
                  <a:ahLst/>
                  <a:cxnLst>
                    <a:cxn ang="0">
                      <a:pos x="4" y="0"/>
                    </a:cxn>
                    <a:cxn ang="0">
                      <a:pos x="0" y="0"/>
                    </a:cxn>
                    <a:cxn ang="0">
                      <a:pos x="0" y="3"/>
                    </a:cxn>
                    <a:cxn ang="0">
                      <a:pos x="4" y="3"/>
                    </a:cxn>
                    <a:cxn ang="0">
                      <a:pos x="4" y="0"/>
                    </a:cxn>
                    <a:cxn ang="0">
                      <a:pos x="4" y="0"/>
                    </a:cxn>
                  </a:cxnLst>
                  <a:rect l="0" t="0" r="r" b="b"/>
                  <a:pathLst>
                    <a:path w="4" h="3">
                      <a:moveTo>
                        <a:pt x="4" y="0"/>
                      </a:moveTo>
                      <a:lnTo>
                        <a:pt x="0" y="0"/>
                      </a:lnTo>
                      <a:lnTo>
                        <a:pt x="0" y="3"/>
                      </a:lnTo>
                      <a:lnTo>
                        <a:pt x="4" y="3"/>
                      </a:lnTo>
                      <a:lnTo>
                        <a:pt x="4" y="0"/>
                      </a:lnTo>
                      <a:lnTo>
                        <a:pt x="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28" name="Freeform 198"/>
                <p:cNvSpPr>
                  <a:spLocks/>
                </p:cNvSpPr>
                <p:nvPr/>
              </p:nvSpPr>
              <p:spPr bwMode="auto">
                <a:xfrm>
                  <a:off x="-2810" y="3278"/>
                  <a:ext cx="4" cy="76"/>
                </a:xfrm>
                <a:custGeom>
                  <a:avLst/>
                  <a:gdLst/>
                  <a:ahLst/>
                  <a:cxnLst>
                    <a:cxn ang="0">
                      <a:pos x="4" y="0"/>
                    </a:cxn>
                    <a:cxn ang="0">
                      <a:pos x="0" y="0"/>
                    </a:cxn>
                    <a:cxn ang="0">
                      <a:pos x="0" y="76"/>
                    </a:cxn>
                    <a:cxn ang="0">
                      <a:pos x="4" y="76"/>
                    </a:cxn>
                    <a:cxn ang="0">
                      <a:pos x="4" y="0"/>
                    </a:cxn>
                    <a:cxn ang="0">
                      <a:pos x="4" y="0"/>
                    </a:cxn>
                  </a:cxnLst>
                  <a:rect l="0" t="0" r="r" b="b"/>
                  <a:pathLst>
                    <a:path w="4" h="76">
                      <a:moveTo>
                        <a:pt x="4" y="0"/>
                      </a:moveTo>
                      <a:lnTo>
                        <a:pt x="0" y="0"/>
                      </a:lnTo>
                      <a:lnTo>
                        <a:pt x="0" y="76"/>
                      </a:lnTo>
                      <a:lnTo>
                        <a:pt x="4" y="76"/>
                      </a:lnTo>
                      <a:lnTo>
                        <a:pt x="4" y="0"/>
                      </a:lnTo>
                      <a:lnTo>
                        <a:pt x="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29" name="Freeform 199"/>
                <p:cNvSpPr>
                  <a:spLocks/>
                </p:cNvSpPr>
                <p:nvPr/>
              </p:nvSpPr>
              <p:spPr bwMode="auto">
                <a:xfrm>
                  <a:off x="-2803" y="2809"/>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30" name="Freeform 200"/>
                <p:cNvSpPr>
                  <a:spLocks/>
                </p:cNvSpPr>
                <p:nvPr/>
              </p:nvSpPr>
              <p:spPr bwMode="auto">
                <a:xfrm>
                  <a:off x="-2810" y="3276"/>
                  <a:ext cx="4"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31" name="Freeform 201"/>
                <p:cNvSpPr>
                  <a:spLocks/>
                </p:cNvSpPr>
                <p:nvPr/>
              </p:nvSpPr>
              <p:spPr bwMode="auto">
                <a:xfrm>
                  <a:off x="-2810" y="3356"/>
                  <a:ext cx="4" cy="71"/>
                </a:xfrm>
                <a:custGeom>
                  <a:avLst/>
                  <a:gdLst/>
                  <a:ahLst/>
                  <a:cxnLst>
                    <a:cxn ang="0">
                      <a:pos x="4" y="0"/>
                    </a:cxn>
                    <a:cxn ang="0">
                      <a:pos x="0" y="0"/>
                    </a:cxn>
                    <a:cxn ang="0">
                      <a:pos x="0" y="71"/>
                    </a:cxn>
                    <a:cxn ang="0">
                      <a:pos x="4" y="71"/>
                    </a:cxn>
                    <a:cxn ang="0">
                      <a:pos x="4" y="0"/>
                    </a:cxn>
                    <a:cxn ang="0">
                      <a:pos x="4" y="0"/>
                    </a:cxn>
                  </a:cxnLst>
                  <a:rect l="0" t="0" r="r" b="b"/>
                  <a:pathLst>
                    <a:path w="4" h="71">
                      <a:moveTo>
                        <a:pt x="4" y="0"/>
                      </a:moveTo>
                      <a:lnTo>
                        <a:pt x="0" y="0"/>
                      </a:lnTo>
                      <a:lnTo>
                        <a:pt x="0" y="71"/>
                      </a:lnTo>
                      <a:lnTo>
                        <a:pt x="4" y="71"/>
                      </a:lnTo>
                      <a:lnTo>
                        <a:pt x="4" y="0"/>
                      </a:lnTo>
                      <a:lnTo>
                        <a:pt x="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32" name="Freeform 202"/>
                <p:cNvSpPr>
                  <a:spLocks/>
                </p:cNvSpPr>
                <p:nvPr/>
              </p:nvSpPr>
              <p:spPr bwMode="auto">
                <a:xfrm>
                  <a:off x="-2810" y="3354"/>
                  <a:ext cx="4"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33" name="Freeform 203"/>
                <p:cNvSpPr>
                  <a:spLocks/>
                </p:cNvSpPr>
                <p:nvPr/>
              </p:nvSpPr>
              <p:spPr bwMode="auto">
                <a:xfrm>
                  <a:off x="-2806"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34" name="Freeform 204"/>
                <p:cNvSpPr>
                  <a:spLocks/>
                </p:cNvSpPr>
                <p:nvPr/>
              </p:nvSpPr>
              <p:spPr bwMode="auto">
                <a:xfrm>
                  <a:off x="-2824" y="2256"/>
                  <a:ext cx="4"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41" name="Freeform 206"/>
              <p:cNvSpPr>
                <a:spLocks/>
              </p:cNvSpPr>
              <p:nvPr/>
            </p:nvSpPr>
            <p:spPr bwMode="auto">
              <a:xfrm>
                <a:off x="-4870447" y="2416173"/>
                <a:ext cx="349249" cy="368300"/>
              </a:xfrm>
              <a:custGeom>
                <a:avLst/>
                <a:gdLst/>
                <a:ahLst/>
                <a:cxnLst>
                  <a:cxn ang="0">
                    <a:pos x="0" y="0"/>
                  </a:cxn>
                  <a:cxn ang="0">
                    <a:pos x="0" y="1"/>
                  </a:cxn>
                  <a:cxn ang="0">
                    <a:pos x="1" y="2"/>
                  </a:cxn>
                  <a:cxn ang="0">
                    <a:pos x="91" y="98"/>
                  </a:cxn>
                  <a:cxn ang="0">
                    <a:pos x="93" y="98"/>
                  </a:cxn>
                  <a:cxn ang="0">
                    <a:pos x="71" y="68"/>
                  </a:cxn>
                  <a:cxn ang="0">
                    <a:pos x="70" y="68"/>
                  </a:cxn>
                  <a:cxn ang="0">
                    <a:pos x="70" y="68"/>
                  </a:cxn>
                  <a:cxn ang="0">
                    <a:pos x="0" y="0"/>
                  </a:cxn>
                </a:cxnLst>
                <a:rect l="0" t="0" r="r" b="b"/>
                <a:pathLst>
                  <a:path w="93" h="98">
                    <a:moveTo>
                      <a:pt x="0" y="0"/>
                    </a:moveTo>
                    <a:cubicBezTo>
                      <a:pt x="0" y="1"/>
                      <a:pt x="0" y="1"/>
                      <a:pt x="0" y="1"/>
                    </a:cubicBezTo>
                    <a:cubicBezTo>
                      <a:pt x="0" y="1"/>
                      <a:pt x="0" y="2"/>
                      <a:pt x="1" y="2"/>
                    </a:cubicBezTo>
                    <a:cubicBezTo>
                      <a:pt x="9" y="6"/>
                      <a:pt x="41" y="26"/>
                      <a:pt x="91" y="98"/>
                    </a:cubicBezTo>
                    <a:cubicBezTo>
                      <a:pt x="93" y="98"/>
                      <a:pt x="93" y="98"/>
                      <a:pt x="93" y="98"/>
                    </a:cubicBezTo>
                    <a:cubicBezTo>
                      <a:pt x="85" y="87"/>
                      <a:pt x="77" y="77"/>
                      <a:pt x="71" y="68"/>
                    </a:cubicBezTo>
                    <a:cubicBezTo>
                      <a:pt x="70" y="68"/>
                      <a:pt x="70" y="68"/>
                      <a:pt x="70" y="68"/>
                    </a:cubicBezTo>
                    <a:cubicBezTo>
                      <a:pt x="70" y="68"/>
                      <a:pt x="70" y="68"/>
                      <a:pt x="70" y="68"/>
                    </a:cubicBezTo>
                    <a:cubicBezTo>
                      <a:pt x="26" y="11"/>
                      <a:pt x="0" y="1"/>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2" name="Freeform 207"/>
              <p:cNvSpPr>
                <a:spLocks/>
              </p:cNvSpPr>
              <p:nvPr/>
            </p:nvSpPr>
            <p:spPr bwMode="auto">
              <a:xfrm>
                <a:off x="-4608511" y="2671760"/>
                <a:ext cx="4762" cy="1587"/>
              </a:xfrm>
              <a:custGeom>
                <a:avLst/>
                <a:gdLst/>
                <a:ahLst/>
                <a:cxnLst>
                  <a:cxn ang="0">
                    <a:pos x="0" y="0"/>
                  </a:cxn>
                  <a:cxn ang="0">
                    <a:pos x="0" y="0"/>
                  </a:cxn>
                  <a:cxn ang="0">
                    <a:pos x="1" y="0"/>
                  </a:cxn>
                  <a:cxn ang="0">
                    <a:pos x="0" y="0"/>
                  </a:cxn>
                </a:cxnLst>
                <a:rect l="0" t="0" r="r" b="b"/>
                <a:pathLst>
                  <a:path w="1">
                    <a:moveTo>
                      <a:pt x="0" y="0"/>
                    </a:moveTo>
                    <a:cubicBezTo>
                      <a:pt x="0" y="0"/>
                      <a:pt x="0" y="0"/>
                      <a:pt x="0" y="0"/>
                    </a:cubicBezTo>
                    <a:cubicBezTo>
                      <a:pt x="1" y="0"/>
                      <a:pt x="1" y="0"/>
                      <a:pt x="1" y="0"/>
                    </a:cubicBezTo>
                    <a:cubicBezTo>
                      <a:pt x="0" y="0"/>
                      <a:pt x="0" y="0"/>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3" name="Freeform 208"/>
              <p:cNvSpPr>
                <a:spLocks/>
              </p:cNvSpPr>
              <p:nvPr/>
            </p:nvSpPr>
            <p:spPr bwMode="auto">
              <a:xfrm>
                <a:off x="-4818061" y="2419348"/>
                <a:ext cx="481013" cy="365125"/>
              </a:xfrm>
              <a:custGeom>
                <a:avLst/>
                <a:gdLst/>
                <a:ahLst/>
                <a:cxnLst>
                  <a:cxn ang="0">
                    <a:pos x="1" y="0"/>
                  </a:cxn>
                  <a:cxn ang="0">
                    <a:pos x="0" y="1"/>
                  </a:cxn>
                  <a:cxn ang="0">
                    <a:pos x="3" y="1"/>
                  </a:cxn>
                  <a:cxn ang="0">
                    <a:pos x="102" y="66"/>
                  </a:cxn>
                  <a:cxn ang="0">
                    <a:pos x="103" y="66"/>
                  </a:cxn>
                  <a:cxn ang="0">
                    <a:pos x="103" y="67"/>
                  </a:cxn>
                  <a:cxn ang="0">
                    <a:pos x="103" y="67"/>
                  </a:cxn>
                  <a:cxn ang="0">
                    <a:pos x="127" y="97"/>
                  </a:cxn>
                  <a:cxn ang="0">
                    <a:pos x="128" y="97"/>
                  </a:cxn>
                  <a:cxn ang="0">
                    <a:pos x="1" y="0"/>
                  </a:cxn>
                </a:cxnLst>
                <a:rect l="0" t="0" r="r" b="b"/>
                <a:pathLst>
                  <a:path w="128" h="97">
                    <a:moveTo>
                      <a:pt x="1" y="0"/>
                    </a:moveTo>
                    <a:cubicBezTo>
                      <a:pt x="0" y="1"/>
                      <a:pt x="0" y="1"/>
                      <a:pt x="0" y="1"/>
                    </a:cubicBezTo>
                    <a:cubicBezTo>
                      <a:pt x="0" y="1"/>
                      <a:pt x="1" y="1"/>
                      <a:pt x="3" y="1"/>
                    </a:cubicBezTo>
                    <a:cubicBezTo>
                      <a:pt x="15" y="4"/>
                      <a:pt x="57" y="19"/>
                      <a:pt x="102" y="66"/>
                    </a:cubicBezTo>
                    <a:cubicBezTo>
                      <a:pt x="103" y="66"/>
                      <a:pt x="103" y="66"/>
                      <a:pt x="103" y="66"/>
                    </a:cubicBezTo>
                    <a:cubicBezTo>
                      <a:pt x="103" y="67"/>
                      <a:pt x="103" y="67"/>
                      <a:pt x="103" y="67"/>
                    </a:cubicBezTo>
                    <a:cubicBezTo>
                      <a:pt x="103" y="67"/>
                      <a:pt x="103" y="67"/>
                      <a:pt x="103" y="67"/>
                    </a:cubicBezTo>
                    <a:cubicBezTo>
                      <a:pt x="111" y="76"/>
                      <a:pt x="119" y="86"/>
                      <a:pt x="127" y="97"/>
                    </a:cubicBezTo>
                    <a:cubicBezTo>
                      <a:pt x="128" y="97"/>
                      <a:pt x="128" y="97"/>
                      <a:pt x="128" y="97"/>
                    </a:cubicBezTo>
                    <a:cubicBezTo>
                      <a:pt x="68" y="13"/>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4" name="Freeform 209"/>
              <p:cNvSpPr>
                <a:spLocks/>
              </p:cNvSpPr>
              <p:nvPr/>
            </p:nvSpPr>
            <p:spPr bwMode="auto">
              <a:xfrm>
                <a:off x="-4435474" y="2668584"/>
                <a:ext cx="4762" cy="3175"/>
              </a:xfrm>
              <a:custGeom>
                <a:avLst/>
                <a:gdLst/>
                <a:ahLst/>
                <a:cxnLst>
                  <a:cxn ang="0">
                    <a:pos x="1" y="0"/>
                  </a:cxn>
                  <a:cxn ang="0">
                    <a:pos x="0" y="0"/>
                  </a:cxn>
                  <a:cxn ang="0">
                    <a:pos x="1" y="1"/>
                  </a:cxn>
                  <a:cxn ang="0">
                    <a:pos x="1" y="1"/>
                  </a:cxn>
                  <a:cxn ang="0">
                    <a:pos x="1" y="0"/>
                  </a:cxn>
                </a:cxnLst>
                <a:rect l="0" t="0" r="r" b="b"/>
                <a:pathLst>
                  <a:path w="1" h="1">
                    <a:moveTo>
                      <a:pt x="1" y="0"/>
                    </a:moveTo>
                    <a:cubicBezTo>
                      <a:pt x="0" y="0"/>
                      <a:pt x="0" y="0"/>
                      <a:pt x="0" y="0"/>
                    </a:cubicBezTo>
                    <a:cubicBezTo>
                      <a:pt x="0" y="1"/>
                      <a:pt x="0" y="1"/>
                      <a:pt x="1"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5" name="Freeform 210"/>
              <p:cNvSpPr>
                <a:spLocks noEditPoints="1"/>
              </p:cNvSpPr>
              <p:nvPr/>
            </p:nvSpPr>
            <p:spPr bwMode="auto">
              <a:xfrm>
                <a:off x="-2679699" y="3152772"/>
                <a:ext cx="71438" cy="428625"/>
              </a:xfrm>
              <a:custGeom>
                <a:avLst/>
                <a:gdLst/>
                <a:ahLst/>
                <a:cxnLst>
                  <a:cxn ang="0">
                    <a:pos x="17" y="101"/>
                  </a:cxn>
                  <a:cxn ang="0">
                    <a:pos x="15" y="101"/>
                  </a:cxn>
                  <a:cxn ang="0">
                    <a:pos x="16" y="110"/>
                  </a:cxn>
                  <a:cxn ang="0">
                    <a:pos x="16" y="110"/>
                  </a:cxn>
                  <a:cxn ang="0">
                    <a:pos x="16" y="110"/>
                  </a:cxn>
                  <a:cxn ang="0">
                    <a:pos x="17" y="114"/>
                  </a:cxn>
                  <a:cxn ang="0">
                    <a:pos x="19" y="114"/>
                  </a:cxn>
                  <a:cxn ang="0">
                    <a:pos x="18" y="109"/>
                  </a:cxn>
                  <a:cxn ang="0">
                    <a:pos x="18" y="109"/>
                  </a:cxn>
                  <a:cxn ang="0">
                    <a:pos x="17" y="101"/>
                  </a:cxn>
                  <a:cxn ang="0">
                    <a:pos x="2" y="0"/>
                  </a:cxn>
                  <a:cxn ang="0">
                    <a:pos x="0" y="0"/>
                  </a:cxn>
                  <a:cxn ang="0">
                    <a:pos x="15" y="100"/>
                  </a:cxn>
                  <a:cxn ang="0">
                    <a:pos x="17" y="100"/>
                  </a:cxn>
                  <a:cxn ang="0">
                    <a:pos x="2" y="0"/>
                  </a:cxn>
                </a:cxnLst>
                <a:rect l="0" t="0" r="r" b="b"/>
                <a:pathLst>
                  <a:path w="19" h="114">
                    <a:moveTo>
                      <a:pt x="17" y="101"/>
                    </a:moveTo>
                    <a:cubicBezTo>
                      <a:pt x="15" y="101"/>
                      <a:pt x="15" y="101"/>
                      <a:pt x="15" y="101"/>
                    </a:cubicBezTo>
                    <a:cubicBezTo>
                      <a:pt x="16" y="104"/>
                      <a:pt x="16" y="107"/>
                      <a:pt x="16" y="110"/>
                    </a:cubicBezTo>
                    <a:cubicBezTo>
                      <a:pt x="16" y="110"/>
                      <a:pt x="16" y="110"/>
                      <a:pt x="16" y="110"/>
                    </a:cubicBezTo>
                    <a:cubicBezTo>
                      <a:pt x="16" y="110"/>
                      <a:pt x="16" y="110"/>
                      <a:pt x="16" y="110"/>
                    </a:cubicBezTo>
                    <a:cubicBezTo>
                      <a:pt x="16" y="110"/>
                      <a:pt x="16" y="111"/>
                      <a:pt x="17" y="114"/>
                    </a:cubicBezTo>
                    <a:cubicBezTo>
                      <a:pt x="19" y="114"/>
                      <a:pt x="19" y="114"/>
                      <a:pt x="19" y="114"/>
                    </a:cubicBezTo>
                    <a:cubicBezTo>
                      <a:pt x="18" y="111"/>
                      <a:pt x="18" y="109"/>
                      <a:pt x="18" y="109"/>
                    </a:cubicBezTo>
                    <a:cubicBezTo>
                      <a:pt x="18" y="109"/>
                      <a:pt x="18" y="109"/>
                      <a:pt x="18" y="109"/>
                    </a:cubicBezTo>
                    <a:cubicBezTo>
                      <a:pt x="18" y="106"/>
                      <a:pt x="18" y="104"/>
                      <a:pt x="17" y="101"/>
                    </a:cubicBezTo>
                    <a:moveTo>
                      <a:pt x="2" y="0"/>
                    </a:moveTo>
                    <a:cubicBezTo>
                      <a:pt x="0" y="0"/>
                      <a:pt x="0" y="0"/>
                      <a:pt x="0" y="0"/>
                    </a:cubicBezTo>
                    <a:cubicBezTo>
                      <a:pt x="6" y="29"/>
                      <a:pt x="11" y="62"/>
                      <a:pt x="15" y="100"/>
                    </a:cubicBezTo>
                    <a:cubicBezTo>
                      <a:pt x="17" y="100"/>
                      <a:pt x="17" y="100"/>
                      <a:pt x="17" y="100"/>
                    </a:cubicBezTo>
                    <a:cubicBezTo>
                      <a:pt x="13" y="62"/>
                      <a:pt x="8" y="29"/>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6" name="Freeform 211"/>
              <p:cNvSpPr>
                <a:spLocks/>
              </p:cNvSpPr>
              <p:nvPr/>
            </p:nvSpPr>
            <p:spPr bwMode="auto">
              <a:xfrm>
                <a:off x="-2624136" y="3529009"/>
                <a:ext cx="7937" cy="476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7" name="Freeform 212"/>
              <p:cNvSpPr>
                <a:spLocks noEditPoints="1"/>
              </p:cNvSpPr>
              <p:nvPr/>
            </p:nvSpPr>
            <p:spPr bwMode="auto">
              <a:xfrm>
                <a:off x="-2811462" y="3586159"/>
                <a:ext cx="233364" cy="1614486"/>
              </a:xfrm>
              <a:custGeom>
                <a:avLst/>
                <a:gdLst/>
                <a:ahLst/>
                <a:cxnLst>
                  <a:cxn ang="0">
                    <a:pos x="31" y="343"/>
                  </a:cxn>
                  <a:cxn ang="0">
                    <a:pos x="29" y="343"/>
                  </a:cxn>
                  <a:cxn ang="0">
                    <a:pos x="0" y="429"/>
                  </a:cxn>
                  <a:cxn ang="0">
                    <a:pos x="2" y="429"/>
                  </a:cxn>
                  <a:cxn ang="0">
                    <a:pos x="31" y="343"/>
                  </a:cxn>
                  <a:cxn ang="0">
                    <a:pos x="55" y="233"/>
                  </a:cxn>
                  <a:cxn ang="0">
                    <a:pos x="53" y="233"/>
                  </a:cxn>
                  <a:cxn ang="0">
                    <a:pos x="52" y="239"/>
                  </a:cxn>
                  <a:cxn ang="0">
                    <a:pos x="29" y="342"/>
                  </a:cxn>
                  <a:cxn ang="0">
                    <a:pos x="29" y="342"/>
                  </a:cxn>
                  <a:cxn ang="0">
                    <a:pos x="31" y="342"/>
                  </a:cxn>
                  <a:cxn ang="0">
                    <a:pos x="55" y="233"/>
                  </a:cxn>
                  <a:cxn ang="0">
                    <a:pos x="61" y="102"/>
                  </a:cxn>
                  <a:cxn ang="0">
                    <a:pos x="59" y="102"/>
                  </a:cxn>
                  <a:cxn ang="0">
                    <a:pos x="60" y="129"/>
                  </a:cxn>
                  <a:cxn ang="0">
                    <a:pos x="54" y="231"/>
                  </a:cxn>
                  <a:cxn ang="0">
                    <a:pos x="54" y="231"/>
                  </a:cxn>
                  <a:cxn ang="0">
                    <a:pos x="54" y="232"/>
                  </a:cxn>
                  <a:cxn ang="0">
                    <a:pos x="56" y="232"/>
                  </a:cxn>
                  <a:cxn ang="0">
                    <a:pos x="56" y="231"/>
                  </a:cxn>
                  <a:cxn ang="0">
                    <a:pos x="56" y="231"/>
                  </a:cxn>
                  <a:cxn ang="0">
                    <a:pos x="62" y="129"/>
                  </a:cxn>
                  <a:cxn ang="0">
                    <a:pos x="61" y="102"/>
                  </a:cxn>
                  <a:cxn ang="0">
                    <a:pos x="54" y="0"/>
                  </a:cxn>
                  <a:cxn ang="0">
                    <a:pos x="52" y="0"/>
                  </a:cxn>
                  <a:cxn ang="0">
                    <a:pos x="53" y="5"/>
                  </a:cxn>
                  <a:cxn ang="0">
                    <a:pos x="59" y="101"/>
                  </a:cxn>
                  <a:cxn ang="0">
                    <a:pos x="61" y="101"/>
                  </a:cxn>
                  <a:cxn ang="0">
                    <a:pos x="54" y="0"/>
                  </a:cxn>
                </a:cxnLst>
                <a:rect l="0" t="0" r="r" b="b"/>
                <a:pathLst>
                  <a:path w="62" h="429">
                    <a:moveTo>
                      <a:pt x="31" y="343"/>
                    </a:moveTo>
                    <a:cubicBezTo>
                      <a:pt x="29" y="343"/>
                      <a:pt x="29" y="343"/>
                      <a:pt x="29" y="343"/>
                    </a:cubicBezTo>
                    <a:cubicBezTo>
                      <a:pt x="18" y="386"/>
                      <a:pt x="8" y="411"/>
                      <a:pt x="0" y="429"/>
                    </a:cubicBezTo>
                    <a:cubicBezTo>
                      <a:pt x="2" y="429"/>
                      <a:pt x="2" y="429"/>
                      <a:pt x="2" y="429"/>
                    </a:cubicBezTo>
                    <a:cubicBezTo>
                      <a:pt x="10" y="411"/>
                      <a:pt x="20" y="385"/>
                      <a:pt x="31" y="343"/>
                    </a:cubicBezTo>
                    <a:moveTo>
                      <a:pt x="55" y="233"/>
                    </a:moveTo>
                    <a:cubicBezTo>
                      <a:pt x="53" y="233"/>
                      <a:pt x="53" y="233"/>
                      <a:pt x="53" y="233"/>
                    </a:cubicBezTo>
                    <a:cubicBezTo>
                      <a:pt x="53" y="234"/>
                      <a:pt x="53" y="236"/>
                      <a:pt x="52" y="239"/>
                    </a:cubicBezTo>
                    <a:cubicBezTo>
                      <a:pt x="50" y="254"/>
                      <a:pt x="42" y="290"/>
                      <a:pt x="29" y="342"/>
                    </a:cubicBezTo>
                    <a:cubicBezTo>
                      <a:pt x="29" y="342"/>
                      <a:pt x="29" y="342"/>
                      <a:pt x="29" y="342"/>
                    </a:cubicBezTo>
                    <a:cubicBezTo>
                      <a:pt x="31" y="342"/>
                      <a:pt x="31" y="342"/>
                      <a:pt x="31" y="342"/>
                    </a:cubicBezTo>
                    <a:cubicBezTo>
                      <a:pt x="46" y="282"/>
                      <a:pt x="54" y="242"/>
                      <a:pt x="55" y="233"/>
                    </a:cubicBezTo>
                    <a:moveTo>
                      <a:pt x="61" y="102"/>
                    </a:moveTo>
                    <a:cubicBezTo>
                      <a:pt x="59" y="102"/>
                      <a:pt x="59" y="102"/>
                      <a:pt x="59" y="102"/>
                    </a:cubicBezTo>
                    <a:cubicBezTo>
                      <a:pt x="60" y="111"/>
                      <a:pt x="60" y="119"/>
                      <a:pt x="60" y="129"/>
                    </a:cubicBezTo>
                    <a:cubicBezTo>
                      <a:pt x="60" y="161"/>
                      <a:pt x="58" y="196"/>
                      <a:pt x="54" y="231"/>
                    </a:cubicBezTo>
                    <a:cubicBezTo>
                      <a:pt x="54" y="231"/>
                      <a:pt x="54" y="231"/>
                      <a:pt x="54" y="231"/>
                    </a:cubicBezTo>
                    <a:cubicBezTo>
                      <a:pt x="54" y="231"/>
                      <a:pt x="54" y="231"/>
                      <a:pt x="54" y="232"/>
                    </a:cubicBezTo>
                    <a:cubicBezTo>
                      <a:pt x="56" y="232"/>
                      <a:pt x="56" y="232"/>
                      <a:pt x="56" y="232"/>
                    </a:cubicBezTo>
                    <a:cubicBezTo>
                      <a:pt x="56" y="231"/>
                      <a:pt x="56" y="231"/>
                      <a:pt x="56" y="231"/>
                    </a:cubicBezTo>
                    <a:cubicBezTo>
                      <a:pt x="56" y="231"/>
                      <a:pt x="56" y="231"/>
                      <a:pt x="56" y="231"/>
                    </a:cubicBezTo>
                    <a:cubicBezTo>
                      <a:pt x="60" y="196"/>
                      <a:pt x="62" y="161"/>
                      <a:pt x="62" y="129"/>
                    </a:cubicBezTo>
                    <a:cubicBezTo>
                      <a:pt x="62" y="119"/>
                      <a:pt x="62" y="111"/>
                      <a:pt x="61" y="102"/>
                    </a:cubicBezTo>
                    <a:moveTo>
                      <a:pt x="54" y="0"/>
                    </a:moveTo>
                    <a:cubicBezTo>
                      <a:pt x="52" y="0"/>
                      <a:pt x="52" y="0"/>
                      <a:pt x="52" y="0"/>
                    </a:cubicBezTo>
                    <a:cubicBezTo>
                      <a:pt x="52" y="1"/>
                      <a:pt x="52" y="3"/>
                      <a:pt x="53" y="5"/>
                    </a:cubicBezTo>
                    <a:cubicBezTo>
                      <a:pt x="55" y="22"/>
                      <a:pt x="58" y="57"/>
                      <a:pt x="59" y="101"/>
                    </a:cubicBezTo>
                    <a:cubicBezTo>
                      <a:pt x="61" y="101"/>
                      <a:pt x="61" y="101"/>
                      <a:pt x="61" y="101"/>
                    </a:cubicBezTo>
                    <a:cubicBezTo>
                      <a:pt x="60" y="51"/>
                      <a:pt x="56" y="13"/>
                      <a:pt x="54"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8" name="Freeform 213"/>
              <p:cNvSpPr>
                <a:spLocks/>
              </p:cNvSpPr>
              <p:nvPr/>
            </p:nvSpPr>
            <p:spPr bwMode="auto">
              <a:xfrm>
                <a:off x="-2703512" y="4872033"/>
                <a:ext cx="7937" cy="4762"/>
              </a:xfrm>
              <a:custGeom>
                <a:avLst/>
                <a:gdLst/>
                <a:ahLst/>
                <a:cxnLst>
                  <a:cxn ang="0">
                    <a:pos x="2" y="0"/>
                  </a:cxn>
                  <a:cxn ang="0">
                    <a:pos x="0" y="0"/>
                  </a:cxn>
                  <a:cxn ang="0">
                    <a:pos x="0" y="1"/>
                  </a:cxn>
                  <a:cxn ang="0">
                    <a:pos x="2" y="1"/>
                  </a:cxn>
                  <a:cxn ang="0">
                    <a:pos x="2" y="0"/>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9" name="Freeform 214"/>
              <p:cNvSpPr>
                <a:spLocks noEditPoints="1"/>
              </p:cNvSpPr>
              <p:nvPr/>
            </p:nvSpPr>
            <p:spPr bwMode="auto">
              <a:xfrm>
                <a:off x="-2954336" y="2419348"/>
                <a:ext cx="280987" cy="2954335"/>
              </a:xfrm>
              <a:custGeom>
                <a:avLst/>
                <a:gdLst/>
                <a:ahLst/>
                <a:cxnLst>
                  <a:cxn ang="0">
                    <a:pos x="39" y="740"/>
                  </a:cxn>
                  <a:cxn ang="0">
                    <a:pos x="37" y="740"/>
                  </a:cxn>
                  <a:cxn ang="0">
                    <a:pos x="19" y="774"/>
                  </a:cxn>
                  <a:cxn ang="0">
                    <a:pos x="19" y="774"/>
                  </a:cxn>
                  <a:cxn ang="0">
                    <a:pos x="15" y="784"/>
                  </a:cxn>
                  <a:cxn ang="0">
                    <a:pos x="16" y="785"/>
                  </a:cxn>
                  <a:cxn ang="0">
                    <a:pos x="21" y="775"/>
                  </a:cxn>
                  <a:cxn ang="0">
                    <a:pos x="21" y="775"/>
                  </a:cxn>
                  <a:cxn ang="0">
                    <a:pos x="22" y="773"/>
                  </a:cxn>
                  <a:cxn ang="0">
                    <a:pos x="21" y="773"/>
                  </a:cxn>
                  <a:cxn ang="0">
                    <a:pos x="21" y="772"/>
                  </a:cxn>
                  <a:cxn ang="0">
                    <a:pos x="22" y="772"/>
                  </a:cxn>
                  <a:cxn ang="0">
                    <a:pos x="39" y="740"/>
                  </a:cxn>
                  <a:cxn ang="0">
                    <a:pos x="49" y="98"/>
                  </a:cxn>
                  <a:cxn ang="0">
                    <a:pos x="47" y="98"/>
                  </a:cxn>
                  <a:cxn ang="0">
                    <a:pos x="73" y="194"/>
                  </a:cxn>
                  <a:cxn ang="0">
                    <a:pos x="75" y="194"/>
                  </a:cxn>
                  <a:cxn ang="0">
                    <a:pos x="49" y="98"/>
                  </a:cxn>
                  <a:cxn ang="0">
                    <a:pos x="1" y="0"/>
                  </a:cxn>
                  <a:cxn ang="0">
                    <a:pos x="0" y="1"/>
                  </a:cxn>
                  <a:cxn ang="0">
                    <a:pos x="1" y="2"/>
                  </a:cxn>
                  <a:cxn ang="0">
                    <a:pos x="47" y="97"/>
                  </a:cxn>
                  <a:cxn ang="0">
                    <a:pos x="49" y="97"/>
                  </a:cxn>
                  <a:cxn ang="0">
                    <a:pos x="1" y="0"/>
                  </a:cxn>
                </a:cxnLst>
                <a:rect l="0" t="0" r="r" b="b"/>
                <a:pathLst>
                  <a:path w="75" h="785">
                    <a:moveTo>
                      <a:pt x="39" y="740"/>
                    </a:moveTo>
                    <a:cubicBezTo>
                      <a:pt x="37" y="740"/>
                      <a:pt x="37" y="740"/>
                      <a:pt x="37" y="740"/>
                    </a:cubicBezTo>
                    <a:cubicBezTo>
                      <a:pt x="30" y="755"/>
                      <a:pt x="24" y="764"/>
                      <a:pt x="19" y="774"/>
                    </a:cubicBezTo>
                    <a:cubicBezTo>
                      <a:pt x="19" y="774"/>
                      <a:pt x="19" y="774"/>
                      <a:pt x="19" y="774"/>
                    </a:cubicBezTo>
                    <a:cubicBezTo>
                      <a:pt x="15" y="784"/>
                      <a:pt x="15" y="784"/>
                      <a:pt x="15" y="784"/>
                    </a:cubicBezTo>
                    <a:cubicBezTo>
                      <a:pt x="16" y="785"/>
                      <a:pt x="16" y="785"/>
                      <a:pt x="16" y="785"/>
                    </a:cubicBezTo>
                    <a:cubicBezTo>
                      <a:pt x="21" y="775"/>
                      <a:pt x="21" y="775"/>
                      <a:pt x="21" y="775"/>
                    </a:cubicBezTo>
                    <a:cubicBezTo>
                      <a:pt x="21" y="775"/>
                      <a:pt x="21" y="775"/>
                      <a:pt x="21" y="775"/>
                    </a:cubicBezTo>
                    <a:cubicBezTo>
                      <a:pt x="21" y="774"/>
                      <a:pt x="21" y="774"/>
                      <a:pt x="22" y="773"/>
                    </a:cubicBezTo>
                    <a:cubicBezTo>
                      <a:pt x="21" y="773"/>
                      <a:pt x="21" y="773"/>
                      <a:pt x="21" y="773"/>
                    </a:cubicBezTo>
                    <a:cubicBezTo>
                      <a:pt x="21" y="772"/>
                      <a:pt x="21" y="772"/>
                      <a:pt x="21" y="772"/>
                    </a:cubicBezTo>
                    <a:cubicBezTo>
                      <a:pt x="22" y="772"/>
                      <a:pt x="22" y="772"/>
                      <a:pt x="22" y="772"/>
                    </a:cubicBezTo>
                    <a:cubicBezTo>
                      <a:pt x="27" y="763"/>
                      <a:pt x="33" y="754"/>
                      <a:pt x="39" y="740"/>
                    </a:cubicBezTo>
                    <a:moveTo>
                      <a:pt x="49" y="98"/>
                    </a:moveTo>
                    <a:cubicBezTo>
                      <a:pt x="47" y="98"/>
                      <a:pt x="47" y="98"/>
                      <a:pt x="47" y="98"/>
                    </a:cubicBezTo>
                    <a:cubicBezTo>
                      <a:pt x="56" y="124"/>
                      <a:pt x="65" y="156"/>
                      <a:pt x="73" y="194"/>
                    </a:cubicBezTo>
                    <a:cubicBezTo>
                      <a:pt x="75" y="194"/>
                      <a:pt x="75" y="194"/>
                      <a:pt x="75" y="194"/>
                    </a:cubicBezTo>
                    <a:cubicBezTo>
                      <a:pt x="67" y="156"/>
                      <a:pt x="58" y="124"/>
                      <a:pt x="49" y="98"/>
                    </a:cubicBezTo>
                    <a:moveTo>
                      <a:pt x="1" y="0"/>
                    </a:moveTo>
                    <a:cubicBezTo>
                      <a:pt x="0" y="1"/>
                      <a:pt x="0" y="1"/>
                      <a:pt x="0" y="1"/>
                    </a:cubicBezTo>
                    <a:cubicBezTo>
                      <a:pt x="0" y="1"/>
                      <a:pt x="0" y="1"/>
                      <a:pt x="1" y="2"/>
                    </a:cubicBezTo>
                    <a:cubicBezTo>
                      <a:pt x="5" y="7"/>
                      <a:pt x="26" y="36"/>
                      <a:pt x="47" y="97"/>
                    </a:cubicBezTo>
                    <a:cubicBezTo>
                      <a:pt x="49" y="97"/>
                      <a:pt x="49" y="97"/>
                      <a:pt x="49" y="97"/>
                    </a:cubicBezTo>
                    <a:cubicBezTo>
                      <a:pt x="25" y="28"/>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0" name="Freeform 215"/>
              <p:cNvSpPr>
                <a:spLocks/>
              </p:cNvSpPr>
              <p:nvPr/>
            </p:nvSpPr>
            <p:spPr bwMode="auto">
              <a:xfrm>
                <a:off x="-2778124" y="2784471"/>
                <a:ext cx="7937" cy="3175"/>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1" name="Freeform 216"/>
              <p:cNvSpPr>
                <a:spLocks/>
              </p:cNvSpPr>
              <p:nvPr/>
            </p:nvSpPr>
            <p:spPr bwMode="auto">
              <a:xfrm>
                <a:off x="-2613024" y="4459284"/>
                <a:ext cx="11114" cy="3175"/>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1" y="0"/>
                      <a:pt x="1" y="1"/>
                      <a:pt x="0" y="1"/>
                    </a:cubicBezTo>
                    <a:cubicBezTo>
                      <a:pt x="2" y="1"/>
                      <a:pt x="2" y="1"/>
                      <a:pt x="2" y="1"/>
                    </a:cubicBezTo>
                    <a:cubicBezTo>
                      <a:pt x="3" y="1"/>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2" name="Freeform 217"/>
              <p:cNvSpPr>
                <a:spLocks/>
              </p:cNvSpPr>
              <p:nvPr/>
            </p:nvSpPr>
            <p:spPr bwMode="auto">
              <a:xfrm>
                <a:off x="-2816223" y="5200645"/>
                <a:ext cx="12700" cy="3175"/>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0"/>
                      <a:pt x="0" y="1"/>
                      <a:pt x="0" y="1"/>
                    </a:cubicBezTo>
                    <a:cubicBezTo>
                      <a:pt x="2" y="1"/>
                      <a:pt x="2" y="1"/>
                      <a:pt x="2" y="1"/>
                    </a:cubicBezTo>
                    <a:cubicBezTo>
                      <a:pt x="3" y="1"/>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3" name="Freeform 218"/>
              <p:cNvSpPr>
                <a:spLocks/>
              </p:cNvSpPr>
              <p:nvPr/>
            </p:nvSpPr>
            <p:spPr bwMode="auto">
              <a:xfrm>
                <a:off x="-2874962" y="5324470"/>
                <a:ext cx="3175" cy="3175"/>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1"/>
                      <a:pt x="1" y="1"/>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4" name="Freeform 219"/>
              <p:cNvSpPr>
                <a:spLocks/>
              </p:cNvSpPr>
              <p:nvPr/>
            </p:nvSpPr>
            <p:spPr bwMode="auto">
              <a:xfrm>
                <a:off x="-2590798" y="3965572"/>
                <a:ext cx="7937" cy="476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5" name="Freeform 220"/>
              <p:cNvSpPr>
                <a:spLocks/>
              </p:cNvSpPr>
              <p:nvPr/>
            </p:nvSpPr>
            <p:spPr bwMode="auto">
              <a:xfrm>
                <a:off x="-2616199" y="3581397"/>
                <a:ext cx="7937" cy="476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6" name="Freeform 221"/>
              <p:cNvSpPr>
                <a:spLocks/>
              </p:cNvSpPr>
              <p:nvPr/>
            </p:nvSpPr>
            <p:spPr bwMode="auto">
              <a:xfrm>
                <a:off x="-5802311" y="3149597"/>
                <a:ext cx="11114" cy="3175"/>
              </a:xfrm>
              <a:custGeom>
                <a:avLst/>
                <a:gdLst/>
                <a:ahLst/>
                <a:cxnLst>
                  <a:cxn ang="0">
                    <a:pos x="3" y="0"/>
                  </a:cxn>
                  <a:cxn ang="0">
                    <a:pos x="0" y="0"/>
                  </a:cxn>
                  <a:cxn ang="0">
                    <a:pos x="0" y="1"/>
                  </a:cxn>
                  <a:cxn ang="0">
                    <a:pos x="2" y="1"/>
                  </a:cxn>
                  <a:cxn ang="0">
                    <a:pos x="2" y="1"/>
                  </a:cxn>
                  <a:cxn ang="0">
                    <a:pos x="2" y="0"/>
                  </a:cxn>
                  <a:cxn ang="0">
                    <a:pos x="2" y="0"/>
                  </a:cxn>
                  <a:cxn ang="0">
                    <a:pos x="3" y="0"/>
                  </a:cxn>
                </a:cxnLst>
                <a:rect l="0" t="0" r="r" b="b"/>
                <a:pathLst>
                  <a:path w="3" h="1">
                    <a:moveTo>
                      <a:pt x="3" y="0"/>
                    </a:moveTo>
                    <a:cubicBezTo>
                      <a:pt x="0" y="0"/>
                      <a:pt x="0" y="0"/>
                      <a:pt x="0" y="0"/>
                    </a:cubicBezTo>
                    <a:cubicBezTo>
                      <a:pt x="0" y="0"/>
                      <a:pt x="0" y="0"/>
                      <a:pt x="0" y="1"/>
                    </a:cubicBezTo>
                    <a:cubicBezTo>
                      <a:pt x="2" y="1"/>
                      <a:pt x="2" y="1"/>
                      <a:pt x="2" y="1"/>
                    </a:cubicBezTo>
                    <a:cubicBezTo>
                      <a:pt x="2" y="1"/>
                      <a:pt x="2" y="1"/>
                      <a:pt x="2" y="1"/>
                    </a:cubicBezTo>
                    <a:cubicBezTo>
                      <a:pt x="2" y="0"/>
                      <a:pt x="2" y="0"/>
                      <a:pt x="2" y="0"/>
                    </a:cubicBezTo>
                    <a:cubicBezTo>
                      <a:pt x="2" y="0"/>
                      <a:pt x="2" y="0"/>
                      <a:pt x="2" y="0"/>
                    </a:cubicBezTo>
                    <a:cubicBezTo>
                      <a:pt x="2" y="0"/>
                      <a:pt x="2"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7" name="Freeform 222"/>
              <p:cNvSpPr>
                <a:spLocks/>
              </p:cNvSpPr>
              <p:nvPr/>
            </p:nvSpPr>
            <p:spPr bwMode="auto">
              <a:xfrm>
                <a:off x="-5565772" y="3149597"/>
                <a:ext cx="7937" cy="3175"/>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8" name="Freeform 223"/>
              <p:cNvSpPr>
                <a:spLocks/>
              </p:cNvSpPr>
              <p:nvPr/>
            </p:nvSpPr>
            <p:spPr bwMode="auto">
              <a:xfrm>
                <a:off x="-5326061" y="3149597"/>
                <a:ext cx="7937" cy="3175"/>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 name="Freeform 224"/>
              <p:cNvSpPr>
                <a:spLocks/>
              </p:cNvSpPr>
              <p:nvPr/>
            </p:nvSpPr>
            <p:spPr bwMode="auto">
              <a:xfrm>
                <a:off x="-5081586" y="3149597"/>
                <a:ext cx="4762" cy="3175"/>
              </a:xfrm>
              <a:custGeom>
                <a:avLst/>
                <a:gdLst/>
                <a:ahLst/>
                <a:cxnLst>
                  <a:cxn ang="0">
                    <a:pos x="0" y="0"/>
                  </a:cxn>
                  <a:cxn ang="0">
                    <a:pos x="0" y="0"/>
                  </a:cxn>
                  <a:cxn ang="0">
                    <a:pos x="0" y="2"/>
                  </a:cxn>
                  <a:cxn ang="0">
                    <a:pos x="3" y="2"/>
                  </a:cxn>
                  <a:cxn ang="0">
                    <a:pos x="0" y="0"/>
                  </a:cxn>
                  <a:cxn ang="0">
                    <a:pos x="0" y="0"/>
                  </a:cxn>
                </a:cxnLst>
                <a:rect l="0" t="0" r="r" b="b"/>
                <a:pathLst>
                  <a:path w="3" h="2">
                    <a:moveTo>
                      <a:pt x="0" y="0"/>
                    </a:moveTo>
                    <a:lnTo>
                      <a:pt x="0" y="0"/>
                    </a:lnTo>
                    <a:lnTo>
                      <a:pt x="0" y="2"/>
                    </a:lnTo>
                    <a:lnTo>
                      <a:pt x="3" y="2"/>
                    </a:lnTo>
                    <a:lnTo>
                      <a:pt x="0" y="0"/>
                    </a:lnTo>
                    <a:lnTo>
                      <a:pt x="0"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0" name="Freeform 225"/>
              <p:cNvSpPr>
                <a:spLocks/>
              </p:cNvSpPr>
              <p:nvPr/>
            </p:nvSpPr>
            <p:spPr bwMode="auto">
              <a:xfrm>
                <a:off x="-4837111" y="3149597"/>
                <a:ext cx="7937" cy="3175"/>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1" name="Freeform 226"/>
              <p:cNvSpPr>
                <a:spLocks/>
              </p:cNvSpPr>
              <p:nvPr/>
            </p:nvSpPr>
            <p:spPr bwMode="auto">
              <a:xfrm>
                <a:off x="-4608511" y="3149597"/>
                <a:ext cx="7937" cy="3175"/>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2" name="Freeform 227"/>
              <p:cNvSpPr>
                <a:spLocks/>
              </p:cNvSpPr>
              <p:nvPr/>
            </p:nvSpPr>
            <p:spPr bwMode="auto">
              <a:xfrm>
                <a:off x="-1955799" y="3149597"/>
                <a:ext cx="7937" cy="3175"/>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3" name="Freeform 228"/>
              <p:cNvSpPr>
                <a:spLocks/>
              </p:cNvSpPr>
              <p:nvPr/>
            </p:nvSpPr>
            <p:spPr bwMode="auto">
              <a:xfrm>
                <a:off x="-3641723" y="3149597"/>
                <a:ext cx="6350" cy="3175"/>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4" name="Freeform 229"/>
              <p:cNvSpPr>
                <a:spLocks/>
              </p:cNvSpPr>
              <p:nvPr/>
            </p:nvSpPr>
            <p:spPr bwMode="auto">
              <a:xfrm>
                <a:off x="-3421062" y="3149597"/>
                <a:ext cx="11114" cy="3175"/>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0"/>
                      <a:pt x="0" y="1"/>
                    </a:cubicBezTo>
                    <a:cubicBezTo>
                      <a:pt x="3" y="1"/>
                      <a:pt x="3" y="1"/>
                      <a:pt x="3"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5" name="Freeform 230"/>
              <p:cNvSpPr>
                <a:spLocks/>
              </p:cNvSpPr>
              <p:nvPr/>
            </p:nvSpPr>
            <p:spPr bwMode="auto">
              <a:xfrm>
                <a:off x="-3171824" y="3149597"/>
                <a:ext cx="6350" cy="3175"/>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6" name="Freeform 231"/>
              <p:cNvSpPr>
                <a:spLocks/>
              </p:cNvSpPr>
              <p:nvPr/>
            </p:nvSpPr>
            <p:spPr bwMode="auto">
              <a:xfrm>
                <a:off x="-2920998" y="3149597"/>
                <a:ext cx="7937" cy="3175"/>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7" name="Freeform 232"/>
              <p:cNvSpPr>
                <a:spLocks/>
              </p:cNvSpPr>
              <p:nvPr/>
            </p:nvSpPr>
            <p:spPr bwMode="auto">
              <a:xfrm>
                <a:off x="-2398712" y="3149597"/>
                <a:ext cx="4762" cy="3175"/>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0"/>
                      <a:pt x="0" y="0"/>
                      <a:pt x="0"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8" name="Freeform 233"/>
              <p:cNvSpPr>
                <a:spLocks/>
              </p:cNvSpPr>
              <p:nvPr/>
            </p:nvSpPr>
            <p:spPr bwMode="auto">
              <a:xfrm>
                <a:off x="-2187574" y="3149597"/>
                <a:ext cx="11114" cy="3175"/>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1" y="0"/>
                      <a:pt x="1" y="0"/>
                      <a:pt x="1" y="1"/>
                    </a:cubicBezTo>
                    <a:cubicBezTo>
                      <a:pt x="3" y="1"/>
                      <a:pt x="3" y="1"/>
                      <a:pt x="3"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9" name="Freeform 234"/>
              <p:cNvSpPr>
                <a:spLocks/>
              </p:cNvSpPr>
              <p:nvPr/>
            </p:nvSpPr>
            <p:spPr bwMode="auto">
              <a:xfrm>
                <a:off x="-1516062" y="3149597"/>
                <a:ext cx="11114" cy="3175"/>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0"/>
                      <a:pt x="0" y="0"/>
                      <a:pt x="0" y="1"/>
                    </a:cubicBezTo>
                    <a:cubicBezTo>
                      <a:pt x="3" y="1"/>
                      <a:pt x="3" y="1"/>
                      <a:pt x="3" y="1"/>
                    </a:cubicBezTo>
                    <a:cubicBezTo>
                      <a:pt x="3"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0" name="Freeform 235"/>
              <p:cNvSpPr>
                <a:spLocks/>
              </p:cNvSpPr>
              <p:nvPr/>
            </p:nvSpPr>
            <p:spPr bwMode="auto">
              <a:xfrm>
                <a:off x="-1747838" y="3149597"/>
                <a:ext cx="11114" cy="3175"/>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0" y="0"/>
                      <a:pt x="1" y="0"/>
                      <a:pt x="1" y="1"/>
                    </a:cubicBezTo>
                    <a:cubicBezTo>
                      <a:pt x="3" y="1"/>
                      <a:pt x="3" y="1"/>
                      <a:pt x="3"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1" name="Freeform 236"/>
              <p:cNvSpPr>
                <a:spLocks/>
              </p:cNvSpPr>
              <p:nvPr/>
            </p:nvSpPr>
            <p:spPr bwMode="auto">
              <a:xfrm>
                <a:off x="-2679699" y="3149597"/>
                <a:ext cx="6350" cy="3175"/>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2" name="Freeform 237"/>
              <p:cNvSpPr>
                <a:spLocks noEditPoints="1"/>
              </p:cNvSpPr>
              <p:nvPr/>
            </p:nvSpPr>
            <p:spPr bwMode="auto">
              <a:xfrm>
                <a:off x="-6346822" y="2366960"/>
                <a:ext cx="5613397" cy="3281360"/>
              </a:xfrm>
              <a:custGeom>
                <a:avLst/>
                <a:gdLst/>
                <a:ahLst/>
                <a:cxnLst>
                  <a:cxn ang="0">
                    <a:pos x="215" y="38"/>
                  </a:cxn>
                  <a:cxn ang="0">
                    <a:pos x="535" y="111"/>
                  </a:cxn>
                  <a:cxn ang="0">
                    <a:pos x="485" y="112"/>
                  </a:cxn>
                  <a:cxn ang="0">
                    <a:pos x="527" y="211"/>
                  </a:cxn>
                  <a:cxn ang="0">
                    <a:pos x="575" y="331"/>
                  </a:cxn>
                  <a:cxn ang="0">
                    <a:pos x="605" y="324"/>
                  </a:cxn>
                  <a:cxn ang="0">
                    <a:pos x="651" y="221"/>
                  </a:cxn>
                  <a:cxn ang="0">
                    <a:pos x="704" y="118"/>
                  </a:cxn>
                  <a:cxn ang="0">
                    <a:pos x="688" y="109"/>
                  </a:cxn>
                  <a:cxn ang="0">
                    <a:pos x="894" y="6"/>
                  </a:cxn>
                  <a:cxn ang="0">
                    <a:pos x="1266" y="104"/>
                  </a:cxn>
                  <a:cxn ang="0">
                    <a:pos x="1344" y="208"/>
                  </a:cxn>
                  <a:cxn ang="0">
                    <a:pos x="1450" y="323"/>
                  </a:cxn>
                  <a:cxn ang="0">
                    <a:pos x="1492" y="475"/>
                  </a:cxn>
                  <a:cxn ang="0">
                    <a:pos x="1467" y="667"/>
                  </a:cxn>
                  <a:cxn ang="0">
                    <a:pos x="1428" y="807"/>
                  </a:cxn>
                  <a:cxn ang="0">
                    <a:pos x="1219" y="787"/>
                  </a:cxn>
                  <a:cxn ang="0">
                    <a:pos x="1138" y="666"/>
                  </a:cxn>
                  <a:cxn ang="0">
                    <a:pos x="1104" y="556"/>
                  </a:cxn>
                  <a:cxn ang="0">
                    <a:pos x="1085" y="446"/>
                  </a:cxn>
                  <a:cxn ang="0">
                    <a:pos x="1057" y="579"/>
                  </a:cxn>
                  <a:cxn ang="0">
                    <a:pos x="1023" y="667"/>
                  </a:cxn>
                  <a:cxn ang="0">
                    <a:pos x="958" y="787"/>
                  </a:cxn>
                  <a:cxn ang="0">
                    <a:pos x="749" y="787"/>
                  </a:cxn>
                  <a:cxn ang="0">
                    <a:pos x="712" y="667"/>
                  </a:cxn>
                  <a:cxn ang="0">
                    <a:pos x="679" y="557"/>
                  </a:cxn>
                  <a:cxn ang="0">
                    <a:pos x="669" y="459"/>
                  </a:cxn>
                  <a:cxn ang="0">
                    <a:pos x="625" y="668"/>
                  </a:cxn>
                  <a:cxn ang="0">
                    <a:pos x="584" y="786"/>
                  </a:cxn>
                  <a:cxn ang="0">
                    <a:pos x="502" y="863"/>
                  </a:cxn>
                  <a:cxn ang="0">
                    <a:pos x="417" y="787"/>
                  </a:cxn>
                  <a:cxn ang="0">
                    <a:pos x="403" y="753"/>
                  </a:cxn>
                  <a:cxn ang="0">
                    <a:pos x="353" y="578"/>
                  </a:cxn>
                  <a:cxn ang="0">
                    <a:pos x="339" y="435"/>
                  </a:cxn>
                  <a:cxn ang="0">
                    <a:pos x="319" y="557"/>
                  </a:cxn>
                  <a:cxn ang="0">
                    <a:pos x="270" y="668"/>
                  </a:cxn>
                  <a:cxn ang="0">
                    <a:pos x="214" y="785"/>
                  </a:cxn>
                  <a:cxn ang="0">
                    <a:pos x="46" y="785"/>
                  </a:cxn>
                  <a:cxn ang="0">
                    <a:pos x="28" y="667"/>
                  </a:cxn>
                  <a:cxn ang="0">
                    <a:pos x="10" y="574"/>
                  </a:cxn>
                  <a:cxn ang="0">
                    <a:pos x="1" y="452"/>
                  </a:cxn>
                  <a:cxn ang="0">
                    <a:pos x="23" y="324"/>
                  </a:cxn>
                  <a:cxn ang="0">
                    <a:pos x="29" y="309"/>
                  </a:cxn>
                  <a:cxn ang="0">
                    <a:pos x="84" y="209"/>
                  </a:cxn>
                  <a:cxn ang="0">
                    <a:pos x="162" y="81"/>
                  </a:cxn>
                  <a:cxn ang="0">
                    <a:pos x="214" y="36"/>
                  </a:cxn>
                  <a:cxn ang="0">
                    <a:pos x="23" y="318"/>
                  </a:cxn>
                  <a:cxn ang="0">
                    <a:pos x="38" y="769"/>
                  </a:cxn>
                  <a:cxn ang="0">
                    <a:pos x="273" y="667"/>
                  </a:cxn>
                  <a:cxn ang="0">
                    <a:pos x="464" y="848"/>
                  </a:cxn>
                  <a:cxn ang="0">
                    <a:pos x="590" y="776"/>
                  </a:cxn>
                  <a:cxn ang="0">
                    <a:pos x="899" y="852"/>
                  </a:cxn>
                  <a:cxn ang="0">
                    <a:pos x="1345" y="872"/>
                  </a:cxn>
                  <a:cxn ang="0">
                    <a:pos x="1474" y="366"/>
                  </a:cxn>
                  <a:cxn ang="0">
                    <a:pos x="1236" y="87"/>
                  </a:cxn>
                  <a:cxn ang="0">
                    <a:pos x="742" y="53"/>
                  </a:cxn>
                  <a:cxn ang="0">
                    <a:pos x="577" y="331"/>
                  </a:cxn>
                </a:cxnLst>
                <a:rect l="0" t="0" r="r" b="b"/>
                <a:pathLst>
                  <a:path w="1494" h="872">
                    <a:moveTo>
                      <a:pt x="484" y="111"/>
                    </a:moveTo>
                    <a:cubicBezTo>
                      <a:pt x="484" y="111"/>
                      <a:pt x="484" y="111"/>
                      <a:pt x="484" y="111"/>
                    </a:cubicBezTo>
                    <a:cubicBezTo>
                      <a:pt x="485" y="111"/>
                      <a:pt x="485" y="111"/>
                      <a:pt x="485" y="111"/>
                    </a:cubicBezTo>
                    <a:cubicBezTo>
                      <a:pt x="485" y="111"/>
                      <a:pt x="485" y="111"/>
                      <a:pt x="484" y="111"/>
                    </a:cubicBezTo>
                    <a:cubicBezTo>
                      <a:pt x="484" y="111"/>
                      <a:pt x="484" y="111"/>
                      <a:pt x="484" y="111"/>
                    </a:cubicBezTo>
                    <a:moveTo>
                      <a:pt x="165" y="78"/>
                    </a:moveTo>
                    <a:cubicBezTo>
                      <a:pt x="166" y="78"/>
                      <a:pt x="169" y="75"/>
                      <a:pt x="173" y="71"/>
                    </a:cubicBezTo>
                    <a:cubicBezTo>
                      <a:pt x="175" y="69"/>
                      <a:pt x="178" y="67"/>
                      <a:pt x="180" y="65"/>
                    </a:cubicBezTo>
                    <a:cubicBezTo>
                      <a:pt x="191" y="56"/>
                      <a:pt x="205" y="44"/>
                      <a:pt x="215" y="38"/>
                    </a:cubicBezTo>
                    <a:cubicBezTo>
                      <a:pt x="224" y="33"/>
                      <a:pt x="240" y="25"/>
                      <a:pt x="255" y="18"/>
                    </a:cubicBezTo>
                    <a:cubicBezTo>
                      <a:pt x="271" y="12"/>
                      <a:pt x="286" y="6"/>
                      <a:pt x="292" y="5"/>
                    </a:cubicBezTo>
                    <a:cubicBezTo>
                      <a:pt x="299" y="4"/>
                      <a:pt x="312" y="1"/>
                      <a:pt x="331" y="1"/>
                    </a:cubicBezTo>
                    <a:cubicBezTo>
                      <a:pt x="347" y="1"/>
                      <a:pt x="367" y="3"/>
                      <a:pt x="390" y="8"/>
                    </a:cubicBezTo>
                    <a:cubicBezTo>
                      <a:pt x="429" y="17"/>
                      <a:pt x="474" y="38"/>
                      <a:pt x="501" y="55"/>
                    </a:cubicBezTo>
                    <a:cubicBezTo>
                      <a:pt x="509" y="60"/>
                      <a:pt x="525" y="74"/>
                      <a:pt x="539" y="88"/>
                    </a:cubicBezTo>
                    <a:cubicBezTo>
                      <a:pt x="546" y="94"/>
                      <a:pt x="553" y="100"/>
                      <a:pt x="558" y="105"/>
                    </a:cubicBezTo>
                    <a:cubicBezTo>
                      <a:pt x="561" y="107"/>
                      <a:pt x="563" y="109"/>
                      <a:pt x="564" y="111"/>
                    </a:cubicBezTo>
                    <a:cubicBezTo>
                      <a:pt x="535" y="111"/>
                      <a:pt x="535" y="111"/>
                      <a:pt x="535" y="111"/>
                    </a:cubicBezTo>
                    <a:cubicBezTo>
                      <a:pt x="535" y="111"/>
                      <a:pt x="535" y="111"/>
                      <a:pt x="535" y="111"/>
                    </a:cubicBezTo>
                    <a:cubicBezTo>
                      <a:pt x="534" y="112"/>
                      <a:pt x="534" y="112"/>
                      <a:pt x="534" y="112"/>
                    </a:cubicBezTo>
                    <a:cubicBezTo>
                      <a:pt x="534" y="111"/>
                      <a:pt x="534" y="111"/>
                      <a:pt x="534" y="111"/>
                    </a:cubicBezTo>
                    <a:cubicBezTo>
                      <a:pt x="486" y="111"/>
                      <a:pt x="486" y="111"/>
                      <a:pt x="486" y="111"/>
                    </a:cubicBezTo>
                    <a:cubicBezTo>
                      <a:pt x="486" y="111"/>
                      <a:pt x="486" y="111"/>
                      <a:pt x="486" y="111"/>
                    </a:cubicBezTo>
                    <a:cubicBezTo>
                      <a:pt x="486" y="112"/>
                      <a:pt x="486" y="112"/>
                      <a:pt x="486" y="112"/>
                    </a:cubicBezTo>
                    <a:cubicBezTo>
                      <a:pt x="486" y="112"/>
                      <a:pt x="486" y="112"/>
                      <a:pt x="486" y="112"/>
                    </a:cubicBezTo>
                    <a:cubicBezTo>
                      <a:pt x="485" y="112"/>
                      <a:pt x="485" y="112"/>
                      <a:pt x="485" y="112"/>
                    </a:cubicBezTo>
                    <a:cubicBezTo>
                      <a:pt x="485" y="112"/>
                      <a:pt x="485" y="112"/>
                      <a:pt x="485" y="112"/>
                    </a:cubicBezTo>
                    <a:cubicBezTo>
                      <a:pt x="485" y="112"/>
                      <a:pt x="487" y="116"/>
                      <a:pt x="490" y="122"/>
                    </a:cubicBezTo>
                    <a:cubicBezTo>
                      <a:pt x="499" y="140"/>
                      <a:pt x="517" y="179"/>
                      <a:pt x="525" y="208"/>
                    </a:cubicBezTo>
                    <a:cubicBezTo>
                      <a:pt x="525" y="208"/>
                      <a:pt x="525" y="208"/>
                      <a:pt x="525" y="208"/>
                    </a:cubicBezTo>
                    <a:cubicBezTo>
                      <a:pt x="525" y="209"/>
                      <a:pt x="525" y="209"/>
                      <a:pt x="525" y="209"/>
                    </a:cubicBezTo>
                    <a:cubicBezTo>
                      <a:pt x="525" y="209"/>
                      <a:pt x="525" y="209"/>
                      <a:pt x="525" y="209"/>
                    </a:cubicBezTo>
                    <a:cubicBezTo>
                      <a:pt x="525" y="209"/>
                      <a:pt x="525" y="209"/>
                      <a:pt x="525" y="209"/>
                    </a:cubicBezTo>
                    <a:cubicBezTo>
                      <a:pt x="525" y="209"/>
                      <a:pt x="525" y="209"/>
                      <a:pt x="525" y="209"/>
                    </a:cubicBezTo>
                    <a:cubicBezTo>
                      <a:pt x="525" y="209"/>
                      <a:pt x="525" y="209"/>
                      <a:pt x="525" y="209"/>
                    </a:cubicBezTo>
                    <a:cubicBezTo>
                      <a:pt x="525" y="209"/>
                      <a:pt x="526" y="210"/>
                      <a:pt x="527" y="211"/>
                    </a:cubicBezTo>
                    <a:cubicBezTo>
                      <a:pt x="533" y="220"/>
                      <a:pt x="556" y="254"/>
                      <a:pt x="570" y="309"/>
                    </a:cubicBezTo>
                    <a:cubicBezTo>
                      <a:pt x="571" y="309"/>
                      <a:pt x="571" y="309"/>
                      <a:pt x="571" y="309"/>
                    </a:cubicBezTo>
                    <a:cubicBezTo>
                      <a:pt x="571" y="310"/>
                      <a:pt x="571" y="310"/>
                      <a:pt x="571" y="310"/>
                    </a:cubicBezTo>
                    <a:cubicBezTo>
                      <a:pt x="570" y="310"/>
                      <a:pt x="570" y="310"/>
                      <a:pt x="570" y="310"/>
                    </a:cubicBezTo>
                    <a:cubicBezTo>
                      <a:pt x="571" y="314"/>
                      <a:pt x="572" y="318"/>
                      <a:pt x="573" y="323"/>
                    </a:cubicBezTo>
                    <a:cubicBezTo>
                      <a:pt x="574" y="323"/>
                      <a:pt x="574" y="323"/>
                      <a:pt x="574" y="323"/>
                    </a:cubicBezTo>
                    <a:cubicBezTo>
                      <a:pt x="574" y="324"/>
                      <a:pt x="574" y="324"/>
                      <a:pt x="574" y="324"/>
                    </a:cubicBezTo>
                    <a:cubicBezTo>
                      <a:pt x="573" y="324"/>
                      <a:pt x="573" y="324"/>
                      <a:pt x="573" y="324"/>
                    </a:cubicBezTo>
                    <a:cubicBezTo>
                      <a:pt x="574" y="326"/>
                      <a:pt x="574" y="329"/>
                      <a:pt x="575" y="331"/>
                    </a:cubicBezTo>
                    <a:cubicBezTo>
                      <a:pt x="575" y="331"/>
                      <a:pt x="575" y="333"/>
                      <a:pt x="576" y="337"/>
                    </a:cubicBezTo>
                    <a:cubicBezTo>
                      <a:pt x="579" y="349"/>
                      <a:pt x="584" y="376"/>
                      <a:pt x="587" y="402"/>
                    </a:cubicBezTo>
                    <a:cubicBezTo>
                      <a:pt x="587" y="402"/>
                      <a:pt x="587" y="402"/>
                      <a:pt x="587" y="402"/>
                    </a:cubicBezTo>
                    <a:cubicBezTo>
                      <a:pt x="588" y="406"/>
                      <a:pt x="588" y="406"/>
                      <a:pt x="588" y="406"/>
                    </a:cubicBezTo>
                    <a:cubicBezTo>
                      <a:pt x="588" y="406"/>
                      <a:pt x="588" y="406"/>
                      <a:pt x="588" y="406"/>
                    </a:cubicBezTo>
                    <a:cubicBezTo>
                      <a:pt x="590" y="405"/>
                      <a:pt x="590" y="405"/>
                      <a:pt x="590" y="405"/>
                    </a:cubicBezTo>
                    <a:cubicBezTo>
                      <a:pt x="590" y="405"/>
                      <a:pt x="590" y="405"/>
                      <a:pt x="590" y="405"/>
                    </a:cubicBezTo>
                    <a:cubicBezTo>
                      <a:pt x="592" y="385"/>
                      <a:pt x="592" y="385"/>
                      <a:pt x="592" y="385"/>
                    </a:cubicBezTo>
                    <a:cubicBezTo>
                      <a:pt x="595" y="363"/>
                      <a:pt x="600" y="342"/>
                      <a:pt x="605" y="324"/>
                    </a:cubicBezTo>
                    <a:cubicBezTo>
                      <a:pt x="604" y="324"/>
                      <a:pt x="604" y="324"/>
                      <a:pt x="604" y="324"/>
                    </a:cubicBezTo>
                    <a:cubicBezTo>
                      <a:pt x="604" y="323"/>
                      <a:pt x="604" y="323"/>
                      <a:pt x="604" y="323"/>
                    </a:cubicBezTo>
                    <a:cubicBezTo>
                      <a:pt x="605" y="323"/>
                      <a:pt x="605" y="323"/>
                      <a:pt x="605" y="323"/>
                    </a:cubicBezTo>
                    <a:cubicBezTo>
                      <a:pt x="606" y="318"/>
                      <a:pt x="608" y="314"/>
                      <a:pt x="609" y="310"/>
                    </a:cubicBezTo>
                    <a:cubicBezTo>
                      <a:pt x="608" y="310"/>
                      <a:pt x="608" y="310"/>
                      <a:pt x="608" y="310"/>
                    </a:cubicBezTo>
                    <a:cubicBezTo>
                      <a:pt x="608" y="309"/>
                      <a:pt x="608" y="309"/>
                      <a:pt x="608" y="309"/>
                    </a:cubicBezTo>
                    <a:cubicBezTo>
                      <a:pt x="609" y="309"/>
                      <a:pt x="609" y="309"/>
                      <a:pt x="609" y="309"/>
                    </a:cubicBezTo>
                    <a:cubicBezTo>
                      <a:pt x="616" y="288"/>
                      <a:pt x="624" y="271"/>
                      <a:pt x="631" y="256"/>
                    </a:cubicBezTo>
                    <a:cubicBezTo>
                      <a:pt x="639" y="241"/>
                      <a:pt x="646" y="229"/>
                      <a:pt x="651" y="221"/>
                    </a:cubicBezTo>
                    <a:cubicBezTo>
                      <a:pt x="654" y="217"/>
                      <a:pt x="656" y="214"/>
                      <a:pt x="657" y="212"/>
                    </a:cubicBezTo>
                    <a:cubicBezTo>
                      <a:pt x="659" y="210"/>
                      <a:pt x="660" y="209"/>
                      <a:pt x="660" y="209"/>
                    </a:cubicBezTo>
                    <a:cubicBezTo>
                      <a:pt x="660" y="209"/>
                      <a:pt x="660" y="209"/>
                      <a:pt x="660" y="209"/>
                    </a:cubicBezTo>
                    <a:cubicBezTo>
                      <a:pt x="660" y="209"/>
                      <a:pt x="660" y="209"/>
                      <a:pt x="660" y="209"/>
                    </a:cubicBezTo>
                    <a:cubicBezTo>
                      <a:pt x="659" y="209"/>
                      <a:pt x="659" y="209"/>
                      <a:pt x="659" y="209"/>
                    </a:cubicBezTo>
                    <a:cubicBezTo>
                      <a:pt x="659" y="208"/>
                      <a:pt x="659" y="208"/>
                      <a:pt x="659" y="208"/>
                    </a:cubicBezTo>
                    <a:cubicBezTo>
                      <a:pt x="660" y="208"/>
                      <a:pt x="660" y="208"/>
                      <a:pt x="660" y="208"/>
                    </a:cubicBezTo>
                    <a:cubicBezTo>
                      <a:pt x="670" y="174"/>
                      <a:pt x="682" y="151"/>
                      <a:pt x="692" y="135"/>
                    </a:cubicBezTo>
                    <a:cubicBezTo>
                      <a:pt x="696" y="127"/>
                      <a:pt x="701" y="121"/>
                      <a:pt x="704" y="118"/>
                    </a:cubicBezTo>
                    <a:cubicBezTo>
                      <a:pt x="705" y="116"/>
                      <a:pt x="706" y="114"/>
                      <a:pt x="707" y="114"/>
                    </a:cubicBezTo>
                    <a:cubicBezTo>
                      <a:pt x="708" y="113"/>
                      <a:pt x="708" y="112"/>
                      <a:pt x="708" y="112"/>
                    </a:cubicBezTo>
                    <a:cubicBezTo>
                      <a:pt x="708" y="112"/>
                      <a:pt x="708" y="112"/>
                      <a:pt x="708" y="112"/>
                    </a:cubicBezTo>
                    <a:cubicBezTo>
                      <a:pt x="707" y="112"/>
                      <a:pt x="707" y="112"/>
                      <a:pt x="707" y="112"/>
                    </a:cubicBezTo>
                    <a:cubicBezTo>
                      <a:pt x="707" y="111"/>
                      <a:pt x="707" y="111"/>
                      <a:pt x="707" y="111"/>
                    </a:cubicBezTo>
                    <a:cubicBezTo>
                      <a:pt x="709" y="111"/>
                      <a:pt x="709" y="111"/>
                      <a:pt x="709" y="111"/>
                    </a:cubicBezTo>
                    <a:cubicBezTo>
                      <a:pt x="710" y="111"/>
                      <a:pt x="710" y="111"/>
                      <a:pt x="710" y="111"/>
                    </a:cubicBezTo>
                    <a:cubicBezTo>
                      <a:pt x="687" y="110"/>
                      <a:pt x="687" y="110"/>
                      <a:pt x="687" y="110"/>
                    </a:cubicBezTo>
                    <a:cubicBezTo>
                      <a:pt x="687" y="110"/>
                      <a:pt x="687" y="110"/>
                      <a:pt x="688" y="109"/>
                    </a:cubicBezTo>
                    <a:cubicBezTo>
                      <a:pt x="689" y="107"/>
                      <a:pt x="691" y="105"/>
                      <a:pt x="694" y="102"/>
                    </a:cubicBezTo>
                    <a:cubicBezTo>
                      <a:pt x="698" y="96"/>
                      <a:pt x="704" y="89"/>
                      <a:pt x="712" y="81"/>
                    </a:cubicBezTo>
                    <a:cubicBezTo>
                      <a:pt x="712" y="81"/>
                      <a:pt x="712" y="81"/>
                      <a:pt x="712" y="81"/>
                    </a:cubicBezTo>
                    <a:cubicBezTo>
                      <a:pt x="712" y="80"/>
                      <a:pt x="712" y="80"/>
                      <a:pt x="712" y="80"/>
                    </a:cubicBezTo>
                    <a:cubicBezTo>
                      <a:pt x="713" y="80"/>
                      <a:pt x="713" y="80"/>
                      <a:pt x="713" y="80"/>
                    </a:cubicBezTo>
                    <a:cubicBezTo>
                      <a:pt x="721" y="72"/>
                      <a:pt x="731" y="63"/>
                      <a:pt x="743" y="55"/>
                    </a:cubicBezTo>
                    <a:cubicBezTo>
                      <a:pt x="758" y="43"/>
                      <a:pt x="775" y="33"/>
                      <a:pt x="795" y="24"/>
                    </a:cubicBezTo>
                    <a:cubicBezTo>
                      <a:pt x="820" y="13"/>
                      <a:pt x="849" y="5"/>
                      <a:pt x="881" y="5"/>
                    </a:cubicBezTo>
                    <a:cubicBezTo>
                      <a:pt x="885" y="5"/>
                      <a:pt x="890" y="6"/>
                      <a:pt x="894" y="6"/>
                    </a:cubicBezTo>
                    <a:cubicBezTo>
                      <a:pt x="894" y="6"/>
                      <a:pt x="894" y="6"/>
                      <a:pt x="894" y="6"/>
                    </a:cubicBezTo>
                    <a:cubicBezTo>
                      <a:pt x="894" y="6"/>
                      <a:pt x="894" y="6"/>
                      <a:pt x="894" y="6"/>
                    </a:cubicBezTo>
                    <a:cubicBezTo>
                      <a:pt x="894" y="6"/>
                      <a:pt x="896" y="6"/>
                      <a:pt x="900" y="6"/>
                    </a:cubicBezTo>
                    <a:cubicBezTo>
                      <a:pt x="918" y="6"/>
                      <a:pt x="971" y="7"/>
                      <a:pt x="1029" y="19"/>
                    </a:cubicBezTo>
                    <a:cubicBezTo>
                      <a:pt x="1083" y="31"/>
                      <a:pt x="1129" y="40"/>
                      <a:pt x="1203" y="73"/>
                    </a:cubicBezTo>
                    <a:cubicBezTo>
                      <a:pt x="1207" y="75"/>
                      <a:pt x="1210" y="76"/>
                      <a:pt x="1214" y="78"/>
                    </a:cubicBezTo>
                    <a:cubicBezTo>
                      <a:pt x="1217" y="80"/>
                      <a:pt x="1221" y="81"/>
                      <a:pt x="1225" y="83"/>
                    </a:cubicBezTo>
                    <a:cubicBezTo>
                      <a:pt x="1228" y="85"/>
                      <a:pt x="1232" y="87"/>
                      <a:pt x="1235" y="88"/>
                    </a:cubicBezTo>
                    <a:cubicBezTo>
                      <a:pt x="1245" y="93"/>
                      <a:pt x="1255" y="98"/>
                      <a:pt x="1266" y="104"/>
                    </a:cubicBezTo>
                    <a:cubicBezTo>
                      <a:pt x="1274" y="109"/>
                      <a:pt x="1283" y="113"/>
                      <a:pt x="1292" y="118"/>
                    </a:cubicBezTo>
                    <a:cubicBezTo>
                      <a:pt x="1292" y="118"/>
                      <a:pt x="1294" y="120"/>
                      <a:pt x="1299" y="122"/>
                    </a:cubicBezTo>
                    <a:cubicBezTo>
                      <a:pt x="1303" y="125"/>
                      <a:pt x="1309" y="129"/>
                      <a:pt x="1317" y="134"/>
                    </a:cubicBezTo>
                    <a:cubicBezTo>
                      <a:pt x="1318" y="135"/>
                      <a:pt x="1319" y="136"/>
                      <a:pt x="1321" y="137"/>
                    </a:cubicBezTo>
                    <a:cubicBezTo>
                      <a:pt x="1322" y="138"/>
                      <a:pt x="1324" y="139"/>
                      <a:pt x="1325" y="140"/>
                    </a:cubicBezTo>
                    <a:cubicBezTo>
                      <a:pt x="1349" y="156"/>
                      <a:pt x="1380" y="179"/>
                      <a:pt x="1404" y="207"/>
                    </a:cubicBezTo>
                    <a:cubicBezTo>
                      <a:pt x="1344" y="207"/>
                      <a:pt x="1344" y="207"/>
                      <a:pt x="1344" y="207"/>
                    </a:cubicBezTo>
                    <a:cubicBezTo>
                      <a:pt x="1344" y="207"/>
                      <a:pt x="1344" y="208"/>
                      <a:pt x="1345" y="208"/>
                    </a:cubicBezTo>
                    <a:cubicBezTo>
                      <a:pt x="1344" y="208"/>
                      <a:pt x="1344" y="208"/>
                      <a:pt x="1344" y="208"/>
                    </a:cubicBezTo>
                    <a:cubicBezTo>
                      <a:pt x="1344" y="209"/>
                      <a:pt x="1344" y="209"/>
                      <a:pt x="1344" y="209"/>
                    </a:cubicBezTo>
                    <a:cubicBezTo>
                      <a:pt x="1343" y="209"/>
                      <a:pt x="1343" y="209"/>
                      <a:pt x="1343" y="209"/>
                    </a:cubicBezTo>
                    <a:cubicBezTo>
                      <a:pt x="1344" y="209"/>
                      <a:pt x="1344" y="209"/>
                      <a:pt x="1344" y="209"/>
                    </a:cubicBezTo>
                    <a:cubicBezTo>
                      <a:pt x="1344" y="209"/>
                      <a:pt x="1345" y="210"/>
                      <a:pt x="1348" y="212"/>
                    </a:cubicBezTo>
                    <a:cubicBezTo>
                      <a:pt x="1362" y="224"/>
                      <a:pt x="1407" y="263"/>
                      <a:pt x="1440" y="309"/>
                    </a:cubicBezTo>
                    <a:cubicBezTo>
                      <a:pt x="1442" y="309"/>
                      <a:pt x="1442" y="309"/>
                      <a:pt x="1442" y="309"/>
                    </a:cubicBezTo>
                    <a:cubicBezTo>
                      <a:pt x="1442" y="310"/>
                      <a:pt x="1442" y="310"/>
                      <a:pt x="1442" y="310"/>
                    </a:cubicBezTo>
                    <a:cubicBezTo>
                      <a:pt x="1441" y="310"/>
                      <a:pt x="1441" y="310"/>
                      <a:pt x="1441" y="310"/>
                    </a:cubicBezTo>
                    <a:cubicBezTo>
                      <a:pt x="1444" y="314"/>
                      <a:pt x="1447" y="318"/>
                      <a:pt x="1450" y="323"/>
                    </a:cubicBezTo>
                    <a:cubicBezTo>
                      <a:pt x="1451" y="323"/>
                      <a:pt x="1451" y="323"/>
                      <a:pt x="1451" y="323"/>
                    </a:cubicBezTo>
                    <a:cubicBezTo>
                      <a:pt x="1451" y="324"/>
                      <a:pt x="1451" y="324"/>
                      <a:pt x="1451" y="324"/>
                    </a:cubicBezTo>
                    <a:cubicBezTo>
                      <a:pt x="1450" y="324"/>
                      <a:pt x="1450" y="324"/>
                      <a:pt x="1450" y="324"/>
                    </a:cubicBezTo>
                    <a:cubicBezTo>
                      <a:pt x="1459" y="338"/>
                      <a:pt x="1467" y="352"/>
                      <a:pt x="1472" y="367"/>
                    </a:cubicBezTo>
                    <a:cubicBezTo>
                      <a:pt x="1480" y="388"/>
                      <a:pt x="1485" y="407"/>
                      <a:pt x="1488" y="425"/>
                    </a:cubicBezTo>
                    <a:cubicBezTo>
                      <a:pt x="1489" y="425"/>
                      <a:pt x="1489" y="425"/>
                      <a:pt x="1489" y="425"/>
                    </a:cubicBezTo>
                    <a:cubicBezTo>
                      <a:pt x="1489" y="426"/>
                      <a:pt x="1489" y="426"/>
                      <a:pt x="1489" y="426"/>
                    </a:cubicBezTo>
                    <a:cubicBezTo>
                      <a:pt x="1488" y="426"/>
                      <a:pt x="1488" y="426"/>
                      <a:pt x="1488" y="426"/>
                    </a:cubicBezTo>
                    <a:cubicBezTo>
                      <a:pt x="1491" y="442"/>
                      <a:pt x="1492" y="458"/>
                      <a:pt x="1492" y="475"/>
                    </a:cubicBezTo>
                    <a:cubicBezTo>
                      <a:pt x="1492" y="498"/>
                      <a:pt x="1490" y="524"/>
                      <a:pt x="1485" y="556"/>
                    </a:cubicBezTo>
                    <a:cubicBezTo>
                      <a:pt x="1486" y="556"/>
                      <a:pt x="1486" y="556"/>
                      <a:pt x="1486" y="556"/>
                    </a:cubicBezTo>
                    <a:cubicBezTo>
                      <a:pt x="1486" y="557"/>
                      <a:pt x="1486" y="557"/>
                      <a:pt x="1486" y="557"/>
                    </a:cubicBezTo>
                    <a:cubicBezTo>
                      <a:pt x="1485" y="557"/>
                      <a:pt x="1485" y="557"/>
                      <a:pt x="1485" y="557"/>
                    </a:cubicBezTo>
                    <a:cubicBezTo>
                      <a:pt x="1483" y="574"/>
                      <a:pt x="1480" y="593"/>
                      <a:pt x="1477" y="614"/>
                    </a:cubicBezTo>
                    <a:cubicBezTo>
                      <a:pt x="1474" y="632"/>
                      <a:pt x="1470" y="650"/>
                      <a:pt x="1467" y="666"/>
                    </a:cubicBezTo>
                    <a:cubicBezTo>
                      <a:pt x="1468" y="666"/>
                      <a:pt x="1468" y="666"/>
                      <a:pt x="1468" y="666"/>
                    </a:cubicBezTo>
                    <a:cubicBezTo>
                      <a:pt x="1468" y="667"/>
                      <a:pt x="1468" y="667"/>
                      <a:pt x="1468" y="667"/>
                    </a:cubicBezTo>
                    <a:cubicBezTo>
                      <a:pt x="1467" y="667"/>
                      <a:pt x="1467" y="667"/>
                      <a:pt x="1467" y="667"/>
                    </a:cubicBezTo>
                    <a:cubicBezTo>
                      <a:pt x="1460" y="703"/>
                      <a:pt x="1453" y="732"/>
                      <a:pt x="1447" y="753"/>
                    </a:cubicBezTo>
                    <a:cubicBezTo>
                      <a:pt x="1447" y="753"/>
                      <a:pt x="1447" y="753"/>
                      <a:pt x="1447" y="753"/>
                    </a:cubicBezTo>
                    <a:cubicBezTo>
                      <a:pt x="1447" y="754"/>
                      <a:pt x="1447" y="754"/>
                      <a:pt x="1447" y="754"/>
                    </a:cubicBezTo>
                    <a:cubicBezTo>
                      <a:pt x="1446" y="754"/>
                      <a:pt x="1446" y="754"/>
                      <a:pt x="1446" y="754"/>
                    </a:cubicBezTo>
                    <a:cubicBezTo>
                      <a:pt x="1446" y="756"/>
                      <a:pt x="1445" y="759"/>
                      <a:pt x="1444" y="761"/>
                    </a:cubicBezTo>
                    <a:cubicBezTo>
                      <a:pt x="1440" y="777"/>
                      <a:pt x="1436" y="788"/>
                      <a:pt x="1433" y="796"/>
                    </a:cubicBezTo>
                    <a:cubicBezTo>
                      <a:pt x="1431" y="799"/>
                      <a:pt x="1430" y="802"/>
                      <a:pt x="1429" y="804"/>
                    </a:cubicBezTo>
                    <a:cubicBezTo>
                      <a:pt x="1429" y="806"/>
                      <a:pt x="1428" y="807"/>
                      <a:pt x="1428" y="807"/>
                    </a:cubicBezTo>
                    <a:cubicBezTo>
                      <a:pt x="1428" y="807"/>
                      <a:pt x="1428" y="807"/>
                      <a:pt x="1428" y="807"/>
                    </a:cubicBezTo>
                    <a:cubicBezTo>
                      <a:pt x="1428" y="807"/>
                      <a:pt x="1428" y="807"/>
                      <a:pt x="1428" y="807"/>
                    </a:cubicBezTo>
                    <a:cubicBezTo>
                      <a:pt x="1428" y="807"/>
                      <a:pt x="1428" y="808"/>
                      <a:pt x="1427" y="809"/>
                    </a:cubicBezTo>
                    <a:cubicBezTo>
                      <a:pt x="1425" y="814"/>
                      <a:pt x="1419" y="828"/>
                      <a:pt x="1411" y="840"/>
                    </a:cubicBezTo>
                    <a:cubicBezTo>
                      <a:pt x="1403" y="853"/>
                      <a:pt x="1392" y="864"/>
                      <a:pt x="1381" y="867"/>
                    </a:cubicBezTo>
                    <a:cubicBezTo>
                      <a:pt x="1374" y="869"/>
                      <a:pt x="1365" y="870"/>
                      <a:pt x="1355" y="870"/>
                    </a:cubicBezTo>
                    <a:cubicBezTo>
                      <a:pt x="1330" y="870"/>
                      <a:pt x="1296" y="860"/>
                      <a:pt x="1250" y="816"/>
                    </a:cubicBezTo>
                    <a:cubicBezTo>
                      <a:pt x="1243" y="809"/>
                      <a:pt x="1236" y="803"/>
                      <a:pt x="1230" y="797"/>
                    </a:cubicBezTo>
                    <a:cubicBezTo>
                      <a:pt x="1227" y="793"/>
                      <a:pt x="1224" y="790"/>
                      <a:pt x="1221" y="787"/>
                    </a:cubicBezTo>
                    <a:cubicBezTo>
                      <a:pt x="1219" y="787"/>
                      <a:pt x="1219" y="787"/>
                      <a:pt x="1219" y="787"/>
                    </a:cubicBezTo>
                    <a:cubicBezTo>
                      <a:pt x="1219" y="786"/>
                      <a:pt x="1219" y="786"/>
                      <a:pt x="1219" y="786"/>
                    </a:cubicBezTo>
                    <a:cubicBezTo>
                      <a:pt x="1220" y="786"/>
                      <a:pt x="1220" y="786"/>
                      <a:pt x="1220" y="786"/>
                    </a:cubicBezTo>
                    <a:cubicBezTo>
                      <a:pt x="1209" y="775"/>
                      <a:pt x="1199" y="765"/>
                      <a:pt x="1191" y="754"/>
                    </a:cubicBezTo>
                    <a:cubicBezTo>
                      <a:pt x="1189" y="754"/>
                      <a:pt x="1189" y="754"/>
                      <a:pt x="1189" y="754"/>
                    </a:cubicBezTo>
                    <a:cubicBezTo>
                      <a:pt x="1189" y="753"/>
                      <a:pt x="1189" y="753"/>
                      <a:pt x="1189" y="753"/>
                    </a:cubicBezTo>
                    <a:cubicBezTo>
                      <a:pt x="1190" y="753"/>
                      <a:pt x="1190" y="753"/>
                      <a:pt x="1190" y="753"/>
                    </a:cubicBezTo>
                    <a:cubicBezTo>
                      <a:pt x="1169" y="726"/>
                      <a:pt x="1154" y="700"/>
                      <a:pt x="1139" y="667"/>
                    </a:cubicBezTo>
                    <a:cubicBezTo>
                      <a:pt x="1138" y="667"/>
                      <a:pt x="1138" y="667"/>
                      <a:pt x="1138" y="667"/>
                    </a:cubicBezTo>
                    <a:cubicBezTo>
                      <a:pt x="1138" y="666"/>
                      <a:pt x="1138" y="666"/>
                      <a:pt x="1138" y="666"/>
                    </a:cubicBezTo>
                    <a:cubicBezTo>
                      <a:pt x="1139" y="666"/>
                      <a:pt x="1139" y="666"/>
                      <a:pt x="1139" y="666"/>
                    </a:cubicBezTo>
                    <a:cubicBezTo>
                      <a:pt x="1137" y="662"/>
                      <a:pt x="1135" y="658"/>
                      <a:pt x="1133" y="654"/>
                    </a:cubicBezTo>
                    <a:cubicBezTo>
                      <a:pt x="1124" y="632"/>
                      <a:pt x="1116" y="606"/>
                      <a:pt x="1110" y="579"/>
                    </a:cubicBezTo>
                    <a:cubicBezTo>
                      <a:pt x="1110" y="579"/>
                      <a:pt x="1110" y="579"/>
                      <a:pt x="1110" y="579"/>
                    </a:cubicBezTo>
                    <a:cubicBezTo>
                      <a:pt x="1110" y="578"/>
                      <a:pt x="1110" y="578"/>
                      <a:pt x="1110" y="578"/>
                    </a:cubicBezTo>
                    <a:cubicBezTo>
                      <a:pt x="1110" y="578"/>
                      <a:pt x="1110" y="578"/>
                      <a:pt x="1110" y="578"/>
                    </a:cubicBezTo>
                    <a:cubicBezTo>
                      <a:pt x="1108" y="571"/>
                      <a:pt x="1107" y="564"/>
                      <a:pt x="1105" y="557"/>
                    </a:cubicBezTo>
                    <a:cubicBezTo>
                      <a:pt x="1104" y="557"/>
                      <a:pt x="1104" y="557"/>
                      <a:pt x="1104" y="557"/>
                    </a:cubicBezTo>
                    <a:cubicBezTo>
                      <a:pt x="1104" y="556"/>
                      <a:pt x="1104" y="556"/>
                      <a:pt x="1104" y="556"/>
                    </a:cubicBezTo>
                    <a:cubicBezTo>
                      <a:pt x="1105" y="556"/>
                      <a:pt x="1105" y="556"/>
                      <a:pt x="1105" y="556"/>
                    </a:cubicBezTo>
                    <a:cubicBezTo>
                      <a:pt x="1102" y="544"/>
                      <a:pt x="1100" y="532"/>
                      <a:pt x="1098" y="521"/>
                    </a:cubicBezTo>
                    <a:cubicBezTo>
                      <a:pt x="1094" y="500"/>
                      <a:pt x="1091" y="481"/>
                      <a:pt x="1090" y="467"/>
                    </a:cubicBezTo>
                    <a:cubicBezTo>
                      <a:pt x="1089" y="461"/>
                      <a:pt x="1088" y="455"/>
                      <a:pt x="1087" y="452"/>
                    </a:cubicBezTo>
                    <a:cubicBezTo>
                      <a:pt x="1087" y="448"/>
                      <a:pt x="1087" y="446"/>
                      <a:pt x="1087" y="446"/>
                    </a:cubicBezTo>
                    <a:cubicBezTo>
                      <a:pt x="1086" y="446"/>
                      <a:pt x="1086" y="446"/>
                      <a:pt x="1086" y="446"/>
                    </a:cubicBezTo>
                    <a:cubicBezTo>
                      <a:pt x="1086" y="446"/>
                      <a:pt x="1086" y="446"/>
                      <a:pt x="1086" y="446"/>
                    </a:cubicBezTo>
                    <a:cubicBezTo>
                      <a:pt x="1085" y="446"/>
                      <a:pt x="1085" y="446"/>
                      <a:pt x="1085" y="446"/>
                    </a:cubicBezTo>
                    <a:cubicBezTo>
                      <a:pt x="1085" y="446"/>
                      <a:pt x="1085" y="446"/>
                      <a:pt x="1085" y="446"/>
                    </a:cubicBezTo>
                    <a:cubicBezTo>
                      <a:pt x="1085" y="446"/>
                      <a:pt x="1085" y="446"/>
                      <a:pt x="1085" y="446"/>
                    </a:cubicBezTo>
                    <a:cubicBezTo>
                      <a:pt x="1085" y="446"/>
                      <a:pt x="1085" y="447"/>
                      <a:pt x="1085" y="450"/>
                    </a:cubicBezTo>
                    <a:cubicBezTo>
                      <a:pt x="1083" y="463"/>
                      <a:pt x="1078" y="509"/>
                      <a:pt x="1065" y="556"/>
                    </a:cubicBezTo>
                    <a:cubicBezTo>
                      <a:pt x="1065" y="557"/>
                      <a:pt x="1065" y="557"/>
                      <a:pt x="1065" y="557"/>
                    </a:cubicBezTo>
                    <a:cubicBezTo>
                      <a:pt x="1064" y="557"/>
                      <a:pt x="1064" y="557"/>
                      <a:pt x="1064" y="557"/>
                    </a:cubicBezTo>
                    <a:cubicBezTo>
                      <a:pt x="1062" y="564"/>
                      <a:pt x="1060" y="571"/>
                      <a:pt x="1058" y="578"/>
                    </a:cubicBezTo>
                    <a:cubicBezTo>
                      <a:pt x="1058" y="578"/>
                      <a:pt x="1058" y="578"/>
                      <a:pt x="1058" y="578"/>
                    </a:cubicBezTo>
                    <a:cubicBezTo>
                      <a:pt x="1058" y="579"/>
                      <a:pt x="1058" y="579"/>
                      <a:pt x="1058" y="579"/>
                    </a:cubicBezTo>
                    <a:cubicBezTo>
                      <a:pt x="1057" y="579"/>
                      <a:pt x="1057" y="579"/>
                      <a:pt x="1057" y="579"/>
                    </a:cubicBezTo>
                    <a:cubicBezTo>
                      <a:pt x="1057" y="579"/>
                      <a:pt x="1057" y="579"/>
                      <a:pt x="1057" y="579"/>
                    </a:cubicBezTo>
                    <a:cubicBezTo>
                      <a:pt x="1055" y="585"/>
                      <a:pt x="1053" y="591"/>
                      <a:pt x="1050" y="597"/>
                    </a:cubicBezTo>
                    <a:cubicBezTo>
                      <a:pt x="1050" y="597"/>
                      <a:pt x="1050" y="597"/>
                      <a:pt x="1050" y="597"/>
                    </a:cubicBezTo>
                    <a:cubicBezTo>
                      <a:pt x="1050" y="597"/>
                      <a:pt x="1050" y="597"/>
                      <a:pt x="1050" y="597"/>
                    </a:cubicBezTo>
                    <a:cubicBezTo>
                      <a:pt x="1050" y="597"/>
                      <a:pt x="1050" y="599"/>
                      <a:pt x="1049" y="601"/>
                    </a:cubicBezTo>
                    <a:cubicBezTo>
                      <a:pt x="1045" y="611"/>
                      <a:pt x="1036" y="636"/>
                      <a:pt x="1023" y="666"/>
                    </a:cubicBezTo>
                    <a:cubicBezTo>
                      <a:pt x="1024" y="666"/>
                      <a:pt x="1024" y="666"/>
                      <a:pt x="1024" y="666"/>
                    </a:cubicBezTo>
                    <a:cubicBezTo>
                      <a:pt x="1024" y="667"/>
                      <a:pt x="1024" y="667"/>
                      <a:pt x="1024" y="667"/>
                    </a:cubicBezTo>
                    <a:cubicBezTo>
                      <a:pt x="1023" y="667"/>
                      <a:pt x="1023" y="667"/>
                      <a:pt x="1023" y="667"/>
                    </a:cubicBezTo>
                    <a:cubicBezTo>
                      <a:pt x="1011" y="694"/>
                      <a:pt x="996" y="725"/>
                      <a:pt x="981" y="751"/>
                    </a:cubicBezTo>
                    <a:cubicBezTo>
                      <a:pt x="980" y="751"/>
                      <a:pt x="980" y="752"/>
                      <a:pt x="979" y="753"/>
                    </a:cubicBezTo>
                    <a:cubicBezTo>
                      <a:pt x="980" y="753"/>
                      <a:pt x="980" y="753"/>
                      <a:pt x="980" y="753"/>
                    </a:cubicBezTo>
                    <a:cubicBezTo>
                      <a:pt x="980" y="754"/>
                      <a:pt x="980" y="754"/>
                      <a:pt x="980" y="754"/>
                    </a:cubicBezTo>
                    <a:cubicBezTo>
                      <a:pt x="979" y="754"/>
                      <a:pt x="979" y="754"/>
                      <a:pt x="979" y="754"/>
                    </a:cubicBezTo>
                    <a:cubicBezTo>
                      <a:pt x="971" y="766"/>
                      <a:pt x="965" y="777"/>
                      <a:pt x="958" y="786"/>
                    </a:cubicBezTo>
                    <a:cubicBezTo>
                      <a:pt x="959" y="786"/>
                      <a:pt x="959" y="786"/>
                      <a:pt x="959" y="786"/>
                    </a:cubicBezTo>
                    <a:cubicBezTo>
                      <a:pt x="959" y="787"/>
                      <a:pt x="959" y="787"/>
                      <a:pt x="959" y="787"/>
                    </a:cubicBezTo>
                    <a:cubicBezTo>
                      <a:pt x="958" y="787"/>
                      <a:pt x="958" y="787"/>
                      <a:pt x="958" y="787"/>
                    </a:cubicBezTo>
                    <a:cubicBezTo>
                      <a:pt x="953" y="795"/>
                      <a:pt x="948" y="802"/>
                      <a:pt x="944" y="808"/>
                    </a:cubicBezTo>
                    <a:cubicBezTo>
                      <a:pt x="932" y="824"/>
                      <a:pt x="920" y="837"/>
                      <a:pt x="898" y="850"/>
                    </a:cubicBezTo>
                    <a:cubicBezTo>
                      <a:pt x="886" y="858"/>
                      <a:pt x="878" y="862"/>
                      <a:pt x="871" y="865"/>
                    </a:cubicBezTo>
                    <a:cubicBezTo>
                      <a:pt x="864" y="868"/>
                      <a:pt x="859" y="869"/>
                      <a:pt x="854" y="869"/>
                    </a:cubicBezTo>
                    <a:cubicBezTo>
                      <a:pt x="854" y="869"/>
                      <a:pt x="854" y="869"/>
                      <a:pt x="854" y="869"/>
                    </a:cubicBezTo>
                    <a:cubicBezTo>
                      <a:pt x="848" y="869"/>
                      <a:pt x="841" y="867"/>
                      <a:pt x="829" y="865"/>
                    </a:cubicBezTo>
                    <a:cubicBezTo>
                      <a:pt x="804" y="860"/>
                      <a:pt x="786" y="846"/>
                      <a:pt x="769" y="821"/>
                    </a:cubicBezTo>
                    <a:cubicBezTo>
                      <a:pt x="767" y="818"/>
                      <a:pt x="765" y="815"/>
                      <a:pt x="763" y="813"/>
                    </a:cubicBezTo>
                    <a:cubicBezTo>
                      <a:pt x="759" y="805"/>
                      <a:pt x="754" y="797"/>
                      <a:pt x="749" y="787"/>
                    </a:cubicBezTo>
                    <a:cubicBezTo>
                      <a:pt x="748" y="787"/>
                      <a:pt x="748" y="787"/>
                      <a:pt x="748" y="787"/>
                    </a:cubicBezTo>
                    <a:cubicBezTo>
                      <a:pt x="748" y="786"/>
                      <a:pt x="748" y="786"/>
                      <a:pt x="748" y="786"/>
                    </a:cubicBezTo>
                    <a:cubicBezTo>
                      <a:pt x="748" y="786"/>
                      <a:pt x="748" y="786"/>
                      <a:pt x="748" y="786"/>
                    </a:cubicBezTo>
                    <a:cubicBezTo>
                      <a:pt x="743" y="777"/>
                      <a:pt x="739" y="766"/>
                      <a:pt x="734" y="754"/>
                    </a:cubicBezTo>
                    <a:cubicBezTo>
                      <a:pt x="733" y="754"/>
                      <a:pt x="733" y="754"/>
                      <a:pt x="733" y="754"/>
                    </a:cubicBezTo>
                    <a:cubicBezTo>
                      <a:pt x="733" y="753"/>
                      <a:pt x="733" y="753"/>
                      <a:pt x="733" y="753"/>
                    </a:cubicBezTo>
                    <a:cubicBezTo>
                      <a:pt x="734" y="753"/>
                      <a:pt x="734" y="753"/>
                      <a:pt x="734" y="753"/>
                    </a:cubicBezTo>
                    <a:cubicBezTo>
                      <a:pt x="724" y="728"/>
                      <a:pt x="716" y="699"/>
                      <a:pt x="713" y="667"/>
                    </a:cubicBezTo>
                    <a:cubicBezTo>
                      <a:pt x="712" y="667"/>
                      <a:pt x="712" y="667"/>
                      <a:pt x="712" y="667"/>
                    </a:cubicBezTo>
                    <a:cubicBezTo>
                      <a:pt x="712" y="666"/>
                      <a:pt x="712" y="666"/>
                      <a:pt x="712" y="666"/>
                    </a:cubicBezTo>
                    <a:cubicBezTo>
                      <a:pt x="713" y="666"/>
                      <a:pt x="713" y="666"/>
                      <a:pt x="713" y="666"/>
                    </a:cubicBezTo>
                    <a:cubicBezTo>
                      <a:pt x="713" y="666"/>
                      <a:pt x="712" y="666"/>
                      <a:pt x="712" y="665"/>
                    </a:cubicBezTo>
                    <a:cubicBezTo>
                      <a:pt x="710" y="662"/>
                      <a:pt x="695" y="638"/>
                      <a:pt x="684" y="579"/>
                    </a:cubicBezTo>
                    <a:cubicBezTo>
                      <a:pt x="683" y="579"/>
                      <a:pt x="683" y="579"/>
                      <a:pt x="683" y="579"/>
                    </a:cubicBezTo>
                    <a:cubicBezTo>
                      <a:pt x="683" y="578"/>
                      <a:pt x="683" y="578"/>
                      <a:pt x="683" y="578"/>
                    </a:cubicBezTo>
                    <a:cubicBezTo>
                      <a:pt x="684" y="578"/>
                      <a:pt x="684" y="578"/>
                      <a:pt x="684" y="578"/>
                    </a:cubicBezTo>
                    <a:cubicBezTo>
                      <a:pt x="682" y="571"/>
                      <a:pt x="681" y="565"/>
                      <a:pt x="680" y="557"/>
                    </a:cubicBezTo>
                    <a:cubicBezTo>
                      <a:pt x="679" y="557"/>
                      <a:pt x="679" y="557"/>
                      <a:pt x="679" y="557"/>
                    </a:cubicBezTo>
                    <a:cubicBezTo>
                      <a:pt x="679" y="556"/>
                      <a:pt x="679" y="556"/>
                      <a:pt x="679" y="556"/>
                    </a:cubicBezTo>
                    <a:cubicBezTo>
                      <a:pt x="680" y="556"/>
                      <a:pt x="680" y="556"/>
                      <a:pt x="680" y="556"/>
                    </a:cubicBezTo>
                    <a:cubicBezTo>
                      <a:pt x="676" y="530"/>
                      <a:pt x="673" y="497"/>
                      <a:pt x="671" y="459"/>
                    </a:cubicBezTo>
                    <a:cubicBezTo>
                      <a:pt x="671" y="458"/>
                      <a:pt x="671" y="458"/>
                      <a:pt x="671" y="458"/>
                    </a:cubicBezTo>
                    <a:cubicBezTo>
                      <a:pt x="671" y="458"/>
                      <a:pt x="671" y="458"/>
                      <a:pt x="671" y="458"/>
                    </a:cubicBezTo>
                    <a:cubicBezTo>
                      <a:pt x="671" y="458"/>
                      <a:pt x="671" y="458"/>
                      <a:pt x="671" y="458"/>
                    </a:cubicBezTo>
                    <a:cubicBezTo>
                      <a:pt x="670" y="458"/>
                      <a:pt x="670" y="458"/>
                      <a:pt x="670" y="458"/>
                    </a:cubicBezTo>
                    <a:cubicBezTo>
                      <a:pt x="669" y="458"/>
                      <a:pt x="669" y="458"/>
                      <a:pt x="669" y="458"/>
                    </a:cubicBezTo>
                    <a:cubicBezTo>
                      <a:pt x="669" y="459"/>
                      <a:pt x="669" y="459"/>
                      <a:pt x="669" y="459"/>
                    </a:cubicBezTo>
                    <a:cubicBezTo>
                      <a:pt x="669" y="467"/>
                      <a:pt x="668" y="505"/>
                      <a:pt x="658" y="556"/>
                    </a:cubicBezTo>
                    <a:cubicBezTo>
                      <a:pt x="659" y="556"/>
                      <a:pt x="659" y="556"/>
                      <a:pt x="659" y="556"/>
                    </a:cubicBezTo>
                    <a:cubicBezTo>
                      <a:pt x="659" y="557"/>
                      <a:pt x="659" y="557"/>
                      <a:pt x="659" y="557"/>
                    </a:cubicBezTo>
                    <a:cubicBezTo>
                      <a:pt x="658" y="557"/>
                      <a:pt x="658" y="557"/>
                      <a:pt x="658" y="557"/>
                    </a:cubicBezTo>
                    <a:cubicBezTo>
                      <a:pt x="652" y="590"/>
                      <a:pt x="642" y="627"/>
                      <a:pt x="625" y="666"/>
                    </a:cubicBezTo>
                    <a:cubicBezTo>
                      <a:pt x="626" y="666"/>
                      <a:pt x="626" y="666"/>
                      <a:pt x="626" y="666"/>
                    </a:cubicBezTo>
                    <a:cubicBezTo>
                      <a:pt x="626" y="667"/>
                      <a:pt x="626" y="667"/>
                      <a:pt x="626" y="667"/>
                    </a:cubicBezTo>
                    <a:cubicBezTo>
                      <a:pt x="625" y="667"/>
                      <a:pt x="625" y="667"/>
                      <a:pt x="625" y="667"/>
                    </a:cubicBezTo>
                    <a:cubicBezTo>
                      <a:pt x="625" y="668"/>
                      <a:pt x="625" y="668"/>
                      <a:pt x="625" y="668"/>
                    </a:cubicBezTo>
                    <a:cubicBezTo>
                      <a:pt x="624" y="676"/>
                      <a:pt x="619" y="708"/>
                      <a:pt x="598" y="753"/>
                    </a:cubicBezTo>
                    <a:cubicBezTo>
                      <a:pt x="599" y="753"/>
                      <a:pt x="599" y="753"/>
                      <a:pt x="599" y="753"/>
                    </a:cubicBezTo>
                    <a:cubicBezTo>
                      <a:pt x="599" y="754"/>
                      <a:pt x="599" y="754"/>
                      <a:pt x="599" y="754"/>
                    </a:cubicBezTo>
                    <a:cubicBezTo>
                      <a:pt x="598" y="754"/>
                      <a:pt x="598" y="754"/>
                      <a:pt x="598" y="754"/>
                    </a:cubicBezTo>
                    <a:cubicBezTo>
                      <a:pt x="595" y="761"/>
                      <a:pt x="592" y="768"/>
                      <a:pt x="588" y="776"/>
                    </a:cubicBezTo>
                    <a:cubicBezTo>
                      <a:pt x="588" y="776"/>
                      <a:pt x="588" y="776"/>
                      <a:pt x="588" y="776"/>
                    </a:cubicBezTo>
                    <a:cubicBezTo>
                      <a:pt x="584" y="786"/>
                      <a:pt x="584" y="786"/>
                      <a:pt x="584" y="786"/>
                    </a:cubicBezTo>
                    <a:cubicBezTo>
                      <a:pt x="584" y="786"/>
                      <a:pt x="584" y="786"/>
                      <a:pt x="584" y="786"/>
                    </a:cubicBezTo>
                    <a:cubicBezTo>
                      <a:pt x="584" y="786"/>
                      <a:pt x="584" y="786"/>
                      <a:pt x="584" y="786"/>
                    </a:cubicBezTo>
                    <a:cubicBezTo>
                      <a:pt x="584" y="786"/>
                      <a:pt x="584" y="786"/>
                      <a:pt x="584" y="786"/>
                    </a:cubicBezTo>
                    <a:cubicBezTo>
                      <a:pt x="584" y="787"/>
                      <a:pt x="584" y="787"/>
                      <a:pt x="584" y="787"/>
                    </a:cubicBezTo>
                    <a:cubicBezTo>
                      <a:pt x="583" y="787"/>
                      <a:pt x="583" y="787"/>
                      <a:pt x="583" y="787"/>
                    </a:cubicBezTo>
                    <a:cubicBezTo>
                      <a:pt x="580" y="798"/>
                      <a:pt x="576" y="804"/>
                      <a:pt x="570" y="815"/>
                    </a:cubicBezTo>
                    <a:cubicBezTo>
                      <a:pt x="562" y="826"/>
                      <a:pt x="554" y="837"/>
                      <a:pt x="549" y="843"/>
                    </a:cubicBezTo>
                    <a:cubicBezTo>
                      <a:pt x="546" y="847"/>
                      <a:pt x="541" y="851"/>
                      <a:pt x="536" y="854"/>
                    </a:cubicBezTo>
                    <a:cubicBezTo>
                      <a:pt x="528" y="859"/>
                      <a:pt x="518" y="863"/>
                      <a:pt x="506" y="863"/>
                    </a:cubicBezTo>
                    <a:cubicBezTo>
                      <a:pt x="505" y="863"/>
                      <a:pt x="504" y="863"/>
                      <a:pt x="503" y="863"/>
                    </a:cubicBezTo>
                    <a:cubicBezTo>
                      <a:pt x="502" y="863"/>
                      <a:pt x="502" y="863"/>
                      <a:pt x="502" y="863"/>
                    </a:cubicBezTo>
                    <a:cubicBezTo>
                      <a:pt x="491" y="863"/>
                      <a:pt x="481" y="859"/>
                      <a:pt x="475" y="854"/>
                    </a:cubicBezTo>
                    <a:cubicBezTo>
                      <a:pt x="472" y="852"/>
                      <a:pt x="469" y="850"/>
                      <a:pt x="468" y="849"/>
                    </a:cubicBezTo>
                    <a:cubicBezTo>
                      <a:pt x="467" y="848"/>
                      <a:pt x="466" y="847"/>
                      <a:pt x="466" y="847"/>
                    </a:cubicBezTo>
                    <a:cubicBezTo>
                      <a:pt x="465" y="846"/>
                      <a:pt x="465" y="846"/>
                      <a:pt x="465" y="846"/>
                    </a:cubicBezTo>
                    <a:cubicBezTo>
                      <a:pt x="465" y="846"/>
                      <a:pt x="465" y="846"/>
                      <a:pt x="465" y="846"/>
                    </a:cubicBezTo>
                    <a:cubicBezTo>
                      <a:pt x="465" y="846"/>
                      <a:pt x="465" y="846"/>
                      <a:pt x="465" y="846"/>
                    </a:cubicBezTo>
                    <a:cubicBezTo>
                      <a:pt x="450" y="834"/>
                      <a:pt x="437" y="818"/>
                      <a:pt x="427" y="803"/>
                    </a:cubicBezTo>
                    <a:cubicBezTo>
                      <a:pt x="424" y="798"/>
                      <a:pt x="421" y="792"/>
                      <a:pt x="418" y="787"/>
                    </a:cubicBezTo>
                    <a:cubicBezTo>
                      <a:pt x="417" y="787"/>
                      <a:pt x="417" y="787"/>
                      <a:pt x="417" y="787"/>
                    </a:cubicBezTo>
                    <a:cubicBezTo>
                      <a:pt x="417" y="786"/>
                      <a:pt x="417" y="786"/>
                      <a:pt x="417" y="786"/>
                    </a:cubicBezTo>
                    <a:cubicBezTo>
                      <a:pt x="417" y="786"/>
                      <a:pt x="417" y="786"/>
                      <a:pt x="417" y="786"/>
                    </a:cubicBezTo>
                    <a:cubicBezTo>
                      <a:pt x="414" y="781"/>
                      <a:pt x="412" y="776"/>
                      <a:pt x="410" y="772"/>
                    </a:cubicBezTo>
                    <a:cubicBezTo>
                      <a:pt x="408" y="768"/>
                      <a:pt x="407" y="764"/>
                      <a:pt x="406" y="762"/>
                    </a:cubicBezTo>
                    <a:cubicBezTo>
                      <a:pt x="405" y="759"/>
                      <a:pt x="404" y="758"/>
                      <a:pt x="404" y="758"/>
                    </a:cubicBezTo>
                    <a:cubicBezTo>
                      <a:pt x="404" y="758"/>
                      <a:pt x="404" y="757"/>
                      <a:pt x="403" y="754"/>
                    </a:cubicBezTo>
                    <a:cubicBezTo>
                      <a:pt x="402" y="754"/>
                      <a:pt x="402" y="754"/>
                      <a:pt x="402" y="754"/>
                    </a:cubicBezTo>
                    <a:cubicBezTo>
                      <a:pt x="402" y="753"/>
                      <a:pt x="402" y="753"/>
                      <a:pt x="402" y="753"/>
                    </a:cubicBezTo>
                    <a:cubicBezTo>
                      <a:pt x="403" y="753"/>
                      <a:pt x="403" y="753"/>
                      <a:pt x="403" y="753"/>
                    </a:cubicBezTo>
                    <a:cubicBezTo>
                      <a:pt x="402" y="752"/>
                      <a:pt x="402" y="752"/>
                      <a:pt x="402" y="751"/>
                    </a:cubicBezTo>
                    <a:cubicBezTo>
                      <a:pt x="397" y="737"/>
                      <a:pt x="387" y="704"/>
                      <a:pt x="383" y="667"/>
                    </a:cubicBezTo>
                    <a:cubicBezTo>
                      <a:pt x="382" y="667"/>
                      <a:pt x="382" y="667"/>
                      <a:pt x="382" y="667"/>
                    </a:cubicBezTo>
                    <a:cubicBezTo>
                      <a:pt x="382" y="666"/>
                      <a:pt x="382" y="666"/>
                      <a:pt x="382" y="666"/>
                    </a:cubicBezTo>
                    <a:cubicBezTo>
                      <a:pt x="382" y="666"/>
                      <a:pt x="382" y="666"/>
                      <a:pt x="382" y="666"/>
                    </a:cubicBezTo>
                    <a:cubicBezTo>
                      <a:pt x="382" y="666"/>
                      <a:pt x="382" y="665"/>
                      <a:pt x="381" y="663"/>
                    </a:cubicBezTo>
                    <a:cubicBezTo>
                      <a:pt x="377" y="653"/>
                      <a:pt x="363" y="619"/>
                      <a:pt x="355" y="579"/>
                    </a:cubicBezTo>
                    <a:cubicBezTo>
                      <a:pt x="353" y="579"/>
                      <a:pt x="353" y="579"/>
                      <a:pt x="353" y="579"/>
                    </a:cubicBezTo>
                    <a:cubicBezTo>
                      <a:pt x="353" y="578"/>
                      <a:pt x="353" y="578"/>
                      <a:pt x="353" y="578"/>
                    </a:cubicBezTo>
                    <a:cubicBezTo>
                      <a:pt x="354" y="578"/>
                      <a:pt x="354" y="578"/>
                      <a:pt x="354" y="578"/>
                    </a:cubicBezTo>
                    <a:cubicBezTo>
                      <a:pt x="353" y="571"/>
                      <a:pt x="351" y="564"/>
                      <a:pt x="350" y="557"/>
                    </a:cubicBezTo>
                    <a:cubicBezTo>
                      <a:pt x="349" y="557"/>
                      <a:pt x="349" y="557"/>
                      <a:pt x="349" y="557"/>
                    </a:cubicBezTo>
                    <a:cubicBezTo>
                      <a:pt x="349" y="556"/>
                      <a:pt x="349" y="556"/>
                      <a:pt x="349" y="556"/>
                    </a:cubicBezTo>
                    <a:cubicBezTo>
                      <a:pt x="350" y="556"/>
                      <a:pt x="350" y="556"/>
                      <a:pt x="350" y="556"/>
                    </a:cubicBezTo>
                    <a:cubicBezTo>
                      <a:pt x="350" y="552"/>
                      <a:pt x="349" y="548"/>
                      <a:pt x="349" y="543"/>
                    </a:cubicBezTo>
                    <a:cubicBezTo>
                      <a:pt x="345" y="513"/>
                      <a:pt x="343" y="486"/>
                      <a:pt x="342" y="466"/>
                    </a:cubicBezTo>
                    <a:cubicBezTo>
                      <a:pt x="341" y="457"/>
                      <a:pt x="340" y="449"/>
                      <a:pt x="340" y="443"/>
                    </a:cubicBezTo>
                    <a:cubicBezTo>
                      <a:pt x="339" y="438"/>
                      <a:pt x="339" y="435"/>
                      <a:pt x="339" y="435"/>
                    </a:cubicBezTo>
                    <a:cubicBezTo>
                      <a:pt x="339" y="435"/>
                      <a:pt x="339" y="435"/>
                      <a:pt x="339" y="435"/>
                    </a:cubicBezTo>
                    <a:cubicBezTo>
                      <a:pt x="339" y="435"/>
                      <a:pt x="339" y="435"/>
                      <a:pt x="339" y="435"/>
                    </a:cubicBezTo>
                    <a:cubicBezTo>
                      <a:pt x="338" y="435"/>
                      <a:pt x="338" y="435"/>
                      <a:pt x="338" y="435"/>
                    </a:cubicBezTo>
                    <a:cubicBezTo>
                      <a:pt x="338" y="435"/>
                      <a:pt x="338" y="435"/>
                      <a:pt x="338" y="435"/>
                    </a:cubicBezTo>
                    <a:cubicBezTo>
                      <a:pt x="337" y="435"/>
                      <a:pt x="337" y="435"/>
                      <a:pt x="337" y="435"/>
                    </a:cubicBezTo>
                    <a:cubicBezTo>
                      <a:pt x="337" y="435"/>
                      <a:pt x="337" y="440"/>
                      <a:pt x="336" y="449"/>
                    </a:cubicBezTo>
                    <a:cubicBezTo>
                      <a:pt x="335" y="473"/>
                      <a:pt x="330" y="524"/>
                      <a:pt x="319" y="556"/>
                    </a:cubicBezTo>
                    <a:cubicBezTo>
                      <a:pt x="319" y="556"/>
                      <a:pt x="319" y="556"/>
                      <a:pt x="319" y="556"/>
                    </a:cubicBezTo>
                    <a:cubicBezTo>
                      <a:pt x="319" y="557"/>
                      <a:pt x="319" y="557"/>
                      <a:pt x="319" y="557"/>
                    </a:cubicBezTo>
                    <a:cubicBezTo>
                      <a:pt x="318" y="557"/>
                      <a:pt x="318" y="557"/>
                      <a:pt x="318" y="557"/>
                    </a:cubicBezTo>
                    <a:cubicBezTo>
                      <a:pt x="318" y="559"/>
                      <a:pt x="317" y="561"/>
                      <a:pt x="316" y="562"/>
                    </a:cubicBezTo>
                    <a:cubicBezTo>
                      <a:pt x="308" y="583"/>
                      <a:pt x="296" y="609"/>
                      <a:pt x="287" y="630"/>
                    </a:cubicBezTo>
                    <a:cubicBezTo>
                      <a:pt x="282" y="640"/>
                      <a:pt x="278" y="649"/>
                      <a:pt x="275" y="656"/>
                    </a:cubicBezTo>
                    <a:cubicBezTo>
                      <a:pt x="273" y="662"/>
                      <a:pt x="271" y="666"/>
                      <a:pt x="271" y="666"/>
                    </a:cubicBezTo>
                    <a:cubicBezTo>
                      <a:pt x="272" y="666"/>
                      <a:pt x="272" y="666"/>
                      <a:pt x="272" y="666"/>
                    </a:cubicBezTo>
                    <a:cubicBezTo>
                      <a:pt x="272" y="667"/>
                      <a:pt x="272" y="667"/>
                      <a:pt x="272" y="667"/>
                    </a:cubicBezTo>
                    <a:cubicBezTo>
                      <a:pt x="270" y="667"/>
                      <a:pt x="270" y="667"/>
                      <a:pt x="270" y="667"/>
                    </a:cubicBezTo>
                    <a:cubicBezTo>
                      <a:pt x="270" y="668"/>
                      <a:pt x="270" y="668"/>
                      <a:pt x="270" y="668"/>
                    </a:cubicBezTo>
                    <a:cubicBezTo>
                      <a:pt x="268" y="677"/>
                      <a:pt x="259" y="712"/>
                      <a:pt x="234" y="753"/>
                    </a:cubicBezTo>
                    <a:cubicBezTo>
                      <a:pt x="235" y="753"/>
                      <a:pt x="235" y="753"/>
                      <a:pt x="235" y="753"/>
                    </a:cubicBezTo>
                    <a:cubicBezTo>
                      <a:pt x="235" y="754"/>
                      <a:pt x="235" y="754"/>
                      <a:pt x="235" y="754"/>
                    </a:cubicBezTo>
                    <a:cubicBezTo>
                      <a:pt x="234" y="754"/>
                      <a:pt x="234" y="754"/>
                      <a:pt x="234" y="754"/>
                    </a:cubicBezTo>
                    <a:cubicBezTo>
                      <a:pt x="232" y="757"/>
                      <a:pt x="230" y="759"/>
                      <a:pt x="229" y="762"/>
                    </a:cubicBezTo>
                    <a:cubicBezTo>
                      <a:pt x="223" y="771"/>
                      <a:pt x="218" y="778"/>
                      <a:pt x="214" y="785"/>
                    </a:cubicBezTo>
                    <a:cubicBezTo>
                      <a:pt x="214" y="785"/>
                      <a:pt x="214" y="785"/>
                      <a:pt x="214" y="785"/>
                    </a:cubicBezTo>
                    <a:cubicBezTo>
                      <a:pt x="214" y="785"/>
                      <a:pt x="214" y="785"/>
                      <a:pt x="214" y="785"/>
                    </a:cubicBezTo>
                    <a:cubicBezTo>
                      <a:pt x="214" y="785"/>
                      <a:pt x="214" y="785"/>
                      <a:pt x="214" y="785"/>
                    </a:cubicBezTo>
                    <a:cubicBezTo>
                      <a:pt x="210" y="791"/>
                      <a:pt x="206" y="796"/>
                      <a:pt x="203" y="800"/>
                    </a:cubicBezTo>
                    <a:cubicBezTo>
                      <a:pt x="189" y="821"/>
                      <a:pt x="181" y="828"/>
                      <a:pt x="170" y="836"/>
                    </a:cubicBezTo>
                    <a:cubicBezTo>
                      <a:pt x="162" y="841"/>
                      <a:pt x="150" y="849"/>
                      <a:pt x="136" y="854"/>
                    </a:cubicBezTo>
                    <a:cubicBezTo>
                      <a:pt x="127" y="857"/>
                      <a:pt x="117" y="860"/>
                      <a:pt x="108" y="860"/>
                    </a:cubicBezTo>
                    <a:cubicBezTo>
                      <a:pt x="104" y="860"/>
                      <a:pt x="100" y="859"/>
                      <a:pt x="96" y="858"/>
                    </a:cubicBezTo>
                    <a:cubicBezTo>
                      <a:pt x="83" y="855"/>
                      <a:pt x="72" y="844"/>
                      <a:pt x="64" y="830"/>
                    </a:cubicBezTo>
                    <a:cubicBezTo>
                      <a:pt x="55" y="816"/>
                      <a:pt x="50" y="799"/>
                      <a:pt x="47" y="785"/>
                    </a:cubicBezTo>
                    <a:cubicBezTo>
                      <a:pt x="46" y="785"/>
                      <a:pt x="46" y="785"/>
                      <a:pt x="46" y="785"/>
                    </a:cubicBezTo>
                    <a:cubicBezTo>
                      <a:pt x="46" y="785"/>
                      <a:pt x="46" y="785"/>
                      <a:pt x="46" y="785"/>
                    </a:cubicBezTo>
                    <a:cubicBezTo>
                      <a:pt x="47" y="785"/>
                      <a:pt x="47" y="785"/>
                      <a:pt x="47" y="785"/>
                    </a:cubicBezTo>
                    <a:cubicBezTo>
                      <a:pt x="47" y="784"/>
                      <a:pt x="47" y="784"/>
                      <a:pt x="47" y="784"/>
                    </a:cubicBezTo>
                    <a:cubicBezTo>
                      <a:pt x="46" y="784"/>
                      <a:pt x="46" y="784"/>
                      <a:pt x="46" y="784"/>
                    </a:cubicBezTo>
                    <a:cubicBezTo>
                      <a:pt x="46" y="784"/>
                      <a:pt x="42" y="780"/>
                      <a:pt x="38" y="764"/>
                    </a:cubicBezTo>
                    <a:cubicBezTo>
                      <a:pt x="38" y="761"/>
                      <a:pt x="37" y="758"/>
                      <a:pt x="36" y="754"/>
                    </a:cubicBezTo>
                    <a:cubicBezTo>
                      <a:pt x="36" y="754"/>
                      <a:pt x="36" y="754"/>
                      <a:pt x="36" y="754"/>
                    </a:cubicBezTo>
                    <a:cubicBezTo>
                      <a:pt x="36" y="753"/>
                      <a:pt x="36" y="753"/>
                      <a:pt x="36" y="753"/>
                    </a:cubicBezTo>
                    <a:cubicBezTo>
                      <a:pt x="36" y="753"/>
                      <a:pt x="36" y="753"/>
                      <a:pt x="36" y="753"/>
                    </a:cubicBezTo>
                    <a:cubicBezTo>
                      <a:pt x="33" y="736"/>
                      <a:pt x="30" y="709"/>
                      <a:pt x="28" y="667"/>
                    </a:cubicBezTo>
                    <a:cubicBezTo>
                      <a:pt x="27" y="667"/>
                      <a:pt x="27" y="667"/>
                      <a:pt x="27" y="667"/>
                    </a:cubicBezTo>
                    <a:cubicBezTo>
                      <a:pt x="27" y="666"/>
                      <a:pt x="27" y="666"/>
                      <a:pt x="27" y="666"/>
                    </a:cubicBezTo>
                    <a:cubicBezTo>
                      <a:pt x="28" y="666"/>
                      <a:pt x="28" y="666"/>
                      <a:pt x="28" y="666"/>
                    </a:cubicBezTo>
                    <a:cubicBezTo>
                      <a:pt x="28" y="665"/>
                      <a:pt x="27" y="663"/>
                      <a:pt x="26" y="659"/>
                    </a:cubicBezTo>
                    <a:cubicBezTo>
                      <a:pt x="23" y="646"/>
                      <a:pt x="16" y="616"/>
                      <a:pt x="11" y="579"/>
                    </a:cubicBezTo>
                    <a:cubicBezTo>
                      <a:pt x="10" y="579"/>
                      <a:pt x="10" y="579"/>
                      <a:pt x="10" y="579"/>
                    </a:cubicBezTo>
                    <a:cubicBezTo>
                      <a:pt x="10" y="578"/>
                      <a:pt x="10" y="578"/>
                      <a:pt x="10" y="578"/>
                    </a:cubicBezTo>
                    <a:cubicBezTo>
                      <a:pt x="10" y="578"/>
                      <a:pt x="10" y="578"/>
                      <a:pt x="10" y="578"/>
                    </a:cubicBezTo>
                    <a:cubicBezTo>
                      <a:pt x="10" y="577"/>
                      <a:pt x="10" y="576"/>
                      <a:pt x="10" y="574"/>
                    </a:cubicBezTo>
                    <a:cubicBezTo>
                      <a:pt x="10" y="574"/>
                      <a:pt x="10" y="574"/>
                      <a:pt x="10" y="574"/>
                    </a:cubicBezTo>
                    <a:cubicBezTo>
                      <a:pt x="9" y="557"/>
                      <a:pt x="9" y="557"/>
                      <a:pt x="9" y="557"/>
                    </a:cubicBezTo>
                    <a:cubicBezTo>
                      <a:pt x="8" y="557"/>
                      <a:pt x="8" y="557"/>
                      <a:pt x="8" y="557"/>
                    </a:cubicBezTo>
                    <a:cubicBezTo>
                      <a:pt x="8" y="556"/>
                      <a:pt x="8" y="556"/>
                      <a:pt x="8" y="556"/>
                    </a:cubicBezTo>
                    <a:cubicBezTo>
                      <a:pt x="9" y="556"/>
                      <a:pt x="9" y="556"/>
                      <a:pt x="9" y="556"/>
                    </a:cubicBezTo>
                    <a:cubicBezTo>
                      <a:pt x="8" y="551"/>
                      <a:pt x="8" y="551"/>
                      <a:pt x="8" y="551"/>
                    </a:cubicBezTo>
                    <a:cubicBezTo>
                      <a:pt x="8" y="551"/>
                      <a:pt x="8" y="551"/>
                      <a:pt x="8" y="551"/>
                    </a:cubicBezTo>
                    <a:cubicBezTo>
                      <a:pt x="8" y="551"/>
                      <a:pt x="8" y="548"/>
                      <a:pt x="7" y="543"/>
                    </a:cubicBezTo>
                    <a:cubicBezTo>
                      <a:pt x="5" y="526"/>
                      <a:pt x="1" y="488"/>
                      <a:pt x="1" y="452"/>
                    </a:cubicBezTo>
                    <a:cubicBezTo>
                      <a:pt x="1" y="445"/>
                      <a:pt x="1" y="439"/>
                      <a:pt x="1" y="432"/>
                    </a:cubicBezTo>
                    <a:cubicBezTo>
                      <a:pt x="1" y="432"/>
                      <a:pt x="1" y="432"/>
                      <a:pt x="1" y="432"/>
                    </a:cubicBezTo>
                    <a:cubicBezTo>
                      <a:pt x="2" y="430"/>
                      <a:pt x="2" y="428"/>
                      <a:pt x="2" y="426"/>
                    </a:cubicBezTo>
                    <a:cubicBezTo>
                      <a:pt x="1" y="426"/>
                      <a:pt x="1" y="426"/>
                      <a:pt x="1" y="426"/>
                    </a:cubicBezTo>
                    <a:cubicBezTo>
                      <a:pt x="1" y="425"/>
                      <a:pt x="1" y="425"/>
                      <a:pt x="1" y="425"/>
                    </a:cubicBezTo>
                    <a:cubicBezTo>
                      <a:pt x="2" y="425"/>
                      <a:pt x="2" y="425"/>
                      <a:pt x="2" y="425"/>
                    </a:cubicBezTo>
                    <a:cubicBezTo>
                      <a:pt x="4" y="400"/>
                      <a:pt x="9" y="375"/>
                      <a:pt x="14" y="355"/>
                    </a:cubicBezTo>
                    <a:cubicBezTo>
                      <a:pt x="17" y="345"/>
                      <a:pt x="19" y="336"/>
                      <a:pt x="21" y="329"/>
                    </a:cubicBezTo>
                    <a:cubicBezTo>
                      <a:pt x="22" y="327"/>
                      <a:pt x="23" y="325"/>
                      <a:pt x="23" y="324"/>
                    </a:cubicBezTo>
                    <a:cubicBezTo>
                      <a:pt x="22" y="324"/>
                      <a:pt x="22" y="324"/>
                      <a:pt x="22" y="324"/>
                    </a:cubicBezTo>
                    <a:cubicBezTo>
                      <a:pt x="22" y="323"/>
                      <a:pt x="22" y="323"/>
                      <a:pt x="22" y="323"/>
                    </a:cubicBezTo>
                    <a:cubicBezTo>
                      <a:pt x="23" y="323"/>
                      <a:pt x="23" y="323"/>
                      <a:pt x="23" y="323"/>
                    </a:cubicBezTo>
                    <a:cubicBezTo>
                      <a:pt x="24" y="321"/>
                      <a:pt x="24" y="319"/>
                      <a:pt x="25" y="319"/>
                    </a:cubicBezTo>
                    <a:cubicBezTo>
                      <a:pt x="25" y="319"/>
                      <a:pt x="25" y="319"/>
                      <a:pt x="25" y="319"/>
                    </a:cubicBezTo>
                    <a:cubicBezTo>
                      <a:pt x="26" y="316"/>
                      <a:pt x="27" y="313"/>
                      <a:pt x="28" y="310"/>
                    </a:cubicBezTo>
                    <a:cubicBezTo>
                      <a:pt x="27" y="310"/>
                      <a:pt x="27" y="310"/>
                      <a:pt x="27" y="310"/>
                    </a:cubicBezTo>
                    <a:cubicBezTo>
                      <a:pt x="27" y="309"/>
                      <a:pt x="27" y="309"/>
                      <a:pt x="27" y="309"/>
                    </a:cubicBezTo>
                    <a:cubicBezTo>
                      <a:pt x="29" y="309"/>
                      <a:pt x="29" y="309"/>
                      <a:pt x="29" y="309"/>
                    </a:cubicBezTo>
                    <a:cubicBezTo>
                      <a:pt x="30" y="306"/>
                      <a:pt x="31" y="303"/>
                      <a:pt x="32" y="300"/>
                    </a:cubicBezTo>
                    <a:cubicBezTo>
                      <a:pt x="51" y="258"/>
                      <a:pt x="64" y="235"/>
                      <a:pt x="72" y="223"/>
                    </a:cubicBezTo>
                    <a:cubicBezTo>
                      <a:pt x="76" y="217"/>
                      <a:pt x="79" y="213"/>
                      <a:pt x="81" y="211"/>
                    </a:cubicBezTo>
                    <a:cubicBezTo>
                      <a:pt x="82" y="210"/>
                      <a:pt x="83" y="210"/>
                      <a:pt x="83" y="209"/>
                    </a:cubicBezTo>
                    <a:cubicBezTo>
                      <a:pt x="84" y="209"/>
                      <a:pt x="84" y="209"/>
                      <a:pt x="84" y="209"/>
                    </a:cubicBezTo>
                    <a:cubicBezTo>
                      <a:pt x="84" y="209"/>
                      <a:pt x="84" y="209"/>
                      <a:pt x="84" y="209"/>
                    </a:cubicBezTo>
                    <a:cubicBezTo>
                      <a:pt x="84" y="209"/>
                      <a:pt x="84" y="209"/>
                      <a:pt x="84" y="209"/>
                    </a:cubicBezTo>
                    <a:cubicBezTo>
                      <a:pt x="84" y="209"/>
                      <a:pt x="84" y="209"/>
                      <a:pt x="84" y="209"/>
                    </a:cubicBezTo>
                    <a:cubicBezTo>
                      <a:pt x="84" y="209"/>
                      <a:pt x="84" y="209"/>
                      <a:pt x="84" y="209"/>
                    </a:cubicBezTo>
                    <a:cubicBezTo>
                      <a:pt x="83" y="209"/>
                      <a:pt x="83" y="209"/>
                      <a:pt x="83" y="209"/>
                    </a:cubicBezTo>
                    <a:cubicBezTo>
                      <a:pt x="83" y="208"/>
                      <a:pt x="83" y="208"/>
                      <a:pt x="83" y="208"/>
                    </a:cubicBezTo>
                    <a:cubicBezTo>
                      <a:pt x="85" y="208"/>
                      <a:pt x="85" y="208"/>
                      <a:pt x="85" y="208"/>
                    </a:cubicBezTo>
                    <a:cubicBezTo>
                      <a:pt x="85" y="207"/>
                      <a:pt x="85" y="206"/>
                      <a:pt x="86" y="205"/>
                    </a:cubicBezTo>
                    <a:cubicBezTo>
                      <a:pt x="90" y="194"/>
                      <a:pt x="106" y="154"/>
                      <a:pt x="137" y="112"/>
                    </a:cubicBezTo>
                    <a:cubicBezTo>
                      <a:pt x="136" y="112"/>
                      <a:pt x="136" y="112"/>
                      <a:pt x="136" y="112"/>
                    </a:cubicBezTo>
                    <a:cubicBezTo>
                      <a:pt x="136" y="111"/>
                      <a:pt x="136" y="111"/>
                      <a:pt x="136" y="111"/>
                    </a:cubicBezTo>
                    <a:cubicBezTo>
                      <a:pt x="137" y="111"/>
                      <a:pt x="137" y="111"/>
                      <a:pt x="137" y="111"/>
                    </a:cubicBezTo>
                    <a:cubicBezTo>
                      <a:pt x="145" y="101"/>
                      <a:pt x="153" y="91"/>
                      <a:pt x="162" y="81"/>
                    </a:cubicBezTo>
                    <a:cubicBezTo>
                      <a:pt x="162" y="81"/>
                      <a:pt x="162" y="81"/>
                      <a:pt x="162" y="81"/>
                    </a:cubicBezTo>
                    <a:cubicBezTo>
                      <a:pt x="162" y="80"/>
                      <a:pt x="162" y="80"/>
                      <a:pt x="162" y="80"/>
                    </a:cubicBezTo>
                    <a:cubicBezTo>
                      <a:pt x="163" y="80"/>
                      <a:pt x="163" y="80"/>
                      <a:pt x="163" y="80"/>
                    </a:cubicBezTo>
                    <a:cubicBezTo>
                      <a:pt x="164" y="80"/>
                      <a:pt x="165" y="79"/>
                      <a:pt x="165" y="78"/>
                    </a:cubicBezTo>
                    <a:moveTo>
                      <a:pt x="347" y="0"/>
                    </a:moveTo>
                    <a:cubicBezTo>
                      <a:pt x="315" y="0"/>
                      <a:pt x="315" y="0"/>
                      <a:pt x="315" y="0"/>
                    </a:cubicBezTo>
                    <a:cubicBezTo>
                      <a:pt x="304" y="1"/>
                      <a:pt x="296" y="2"/>
                      <a:pt x="291" y="3"/>
                    </a:cubicBezTo>
                    <a:cubicBezTo>
                      <a:pt x="285" y="4"/>
                      <a:pt x="270" y="10"/>
                      <a:pt x="255" y="16"/>
                    </a:cubicBezTo>
                    <a:cubicBezTo>
                      <a:pt x="239" y="23"/>
                      <a:pt x="223" y="31"/>
                      <a:pt x="214" y="36"/>
                    </a:cubicBezTo>
                    <a:cubicBezTo>
                      <a:pt x="204" y="43"/>
                      <a:pt x="190" y="54"/>
                      <a:pt x="179" y="63"/>
                    </a:cubicBezTo>
                    <a:cubicBezTo>
                      <a:pt x="177" y="65"/>
                      <a:pt x="174" y="68"/>
                      <a:pt x="172" y="69"/>
                    </a:cubicBezTo>
                    <a:cubicBezTo>
                      <a:pt x="167" y="74"/>
                      <a:pt x="164" y="76"/>
                      <a:pt x="164" y="76"/>
                    </a:cubicBezTo>
                    <a:cubicBezTo>
                      <a:pt x="164" y="76"/>
                      <a:pt x="164" y="76"/>
                      <a:pt x="164" y="76"/>
                    </a:cubicBezTo>
                    <a:cubicBezTo>
                      <a:pt x="164" y="76"/>
                      <a:pt x="164" y="76"/>
                      <a:pt x="164" y="76"/>
                    </a:cubicBezTo>
                    <a:cubicBezTo>
                      <a:pt x="108" y="134"/>
                      <a:pt x="85" y="202"/>
                      <a:pt x="83" y="207"/>
                    </a:cubicBezTo>
                    <a:cubicBezTo>
                      <a:pt x="81" y="208"/>
                      <a:pt x="78" y="211"/>
                      <a:pt x="70" y="222"/>
                    </a:cubicBezTo>
                    <a:cubicBezTo>
                      <a:pt x="62" y="234"/>
                      <a:pt x="49" y="257"/>
                      <a:pt x="30" y="299"/>
                    </a:cubicBezTo>
                    <a:cubicBezTo>
                      <a:pt x="28" y="306"/>
                      <a:pt x="25" y="312"/>
                      <a:pt x="23" y="318"/>
                    </a:cubicBezTo>
                    <a:cubicBezTo>
                      <a:pt x="23" y="318"/>
                      <a:pt x="23" y="318"/>
                      <a:pt x="23" y="318"/>
                    </a:cubicBezTo>
                    <a:cubicBezTo>
                      <a:pt x="23" y="318"/>
                      <a:pt x="3" y="377"/>
                      <a:pt x="0" y="430"/>
                    </a:cubicBezTo>
                    <a:cubicBezTo>
                      <a:pt x="0" y="476"/>
                      <a:pt x="0" y="476"/>
                      <a:pt x="0" y="476"/>
                    </a:cubicBezTo>
                    <a:cubicBezTo>
                      <a:pt x="1" y="516"/>
                      <a:pt x="6" y="551"/>
                      <a:pt x="6" y="551"/>
                    </a:cubicBezTo>
                    <a:cubicBezTo>
                      <a:pt x="6" y="551"/>
                      <a:pt x="6" y="551"/>
                      <a:pt x="6" y="551"/>
                    </a:cubicBezTo>
                    <a:cubicBezTo>
                      <a:pt x="8" y="575"/>
                      <a:pt x="8" y="575"/>
                      <a:pt x="8" y="575"/>
                    </a:cubicBezTo>
                    <a:cubicBezTo>
                      <a:pt x="8" y="575"/>
                      <a:pt x="8" y="575"/>
                      <a:pt x="8" y="575"/>
                    </a:cubicBezTo>
                    <a:cubicBezTo>
                      <a:pt x="15" y="626"/>
                      <a:pt x="25" y="664"/>
                      <a:pt x="26" y="667"/>
                    </a:cubicBezTo>
                    <a:cubicBezTo>
                      <a:pt x="29" y="724"/>
                      <a:pt x="33" y="753"/>
                      <a:pt x="38" y="769"/>
                    </a:cubicBezTo>
                    <a:cubicBezTo>
                      <a:pt x="41" y="782"/>
                      <a:pt x="44" y="785"/>
                      <a:pt x="45" y="786"/>
                    </a:cubicBezTo>
                    <a:cubicBezTo>
                      <a:pt x="48" y="800"/>
                      <a:pt x="54" y="817"/>
                      <a:pt x="62" y="831"/>
                    </a:cubicBezTo>
                    <a:cubicBezTo>
                      <a:pt x="71" y="845"/>
                      <a:pt x="82" y="857"/>
                      <a:pt x="96" y="860"/>
                    </a:cubicBezTo>
                    <a:cubicBezTo>
                      <a:pt x="100" y="861"/>
                      <a:pt x="104" y="862"/>
                      <a:pt x="108" y="862"/>
                    </a:cubicBezTo>
                    <a:cubicBezTo>
                      <a:pt x="118" y="862"/>
                      <a:pt x="128" y="859"/>
                      <a:pt x="137" y="855"/>
                    </a:cubicBezTo>
                    <a:cubicBezTo>
                      <a:pt x="151" y="850"/>
                      <a:pt x="163" y="843"/>
                      <a:pt x="171" y="837"/>
                    </a:cubicBezTo>
                    <a:cubicBezTo>
                      <a:pt x="182" y="830"/>
                      <a:pt x="190" y="822"/>
                      <a:pt x="205" y="802"/>
                    </a:cubicBezTo>
                    <a:cubicBezTo>
                      <a:pt x="212" y="792"/>
                      <a:pt x="220" y="780"/>
                      <a:pt x="230" y="763"/>
                    </a:cubicBezTo>
                    <a:cubicBezTo>
                      <a:pt x="263" y="713"/>
                      <a:pt x="272" y="669"/>
                      <a:pt x="273" y="667"/>
                    </a:cubicBezTo>
                    <a:cubicBezTo>
                      <a:pt x="274" y="664"/>
                      <a:pt x="301" y="604"/>
                      <a:pt x="318" y="563"/>
                    </a:cubicBezTo>
                    <a:cubicBezTo>
                      <a:pt x="327" y="542"/>
                      <a:pt x="332" y="510"/>
                      <a:pt x="335" y="483"/>
                    </a:cubicBezTo>
                    <a:cubicBezTo>
                      <a:pt x="337" y="470"/>
                      <a:pt x="338" y="459"/>
                      <a:pt x="338" y="450"/>
                    </a:cubicBezTo>
                    <a:cubicBezTo>
                      <a:pt x="340" y="469"/>
                      <a:pt x="342" y="504"/>
                      <a:pt x="347" y="544"/>
                    </a:cubicBezTo>
                    <a:cubicBezTo>
                      <a:pt x="353" y="602"/>
                      <a:pt x="379" y="663"/>
                      <a:pt x="381" y="667"/>
                    </a:cubicBezTo>
                    <a:cubicBezTo>
                      <a:pt x="386" y="716"/>
                      <a:pt x="402" y="757"/>
                      <a:pt x="402" y="759"/>
                    </a:cubicBezTo>
                    <a:cubicBezTo>
                      <a:pt x="402" y="759"/>
                      <a:pt x="402" y="759"/>
                      <a:pt x="402" y="759"/>
                    </a:cubicBezTo>
                    <a:cubicBezTo>
                      <a:pt x="402" y="759"/>
                      <a:pt x="410" y="780"/>
                      <a:pt x="426" y="805"/>
                    </a:cubicBezTo>
                    <a:cubicBezTo>
                      <a:pt x="435" y="819"/>
                      <a:pt x="448" y="835"/>
                      <a:pt x="464" y="848"/>
                    </a:cubicBezTo>
                    <a:cubicBezTo>
                      <a:pt x="465" y="849"/>
                      <a:pt x="479" y="865"/>
                      <a:pt x="502" y="865"/>
                    </a:cubicBezTo>
                    <a:cubicBezTo>
                      <a:pt x="503" y="865"/>
                      <a:pt x="503" y="865"/>
                      <a:pt x="503" y="865"/>
                    </a:cubicBezTo>
                    <a:cubicBezTo>
                      <a:pt x="504" y="865"/>
                      <a:pt x="505" y="865"/>
                      <a:pt x="506" y="865"/>
                    </a:cubicBezTo>
                    <a:cubicBezTo>
                      <a:pt x="519" y="865"/>
                      <a:pt x="529" y="861"/>
                      <a:pt x="537" y="856"/>
                    </a:cubicBezTo>
                    <a:cubicBezTo>
                      <a:pt x="542" y="853"/>
                      <a:pt x="547" y="848"/>
                      <a:pt x="551" y="844"/>
                    </a:cubicBezTo>
                    <a:cubicBezTo>
                      <a:pt x="556" y="838"/>
                      <a:pt x="564" y="828"/>
                      <a:pt x="571" y="816"/>
                    </a:cubicBezTo>
                    <a:cubicBezTo>
                      <a:pt x="578" y="805"/>
                      <a:pt x="583" y="798"/>
                      <a:pt x="586" y="786"/>
                    </a:cubicBezTo>
                    <a:cubicBezTo>
                      <a:pt x="586" y="786"/>
                      <a:pt x="586" y="786"/>
                      <a:pt x="586" y="786"/>
                    </a:cubicBezTo>
                    <a:cubicBezTo>
                      <a:pt x="590" y="776"/>
                      <a:pt x="590" y="776"/>
                      <a:pt x="590" y="776"/>
                    </a:cubicBezTo>
                    <a:cubicBezTo>
                      <a:pt x="622" y="713"/>
                      <a:pt x="627" y="669"/>
                      <a:pt x="627" y="667"/>
                    </a:cubicBezTo>
                    <a:cubicBezTo>
                      <a:pt x="659" y="590"/>
                      <a:pt x="668" y="517"/>
                      <a:pt x="670" y="481"/>
                    </a:cubicBezTo>
                    <a:cubicBezTo>
                      <a:pt x="679" y="617"/>
                      <a:pt x="708" y="663"/>
                      <a:pt x="711" y="667"/>
                    </a:cubicBezTo>
                    <a:cubicBezTo>
                      <a:pt x="716" y="730"/>
                      <a:pt x="742" y="783"/>
                      <a:pt x="762" y="814"/>
                    </a:cubicBezTo>
                    <a:cubicBezTo>
                      <a:pt x="763" y="817"/>
                      <a:pt x="765" y="819"/>
                      <a:pt x="767" y="822"/>
                    </a:cubicBezTo>
                    <a:cubicBezTo>
                      <a:pt x="785" y="848"/>
                      <a:pt x="803" y="862"/>
                      <a:pt x="829" y="867"/>
                    </a:cubicBezTo>
                    <a:cubicBezTo>
                      <a:pt x="840" y="869"/>
                      <a:pt x="847" y="871"/>
                      <a:pt x="854" y="871"/>
                    </a:cubicBezTo>
                    <a:cubicBezTo>
                      <a:pt x="860" y="871"/>
                      <a:pt x="865" y="870"/>
                      <a:pt x="872" y="867"/>
                    </a:cubicBezTo>
                    <a:cubicBezTo>
                      <a:pt x="879" y="864"/>
                      <a:pt x="887" y="859"/>
                      <a:pt x="899" y="852"/>
                    </a:cubicBezTo>
                    <a:cubicBezTo>
                      <a:pt x="921" y="839"/>
                      <a:pt x="934" y="825"/>
                      <a:pt x="945" y="809"/>
                    </a:cubicBezTo>
                    <a:cubicBezTo>
                      <a:pt x="957" y="794"/>
                      <a:pt x="967" y="776"/>
                      <a:pt x="982" y="752"/>
                    </a:cubicBezTo>
                    <a:cubicBezTo>
                      <a:pt x="1020" y="689"/>
                      <a:pt x="1052" y="598"/>
                      <a:pt x="1052" y="598"/>
                    </a:cubicBezTo>
                    <a:cubicBezTo>
                      <a:pt x="1052" y="598"/>
                      <a:pt x="1052" y="598"/>
                      <a:pt x="1052" y="598"/>
                    </a:cubicBezTo>
                    <a:cubicBezTo>
                      <a:pt x="1075" y="545"/>
                      <a:pt x="1083" y="480"/>
                      <a:pt x="1086" y="456"/>
                    </a:cubicBezTo>
                    <a:cubicBezTo>
                      <a:pt x="1090" y="487"/>
                      <a:pt x="1104" y="589"/>
                      <a:pt x="1132" y="655"/>
                    </a:cubicBezTo>
                    <a:cubicBezTo>
                      <a:pt x="1156" y="712"/>
                      <a:pt x="1179" y="748"/>
                      <a:pt x="1228" y="798"/>
                    </a:cubicBezTo>
                    <a:cubicBezTo>
                      <a:pt x="1235" y="804"/>
                      <a:pt x="1241" y="811"/>
                      <a:pt x="1249" y="818"/>
                    </a:cubicBezTo>
                    <a:cubicBezTo>
                      <a:pt x="1289" y="856"/>
                      <a:pt x="1321" y="869"/>
                      <a:pt x="1345" y="872"/>
                    </a:cubicBezTo>
                    <a:cubicBezTo>
                      <a:pt x="1366" y="872"/>
                      <a:pt x="1366" y="872"/>
                      <a:pt x="1366" y="872"/>
                    </a:cubicBezTo>
                    <a:cubicBezTo>
                      <a:pt x="1371" y="871"/>
                      <a:pt x="1377" y="870"/>
                      <a:pt x="1382" y="869"/>
                    </a:cubicBezTo>
                    <a:cubicBezTo>
                      <a:pt x="1396" y="866"/>
                      <a:pt x="1408" y="850"/>
                      <a:pt x="1416" y="836"/>
                    </a:cubicBezTo>
                    <a:cubicBezTo>
                      <a:pt x="1425" y="822"/>
                      <a:pt x="1430" y="808"/>
                      <a:pt x="1430" y="807"/>
                    </a:cubicBezTo>
                    <a:cubicBezTo>
                      <a:pt x="1430" y="807"/>
                      <a:pt x="1430" y="807"/>
                      <a:pt x="1430" y="807"/>
                    </a:cubicBezTo>
                    <a:cubicBezTo>
                      <a:pt x="1430" y="807"/>
                      <a:pt x="1457" y="750"/>
                      <a:pt x="1479" y="614"/>
                    </a:cubicBezTo>
                    <a:cubicBezTo>
                      <a:pt x="1487" y="564"/>
                      <a:pt x="1492" y="527"/>
                      <a:pt x="1494" y="496"/>
                    </a:cubicBezTo>
                    <a:cubicBezTo>
                      <a:pt x="1494" y="456"/>
                      <a:pt x="1494" y="456"/>
                      <a:pt x="1494" y="456"/>
                    </a:cubicBezTo>
                    <a:cubicBezTo>
                      <a:pt x="1492" y="426"/>
                      <a:pt x="1486" y="399"/>
                      <a:pt x="1474" y="366"/>
                    </a:cubicBezTo>
                    <a:cubicBezTo>
                      <a:pt x="1448" y="293"/>
                      <a:pt x="1362" y="221"/>
                      <a:pt x="1347" y="209"/>
                    </a:cubicBezTo>
                    <a:cubicBezTo>
                      <a:pt x="1409" y="209"/>
                      <a:pt x="1409" y="209"/>
                      <a:pt x="1409" y="209"/>
                    </a:cubicBezTo>
                    <a:cubicBezTo>
                      <a:pt x="1407" y="208"/>
                      <a:pt x="1407" y="208"/>
                      <a:pt x="1407" y="208"/>
                    </a:cubicBezTo>
                    <a:cubicBezTo>
                      <a:pt x="1383" y="178"/>
                      <a:pt x="1351" y="155"/>
                      <a:pt x="1327" y="138"/>
                    </a:cubicBezTo>
                    <a:cubicBezTo>
                      <a:pt x="1325" y="137"/>
                      <a:pt x="1323" y="136"/>
                      <a:pt x="1322" y="135"/>
                    </a:cubicBezTo>
                    <a:cubicBezTo>
                      <a:pt x="1320" y="134"/>
                      <a:pt x="1319" y="133"/>
                      <a:pt x="1318" y="132"/>
                    </a:cubicBezTo>
                    <a:cubicBezTo>
                      <a:pt x="1303" y="122"/>
                      <a:pt x="1293" y="117"/>
                      <a:pt x="1293" y="117"/>
                    </a:cubicBezTo>
                    <a:cubicBezTo>
                      <a:pt x="1284" y="112"/>
                      <a:pt x="1275" y="107"/>
                      <a:pt x="1267" y="102"/>
                    </a:cubicBezTo>
                    <a:cubicBezTo>
                      <a:pt x="1256" y="97"/>
                      <a:pt x="1246" y="91"/>
                      <a:pt x="1236" y="87"/>
                    </a:cubicBezTo>
                    <a:cubicBezTo>
                      <a:pt x="1233" y="85"/>
                      <a:pt x="1229" y="83"/>
                      <a:pt x="1225" y="81"/>
                    </a:cubicBezTo>
                    <a:cubicBezTo>
                      <a:pt x="1222" y="80"/>
                      <a:pt x="1218" y="78"/>
                      <a:pt x="1215" y="76"/>
                    </a:cubicBezTo>
                    <a:cubicBezTo>
                      <a:pt x="1211" y="74"/>
                      <a:pt x="1207" y="73"/>
                      <a:pt x="1204" y="71"/>
                    </a:cubicBezTo>
                    <a:cubicBezTo>
                      <a:pt x="1130" y="38"/>
                      <a:pt x="1083" y="29"/>
                      <a:pt x="1030" y="17"/>
                    </a:cubicBezTo>
                    <a:cubicBezTo>
                      <a:pt x="972" y="5"/>
                      <a:pt x="918" y="4"/>
                      <a:pt x="900" y="4"/>
                    </a:cubicBezTo>
                    <a:cubicBezTo>
                      <a:pt x="897" y="4"/>
                      <a:pt x="895" y="4"/>
                      <a:pt x="894" y="4"/>
                    </a:cubicBezTo>
                    <a:cubicBezTo>
                      <a:pt x="890" y="4"/>
                      <a:pt x="885" y="3"/>
                      <a:pt x="881" y="3"/>
                    </a:cubicBezTo>
                    <a:cubicBezTo>
                      <a:pt x="848" y="3"/>
                      <a:pt x="819" y="11"/>
                      <a:pt x="794" y="22"/>
                    </a:cubicBezTo>
                    <a:cubicBezTo>
                      <a:pt x="774" y="31"/>
                      <a:pt x="757" y="42"/>
                      <a:pt x="742" y="53"/>
                    </a:cubicBezTo>
                    <a:cubicBezTo>
                      <a:pt x="718" y="71"/>
                      <a:pt x="701" y="89"/>
                      <a:pt x="692" y="100"/>
                    </a:cubicBezTo>
                    <a:cubicBezTo>
                      <a:pt x="687" y="107"/>
                      <a:pt x="684" y="111"/>
                      <a:pt x="684" y="111"/>
                    </a:cubicBezTo>
                    <a:cubicBezTo>
                      <a:pt x="683" y="112"/>
                      <a:pt x="683" y="112"/>
                      <a:pt x="683" y="112"/>
                    </a:cubicBezTo>
                    <a:cubicBezTo>
                      <a:pt x="705" y="112"/>
                      <a:pt x="705" y="112"/>
                      <a:pt x="705" y="112"/>
                    </a:cubicBezTo>
                    <a:cubicBezTo>
                      <a:pt x="699" y="120"/>
                      <a:pt x="676" y="149"/>
                      <a:pt x="658" y="208"/>
                    </a:cubicBezTo>
                    <a:cubicBezTo>
                      <a:pt x="655" y="211"/>
                      <a:pt x="603" y="279"/>
                      <a:pt x="590" y="385"/>
                    </a:cubicBezTo>
                    <a:cubicBezTo>
                      <a:pt x="589" y="398"/>
                      <a:pt x="589" y="398"/>
                      <a:pt x="589" y="398"/>
                    </a:cubicBezTo>
                    <a:cubicBezTo>
                      <a:pt x="584" y="364"/>
                      <a:pt x="577" y="331"/>
                      <a:pt x="577" y="331"/>
                    </a:cubicBezTo>
                    <a:cubicBezTo>
                      <a:pt x="577" y="331"/>
                      <a:pt x="577" y="331"/>
                      <a:pt x="577" y="331"/>
                    </a:cubicBezTo>
                    <a:cubicBezTo>
                      <a:pt x="563" y="256"/>
                      <a:pt x="529" y="211"/>
                      <a:pt x="527" y="208"/>
                    </a:cubicBezTo>
                    <a:cubicBezTo>
                      <a:pt x="518" y="174"/>
                      <a:pt x="492" y="122"/>
                      <a:pt x="487" y="113"/>
                    </a:cubicBezTo>
                    <a:cubicBezTo>
                      <a:pt x="569" y="113"/>
                      <a:pt x="569" y="113"/>
                      <a:pt x="569" y="113"/>
                    </a:cubicBezTo>
                    <a:cubicBezTo>
                      <a:pt x="567" y="111"/>
                      <a:pt x="567" y="111"/>
                      <a:pt x="567" y="111"/>
                    </a:cubicBezTo>
                    <a:cubicBezTo>
                      <a:pt x="567" y="111"/>
                      <a:pt x="555" y="99"/>
                      <a:pt x="541" y="86"/>
                    </a:cubicBezTo>
                    <a:cubicBezTo>
                      <a:pt x="526" y="73"/>
                      <a:pt x="510" y="59"/>
                      <a:pt x="502" y="53"/>
                    </a:cubicBezTo>
                    <a:cubicBezTo>
                      <a:pt x="474" y="36"/>
                      <a:pt x="429" y="15"/>
                      <a:pt x="390" y="6"/>
                    </a:cubicBezTo>
                    <a:cubicBezTo>
                      <a:pt x="374" y="3"/>
                      <a:pt x="360" y="1"/>
                      <a:pt x="347"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3" name="Freeform 238"/>
              <p:cNvSpPr>
                <a:spLocks noEditPoints="1"/>
              </p:cNvSpPr>
              <p:nvPr/>
            </p:nvSpPr>
            <p:spPr bwMode="auto">
              <a:xfrm>
                <a:off x="-4911722" y="4872033"/>
                <a:ext cx="915988" cy="4762"/>
              </a:xfrm>
              <a:custGeom>
                <a:avLst/>
                <a:gdLst/>
                <a:ahLst/>
                <a:cxnLst>
                  <a:cxn ang="0">
                    <a:pos x="0" y="0"/>
                  </a:cxn>
                  <a:cxn ang="0">
                    <a:pos x="0" y="0"/>
                  </a:cxn>
                  <a:cxn ang="0">
                    <a:pos x="0" y="1"/>
                  </a:cxn>
                  <a:cxn ang="0">
                    <a:pos x="1" y="1"/>
                  </a:cxn>
                  <a:cxn ang="0">
                    <a:pos x="1" y="0"/>
                  </a:cxn>
                  <a:cxn ang="0">
                    <a:pos x="1" y="0"/>
                  </a:cxn>
                  <a:cxn ang="0">
                    <a:pos x="1" y="0"/>
                  </a:cxn>
                  <a:cxn ang="0">
                    <a:pos x="0" y="0"/>
                  </a:cxn>
                  <a:cxn ang="0">
                    <a:pos x="244" y="0"/>
                  </a:cxn>
                  <a:cxn ang="0">
                    <a:pos x="243" y="0"/>
                  </a:cxn>
                  <a:cxn ang="0">
                    <a:pos x="243" y="0"/>
                  </a:cxn>
                  <a:cxn ang="0">
                    <a:pos x="243" y="0"/>
                  </a:cxn>
                  <a:cxn ang="0">
                    <a:pos x="243" y="0"/>
                  </a:cxn>
                  <a:cxn ang="0">
                    <a:pos x="243" y="1"/>
                  </a:cxn>
                  <a:cxn ang="0">
                    <a:pos x="244" y="1"/>
                  </a:cxn>
                  <a:cxn ang="0">
                    <a:pos x="244" y="0"/>
                  </a:cxn>
                </a:cxnLst>
                <a:rect l="0" t="0" r="r" b="b"/>
                <a:pathLst>
                  <a:path w="244" h="1">
                    <a:moveTo>
                      <a:pt x="0" y="0"/>
                    </a:moveTo>
                    <a:cubicBezTo>
                      <a:pt x="0" y="0"/>
                      <a:pt x="0" y="0"/>
                      <a:pt x="0" y="0"/>
                    </a:cubicBezTo>
                    <a:cubicBezTo>
                      <a:pt x="0" y="1"/>
                      <a:pt x="0" y="1"/>
                      <a:pt x="0" y="1"/>
                    </a:cubicBezTo>
                    <a:cubicBezTo>
                      <a:pt x="1" y="1"/>
                      <a:pt x="1" y="1"/>
                      <a:pt x="1" y="1"/>
                    </a:cubicBezTo>
                    <a:cubicBezTo>
                      <a:pt x="1" y="1"/>
                      <a:pt x="1" y="1"/>
                      <a:pt x="1" y="0"/>
                    </a:cubicBezTo>
                    <a:cubicBezTo>
                      <a:pt x="1" y="0"/>
                      <a:pt x="1" y="0"/>
                      <a:pt x="1" y="0"/>
                    </a:cubicBezTo>
                    <a:cubicBezTo>
                      <a:pt x="1" y="0"/>
                      <a:pt x="1" y="0"/>
                      <a:pt x="1" y="0"/>
                    </a:cubicBezTo>
                    <a:cubicBezTo>
                      <a:pt x="0" y="0"/>
                      <a:pt x="0" y="0"/>
                      <a:pt x="0" y="0"/>
                    </a:cubicBezTo>
                    <a:moveTo>
                      <a:pt x="244" y="0"/>
                    </a:moveTo>
                    <a:cubicBezTo>
                      <a:pt x="243" y="0"/>
                      <a:pt x="243" y="0"/>
                      <a:pt x="243" y="0"/>
                    </a:cubicBezTo>
                    <a:cubicBezTo>
                      <a:pt x="243" y="0"/>
                      <a:pt x="243" y="0"/>
                      <a:pt x="243" y="0"/>
                    </a:cubicBezTo>
                    <a:cubicBezTo>
                      <a:pt x="243" y="0"/>
                      <a:pt x="243" y="0"/>
                      <a:pt x="243" y="0"/>
                    </a:cubicBezTo>
                    <a:cubicBezTo>
                      <a:pt x="243" y="0"/>
                      <a:pt x="243" y="0"/>
                      <a:pt x="243" y="0"/>
                    </a:cubicBezTo>
                    <a:cubicBezTo>
                      <a:pt x="243" y="1"/>
                      <a:pt x="243" y="1"/>
                      <a:pt x="243" y="1"/>
                    </a:cubicBezTo>
                    <a:cubicBezTo>
                      <a:pt x="244" y="1"/>
                      <a:pt x="244" y="1"/>
                      <a:pt x="244" y="1"/>
                    </a:cubicBezTo>
                    <a:cubicBezTo>
                      <a:pt x="244" y="0"/>
                      <a:pt x="244" y="0"/>
                      <a:pt x="244"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4" name="Freeform 239"/>
              <p:cNvSpPr>
                <a:spLocks noEditPoints="1"/>
              </p:cNvSpPr>
              <p:nvPr/>
            </p:nvSpPr>
            <p:spPr bwMode="auto">
              <a:xfrm>
                <a:off x="-3671886" y="4872033"/>
                <a:ext cx="1171574" cy="4762"/>
              </a:xfrm>
              <a:custGeom>
                <a:avLst/>
                <a:gdLst/>
                <a:ahLst/>
                <a:cxnLst>
                  <a:cxn ang="0">
                    <a:pos x="1" y="0"/>
                  </a:cxn>
                  <a:cxn ang="0">
                    <a:pos x="0" y="0"/>
                  </a:cxn>
                  <a:cxn ang="0">
                    <a:pos x="0" y="1"/>
                  </a:cxn>
                  <a:cxn ang="0">
                    <a:pos x="1" y="1"/>
                  </a:cxn>
                  <a:cxn ang="0">
                    <a:pos x="1" y="0"/>
                  </a:cxn>
                  <a:cxn ang="0">
                    <a:pos x="1" y="0"/>
                  </a:cxn>
                  <a:cxn ang="0">
                    <a:pos x="1" y="0"/>
                  </a:cxn>
                  <a:cxn ang="0">
                    <a:pos x="1" y="0"/>
                  </a:cxn>
                  <a:cxn ang="0">
                    <a:pos x="312" y="0"/>
                  </a:cxn>
                  <a:cxn ang="0">
                    <a:pos x="311" y="0"/>
                  </a:cxn>
                  <a:cxn ang="0">
                    <a:pos x="311" y="1"/>
                  </a:cxn>
                  <a:cxn ang="0">
                    <a:pos x="312" y="1"/>
                  </a:cxn>
                  <a:cxn ang="0">
                    <a:pos x="312" y="0"/>
                  </a:cxn>
                </a:cxnLst>
                <a:rect l="0" t="0" r="r" b="b"/>
                <a:pathLst>
                  <a:path w="312" h="1">
                    <a:moveTo>
                      <a:pt x="1" y="0"/>
                    </a:moveTo>
                    <a:cubicBezTo>
                      <a:pt x="0" y="0"/>
                      <a:pt x="0" y="0"/>
                      <a:pt x="0" y="0"/>
                    </a:cubicBezTo>
                    <a:cubicBezTo>
                      <a:pt x="0" y="1"/>
                      <a:pt x="0" y="1"/>
                      <a:pt x="0" y="1"/>
                    </a:cubicBezTo>
                    <a:cubicBezTo>
                      <a:pt x="1" y="1"/>
                      <a:pt x="1" y="1"/>
                      <a:pt x="1" y="1"/>
                    </a:cubicBezTo>
                    <a:cubicBezTo>
                      <a:pt x="1" y="1"/>
                      <a:pt x="1" y="1"/>
                      <a:pt x="1" y="0"/>
                    </a:cubicBezTo>
                    <a:cubicBezTo>
                      <a:pt x="1" y="0"/>
                      <a:pt x="1" y="0"/>
                      <a:pt x="1" y="0"/>
                    </a:cubicBezTo>
                    <a:cubicBezTo>
                      <a:pt x="1" y="0"/>
                      <a:pt x="1" y="0"/>
                      <a:pt x="1" y="0"/>
                    </a:cubicBezTo>
                    <a:cubicBezTo>
                      <a:pt x="1" y="0"/>
                      <a:pt x="1" y="0"/>
                      <a:pt x="1" y="0"/>
                    </a:cubicBezTo>
                    <a:moveTo>
                      <a:pt x="312" y="0"/>
                    </a:moveTo>
                    <a:cubicBezTo>
                      <a:pt x="311" y="0"/>
                      <a:pt x="311" y="0"/>
                      <a:pt x="311" y="0"/>
                    </a:cubicBezTo>
                    <a:cubicBezTo>
                      <a:pt x="311" y="1"/>
                      <a:pt x="311" y="1"/>
                      <a:pt x="311" y="1"/>
                    </a:cubicBezTo>
                    <a:cubicBezTo>
                      <a:pt x="312" y="1"/>
                      <a:pt x="312" y="1"/>
                      <a:pt x="312" y="1"/>
                    </a:cubicBezTo>
                    <a:cubicBezTo>
                      <a:pt x="312" y="0"/>
                      <a:pt x="312" y="0"/>
                      <a:pt x="31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5" name="Freeform 240"/>
              <p:cNvSpPr>
                <a:spLocks noEditPoints="1"/>
              </p:cNvSpPr>
              <p:nvPr/>
            </p:nvSpPr>
            <p:spPr bwMode="auto">
              <a:xfrm>
                <a:off x="-2071686" y="4872033"/>
                <a:ext cx="1239838" cy="4762"/>
              </a:xfrm>
              <a:custGeom>
                <a:avLst/>
                <a:gdLst/>
                <a:ahLst/>
                <a:cxnLst>
                  <a:cxn ang="0">
                    <a:pos x="1" y="0"/>
                  </a:cxn>
                  <a:cxn ang="0">
                    <a:pos x="0" y="0"/>
                  </a:cxn>
                  <a:cxn ang="0">
                    <a:pos x="0" y="1"/>
                  </a:cxn>
                  <a:cxn ang="0">
                    <a:pos x="1" y="1"/>
                  </a:cxn>
                  <a:cxn ang="0">
                    <a:pos x="1" y="0"/>
                  </a:cxn>
                  <a:cxn ang="0">
                    <a:pos x="330" y="0"/>
                  </a:cxn>
                  <a:cxn ang="0">
                    <a:pos x="329" y="0"/>
                  </a:cxn>
                  <a:cxn ang="0">
                    <a:pos x="329" y="1"/>
                  </a:cxn>
                  <a:cxn ang="0">
                    <a:pos x="330" y="1"/>
                  </a:cxn>
                  <a:cxn ang="0">
                    <a:pos x="330" y="0"/>
                  </a:cxn>
                </a:cxnLst>
                <a:rect l="0" t="0" r="r" b="b"/>
                <a:pathLst>
                  <a:path w="330" h="1">
                    <a:moveTo>
                      <a:pt x="1" y="0"/>
                    </a:moveTo>
                    <a:cubicBezTo>
                      <a:pt x="0" y="0"/>
                      <a:pt x="0" y="0"/>
                      <a:pt x="0" y="0"/>
                    </a:cubicBezTo>
                    <a:cubicBezTo>
                      <a:pt x="0" y="1"/>
                      <a:pt x="0" y="1"/>
                      <a:pt x="0" y="1"/>
                    </a:cubicBezTo>
                    <a:cubicBezTo>
                      <a:pt x="1" y="1"/>
                      <a:pt x="1" y="1"/>
                      <a:pt x="1" y="1"/>
                    </a:cubicBezTo>
                    <a:cubicBezTo>
                      <a:pt x="1" y="0"/>
                      <a:pt x="1" y="0"/>
                      <a:pt x="1" y="0"/>
                    </a:cubicBezTo>
                    <a:moveTo>
                      <a:pt x="330" y="0"/>
                    </a:moveTo>
                    <a:cubicBezTo>
                      <a:pt x="329" y="0"/>
                      <a:pt x="329" y="0"/>
                      <a:pt x="329" y="0"/>
                    </a:cubicBezTo>
                    <a:cubicBezTo>
                      <a:pt x="329" y="1"/>
                      <a:pt x="329" y="1"/>
                      <a:pt x="329" y="1"/>
                    </a:cubicBezTo>
                    <a:cubicBezTo>
                      <a:pt x="330" y="1"/>
                      <a:pt x="330" y="1"/>
                      <a:pt x="330" y="1"/>
                    </a:cubicBezTo>
                    <a:cubicBezTo>
                      <a:pt x="330" y="0"/>
                      <a:pt x="330" y="0"/>
                      <a:pt x="33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6" name="Freeform 241"/>
              <p:cNvSpPr>
                <a:spLocks noEditPoints="1"/>
              </p:cNvSpPr>
              <p:nvPr/>
            </p:nvSpPr>
            <p:spPr bwMode="auto">
              <a:xfrm>
                <a:off x="-6246811" y="4872033"/>
                <a:ext cx="920750" cy="4762"/>
              </a:xfrm>
              <a:custGeom>
                <a:avLst/>
                <a:gdLst/>
                <a:ahLst/>
                <a:cxnLst>
                  <a:cxn ang="0">
                    <a:pos x="1" y="0"/>
                  </a:cxn>
                  <a:cxn ang="0">
                    <a:pos x="0" y="0"/>
                  </a:cxn>
                  <a:cxn ang="0">
                    <a:pos x="0" y="1"/>
                  </a:cxn>
                  <a:cxn ang="0">
                    <a:pos x="1" y="1"/>
                  </a:cxn>
                  <a:cxn ang="0">
                    <a:pos x="1" y="0"/>
                  </a:cxn>
                  <a:cxn ang="0">
                    <a:pos x="1" y="0"/>
                  </a:cxn>
                  <a:cxn ang="0">
                    <a:pos x="1" y="0"/>
                  </a:cxn>
                  <a:cxn ang="0">
                    <a:pos x="1" y="0"/>
                  </a:cxn>
                  <a:cxn ang="0">
                    <a:pos x="245" y="0"/>
                  </a:cxn>
                  <a:cxn ang="0">
                    <a:pos x="244" y="0"/>
                  </a:cxn>
                  <a:cxn ang="0">
                    <a:pos x="244" y="0"/>
                  </a:cxn>
                  <a:cxn ang="0">
                    <a:pos x="244" y="0"/>
                  </a:cxn>
                  <a:cxn ang="0">
                    <a:pos x="244" y="0"/>
                  </a:cxn>
                  <a:cxn ang="0">
                    <a:pos x="243" y="1"/>
                  </a:cxn>
                  <a:cxn ang="0">
                    <a:pos x="245" y="1"/>
                  </a:cxn>
                  <a:cxn ang="0">
                    <a:pos x="245" y="0"/>
                  </a:cxn>
                </a:cxnLst>
                <a:rect l="0" t="0" r="r" b="b"/>
                <a:pathLst>
                  <a:path w="245" h="1">
                    <a:moveTo>
                      <a:pt x="1" y="0"/>
                    </a:moveTo>
                    <a:cubicBezTo>
                      <a:pt x="0" y="0"/>
                      <a:pt x="0" y="0"/>
                      <a:pt x="0" y="0"/>
                    </a:cubicBezTo>
                    <a:cubicBezTo>
                      <a:pt x="0" y="1"/>
                      <a:pt x="0" y="1"/>
                      <a:pt x="0" y="1"/>
                    </a:cubicBezTo>
                    <a:cubicBezTo>
                      <a:pt x="1" y="1"/>
                      <a:pt x="1" y="1"/>
                      <a:pt x="1" y="1"/>
                    </a:cubicBezTo>
                    <a:cubicBezTo>
                      <a:pt x="1" y="1"/>
                      <a:pt x="1" y="1"/>
                      <a:pt x="1" y="0"/>
                    </a:cubicBezTo>
                    <a:cubicBezTo>
                      <a:pt x="1" y="0"/>
                      <a:pt x="1" y="0"/>
                      <a:pt x="1" y="0"/>
                    </a:cubicBezTo>
                    <a:cubicBezTo>
                      <a:pt x="1" y="0"/>
                      <a:pt x="1" y="0"/>
                      <a:pt x="1" y="0"/>
                    </a:cubicBezTo>
                    <a:cubicBezTo>
                      <a:pt x="1" y="0"/>
                      <a:pt x="1" y="0"/>
                      <a:pt x="1" y="0"/>
                    </a:cubicBezTo>
                    <a:moveTo>
                      <a:pt x="245" y="0"/>
                    </a:moveTo>
                    <a:cubicBezTo>
                      <a:pt x="244" y="0"/>
                      <a:pt x="244" y="0"/>
                      <a:pt x="244" y="0"/>
                    </a:cubicBezTo>
                    <a:cubicBezTo>
                      <a:pt x="244" y="0"/>
                      <a:pt x="244" y="0"/>
                      <a:pt x="244" y="0"/>
                    </a:cubicBezTo>
                    <a:cubicBezTo>
                      <a:pt x="244" y="0"/>
                      <a:pt x="244" y="0"/>
                      <a:pt x="244" y="0"/>
                    </a:cubicBezTo>
                    <a:cubicBezTo>
                      <a:pt x="244" y="0"/>
                      <a:pt x="244" y="0"/>
                      <a:pt x="244" y="0"/>
                    </a:cubicBezTo>
                    <a:cubicBezTo>
                      <a:pt x="244" y="0"/>
                      <a:pt x="244" y="0"/>
                      <a:pt x="243" y="1"/>
                    </a:cubicBezTo>
                    <a:cubicBezTo>
                      <a:pt x="245" y="1"/>
                      <a:pt x="245" y="1"/>
                      <a:pt x="245" y="1"/>
                    </a:cubicBezTo>
                    <a:cubicBezTo>
                      <a:pt x="245" y="0"/>
                      <a:pt x="245" y="0"/>
                      <a:pt x="245"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7" name="Freeform 242"/>
              <p:cNvSpPr>
                <a:spLocks/>
              </p:cNvSpPr>
              <p:nvPr/>
            </p:nvSpPr>
            <p:spPr bwMode="auto">
              <a:xfrm>
                <a:off x="-5021261" y="4541833"/>
                <a:ext cx="7937" cy="3175"/>
              </a:xfrm>
              <a:custGeom>
                <a:avLst/>
                <a:gdLst/>
                <a:ahLst/>
                <a:cxnLst>
                  <a:cxn ang="0">
                    <a:pos x="1" y="0"/>
                  </a:cxn>
                  <a:cxn ang="0">
                    <a:pos x="0" y="0"/>
                  </a:cxn>
                  <a:cxn ang="0">
                    <a:pos x="0" y="1"/>
                  </a:cxn>
                  <a:cxn ang="0">
                    <a:pos x="2" y="1"/>
                  </a:cxn>
                  <a:cxn ang="0">
                    <a:pos x="1" y="0"/>
                  </a:cxn>
                </a:cxnLst>
                <a:rect l="0" t="0" r="r" b="b"/>
                <a:pathLst>
                  <a:path w="2" h="1">
                    <a:moveTo>
                      <a:pt x="1" y="0"/>
                    </a:moveTo>
                    <a:cubicBezTo>
                      <a:pt x="0" y="0"/>
                      <a:pt x="0" y="0"/>
                      <a:pt x="0" y="0"/>
                    </a:cubicBezTo>
                    <a:cubicBezTo>
                      <a:pt x="0" y="1"/>
                      <a:pt x="0" y="1"/>
                      <a:pt x="0" y="1"/>
                    </a:cubicBezTo>
                    <a:cubicBezTo>
                      <a:pt x="2" y="1"/>
                      <a:pt x="2" y="1"/>
                      <a:pt x="2" y="1"/>
                    </a:cubicBezTo>
                    <a:cubicBezTo>
                      <a:pt x="1" y="1"/>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8" name="Freeform 243"/>
              <p:cNvSpPr>
                <a:spLocks noEditPoints="1"/>
              </p:cNvSpPr>
              <p:nvPr/>
            </p:nvSpPr>
            <p:spPr bwMode="auto">
              <a:xfrm>
                <a:off x="-3781423" y="4541833"/>
                <a:ext cx="1409699" cy="3175"/>
              </a:xfrm>
              <a:custGeom>
                <a:avLst/>
                <a:gdLst/>
                <a:ahLst/>
                <a:cxnLst>
                  <a:cxn ang="0">
                    <a:pos x="1" y="0"/>
                  </a:cxn>
                  <a:cxn ang="0">
                    <a:pos x="0" y="0"/>
                  </a:cxn>
                  <a:cxn ang="0">
                    <a:pos x="0" y="1"/>
                  </a:cxn>
                  <a:cxn ang="0">
                    <a:pos x="1" y="1"/>
                  </a:cxn>
                  <a:cxn ang="0">
                    <a:pos x="1" y="0"/>
                  </a:cxn>
                  <a:cxn ang="0">
                    <a:pos x="375" y="0"/>
                  </a:cxn>
                  <a:cxn ang="0">
                    <a:pos x="375" y="0"/>
                  </a:cxn>
                  <a:cxn ang="0">
                    <a:pos x="374" y="1"/>
                  </a:cxn>
                  <a:cxn ang="0">
                    <a:pos x="374" y="1"/>
                  </a:cxn>
                  <a:cxn ang="0">
                    <a:pos x="375" y="1"/>
                  </a:cxn>
                  <a:cxn ang="0">
                    <a:pos x="375" y="0"/>
                  </a:cxn>
                </a:cxnLst>
                <a:rect l="0" t="0" r="r" b="b"/>
                <a:pathLst>
                  <a:path w="375" h="1">
                    <a:moveTo>
                      <a:pt x="1" y="0"/>
                    </a:moveTo>
                    <a:cubicBezTo>
                      <a:pt x="0" y="0"/>
                      <a:pt x="0" y="0"/>
                      <a:pt x="0" y="0"/>
                    </a:cubicBezTo>
                    <a:cubicBezTo>
                      <a:pt x="0" y="1"/>
                      <a:pt x="0" y="1"/>
                      <a:pt x="0" y="1"/>
                    </a:cubicBezTo>
                    <a:cubicBezTo>
                      <a:pt x="1" y="1"/>
                      <a:pt x="1" y="1"/>
                      <a:pt x="1" y="1"/>
                    </a:cubicBezTo>
                    <a:cubicBezTo>
                      <a:pt x="1" y="0"/>
                      <a:pt x="1" y="0"/>
                      <a:pt x="1" y="0"/>
                    </a:cubicBezTo>
                    <a:moveTo>
                      <a:pt x="375" y="0"/>
                    </a:moveTo>
                    <a:cubicBezTo>
                      <a:pt x="375" y="0"/>
                      <a:pt x="375" y="0"/>
                      <a:pt x="375" y="0"/>
                    </a:cubicBezTo>
                    <a:cubicBezTo>
                      <a:pt x="375" y="0"/>
                      <a:pt x="375" y="0"/>
                      <a:pt x="374" y="1"/>
                    </a:cubicBezTo>
                    <a:cubicBezTo>
                      <a:pt x="374" y="1"/>
                      <a:pt x="374" y="1"/>
                      <a:pt x="374" y="1"/>
                    </a:cubicBezTo>
                    <a:cubicBezTo>
                      <a:pt x="375" y="1"/>
                      <a:pt x="375" y="1"/>
                      <a:pt x="375" y="1"/>
                    </a:cubicBezTo>
                    <a:cubicBezTo>
                      <a:pt x="375" y="0"/>
                      <a:pt x="375" y="0"/>
                      <a:pt x="375"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9" name="Freeform 244"/>
              <p:cNvSpPr>
                <a:spLocks/>
              </p:cNvSpPr>
              <p:nvPr/>
            </p:nvSpPr>
            <p:spPr bwMode="auto">
              <a:xfrm>
                <a:off x="-2176461" y="4541833"/>
                <a:ext cx="1587" cy="3175"/>
              </a:xfrm>
              <a:custGeom>
                <a:avLst/>
                <a:gdLst/>
                <a:ahLst/>
                <a:cxnLst>
                  <a:cxn ang="0">
                    <a:pos x="0" y="0"/>
                  </a:cxn>
                  <a:cxn ang="0">
                    <a:pos x="0" y="0"/>
                  </a:cxn>
                  <a:cxn ang="0">
                    <a:pos x="0" y="1"/>
                  </a:cxn>
                  <a:cxn ang="0">
                    <a:pos x="0" y="1"/>
                  </a:cxn>
                  <a:cxn ang="0">
                    <a:pos x="0" y="0"/>
                  </a:cxn>
                </a:cxnLst>
                <a:rect l="0" t="0" r="r" b="b"/>
                <a:pathLst>
                  <a:path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0" name="Freeform 245"/>
              <p:cNvSpPr>
                <a:spLocks/>
              </p:cNvSpPr>
              <p:nvPr/>
            </p:nvSpPr>
            <p:spPr bwMode="auto">
              <a:xfrm>
                <a:off x="-6310310" y="4541833"/>
                <a:ext cx="4762" cy="3175"/>
              </a:xfrm>
              <a:custGeom>
                <a:avLst/>
                <a:gdLst/>
                <a:ahLst/>
                <a:cxnLst>
                  <a:cxn ang="0">
                    <a:pos x="0" y="0"/>
                  </a:cxn>
                  <a:cxn ang="0">
                    <a:pos x="0" y="0"/>
                  </a:cxn>
                  <a:cxn ang="0">
                    <a:pos x="0" y="1"/>
                  </a:cxn>
                  <a:cxn ang="0">
                    <a:pos x="1" y="1"/>
                  </a:cxn>
                  <a:cxn ang="0">
                    <a:pos x="0" y="0"/>
                  </a:cxn>
                </a:cxnLst>
                <a:rect l="0" t="0" r="r" b="b"/>
                <a:pathLst>
                  <a:path w="1" h="1">
                    <a:moveTo>
                      <a:pt x="0" y="0"/>
                    </a:moveTo>
                    <a:cubicBezTo>
                      <a:pt x="0" y="0"/>
                      <a:pt x="0" y="0"/>
                      <a:pt x="0" y="0"/>
                    </a:cubicBezTo>
                    <a:cubicBezTo>
                      <a:pt x="0" y="1"/>
                      <a:pt x="0" y="1"/>
                      <a:pt x="0" y="1"/>
                    </a:cubicBezTo>
                    <a:cubicBezTo>
                      <a:pt x="1" y="1"/>
                      <a:pt x="1" y="1"/>
                      <a:pt x="1" y="1"/>
                    </a:cubicBezTo>
                    <a:cubicBezTo>
                      <a:pt x="1" y="1"/>
                      <a:pt x="1" y="0"/>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1" name="Freeform 246"/>
              <p:cNvSpPr>
                <a:spLocks noEditPoints="1"/>
              </p:cNvSpPr>
              <p:nvPr/>
            </p:nvSpPr>
            <p:spPr bwMode="auto">
              <a:xfrm>
                <a:off x="-4062411" y="3529009"/>
                <a:ext cx="3133723" cy="4762"/>
              </a:xfrm>
              <a:custGeom>
                <a:avLst/>
                <a:gdLst/>
                <a:ahLst/>
                <a:cxnLst>
                  <a:cxn ang="0">
                    <a:pos x="1" y="0"/>
                  </a:cxn>
                  <a:cxn ang="0">
                    <a:pos x="0" y="0"/>
                  </a:cxn>
                  <a:cxn ang="0">
                    <a:pos x="0" y="1"/>
                  </a:cxn>
                  <a:cxn ang="0">
                    <a:pos x="1" y="1"/>
                  </a:cxn>
                  <a:cxn ang="0">
                    <a:pos x="1" y="0"/>
                  </a:cxn>
                  <a:cxn ang="0">
                    <a:pos x="834" y="0"/>
                  </a:cxn>
                  <a:cxn ang="0">
                    <a:pos x="832" y="0"/>
                  </a:cxn>
                  <a:cxn ang="0">
                    <a:pos x="833" y="1"/>
                  </a:cxn>
                  <a:cxn ang="0">
                    <a:pos x="834" y="1"/>
                  </a:cxn>
                  <a:cxn ang="0">
                    <a:pos x="834" y="0"/>
                  </a:cxn>
                </a:cxnLst>
                <a:rect l="0" t="0" r="r" b="b"/>
                <a:pathLst>
                  <a:path w="834" h="1">
                    <a:moveTo>
                      <a:pt x="1" y="0"/>
                    </a:moveTo>
                    <a:cubicBezTo>
                      <a:pt x="0" y="0"/>
                      <a:pt x="0" y="0"/>
                      <a:pt x="0" y="0"/>
                    </a:cubicBezTo>
                    <a:cubicBezTo>
                      <a:pt x="0" y="1"/>
                      <a:pt x="0" y="1"/>
                      <a:pt x="0" y="1"/>
                    </a:cubicBezTo>
                    <a:cubicBezTo>
                      <a:pt x="1" y="1"/>
                      <a:pt x="1" y="1"/>
                      <a:pt x="1" y="1"/>
                    </a:cubicBezTo>
                    <a:cubicBezTo>
                      <a:pt x="1" y="0"/>
                      <a:pt x="1" y="0"/>
                      <a:pt x="1" y="0"/>
                    </a:cubicBezTo>
                    <a:moveTo>
                      <a:pt x="834" y="0"/>
                    </a:moveTo>
                    <a:cubicBezTo>
                      <a:pt x="832" y="0"/>
                      <a:pt x="832" y="0"/>
                      <a:pt x="832" y="0"/>
                    </a:cubicBezTo>
                    <a:cubicBezTo>
                      <a:pt x="833" y="0"/>
                      <a:pt x="833" y="0"/>
                      <a:pt x="833" y="1"/>
                    </a:cubicBezTo>
                    <a:cubicBezTo>
                      <a:pt x="834" y="1"/>
                      <a:pt x="834" y="1"/>
                      <a:pt x="834" y="1"/>
                    </a:cubicBezTo>
                    <a:cubicBezTo>
                      <a:pt x="834" y="0"/>
                      <a:pt x="834" y="0"/>
                      <a:pt x="834"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2" name="Freeform 247"/>
              <p:cNvSpPr>
                <a:spLocks noEditPoints="1"/>
              </p:cNvSpPr>
              <p:nvPr/>
            </p:nvSpPr>
            <p:spPr bwMode="auto">
              <a:xfrm>
                <a:off x="-6246811" y="3529009"/>
                <a:ext cx="2044699" cy="4762"/>
              </a:xfrm>
              <a:custGeom>
                <a:avLst/>
                <a:gdLst/>
                <a:ahLst/>
                <a:cxnLst>
                  <a:cxn ang="0">
                    <a:pos x="2" y="0"/>
                  </a:cxn>
                  <a:cxn ang="0">
                    <a:pos x="0" y="0"/>
                  </a:cxn>
                  <a:cxn ang="0">
                    <a:pos x="0" y="1"/>
                  </a:cxn>
                  <a:cxn ang="0">
                    <a:pos x="1" y="1"/>
                  </a:cxn>
                  <a:cxn ang="0">
                    <a:pos x="2" y="0"/>
                  </a:cxn>
                  <a:cxn ang="0">
                    <a:pos x="544" y="0"/>
                  </a:cxn>
                  <a:cxn ang="0">
                    <a:pos x="543" y="0"/>
                  </a:cxn>
                  <a:cxn ang="0">
                    <a:pos x="543" y="1"/>
                  </a:cxn>
                  <a:cxn ang="0">
                    <a:pos x="544" y="1"/>
                  </a:cxn>
                  <a:cxn ang="0">
                    <a:pos x="544" y="0"/>
                  </a:cxn>
                </a:cxnLst>
                <a:rect l="0" t="0" r="r" b="b"/>
                <a:pathLst>
                  <a:path w="544" h="1">
                    <a:moveTo>
                      <a:pt x="2" y="0"/>
                    </a:moveTo>
                    <a:cubicBezTo>
                      <a:pt x="0" y="0"/>
                      <a:pt x="0" y="0"/>
                      <a:pt x="0" y="0"/>
                    </a:cubicBezTo>
                    <a:cubicBezTo>
                      <a:pt x="0" y="1"/>
                      <a:pt x="0" y="1"/>
                      <a:pt x="0" y="1"/>
                    </a:cubicBezTo>
                    <a:cubicBezTo>
                      <a:pt x="1" y="1"/>
                      <a:pt x="1" y="1"/>
                      <a:pt x="1" y="1"/>
                    </a:cubicBezTo>
                    <a:cubicBezTo>
                      <a:pt x="1" y="0"/>
                      <a:pt x="2" y="0"/>
                      <a:pt x="2" y="0"/>
                    </a:cubicBezTo>
                    <a:moveTo>
                      <a:pt x="544" y="0"/>
                    </a:moveTo>
                    <a:cubicBezTo>
                      <a:pt x="543" y="0"/>
                      <a:pt x="543" y="0"/>
                      <a:pt x="543" y="0"/>
                    </a:cubicBezTo>
                    <a:cubicBezTo>
                      <a:pt x="543" y="0"/>
                      <a:pt x="543" y="0"/>
                      <a:pt x="543" y="1"/>
                    </a:cubicBezTo>
                    <a:cubicBezTo>
                      <a:pt x="544" y="1"/>
                      <a:pt x="544" y="1"/>
                      <a:pt x="544" y="1"/>
                    </a:cubicBezTo>
                    <a:cubicBezTo>
                      <a:pt x="544" y="0"/>
                      <a:pt x="544" y="0"/>
                      <a:pt x="544"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3" name="Freeform 248"/>
              <p:cNvSpPr>
                <a:spLocks/>
              </p:cNvSpPr>
              <p:nvPr/>
            </p:nvSpPr>
            <p:spPr bwMode="auto">
              <a:xfrm>
                <a:off x="-3690937" y="2784472"/>
                <a:ext cx="7937" cy="3175"/>
              </a:xfrm>
              <a:custGeom>
                <a:avLst/>
                <a:gdLst/>
                <a:ahLst/>
                <a:cxnLst>
                  <a:cxn ang="0">
                    <a:pos x="5" y="0"/>
                  </a:cxn>
                  <a:cxn ang="0">
                    <a:pos x="0" y="0"/>
                  </a:cxn>
                  <a:cxn ang="0">
                    <a:pos x="0" y="2"/>
                  </a:cxn>
                  <a:cxn ang="0">
                    <a:pos x="2" y="2"/>
                  </a:cxn>
                  <a:cxn ang="0">
                    <a:pos x="5" y="0"/>
                  </a:cxn>
                  <a:cxn ang="0">
                    <a:pos x="5" y="0"/>
                  </a:cxn>
                </a:cxnLst>
                <a:rect l="0" t="0" r="r" b="b"/>
                <a:pathLst>
                  <a:path w="5" h="2">
                    <a:moveTo>
                      <a:pt x="5" y="0"/>
                    </a:moveTo>
                    <a:lnTo>
                      <a:pt x="0" y="0"/>
                    </a:lnTo>
                    <a:lnTo>
                      <a:pt x="0" y="2"/>
                    </a:lnTo>
                    <a:lnTo>
                      <a:pt x="2" y="2"/>
                    </a:lnTo>
                    <a:lnTo>
                      <a:pt x="5" y="0"/>
                    </a:lnTo>
                    <a:lnTo>
                      <a:pt x="5"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4" name="Freeform 249"/>
              <p:cNvSpPr>
                <a:spLocks noEditPoints="1"/>
              </p:cNvSpPr>
              <p:nvPr/>
            </p:nvSpPr>
            <p:spPr bwMode="auto">
              <a:xfrm>
                <a:off x="-5837235" y="2784472"/>
                <a:ext cx="1316037" cy="3175"/>
              </a:xfrm>
              <a:custGeom>
                <a:avLst/>
                <a:gdLst/>
                <a:ahLst/>
                <a:cxnLst>
                  <a:cxn ang="0">
                    <a:pos x="1" y="0"/>
                  </a:cxn>
                  <a:cxn ang="0">
                    <a:pos x="0" y="0"/>
                  </a:cxn>
                  <a:cxn ang="0">
                    <a:pos x="0" y="1"/>
                  </a:cxn>
                  <a:cxn ang="0">
                    <a:pos x="1" y="1"/>
                  </a:cxn>
                  <a:cxn ang="0">
                    <a:pos x="1" y="0"/>
                  </a:cxn>
                  <a:cxn ang="0">
                    <a:pos x="349" y="0"/>
                  </a:cxn>
                  <a:cxn ang="0">
                    <a:pos x="348" y="0"/>
                  </a:cxn>
                  <a:cxn ang="0">
                    <a:pos x="349" y="1"/>
                  </a:cxn>
                  <a:cxn ang="0">
                    <a:pos x="350" y="1"/>
                  </a:cxn>
                  <a:cxn ang="0">
                    <a:pos x="350" y="1"/>
                  </a:cxn>
                  <a:cxn ang="0">
                    <a:pos x="349" y="1"/>
                  </a:cxn>
                  <a:cxn ang="0">
                    <a:pos x="349" y="0"/>
                  </a:cxn>
                </a:cxnLst>
                <a:rect l="0" t="0" r="r" b="b"/>
                <a:pathLst>
                  <a:path w="350" h="1">
                    <a:moveTo>
                      <a:pt x="1" y="0"/>
                    </a:moveTo>
                    <a:cubicBezTo>
                      <a:pt x="0" y="0"/>
                      <a:pt x="0" y="0"/>
                      <a:pt x="0" y="0"/>
                    </a:cubicBezTo>
                    <a:cubicBezTo>
                      <a:pt x="0" y="1"/>
                      <a:pt x="0" y="1"/>
                      <a:pt x="0" y="1"/>
                    </a:cubicBezTo>
                    <a:cubicBezTo>
                      <a:pt x="1" y="1"/>
                      <a:pt x="1" y="1"/>
                      <a:pt x="1" y="1"/>
                    </a:cubicBezTo>
                    <a:cubicBezTo>
                      <a:pt x="1" y="0"/>
                      <a:pt x="1" y="0"/>
                      <a:pt x="1" y="0"/>
                    </a:cubicBezTo>
                    <a:moveTo>
                      <a:pt x="349" y="0"/>
                    </a:moveTo>
                    <a:cubicBezTo>
                      <a:pt x="348" y="0"/>
                      <a:pt x="348" y="0"/>
                      <a:pt x="348" y="0"/>
                    </a:cubicBezTo>
                    <a:cubicBezTo>
                      <a:pt x="349" y="1"/>
                      <a:pt x="349" y="1"/>
                      <a:pt x="349" y="1"/>
                    </a:cubicBezTo>
                    <a:cubicBezTo>
                      <a:pt x="350" y="1"/>
                      <a:pt x="350" y="1"/>
                      <a:pt x="350" y="1"/>
                    </a:cubicBezTo>
                    <a:cubicBezTo>
                      <a:pt x="350" y="1"/>
                      <a:pt x="350" y="1"/>
                      <a:pt x="350" y="1"/>
                    </a:cubicBezTo>
                    <a:cubicBezTo>
                      <a:pt x="349" y="1"/>
                      <a:pt x="349" y="1"/>
                      <a:pt x="349" y="1"/>
                    </a:cubicBezTo>
                    <a:cubicBezTo>
                      <a:pt x="349" y="0"/>
                      <a:pt x="349" y="0"/>
                      <a:pt x="349"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5" name="Freeform 250"/>
              <p:cNvSpPr>
                <a:spLocks/>
              </p:cNvSpPr>
              <p:nvPr/>
            </p:nvSpPr>
            <p:spPr bwMode="auto">
              <a:xfrm>
                <a:off x="-3671886" y="2668584"/>
                <a:ext cx="3175" cy="3175"/>
              </a:xfrm>
              <a:custGeom>
                <a:avLst/>
                <a:gdLst/>
                <a:ahLst/>
                <a:cxnLst>
                  <a:cxn ang="0">
                    <a:pos x="1" y="0"/>
                  </a:cxn>
                  <a:cxn ang="0">
                    <a:pos x="0" y="0"/>
                  </a:cxn>
                  <a:cxn ang="0">
                    <a:pos x="0" y="1"/>
                  </a:cxn>
                  <a:cxn ang="0">
                    <a:pos x="0" y="1"/>
                  </a:cxn>
                  <a:cxn ang="0">
                    <a:pos x="1" y="0"/>
                  </a:cxn>
                </a:cxnLst>
                <a:rect l="0" t="0" r="r" b="b"/>
                <a:pathLst>
                  <a:path w="1" h="1">
                    <a:moveTo>
                      <a:pt x="1" y="0"/>
                    </a:moveTo>
                    <a:cubicBezTo>
                      <a:pt x="0" y="0"/>
                      <a:pt x="0" y="0"/>
                      <a:pt x="0" y="0"/>
                    </a:cubicBezTo>
                    <a:cubicBezTo>
                      <a:pt x="0" y="1"/>
                      <a:pt x="0" y="1"/>
                      <a:pt x="0" y="1"/>
                    </a:cubicBezTo>
                    <a:cubicBezTo>
                      <a:pt x="0" y="1"/>
                      <a:pt x="0" y="1"/>
                      <a:pt x="0" y="1"/>
                    </a:cubicBezTo>
                    <a:cubicBezTo>
                      <a:pt x="0" y="1"/>
                      <a:pt x="1" y="1"/>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6" name="Freeform 251"/>
              <p:cNvSpPr>
                <a:spLocks/>
              </p:cNvSpPr>
              <p:nvPr/>
            </p:nvSpPr>
            <p:spPr bwMode="auto">
              <a:xfrm>
                <a:off x="-1308099" y="3146422"/>
                <a:ext cx="6350" cy="3175"/>
              </a:xfrm>
              <a:custGeom>
                <a:avLst/>
                <a:gdLst/>
                <a:ahLst/>
                <a:cxnLst>
                  <a:cxn ang="0">
                    <a:pos x="2" y="0"/>
                  </a:cxn>
                  <a:cxn ang="0">
                    <a:pos x="0" y="0"/>
                  </a:cxn>
                  <a:cxn ang="0">
                    <a:pos x="1" y="1"/>
                  </a:cxn>
                  <a:cxn ang="0">
                    <a:pos x="2" y="1"/>
                  </a:cxn>
                  <a:cxn ang="0">
                    <a:pos x="2" y="0"/>
                  </a:cxn>
                </a:cxnLst>
                <a:rect l="0" t="0" r="r" b="b"/>
                <a:pathLst>
                  <a:path w="2" h="1">
                    <a:moveTo>
                      <a:pt x="2" y="0"/>
                    </a:moveTo>
                    <a:cubicBezTo>
                      <a:pt x="0" y="0"/>
                      <a:pt x="0" y="0"/>
                      <a:pt x="0" y="0"/>
                    </a:cubicBezTo>
                    <a:cubicBezTo>
                      <a:pt x="1" y="1"/>
                      <a:pt x="1" y="1"/>
                      <a:pt x="1"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7" name="Freeform 252"/>
              <p:cNvSpPr>
                <a:spLocks/>
              </p:cNvSpPr>
              <p:nvPr/>
            </p:nvSpPr>
            <p:spPr bwMode="auto">
              <a:xfrm>
                <a:off x="-5738810" y="2668584"/>
                <a:ext cx="3175" cy="3175"/>
              </a:xfrm>
              <a:custGeom>
                <a:avLst/>
                <a:gdLst/>
                <a:ahLst/>
                <a:cxnLst>
                  <a:cxn ang="0">
                    <a:pos x="1" y="0"/>
                  </a:cxn>
                  <a:cxn ang="0">
                    <a:pos x="0" y="0"/>
                  </a:cxn>
                  <a:cxn ang="0">
                    <a:pos x="0" y="1"/>
                  </a:cxn>
                  <a:cxn ang="0">
                    <a:pos x="0" y="1"/>
                  </a:cxn>
                  <a:cxn ang="0">
                    <a:pos x="1" y="0"/>
                  </a:cxn>
                </a:cxnLst>
                <a:rect l="0" t="0" r="r" b="b"/>
                <a:pathLst>
                  <a:path w="1" h="1">
                    <a:moveTo>
                      <a:pt x="1" y="0"/>
                    </a:moveTo>
                    <a:cubicBezTo>
                      <a:pt x="0" y="0"/>
                      <a:pt x="0" y="0"/>
                      <a:pt x="0" y="0"/>
                    </a:cubicBezTo>
                    <a:cubicBezTo>
                      <a:pt x="0" y="1"/>
                      <a:pt x="0" y="1"/>
                      <a:pt x="0" y="1"/>
                    </a:cubicBezTo>
                    <a:cubicBezTo>
                      <a:pt x="0" y="1"/>
                      <a:pt x="0" y="1"/>
                      <a:pt x="0" y="1"/>
                    </a:cubicBezTo>
                    <a:cubicBezTo>
                      <a:pt x="1" y="1"/>
                      <a:pt x="1" y="1"/>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8" name="Freeform 253"/>
              <p:cNvSpPr>
                <a:spLocks noEditPoints="1"/>
              </p:cNvSpPr>
              <p:nvPr/>
            </p:nvSpPr>
            <p:spPr bwMode="auto">
              <a:xfrm>
                <a:off x="-5035547" y="4459284"/>
                <a:ext cx="1163637" cy="3175"/>
              </a:xfrm>
              <a:custGeom>
                <a:avLst/>
                <a:gdLst/>
                <a:ahLst/>
                <a:cxnLst>
                  <a:cxn ang="0">
                    <a:pos x="1" y="0"/>
                  </a:cxn>
                  <a:cxn ang="0">
                    <a:pos x="0" y="0"/>
                  </a:cxn>
                  <a:cxn ang="0">
                    <a:pos x="0" y="1"/>
                  </a:cxn>
                  <a:cxn ang="0">
                    <a:pos x="1" y="1"/>
                  </a:cxn>
                  <a:cxn ang="0">
                    <a:pos x="1" y="0"/>
                  </a:cxn>
                  <a:cxn ang="0">
                    <a:pos x="310" y="0"/>
                  </a:cxn>
                  <a:cxn ang="0">
                    <a:pos x="309" y="0"/>
                  </a:cxn>
                  <a:cxn ang="0">
                    <a:pos x="309" y="1"/>
                  </a:cxn>
                  <a:cxn ang="0">
                    <a:pos x="310" y="1"/>
                  </a:cxn>
                  <a:cxn ang="0">
                    <a:pos x="310" y="0"/>
                  </a:cxn>
                </a:cxnLst>
                <a:rect l="0" t="0" r="r" b="b"/>
                <a:pathLst>
                  <a:path w="310" h="1">
                    <a:moveTo>
                      <a:pt x="1" y="0"/>
                    </a:moveTo>
                    <a:cubicBezTo>
                      <a:pt x="0" y="0"/>
                      <a:pt x="0" y="0"/>
                      <a:pt x="0" y="0"/>
                    </a:cubicBezTo>
                    <a:cubicBezTo>
                      <a:pt x="0" y="1"/>
                      <a:pt x="0" y="1"/>
                      <a:pt x="0" y="1"/>
                    </a:cubicBezTo>
                    <a:cubicBezTo>
                      <a:pt x="1" y="1"/>
                      <a:pt x="1" y="1"/>
                      <a:pt x="1" y="1"/>
                    </a:cubicBezTo>
                    <a:cubicBezTo>
                      <a:pt x="1" y="0"/>
                      <a:pt x="1" y="0"/>
                      <a:pt x="1" y="0"/>
                    </a:cubicBezTo>
                    <a:moveTo>
                      <a:pt x="310" y="0"/>
                    </a:moveTo>
                    <a:cubicBezTo>
                      <a:pt x="309" y="0"/>
                      <a:pt x="309" y="0"/>
                      <a:pt x="309" y="0"/>
                    </a:cubicBezTo>
                    <a:cubicBezTo>
                      <a:pt x="309" y="1"/>
                      <a:pt x="309" y="1"/>
                      <a:pt x="309" y="1"/>
                    </a:cubicBezTo>
                    <a:cubicBezTo>
                      <a:pt x="310" y="1"/>
                      <a:pt x="310" y="1"/>
                      <a:pt x="310" y="1"/>
                    </a:cubicBezTo>
                    <a:cubicBezTo>
                      <a:pt x="310" y="0"/>
                      <a:pt x="310" y="0"/>
                      <a:pt x="31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9" name="Freeform 254"/>
              <p:cNvSpPr>
                <a:spLocks noEditPoints="1"/>
              </p:cNvSpPr>
              <p:nvPr/>
            </p:nvSpPr>
            <p:spPr bwMode="auto">
              <a:xfrm>
                <a:off x="-3795710" y="4459284"/>
                <a:ext cx="1449387" cy="3175"/>
              </a:xfrm>
              <a:custGeom>
                <a:avLst/>
                <a:gdLst/>
                <a:ahLst/>
                <a:cxnLst>
                  <a:cxn ang="0">
                    <a:pos x="386" y="0"/>
                  </a:cxn>
                  <a:cxn ang="0">
                    <a:pos x="385" y="1"/>
                  </a:cxn>
                  <a:cxn ang="0">
                    <a:pos x="386" y="1"/>
                  </a:cxn>
                  <a:cxn ang="0">
                    <a:pos x="386" y="0"/>
                  </a:cxn>
                  <a:cxn ang="0">
                    <a:pos x="1" y="0"/>
                  </a:cxn>
                  <a:cxn ang="0">
                    <a:pos x="0" y="0"/>
                  </a:cxn>
                  <a:cxn ang="0">
                    <a:pos x="0" y="1"/>
                  </a:cxn>
                  <a:cxn ang="0">
                    <a:pos x="1" y="1"/>
                  </a:cxn>
                  <a:cxn ang="0">
                    <a:pos x="1" y="0"/>
                  </a:cxn>
                </a:cxnLst>
                <a:rect l="0" t="0" r="r" b="b"/>
                <a:pathLst>
                  <a:path w="386" h="1">
                    <a:moveTo>
                      <a:pt x="386" y="0"/>
                    </a:moveTo>
                    <a:cubicBezTo>
                      <a:pt x="385" y="1"/>
                      <a:pt x="385" y="1"/>
                      <a:pt x="385" y="1"/>
                    </a:cubicBezTo>
                    <a:cubicBezTo>
                      <a:pt x="386" y="1"/>
                      <a:pt x="386" y="1"/>
                      <a:pt x="386" y="1"/>
                    </a:cubicBezTo>
                    <a:cubicBezTo>
                      <a:pt x="386" y="0"/>
                      <a:pt x="386" y="0"/>
                      <a:pt x="386" y="0"/>
                    </a:cubicBezTo>
                    <a:moveTo>
                      <a:pt x="1" y="0"/>
                    </a:moveTo>
                    <a:cubicBezTo>
                      <a:pt x="0" y="0"/>
                      <a:pt x="0" y="0"/>
                      <a:pt x="0" y="0"/>
                    </a:cubicBezTo>
                    <a:cubicBezTo>
                      <a:pt x="0" y="1"/>
                      <a:pt x="0" y="1"/>
                      <a:pt x="0"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0" name="Freeform 255"/>
              <p:cNvSpPr>
                <a:spLocks noEditPoints="1"/>
              </p:cNvSpPr>
              <p:nvPr/>
            </p:nvSpPr>
            <p:spPr bwMode="auto">
              <a:xfrm>
                <a:off x="-2198687" y="4459284"/>
                <a:ext cx="1435100" cy="3175"/>
              </a:xfrm>
              <a:custGeom>
                <a:avLst/>
                <a:gdLst/>
                <a:ahLst/>
                <a:cxnLst>
                  <a:cxn ang="0">
                    <a:pos x="1" y="0"/>
                  </a:cxn>
                  <a:cxn ang="0">
                    <a:pos x="0" y="0"/>
                  </a:cxn>
                  <a:cxn ang="0">
                    <a:pos x="0" y="1"/>
                  </a:cxn>
                  <a:cxn ang="0">
                    <a:pos x="1" y="1"/>
                  </a:cxn>
                  <a:cxn ang="0">
                    <a:pos x="1" y="0"/>
                  </a:cxn>
                  <a:cxn ang="0">
                    <a:pos x="382" y="0"/>
                  </a:cxn>
                  <a:cxn ang="0">
                    <a:pos x="381" y="0"/>
                  </a:cxn>
                  <a:cxn ang="0">
                    <a:pos x="381" y="1"/>
                  </a:cxn>
                  <a:cxn ang="0">
                    <a:pos x="382" y="1"/>
                  </a:cxn>
                  <a:cxn ang="0">
                    <a:pos x="382" y="0"/>
                  </a:cxn>
                </a:cxnLst>
                <a:rect l="0" t="0" r="r" b="b"/>
                <a:pathLst>
                  <a:path w="382" h="1">
                    <a:moveTo>
                      <a:pt x="1" y="0"/>
                    </a:moveTo>
                    <a:cubicBezTo>
                      <a:pt x="0" y="0"/>
                      <a:pt x="0" y="0"/>
                      <a:pt x="0" y="0"/>
                    </a:cubicBezTo>
                    <a:cubicBezTo>
                      <a:pt x="0" y="1"/>
                      <a:pt x="0" y="1"/>
                      <a:pt x="0" y="1"/>
                    </a:cubicBezTo>
                    <a:cubicBezTo>
                      <a:pt x="1" y="1"/>
                      <a:pt x="1" y="1"/>
                      <a:pt x="1" y="1"/>
                    </a:cubicBezTo>
                    <a:cubicBezTo>
                      <a:pt x="1" y="0"/>
                      <a:pt x="1" y="0"/>
                      <a:pt x="1" y="0"/>
                    </a:cubicBezTo>
                    <a:moveTo>
                      <a:pt x="382" y="0"/>
                    </a:moveTo>
                    <a:cubicBezTo>
                      <a:pt x="381" y="0"/>
                      <a:pt x="381" y="0"/>
                      <a:pt x="381" y="0"/>
                    </a:cubicBezTo>
                    <a:cubicBezTo>
                      <a:pt x="381" y="1"/>
                      <a:pt x="381" y="1"/>
                      <a:pt x="381" y="1"/>
                    </a:cubicBezTo>
                    <a:cubicBezTo>
                      <a:pt x="382" y="1"/>
                      <a:pt x="382" y="1"/>
                      <a:pt x="382" y="1"/>
                    </a:cubicBezTo>
                    <a:cubicBezTo>
                      <a:pt x="382" y="0"/>
                      <a:pt x="382" y="0"/>
                      <a:pt x="38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1" name="Freeform 256"/>
              <p:cNvSpPr>
                <a:spLocks noEditPoints="1"/>
              </p:cNvSpPr>
              <p:nvPr/>
            </p:nvSpPr>
            <p:spPr bwMode="auto">
              <a:xfrm>
                <a:off x="-6316660" y="4459284"/>
                <a:ext cx="1168399" cy="3175"/>
              </a:xfrm>
              <a:custGeom>
                <a:avLst/>
                <a:gdLst/>
                <a:ahLst/>
                <a:cxnLst>
                  <a:cxn ang="0">
                    <a:pos x="1" y="0"/>
                  </a:cxn>
                  <a:cxn ang="0">
                    <a:pos x="0" y="0"/>
                  </a:cxn>
                  <a:cxn ang="0">
                    <a:pos x="0" y="1"/>
                  </a:cxn>
                  <a:cxn ang="0">
                    <a:pos x="1" y="1"/>
                  </a:cxn>
                  <a:cxn ang="0">
                    <a:pos x="1" y="0"/>
                  </a:cxn>
                  <a:cxn ang="0">
                    <a:pos x="311" y="0"/>
                  </a:cxn>
                  <a:cxn ang="0">
                    <a:pos x="311" y="0"/>
                  </a:cxn>
                  <a:cxn ang="0">
                    <a:pos x="310" y="1"/>
                  </a:cxn>
                  <a:cxn ang="0">
                    <a:pos x="311" y="1"/>
                  </a:cxn>
                  <a:cxn ang="0">
                    <a:pos x="311" y="0"/>
                  </a:cxn>
                </a:cxnLst>
                <a:rect l="0" t="0" r="r" b="b"/>
                <a:pathLst>
                  <a:path w="311" h="1">
                    <a:moveTo>
                      <a:pt x="1" y="0"/>
                    </a:moveTo>
                    <a:cubicBezTo>
                      <a:pt x="0" y="0"/>
                      <a:pt x="0" y="0"/>
                      <a:pt x="0" y="0"/>
                    </a:cubicBezTo>
                    <a:cubicBezTo>
                      <a:pt x="0" y="1"/>
                      <a:pt x="0" y="1"/>
                      <a:pt x="0" y="1"/>
                    </a:cubicBezTo>
                    <a:cubicBezTo>
                      <a:pt x="1" y="1"/>
                      <a:pt x="1" y="1"/>
                      <a:pt x="1" y="1"/>
                    </a:cubicBezTo>
                    <a:cubicBezTo>
                      <a:pt x="1" y="0"/>
                      <a:pt x="1" y="0"/>
                      <a:pt x="1" y="0"/>
                    </a:cubicBezTo>
                    <a:moveTo>
                      <a:pt x="311" y="0"/>
                    </a:moveTo>
                    <a:cubicBezTo>
                      <a:pt x="311" y="0"/>
                      <a:pt x="311" y="0"/>
                      <a:pt x="311" y="0"/>
                    </a:cubicBezTo>
                    <a:cubicBezTo>
                      <a:pt x="311" y="0"/>
                      <a:pt x="311" y="1"/>
                      <a:pt x="310" y="1"/>
                    </a:cubicBezTo>
                    <a:cubicBezTo>
                      <a:pt x="311" y="1"/>
                      <a:pt x="311" y="1"/>
                      <a:pt x="311" y="1"/>
                    </a:cubicBezTo>
                    <a:cubicBezTo>
                      <a:pt x="311" y="0"/>
                      <a:pt x="311" y="0"/>
                      <a:pt x="31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2" name="Freeform 257"/>
              <p:cNvSpPr>
                <a:spLocks noEditPoints="1"/>
              </p:cNvSpPr>
              <p:nvPr/>
            </p:nvSpPr>
            <p:spPr bwMode="auto">
              <a:xfrm>
                <a:off x="-6211885" y="5200645"/>
                <a:ext cx="747713" cy="3175"/>
              </a:xfrm>
              <a:custGeom>
                <a:avLst/>
                <a:gdLst/>
                <a:ahLst/>
                <a:cxnLst>
                  <a:cxn ang="0">
                    <a:pos x="0" y="0"/>
                  </a:cxn>
                  <a:cxn ang="0">
                    <a:pos x="0" y="0"/>
                  </a:cxn>
                  <a:cxn ang="0">
                    <a:pos x="0" y="1"/>
                  </a:cxn>
                  <a:cxn ang="0">
                    <a:pos x="0" y="1"/>
                  </a:cxn>
                  <a:cxn ang="0">
                    <a:pos x="0" y="0"/>
                  </a:cxn>
                  <a:cxn ang="0">
                    <a:pos x="199" y="0"/>
                  </a:cxn>
                  <a:cxn ang="0">
                    <a:pos x="198" y="0"/>
                  </a:cxn>
                  <a:cxn ang="0">
                    <a:pos x="198" y="1"/>
                  </a:cxn>
                  <a:cxn ang="0">
                    <a:pos x="199" y="1"/>
                  </a:cxn>
                  <a:cxn ang="0">
                    <a:pos x="199" y="0"/>
                  </a:cxn>
                </a:cxnLst>
                <a:rect l="0" t="0" r="r" b="b"/>
                <a:pathLst>
                  <a:path w="199" h="1">
                    <a:moveTo>
                      <a:pt x="0" y="0"/>
                    </a:moveTo>
                    <a:cubicBezTo>
                      <a:pt x="0" y="0"/>
                      <a:pt x="0" y="0"/>
                      <a:pt x="0" y="0"/>
                    </a:cubicBezTo>
                    <a:cubicBezTo>
                      <a:pt x="0" y="1"/>
                      <a:pt x="0" y="1"/>
                      <a:pt x="0" y="1"/>
                    </a:cubicBezTo>
                    <a:cubicBezTo>
                      <a:pt x="0" y="1"/>
                      <a:pt x="0" y="1"/>
                      <a:pt x="0" y="1"/>
                    </a:cubicBezTo>
                    <a:cubicBezTo>
                      <a:pt x="0" y="0"/>
                      <a:pt x="0" y="0"/>
                      <a:pt x="0" y="0"/>
                    </a:cubicBezTo>
                    <a:moveTo>
                      <a:pt x="199" y="0"/>
                    </a:moveTo>
                    <a:cubicBezTo>
                      <a:pt x="198" y="0"/>
                      <a:pt x="198" y="0"/>
                      <a:pt x="198" y="0"/>
                    </a:cubicBezTo>
                    <a:cubicBezTo>
                      <a:pt x="198" y="1"/>
                      <a:pt x="198" y="1"/>
                      <a:pt x="198" y="1"/>
                    </a:cubicBezTo>
                    <a:cubicBezTo>
                      <a:pt x="199" y="1"/>
                      <a:pt x="199" y="1"/>
                      <a:pt x="199" y="1"/>
                    </a:cubicBezTo>
                    <a:cubicBezTo>
                      <a:pt x="199" y="0"/>
                      <a:pt x="199" y="0"/>
                      <a:pt x="199"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3" name="Freeform 258"/>
              <p:cNvSpPr>
                <a:spLocks noEditPoints="1"/>
              </p:cNvSpPr>
              <p:nvPr/>
            </p:nvSpPr>
            <p:spPr bwMode="auto">
              <a:xfrm>
                <a:off x="-4837110" y="5200645"/>
                <a:ext cx="739774" cy="3175"/>
              </a:xfrm>
              <a:custGeom>
                <a:avLst/>
                <a:gdLst/>
                <a:ahLst/>
                <a:cxnLst>
                  <a:cxn ang="0">
                    <a:pos x="1" y="0"/>
                  </a:cxn>
                  <a:cxn ang="0">
                    <a:pos x="0" y="0"/>
                  </a:cxn>
                  <a:cxn ang="0">
                    <a:pos x="0" y="1"/>
                  </a:cxn>
                  <a:cxn ang="0">
                    <a:pos x="1" y="1"/>
                  </a:cxn>
                  <a:cxn ang="0">
                    <a:pos x="1" y="0"/>
                  </a:cxn>
                  <a:cxn ang="0">
                    <a:pos x="197" y="0"/>
                  </a:cxn>
                  <a:cxn ang="0">
                    <a:pos x="196" y="0"/>
                  </a:cxn>
                  <a:cxn ang="0">
                    <a:pos x="196" y="1"/>
                  </a:cxn>
                  <a:cxn ang="0">
                    <a:pos x="197" y="1"/>
                  </a:cxn>
                  <a:cxn ang="0">
                    <a:pos x="197" y="0"/>
                  </a:cxn>
                </a:cxnLst>
                <a:rect l="0" t="0" r="r" b="b"/>
                <a:pathLst>
                  <a:path w="197" h="1">
                    <a:moveTo>
                      <a:pt x="1" y="0"/>
                    </a:moveTo>
                    <a:cubicBezTo>
                      <a:pt x="0" y="0"/>
                      <a:pt x="0" y="0"/>
                      <a:pt x="0" y="0"/>
                    </a:cubicBezTo>
                    <a:cubicBezTo>
                      <a:pt x="0" y="1"/>
                      <a:pt x="0" y="1"/>
                      <a:pt x="0" y="1"/>
                    </a:cubicBezTo>
                    <a:cubicBezTo>
                      <a:pt x="1" y="1"/>
                      <a:pt x="1" y="1"/>
                      <a:pt x="1" y="1"/>
                    </a:cubicBezTo>
                    <a:cubicBezTo>
                      <a:pt x="1" y="0"/>
                      <a:pt x="1" y="0"/>
                      <a:pt x="1" y="0"/>
                    </a:cubicBezTo>
                    <a:moveTo>
                      <a:pt x="197" y="0"/>
                    </a:moveTo>
                    <a:cubicBezTo>
                      <a:pt x="196" y="0"/>
                      <a:pt x="196" y="0"/>
                      <a:pt x="196" y="0"/>
                    </a:cubicBezTo>
                    <a:cubicBezTo>
                      <a:pt x="196" y="1"/>
                      <a:pt x="196" y="1"/>
                      <a:pt x="196" y="1"/>
                    </a:cubicBezTo>
                    <a:cubicBezTo>
                      <a:pt x="197" y="1"/>
                      <a:pt x="197" y="1"/>
                      <a:pt x="197" y="1"/>
                    </a:cubicBezTo>
                    <a:cubicBezTo>
                      <a:pt x="197" y="0"/>
                      <a:pt x="197" y="0"/>
                      <a:pt x="197"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4" name="Freeform 259"/>
              <p:cNvSpPr>
                <a:spLocks noEditPoints="1"/>
              </p:cNvSpPr>
              <p:nvPr/>
            </p:nvSpPr>
            <p:spPr bwMode="auto">
              <a:xfrm>
                <a:off x="-3594098" y="5200645"/>
                <a:ext cx="928687" cy="3175"/>
              </a:xfrm>
              <a:custGeom>
                <a:avLst/>
                <a:gdLst/>
                <a:ahLst/>
                <a:cxnLst>
                  <a:cxn ang="0">
                    <a:pos x="1" y="0"/>
                  </a:cxn>
                  <a:cxn ang="0">
                    <a:pos x="0" y="0"/>
                  </a:cxn>
                  <a:cxn ang="0">
                    <a:pos x="0" y="1"/>
                  </a:cxn>
                  <a:cxn ang="0">
                    <a:pos x="1" y="1"/>
                  </a:cxn>
                  <a:cxn ang="0">
                    <a:pos x="1" y="0"/>
                  </a:cxn>
                  <a:cxn ang="0">
                    <a:pos x="247" y="0"/>
                  </a:cxn>
                  <a:cxn ang="0">
                    <a:pos x="246" y="0"/>
                  </a:cxn>
                  <a:cxn ang="0">
                    <a:pos x="246" y="1"/>
                  </a:cxn>
                  <a:cxn ang="0">
                    <a:pos x="247" y="1"/>
                  </a:cxn>
                  <a:cxn ang="0">
                    <a:pos x="247" y="0"/>
                  </a:cxn>
                </a:cxnLst>
                <a:rect l="0" t="0" r="r" b="b"/>
                <a:pathLst>
                  <a:path w="247" h="1">
                    <a:moveTo>
                      <a:pt x="1" y="0"/>
                    </a:moveTo>
                    <a:cubicBezTo>
                      <a:pt x="0" y="0"/>
                      <a:pt x="0" y="0"/>
                      <a:pt x="0" y="0"/>
                    </a:cubicBezTo>
                    <a:cubicBezTo>
                      <a:pt x="0" y="1"/>
                      <a:pt x="0" y="1"/>
                      <a:pt x="0" y="1"/>
                    </a:cubicBezTo>
                    <a:cubicBezTo>
                      <a:pt x="1" y="1"/>
                      <a:pt x="1" y="1"/>
                      <a:pt x="1" y="1"/>
                    </a:cubicBezTo>
                    <a:cubicBezTo>
                      <a:pt x="1" y="0"/>
                      <a:pt x="1" y="0"/>
                      <a:pt x="1" y="0"/>
                    </a:cubicBezTo>
                    <a:moveTo>
                      <a:pt x="247" y="0"/>
                    </a:moveTo>
                    <a:cubicBezTo>
                      <a:pt x="246" y="0"/>
                      <a:pt x="246" y="0"/>
                      <a:pt x="246" y="0"/>
                    </a:cubicBezTo>
                    <a:cubicBezTo>
                      <a:pt x="246" y="1"/>
                      <a:pt x="246" y="1"/>
                      <a:pt x="246" y="1"/>
                    </a:cubicBezTo>
                    <a:cubicBezTo>
                      <a:pt x="247" y="1"/>
                      <a:pt x="247" y="1"/>
                      <a:pt x="247" y="1"/>
                    </a:cubicBezTo>
                    <a:cubicBezTo>
                      <a:pt x="247" y="0"/>
                      <a:pt x="247" y="0"/>
                      <a:pt x="247"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5" name="Freeform 260"/>
              <p:cNvSpPr>
                <a:spLocks noEditPoints="1"/>
              </p:cNvSpPr>
              <p:nvPr/>
            </p:nvSpPr>
            <p:spPr bwMode="auto">
              <a:xfrm>
                <a:off x="-1879599" y="5200645"/>
                <a:ext cx="968374" cy="3175"/>
              </a:xfrm>
              <a:custGeom>
                <a:avLst/>
                <a:gdLst/>
                <a:ahLst/>
                <a:cxnLst>
                  <a:cxn ang="0">
                    <a:pos x="1" y="0"/>
                  </a:cxn>
                  <a:cxn ang="0">
                    <a:pos x="0" y="0"/>
                  </a:cxn>
                  <a:cxn ang="0">
                    <a:pos x="0" y="1"/>
                  </a:cxn>
                  <a:cxn ang="0">
                    <a:pos x="2" y="1"/>
                  </a:cxn>
                  <a:cxn ang="0">
                    <a:pos x="1" y="0"/>
                  </a:cxn>
                  <a:cxn ang="0">
                    <a:pos x="258" y="0"/>
                  </a:cxn>
                  <a:cxn ang="0">
                    <a:pos x="258" y="0"/>
                  </a:cxn>
                  <a:cxn ang="0">
                    <a:pos x="257" y="1"/>
                  </a:cxn>
                  <a:cxn ang="0">
                    <a:pos x="258" y="1"/>
                  </a:cxn>
                  <a:cxn ang="0">
                    <a:pos x="258" y="0"/>
                  </a:cxn>
                </a:cxnLst>
                <a:rect l="0" t="0" r="r" b="b"/>
                <a:pathLst>
                  <a:path w="258" h="1">
                    <a:moveTo>
                      <a:pt x="1" y="0"/>
                    </a:moveTo>
                    <a:cubicBezTo>
                      <a:pt x="0" y="0"/>
                      <a:pt x="0" y="0"/>
                      <a:pt x="0" y="0"/>
                    </a:cubicBezTo>
                    <a:cubicBezTo>
                      <a:pt x="0" y="1"/>
                      <a:pt x="0" y="1"/>
                      <a:pt x="0" y="1"/>
                    </a:cubicBezTo>
                    <a:cubicBezTo>
                      <a:pt x="2" y="1"/>
                      <a:pt x="2" y="1"/>
                      <a:pt x="2" y="1"/>
                    </a:cubicBezTo>
                    <a:cubicBezTo>
                      <a:pt x="2" y="1"/>
                      <a:pt x="2" y="0"/>
                      <a:pt x="1" y="0"/>
                    </a:cubicBezTo>
                    <a:moveTo>
                      <a:pt x="258" y="0"/>
                    </a:moveTo>
                    <a:cubicBezTo>
                      <a:pt x="258" y="0"/>
                      <a:pt x="258" y="0"/>
                      <a:pt x="258" y="0"/>
                    </a:cubicBezTo>
                    <a:cubicBezTo>
                      <a:pt x="257" y="1"/>
                      <a:pt x="257" y="1"/>
                      <a:pt x="257" y="1"/>
                    </a:cubicBezTo>
                    <a:cubicBezTo>
                      <a:pt x="258" y="1"/>
                      <a:pt x="258" y="1"/>
                      <a:pt x="258" y="1"/>
                    </a:cubicBezTo>
                    <a:cubicBezTo>
                      <a:pt x="258" y="0"/>
                      <a:pt x="258" y="0"/>
                      <a:pt x="258"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6" name="Freeform 261"/>
              <p:cNvSpPr>
                <a:spLocks noEditPoints="1"/>
              </p:cNvSpPr>
              <p:nvPr/>
            </p:nvSpPr>
            <p:spPr bwMode="auto">
              <a:xfrm>
                <a:off x="-6175372" y="5319708"/>
                <a:ext cx="631824" cy="1587"/>
              </a:xfrm>
              <a:custGeom>
                <a:avLst/>
                <a:gdLst/>
                <a:ahLst/>
                <a:cxnLst>
                  <a:cxn ang="0">
                    <a:pos x="1" y="0"/>
                  </a:cxn>
                  <a:cxn ang="0">
                    <a:pos x="0" y="0"/>
                  </a:cxn>
                  <a:cxn ang="0">
                    <a:pos x="0" y="0"/>
                  </a:cxn>
                  <a:cxn ang="0">
                    <a:pos x="1" y="0"/>
                  </a:cxn>
                  <a:cxn ang="0">
                    <a:pos x="1" y="0"/>
                  </a:cxn>
                  <a:cxn ang="0">
                    <a:pos x="1" y="0"/>
                  </a:cxn>
                  <a:cxn ang="0">
                    <a:pos x="1" y="0"/>
                  </a:cxn>
                  <a:cxn ang="0">
                    <a:pos x="168" y="0"/>
                  </a:cxn>
                  <a:cxn ang="0">
                    <a:pos x="168" y="0"/>
                  </a:cxn>
                  <a:cxn ang="0">
                    <a:pos x="168" y="0"/>
                  </a:cxn>
                  <a:cxn ang="0">
                    <a:pos x="168" y="0"/>
                  </a:cxn>
                  <a:cxn ang="0">
                    <a:pos x="168" y="0"/>
                  </a:cxn>
                </a:cxnLst>
                <a:rect l="0" t="0" r="r" b="b"/>
                <a:pathLst>
                  <a:path w="168">
                    <a:moveTo>
                      <a:pt x="1" y="0"/>
                    </a:moveTo>
                    <a:cubicBezTo>
                      <a:pt x="0" y="0"/>
                      <a:pt x="0" y="0"/>
                      <a:pt x="0" y="0"/>
                    </a:cubicBezTo>
                    <a:cubicBezTo>
                      <a:pt x="0" y="0"/>
                      <a:pt x="0" y="0"/>
                      <a:pt x="0" y="0"/>
                    </a:cubicBezTo>
                    <a:cubicBezTo>
                      <a:pt x="1" y="0"/>
                      <a:pt x="1" y="0"/>
                      <a:pt x="1" y="0"/>
                    </a:cubicBezTo>
                    <a:cubicBezTo>
                      <a:pt x="1" y="0"/>
                      <a:pt x="1" y="0"/>
                      <a:pt x="1" y="0"/>
                    </a:cubicBezTo>
                    <a:cubicBezTo>
                      <a:pt x="1" y="0"/>
                      <a:pt x="1" y="0"/>
                      <a:pt x="1" y="0"/>
                    </a:cubicBezTo>
                    <a:cubicBezTo>
                      <a:pt x="1" y="0"/>
                      <a:pt x="1" y="0"/>
                      <a:pt x="1" y="0"/>
                    </a:cubicBezTo>
                    <a:moveTo>
                      <a:pt x="168" y="0"/>
                    </a:moveTo>
                    <a:cubicBezTo>
                      <a:pt x="168" y="0"/>
                      <a:pt x="168" y="0"/>
                      <a:pt x="168" y="0"/>
                    </a:cubicBezTo>
                    <a:cubicBezTo>
                      <a:pt x="168" y="0"/>
                      <a:pt x="168" y="0"/>
                      <a:pt x="168" y="0"/>
                    </a:cubicBezTo>
                    <a:cubicBezTo>
                      <a:pt x="168" y="0"/>
                      <a:pt x="168" y="0"/>
                      <a:pt x="168" y="0"/>
                    </a:cubicBezTo>
                    <a:cubicBezTo>
                      <a:pt x="168" y="0"/>
                      <a:pt x="168" y="0"/>
                      <a:pt x="168"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7" name="Freeform 262"/>
              <p:cNvSpPr>
                <a:spLocks noEditPoints="1"/>
              </p:cNvSpPr>
              <p:nvPr/>
            </p:nvSpPr>
            <p:spPr bwMode="auto">
              <a:xfrm>
                <a:off x="-4779960" y="5324470"/>
                <a:ext cx="627063" cy="3175"/>
              </a:xfrm>
              <a:custGeom>
                <a:avLst/>
                <a:gdLst/>
                <a:ahLst/>
                <a:cxnLst>
                  <a:cxn ang="0">
                    <a:pos x="0" y="0"/>
                  </a:cxn>
                  <a:cxn ang="0">
                    <a:pos x="0" y="0"/>
                  </a:cxn>
                  <a:cxn ang="0">
                    <a:pos x="0" y="1"/>
                  </a:cxn>
                  <a:cxn ang="0">
                    <a:pos x="1" y="1"/>
                  </a:cxn>
                  <a:cxn ang="0">
                    <a:pos x="0" y="0"/>
                  </a:cxn>
                  <a:cxn ang="0">
                    <a:pos x="167" y="0"/>
                  </a:cxn>
                  <a:cxn ang="0">
                    <a:pos x="167" y="0"/>
                  </a:cxn>
                  <a:cxn ang="0">
                    <a:pos x="166" y="1"/>
                  </a:cxn>
                  <a:cxn ang="0">
                    <a:pos x="167" y="1"/>
                  </a:cxn>
                  <a:cxn ang="0">
                    <a:pos x="167" y="0"/>
                  </a:cxn>
                </a:cxnLst>
                <a:rect l="0" t="0" r="r" b="b"/>
                <a:pathLst>
                  <a:path w="167" h="1">
                    <a:moveTo>
                      <a:pt x="0" y="0"/>
                    </a:moveTo>
                    <a:cubicBezTo>
                      <a:pt x="0" y="0"/>
                      <a:pt x="0" y="0"/>
                      <a:pt x="0" y="0"/>
                    </a:cubicBezTo>
                    <a:cubicBezTo>
                      <a:pt x="0" y="1"/>
                      <a:pt x="0" y="1"/>
                      <a:pt x="0" y="1"/>
                    </a:cubicBezTo>
                    <a:cubicBezTo>
                      <a:pt x="1" y="1"/>
                      <a:pt x="1" y="1"/>
                      <a:pt x="1" y="1"/>
                    </a:cubicBezTo>
                    <a:cubicBezTo>
                      <a:pt x="1" y="1"/>
                      <a:pt x="1" y="1"/>
                      <a:pt x="0" y="0"/>
                    </a:cubicBezTo>
                    <a:moveTo>
                      <a:pt x="167" y="0"/>
                    </a:moveTo>
                    <a:cubicBezTo>
                      <a:pt x="167" y="0"/>
                      <a:pt x="167" y="0"/>
                      <a:pt x="167" y="0"/>
                    </a:cubicBezTo>
                    <a:cubicBezTo>
                      <a:pt x="166" y="1"/>
                      <a:pt x="166" y="1"/>
                      <a:pt x="166" y="1"/>
                    </a:cubicBezTo>
                    <a:cubicBezTo>
                      <a:pt x="167" y="1"/>
                      <a:pt x="167" y="1"/>
                      <a:pt x="167" y="1"/>
                    </a:cubicBezTo>
                    <a:cubicBezTo>
                      <a:pt x="167" y="0"/>
                      <a:pt x="167" y="0"/>
                      <a:pt x="167"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8" name="Freeform 263"/>
              <p:cNvSpPr>
                <a:spLocks noEditPoints="1"/>
              </p:cNvSpPr>
              <p:nvPr/>
            </p:nvSpPr>
            <p:spPr bwMode="auto">
              <a:xfrm>
                <a:off x="-3536948" y="5324470"/>
                <a:ext cx="792163" cy="3175"/>
              </a:xfrm>
              <a:custGeom>
                <a:avLst/>
                <a:gdLst/>
                <a:ahLst/>
                <a:cxnLst>
                  <a:cxn ang="0">
                    <a:pos x="0" y="0"/>
                  </a:cxn>
                  <a:cxn ang="0">
                    <a:pos x="0" y="0"/>
                  </a:cxn>
                  <a:cxn ang="0">
                    <a:pos x="0" y="1"/>
                  </a:cxn>
                  <a:cxn ang="0">
                    <a:pos x="1" y="1"/>
                  </a:cxn>
                  <a:cxn ang="0">
                    <a:pos x="0" y="0"/>
                  </a:cxn>
                  <a:cxn ang="0">
                    <a:pos x="211" y="0"/>
                  </a:cxn>
                  <a:cxn ang="0">
                    <a:pos x="210" y="0"/>
                  </a:cxn>
                  <a:cxn ang="0">
                    <a:pos x="210" y="1"/>
                  </a:cxn>
                  <a:cxn ang="0">
                    <a:pos x="211" y="1"/>
                  </a:cxn>
                  <a:cxn ang="0">
                    <a:pos x="211" y="0"/>
                  </a:cxn>
                </a:cxnLst>
                <a:rect l="0" t="0" r="r" b="b"/>
                <a:pathLst>
                  <a:path w="211" h="1">
                    <a:moveTo>
                      <a:pt x="0" y="0"/>
                    </a:moveTo>
                    <a:cubicBezTo>
                      <a:pt x="0" y="0"/>
                      <a:pt x="0" y="0"/>
                      <a:pt x="0" y="0"/>
                    </a:cubicBezTo>
                    <a:cubicBezTo>
                      <a:pt x="0" y="1"/>
                      <a:pt x="0" y="1"/>
                      <a:pt x="0" y="1"/>
                    </a:cubicBezTo>
                    <a:cubicBezTo>
                      <a:pt x="1" y="1"/>
                      <a:pt x="1" y="1"/>
                      <a:pt x="1" y="1"/>
                    </a:cubicBezTo>
                    <a:cubicBezTo>
                      <a:pt x="1" y="1"/>
                      <a:pt x="1" y="1"/>
                      <a:pt x="0" y="0"/>
                    </a:cubicBezTo>
                    <a:moveTo>
                      <a:pt x="211" y="0"/>
                    </a:moveTo>
                    <a:cubicBezTo>
                      <a:pt x="210" y="0"/>
                      <a:pt x="210" y="0"/>
                      <a:pt x="210" y="0"/>
                    </a:cubicBezTo>
                    <a:cubicBezTo>
                      <a:pt x="210" y="1"/>
                      <a:pt x="210" y="1"/>
                      <a:pt x="210" y="1"/>
                    </a:cubicBezTo>
                    <a:cubicBezTo>
                      <a:pt x="211" y="1"/>
                      <a:pt x="211" y="1"/>
                      <a:pt x="211" y="1"/>
                    </a:cubicBezTo>
                    <a:cubicBezTo>
                      <a:pt x="211" y="0"/>
                      <a:pt x="211" y="0"/>
                      <a:pt x="21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9" name="Freeform 264"/>
              <p:cNvSpPr>
                <a:spLocks/>
              </p:cNvSpPr>
              <p:nvPr/>
            </p:nvSpPr>
            <p:spPr bwMode="auto">
              <a:xfrm>
                <a:off x="-1766887" y="5324470"/>
                <a:ext cx="7937" cy="3175"/>
              </a:xfrm>
              <a:custGeom>
                <a:avLst/>
                <a:gdLst/>
                <a:ahLst/>
                <a:cxnLst>
                  <a:cxn ang="0">
                    <a:pos x="1" y="0"/>
                  </a:cxn>
                  <a:cxn ang="0">
                    <a:pos x="0" y="0"/>
                  </a:cxn>
                  <a:cxn ang="0">
                    <a:pos x="0" y="1"/>
                  </a:cxn>
                  <a:cxn ang="0">
                    <a:pos x="2" y="1"/>
                  </a:cxn>
                  <a:cxn ang="0">
                    <a:pos x="1" y="0"/>
                  </a:cxn>
                </a:cxnLst>
                <a:rect l="0" t="0" r="r" b="b"/>
                <a:pathLst>
                  <a:path w="2" h="1">
                    <a:moveTo>
                      <a:pt x="1" y="0"/>
                    </a:moveTo>
                    <a:cubicBezTo>
                      <a:pt x="0" y="0"/>
                      <a:pt x="0" y="0"/>
                      <a:pt x="0" y="0"/>
                    </a:cubicBezTo>
                    <a:cubicBezTo>
                      <a:pt x="0" y="1"/>
                      <a:pt x="0" y="1"/>
                      <a:pt x="0" y="1"/>
                    </a:cubicBezTo>
                    <a:cubicBezTo>
                      <a:pt x="2" y="1"/>
                      <a:pt x="2" y="1"/>
                      <a:pt x="2" y="1"/>
                    </a:cubicBezTo>
                    <a:cubicBezTo>
                      <a:pt x="1" y="1"/>
                      <a:pt x="1" y="1"/>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0" name="Freeform 265"/>
              <p:cNvSpPr>
                <a:spLocks noEditPoints="1"/>
              </p:cNvSpPr>
              <p:nvPr/>
            </p:nvSpPr>
            <p:spPr bwMode="auto">
              <a:xfrm>
                <a:off x="-6343647" y="3965572"/>
                <a:ext cx="5591173" cy="4762"/>
              </a:xfrm>
              <a:custGeom>
                <a:avLst/>
                <a:gdLst/>
                <a:ahLst/>
                <a:cxnLst>
                  <a:cxn ang="0">
                    <a:pos x="1" y="0"/>
                  </a:cxn>
                  <a:cxn ang="0">
                    <a:pos x="0" y="0"/>
                  </a:cxn>
                  <a:cxn ang="0">
                    <a:pos x="0" y="1"/>
                  </a:cxn>
                  <a:cxn ang="0">
                    <a:pos x="1" y="1"/>
                  </a:cxn>
                  <a:cxn ang="0">
                    <a:pos x="1" y="0"/>
                  </a:cxn>
                  <a:cxn ang="0">
                    <a:pos x="1488" y="0"/>
                  </a:cxn>
                  <a:cxn ang="0">
                    <a:pos x="1487" y="0"/>
                  </a:cxn>
                  <a:cxn ang="0">
                    <a:pos x="1487" y="1"/>
                  </a:cxn>
                  <a:cxn ang="0">
                    <a:pos x="1488" y="1"/>
                  </a:cxn>
                  <a:cxn ang="0">
                    <a:pos x="1488" y="0"/>
                  </a:cxn>
                </a:cxnLst>
                <a:rect l="0" t="0" r="r" b="b"/>
                <a:pathLst>
                  <a:path w="1488" h="1">
                    <a:moveTo>
                      <a:pt x="1" y="0"/>
                    </a:moveTo>
                    <a:cubicBezTo>
                      <a:pt x="0" y="0"/>
                      <a:pt x="0" y="0"/>
                      <a:pt x="0" y="0"/>
                    </a:cubicBezTo>
                    <a:cubicBezTo>
                      <a:pt x="0" y="1"/>
                      <a:pt x="0" y="1"/>
                      <a:pt x="0" y="1"/>
                    </a:cubicBezTo>
                    <a:cubicBezTo>
                      <a:pt x="1" y="1"/>
                      <a:pt x="1" y="1"/>
                      <a:pt x="1" y="1"/>
                    </a:cubicBezTo>
                    <a:cubicBezTo>
                      <a:pt x="1" y="0"/>
                      <a:pt x="1" y="0"/>
                      <a:pt x="1" y="0"/>
                    </a:cubicBezTo>
                    <a:moveTo>
                      <a:pt x="1488" y="0"/>
                    </a:moveTo>
                    <a:cubicBezTo>
                      <a:pt x="1487" y="0"/>
                      <a:pt x="1487" y="0"/>
                      <a:pt x="1487" y="0"/>
                    </a:cubicBezTo>
                    <a:cubicBezTo>
                      <a:pt x="1487" y="1"/>
                      <a:pt x="1487" y="1"/>
                      <a:pt x="1487" y="1"/>
                    </a:cubicBezTo>
                    <a:cubicBezTo>
                      <a:pt x="1488" y="1"/>
                      <a:pt x="1488" y="1"/>
                      <a:pt x="1488" y="1"/>
                    </a:cubicBezTo>
                    <a:cubicBezTo>
                      <a:pt x="1488" y="0"/>
                      <a:pt x="1488" y="0"/>
                      <a:pt x="1488"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1" name="Freeform 266"/>
              <p:cNvSpPr>
                <a:spLocks noEditPoints="1"/>
              </p:cNvSpPr>
              <p:nvPr/>
            </p:nvSpPr>
            <p:spPr bwMode="auto">
              <a:xfrm>
                <a:off x="-6264273" y="3581397"/>
                <a:ext cx="2073274" cy="4762"/>
              </a:xfrm>
              <a:custGeom>
                <a:avLst/>
                <a:gdLst/>
                <a:ahLst/>
                <a:cxnLst>
                  <a:cxn ang="0">
                    <a:pos x="1" y="0"/>
                  </a:cxn>
                  <a:cxn ang="0">
                    <a:pos x="0" y="0"/>
                  </a:cxn>
                  <a:cxn ang="0">
                    <a:pos x="0" y="1"/>
                  </a:cxn>
                  <a:cxn ang="0">
                    <a:pos x="1" y="1"/>
                  </a:cxn>
                  <a:cxn ang="0">
                    <a:pos x="1" y="0"/>
                  </a:cxn>
                  <a:cxn ang="0">
                    <a:pos x="552" y="0"/>
                  </a:cxn>
                  <a:cxn ang="0">
                    <a:pos x="551" y="0"/>
                  </a:cxn>
                  <a:cxn ang="0">
                    <a:pos x="551" y="1"/>
                  </a:cxn>
                  <a:cxn ang="0">
                    <a:pos x="552" y="1"/>
                  </a:cxn>
                  <a:cxn ang="0">
                    <a:pos x="552" y="0"/>
                  </a:cxn>
                </a:cxnLst>
                <a:rect l="0" t="0" r="r" b="b"/>
                <a:pathLst>
                  <a:path w="552" h="1">
                    <a:moveTo>
                      <a:pt x="1" y="0"/>
                    </a:moveTo>
                    <a:cubicBezTo>
                      <a:pt x="0" y="0"/>
                      <a:pt x="0" y="0"/>
                      <a:pt x="0" y="0"/>
                    </a:cubicBezTo>
                    <a:cubicBezTo>
                      <a:pt x="0" y="1"/>
                      <a:pt x="0" y="1"/>
                      <a:pt x="0" y="1"/>
                    </a:cubicBezTo>
                    <a:cubicBezTo>
                      <a:pt x="1" y="1"/>
                      <a:pt x="1" y="1"/>
                      <a:pt x="1" y="1"/>
                    </a:cubicBezTo>
                    <a:cubicBezTo>
                      <a:pt x="1" y="0"/>
                      <a:pt x="1" y="0"/>
                      <a:pt x="1" y="0"/>
                    </a:cubicBezTo>
                    <a:moveTo>
                      <a:pt x="552" y="0"/>
                    </a:moveTo>
                    <a:cubicBezTo>
                      <a:pt x="551" y="0"/>
                      <a:pt x="551" y="0"/>
                      <a:pt x="551" y="0"/>
                    </a:cubicBezTo>
                    <a:cubicBezTo>
                      <a:pt x="551" y="0"/>
                      <a:pt x="551" y="0"/>
                      <a:pt x="551" y="1"/>
                    </a:cubicBezTo>
                    <a:cubicBezTo>
                      <a:pt x="552" y="1"/>
                      <a:pt x="552" y="1"/>
                      <a:pt x="552" y="1"/>
                    </a:cubicBezTo>
                    <a:cubicBezTo>
                      <a:pt x="552" y="0"/>
                      <a:pt x="552" y="0"/>
                      <a:pt x="55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2" name="Freeform 267"/>
              <p:cNvSpPr>
                <a:spLocks noEditPoints="1"/>
              </p:cNvSpPr>
              <p:nvPr/>
            </p:nvSpPr>
            <p:spPr bwMode="auto">
              <a:xfrm>
                <a:off x="-4078287" y="3581397"/>
                <a:ext cx="3182937" cy="4762"/>
              </a:xfrm>
              <a:custGeom>
                <a:avLst/>
                <a:gdLst/>
                <a:ahLst/>
                <a:cxnLst>
                  <a:cxn ang="0">
                    <a:pos x="1" y="0"/>
                  </a:cxn>
                  <a:cxn ang="0">
                    <a:pos x="0" y="0"/>
                  </a:cxn>
                  <a:cxn ang="0">
                    <a:pos x="0" y="1"/>
                  </a:cxn>
                  <a:cxn ang="0">
                    <a:pos x="1" y="1"/>
                  </a:cxn>
                  <a:cxn ang="0">
                    <a:pos x="1" y="0"/>
                  </a:cxn>
                  <a:cxn ang="0">
                    <a:pos x="847" y="0"/>
                  </a:cxn>
                  <a:cxn ang="0">
                    <a:pos x="846" y="0"/>
                  </a:cxn>
                  <a:cxn ang="0">
                    <a:pos x="846" y="1"/>
                  </a:cxn>
                  <a:cxn ang="0">
                    <a:pos x="847" y="1"/>
                  </a:cxn>
                  <a:cxn ang="0">
                    <a:pos x="847" y="0"/>
                  </a:cxn>
                </a:cxnLst>
                <a:rect l="0" t="0" r="r" b="b"/>
                <a:pathLst>
                  <a:path w="847" h="1">
                    <a:moveTo>
                      <a:pt x="1" y="0"/>
                    </a:moveTo>
                    <a:cubicBezTo>
                      <a:pt x="0" y="0"/>
                      <a:pt x="0" y="0"/>
                      <a:pt x="0" y="0"/>
                    </a:cubicBezTo>
                    <a:cubicBezTo>
                      <a:pt x="0" y="1"/>
                      <a:pt x="0" y="1"/>
                      <a:pt x="0" y="1"/>
                    </a:cubicBezTo>
                    <a:cubicBezTo>
                      <a:pt x="1" y="1"/>
                      <a:pt x="1" y="1"/>
                      <a:pt x="1" y="1"/>
                    </a:cubicBezTo>
                    <a:cubicBezTo>
                      <a:pt x="1" y="0"/>
                      <a:pt x="1" y="0"/>
                      <a:pt x="1" y="0"/>
                    </a:cubicBezTo>
                    <a:moveTo>
                      <a:pt x="847" y="0"/>
                    </a:moveTo>
                    <a:cubicBezTo>
                      <a:pt x="846" y="0"/>
                      <a:pt x="846" y="0"/>
                      <a:pt x="846" y="0"/>
                    </a:cubicBezTo>
                    <a:cubicBezTo>
                      <a:pt x="846" y="0"/>
                      <a:pt x="846" y="0"/>
                      <a:pt x="846" y="1"/>
                    </a:cubicBezTo>
                    <a:cubicBezTo>
                      <a:pt x="847" y="1"/>
                      <a:pt x="847" y="1"/>
                      <a:pt x="847" y="1"/>
                    </a:cubicBezTo>
                    <a:cubicBezTo>
                      <a:pt x="847" y="0"/>
                      <a:pt x="847" y="0"/>
                      <a:pt x="847"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3" name="Freeform 268"/>
              <p:cNvSpPr>
                <a:spLocks/>
              </p:cNvSpPr>
              <p:nvPr/>
            </p:nvSpPr>
            <p:spPr bwMode="auto">
              <a:xfrm>
                <a:off x="-3833811" y="4089396"/>
                <a:ext cx="3175" cy="1587"/>
              </a:xfrm>
              <a:custGeom>
                <a:avLst/>
                <a:gdLst/>
                <a:ahLst/>
                <a:cxnLst>
                  <a:cxn ang="0">
                    <a:pos x="1" y="0"/>
                  </a:cxn>
                  <a:cxn ang="0">
                    <a:pos x="0" y="0"/>
                  </a:cxn>
                  <a:cxn ang="0">
                    <a:pos x="0" y="0"/>
                  </a:cxn>
                  <a:cxn ang="0">
                    <a:pos x="1" y="0"/>
                  </a:cxn>
                </a:cxnLst>
                <a:rect l="0" t="0" r="r" b="b"/>
                <a:pathLst>
                  <a:path w="1">
                    <a:moveTo>
                      <a:pt x="1" y="0"/>
                    </a:moveTo>
                    <a:cubicBezTo>
                      <a:pt x="0" y="0"/>
                      <a:pt x="0" y="0"/>
                      <a:pt x="0" y="0"/>
                    </a:cubicBezTo>
                    <a:cubicBezTo>
                      <a:pt x="0" y="0"/>
                      <a:pt x="0" y="0"/>
                      <a:pt x="0" y="0"/>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4" name="Freeform 269"/>
              <p:cNvSpPr>
                <a:spLocks/>
              </p:cNvSpPr>
              <p:nvPr/>
            </p:nvSpPr>
            <p:spPr bwMode="auto">
              <a:xfrm>
                <a:off x="-2270125" y="4044946"/>
                <a:ext cx="3175" cy="1587"/>
              </a:xfrm>
              <a:custGeom>
                <a:avLst/>
                <a:gdLst/>
                <a:ahLst/>
                <a:cxnLst>
                  <a:cxn ang="0">
                    <a:pos x="2" y="0"/>
                  </a:cxn>
                  <a:cxn ang="0">
                    <a:pos x="0" y="0"/>
                  </a:cxn>
                  <a:cxn ang="0">
                    <a:pos x="0" y="0"/>
                  </a:cxn>
                  <a:cxn ang="0">
                    <a:pos x="2" y="0"/>
                  </a:cxn>
                  <a:cxn ang="0">
                    <a:pos x="2" y="0"/>
                  </a:cxn>
                  <a:cxn ang="0">
                    <a:pos x="2" y="0"/>
                  </a:cxn>
                </a:cxnLst>
                <a:rect l="0" t="0" r="r" b="b"/>
                <a:pathLst>
                  <a:path w="2">
                    <a:moveTo>
                      <a:pt x="2" y="0"/>
                    </a:moveTo>
                    <a:lnTo>
                      <a:pt x="0" y="0"/>
                    </a:lnTo>
                    <a:lnTo>
                      <a:pt x="0" y="0"/>
                    </a:lnTo>
                    <a:lnTo>
                      <a:pt x="2" y="0"/>
                    </a:lnTo>
                    <a:lnTo>
                      <a:pt x="2" y="0"/>
                    </a:lnTo>
                    <a:lnTo>
                      <a:pt x="2"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5" name="Freeform 270"/>
              <p:cNvSpPr>
                <a:spLocks/>
              </p:cNvSpPr>
              <p:nvPr/>
            </p:nvSpPr>
            <p:spPr bwMode="auto">
              <a:xfrm>
                <a:off x="-1301749" y="3146422"/>
                <a:ext cx="7937" cy="3175"/>
              </a:xfrm>
              <a:custGeom>
                <a:avLst/>
                <a:gdLst/>
                <a:ahLst/>
                <a:cxnLst>
                  <a:cxn ang="0">
                    <a:pos x="1" y="0"/>
                  </a:cxn>
                  <a:cxn ang="0">
                    <a:pos x="0" y="0"/>
                  </a:cxn>
                  <a:cxn ang="0">
                    <a:pos x="0" y="1"/>
                  </a:cxn>
                  <a:cxn ang="0">
                    <a:pos x="1" y="1"/>
                  </a:cxn>
                  <a:cxn ang="0">
                    <a:pos x="1" y="1"/>
                  </a:cxn>
                  <a:cxn ang="0">
                    <a:pos x="2" y="1"/>
                  </a:cxn>
                  <a:cxn ang="0">
                    <a:pos x="1" y="0"/>
                  </a:cxn>
                </a:cxnLst>
                <a:rect l="0" t="0" r="r" b="b"/>
                <a:pathLst>
                  <a:path w="2" h="1">
                    <a:moveTo>
                      <a:pt x="1" y="0"/>
                    </a:moveTo>
                    <a:cubicBezTo>
                      <a:pt x="0" y="0"/>
                      <a:pt x="0" y="0"/>
                      <a:pt x="0" y="0"/>
                    </a:cubicBezTo>
                    <a:cubicBezTo>
                      <a:pt x="0" y="1"/>
                      <a:pt x="0" y="1"/>
                      <a:pt x="0" y="1"/>
                    </a:cubicBezTo>
                    <a:cubicBezTo>
                      <a:pt x="1" y="1"/>
                      <a:pt x="1" y="1"/>
                      <a:pt x="1" y="1"/>
                    </a:cubicBezTo>
                    <a:cubicBezTo>
                      <a:pt x="1" y="1"/>
                      <a:pt x="1" y="1"/>
                      <a:pt x="1" y="1"/>
                    </a:cubicBezTo>
                    <a:cubicBezTo>
                      <a:pt x="2" y="1"/>
                      <a:pt x="2" y="1"/>
                      <a:pt x="2" y="1"/>
                    </a:cubicBezTo>
                    <a:cubicBezTo>
                      <a:pt x="1" y="1"/>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6" name="Freeform 271"/>
              <p:cNvSpPr>
                <a:spLocks/>
              </p:cNvSpPr>
              <p:nvPr/>
            </p:nvSpPr>
            <p:spPr bwMode="auto">
              <a:xfrm>
                <a:off x="-4138612" y="3890960"/>
                <a:ext cx="7937" cy="3175"/>
              </a:xfrm>
              <a:custGeom>
                <a:avLst/>
                <a:gdLst/>
                <a:ahLst/>
                <a:cxnLst>
                  <a:cxn ang="0">
                    <a:pos x="2" y="0"/>
                  </a:cxn>
                  <a:cxn ang="0">
                    <a:pos x="0" y="1"/>
                  </a:cxn>
                  <a:cxn ang="0">
                    <a:pos x="2" y="1"/>
                  </a:cxn>
                  <a:cxn ang="0">
                    <a:pos x="2" y="0"/>
                  </a:cxn>
                  <a:cxn ang="0">
                    <a:pos x="2" y="0"/>
                  </a:cxn>
                </a:cxnLst>
                <a:rect l="0" t="0" r="r" b="b"/>
                <a:pathLst>
                  <a:path w="2" h="1">
                    <a:moveTo>
                      <a:pt x="2" y="0"/>
                    </a:moveTo>
                    <a:cubicBezTo>
                      <a:pt x="0" y="1"/>
                      <a:pt x="0" y="1"/>
                      <a:pt x="0" y="1"/>
                    </a:cubicBezTo>
                    <a:cubicBezTo>
                      <a:pt x="2" y="1"/>
                      <a:pt x="2" y="1"/>
                      <a:pt x="2" y="1"/>
                    </a:cubicBezTo>
                    <a:cubicBezTo>
                      <a:pt x="2" y="0"/>
                      <a:pt x="2" y="0"/>
                      <a:pt x="2" y="0"/>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7" name="Freeform 272"/>
              <p:cNvSpPr>
                <a:spLocks/>
              </p:cNvSpPr>
              <p:nvPr/>
            </p:nvSpPr>
            <p:spPr bwMode="auto">
              <a:xfrm>
                <a:off x="-5076823" y="4003671"/>
                <a:ext cx="3175" cy="1587"/>
              </a:xfrm>
              <a:custGeom>
                <a:avLst/>
                <a:gdLst/>
                <a:ahLst/>
                <a:cxnLst>
                  <a:cxn ang="0">
                    <a:pos x="2" y="0"/>
                  </a:cxn>
                  <a:cxn ang="0">
                    <a:pos x="0" y="0"/>
                  </a:cxn>
                  <a:cxn ang="0">
                    <a:pos x="0" y="0"/>
                  </a:cxn>
                  <a:cxn ang="0">
                    <a:pos x="2" y="0"/>
                  </a:cxn>
                  <a:cxn ang="0">
                    <a:pos x="2" y="0"/>
                  </a:cxn>
                  <a:cxn ang="0">
                    <a:pos x="2" y="0"/>
                  </a:cxn>
                </a:cxnLst>
                <a:rect l="0" t="0" r="r" b="b"/>
                <a:pathLst>
                  <a:path w="2">
                    <a:moveTo>
                      <a:pt x="2" y="0"/>
                    </a:moveTo>
                    <a:lnTo>
                      <a:pt x="0" y="0"/>
                    </a:lnTo>
                    <a:lnTo>
                      <a:pt x="0" y="0"/>
                    </a:lnTo>
                    <a:lnTo>
                      <a:pt x="2" y="0"/>
                    </a:lnTo>
                    <a:lnTo>
                      <a:pt x="2" y="0"/>
                    </a:lnTo>
                    <a:lnTo>
                      <a:pt x="2"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8" name="Freeform 273"/>
              <p:cNvSpPr>
                <a:spLocks/>
              </p:cNvSpPr>
              <p:nvPr/>
            </p:nvSpPr>
            <p:spPr bwMode="auto">
              <a:xfrm>
                <a:off x="-4529137" y="2784471"/>
                <a:ext cx="7937" cy="3175"/>
              </a:xfrm>
              <a:custGeom>
                <a:avLst/>
                <a:gdLst/>
                <a:ahLst/>
                <a:cxnLst>
                  <a:cxn ang="0">
                    <a:pos x="0" y="0"/>
                  </a:cxn>
                  <a:cxn ang="0">
                    <a:pos x="1" y="0"/>
                  </a:cxn>
                  <a:cxn ang="0">
                    <a:pos x="2" y="0"/>
                  </a:cxn>
                  <a:cxn ang="0">
                    <a:pos x="2" y="1"/>
                  </a:cxn>
                  <a:cxn ang="0">
                    <a:pos x="2" y="0"/>
                  </a:cxn>
                  <a:cxn ang="0">
                    <a:pos x="2" y="0"/>
                  </a:cxn>
                  <a:cxn ang="0">
                    <a:pos x="0" y="0"/>
                  </a:cxn>
                </a:cxnLst>
                <a:rect l="0" t="0" r="r" b="b"/>
                <a:pathLst>
                  <a:path w="2" h="1">
                    <a:moveTo>
                      <a:pt x="0" y="0"/>
                    </a:moveTo>
                    <a:cubicBezTo>
                      <a:pt x="1" y="0"/>
                      <a:pt x="1" y="0"/>
                      <a:pt x="1" y="0"/>
                    </a:cubicBezTo>
                    <a:cubicBezTo>
                      <a:pt x="2" y="0"/>
                      <a:pt x="2" y="0"/>
                      <a:pt x="2" y="0"/>
                    </a:cubicBezTo>
                    <a:cubicBezTo>
                      <a:pt x="2" y="1"/>
                      <a:pt x="2" y="1"/>
                      <a:pt x="2" y="1"/>
                    </a:cubicBezTo>
                    <a:cubicBezTo>
                      <a:pt x="2" y="0"/>
                      <a:pt x="2" y="0"/>
                      <a:pt x="2" y="0"/>
                    </a:cubicBezTo>
                    <a:cubicBezTo>
                      <a:pt x="2" y="0"/>
                      <a:pt x="2" y="0"/>
                      <a:pt x="2" y="0"/>
                    </a:cubicBezTo>
                    <a:cubicBezTo>
                      <a:pt x="0" y="0"/>
                      <a:pt x="0" y="0"/>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9" name="Freeform 274"/>
              <p:cNvSpPr>
                <a:spLocks/>
              </p:cNvSpPr>
              <p:nvPr/>
            </p:nvSpPr>
            <p:spPr bwMode="auto">
              <a:xfrm>
                <a:off x="-4524373" y="2784471"/>
                <a:ext cx="3175" cy="3175"/>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0" name="Freeform 275"/>
              <p:cNvSpPr>
                <a:spLocks/>
              </p:cNvSpPr>
              <p:nvPr/>
            </p:nvSpPr>
            <p:spPr bwMode="auto">
              <a:xfrm>
                <a:off x="-4341811" y="2784471"/>
                <a:ext cx="4762" cy="3175"/>
              </a:xfrm>
              <a:custGeom>
                <a:avLst/>
                <a:gdLst/>
                <a:ahLst/>
                <a:cxnLst>
                  <a:cxn ang="0">
                    <a:pos x="0" y="0"/>
                  </a:cxn>
                  <a:cxn ang="0">
                    <a:pos x="0" y="1"/>
                  </a:cxn>
                  <a:cxn ang="0">
                    <a:pos x="1" y="0"/>
                  </a:cxn>
                  <a:cxn ang="0">
                    <a:pos x="1" y="0"/>
                  </a:cxn>
                  <a:cxn ang="0">
                    <a:pos x="0" y="0"/>
                  </a:cxn>
                </a:cxnLst>
                <a:rect l="0" t="0" r="r" b="b"/>
                <a:pathLst>
                  <a:path w="1" h="1">
                    <a:moveTo>
                      <a:pt x="0" y="0"/>
                    </a:moveTo>
                    <a:cubicBezTo>
                      <a:pt x="0" y="1"/>
                      <a:pt x="0" y="1"/>
                      <a:pt x="0" y="1"/>
                    </a:cubicBezTo>
                    <a:cubicBezTo>
                      <a:pt x="1" y="0"/>
                      <a:pt x="1" y="0"/>
                      <a:pt x="1" y="0"/>
                    </a:cubicBezTo>
                    <a:cubicBezTo>
                      <a:pt x="1" y="0"/>
                      <a:pt x="1" y="0"/>
                      <a:pt x="1" y="0"/>
                    </a:cubicBezTo>
                    <a:cubicBezTo>
                      <a:pt x="0" y="0"/>
                      <a:pt x="0" y="0"/>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1" name="Freeform 276"/>
              <p:cNvSpPr>
                <a:spLocks noEditPoints="1"/>
              </p:cNvSpPr>
              <p:nvPr/>
            </p:nvSpPr>
            <p:spPr bwMode="auto">
              <a:xfrm>
                <a:off x="-6035672" y="3149597"/>
                <a:ext cx="1660524" cy="3175"/>
              </a:xfrm>
              <a:custGeom>
                <a:avLst/>
                <a:gdLst/>
                <a:ahLst/>
                <a:cxnLst>
                  <a:cxn ang="0">
                    <a:pos x="2" y="0"/>
                  </a:cxn>
                  <a:cxn ang="0">
                    <a:pos x="0" y="0"/>
                  </a:cxn>
                  <a:cxn ang="0">
                    <a:pos x="0" y="1"/>
                  </a:cxn>
                  <a:cxn ang="0">
                    <a:pos x="1" y="1"/>
                  </a:cxn>
                  <a:cxn ang="0">
                    <a:pos x="1" y="0"/>
                  </a:cxn>
                  <a:cxn ang="0">
                    <a:pos x="2" y="0"/>
                  </a:cxn>
                  <a:cxn ang="0">
                    <a:pos x="442" y="0"/>
                  </a:cxn>
                  <a:cxn ang="0">
                    <a:pos x="442" y="0"/>
                  </a:cxn>
                  <a:cxn ang="0">
                    <a:pos x="442" y="1"/>
                  </a:cxn>
                  <a:cxn ang="0">
                    <a:pos x="442" y="1"/>
                  </a:cxn>
                  <a:cxn ang="0">
                    <a:pos x="442" y="0"/>
                  </a:cxn>
                </a:cxnLst>
                <a:rect l="0" t="0" r="r" b="b"/>
                <a:pathLst>
                  <a:path w="442" h="1">
                    <a:moveTo>
                      <a:pt x="2" y="0"/>
                    </a:moveTo>
                    <a:cubicBezTo>
                      <a:pt x="0" y="0"/>
                      <a:pt x="0" y="0"/>
                      <a:pt x="0" y="0"/>
                    </a:cubicBezTo>
                    <a:cubicBezTo>
                      <a:pt x="0" y="1"/>
                      <a:pt x="0" y="1"/>
                      <a:pt x="0" y="1"/>
                    </a:cubicBezTo>
                    <a:cubicBezTo>
                      <a:pt x="1" y="1"/>
                      <a:pt x="1" y="1"/>
                      <a:pt x="1" y="1"/>
                    </a:cubicBezTo>
                    <a:cubicBezTo>
                      <a:pt x="1" y="0"/>
                      <a:pt x="1" y="0"/>
                      <a:pt x="1" y="0"/>
                    </a:cubicBezTo>
                    <a:cubicBezTo>
                      <a:pt x="2" y="0"/>
                      <a:pt x="2" y="0"/>
                      <a:pt x="2" y="0"/>
                    </a:cubicBezTo>
                    <a:moveTo>
                      <a:pt x="442" y="0"/>
                    </a:moveTo>
                    <a:cubicBezTo>
                      <a:pt x="442" y="0"/>
                      <a:pt x="442" y="0"/>
                      <a:pt x="442" y="0"/>
                    </a:cubicBezTo>
                    <a:cubicBezTo>
                      <a:pt x="442" y="0"/>
                      <a:pt x="442" y="0"/>
                      <a:pt x="442" y="1"/>
                    </a:cubicBezTo>
                    <a:cubicBezTo>
                      <a:pt x="442" y="1"/>
                      <a:pt x="442" y="1"/>
                      <a:pt x="442" y="1"/>
                    </a:cubicBezTo>
                    <a:cubicBezTo>
                      <a:pt x="442" y="0"/>
                      <a:pt x="442" y="0"/>
                      <a:pt x="44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2" name="Freeform 277"/>
              <p:cNvSpPr>
                <a:spLocks/>
              </p:cNvSpPr>
              <p:nvPr/>
            </p:nvSpPr>
            <p:spPr bwMode="auto">
              <a:xfrm>
                <a:off x="-1304924" y="3149597"/>
                <a:ext cx="7937" cy="3175"/>
              </a:xfrm>
              <a:custGeom>
                <a:avLst/>
                <a:gdLst/>
                <a:ahLst/>
                <a:cxnLst>
                  <a:cxn ang="0">
                    <a:pos x="1" y="0"/>
                  </a:cxn>
                  <a:cxn ang="0">
                    <a:pos x="0" y="0"/>
                  </a:cxn>
                  <a:cxn ang="0">
                    <a:pos x="1" y="1"/>
                  </a:cxn>
                  <a:cxn ang="0">
                    <a:pos x="2" y="1"/>
                  </a:cxn>
                  <a:cxn ang="0">
                    <a:pos x="2" y="0"/>
                  </a:cxn>
                  <a:cxn ang="0">
                    <a:pos x="2" y="0"/>
                  </a:cxn>
                  <a:cxn ang="0">
                    <a:pos x="1" y="0"/>
                  </a:cxn>
                </a:cxnLst>
                <a:rect l="0" t="0" r="r" b="b"/>
                <a:pathLst>
                  <a:path w="2" h="1">
                    <a:moveTo>
                      <a:pt x="1" y="0"/>
                    </a:moveTo>
                    <a:cubicBezTo>
                      <a:pt x="0" y="0"/>
                      <a:pt x="0" y="0"/>
                      <a:pt x="0" y="0"/>
                    </a:cubicBezTo>
                    <a:cubicBezTo>
                      <a:pt x="1" y="1"/>
                      <a:pt x="1" y="1"/>
                      <a:pt x="1" y="1"/>
                    </a:cubicBezTo>
                    <a:cubicBezTo>
                      <a:pt x="2" y="1"/>
                      <a:pt x="2" y="1"/>
                      <a:pt x="2" y="1"/>
                    </a:cubicBezTo>
                    <a:cubicBezTo>
                      <a:pt x="2" y="0"/>
                      <a:pt x="2" y="0"/>
                      <a:pt x="2" y="0"/>
                    </a:cubicBezTo>
                    <a:cubicBezTo>
                      <a:pt x="2" y="0"/>
                      <a:pt x="2" y="0"/>
                      <a:pt x="2" y="0"/>
                    </a:cubicBezTo>
                    <a:cubicBezTo>
                      <a:pt x="2" y="0"/>
                      <a:pt x="2"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3" name="Freeform 278"/>
              <p:cNvSpPr>
                <a:spLocks/>
              </p:cNvSpPr>
              <p:nvPr/>
            </p:nvSpPr>
            <p:spPr bwMode="auto">
              <a:xfrm>
                <a:off x="-1301749" y="3149597"/>
                <a:ext cx="4762" cy="1587"/>
              </a:xfrm>
              <a:custGeom>
                <a:avLst/>
                <a:gdLst/>
                <a:ahLst/>
                <a:cxnLst>
                  <a:cxn ang="0">
                    <a:pos x="1" y="0"/>
                  </a:cxn>
                  <a:cxn ang="0">
                    <a:pos x="0" y="0"/>
                  </a:cxn>
                  <a:cxn ang="0">
                    <a:pos x="1" y="0"/>
                  </a:cxn>
                  <a:cxn ang="0">
                    <a:pos x="1" y="0"/>
                  </a:cxn>
                  <a:cxn ang="0">
                    <a:pos x="1" y="0"/>
                  </a:cxn>
                </a:cxnLst>
                <a:rect l="0" t="0" r="r" b="b"/>
                <a:pathLst>
                  <a:path w="1">
                    <a:moveTo>
                      <a:pt x="1" y="0"/>
                    </a:moveTo>
                    <a:cubicBezTo>
                      <a:pt x="0" y="0"/>
                      <a:pt x="0" y="0"/>
                      <a:pt x="0" y="0"/>
                    </a:cubicBezTo>
                    <a:cubicBezTo>
                      <a:pt x="1" y="0"/>
                      <a:pt x="1" y="0"/>
                      <a:pt x="1" y="0"/>
                    </a:cubicBezTo>
                    <a:cubicBezTo>
                      <a:pt x="1" y="0"/>
                      <a:pt x="1" y="0"/>
                      <a:pt x="1" y="0"/>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4" name="Freeform 279"/>
              <p:cNvSpPr>
                <a:spLocks/>
              </p:cNvSpPr>
              <p:nvPr/>
            </p:nvSpPr>
            <p:spPr bwMode="auto">
              <a:xfrm>
                <a:off x="-3871911" y="3149597"/>
                <a:ext cx="4762" cy="3175"/>
              </a:xfrm>
              <a:custGeom>
                <a:avLst/>
                <a:gdLst/>
                <a:ahLst/>
                <a:cxnLst>
                  <a:cxn ang="0">
                    <a:pos x="1" y="0"/>
                  </a:cxn>
                  <a:cxn ang="0">
                    <a:pos x="0" y="0"/>
                  </a:cxn>
                  <a:cxn ang="0">
                    <a:pos x="0" y="1"/>
                  </a:cxn>
                  <a:cxn ang="0">
                    <a:pos x="1" y="1"/>
                  </a:cxn>
                  <a:cxn ang="0">
                    <a:pos x="1" y="0"/>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5" name="Freeform 280"/>
              <p:cNvSpPr>
                <a:spLocks/>
              </p:cNvSpPr>
              <p:nvPr/>
            </p:nvSpPr>
            <p:spPr bwMode="auto">
              <a:xfrm>
                <a:off x="-5675310" y="2592385"/>
                <a:ext cx="1612899" cy="2509835"/>
              </a:xfrm>
              <a:custGeom>
                <a:avLst/>
                <a:gdLst/>
                <a:ahLst/>
                <a:cxnLst>
                  <a:cxn ang="0">
                    <a:pos x="104" y="6"/>
                  </a:cxn>
                  <a:cxn ang="0">
                    <a:pos x="177" y="34"/>
                  </a:cxn>
                  <a:cxn ang="0">
                    <a:pos x="216" y="87"/>
                  </a:cxn>
                  <a:cxn ang="0">
                    <a:pos x="211" y="41"/>
                  </a:cxn>
                  <a:cxn ang="0">
                    <a:pos x="238" y="57"/>
                  </a:cxn>
                  <a:cxn ang="0">
                    <a:pos x="242" y="47"/>
                  </a:cxn>
                  <a:cxn ang="0">
                    <a:pos x="276" y="86"/>
                  </a:cxn>
                  <a:cxn ang="0">
                    <a:pos x="257" y="108"/>
                  </a:cxn>
                  <a:cxn ang="0">
                    <a:pos x="269" y="119"/>
                  </a:cxn>
                  <a:cxn ang="0">
                    <a:pos x="236" y="155"/>
                  </a:cxn>
                  <a:cxn ang="0">
                    <a:pos x="229" y="230"/>
                  </a:cxn>
                  <a:cxn ang="0">
                    <a:pos x="230" y="230"/>
                  </a:cxn>
                  <a:cxn ang="0">
                    <a:pos x="225" y="221"/>
                  </a:cxn>
                  <a:cxn ang="0">
                    <a:pos x="177" y="269"/>
                  </a:cxn>
                  <a:cxn ang="0">
                    <a:pos x="201" y="277"/>
                  </a:cxn>
                  <a:cxn ang="0">
                    <a:pos x="215" y="282"/>
                  </a:cxn>
                  <a:cxn ang="0">
                    <a:pos x="225" y="313"/>
                  </a:cxn>
                  <a:cxn ang="0">
                    <a:pos x="319" y="323"/>
                  </a:cxn>
                  <a:cxn ang="0">
                    <a:pos x="378" y="381"/>
                  </a:cxn>
                  <a:cxn ang="0">
                    <a:pos x="301" y="662"/>
                  </a:cxn>
                  <a:cxn ang="0">
                    <a:pos x="303" y="663"/>
                  </a:cxn>
                  <a:cxn ang="0">
                    <a:pos x="303" y="663"/>
                  </a:cxn>
                  <a:cxn ang="0">
                    <a:pos x="250" y="346"/>
                  </a:cxn>
                  <a:cxn ang="0">
                    <a:pos x="203" y="293"/>
                  </a:cxn>
                  <a:cxn ang="0">
                    <a:pos x="112" y="200"/>
                  </a:cxn>
                  <a:cxn ang="0">
                    <a:pos x="118" y="241"/>
                  </a:cxn>
                  <a:cxn ang="0">
                    <a:pos x="117" y="239"/>
                  </a:cxn>
                  <a:cxn ang="0">
                    <a:pos x="120" y="239"/>
                  </a:cxn>
                  <a:cxn ang="0">
                    <a:pos x="63" y="48"/>
                  </a:cxn>
                  <a:cxn ang="0">
                    <a:pos x="3" y="64"/>
                  </a:cxn>
                  <a:cxn ang="0">
                    <a:pos x="5" y="65"/>
                  </a:cxn>
                  <a:cxn ang="0">
                    <a:pos x="9" y="43"/>
                  </a:cxn>
                  <a:cxn ang="0">
                    <a:pos x="6" y="35"/>
                  </a:cxn>
                  <a:cxn ang="0">
                    <a:pos x="0" y="65"/>
                  </a:cxn>
                  <a:cxn ang="0">
                    <a:pos x="66" y="52"/>
                  </a:cxn>
                  <a:cxn ang="0">
                    <a:pos x="117" y="243"/>
                  </a:cxn>
                  <a:cxn ang="0">
                    <a:pos x="110" y="201"/>
                  </a:cxn>
                  <a:cxn ang="0">
                    <a:pos x="109" y="201"/>
                  </a:cxn>
                  <a:cxn ang="0">
                    <a:pos x="129" y="238"/>
                  </a:cxn>
                  <a:cxn ang="0">
                    <a:pos x="218" y="323"/>
                  </a:cxn>
                  <a:cxn ang="0">
                    <a:pos x="237" y="397"/>
                  </a:cxn>
                  <a:cxn ang="0">
                    <a:pos x="306" y="662"/>
                  </a:cxn>
                  <a:cxn ang="0">
                    <a:pos x="378" y="377"/>
                  </a:cxn>
                  <a:cxn ang="0">
                    <a:pos x="320" y="319"/>
                  </a:cxn>
                  <a:cxn ang="0">
                    <a:pos x="229" y="311"/>
                  </a:cxn>
                  <a:cxn ang="0">
                    <a:pos x="211" y="280"/>
                  </a:cxn>
                  <a:cxn ang="0">
                    <a:pos x="192" y="260"/>
                  </a:cxn>
                  <a:cxn ang="0">
                    <a:pos x="216" y="212"/>
                  </a:cxn>
                  <a:cxn ang="0">
                    <a:pos x="233" y="219"/>
                  </a:cxn>
                  <a:cxn ang="0">
                    <a:pos x="261" y="123"/>
                  </a:cxn>
                  <a:cxn ang="0">
                    <a:pos x="254" y="105"/>
                  </a:cxn>
                  <a:cxn ang="0">
                    <a:pos x="255" y="106"/>
                  </a:cxn>
                  <a:cxn ang="0">
                    <a:pos x="242" y="43"/>
                  </a:cxn>
                  <a:cxn ang="0">
                    <a:pos x="207" y="44"/>
                  </a:cxn>
                  <a:cxn ang="0">
                    <a:pos x="213" y="88"/>
                  </a:cxn>
                  <a:cxn ang="0">
                    <a:pos x="214" y="89"/>
                  </a:cxn>
                  <a:cxn ang="0">
                    <a:pos x="177" y="47"/>
                  </a:cxn>
                  <a:cxn ang="0">
                    <a:pos x="108" y="1"/>
                  </a:cxn>
                  <a:cxn ang="0">
                    <a:pos x="38" y="6"/>
                  </a:cxn>
                </a:cxnLst>
                <a:rect l="0" t="0" r="r" b="b"/>
                <a:pathLst>
                  <a:path w="429" h="667">
                    <a:moveTo>
                      <a:pt x="38" y="6"/>
                    </a:moveTo>
                    <a:cubicBezTo>
                      <a:pt x="40" y="7"/>
                      <a:pt x="40" y="7"/>
                      <a:pt x="40" y="7"/>
                    </a:cubicBezTo>
                    <a:cubicBezTo>
                      <a:pt x="40" y="7"/>
                      <a:pt x="42" y="6"/>
                      <a:pt x="43" y="5"/>
                    </a:cubicBezTo>
                    <a:cubicBezTo>
                      <a:pt x="45" y="4"/>
                      <a:pt x="46" y="4"/>
                      <a:pt x="47" y="4"/>
                    </a:cubicBezTo>
                    <a:cubicBezTo>
                      <a:pt x="72" y="4"/>
                      <a:pt x="72" y="4"/>
                      <a:pt x="72" y="4"/>
                    </a:cubicBezTo>
                    <a:cubicBezTo>
                      <a:pt x="73" y="4"/>
                      <a:pt x="75" y="4"/>
                      <a:pt x="76" y="5"/>
                    </a:cubicBezTo>
                    <a:cubicBezTo>
                      <a:pt x="78" y="5"/>
                      <a:pt x="79" y="6"/>
                      <a:pt x="80" y="7"/>
                    </a:cubicBezTo>
                    <a:cubicBezTo>
                      <a:pt x="86" y="10"/>
                      <a:pt x="86" y="10"/>
                      <a:pt x="86" y="10"/>
                    </a:cubicBezTo>
                    <a:cubicBezTo>
                      <a:pt x="87" y="11"/>
                      <a:pt x="89" y="12"/>
                      <a:pt x="91" y="12"/>
                    </a:cubicBezTo>
                    <a:cubicBezTo>
                      <a:pt x="93" y="12"/>
                      <a:pt x="95" y="11"/>
                      <a:pt x="97" y="10"/>
                    </a:cubicBezTo>
                    <a:cubicBezTo>
                      <a:pt x="100" y="8"/>
                      <a:pt x="100" y="8"/>
                      <a:pt x="100" y="8"/>
                    </a:cubicBezTo>
                    <a:cubicBezTo>
                      <a:pt x="101" y="7"/>
                      <a:pt x="103" y="6"/>
                      <a:pt x="104" y="6"/>
                    </a:cubicBezTo>
                    <a:cubicBezTo>
                      <a:pt x="106" y="5"/>
                      <a:pt x="107" y="5"/>
                      <a:pt x="108" y="5"/>
                    </a:cubicBezTo>
                    <a:cubicBezTo>
                      <a:pt x="116" y="5"/>
                      <a:pt x="116" y="5"/>
                      <a:pt x="116" y="5"/>
                    </a:cubicBezTo>
                    <a:cubicBezTo>
                      <a:pt x="117" y="5"/>
                      <a:pt x="119" y="5"/>
                      <a:pt x="120" y="6"/>
                    </a:cubicBezTo>
                    <a:cubicBezTo>
                      <a:pt x="122" y="7"/>
                      <a:pt x="123" y="8"/>
                      <a:pt x="124" y="8"/>
                    </a:cubicBezTo>
                    <a:cubicBezTo>
                      <a:pt x="132" y="16"/>
                      <a:pt x="132" y="16"/>
                      <a:pt x="132" y="16"/>
                    </a:cubicBezTo>
                    <a:cubicBezTo>
                      <a:pt x="133" y="17"/>
                      <a:pt x="135" y="18"/>
                      <a:pt x="137" y="18"/>
                    </a:cubicBezTo>
                    <a:cubicBezTo>
                      <a:pt x="139" y="18"/>
                      <a:pt x="141" y="17"/>
                      <a:pt x="143" y="15"/>
                    </a:cubicBezTo>
                    <a:cubicBezTo>
                      <a:pt x="144" y="14"/>
                      <a:pt x="145" y="13"/>
                      <a:pt x="147" y="13"/>
                    </a:cubicBezTo>
                    <a:cubicBezTo>
                      <a:pt x="148" y="13"/>
                      <a:pt x="148" y="13"/>
                      <a:pt x="148" y="13"/>
                    </a:cubicBezTo>
                    <a:cubicBezTo>
                      <a:pt x="175" y="28"/>
                      <a:pt x="175" y="28"/>
                      <a:pt x="175" y="28"/>
                    </a:cubicBezTo>
                    <a:cubicBezTo>
                      <a:pt x="176" y="29"/>
                      <a:pt x="177" y="30"/>
                      <a:pt x="177" y="32"/>
                    </a:cubicBezTo>
                    <a:cubicBezTo>
                      <a:pt x="177" y="33"/>
                      <a:pt x="177" y="34"/>
                      <a:pt x="177" y="34"/>
                    </a:cubicBezTo>
                    <a:cubicBezTo>
                      <a:pt x="173" y="46"/>
                      <a:pt x="173" y="46"/>
                      <a:pt x="173" y="46"/>
                    </a:cubicBezTo>
                    <a:cubicBezTo>
                      <a:pt x="172" y="47"/>
                      <a:pt x="172" y="48"/>
                      <a:pt x="172" y="49"/>
                    </a:cubicBezTo>
                    <a:cubicBezTo>
                      <a:pt x="172" y="53"/>
                      <a:pt x="173" y="56"/>
                      <a:pt x="176" y="57"/>
                    </a:cubicBezTo>
                    <a:cubicBezTo>
                      <a:pt x="198" y="72"/>
                      <a:pt x="198" y="72"/>
                      <a:pt x="198" y="72"/>
                    </a:cubicBezTo>
                    <a:cubicBezTo>
                      <a:pt x="200" y="73"/>
                      <a:pt x="203" y="77"/>
                      <a:pt x="204" y="79"/>
                    </a:cubicBezTo>
                    <a:cubicBezTo>
                      <a:pt x="210" y="90"/>
                      <a:pt x="210" y="90"/>
                      <a:pt x="210" y="90"/>
                    </a:cubicBezTo>
                    <a:cubicBezTo>
                      <a:pt x="210" y="90"/>
                      <a:pt x="210" y="91"/>
                      <a:pt x="211" y="91"/>
                    </a:cubicBezTo>
                    <a:cubicBezTo>
                      <a:pt x="211" y="92"/>
                      <a:pt x="211" y="92"/>
                      <a:pt x="212" y="92"/>
                    </a:cubicBezTo>
                    <a:cubicBezTo>
                      <a:pt x="213" y="93"/>
                      <a:pt x="213" y="93"/>
                      <a:pt x="213" y="93"/>
                    </a:cubicBezTo>
                    <a:cubicBezTo>
                      <a:pt x="214" y="93"/>
                      <a:pt x="215" y="92"/>
                      <a:pt x="215" y="92"/>
                    </a:cubicBezTo>
                    <a:cubicBezTo>
                      <a:pt x="216" y="91"/>
                      <a:pt x="216" y="90"/>
                      <a:pt x="216" y="90"/>
                    </a:cubicBezTo>
                    <a:cubicBezTo>
                      <a:pt x="216" y="89"/>
                      <a:pt x="216" y="88"/>
                      <a:pt x="216" y="87"/>
                    </a:cubicBezTo>
                    <a:cubicBezTo>
                      <a:pt x="216" y="70"/>
                      <a:pt x="216" y="70"/>
                      <a:pt x="216" y="70"/>
                    </a:cubicBezTo>
                    <a:cubicBezTo>
                      <a:pt x="216" y="66"/>
                      <a:pt x="216" y="60"/>
                      <a:pt x="215" y="56"/>
                    </a:cubicBezTo>
                    <a:cubicBezTo>
                      <a:pt x="212" y="43"/>
                      <a:pt x="212" y="43"/>
                      <a:pt x="212" y="43"/>
                    </a:cubicBezTo>
                    <a:cubicBezTo>
                      <a:pt x="211" y="43"/>
                      <a:pt x="211" y="42"/>
                      <a:pt x="211" y="42"/>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2"/>
                      <a:pt x="211" y="42"/>
                      <a:pt x="211" y="42"/>
                    </a:cubicBezTo>
                    <a:cubicBezTo>
                      <a:pt x="211" y="41"/>
                      <a:pt x="211" y="41"/>
                      <a:pt x="211" y="41"/>
                    </a:cubicBezTo>
                    <a:cubicBezTo>
                      <a:pt x="211" y="41"/>
                      <a:pt x="211" y="41"/>
                      <a:pt x="211" y="41"/>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35" y="56"/>
                      <a:pt x="235" y="56"/>
                      <a:pt x="235" y="56"/>
                    </a:cubicBezTo>
                    <a:cubicBezTo>
                      <a:pt x="236" y="57"/>
                      <a:pt x="237" y="57"/>
                      <a:pt x="238" y="57"/>
                    </a:cubicBezTo>
                    <a:cubicBezTo>
                      <a:pt x="239" y="57"/>
                      <a:pt x="241" y="56"/>
                      <a:pt x="241" y="55"/>
                    </a:cubicBezTo>
                    <a:cubicBezTo>
                      <a:pt x="242" y="54"/>
                      <a:pt x="243" y="52"/>
                      <a:pt x="243" y="51"/>
                    </a:cubicBezTo>
                    <a:cubicBezTo>
                      <a:pt x="243" y="49"/>
                      <a:pt x="243" y="49"/>
                      <a:pt x="243" y="49"/>
                    </a:cubicBezTo>
                    <a:cubicBezTo>
                      <a:pt x="243" y="48"/>
                      <a:pt x="243" y="47"/>
                      <a:pt x="243" y="47"/>
                    </a:cubicBezTo>
                    <a:cubicBezTo>
                      <a:pt x="243" y="47"/>
                      <a:pt x="243" y="47"/>
                      <a:pt x="243" y="47"/>
                    </a:cubicBezTo>
                    <a:cubicBezTo>
                      <a:pt x="243" y="47"/>
                      <a:pt x="243" y="47"/>
                      <a:pt x="243" y="47"/>
                    </a:cubicBezTo>
                    <a:cubicBezTo>
                      <a:pt x="243" y="47"/>
                      <a:pt x="243" y="47"/>
                      <a:pt x="243" y="47"/>
                    </a:cubicBezTo>
                    <a:cubicBezTo>
                      <a:pt x="243" y="47"/>
                      <a:pt x="243" y="47"/>
                      <a:pt x="243" y="47"/>
                    </a:cubicBezTo>
                    <a:cubicBezTo>
                      <a:pt x="243" y="47"/>
                      <a:pt x="243" y="47"/>
                      <a:pt x="243" y="47"/>
                    </a:cubicBezTo>
                    <a:cubicBezTo>
                      <a:pt x="243" y="47"/>
                      <a:pt x="243" y="47"/>
                      <a:pt x="243" y="47"/>
                    </a:cubicBezTo>
                    <a:cubicBezTo>
                      <a:pt x="242" y="46"/>
                      <a:pt x="242" y="46"/>
                      <a:pt x="242" y="46"/>
                    </a:cubicBezTo>
                    <a:cubicBezTo>
                      <a:pt x="242" y="47"/>
                      <a:pt x="242" y="47"/>
                      <a:pt x="242" y="47"/>
                    </a:cubicBezTo>
                    <a:cubicBezTo>
                      <a:pt x="243" y="47"/>
                      <a:pt x="243" y="47"/>
                      <a:pt x="243" y="47"/>
                    </a:cubicBezTo>
                    <a:cubicBezTo>
                      <a:pt x="242" y="46"/>
                      <a:pt x="242" y="46"/>
                      <a:pt x="242" y="46"/>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3" y="48"/>
                      <a:pt x="243" y="48"/>
                      <a:pt x="243" y="48"/>
                    </a:cubicBezTo>
                    <a:cubicBezTo>
                      <a:pt x="275" y="83"/>
                      <a:pt x="275" y="83"/>
                      <a:pt x="275" y="83"/>
                    </a:cubicBezTo>
                    <a:cubicBezTo>
                      <a:pt x="275" y="84"/>
                      <a:pt x="276" y="85"/>
                      <a:pt x="276" y="86"/>
                    </a:cubicBezTo>
                    <a:cubicBezTo>
                      <a:pt x="276" y="87"/>
                      <a:pt x="276" y="88"/>
                      <a:pt x="275" y="89"/>
                    </a:cubicBezTo>
                    <a:cubicBezTo>
                      <a:pt x="275" y="89"/>
                      <a:pt x="274" y="90"/>
                      <a:pt x="272" y="91"/>
                    </a:cubicBezTo>
                    <a:cubicBezTo>
                      <a:pt x="271" y="92"/>
                      <a:pt x="270" y="92"/>
                      <a:pt x="269" y="92"/>
                    </a:cubicBezTo>
                    <a:cubicBezTo>
                      <a:pt x="260" y="92"/>
                      <a:pt x="260" y="92"/>
                      <a:pt x="260" y="92"/>
                    </a:cubicBezTo>
                    <a:cubicBezTo>
                      <a:pt x="258" y="92"/>
                      <a:pt x="256" y="93"/>
                      <a:pt x="254" y="94"/>
                    </a:cubicBezTo>
                    <a:cubicBezTo>
                      <a:pt x="253" y="96"/>
                      <a:pt x="252" y="98"/>
                      <a:pt x="251" y="100"/>
                    </a:cubicBezTo>
                    <a:cubicBezTo>
                      <a:pt x="251" y="103"/>
                      <a:pt x="251" y="103"/>
                      <a:pt x="251" y="103"/>
                    </a:cubicBezTo>
                    <a:cubicBezTo>
                      <a:pt x="250" y="104"/>
                      <a:pt x="250" y="104"/>
                      <a:pt x="250" y="105"/>
                    </a:cubicBezTo>
                    <a:cubicBezTo>
                      <a:pt x="250" y="106"/>
                      <a:pt x="250" y="107"/>
                      <a:pt x="251" y="108"/>
                    </a:cubicBezTo>
                    <a:cubicBezTo>
                      <a:pt x="252" y="109"/>
                      <a:pt x="252" y="109"/>
                      <a:pt x="252" y="109"/>
                    </a:cubicBezTo>
                    <a:cubicBezTo>
                      <a:pt x="253" y="109"/>
                      <a:pt x="253" y="109"/>
                      <a:pt x="254" y="109"/>
                    </a:cubicBezTo>
                    <a:cubicBezTo>
                      <a:pt x="255" y="109"/>
                      <a:pt x="256" y="109"/>
                      <a:pt x="257" y="108"/>
                    </a:cubicBezTo>
                    <a:cubicBezTo>
                      <a:pt x="258" y="108"/>
                      <a:pt x="258" y="108"/>
                      <a:pt x="258" y="108"/>
                    </a:cubicBezTo>
                    <a:cubicBezTo>
                      <a:pt x="259" y="108"/>
                      <a:pt x="261" y="108"/>
                      <a:pt x="261" y="110"/>
                    </a:cubicBezTo>
                    <a:cubicBezTo>
                      <a:pt x="268" y="118"/>
                      <a:pt x="268" y="118"/>
                      <a:pt x="268" y="118"/>
                    </a:cubicBezTo>
                    <a:cubicBezTo>
                      <a:pt x="269" y="119"/>
                      <a:pt x="269" y="119"/>
                      <a:pt x="269" y="119"/>
                    </a:cubicBezTo>
                    <a:cubicBezTo>
                      <a:pt x="270" y="119"/>
                      <a:pt x="270" y="119"/>
                      <a:pt x="270" y="119"/>
                    </a:cubicBezTo>
                    <a:cubicBezTo>
                      <a:pt x="269" y="119"/>
                      <a:pt x="269" y="119"/>
                      <a:pt x="269" y="119"/>
                    </a:cubicBezTo>
                    <a:cubicBezTo>
                      <a:pt x="269" y="119"/>
                      <a:pt x="269" y="119"/>
                      <a:pt x="269" y="119"/>
                    </a:cubicBezTo>
                    <a:cubicBezTo>
                      <a:pt x="270" y="119"/>
                      <a:pt x="270" y="119"/>
                      <a:pt x="270" y="119"/>
                    </a:cubicBezTo>
                    <a:cubicBezTo>
                      <a:pt x="269" y="119"/>
                      <a:pt x="269" y="119"/>
                      <a:pt x="269" y="119"/>
                    </a:cubicBezTo>
                    <a:cubicBezTo>
                      <a:pt x="270" y="120"/>
                      <a:pt x="270" y="120"/>
                      <a:pt x="270" y="120"/>
                    </a:cubicBezTo>
                    <a:cubicBezTo>
                      <a:pt x="269" y="119"/>
                      <a:pt x="269" y="119"/>
                      <a:pt x="269" y="119"/>
                    </a:cubicBezTo>
                    <a:cubicBezTo>
                      <a:pt x="269" y="119"/>
                      <a:pt x="269" y="119"/>
                      <a:pt x="269" y="119"/>
                    </a:cubicBezTo>
                    <a:cubicBezTo>
                      <a:pt x="270" y="120"/>
                      <a:pt x="270" y="120"/>
                      <a:pt x="270" y="120"/>
                    </a:cubicBezTo>
                    <a:cubicBezTo>
                      <a:pt x="269" y="119"/>
                      <a:pt x="269" y="119"/>
                      <a:pt x="269" y="119"/>
                    </a:cubicBezTo>
                    <a:cubicBezTo>
                      <a:pt x="270" y="119"/>
                      <a:pt x="270" y="119"/>
                      <a:pt x="270" y="119"/>
                    </a:cubicBezTo>
                    <a:cubicBezTo>
                      <a:pt x="269" y="119"/>
                      <a:pt x="269" y="119"/>
                      <a:pt x="269" y="119"/>
                    </a:cubicBezTo>
                    <a:cubicBezTo>
                      <a:pt x="269" y="119"/>
                      <a:pt x="269" y="119"/>
                      <a:pt x="269" y="119"/>
                    </a:cubicBezTo>
                    <a:cubicBezTo>
                      <a:pt x="270" y="119"/>
                      <a:pt x="270" y="119"/>
                      <a:pt x="270" y="119"/>
                    </a:cubicBezTo>
                    <a:cubicBezTo>
                      <a:pt x="269" y="119"/>
                      <a:pt x="269" y="119"/>
                      <a:pt x="269" y="119"/>
                    </a:cubicBezTo>
                    <a:cubicBezTo>
                      <a:pt x="269" y="119"/>
                      <a:pt x="269" y="119"/>
                      <a:pt x="269" y="119"/>
                    </a:cubicBezTo>
                    <a:cubicBezTo>
                      <a:pt x="261" y="119"/>
                      <a:pt x="261" y="119"/>
                      <a:pt x="261" y="119"/>
                    </a:cubicBezTo>
                    <a:cubicBezTo>
                      <a:pt x="259" y="119"/>
                      <a:pt x="257" y="120"/>
                      <a:pt x="255" y="121"/>
                    </a:cubicBezTo>
                    <a:cubicBezTo>
                      <a:pt x="254" y="122"/>
                      <a:pt x="252" y="124"/>
                      <a:pt x="251" y="126"/>
                    </a:cubicBezTo>
                    <a:cubicBezTo>
                      <a:pt x="236" y="155"/>
                      <a:pt x="236" y="155"/>
                      <a:pt x="236" y="155"/>
                    </a:cubicBezTo>
                    <a:cubicBezTo>
                      <a:pt x="234" y="159"/>
                      <a:pt x="233" y="164"/>
                      <a:pt x="233" y="168"/>
                    </a:cubicBezTo>
                    <a:cubicBezTo>
                      <a:pt x="233" y="176"/>
                      <a:pt x="233" y="176"/>
                      <a:pt x="233" y="176"/>
                    </a:cubicBezTo>
                    <a:cubicBezTo>
                      <a:pt x="233" y="179"/>
                      <a:pt x="232" y="185"/>
                      <a:pt x="230" y="187"/>
                    </a:cubicBezTo>
                    <a:cubicBezTo>
                      <a:pt x="228" y="191"/>
                      <a:pt x="228" y="191"/>
                      <a:pt x="228" y="191"/>
                    </a:cubicBezTo>
                    <a:cubicBezTo>
                      <a:pt x="226" y="194"/>
                      <a:pt x="225" y="200"/>
                      <a:pt x="225" y="204"/>
                    </a:cubicBezTo>
                    <a:cubicBezTo>
                      <a:pt x="225" y="206"/>
                      <a:pt x="225" y="206"/>
                      <a:pt x="225" y="206"/>
                    </a:cubicBezTo>
                    <a:cubicBezTo>
                      <a:pt x="225" y="208"/>
                      <a:pt x="225" y="210"/>
                      <a:pt x="225" y="212"/>
                    </a:cubicBezTo>
                    <a:cubicBezTo>
                      <a:pt x="226" y="214"/>
                      <a:pt x="226" y="215"/>
                      <a:pt x="227" y="217"/>
                    </a:cubicBezTo>
                    <a:cubicBezTo>
                      <a:pt x="228" y="217"/>
                      <a:pt x="228" y="218"/>
                      <a:pt x="229" y="220"/>
                    </a:cubicBezTo>
                    <a:cubicBezTo>
                      <a:pt x="229" y="222"/>
                      <a:pt x="229" y="224"/>
                      <a:pt x="229" y="225"/>
                    </a:cubicBezTo>
                    <a:cubicBezTo>
                      <a:pt x="229" y="228"/>
                      <a:pt x="229" y="228"/>
                      <a:pt x="229" y="228"/>
                    </a:cubicBezTo>
                    <a:cubicBezTo>
                      <a:pt x="229" y="229"/>
                      <a:pt x="229" y="230"/>
                      <a:pt x="229" y="230"/>
                    </a:cubicBezTo>
                    <a:cubicBezTo>
                      <a:pt x="229" y="230"/>
                      <a:pt x="229" y="230"/>
                      <a:pt x="229" y="230"/>
                    </a:cubicBezTo>
                    <a:cubicBezTo>
                      <a:pt x="230" y="230"/>
                      <a:pt x="230" y="230"/>
                      <a:pt x="230" y="230"/>
                    </a:cubicBezTo>
                    <a:cubicBezTo>
                      <a:pt x="229" y="230"/>
                      <a:pt x="229" y="230"/>
                      <a:pt x="229" y="230"/>
                    </a:cubicBezTo>
                    <a:cubicBezTo>
                      <a:pt x="229" y="230"/>
                      <a:pt x="229" y="230"/>
                      <a:pt x="229" y="230"/>
                    </a:cubicBezTo>
                    <a:cubicBezTo>
                      <a:pt x="230" y="230"/>
                      <a:pt x="230" y="230"/>
                      <a:pt x="230" y="230"/>
                    </a:cubicBezTo>
                    <a:cubicBezTo>
                      <a:pt x="229" y="230"/>
                      <a:pt x="229" y="230"/>
                      <a:pt x="229" y="230"/>
                    </a:cubicBezTo>
                    <a:cubicBezTo>
                      <a:pt x="230" y="231"/>
                      <a:pt x="230" y="231"/>
                      <a:pt x="230" y="231"/>
                    </a:cubicBezTo>
                    <a:cubicBezTo>
                      <a:pt x="230" y="230"/>
                      <a:pt x="230" y="230"/>
                      <a:pt x="230" y="230"/>
                    </a:cubicBezTo>
                    <a:cubicBezTo>
                      <a:pt x="229" y="230"/>
                      <a:pt x="229" y="230"/>
                      <a:pt x="229" y="230"/>
                    </a:cubicBezTo>
                    <a:cubicBezTo>
                      <a:pt x="230" y="231"/>
                      <a:pt x="230" y="231"/>
                      <a:pt x="230" y="231"/>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29"/>
                      <a:pt x="230" y="229"/>
                      <a:pt x="230" y="229"/>
                    </a:cubicBezTo>
                    <a:cubicBezTo>
                      <a:pt x="227" y="225"/>
                      <a:pt x="227" y="225"/>
                      <a:pt x="227" y="225"/>
                    </a:cubicBezTo>
                    <a:cubicBezTo>
                      <a:pt x="226" y="224"/>
                      <a:pt x="225" y="223"/>
                      <a:pt x="225" y="221"/>
                    </a:cubicBezTo>
                    <a:cubicBezTo>
                      <a:pt x="224" y="219"/>
                      <a:pt x="224" y="217"/>
                      <a:pt x="224" y="216"/>
                    </a:cubicBezTo>
                    <a:cubicBezTo>
                      <a:pt x="224" y="214"/>
                      <a:pt x="223" y="212"/>
                      <a:pt x="222" y="211"/>
                    </a:cubicBezTo>
                    <a:cubicBezTo>
                      <a:pt x="220" y="209"/>
                      <a:pt x="218" y="208"/>
                      <a:pt x="216" y="208"/>
                    </a:cubicBezTo>
                    <a:cubicBezTo>
                      <a:pt x="181" y="208"/>
                      <a:pt x="181" y="208"/>
                      <a:pt x="181" y="208"/>
                    </a:cubicBezTo>
                    <a:cubicBezTo>
                      <a:pt x="179" y="208"/>
                      <a:pt x="177" y="209"/>
                      <a:pt x="176" y="210"/>
                    </a:cubicBezTo>
                    <a:cubicBezTo>
                      <a:pt x="174" y="212"/>
                      <a:pt x="173" y="213"/>
                      <a:pt x="172" y="216"/>
                    </a:cubicBezTo>
                    <a:cubicBezTo>
                      <a:pt x="166" y="234"/>
                      <a:pt x="166" y="234"/>
                      <a:pt x="166" y="234"/>
                    </a:cubicBezTo>
                    <a:cubicBezTo>
                      <a:pt x="165" y="237"/>
                      <a:pt x="164" y="240"/>
                      <a:pt x="164" y="242"/>
                    </a:cubicBezTo>
                    <a:cubicBezTo>
                      <a:pt x="164" y="244"/>
                      <a:pt x="165" y="246"/>
                      <a:pt x="165" y="248"/>
                    </a:cubicBezTo>
                    <a:cubicBezTo>
                      <a:pt x="168" y="261"/>
                      <a:pt x="168" y="261"/>
                      <a:pt x="168" y="261"/>
                    </a:cubicBezTo>
                    <a:cubicBezTo>
                      <a:pt x="169" y="263"/>
                      <a:pt x="170" y="265"/>
                      <a:pt x="171" y="267"/>
                    </a:cubicBezTo>
                    <a:cubicBezTo>
                      <a:pt x="173" y="268"/>
                      <a:pt x="175" y="269"/>
                      <a:pt x="177" y="269"/>
                    </a:cubicBezTo>
                    <a:cubicBezTo>
                      <a:pt x="187" y="269"/>
                      <a:pt x="187" y="269"/>
                      <a:pt x="187" y="269"/>
                    </a:cubicBezTo>
                    <a:cubicBezTo>
                      <a:pt x="189" y="269"/>
                      <a:pt x="191" y="268"/>
                      <a:pt x="192" y="267"/>
                    </a:cubicBezTo>
                    <a:cubicBezTo>
                      <a:pt x="194" y="265"/>
                      <a:pt x="195" y="264"/>
                      <a:pt x="196" y="262"/>
                    </a:cubicBezTo>
                    <a:cubicBezTo>
                      <a:pt x="196" y="261"/>
                      <a:pt x="196" y="261"/>
                      <a:pt x="196" y="261"/>
                    </a:cubicBezTo>
                    <a:cubicBezTo>
                      <a:pt x="197" y="260"/>
                      <a:pt x="197" y="258"/>
                      <a:pt x="198" y="257"/>
                    </a:cubicBezTo>
                    <a:cubicBezTo>
                      <a:pt x="199" y="257"/>
                      <a:pt x="201" y="256"/>
                      <a:pt x="201" y="256"/>
                    </a:cubicBezTo>
                    <a:cubicBezTo>
                      <a:pt x="203" y="256"/>
                      <a:pt x="203" y="256"/>
                      <a:pt x="203" y="256"/>
                    </a:cubicBezTo>
                    <a:cubicBezTo>
                      <a:pt x="203" y="256"/>
                      <a:pt x="204" y="256"/>
                      <a:pt x="204" y="257"/>
                    </a:cubicBezTo>
                    <a:cubicBezTo>
                      <a:pt x="204" y="257"/>
                      <a:pt x="205" y="258"/>
                      <a:pt x="205" y="259"/>
                    </a:cubicBezTo>
                    <a:cubicBezTo>
                      <a:pt x="205" y="260"/>
                      <a:pt x="205" y="260"/>
                      <a:pt x="205" y="260"/>
                    </a:cubicBezTo>
                    <a:cubicBezTo>
                      <a:pt x="202" y="275"/>
                      <a:pt x="202" y="275"/>
                      <a:pt x="202" y="275"/>
                    </a:cubicBezTo>
                    <a:cubicBezTo>
                      <a:pt x="202" y="276"/>
                      <a:pt x="201" y="277"/>
                      <a:pt x="201" y="277"/>
                    </a:cubicBezTo>
                    <a:cubicBezTo>
                      <a:pt x="201" y="279"/>
                      <a:pt x="202" y="281"/>
                      <a:pt x="203" y="282"/>
                    </a:cubicBezTo>
                    <a:cubicBezTo>
                      <a:pt x="204" y="284"/>
                      <a:pt x="206" y="285"/>
                      <a:pt x="207" y="285"/>
                    </a:cubicBezTo>
                    <a:cubicBezTo>
                      <a:pt x="209" y="285"/>
                      <a:pt x="211" y="284"/>
                      <a:pt x="212" y="284"/>
                    </a:cubicBezTo>
                    <a:cubicBezTo>
                      <a:pt x="214" y="283"/>
                      <a:pt x="215" y="283"/>
                      <a:pt x="216" y="281"/>
                    </a:cubicBezTo>
                    <a:cubicBezTo>
                      <a:pt x="215" y="281"/>
                      <a:pt x="215" y="281"/>
                      <a:pt x="215" y="281"/>
                    </a:cubicBezTo>
                    <a:cubicBezTo>
                      <a:pt x="215" y="282"/>
                      <a:pt x="215" y="282"/>
                      <a:pt x="215" y="282"/>
                    </a:cubicBezTo>
                    <a:cubicBezTo>
                      <a:pt x="216" y="281"/>
                      <a:pt x="216" y="281"/>
                      <a:pt x="216" y="281"/>
                    </a:cubicBezTo>
                    <a:cubicBezTo>
                      <a:pt x="215" y="281"/>
                      <a:pt x="215" y="281"/>
                      <a:pt x="215" y="281"/>
                    </a:cubicBezTo>
                    <a:cubicBezTo>
                      <a:pt x="215" y="282"/>
                      <a:pt x="215" y="282"/>
                      <a:pt x="215" y="282"/>
                    </a:cubicBezTo>
                    <a:cubicBezTo>
                      <a:pt x="215" y="281"/>
                      <a:pt x="215" y="281"/>
                      <a:pt x="215" y="281"/>
                    </a:cubicBezTo>
                    <a:cubicBezTo>
                      <a:pt x="215" y="282"/>
                      <a:pt x="215" y="282"/>
                      <a:pt x="215" y="282"/>
                    </a:cubicBezTo>
                    <a:cubicBezTo>
                      <a:pt x="215" y="282"/>
                      <a:pt x="215" y="282"/>
                      <a:pt x="215" y="282"/>
                    </a:cubicBezTo>
                    <a:cubicBezTo>
                      <a:pt x="215" y="281"/>
                      <a:pt x="215" y="281"/>
                      <a:pt x="215" y="281"/>
                    </a:cubicBezTo>
                    <a:cubicBezTo>
                      <a:pt x="215" y="282"/>
                      <a:pt x="215" y="282"/>
                      <a:pt x="215" y="282"/>
                    </a:cubicBezTo>
                    <a:cubicBezTo>
                      <a:pt x="216" y="282"/>
                      <a:pt x="216" y="282"/>
                      <a:pt x="216" y="282"/>
                    </a:cubicBezTo>
                    <a:cubicBezTo>
                      <a:pt x="217" y="283"/>
                      <a:pt x="217" y="283"/>
                      <a:pt x="218" y="284"/>
                    </a:cubicBezTo>
                    <a:cubicBezTo>
                      <a:pt x="222" y="290"/>
                      <a:pt x="222" y="290"/>
                      <a:pt x="222" y="290"/>
                    </a:cubicBezTo>
                    <a:cubicBezTo>
                      <a:pt x="223" y="292"/>
                      <a:pt x="223" y="293"/>
                      <a:pt x="223" y="295"/>
                    </a:cubicBezTo>
                    <a:cubicBezTo>
                      <a:pt x="223" y="296"/>
                      <a:pt x="223" y="296"/>
                      <a:pt x="223" y="296"/>
                    </a:cubicBezTo>
                    <a:cubicBezTo>
                      <a:pt x="223" y="296"/>
                      <a:pt x="223" y="296"/>
                      <a:pt x="223" y="296"/>
                    </a:cubicBezTo>
                    <a:cubicBezTo>
                      <a:pt x="223" y="296"/>
                      <a:pt x="223" y="296"/>
                      <a:pt x="223" y="296"/>
                    </a:cubicBezTo>
                    <a:cubicBezTo>
                      <a:pt x="222" y="297"/>
                      <a:pt x="222" y="299"/>
                      <a:pt x="222" y="301"/>
                    </a:cubicBezTo>
                    <a:cubicBezTo>
                      <a:pt x="222" y="303"/>
                      <a:pt x="222" y="305"/>
                      <a:pt x="223" y="307"/>
                    </a:cubicBezTo>
                    <a:cubicBezTo>
                      <a:pt x="225" y="313"/>
                      <a:pt x="225" y="313"/>
                      <a:pt x="225" y="313"/>
                    </a:cubicBezTo>
                    <a:cubicBezTo>
                      <a:pt x="225" y="315"/>
                      <a:pt x="227" y="316"/>
                      <a:pt x="228" y="318"/>
                    </a:cubicBezTo>
                    <a:cubicBezTo>
                      <a:pt x="230" y="319"/>
                      <a:pt x="232" y="320"/>
                      <a:pt x="234" y="320"/>
                    </a:cubicBezTo>
                    <a:cubicBezTo>
                      <a:pt x="240" y="320"/>
                      <a:pt x="240" y="320"/>
                      <a:pt x="240" y="320"/>
                    </a:cubicBezTo>
                    <a:cubicBezTo>
                      <a:pt x="241" y="320"/>
                      <a:pt x="242" y="320"/>
                      <a:pt x="244" y="321"/>
                    </a:cubicBezTo>
                    <a:cubicBezTo>
                      <a:pt x="245" y="322"/>
                      <a:pt x="247" y="323"/>
                      <a:pt x="248" y="323"/>
                    </a:cubicBezTo>
                    <a:cubicBezTo>
                      <a:pt x="249" y="325"/>
                      <a:pt x="249" y="325"/>
                      <a:pt x="249" y="325"/>
                    </a:cubicBezTo>
                    <a:cubicBezTo>
                      <a:pt x="251" y="326"/>
                      <a:pt x="252" y="327"/>
                      <a:pt x="254" y="327"/>
                    </a:cubicBezTo>
                    <a:cubicBezTo>
                      <a:pt x="256" y="327"/>
                      <a:pt x="259" y="326"/>
                      <a:pt x="260" y="324"/>
                    </a:cubicBezTo>
                    <a:cubicBezTo>
                      <a:pt x="273" y="307"/>
                      <a:pt x="273" y="307"/>
                      <a:pt x="273" y="307"/>
                    </a:cubicBezTo>
                    <a:cubicBezTo>
                      <a:pt x="274" y="306"/>
                      <a:pt x="276" y="305"/>
                      <a:pt x="277" y="305"/>
                    </a:cubicBezTo>
                    <a:cubicBezTo>
                      <a:pt x="278" y="305"/>
                      <a:pt x="278" y="305"/>
                      <a:pt x="279" y="305"/>
                    </a:cubicBezTo>
                    <a:cubicBezTo>
                      <a:pt x="319" y="323"/>
                      <a:pt x="319" y="323"/>
                      <a:pt x="319" y="323"/>
                    </a:cubicBezTo>
                    <a:cubicBezTo>
                      <a:pt x="321" y="324"/>
                      <a:pt x="325" y="326"/>
                      <a:pt x="327" y="328"/>
                    </a:cubicBezTo>
                    <a:cubicBezTo>
                      <a:pt x="359" y="359"/>
                      <a:pt x="359" y="359"/>
                      <a:pt x="359" y="359"/>
                    </a:cubicBezTo>
                    <a:cubicBezTo>
                      <a:pt x="359" y="360"/>
                      <a:pt x="360" y="361"/>
                      <a:pt x="360" y="362"/>
                    </a:cubicBezTo>
                    <a:cubicBezTo>
                      <a:pt x="361" y="364"/>
                      <a:pt x="361" y="365"/>
                      <a:pt x="361" y="367"/>
                    </a:cubicBezTo>
                    <a:cubicBezTo>
                      <a:pt x="361" y="368"/>
                      <a:pt x="361" y="368"/>
                      <a:pt x="361" y="368"/>
                    </a:cubicBezTo>
                    <a:cubicBezTo>
                      <a:pt x="360" y="374"/>
                      <a:pt x="360" y="374"/>
                      <a:pt x="360" y="374"/>
                    </a:cubicBezTo>
                    <a:cubicBezTo>
                      <a:pt x="360" y="374"/>
                      <a:pt x="360" y="375"/>
                      <a:pt x="360" y="376"/>
                    </a:cubicBezTo>
                    <a:cubicBezTo>
                      <a:pt x="360" y="378"/>
                      <a:pt x="360" y="379"/>
                      <a:pt x="361" y="381"/>
                    </a:cubicBezTo>
                    <a:cubicBezTo>
                      <a:pt x="362" y="383"/>
                      <a:pt x="363" y="384"/>
                      <a:pt x="364" y="385"/>
                    </a:cubicBezTo>
                    <a:cubicBezTo>
                      <a:pt x="365" y="386"/>
                      <a:pt x="367" y="386"/>
                      <a:pt x="368" y="386"/>
                    </a:cubicBezTo>
                    <a:cubicBezTo>
                      <a:pt x="370" y="386"/>
                      <a:pt x="373" y="385"/>
                      <a:pt x="375" y="383"/>
                    </a:cubicBezTo>
                    <a:cubicBezTo>
                      <a:pt x="376" y="382"/>
                      <a:pt x="377" y="381"/>
                      <a:pt x="378" y="381"/>
                    </a:cubicBezTo>
                    <a:cubicBezTo>
                      <a:pt x="379" y="381"/>
                      <a:pt x="380" y="381"/>
                      <a:pt x="380" y="382"/>
                    </a:cubicBezTo>
                    <a:cubicBezTo>
                      <a:pt x="422" y="407"/>
                      <a:pt x="422" y="407"/>
                      <a:pt x="422" y="407"/>
                    </a:cubicBezTo>
                    <a:cubicBezTo>
                      <a:pt x="423" y="407"/>
                      <a:pt x="424" y="408"/>
                      <a:pt x="424" y="409"/>
                    </a:cubicBezTo>
                    <a:cubicBezTo>
                      <a:pt x="425" y="410"/>
                      <a:pt x="425" y="412"/>
                      <a:pt x="425" y="413"/>
                    </a:cubicBezTo>
                    <a:cubicBezTo>
                      <a:pt x="425" y="414"/>
                      <a:pt x="425" y="414"/>
                      <a:pt x="425" y="414"/>
                    </a:cubicBezTo>
                    <a:cubicBezTo>
                      <a:pt x="423" y="426"/>
                      <a:pt x="423" y="426"/>
                      <a:pt x="423" y="426"/>
                    </a:cubicBezTo>
                    <a:cubicBezTo>
                      <a:pt x="423" y="429"/>
                      <a:pt x="421" y="434"/>
                      <a:pt x="419" y="436"/>
                    </a:cubicBezTo>
                    <a:cubicBezTo>
                      <a:pt x="315" y="584"/>
                      <a:pt x="315" y="584"/>
                      <a:pt x="315" y="584"/>
                    </a:cubicBezTo>
                    <a:cubicBezTo>
                      <a:pt x="313" y="587"/>
                      <a:pt x="311" y="592"/>
                      <a:pt x="310" y="596"/>
                    </a:cubicBezTo>
                    <a:cubicBezTo>
                      <a:pt x="303" y="621"/>
                      <a:pt x="303" y="621"/>
                      <a:pt x="303" y="621"/>
                    </a:cubicBezTo>
                    <a:cubicBezTo>
                      <a:pt x="302" y="625"/>
                      <a:pt x="301" y="631"/>
                      <a:pt x="301" y="635"/>
                    </a:cubicBezTo>
                    <a:cubicBezTo>
                      <a:pt x="301" y="662"/>
                      <a:pt x="301" y="662"/>
                      <a:pt x="301" y="662"/>
                    </a:cubicBezTo>
                    <a:cubicBezTo>
                      <a:pt x="301" y="663"/>
                      <a:pt x="301" y="663"/>
                      <a:pt x="301" y="663"/>
                    </a:cubicBezTo>
                    <a:cubicBezTo>
                      <a:pt x="301" y="663"/>
                      <a:pt x="301" y="663"/>
                      <a:pt x="301" y="663"/>
                    </a:cubicBezTo>
                    <a:cubicBezTo>
                      <a:pt x="302" y="664"/>
                      <a:pt x="302" y="664"/>
                      <a:pt x="302" y="664"/>
                    </a:cubicBezTo>
                    <a:cubicBezTo>
                      <a:pt x="302" y="663"/>
                      <a:pt x="302" y="663"/>
                      <a:pt x="302" y="663"/>
                    </a:cubicBezTo>
                    <a:cubicBezTo>
                      <a:pt x="301" y="663"/>
                      <a:pt x="301" y="663"/>
                      <a:pt x="301" y="663"/>
                    </a:cubicBezTo>
                    <a:cubicBezTo>
                      <a:pt x="302" y="664"/>
                      <a:pt x="302" y="664"/>
                      <a:pt x="302" y="664"/>
                    </a:cubicBezTo>
                    <a:cubicBezTo>
                      <a:pt x="302" y="663"/>
                      <a:pt x="302" y="663"/>
                      <a:pt x="302" y="663"/>
                    </a:cubicBezTo>
                    <a:cubicBezTo>
                      <a:pt x="303" y="664"/>
                      <a:pt x="303" y="664"/>
                      <a:pt x="303" y="664"/>
                    </a:cubicBezTo>
                    <a:cubicBezTo>
                      <a:pt x="303" y="663"/>
                      <a:pt x="303" y="663"/>
                      <a:pt x="303" y="663"/>
                    </a:cubicBezTo>
                    <a:cubicBezTo>
                      <a:pt x="302" y="663"/>
                      <a:pt x="302" y="663"/>
                      <a:pt x="302" y="663"/>
                    </a:cubicBezTo>
                    <a:cubicBezTo>
                      <a:pt x="303" y="664"/>
                      <a:pt x="303" y="664"/>
                      <a:pt x="303" y="664"/>
                    </a:cubicBezTo>
                    <a:cubicBezTo>
                      <a:pt x="303" y="663"/>
                      <a:pt x="303" y="663"/>
                      <a:pt x="303" y="663"/>
                    </a:cubicBezTo>
                    <a:cubicBezTo>
                      <a:pt x="303" y="664"/>
                      <a:pt x="303" y="664"/>
                      <a:pt x="303" y="664"/>
                    </a:cubicBezTo>
                    <a:cubicBezTo>
                      <a:pt x="303" y="663"/>
                      <a:pt x="303" y="663"/>
                      <a:pt x="303" y="663"/>
                    </a:cubicBezTo>
                    <a:cubicBezTo>
                      <a:pt x="303" y="663"/>
                      <a:pt x="303" y="663"/>
                      <a:pt x="303" y="663"/>
                    </a:cubicBezTo>
                    <a:cubicBezTo>
                      <a:pt x="303" y="664"/>
                      <a:pt x="303" y="664"/>
                      <a:pt x="303" y="664"/>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2"/>
                    </a:cubicBezTo>
                    <a:cubicBezTo>
                      <a:pt x="286" y="629"/>
                      <a:pt x="286" y="629"/>
                      <a:pt x="286" y="629"/>
                    </a:cubicBezTo>
                    <a:cubicBezTo>
                      <a:pt x="284" y="627"/>
                      <a:pt x="283" y="621"/>
                      <a:pt x="283" y="618"/>
                    </a:cubicBezTo>
                    <a:cubicBezTo>
                      <a:pt x="283" y="479"/>
                      <a:pt x="283" y="479"/>
                      <a:pt x="283" y="479"/>
                    </a:cubicBezTo>
                    <a:cubicBezTo>
                      <a:pt x="283" y="474"/>
                      <a:pt x="282" y="469"/>
                      <a:pt x="280" y="465"/>
                    </a:cubicBezTo>
                    <a:cubicBezTo>
                      <a:pt x="244" y="405"/>
                      <a:pt x="244" y="405"/>
                      <a:pt x="244" y="405"/>
                    </a:cubicBezTo>
                    <a:cubicBezTo>
                      <a:pt x="243" y="403"/>
                      <a:pt x="242" y="400"/>
                      <a:pt x="242" y="397"/>
                    </a:cubicBezTo>
                    <a:cubicBezTo>
                      <a:pt x="242" y="396"/>
                      <a:pt x="242" y="395"/>
                      <a:pt x="242" y="395"/>
                    </a:cubicBezTo>
                    <a:cubicBezTo>
                      <a:pt x="250" y="346"/>
                      <a:pt x="250" y="346"/>
                      <a:pt x="250" y="346"/>
                    </a:cubicBezTo>
                    <a:cubicBezTo>
                      <a:pt x="251" y="345"/>
                      <a:pt x="251" y="344"/>
                      <a:pt x="251" y="343"/>
                    </a:cubicBezTo>
                    <a:cubicBezTo>
                      <a:pt x="251" y="340"/>
                      <a:pt x="250" y="336"/>
                      <a:pt x="248" y="333"/>
                    </a:cubicBezTo>
                    <a:cubicBezTo>
                      <a:pt x="248" y="333"/>
                      <a:pt x="248" y="333"/>
                      <a:pt x="248" y="333"/>
                    </a:cubicBezTo>
                    <a:cubicBezTo>
                      <a:pt x="247" y="332"/>
                      <a:pt x="247" y="332"/>
                      <a:pt x="247" y="332"/>
                    </a:cubicBezTo>
                    <a:cubicBezTo>
                      <a:pt x="247" y="332"/>
                      <a:pt x="247" y="332"/>
                      <a:pt x="247" y="332"/>
                    </a:cubicBezTo>
                    <a:cubicBezTo>
                      <a:pt x="246" y="330"/>
                      <a:pt x="245" y="328"/>
                      <a:pt x="243" y="327"/>
                    </a:cubicBezTo>
                    <a:cubicBezTo>
                      <a:pt x="241" y="326"/>
                      <a:pt x="239" y="325"/>
                      <a:pt x="237" y="325"/>
                    </a:cubicBezTo>
                    <a:cubicBezTo>
                      <a:pt x="228" y="325"/>
                      <a:pt x="228" y="325"/>
                      <a:pt x="228" y="325"/>
                    </a:cubicBezTo>
                    <a:cubicBezTo>
                      <a:pt x="227" y="325"/>
                      <a:pt x="225" y="325"/>
                      <a:pt x="224" y="324"/>
                    </a:cubicBezTo>
                    <a:cubicBezTo>
                      <a:pt x="223" y="323"/>
                      <a:pt x="222" y="322"/>
                      <a:pt x="221" y="321"/>
                    </a:cubicBezTo>
                    <a:cubicBezTo>
                      <a:pt x="211" y="302"/>
                      <a:pt x="211" y="302"/>
                      <a:pt x="211" y="302"/>
                    </a:cubicBezTo>
                    <a:cubicBezTo>
                      <a:pt x="209" y="299"/>
                      <a:pt x="206" y="295"/>
                      <a:pt x="203" y="293"/>
                    </a:cubicBezTo>
                    <a:cubicBezTo>
                      <a:pt x="181" y="280"/>
                      <a:pt x="181" y="280"/>
                      <a:pt x="181" y="280"/>
                    </a:cubicBezTo>
                    <a:cubicBezTo>
                      <a:pt x="178" y="278"/>
                      <a:pt x="174" y="277"/>
                      <a:pt x="170" y="277"/>
                    </a:cubicBezTo>
                    <a:cubicBezTo>
                      <a:pt x="162" y="277"/>
                      <a:pt x="162" y="277"/>
                      <a:pt x="162" y="277"/>
                    </a:cubicBezTo>
                    <a:cubicBezTo>
                      <a:pt x="161" y="277"/>
                      <a:pt x="159" y="276"/>
                      <a:pt x="157" y="276"/>
                    </a:cubicBezTo>
                    <a:cubicBezTo>
                      <a:pt x="156" y="275"/>
                      <a:pt x="154" y="274"/>
                      <a:pt x="153" y="274"/>
                    </a:cubicBezTo>
                    <a:cubicBezTo>
                      <a:pt x="140" y="263"/>
                      <a:pt x="140" y="263"/>
                      <a:pt x="140" y="263"/>
                    </a:cubicBezTo>
                    <a:cubicBezTo>
                      <a:pt x="139" y="262"/>
                      <a:pt x="138" y="261"/>
                      <a:pt x="137" y="259"/>
                    </a:cubicBezTo>
                    <a:cubicBezTo>
                      <a:pt x="136" y="258"/>
                      <a:pt x="136" y="256"/>
                      <a:pt x="136" y="254"/>
                    </a:cubicBezTo>
                    <a:cubicBezTo>
                      <a:pt x="136" y="249"/>
                      <a:pt x="136" y="249"/>
                      <a:pt x="136" y="249"/>
                    </a:cubicBezTo>
                    <a:cubicBezTo>
                      <a:pt x="136" y="245"/>
                      <a:pt x="135" y="239"/>
                      <a:pt x="133" y="236"/>
                    </a:cubicBezTo>
                    <a:cubicBezTo>
                      <a:pt x="113" y="201"/>
                      <a:pt x="113" y="201"/>
                      <a:pt x="113" y="201"/>
                    </a:cubicBezTo>
                    <a:cubicBezTo>
                      <a:pt x="112" y="201"/>
                      <a:pt x="112" y="200"/>
                      <a:pt x="112" y="200"/>
                    </a:cubicBezTo>
                    <a:cubicBezTo>
                      <a:pt x="111" y="199"/>
                      <a:pt x="111" y="199"/>
                      <a:pt x="111" y="199"/>
                    </a:cubicBezTo>
                    <a:cubicBezTo>
                      <a:pt x="110" y="199"/>
                      <a:pt x="110" y="198"/>
                      <a:pt x="109" y="198"/>
                    </a:cubicBezTo>
                    <a:cubicBezTo>
                      <a:pt x="108" y="199"/>
                      <a:pt x="108" y="199"/>
                      <a:pt x="108" y="199"/>
                    </a:cubicBezTo>
                    <a:cubicBezTo>
                      <a:pt x="107" y="199"/>
                      <a:pt x="107" y="200"/>
                      <a:pt x="107" y="200"/>
                    </a:cubicBezTo>
                    <a:cubicBezTo>
                      <a:pt x="107" y="201"/>
                      <a:pt x="107" y="201"/>
                      <a:pt x="107" y="201"/>
                    </a:cubicBezTo>
                    <a:cubicBezTo>
                      <a:pt x="107" y="202"/>
                      <a:pt x="107" y="203"/>
                      <a:pt x="107" y="204"/>
                    </a:cubicBezTo>
                    <a:cubicBezTo>
                      <a:pt x="116" y="239"/>
                      <a:pt x="116" y="239"/>
                      <a:pt x="116" y="239"/>
                    </a:cubicBezTo>
                    <a:cubicBezTo>
                      <a:pt x="116" y="240"/>
                      <a:pt x="116" y="240"/>
                      <a:pt x="116" y="240"/>
                    </a:cubicBezTo>
                    <a:cubicBezTo>
                      <a:pt x="116" y="240"/>
                      <a:pt x="116" y="240"/>
                      <a:pt x="116" y="240"/>
                    </a:cubicBezTo>
                    <a:cubicBezTo>
                      <a:pt x="116" y="241"/>
                      <a:pt x="116" y="241"/>
                      <a:pt x="116" y="241"/>
                    </a:cubicBezTo>
                    <a:cubicBezTo>
                      <a:pt x="116" y="241"/>
                      <a:pt x="116" y="241"/>
                      <a:pt x="116" y="241"/>
                    </a:cubicBezTo>
                    <a:cubicBezTo>
                      <a:pt x="118" y="241"/>
                      <a:pt x="118" y="241"/>
                      <a:pt x="118" y="241"/>
                    </a:cubicBezTo>
                    <a:cubicBezTo>
                      <a:pt x="116" y="240"/>
                      <a:pt x="116" y="240"/>
                      <a:pt x="116" y="240"/>
                    </a:cubicBezTo>
                    <a:cubicBezTo>
                      <a:pt x="116" y="241"/>
                      <a:pt x="116" y="241"/>
                      <a:pt x="116" y="241"/>
                    </a:cubicBezTo>
                    <a:cubicBezTo>
                      <a:pt x="118" y="241"/>
                      <a:pt x="118" y="241"/>
                      <a:pt x="118" y="241"/>
                    </a:cubicBezTo>
                    <a:cubicBezTo>
                      <a:pt x="116" y="240"/>
                      <a:pt x="116" y="240"/>
                      <a:pt x="116" y="240"/>
                    </a:cubicBezTo>
                    <a:cubicBezTo>
                      <a:pt x="118" y="241"/>
                      <a:pt x="118" y="241"/>
                      <a:pt x="118" y="241"/>
                    </a:cubicBezTo>
                    <a:cubicBezTo>
                      <a:pt x="117" y="239"/>
                      <a:pt x="117" y="239"/>
                      <a:pt x="117" y="239"/>
                    </a:cubicBezTo>
                    <a:cubicBezTo>
                      <a:pt x="116" y="240"/>
                      <a:pt x="116" y="240"/>
                      <a:pt x="116" y="240"/>
                    </a:cubicBezTo>
                    <a:cubicBezTo>
                      <a:pt x="118" y="241"/>
                      <a:pt x="118" y="241"/>
                      <a:pt x="118" y="241"/>
                    </a:cubicBezTo>
                    <a:cubicBezTo>
                      <a:pt x="117" y="239"/>
                      <a:pt x="117" y="239"/>
                      <a:pt x="117" y="239"/>
                    </a:cubicBezTo>
                    <a:cubicBezTo>
                      <a:pt x="118" y="241"/>
                      <a:pt x="118" y="241"/>
                      <a:pt x="118" y="241"/>
                    </a:cubicBezTo>
                    <a:cubicBezTo>
                      <a:pt x="118" y="239"/>
                      <a:pt x="118" y="239"/>
                      <a:pt x="118" y="239"/>
                    </a:cubicBezTo>
                    <a:cubicBezTo>
                      <a:pt x="117" y="239"/>
                      <a:pt x="117" y="239"/>
                      <a:pt x="117" y="239"/>
                    </a:cubicBezTo>
                    <a:cubicBezTo>
                      <a:pt x="118" y="241"/>
                      <a:pt x="118" y="241"/>
                      <a:pt x="118" y="241"/>
                    </a:cubicBezTo>
                    <a:cubicBezTo>
                      <a:pt x="118" y="239"/>
                      <a:pt x="118" y="239"/>
                      <a:pt x="118" y="239"/>
                    </a:cubicBezTo>
                    <a:cubicBezTo>
                      <a:pt x="118" y="241"/>
                      <a:pt x="118" y="241"/>
                      <a:pt x="118" y="241"/>
                    </a:cubicBezTo>
                    <a:cubicBezTo>
                      <a:pt x="120" y="239"/>
                      <a:pt x="120" y="239"/>
                      <a:pt x="120" y="239"/>
                    </a:cubicBezTo>
                    <a:cubicBezTo>
                      <a:pt x="119" y="239"/>
                      <a:pt x="119" y="239"/>
                      <a:pt x="118" y="239"/>
                    </a:cubicBezTo>
                    <a:cubicBezTo>
                      <a:pt x="118" y="241"/>
                      <a:pt x="118" y="241"/>
                      <a:pt x="118" y="241"/>
                    </a:cubicBezTo>
                    <a:cubicBezTo>
                      <a:pt x="120" y="239"/>
                      <a:pt x="120" y="239"/>
                      <a:pt x="120" y="239"/>
                    </a:cubicBezTo>
                    <a:cubicBezTo>
                      <a:pt x="119" y="240"/>
                      <a:pt x="119" y="240"/>
                      <a:pt x="119" y="240"/>
                    </a:cubicBezTo>
                    <a:cubicBezTo>
                      <a:pt x="120" y="239"/>
                      <a:pt x="120" y="239"/>
                      <a:pt x="120" y="239"/>
                    </a:cubicBezTo>
                    <a:cubicBezTo>
                      <a:pt x="120" y="239"/>
                      <a:pt x="120" y="239"/>
                      <a:pt x="120" y="239"/>
                    </a:cubicBezTo>
                    <a:cubicBezTo>
                      <a:pt x="119" y="240"/>
                      <a:pt x="119" y="240"/>
                      <a:pt x="119" y="240"/>
                    </a:cubicBezTo>
                    <a:cubicBezTo>
                      <a:pt x="120" y="239"/>
                      <a:pt x="120" y="239"/>
                      <a:pt x="120" y="239"/>
                    </a:cubicBezTo>
                    <a:cubicBezTo>
                      <a:pt x="120" y="239"/>
                      <a:pt x="119" y="239"/>
                      <a:pt x="119" y="238"/>
                    </a:cubicBezTo>
                    <a:cubicBezTo>
                      <a:pt x="84" y="155"/>
                      <a:pt x="84" y="155"/>
                      <a:pt x="84" y="155"/>
                    </a:cubicBezTo>
                    <a:cubicBezTo>
                      <a:pt x="83" y="153"/>
                      <a:pt x="83" y="150"/>
                      <a:pt x="83" y="147"/>
                    </a:cubicBezTo>
                    <a:cubicBezTo>
                      <a:pt x="83" y="146"/>
                      <a:pt x="83" y="145"/>
                      <a:pt x="83" y="144"/>
                    </a:cubicBezTo>
                    <a:cubicBezTo>
                      <a:pt x="91" y="108"/>
                      <a:pt x="91" y="108"/>
                      <a:pt x="91" y="108"/>
                    </a:cubicBezTo>
                    <a:cubicBezTo>
                      <a:pt x="92" y="107"/>
                      <a:pt x="92" y="105"/>
                      <a:pt x="92" y="104"/>
                    </a:cubicBezTo>
                    <a:cubicBezTo>
                      <a:pt x="92" y="100"/>
                      <a:pt x="91" y="97"/>
                      <a:pt x="90" y="95"/>
                    </a:cubicBezTo>
                    <a:cubicBezTo>
                      <a:pt x="72" y="53"/>
                      <a:pt x="72" y="53"/>
                      <a:pt x="72" y="53"/>
                    </a:cubicBezTo>
                    <a:cubicBezTo>
                      <a:pt x="72" y="51"/>
                      <a:pt x="71" y="50"/>
                      <a:pt x="70" y="49"/>
                    </a:cubicBezTo>
                    <a:cubicBezTo>
                      <a:pt x="69" y="48"/>
                      <a:pt x="67" y="48"/>
                      <a:pt x="66" y="48"/>
                    </a:cubicBezTo>
                    <a:cubicBezTo>
                      <a:pt x="65" y="48"/>
                      <a:pt x="64" y="48"/>
                      <a:pt x="63" y="48"/>
                    </a:cubicBezTo>
                    <a:cubicBezTo>
                      <a:pt x="63" y="48"/>
                      <a:pt x="63" y="48"/>
                      <a:pt x="63" y="48"/>
                    </a:cubicBezTo>
                    <a:cubicBezTo>
                      <a:pt x="63" y="48"/>
                      <a:pt x="63" y="48"/>
                      <a:pt x="63" y="48"/>
                    </a:cubicBezTo>
                    <a:cubicBezTo>
                      <a:pt x="63" y="49"/>
                      <a:pt x="62" y="49"/>
                      <a:pt x="61" y="49"/>
                    </a:cubicBezTo>
                    <a:cubicBezTo>
                      <a:pt x="60" y="49"/>
                      <a:pt x="58" y="48"/>
                      <a:pt x="57" y="47"/>
                    </a:cubicBezTo>
                    <a:cubicBezTo>
                      <a:pt x="50" y="42"/>
                      <a:pt x="50" y="42"/>
                      <a:pt x="50" y="42"/>
                    </a:cubicBezTo>
                    <a:cubicBezTo>
                      <a:pt x="48" y="40"/>
                      <a:pt x="46" y="39"/>
                      <a:pt x="44" y="39"/>
                    </a:cubicBezTo>
                    <a:cubicBezTo>
                      <a:pt x="42" y="39"/>
                      <a:pt x="40" y="40"/>
                      <a:pt x="39" y="41"/>
                    </a:cubicBezTo>
                    <a:cubicBezTo>
                      <a:pt x="4" y="63"/>
                      <a:pt x="4" y="63"/>
                      <a:pt x="4" y="63"/>
                    </a:cubicBezTo>
                    <a:cubicBezTo>
                      <a:pt x="3" y="64"/>
                      <a:pt x="3" y="64"/>
                      <a:pt x="3" y="64"/>
                    </a:cubicBezTo>
                    <a:cubicBezTo>
                      <a:pt x="3" y="64"/>
                      <a:pt x="3" y="64"/>
                      <a:pt x="3" y="64"/>
                    </a:cubicBezTo>
                    <a:cubicBezTo>
                      <a:pt x="3" y="64"/>
                      <a:pt x="3" y="64"/>
                      <a:pt x="3" y="64"/>
                    </a:cubicBezTo>
                    <a:cubicBezTo>
                      <a:pt x="3" y="64"/>
                      <a:pt x="3" y="64"/>
                      <a:pt x="3" y="64"/>
                    </a:cubicBezTo>
                    <a:cubicBezTo>
                      <a:pt x="3" y="64"/>
                      <a:pt x="3" y="64"/>
                      <a:pt x="3" y="64"/>
                    </a:cubicBezTo>
                    <a:cubicBezTo>
                      <a:pt x="3" y="64"/>
                      <a:pt x="3" y="64"/>
                      <a:pt x="3" y="64"/>
                    </a:cubicBezTo>
                    <a:cubicBezTo>
                      <a:pt x="3" y="64"/>
                      <a:pt x="3" y="64"/>
                      <a:pt x="3" y="64"/>
                    </a:cubicBezTo>
                    <a:cubicBezTo>
                      <a:pt x="3" y="65"/>
                      <a:pt x="3" y="65"/>
                      <a:pt x="3" y="65"/>
                    </a:cubicBezTo>
                    <a:cubicBezTo>
                      <a:pt x="4" y="64"/>
                      <a:pt x="4" y="64"/>
                      <a:pt x="4" y="64"/>
                    </a:cubicBezTo>
                    <a:cubicBezTo>
                      <a:pt x="3" y="64"/>
                      <a:pt x="3" y="64"/>
                      <a:pt x="3" y="64"/>
                    </a:cubicBezTo>
                    <a:cubicBezTo>
                      <a:pt x="3" y="65"/>
                      <a:pt x="3" y="65"/>
                      <a:pt x="3" y="65"/>
                    </a:cubicBezTo>
                    <a:cubicBezTo>
                      <a:pt x="4" y="64"/>
                      <a:pt x="4" y="64"/>
                      <a:pt x="4" y="64"/>
                    </a:cubicBezTo>
                    <a:cubicBezTo>
                      <a:pt x="3" y="65"/>
                      <a:pt x="3" y="65"/>
                      <a:pt x="3" y="65"/>
                    </a:cubicBezTo>
                    <a:cubicBezTo>
                      <a:pt x="5" y="65"/>
                      <a:pt x="5" y="65"/>
                      <a:pt x="5" y="65"/>
                    </a:cubicBezTo>
                    <a:cubicBezTo>
                      <a:pt x="5" y="65"/>
                      <a:pt x="5" y="65"/>
                      <a:pt x="4" y="64"/>
                    </a:cubicBezTo>
                    <a:cubicBezTo>
                      <a:pt x="3" y="65"/>
                      <a:pt x="3" y="65"/>
                      <a:pt x="3" y="65"/>
                    </a:cubicBezTo>
                    <a:cubicBezTo>
                      <a:pt x="5" y="65"/>
                      <a:pt x="5" y="65"/>
                      <a:pt x="5" y="65"/>
                    </a:cubicBezTo>
                    <a:cubicBezTo>
                      <a:pt x="4" y="65"/>
                      <a:pt x="4" y="65"/>
                      <a:pt x="4" y="65"/>
                    </a:cubicBezTo>
                    <a:cubicBezTo>
                      <a:pt x="5" y="65"/>
                      <a:pt x="5" y="65"/>
                      <a:pt x="5" y="65"/>
                    </a:cubicBezTo>
                    <a:cubicBezTo>
                      <a:pt x="5" y="65"/>
                      <a:pt x="5" y="65"/>
                      <a:pt x="5" y="65"/>
                    </a:cubicBezTo>
                    <a:cubicBezTo>
                      <a:pt x="4" y="65"/>
                      <a:pt x="4" y="65"/>
                      <a:pt x="4" y="65"/>
                    </a:cubicBezTo>
                    <a:cubicBezTo>
                      <a:pt x="5" y="65"/>
                      <a:pt x="5" y="65"/>
                      <a:pt x="5" y="65"/>
                    </a:cubicBezTo>
                    <a:cubicBezTo>
                      <a:pt x="5" y="65"/>
                      <a:pt x="5" y="65"/>
                      <a:pt x="5" y="64"/>
                    </a:cubicBezTo>
                    <a:cubicBezTo>
                      <a:pt x="11" y="54"/>
                      <a:pt x="11" y="54"/>
                      <a:pt x="11" y="54"/>
                    </a:cubicBezTo>
                    <a:cubicBezTo>
                      <a:pt x="12" y="53"/>
                      <a:pt x="12" y="51"/>
                      <a:pt x="12" y="50"/>
                    </a:cubicBezTo>
                    <a:cubicBezTo>
                      <a:pt x="12" y="47"/>
                      <a:pt x="11" y="44"/>
                      <a:pt x="9" y="43"/>
                    </a:cubicBezTo>
                    <a:cubicBezTo>
                      <a:pt x="8" y="44"/>
                      <a:pt x="8" y="44"/>
                      <a:pt x="8" y="44"/>
                    </a:cubicBezTo>
                    <a:cubicBezTo>
                      <a:pt x="9" y="43"/>
                      <a:pt x="9" y="43"/>
                      <a:pt x="9" y="43"/>
                    </a:cubicBezTo>
                    <a:cubicBezTo>
                      <a:pt x="9" y="43"/>
                      <a:pt x="9" y="43"/>
                      <a:pt x="9" y="43"/>
                    </a:cubicBezTo>
                    <a:cubicBezTo>
                      <a:pt x="9" y="43"/>
                      <a:pt x="9" y="43"/>
                      <a:pt x="9" y="43"/>
                    </a:cubicBezTo>
                    <a:cubicBezTo>
                      <a:pt x="9" y="43"/>
                      <a:pt x="9" y="43"/>
                      <a:pt x="9" y="43"/>
                    </a:cubicBezTo>
                    <a:cubicBezTo>
                      <a:pt x="8" y="42"/>
                      <a:pt x="8" y="41"/>
                      <a:pt x="8" y="41"/>
                    </a:cubicBezTo>
                    <a:cubicBezTo>
                      <a:pt x="8" y="40"/>
                      <a:pt x="8" y="39"/>
                      <a:pt x="9" y="39"/>
                    </a:cubicBezTo>
                    <a:cubicBezTo>
                      <a:pt x="17" y="31"/>
                      <a:pt x="17" y="31"/>
                      <a:pt x="17" y="31"/>
                    </a:cubicBezTo>
                    <a:cubicBezTo>
                      <a:pt x="20" y="29"/>
                      <a:pt x="23" y="25"/>
                      <a:pt x="26" y="23"/>
                    </a:cubicBezTo>
                    <a:cubicBezTo>
                      <a:pt x="40" y="7"/>
                      <a:pt x="40" y="7"/>
                      <a:pt x="40" y="7"/>
                    </a:cubicBezTo>
                    <a:cubicBezTo>
                      <a:pt x="38" y="6"/>
                      <a:pt x="38" y="6"/>
                      <a:pt x="38" y="6"/>
                    </a:cubicBezTo>
                    <a:cubicBezTo>
                      <a:pt x="36" y="5"/>
                      <a:pt x="36" y="5"/>
                      <a:pt x="36" y="5"/>
                    </a:cubicBezTo>
                    <a:cubicBezTo>
                      <a:pt x="23" y="20"/>
                      <a:pt x="23" y="20"/>
                      <a:pt x="23" y="20"/>
                    </a:cubicBezTo>
                    <a:cubicBezTo>
                      <a:pt x="20" y="22"/>
                      <a:pt x="17" y="26"/>
                      <a:pt x="15" y="28"/>
                    </a:cubicBezTo>
                    <a:cubicBezTo>
                      <a:pt x="6" y="35"/>
                      <a:pt x="6" y="35"/>
                      <a:pt x="6" y="35"/>
                    </a:cubicBezTo>
                    <a:cubicBezTo>
                      <a:pt x="4" y="37"/>
                      <a:pt x="3" y="39"/>
                      <a:pt x="3" y="41"/>
                    </a:cubicBezTo>
                    <a:cubicBezTo>
                      <a:pt x="3" y="43"/>
                      <a:pt x="4" y="45"/>
                      <a:pt x="6" y="46"/>
                    </a:cubicBezTo>
                    <a:cubicBezTo>
                      <a:pt x="7" y="44"/>
                      <a:pt x="7" y="44"/>
                      <a:pt x="7" y="44"/>
                    </a:cubicBezTo>
                    <a:cubicBezTo>
                      <a:pt x="6" y="46"/>
                      <a:pt x="6" y="46"/>
                      <a:pt x="6" y="46"/>
                    </a:cubicBezTo>
                    <a:cubicBezTo>
                      <a:pt x="6" y="46"/>
                      <a:pt x="6" y="46"/>
                      <a:pt x="6" y="46"/>
                    </a:cubicBezTo>
                    <a:cubicBezTo>
                      <a:pt x="6" y="46"/>
                      <a:pt x="6" y="46"/>
                      <a:pt x="6" y="46"/>
                    </a:cubicBezTo>
                    <a:cubicBezTo>
                      <a:pt x="6" y="46"/>
                      <a:pt x="6" y="46"/>
                      <a:pt x="6" y="46"/>
                    </a:cubicBezTo>
                    <a:cubicBezTo>
                      <a:pt x="7" y="47"/>
                      <a:pt x="8" y="48"/>
                      <a:pt x="8" y="50"/>
                    </a:cubicBezTo>
                    <a:cubicBezTo>
                      <a:pt x="8" y="50"/>
                      <a:pt x="8" y="51"/>
                      <a:pt x="7" y="52"/>
                    </a:cubicBezTo>
                    <a:cubicBezTo>
                      <a:pt x="2" y="62"/>
                      <a:pt x="2" y="62"/>
                      <a:pt x="2" y="62"/>
                    </a:cubicBezTo>
                    <a:cubicBezTo>
                      <a:pt x="1" y="62"/>
                      <a:pt x="1" y="63"/>
                      <a:pt x="1" y="63"/>
                    </a:cubicBezTo>
                    <a:cubicBezTo>
                      <a:pt x="1" y="64"/>
                      <a:pt x="0" y="65"/>
                      <a:pt x="0" y="65"/>
                    </a:cubicBezTo>
                    <a:cubicBezTo>
                      <a:pt x="0" y="66"/>
                      <a:pt x="0" y="66"/>
                      <a:pt x="1" y="67"/>
                    </a:cubicBezTo>
                    <a:cubicBezTo>
                      <a:pt x="2" y="68"/>
                      <a:pt x="3" y="68"/>
                      <a:pt x="3" y="68"/>
                    </a:cubicBezTo>
                    <a:cubicBezTo>
                      <a:pt x="4" y="68"/>
                      <a:pt x="5" y="68"/>
                      <a:pt x="6" y="67"/>
                    </a:cubicBezTo>
                    <a:cubicBezTo>
                      <a:pt x="41" y="44"/>
                      <a:pt x="41" y="44"/>
                      <a:pt x="41" y="44"/>
                    </a:cubicBezTo>
                    <a:cubicBezTo>
                      <a:pt x="42" y="44"/>
                      <a:pt x="43" y="44"/>
                      <a:pt x="44" y="44"/>
                    </a:cubicBezTo>
                    <a:cubicBezTo>
                      <a:pt x="45" y="44"/>
                      <a:pt x="47" y="44"/>
                      <a:pt x="47" y="45"/>
                    </a:cubicBezTo>
                    <a:cubicBezTo>
                      <a:pt x="54" y="51"/>
                      <a:pt x="54" y="51"/>
                      <a:pt x="54" y="51"/>
                    </a:cubicBezTo>
                    <a:cubicBezTo>
                      <a:pt x="56" y="52"/>
                      <a:pt x="59" y="53"/>
                      <a:pt x="61" y="53"/>
                    </a:cubicBezTo>
                    <a:cubicBezTo>
                      <a:pt x="62" y="53"/>
                      <a:pt x="64" y="53"/>
                      <a:pt x="65" y="52"/>
                    </a:cubicBezTo>
                    <a:cubicBezTo>
                      <a:pt x="65" y="52"/>
                      <a:pt x="65" y="52"/>
                      <a:pt x="65" y="52"/>
                    </a:cubicBezTo>
                    <a:cubicBezTo>
                      <a:pt x="65" y="52"/>
                      <a:pt x="65" y="52"/>
                      <a:pt x="65" y="52"/>
                    </a:cubicBezTo>
                    <a:cubicBezTo>
                      <a:pt x="66" y="52"/>
                      <a:pt x="66" y="52"/>
                      <a:pt x="66" y="52"/>
                    </a:cubicBezTo>
                    <a:cubicBezTo>
                      <a:pt x="66" y="52"/>
                      <a:pt x="67" y="52"/>
                      <a:pt x="67" y="53"/>
                    </a:cubicBezTo>
                    <a:cubicBezTo>
                      <a:pt x="68" y="53"/>
                      <a:pt x="68" y="54"/>
                      <a:pt x="69" y="55"/>
                    </a:cubicBezTo>
                    <a:cubicBezTo>
                      <a:pt x="86" y="96"/>
                      <a:pt x="86" y="96"/>
                      <a:pt x="86" y="96"/>
                    </a:cubicBezTo>
                    <a:cubicBezTo>
                      <a:pt x="87" y="98"/>
                      <a:pt x="87" y="101"/>
                      <a:pt x="87" y="104"/>
                    </a:cubicBezTo>
                    <a:cubicBezTo>
                      <a:pt x="87" y="105"/>
                      <a:pt x="87" y="106"/>
                      <a:pt x="87" y="107"/>
                    </a:cubicBezTo>
                    <a:cubicBezTo>
                      <a:pt x="79" y="143"/>
                      <a:pt x="79" y="143"/>
                      <a:pt x="79" y="143"/>
                    </a:cubicBezTo>
                    <a:cubicBezTo>
                      <a:pt x="79" y="144"/>
                      <a:pt x="79" y="146"/>
                      <a:pt x="79" y="147"/>
                    </a:cubicBezTo>
                    <a:cubicBezTo>
                      <a:pt x="79" y="151"/>
                      <a:pt x="79" y="154"/>
                      <a:pt x="80" y="156"/>
                    </a:cubicBezTo>
                    <a:cubicBezTo>
                      <a:pt x="115" y="239"/>
                      <a:pt x="115" y="239"/>
                      <a:pt x="115" y="239"/>
                    </a:cubicBezTo>
                    <a:cubicBezTo>
                      <a:pt x="115" y="240"/>
                      <a:pt x="116" y="241"/>
                      <a:pt x="116" y="241"/>
                    </a:cubicBezTo>
                    <a:cubicBezTo>
                      <a:pt x="116" y="242"/>
                      <a:pt x="116" y="242"/>
                      <a:pt x="116" y="242"/>
                    </a:cubicBezTo>
                    <a:cubicBezTo>
                      <a:pt x="117" y="243"/>
                      <a:pt x="117" y="243"/>
                      <a:pt x="117" y="243"/>
                    </a:cubicBezTo>
                    <a:cubicBezTo>
                      <a:pt x="117" y="243"/>
                      <a:pt x="117" y="243"/>
                      <a:pt x="118" y="243"/>
                    </a:cubicBezTo>
                    <a:cubicBezTo>
                      <a:pt x="119" y="243"/>
                      <a:pt x="119" y="243"/>
                      <a:pt x="120" y="242"/>
                    </a:cubicBezTo>
                    <a:cubicBezTo>
                      <a:pt x="120" y="241"/>
                      <a:pt x="120" y="241"/>
                      <a:pt x="120" y="241"/>
                    </a:cubicBezTo>
                    <a:cubicBezTo>
                      <a:pt x="121" y="241"/>
                      <a:pt x="121" y="241"/>
                      <a:pt x="121" y="241"/>
                    </a:cubicBezTo>
                    <a:cubicBezTo>
                      <a:pt x="120" y="240"/>
                      <a:pt x="120" y="239"/>
                      <a:pt x="120" y="238"/>
                    </a:cubicBezTo>
                    <a:cubicBezTo>
                      <a:pt x="111" y="203"/>
                      <a:pt x="111" y="203"/>
                      <a:pt x="111" y="203"/>
                    </a:cubicBezTo>
                    <a:cubicBezTo>
                      <a:pt x="111" y="202"/>
                      <a:pt x="111" y="201"/>
                      <a:pt x="111" y="201"/>
                    </a:cubicBezTo>
                    <a:cubicBezTo>
                      <a:pt x="111" y="201"/>
                      <a:pt x="111" y="201"/>
                      <a:pt x="111" y="201"/>
                    </a:cubicBezTo>
                    <a:cubicBezTo>
                      <a:pt x="110" y="201"/>
                      <a:pt x="110" y="201"/>
                      <a:pt x="110" y="201"/>
                    </a:cubicBezTo>
                    <a:cubicBezTo>
                      <a:pt x="111" y="202"/>
                      <a:pt x="111" y="202"/>
                      <a:pt x="111" y="202"/>
                    </a:cubicBezTo>
                    <a:cubicBezTo>
                      <a:pt x="111" y="201"/>
                      <a:pt x="111" y="201"/>
                      <a:pt x="111" y="201"/>
                    </a:cubicBezTo>
                    <a:cubicBezTo>
                      <a:pt x="110" y="201"/>
                      <a:pt x="110" y="201"/>
                      <a:pt x="110" y="201"/>
                    </a:cubicBezTo>
                    <a:cubicBezTo>
                      <a:pt x="111" y="202"/>
                      <a:pt x="111" y="202"/>
                      <a:pt x="111" y="202"/>
                    </a:cubicBezTo>
                    <a:cubicBezTo>
                      <a:pt x="109" y="201"/>
                      <a:pt x="109" y="201"/>
                      <a:pt x="109" y="201"/>
                    </a:cubicBezTo>
                    <a:cubicBezTo>
                      <a:pt x="110" y="202"/>
                      <a:pt x="110" y="202"/>
                      <a:pt x="110" y="202"/>
                    </a:cubicBezTo>
                    <a:cubicBezTo>
                      <a:pt x="111" y="202"/>
                      <a:pt x="111" y="202"/>
                      <a:pt x="111" y="202"/>
                    </a:cubicBezTo>
                    <a:cubicBezTo>
                      <a:pt x="109" y="201"/>
                      <a:pt x="109" y="201"/>
                      <a:pt x="109" y="201"/>
                    </a:cubicBezTo>
                    <a:cubicBezTo>
                      <a:pt x="110" y="202"/>
                      <a:pt x="110" y="202"/>
                      <a:pt x="110" y="202"/>
                    </a:cubicBezTo>
                    <a:cubicBezTo>
                      <a:pt x="109" y="201"/>
                      <a:pt x="109" y="201"/>
                      <a:pt x="109" y="201"/>
                    </a:cubicBezTo>
                    <a:cubicBezTo>
                      <a:pt x="109" y="203"/>
                      <a:pt x="109" y="203"/>
                      <a:pt x="109" y="203"/>
                    </a:cubicBezTo>
                    <a:cubicBezTo>
                      <a:pt x="110" y="202"/>
                      <a:pt x="110" y="202"/>
                      <a:pt x="110" y="202"/>
                    </a:cubicBezTo>
                    <a:cubicBezTo>
                      <a:pt x="109" y="201"/>
                      <a:pt x="109" y="201"/>
                      <a:pt x="109" y="201"/>
                    </a:cubicBezTo>
                    <a:cubicBezTo>
                      <a:pt x="109" y="203"/>
                      <a:pt x="109" y="203"/>
                      <a:pt x="109" y="203"/>
                    </a:cubicBezTo>
                    <a:cubicBezTo>
                      <a:pt x="109" y="201"/>
                      <a:pt x="109" y="201"/>
                      <a:pt x="109" y="201"/>
                    </a:cubicBezTo>
                    <a:cubicBezTo>
                      <a:pt x="108" y="202"/>
                      <a:pt x="108" y="202"/>
                      <a:pt x="108" y="202"/>
                    </a:cubicBezTo>
                    <a:cubicBezTo>
                      <a:pt x="109" y="203"/>
                      <a:pt x="109" y="203"/>
                      <a:pt x="109" y="203"/>
                    </a:cubicBezTo>
                    <a:cubicBezTo>
                      <a:pt x="109" y="201"/>
                      <a:pt x="109" y="201"/>
                      <a:pt x="109" y="201"/>
                    </a:cubicBezTo>
                    <a:cubicBezTo>
                      <a:pt x="108" y="202"/>
                      <a:pt x="108" y="202"/>
                      <a:pt x="108" y="202"/>
                    </a:cubicBezTo>
                    <a:cubicBezTo>
                      <a:pt x="109" y="202"/>
                      <a:pt x="109" y="202"/>
                      <a:pt x="109" y="202"/>
                    </a:cubicBezTo>
                    <a:cubicBezTo>
                      <a:pt x="108" y="202"/>
                      <a:pt x="108" y="202"/>
                      <a:pt x="108" y="202"/>
                    </a:cubicBezTo>
                    <a:cubicBezTo>
                      <a:pt x="108" y="202"/>
                      <a:pt x="108" y="202"/>
                      <a:pt x="108" y="202"/>
                    </a:cubicBezTo>
                    <a:cubicBezTo>
                      <a:pt x="109" y="202"/>
                      <a:pt x="109" y="202"/>
                      <a:pt x="109" y="202"/>
                    </a:cubicBezTo>
                    <a:cubicBezTo>
                      <a:pt x="108" y="202"/>
                      <a:pt x="108" y="202"/>
                      <a:pt x="108" y="202"/>
                    </a:cubicBezTo>
                    <a:cubicBezTo>
                      <a:pt x="108" y="203"/>
                      <a:pt x="108" y="203"/>
                      <a:pt x="108" y="203"/>
                    </a:cubicBezTo>
                    <a:cubicBezTo>
                      <a:pt x="109" y="203"/>
                      <a:pt x="109" y="203"/>
                      <a:pt x="109" y="204"/>
                    </a:cubicBezTo>
                    <a:cubicBezTo>
                      <a:pt x="129" y="238"/>
                      <a:pt x="129" y="238"/>
                      <a:pt x="129" y="238"/>
                    </a:cubicBezTo>
                    <a:cubicBezTo>
                      <a:pt x="130" y="240"/>
                      <a:pt x="132" y="246"/>
                      <a:pt x="132" y="249"/>
                    </a:cubicBezTo>
                    <a:cubicBezTo>
                      <a:pt x="132" y="254"/>
                      <a:pt x="132" y="254"/>
                      <a:pt x="132" y="254"/>
                    </a:cubicBezTo>
                    <a:cubicBezTo>
                      <a:pt x="132" y="257"/>
                      <a:pt x="132" y="259"/>
                      <a:pt x="133" y="261"/>
                    </a:cubicBezTo>
                    <a:cubicBezTo>
                      <a:pt x="134" y="263"/>
                      <a:pt x="135" y="265"/>
                      <a:pt x="137" y="266"/>
                    </a:cubicBezTo>
                    <a:cubicBezTo>
                      <a:pt x="151" y="277"/>
                      <a:pt x="151" y="277"/>
                      <a:pt x="151" y="277"/>
                    </a:cubicBezTo>
                    <a:cubicBezTo>
                      <a:pt x="152" y="278"/>
                      <a:pt x="154" y="279"/>
                      <a:pt x="156" y="280"/>
                    </a:cubicBezTo>
                    <a:cubicBezTo>
                      <a:pt x="158" y="281"/>
                      <a:pt x="160" y="281"/>
                      <a:pt x="162" y="281"/>
                    </a:cubicBezTo>
                    <a:cubicBezTo>
                      <a:pt x="170" y="281"/>
                      <a:pt x="170" y="281"/>
                      <a:pt x="170" y="281"/>
                    </a:cubicBezTo>
                    <a:cubicBezTo>
                      <a:pt x="173" y="281"/>
                      <a:pt x="177" y="282"/>
                      <a:pt x="179" y="284"/>
                    </a:cubicBezTo>
                    <a:cubicBezTo>
                      <a:pt x="200" y="297"/>
                      <a:pt x="200" y="297"/>
                      <a:pt x="200" y="297"/>
                    </a:cubicBezTo>
                    <a:cubicBezTo>
                      <a:pt x="202" y="298"/>
                      <a:pt x="206" y="302"/>
                      <a:pt x="207" y="304"/>
                    </a:cubicBezTo>
                    <a:cubicBezTo>
                      <a:pt x="218" y="323"/>
                      <a:pt x="218" y="323"/>
                      <a:pt x="218" y="323"/>
                    </a:cubicBezTo>
                    <a:cubicBezTo>
                      <a:pt x="219" y="325"/>
                      <a:pt x="220" y="326"/>
                      <a:pt x="222" y="328"/>
                    </a:cubicBezTo>
                    <a:cubicBezTo>
                      <a:pt x="224" y="329"/>
                      <a:pt x="225" y="330"/>
                      <a:pt x="228" y="330"/>
                    </a:cubicBezTo>
                    <a:cubicBezTo>
                      <a:pt x="237" y="330"/>
                      <a:pt x="237" y="330"/>
                      <a:pt x="237" y="330"/>
                    </a:cubicBezTo>
                    <a:cubicBezTo>
                      <a:pt x="238" y="330"/>
                      <a:pt x="239" y="330"/>
                      <a:pt x="241" y="331"/>
                    </a:cubicBezTo>
                    <a:cubicBezTo>
                      <a:pt x="242" y="332"/>
                      <a:pt x="243" y="333"/>
                      <a:pt x="244" y="334"/>
                    </a:cubicBezTo>
                    <a:cubicBezTo>
                      <a:pt x="244" y="335"/>
                      <a:pt x="244" y="335"/>
                      <a:pt x="244" y="335"/>
                    </a:cubicBezTo>
                    <a:cubicBezTo>
                      <a:pt x="244" y="335"/>
                      <a:pt x="244" y="335"/>
                      <a:pt x="244" y="335"/>
                    </a:cubicBezTo>
                    <a:cubicBezTo>
                      <a:pt x="244" y="335"/>
                      <a:pt x="244" y="335"/>
                      <a:pt x="244" y="335"/>
                    </a:cubicBezTo>
                    <a:cubicBezTo>
                      <a:pt x="246" y="337"/>
                      <a:pt x="246" y="340"/>
                      <a:pt x="246" y="343"/>
                    </a:cubicBezTo>
                    <a:cubicBezTo>
                      <a:pt x="246" y="344"/>
                      <a:pt x="246" y="345"/>
                      <a:pt x="246" y="345"/>
                    </a:cubicBezTo>
                    <a:cubicBezTo>
                      <a:pt x="238" y="394"/>
                      <a:pt x="238" y="394"/>
                      <a:pt x="238" y="394"/>
                    </a:cubicBezTo>
                    <a:cubicBezTo>
                      <a:pt x="238" y="395"/>
                      <a:pt x="237" y="396"/>
                      <a:pt x="237" y="397"/>
                    </a:cubicBezTo>
                    <a:cubicBezTo>
                      <a:pt x="237" y="400"/>
                      <a:pt x="238" y="404"/>
                      <a:pt x="240" y="407"/>
                    </a:cubicBezTo>
                    <a:cubicBezTo>
                      <a:pt x="276" y="468"/>
                      <a:pt x="276" y="468"/>
                      <a:pt x="276" y="468"/>
                    </a:cubicBezTo>
                    <a:cubicBezTo>
                      <a:pt x="278" y="470"/>
                      <a:pt x="279" y="475"/>
                      <a:pt x="279" y="479"/>
                    </a:cubicBezTo>
                    <a:cubicBezTo>
                      <a:pt x="279" y="618"/>
                      <a:pt x="279" y="618"/>
                      <a:pt x="279" y="618"/>
                    </a:cubicBezTo>
                    <a:cubicBezTo>
                      <a:pt x="279" y="622"/>
                      <a:pt x="280" y="628"/>
                      <a:pt x="282" y="631"/>
                    </a:cubicBezTo>
                    <a:cubicBezTo>
                      <a:pt x="299" y="664"/>
                      <a:pt x="299" y="664"/>
                      <a:pt x="299" y="664"/>
                    </a:cubicBezTo>
                    <a:cubicBezTo>
                      <a:pt x="299" y="665"/>
                      <a:pt x="300" y="665"/>
                      <a:pt x="300" y="666"/>
                    </a:cubicBezTo>
                    <a:cubicBezTo>
                      <a:pt x="300" y="666"/>
                      <a:pt x="301" y="666"/>
                      <a:pt x="301" y="667"/>
                    </a:cubicBezTo>
                    <a:cubicBezTo>
                      <a:pt x="301" y="667"/>
                      <a:pt x="302" y="667"/>
                      <a:pt x="303" y="667"/>
                    </a:cubicBezTo>
                    <a:cubicBezTo>
                      <a:pt x="303" y="667"/>
                      <a:pt x="304" y="667"/>
                      <a:pt x="305" y="666"/>
                    </a:cubicBezTo>
                    <a:cubicBezTo>
                      <a:pt x="305" y="665"/>
                      <a:pt x="305" y="665"/>
                      <a:pt x="306" y="664"/>
                    </a:cubicBezTo>
                    <a:cubicBezTo>
                      <a:pt x="306" y="663"/>
                      <a:pt x="306" y="663"/>
                      <a:pt x="306" y="662"/>
                    </a:cubicBezTo>
                    <a:cubicBezTo>
                      <a:pt x="306" y="635"/>
                      <a:pt x="306" y="635"/>
                      <a:pt x="306" y="635"/>
                    </a:cubicBezTo>
                    <a:cubicBezTo>
                      <a:pt x="306" y="631"/>
                      <a:pt x="307" y="626"/>
                      <a:pt x="307" y="622"/>
                    </a:cubicBezTo>
                    <a:cubicBezTo>
                      <a:pt x="314" y="597"/>
                      <a:pt x="314" y="597"/>
                      <a:pt x="314" y="597"/>
                    </a:cubicBezTo>
                    <a:cubicBezTo>
                      <a:pt x="315" y="594"/>
                      <a:pt x="317" y="589"/>
                      <a:pt x="319" y="587"/>
                    </a:cubicBezTo>
                    <a:cubicBezTo>
                      <a:pt x="423" y="439"/>
                      <a:pt x="423" y="439"/>
                      <a:pt x="423" y="439"/>
                    </a:cubicBezTo>
                    <a:cubicBezTo>
                      <a:pt x="425" y="436"/>
                      <a:pt x="427" y="431"/>
                      <a:pt x="428" y="427"/>
                    </a:cubicBezTo>
                    <a:cubicBezTo>
                      <a:pt x="429" y="415"/>
                      <a:pt x="429" y="415"/>
                      <a:pt x="429" y="415"/>
                    </a:cubicBezTo>
                    <a:cubicBezTo>
                      <a:pt x="429" y="414"/>
                      <a:pt x="429" y="414"/>
                      <a:pt x="429" y="413"/>
                    </a:cubicBezTo>
                    <a:cubicBezTo>
                      <a:pt x="429" y="411"/>
                      <a:pt x="429" y="409"/>
                      <a:pt x="428" y="408"/>
                    </a:cubicBezTo>
                    <a:cubicBezTo>
                      <a:pt x="427" y="406"/>
                      <a:pt x="426" y="404"/>
                      <a:pt x="425" y="403"/>
                    </a:cubicBezTo>
                    <a:cubicBezTo>
                      <a:pt x="383" y="378"/>
                      <a:pt x="383" y="378"/>
                      <a:pt x="383" y="378"/>
                    </a:cubicBezTo>
                    <a:cubicBezTo>
                      <a:pt x="381" y="377"/>
                      <a:pt x="380" y="377"/>
                      <a:pt x="378" y="377"/>
                    </a:cubicBezTo>
                    <a:cubicBezTo>
                      <a:pt x="376" y="377"/>
                      <a:pt x="373" y="378"/>
                      <a:pt x="372" y="380"/>
                    </a:cubicBezTo>
                    <a:cubicBezTo>
                      <a:pt x="371" y="381"/>
                      <a:pt x="369" y="382"/>
                      <a:pt x="368" y="382"/>
                    </a:cubicBezTo>
                    <a:cubicBezTo>
                      <a:pt x="367" y="382"/>
                      <a:pt x="367" y="381"/>
                      <a:pt x="367" y="381"/>
                    </a:cubicBezTo>
                    <a:cubicBezTo>
                      <a:pt x="366" y="381"/>
                      <a:pt x="366" y="380"/>
                      <a:pt x="365" y="379"/>
                    </a:cubicBezTo>
                    <a:cubicBezTo>
                      <a:pt x="365" y="378"/>
                      <a:pt x="364" y="377"/>
                      <a:pt x="364" y="376"/>
                    </a:cubicBezTo>
                    <a:cubicBezTo>
                      <a:pt x="364" y="375"/>
                      <a:pt x="364" y="375"/>
                      <a:pt x="364" y="374"/>
                    </a:cubicBezTo>
                    <a:cubicBezTo>
                      <a:pt x="365" y="369"/>
                      <a:pt x="365" y="369"/>
                      <a:pt x="365" y="369"/>
                    </a:cubicBezTo>
                    <a:cubicBezTo>
                      <a:pt x="365" y="368"/>
                      <a:pt x="365" y="367"/>
                      <a:pt x="365" y="367"/>
                    </a:cubicBezTo>
                    <a:cubicBezTo>
                      <a:pt x="365" y="365"/>
                      <a:pt x="365" y="363"/>
                      <a:pt x="364" y="361"/>
                    </a:cubicBezTo>
                    <a:cubicBezTo>
                      <a:pt x="364" y="359"/>
                      <a:pt x="363" y="357"/>
                      <a:pt x="362" y="356"/>
                    </a:cubicBezTo>
                    <a:cubicBezTo>
                      <a:pt x="330" y="325"/>
                      <a:pt x="330" y="325"/>
                      <a:pt x="330" y="325"/>
                    </a:cubicBezTo>
                    <a:cubicBezTo>
                      <a:pt x="327" y="323"/>
                      <a:pt x="323" y="320"/>
                      <a:pt x="320" y="319"/>
                    </a:cubicBezTo>
                    <a:cubicBezTo>
                      <a:pt x="280" y="301"/>
                      <a:pt x="280" y="301"/>
                      <a:pt x="280" y="301"/>
                    </a:cubicBezTo>
                    <a:cubicBezTo>
                      <a:pt x="279" y="301"/>
                      <a:pt x="278" y="301"/>
                      <a:pt x="277" y="301"/>
                    </a:cubicBezTo>
                    <a:cubicBezTo>
                      <a:pt x="274" y="301"/>
                      <a:pt x="271" y="302"/>
                      <a:pt x="269" y="305"/>
                    </a:cubicBezTo>
                    <a:cubicBezTo>
                      <a:pt x="257" y="321"/>
                      <a:pt x="257" y="321"/>
                      <a:pt x="257" y="321"/>
                    </a:cubicBezTo>
                    <a:cubicBezTo>
                      <a:pt x="256" y="322"/>
                      <a:pt x="255" y="323"/>
                      <a:pt x="254" y="323"/>
                    </a:cubicBezTo>
                    <a:cubicBezTo>
                      <a:pt x="254" y="323"/>
                      <a:pt x="253" y="322"/>
                      <a:pt x="252" y="322"/>
                    </a:cubicBezTo>
                    <a:cubicBezTo>
                      <a:pt x="251" y="320"/>
                      <a:pt x="251" y="320"/>
                      <a:pt x="251" y="320"/>
                    </a:cubicBezTo>
                    <a:cubicBezTo>
                      <a:pt x="249" y="319"/>
                      <a:pt x="247" y="318"/>
                      <a:pt x="246" y="317"/>
                    </a:cubicBezTo>
                    <a:cubicBezTo>
                      <a:pt x="244" y="316"/>
                      <a:pt x="242" y="316"/>
                      <a:pt x="240" y="316"/>
                    </a:cubicBezTo>
                    <a:cubicBezTo>
                      <a:pt x="234" y="316"/>
                      <a:pt x="234" y="316"/>
                      <a:pt x="234" y="316"/>
                    </a:cubicBezTo>
                    <a:cubicBezTo>
                      <a:pt x="233" y="316"/>
                      <a:pt x="232" y="315"/>
                      <a:pt x="231" y="314"/>
                    </a:cubicBezTo>
                    <a:cubicBezTo>
                      <a:pt x="230" y="314"/>
                      <a:pt x="229" y="312"/>
                      <a:pt x="229" y="311"/>
                    </a:cubicBezTo>
                    <a:cubicBezTo>
                      <a:pt x="227" y="306"/>
                      <a:pt x="227" y="306"/>
                      <a:pt x="227" y="306"/>
                    </a:cubicBezTo>
                    <a:cubicBezTo>
                      <a:pt x="226" y="304"/>
                      <a:pt x="226" y="303"/>
                      <a:pt x="226" y="301"/>
                    </a:cubicBezTo>
                    <a:cubicBezTo>
                      <a:pt x="226" y="300"/>
                      <a:pt x="226" y="299"/>
                      <a:pt x="226" y="299"/>
                    </a:cubicBezTo>
                    <a:cubicBezTo>
                      <a:pt x="226" y="299"/>
                      <a:pt x="226" y="299"/>
                      <a:pt x="226" y="299"/>
                    </a:cubicBezTo>
                    <a:cubicBezTo>
                      <a:pt x="226" y="299"/>
                      <a:pt x="226" y="299"/>
                      <a:pt x="226" y="299"/>
                    </a:cubicBezTo>
                    <a:cubicBezTo>
                      <a:pt x="227" y="297"/>
                      <a:pt x="227" y="296"/>
                      <a:pt x="227" y="295"/>
                    </a:cubicBezTo>
                    <a:cubicBezTo>
                      <a:pt x="227" y="292"/>
                      <a:pt x="227" y="290"/>
                      <a:pt x="225" y="288"/>
                    </a:cubicBezTo>
                    <a:cubicBezTo>
                      <a:pt x="221" y="282"/>
                      <a:pt x="221" y="282"/>
                      <a:pt x="221" y="282"/>
                    </a:cubicBezTo>
                    <a:cubicBezTo>
                      <a:pt x="220" y="280"/>
                      <a:pt x="220" y="279"/>
                      <a:pt x="219" y="279"/>
                    </a:cubicBezTo>
                    <a:cubicBezTo>
                      <a:pt x="218" y="278"/>
                      <a:pt x="217" y="277"/>
                      <a:pt x="215" y="277"/>
                    </a:cubicBezTo>
                    <a:cubicBezTo>
                      <a:pt x="214" y="277"/>
                      <a:pt x="213" y="278"/>
                      <a:pt x="213" y="279"/>
                    </a:cubicBezTo>
                    <a:cubicBezTo>
                      <a:pt x="213" y="279"/>
                      <a:pt x="212" y="279"/>
                      <a:pt x="211" y="280"/>
                    </a:cubicBezTo>
                    <a:cubicBezTo>
                      <a:pt x="210" y="280"/>
                      <a:pt x="209" y="280"/>
                      <a:pt x="207" y="280"/>
                    </a:cubicBezTo>
                    <a:cubicBezTo>
                      <a:pt x="207" y="280"/>
                      <a:pt x="207" y="280"/>
                      <a:pt x="206" y="280"/>
                    </a:cubicBezTo>
                    <a:cubicBezTo>
                      <a:pt x="206" y="279"/>
                      <a:pt x="206" y="278"/>
                      <a:pt x="206" y="277"/>
                    </a:cubicBezTo>
                    <a:cubicBezTo>
                      <a:pt x="206" y="277"/>
                      <a:pt x="206" y="277"/>
                      <a:pt x="206" y="276"/>
                    </a:cubicBezTo>
                    <a:cubicBezTo>
                      <a:pt x="209" y="261"/>
                      <a:pt x="209" y="261"/>
                      <a:pt x="209" y="261"/>
                    </a:cubicBezTo>
                    <a:cubicBezTo>
                      <a:pt x="209" y="260"/>
                      <a:pt x="209" y="260"/>
                      <a:pt x="209" y="259"/>
                    </a:cubicBezTo>
                    <a:cubicBezTo>
                      <a:pt x="209" y="257"/>
                      <a:pt x="208" y="255"/>
                      <a:pt x="207" y="254"/>
                    </a:cubicBezTo>
                    <a:cubicBezTo>
                      <a:pt x="206" y="253"/>
                      <a:pt x="205" y="252"/>
                      <a:pt x="203" y="252"/>
                    </a:cubicBezTo>
                    <a:cubicBezTo>
                      <a:pt x="201" y="252"/>
                      <a:pt x="201" y="252"/>
                      <a:pt x="201" y="252"/>
                    </a:cubicBezTo>
                    <a:cubicBezTo>
                      <a:pt x="199" y="252"/>
                      <a:pt x="197" y="253"/>
                      <a:pt x="196" y="254"/>
                    </a:cubicBezTo>
                    <a:cubicBezTo>
                      <a:pt x="194" y="255"/>
                      <a:pt x="193" y="257"/>
                      <a:pt x="192" y="259"/>
                    </a:cubicBezTo>
                    <a:cubicBezTo>
                      <a:pt x="192" y="260"/>
                      <a:pt x="192" y="260"/>
                      <a:pt x="192" y="260"/>
                    </a:cubicBezTo>
                    <a:cubicBezTo>
                      <a:pt x="191" y="261"/>
                      <a:pt x="190" y="263"/>
                      <a:pt x="189" y="264"/>
                    </a:cubicBezTo>
                    <a:cubicBezTo>
                      <a:pt x="188" y="264"/>
                      <a:pt x="187" y="265"/>
                      <a:pt x="187" y="265"/>
                    </a:cubicBezTo>
                    <a:cubicBezTo>
                      <a:pt x="177" y="265"/>
                      <a:pt x="177" y="265"/>
                      <a:pt x="177" y="265"/>
                    </a:cubicBezTo>
                    <a:cubicBezTo>
                      <a:pt x="176" y="265"/>
                      <a:pt x="175" y="264"/>
                      <a:pt x="174" y="264"/>
                    </a:cubicBezTo>
                    <a:cubicBezTo>
                      <a:pt x="173" y="263"/>
                      <a:pt x="173" y="261"/>
                      <a:pt x="172" y="260"/>
                    </a:cubicBezTo>
                    <a:cubicBezTo>
                      <a:pt x="169" y="247"/>
                      <a:pt x="169" y="247"/>
                      <a:pt x="169" y="247"/>
                    </a:cubicBezTo>
                    <a:cubicBezTo>
                      <a:pt x="169" y="246"/>
                      <a:pt x="169" y="244"/>
                      <a:pt x="169" y="242"/>
                    </a:cubicBezTo>
                    <a:cubicBezTo>
                      <a:pt x="169" y="240"/>
                      <a:pt x="169" y="237"/>
                      <a:pt x="170" y="236"/>
                    </a:cubicBezTo>
                    <a:cubicBezTo>
                      <a:pt x="176" y="217"/>
                      <a:pt x="176" y="217"/>
                      <a:pt x="176" y="217"/>
                    </a:cubicBezTo>
                    <a:cubicBezTo>
                      <a:pt x="177" y="216"/>
                      <a:pt x="178" y="214"/>
                      <a:pt x="179" y="214"/>
                    </a:cubicBezTo>
                    <a:cubicBezTo>
                      <a:pt x="180" y="213"/>
                      <a:pt x="181" y="212"/>
                      <a:pt x="181" y="212"/>
                    </a:cubicBezTo>
                    <a:cubicBezTo>
                      <a:pt x="216" y="212"/>
                      <a:pt x="216" y="212"/>
                      <a:pt x="216" y="212"/>
                    </a:cubicBezTo>
                    <a:cubicBezTo>
                      <a:pt x="217" y="212"/>
                      <a:pt x="218" y="213"/>
                      <a:pt x="218" y="213"/>
                    </a:cubicBezTo>
                    <a:cubicBezTo>
                      <a:pt x="219" y="214"/>
                      <a:pt x="219" y="215"/>
                      <a:pt x="219" y="216"/>
                    </a:cubicBezTo>
                    <a:cubicBezTo>
                      <a:pt x="219" y="218"/>
                      <a:pt x="220" y="220"/>
                      <a:pt x="221" y="222"/>
                    </a:cubicBezTo>
                    <a:cubicBezTo>
                      <a:pt x="221" y="224"/>
                      <a:pt x="222" y="226"/>
                      <a:pt x="223" y="228"/>
                    </a:cubicBezTo>
                    <a:cubicBezTo>
                      <a:pt x="226" y="232"/>
                      <a:pt x="226" y="232"/>
                      <a:pt x="226" y="232"/>
                    </a:cubicBezTo>
                    <a:cubicBezTo>
                      <a:pt x="227" y="232"/>
                      <a:pt x="227" y="233"/>
                      <a:pt x="228" y="233"/>
                    </a:cubicBezTo>
                    <a:cubicBezTo>
                      <a:pt x="228" y="234"/>
                      <a:pt x="229" y="234"/>
                      <a:pt x="230" y="234"/>
                    </a:cubicBezTo>
                    <a:cubicBezTo>
                      <a:pt x="231" y="234"/>
                      <a:pt x="231" y="234"/>
                      <a:pt x="232" y="233"/>
                    </a:cubicBezTo>
                    <a:cubicBezTo>
                      <a:pt x="233" y="233"/>
                      <a:pt x="233" y="232"/>
                      <a:pt x="233" y="231"/>
                    </a:cubicBezTo>
                    <a:cubicBezTo>
                      <a:pt x="233" y="230"/>
                      <a:pt x="234" y="229"/>
                      <a:pt x="234" y="228"/>
                    </a:cubicBezTo>
                    <a:cubicBezTo>
                      <a:pt x="234" y="225"/>
                      <a:pt x="234" y="225"/>
                      <a:pt x="234" y="225"/>
                    </a:cubicBezTo>
                    <a:cubicBezTo>
                      <a:pt x="234" y="223"/>
                      <a:pt x="233" y="221"/>
                      <a:pt x="233" y="219"/>
                    </a:cubicBezTo>
                    <a:cubicBezTo>
                      <a:pt x="232" y="217"/>
                      <a:pt x="232" y="216"/>
                      <a:pt x="231" y="214"/>
                    </a:cubicBezTo>
                    <a:cubicBezTo>
                      <a:pt x="231" y="214"/>
                      <a:pt x="230" y="213"/>
                      <a:pt x="230" y="211"/>
                    </a:cubicBezTo>
                    <a:cubicBezTo>
                      <a:pt x="229" y="209"/>
                      <a:pt x="229" y="207"/>
                      <a:pt x="229" y="206"/>
                    </a:cubicBezTo>
                    <a:cubicBezTo>
                      <a:pt x="229" y="204"/>
                      <a:pt x="229" y="204"/>
                      <a:pt x="229" y="204"/>
                    </a:cubicBezTo>
                    <a:cubicBezTo>
                      <a:pt x="229" y="201"/>
                      <a:pt x="230" y="195"/>
                      <a:pt x="232" y="193"/>
                    </a:cubicBezTo>
                    <a:cubicBezTo>
                      <a:pt x="234" y="189"/>
                      <a:pt x="234" y="189"/>
                      <a:pt x="234" y="189"/>
                    </a:cubicBezTo>
                    <a:cubicBezTo>
                      <a:pt x="236" y="186"/>
                      <a:pt x="237" y="180"/>
                      <a:pt x="237" y="176"/>
                    </a:cubicBezTo>
                    <a:cubicBezTo>
                      <a:pt x="237" y="168"/>
                      <a:pt x="237" y="168"/>
                      <a:pt x="237" y="168"/>
                    </a:cubicBezTo>
                    <a:cubicBezTo>
                      <a:pt x="237" y="165"/>
                      <a:pt x="238" y="160"/>
                      <a:pt x="240" y="157"/>
                    </a:cubicBezTo>
                    <a:cubicBezTo>
                      <a:pt x="255" y="128"/>
                      <a:pt x="255" y="128"/>
                      <a:pt x="255" y="128"/>
                    </a:cubicBezTo>
                    <a:cubicBezTo>
                      <a:pt x="255" y="127"/>
                      <a:pt x="256" y="126"/>
                      <a:pt x="258" y="125"/>
                    </a:cubicBezTo>
                    <a:cubicBezTo>
                      <a:pt x="259" y="124"/>
                      <a:pt x="260" y="123"/>
                      <a:pt x="261" y="123"/>
                    </a:cubicBezTo>
                    <a:cubicBezTo>
                      <a:pt x="269" y="123"/>
                      <a:pt x="269" y="123"/>
                      <a:pt x="269" y="123"/>
                    </a:cubicBezTo>
                    <a:cubicBezTo>
                      <a:pt x="270" y="123"/>
                      <a:pt x="271" y="123"/>
                      <a:pt x="272" y="123"/>
                    </a:cubicBezTo>
                    <a:cubicBezTo>
                      <a:pt x="273" y="122"/>
                      <a:pt x="273" y="121"/>
                      <a:pt x="273" y="119"/>
                    </a:cubicBezTo>
                    <a:cubicBezTo>
                      <a:pt x="273" y="118"/>
                      <a:pt x="273" y="117"/>
                      <a:pt x="272" y="115"/>
                    </a:cubicBezTo>
                    <a:cubicBezTo>
                      <a:pt x="265" y="107"/>
                      <a:pt x="265" y="107"/>
                      <a:pt x="265" y="107"/>
                    </a:cubicBezTo>
                    <a:cubicBezTo>
                      <a:pt x="263" y="105"/>
                      <a:pt x="261" y="104"/>
                      <a:pt x="258" y="104"/>
                    </a:cubicBezTo>
                    <a:cubicBezTo>
                      <a:pt x="257" y="104"/>
                      <a:pt x="255" y="104"/>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6"/>
                      <a:pt x="254" y="106"/>
                      <a:pt x="254" y="106"/>
                    </a:cubicBezTo>
                    <a:cubicBezTo>
                      <a:pt x="254" y="105"/>
                      <a:pt x="254" y="105"/>
                      <a:pt x="254" y="105"/>
                    </a:cubicBezTo>
                    <a:cubicBezTo>
                      <a:pt x="254" y="105"/>
                      <a:pt x="254" y="105"/>
                      <a:pt x="254" y="105"/>
                    </a:cubicBezTo>
                    <a:cubicBezTo>
                      <a:pt x="254" y="106"/>
                      <a:pt x="254" y="106"/>
                      <a:pt x="254" y="106"/>
                    </a:cubicBezTo>
                    <a:cubicBezTo>
                      <a:pt x="254" y="105"/>
                      <a:pt x="254" y="105"/>
                      <a:pt x="254" y="105"/>
                    </a:cubicBezTo>
                    <a:cubicBezTo>
                      <a:pt x="254" y="106"/>
                      <a:pt x="254" y="106"/>
                      <a:pt x="254" y="106"/>
                    </a:cubicBezTo>
                    <a:cubicBezTo>
                      <a:pt x="255" y="106"/>
                      <a:pt x="255" y="106"/>
                      <a:pt x="255" y="106"/>
                    </a:cubicBezTo>
                    <a:cubicBezTo>
                      <a:pt x="254" y="105"/>
                      <a:pt x="254" y="105"/>
                      <a:pt x="254" y="105"/>
                    </a:cubicBezTo>
                    <a:cubicBezTo>
                      <a:pt x="254" y="106"/>
                      <a:pt x="254" y="106"/>
                      <a:pt x="254" y="106"/>
                    </a:cubicBezTo>
                    <a:cubicBezTo>
                      <a:pt x="255" y="106"/>
                      <a:pt x="255" y="106"/>
                      <a:pt x="255" y="106"/>
                    </a:cubicBezTo>
                    <a:cubicBezTo>
                      <a:pt x="255" y="105"/>
                      <a:pt x="255" y="105"/>
                      <a:pt x="255" y="105"/>
                    </a:cubicBezTo>
                    <a:cubicBezTo>
                      <a:pt x="255" y="104"/>
                      <a:pt x="255" y="104"/>
                      <a:pt x="255" y="104"/>
                    </a:cubicBezTo>
                    <a:cubicBezTo>
                      <a:pt x="255" y="101"/>
                      <a:pt x="255" y="101"/>
                      <a:pt x="255" y="101"/>
                    </a:cubicBezTo>
                    <a:cubicBezTo>
                      <a:pt x="256" y="100"/>
                      <a:pt x="257" y="98"/>
                      <a:pt x="257" y="98"/>
                    </a:cubicBezTo>
                    <a:cubicBezTo>
                      <a:pt x="258" y="97"/>
                      <a:pt x="259" y="96"/>
                      <a:pt x="260" y="96"/>
                    </a:cubicBezTo>
                    <a:cubicBezTo>
                      <a:pt x="269" y="96"/>
                      <a:pt x="269" y="96"/>
                      <a:pt x="269" y="96"/>
                    </a:cubicBezTo>
                    <a:cubicBezTo>
                      <a:pt x="271" y="96"/>
                      <a:pt x="272" y="96"/>
                      <a:pt x="274" y="95"/>
                    </a:cubicBezTo>
                    <a:cubicBezTo>
                      <a:pt x="276" y="94"/>
                      <a:pt x="278" y="93"/>
                      <a:pt x="279" y="91"/>
                    </a:cubicBezTo>
                    <a:cubicBezTo>
                      <a:pt x="280" y="90"/>
                      <a:pt x="280" y="88"/>
                      <a:pt x="280" y="86"/>
                    </a:cubicBezTo>
                    <a:cubicBezTo>
                      <a:pt x="280" y="84"/>
                      <a:pt x="279" y="82"/>
                      <a:pt x="278" y="80"/>
                    </a:cubicBezTo>
                    <a:cubicBezTo>
                      <a:pt x="246" y="45"/>
                      <a:pt x="246" y="45"/>
                      <a:pt x="246" y="45"/>
                    </a:cubicBezTo>
                    <a:cubicBezTo>
                      <a:pt x="245" y="44"/>
                      <a:pt x="244" y="43"/>
                      <a:pt x="242" y="43"/>
                    </a:cubicBezTo>
                    <a:cubicBezTo>
                      <a:pt x="242" y="43"/>
                      <a:pt x="241" y="43"/>
                      <a:pt x="240" y="44"/>
                    </a:cubicBezTo>
                    <a:cubicBezTo>
                      <a:pt x="239" y="44"/>
                      <a:pt x="239" y="45"/>
                      <a:pt x="239" y="46"/>
                    </a:cubicBezTo>
                    <a:cubicBezTo>
                      <a:pt x="238" y="47"/>
                      <a:pt x="238" y="48"/>
                      <a:pt x="238" y="49"/>
                    </a:cubicBezTo>
                    <a:cubicBezTo>
                      <a:pt x="238" y="51"/>
                      <a:pt x="238" y="51"/>
                      <a:pt x="238" y="51"/>
                    </a:cubicBezTo>
                    <a:cubicBezTo>
                      <a:pt x="238" y="52"/>
                      <a:pt x="238" y="52"/>
                      <a:pt x="238" y="53"/>
                    </a:cubicBezTo>
                    <a:cubicBezTo>
                      <a:pt x="238" y="53"/>
                      <a:pt x="238" y="53"/>
                      <a:pt x="238" y="53"/>
                    </a:cubicBezTo>
                    <a:cubicBezTo>
                      <a:pt x="237" y="53"/>
                      <a:pt x="237" y="53"/>
                      <a:pt x="237" y="53"/>
                    </a:cubicBezTo>
                    <a:cubicBezTo>
                      <a:pt x="214" y="38"/>
                      <a:pt x="214" y="38"/>
                      <a:pt x="214" y="38"/>
                    </a:cubicBezTo>
                    <a:cubicBezTo>
                      <a:pt x="213" y="38"/>
                      <a:pt x="212" y="37"/>
                      <a:pt x="211" y="37"/>
                    </a:cubicBezTo>
                    <a:cubicBezTo>
                      <a:pt x="210" y="37"/>
                      <a:pt x="209" y="38"/>
                      <a:pt x="208" y="39"/>
                    </a:cubicBezTo>
                    <a:cubicBezTo>
                      <a:pt x="207" y="40"/>
                      <a:pt x="207" y="41"/>
                      <a:pt x="207" y="42"/>
                    </a:cubicBezTo>
                    <a:cubicBezTo>
                      <a:pt x="207" y="43"/>
                      <a:pt x="207" y="43"/>
                      <a:pt x="207" y="44"/>
                    </a:cubicBezTo>
                    <a:cubicBezTo>
                      <a:pt x="211" y="57"/>
                      <a:pt x="211" y="57"/>
                      <a:pt x="211" y="57"/>
                    </a:cubicBezTo>
                    <a:cubicBezTo>
                      <a:pt x="211" y="61"/>
                      <a:pt x="212" y="67"/>
                      <a:pt x="212" y="70"/>
                    </a:cubicBezTo>
                    <a:cubicBezTo>
                      <a:pt x="212" y="87"/>
                      <a:pt x="212" y="87"/>
                      <a:pt x="212" y="87"/>
                    </a:cubicBezTo>
                    <a:cubicBezTo>
                      <a:pt x="212" y="88"/>
                      <a:pt x="212" y="89"/>
                      <a:pt x="212" y="89"/>
                    </a:cubicBezTo>
                    <a:cubicBezTo>
                      <a:pt x="212" y="89"/>
                      <a:pt x="212" y="89"/>
                      <a:pt x="212" y="89"/>
                    </a:cubicBezTo>
                    <a:cubicBezTo>
                      <a:pt x="213" y="90"/>
                      <a:pt x="213" y="90"/>
                      <a:pt x="213" y="90"/>
                    </a:cubicBezTo>
                    <a:cubicBezTo>
                      <a:pt x="212" y="89"/>
                      <a:pt x="212" y="89"/>
                      <a:pt x="212" y="89"/>
                    </a:cubicBezTo>
                    <a:cubicBezTo>
                      <a:pt x="212" y="89"/>
                      <a:pt x="212" y="89"/>
                      <a:pt x="212" y="89"/>
                    </a:cubicBezTo>
                    <a:cubicBezTo>
                      <a:pt x="213" y="90"/>
                      <a:pt x="213" y="90"/>
                      <a:pt x="213" y="90"/>
                    </a:cubicBezTo>
                    <a:cubicBezTo>
                      <a:pt x="212" y="89"/>
                      <a:pt x="212" y="89"/>
                      <a:pt x="212" y="89"/>
                    </a:cubicBezTo>
                    <a:cubicBezTo>
                      <a:pt x="213" y="90"/>
                      <a:pt x="213" y="90"/>
                      <a:pt x="213" y="90"/>
                    </a:cubicBezTo>
                    <a:cubicBezTo>
                      <a:pt x="213" y="88"/>
                      <a:pt x="213" y="88"/>
                      <a:pt x="213" y="88"/>
                    </a:cubicBezTo>
                    <a:cubicBezTo>
                      <a:pt x="212" y="89"/>
                      <a:pt x="212" y="89"/>
                      <a:pt x="212" y="89"/>
                    </a:cubicBezTo>
                    <a:cubicBezTo>
                      <a:pt x="213" y="90"/>
                      <a:pt x="213" y="90"/>
                      <a:pt x="213" y="90"/>
                    </a:cubicBezTo>
                    <a:cubicBezTo>
                      <a:pt x="213" y="88"/>
                      <a:pt x="213" y="88"/>
                      <a:pt x="213" y="88"/>
                    </a:cubicBezTo>
                    <a:cubicBezTo>
                      <a:pt x="213" y="90"/>
                      <a:pt x="213" y="90"/>
                      <a:pt x="213" y="90"/>
                    </a:cubicBezTo>
                    <a:cubicBezTo>
                      <a:pt x="214" y="89"/>
                      <a:pt x="214" y="89"/>
                      <a:pt x="214" y="89"/>
                    </a:cubicBezTo>
                    <a:cubicBezTo>
                      <a:pt x="214" y="89"/>
                      <a:pt x="214" y="88"/>
                      <a:pt x="213" y="88"/>
                    </a:cubicBezTo>
                    <a:cubicBezTo>
                      <a:pt x="213" y="90"/>
                      <a:pt x="213" y="90"/>
                      <a:pt x="213" y="90"/>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8"/>
                      <a:pt x="213" y="88"/>
                    </a:cubicBezTo>
                    <a:cubicBezTo>
                      <a:pt x="208" y="77"/>
                      <a:pt x="208" y="77"/>
                      <a:pt x="208" y="77"/>
                    </a:cubicBezTo>
                    <a:cubicBezTo>
                      <a:pt x="206" y="74"/>
                      <a:pt x="203" y="70"/>
                      <a:pt x="200" y="68"/>
                    </a:cubicBezTo>
                    <a:cubicBezTo>
                      <a:pt x="178" y="54"/>
                      <a:pt x="178" y="54"/>
                      <a:pt x="178" y="54"/>
                    </a:cubicBezTo>
                    <a:cubicBezTo>
                      <a:pt x="177" y="53"/>
                      <a:pt x="177" y="51"/>
                      <a:pt x="177" y="49"/>
                    </a:cubicBezTo>
                    <a:cubicBezTo>
                      <a:pt x="177" y="49"/>
                      <a:pt x="177" y="48"/>
                      <a:pt x="177" y="47"/>
                    </a:cubicBezTo>
                    <a:cubicBezTo>
                      <a:pt x="181" y="36"/>
                      <a:pt x="181" y="36"/>
                      <a:pt x="181" y="36"/>
                    </a:cubicBezTo>
                    <a:cubicBezTo>
                      <a:pt x="181" y="35"/>
                      <a:pt x="181" y="34"/>
                      <a:pt x="181" y="32"/>
                    </a:cubicBezTo>
                    <a:cubicBezTo>
                      <a:pt x="181" y="29"/>
                      <a:pt x="180" y="26"/>
                      <a:pt x="177" y="24"/>
                    </a:cubicBezTo>
                    <a:cubicBezTo>
                      <a:pt x="151" y="10"/>
                      <a:pt x="151" y="10"/>
                      <a:pt x="151" y="10"/>
                    </a:cubicBezTo>
                    <a:cubicBezTo>
                      <a:pt x="149" y="9"/>
                      <a:pt x="148" y="9"/>
                      <a:pt x="147" y="9"/>
                    </a:cubicBezTo>
                    <a:cubicBezTo>
                      <a:pt x="144" y="9"/>
                      <a:pt x="141" y="10"/>
                      <a:pt x="139" y="12"/>
                    </a:cubicBezTo>
                    <a:cubicBezTo>
                      <a:pt x="139" y="13"/>
                      <a:pt x="138" y="14"/>
                      <a:pt x="137" y="14"/>
                    </a:cubicBezTo>
                    <a:cubicBezTo>
                      <a:pt x="136" y="14"/>
                      <a:pt x="135" y="13"/>
                      <a:pt x="135" y="13"/>
                    </a:cubicBezTo>
                    <a:cubicBezTo>
                      <a:pt x="127" y="5"/>
                      <a:pt x="127" y="5"/>
                      <a:pt x="127" y="5"/>
                    </a:cubicBezTo>
                    <a:cubicBezTo>
                      <a:pt x="126" y="4"/>
                      <a:pt x="124" y="3"/>
                      <a:pt x="122" y="2"/>
                    </a:cubicBezTo>
                    <a:cubicBezTo>
                      <a:pt x="120" y="1"/>
                      <a:pt x="118" y="1"/>
                      <a:pt x="116" y="1"/>
                    </a:cubicBezTo>
                    <a:cubicBezTo>
                      <a:pt x="108" y="1"/>
                      <a:pt x="108" y="1"/>
                      <a:pt x="108" y="1"/>
                    </a:cubicBezTo>
                    <a:cubicBezTo>
                      <a:pt x="107" y="1"/>
                      <a:pt x="105" y="1"/>
                      <a:pt x="103" y="2"/>
                    </a:cubicBezTo>
                    <a:cubicBezTo>
                      <a:pt x="101" y="2"/>
                      <a:pt x="99" y="3"/>
                      <a:pt x="97" y="4"/>
                    </a:cubicBezTo>
                    <a:cubicBezTo>
                      <a:pt x="95" y="6"/>
                      <a:pt x="95" y="6"/>
                      <a:pt x="95" y="6"/>
                    </a:cubicBezTo>
                    <a:cubicBezTo>
                      <a:pt x="94" y="7"/>
                      <a:pt x="93" y="7"/>
                      <a:pt x="91" y="7"/>
                    </a:cubicBezTo>
                    <a:cubicBezTo>
                      <a:pt x="90" y="7"/>
                      <a:pt x="89" y="7"/>
                      <a:pt x="88" y="6"/>
                    </a:cubicBezTo>
                    <a:cubicBezTo>
                      <a:pt x="83" y="3"/>
                      <a:pt x="83" y="3"/>
                      <a:pt x="83" y="3"/>
                    </a:cubicBezTo>
                    <a:cubicBezTo>
                      <a:pt x="81" y="2"/>
                      <a:pt x="79" y="1"/>
                      <a:pt x="78" y="1"/>
                    </a:cubicBezTo>
                    <a:cubicBezTo>
                      <a:pt x="76" y="0"/>
                      <a:pt x="74" y="0"/>
                      <a:pt x="72" y="0"/>
                    </a:cubicBezTo>
                    <a:cubicBezTo>
                      <a:pt x="47" y="0"/>
                      <a:pt x="47" y="0"/>
                      <a:pt x="47" y="0"/>
                    </a:cubicBezTo>
                    <a:cubicBezTo>
                      <a:pt x="45" y="0"/>
                      <a:pt x="43" y="0"/>
                      <a:pt x="41" y="1"/>
                    </a:cubicBezTo>
                    <a:cubicBezTo>
                      <a:pt x="39" y="2"/>
                      <a:pt x="38" y="3"/>
                      <a:pt x="36" y="5"/>
                    </a:cubicBezTo>
                    <a:lnTo>
                      <a:pt x="38" y="6"/>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6" name="Freeform 281"/>
              <p:cNvSpPr>
                <a:spLocks/>
              </p:cNvSpPr>
              <p:nvPr/>
            </p:nvSpPr>
            <p:spPr bwMode="auto">
              <a:xfrm>
                <a:off x="-5010148" y="2547935"/>
                <a:ext cx="230187" cy="187324"/>
              </a:xfrm>
              <a:custGeom>
                <a:avLst/>
                <a:gdLst/>
                <a:ahLst/>
                <a:cxnLst>
                  <a:cxn ang="0">
                    <a:pos x="8" y="4"/>
                  </a:cxn>
                  <a:cxn ang="0">
                    <a:pos x="36" y="15"/>
                  </a:cxn>
                  <a:cxn ang="0">
                    <a:pos x="48" y="28"/>
                  </a:cxn>
                  <a:cxn ang="0">
                    <a:pos x="53" y="30"/>
                  </a:cxn>
                  <a:cxn ang="0">
                    <a:pos x="54" y="31"/>
                  </a:cxn>
                  <a:cxn ang="0">
                    <a:pos x="57" y="33"/>
                  </a:cxn>
                  <a:cxn ang="0">
                    <a:pos x="57" y="33"/>
                  </a:cxn>
                  <a:cxn ang="0">
                    <a:pos x="57" y="33"/>
                  </a:cxn>
                  <a:cxn ang="0">
                    <a:pos x="57" y="33"/>
                  </a:cxn>
                  <a:cxn ang="0">
                    <a:pos x="56" y="33"/>
                  </a:cxn>
                  <a:cxn ang="0">
                    <a:pos x="55" y="33"/>
                  </a:cxn>
                  <a:cxn ang="0">
                    <a:pos x="53" y="38"/>
                  </a:cxn>
                  <a:cxn ang="0">
                    <a:pos x="55" y="42"/>
                  </a:cxn>
                  <a:cxn ang="0">
                    <a:pos x="56" y="46"/>
                  </a:cxn>
                  <a:cxn ang="0">
                    <a:pos x="56" y="46"/>
                  </a:cxn>
                  <a:cxn ang="0">
                    <a:pos x="56" y="46"/>
                  </a:cxn>
                  <a:cxn ang="0">
                    <a:pos x="56" y="46"/>
                  </a:cxn>
                  <a:cxn ang="0">
                    <a:pos x="57" y="45"/>
                  </a:cxn>
                  <a:cxn ang="0">
                    <a:pos x="57" y="45"/>
                  </a:cxn>
                  <a:cxn ang="0">
                    <a:pos x="57" y="45"/>
                  </a:cxn>
                  <a:cxn ang="0">
                    <a:pos x="53" y="45"/>
                  </a:cxn>
                  <a:cxn ang="0">
                    <a:pos x="33" y="36"/>
                  </a:cxn>
                  <a:cxn ang="0">
                    <a:pos x="34" y="34"/>
                  </a:cxn>
                  <a:cxn ang="0">
                    <a:pos x="37" y="30"/>
                  </a:cxn>
                  <a:cxn ang="0">
                    <a:pos x="33" y="19"/>
                  </a:cxn>
                  <a:cxn ang="0">
                    <a:pos x="19" y="12"/>
                  </a:cxn>
                  <a:cxn ang="0">
                    <a:pos x="12" y="12"/>
                  </a:cxn>
                  <a:cxn ang="0">
                    <a:pos x="4" y="7"/>
                  </a:cxn>
                  <a:cxn ang="0">
                    <a:pos x="3" y="4"/>
                  </a:cxn>
                  <a:cxn ang="0">
                    <a:pos x="1" y="9"/>
                  </a:cxn>
                  <a:cxn ang="0">
                    <a:pos x="9" y="15"/>
                  </a:cxn>
                  <a:cxn ang="0">
                    <a:pos x="19" y="16"/>
                  </a:cxn>
                  <a:cxn ang="0">
                    <a:pos x="29" y="22"/>
                  </a:cxn>
                  <a:cxn ang="0">
                    <a:pos x="33" y="30"/>
                  </a:cxn>
                  <a:cxn ang="0">
                    <a:pos x="33" y="31"/>
                  </a:cxn>
                  <a:cxn ang="0">
                    <a:pos x="33" y="31"/>
                  </a:cxn>
                  <a:cxn ang="0">
                    <a:pos x="34" y="30"/>
                  </a:cxn>
                  <a:cxn ang="0">
                    <a:pos x="34" y="30"/>
                  </a:cxn>
                  <a:cxn ang="0">
                    <a:pos x="31" y="40"/>
                  </a:cxn>
                  <a:cxn ang="0">
                    <a:pos x="56" y="50"/>
                  </a:cxn>
                  <a:cxn ang="0">
                    <a:pos x="60" y="48"/>
                  </a:cxn>
                  <a:cxn ang="0">
                    <a:pos x="60" y="42"/>
                  </a:cxn>
                  <a:cxn ang="0">
                    <a:pos x="56" y="37"/>
                  </a:cxn>
                  <a:cxn ang="0">
                    <a:pos x="56" y="36"/>
                  </a:cxn>
                  <a:cxn ang="0">
                    <a:pos x="56" y="36"/>
                  </a:cxn>
                  <a:cxn ang="0">
                    <a:pos x="56" y="37"/>
                  </a:cxn>
                  <a:cxn ang="0">
                    <a:pos x="56" y="37"/>
                  </a:cxn>
                  <a:cxn ang="0">
                    <a:pos x="56" y="37"/>
                  </a:cxn>
                  <a:cxn ang="0">
                    <a:pos x="55" y="37"/>
                  </a:cxn>
                  <a:cxn ang="0">
                    <a:pos x="55" y="37"/>
                  </a:cxn>
                  <a:cxn ang="0">
                    <a:pos x="55" y="37"/>
                  </a:cxn>
                  <a:cxn ang="0">
                    <a:pos x="61" y="34"/>
                  </a:cxn>
                  <a:cxn ang="0">
                    <a:pos x="56" y="27"/>
                  </a:cxn>
                  <a:cxn ang="0">
                    <a:pos x="55" y="26"/>
                  </a:cxn>
                  <a:cxn ang="0">
                    <a:pos x="51" y="24"/>
                  </a:cxn>
                  <a:cxn ang="0">
                    <a:pos x="39" y="11"/>
                  </a:cxn>
                  <a:cxn ang="0">
                    <a:pos x="8" y="0"/>
                  </a:cxn>
                </a:cxnLst>
                <a:rect l="0" t="0" r="r" b="b"/>
                <a:pathLst>
                  <a:path w="61" h="50">
                    <a:moveTo>
                      <a:pt x="3" y="4"/>
                    </a:moveTo>
                    <a:cubicBezTo>
                      <a:pt x="4" y="6"/>
                      <a:pt x="4" y="6"/>
                      <a:pt x="4" y="6"/>
                    </a:cubicBezTo>
                    <a:cubicBezTo>
                      <a:pt x="5" y="5"/>
                      <a:pt x="6" y="4"/>
                      <a:pt x="8" y="4"/>
                    </a:cubicBezTo>
                    <a:cubicBezTo>
                      <a:pt x="9" y="4"/>
                      <a:pt x="9" y="4"/>
                      <a:pt x="9" y="4"/>
                    </a:cubicBezTo>
                    <a:cubicBezTo>
                      <a:pt x="33" y="12"/>
                      <a:pt x="33" y="12"/>
                      <a:pt x="33" y="12"/>
                    </a:cubicBezTo>
                    <a:cubicBezTo>
                      <a:pt x="34" y="13"/>
                      <a:pt x="35" y="14"/>
                      <a:pt x="36" y="15"/>
                    </a:cubicBezTo>
                    <a:cubicBezTo>
                      <a:pt x="38" y="16"/>
                      <a:pt x="39" y="17"/>
                      <a:pt x="40" y="18"/>
                    </a:cubicBezTo>
                    <a:cubicBezTo>
                      <a:pt x="44" y="23"/>
                      <a:pt x="44" y="23"/>
                      <a:pt x="44" y="23"/>
                    </a:cubicBezTo>
                    <a:cubicBezTo>
                      <a:pt x="45" y="25"/>
                      <a:pt x="46" y="26"/>
                      <a:pt x="48" y="28"/>
                    </a:cubicBezTo>
                    <a:cubicBezTo>
                      <a:pt x="50" y="29"/>
                      <a:pt x="52" y="30"/>
                      <a:pt x="53" y="30"/>
                    </a:cubicBezTo>
                    <a:cubicBezTo>
                      <a:pt x="54" y="28"/>
                      <a:pt x="54" y="28"/>
                      <a:pt x="54" y="28"/>
                    </a:cubicBezTo>
                    <a:cubicBezTo>
                      <a:pt x="53" y="30"/>
                      <a:pt x="53" y="30"/>
                      <a:pt x="53" y="30"/>
                    </a:cubicBezTo>
                    <a:cubicBezTo>
                      <a:pt x="54" y="31"/>
                      <a:pt x="54" y="31"/>
                      <a:pt x="54" y="31"/>
                    </a:cubicBezTo>
                    <a:cubicBezTo>
                      <a:pt x="54" y="31"/>
                      <a:pt x="54" y="31"/>
                      <a:pt x="54" y="31"/>
                    </a:cubicBezTo>
                    <a:cubicBezTo>
                      <a:pt x="54" y="31"/>
                      <a:pt x="54" y="31"/>
                      <a:pt x="54" y="31"/>
                    </a:cubicBezTo>
                    <a:cubicBezTo>
                      <a:pt x="55" y="31"/>
                      <a:pt x="56" y="32"/>
                      <a:pt x="56" y="32"/>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6" y="33"/>
                    </a:cubicBezTo>
                    <a:cubicBezTo>
                      <a:pt x="56" y="33"/>
                      <a:pt x="56" y="33"/>
                      <a:pt x="56" y="33"/>
                    </a:cubicBezTo>
                    <a:cubicBezTo>
                      <a:pt x="56" y="33"/>
                      <a:pt x="56" y="33"/>
                      <a:pt x="56" y="33"/>
                    </a:cubicBezTo>
                    <a:cubicBezTo>
                      <a:pt x="55" y="33"/>
                      <a:pt x="55" y="33"/>
                      <a:pt x="55" y="33"/>
                    </a:cubicBezTo>
                    <a:cubicBezTo>
                      <a:pt x="54" y="33"/>
                      <a:pt x="53" y="33"/>
                      <a:pt x="53" y="34"/>
                    </a:cubicBezTo>
                    <a:cubicBezTo>
                      <a:pt x="52" y="35"/>
                      <a:pt x="52" y="35"/>
                      <a:pt x="52" y="36"/>
                    </a:cubicBezTo>
                    <a:cubicBezTo>
                      <a:pt x="52" y="37"/>
                      <a:pt x="52" y="38"/>
                      <a:pt x="53" y="38"/>
                    </a:cubicBezTo>
                    <a:cubicBezTo>
                      <a:pt x="53" y="39"/>
                      <a:pt x="53" y="40"/>
                      <a:pt x="54" y="41"/>
                    </a:cubicBezTo>
                    <a:cubicBezTo>
                      <a:pt x="55" y="41"/>
                      <a:pt x="55" y="41"/>
                      <a:pt x="55" y="41"/>
                    </a:cubicBezTo>
                    <a:cubicBezTo>
                      <a:pt x="55" y="42"/>
                      <a:pt x="55" y="42"/>
                      <a:pt x="55" y="42"/>
                    </a:cubicBezTo>
                    <a:cubicBezTo>
                      <a:pt x="55" y="42"/>
                      <a:pt x="55" y="42"/>
                      <a:pt x="55" y="42"/>
                    </a:cubicBezTo>
                    <a:cubicBezTo>
                      <a:pt x="55" y="42"/>
                      <a:pt x="56" y="43"/>
                      <a:pt x="56" y="44"/>
                    </a:cubicBezTo>
                    <a:cubicBezTo>
                      <a:pt x="56" y="45"/>
                      <a:pt x="56" y="45"/>
                      <a:pt x="56" y="46"/>
                    </a:cubicBezTo>
                    <a:cubicBezTo>
                      <a:pt x="56" y="46"/>
                      <a:pt x="56" y="46"/>
                      <a:pt x="56" y="46"/>
                    </a:cubicBezTo>
                    <a:cubicBezTo>
                      <a:pt x="57" y="46"/>
                      <a:pt x="57" y="46"/>
                      <a:pt x="57" y="46"/>
                    </a:cubicBezTo>
                    <a:cubicBezTo>
                      <a:pt x="56" y="46"/>
                      <a:pt x="56" y="46"/>
                      <a:pt x="56" y="46"/>
                    </a:cubicBezTo>
                    <a:cubicBezTo>
                      <a:pt x="56" y="46"/>
                      <a:pt x="56" y="46"/>
                      <a:pt x="56" y="46"/>
                    </a:cubicBezTo>
                    <a:cubicBezTo>
                      <a:pt x="57" y="46"/>
                      <a:pt x="57" y="46"/>
                      <a:pt x="57" y="46"/>
                    </a:cubicBezTo>
                    <a:cubicBezTo>
                      <a:pt x="56" y="46"/>
                      <a:pt x="56" y="46"/>
                      <a:pt x="56" y="46"/>
                    </a:cubicBezTo>
                    <a:cubicBezTo>
                      <a:pt x="57" y="46"/>
                      <a:pt x="57" y="46"/>
                      <a:pt x="57" y="46"/>
                    </a:cubicBezTo>
                    <a:cubicBezTo>
                      <a:pt x="57" y="45"/>
                      <a:pt x="57" y="45"/>
                      <a:pt x="57" y="45"/>
                    </a:cubicBezTo>
                    <a:cubicBezTo>
                      <a:pt x="56" y="46"/>
                      <a:pt x="56" y="46"/>
                      <a:pt x="56" y="46"/>
                    </a:cubicBezTo>
                    <a:cubicBezTo>
                      <a:pt x="57" y="46"/>
                      <a:pt x="57" y="46"/>
                      <a:pt x="57" y="46"/>
                    </a:cubicBezTo>
                    <a:cubicBezTo>
                      <a:pt x="57" y="45"/>
                      <a:pt x="57" y="45"/>
                      <a:pt x="57" y="45"/>
                    </a:cubicBezTo>
                    <a:cubicBezTo>
                      <a:pt x="57" y="45"/>
                      <a:pt x="57" y="45"/>
                      <a:pt x="57" y="45"/>
                    </a:cubicBezTo>
                    <a:cubicBezTo>
                      <a:pt x="57" y="45"/>
                      <a:pt x="57" y="45"/>
                      <a:pt x="57" y="45"/>
                    </a:cubicBezTo>
                    <a:cubicBezTo>
                      <a:pt x="57" y="46"/>
                      <a:pt x="57" y="46"/>
                      <a:pt x="57" y="46"/>
                    </a:cubicBezTo>
                    <a:cubicBezTo>
                      <a:pt x="57" y="45"/>
                      <a:pt x="57" y="45"/>
                      <a:pt x="57" y="45"/>
                    </a:cubicBezTo>
                    <a:cubicBezTo>
                      <a:pt x="57" y="45"/>
                      <a:pt x="57" y="45"/>
                      <a:pt x="57" y="45"/>
                    </a:cubicBezTo>
                    <a:cubicBezTo>
                      <a:pt x="57" y="46"/>
                      <a:pt x="57" y="46"/>
                      <a:pt x="57" y="46"/>
                    </a:cubicBezTo>
                    <a:cubicBezTo>
                      <a:pt x="57" y="45"/>
                      <a:pt x="57" y="45"/>
                      <a:pt x="57" y="45"/>
                    </a:cubicBezTo>
                    <a:cubicBezTo>
                      <a:pt x="57" y="45"/>
                      <a:pt x="57" y="45"/>
                      <a:pt x="57" y="45"/>
                    </a:cubicBezTo>
                    <a:cubicBezTo>
                      <a:pt x="56" y="45"/>
                      <a:pt x="56" y="45"/>
                      <a:pt x="56" y="45"/>
                    </a:cubicBezTo>
                    <a:cubicBezTo>
                      <a:pt x="55" y="45"/>
                      <a:pt x="54" y="45"/>
                      <a:pt x="53" y="45"/>
                    </a:cubicBezTo>
                    <a:cubicBezTo>
                      <a:pt x="37" y="39"/>
                      <a:pt x="37" y="39"/>
                      <a:pt x="37" y="39"/>
                    </a:cubicBezTo>
                    <a:cubicBezTo>
                      <a:pt x="36" y="38"/>
                      <a:pt x="35" y="37"/>
                      <a:pt x="34" y="37"/>
                    </a:cubicBezTo>
                    <a:cubicBezTo>
                      <a:pt x="33" y="36"/>
                      <a:pt x="33" y="36"/>
                      <a:pt x="33" y="36"/>
                    </a:cubicBezTo>
                    <a:cubicBezTo>
                      <a:pt x="33" y="35"/>
                      <a:pt x="33" y="35"/>
                      <a:pt x="33" y="35"/>
                    </a:cubicBezTo>
                    <a:cubicBezTo>
                      <a:pt x="33" y="35"/>
                      <a:pt x="33" y="35"/>
                      <a:pt x="33" y="34"/>
                    </a:cubicBezTo>
                    <a:cubicBezTo>
                      <a:pt x="34" y="34"/>
                      <a:pt x="34" y="34"/>
                      <a:pt x="34" y="34"/>
                    </a:cubicBezTo>
                    <a:cubicBezTo>
                      <a:pt x="35" y="34"/>
                      <a:pt x="35" y="34"/>
                      <a:pt x="35" y="34"/>
                    </a:cubicBezTo>
                    <a:cubicBezTo>
                      <a:pt x="36" y="33"/>
                      <a:pt x="37" y="33"/>
                      <a:pt x="37" y="32"/>
                    </a:cubicBezTo>
                    <a:cubicBezTo>
                      <a:pt x="37" y="31"/>
                      <a:pt x="37" y="31"/>
                      <a:pt x="37" y="30"/>
                    </a:cubicBezTo>
                    <a:cubicBezTo>
                      <a:pt x="37" y="28"/>
                      <a:pt x="37" y="27"/>
                      <a:pt x="36" y="25"/>
                    </a:cubicBezTo>
                    <a:cubicBezTo>
                      <a:pt x="36" y="25"/>
                      <a:pt x="36" y="25"/>
                      <a:pt x="36" y="25"/>
                    </a:cubicBezTo>
                    <a:cubicBezTo>
                      <a:pt x="35" y="23"/>
                      <a:pt x="34" y="21"/>
                      <a:pt x="33" y="19"/>
                    </a:cubicBezTo>
                    <a:cubicBezTo>
                      <a:pt x="31" y="18"/>
                      <a:pt x="30" y="16"/>
                      <a:pt x="28" y="15"/>
                    </a:cubicBezTo>
                    <a:cubicBezTo>
                      <a:pt x="26" y="14"/>
                      <a:pt x="26" y="14"/>
                      <a:pt x="26" y="14"/>
                    </a:cubicBezTo>
                    <a:cubicBezTo>
                      <a:pt x="24" y="13"/>
                      <a:pt x="21" y="12"/>
                      <a:pt x="19" y="12"/>
                    </a:cubicBezTo>
                    <a:cubicBezTo>
                      <a:pt x="18" y="12"/>
                      <a:pt x="17" y="12"/>
                      <a:pt x="16" y="13"/>
                    </a:cubicBezTo>
                    <a:cubicBezTo>
                      <a:pt x="15" y="13"/>
                      <a:pt x="15" y="13"/>
                      <a:pt x="14" y="13"/>
                    </a:cubicBezTo>
                    <a:cubicBezTo>
                      <a:pt x="13" y="13"/>
                      <a:pt x="12" y="12"/>
                      <a:pt x="12" y="12"/>
                    </a:cubicBezTo>
                    <a:cubicBezTo>
                      <a:pt x="12" y="11"/>
                      <a:pt x="11" y="10"/>
                      <a:pt x="9" y="9"/>
                    </a:cubicBezTo>
                    <a:cubicBezTo>
                      <a:pt x="8" y="8"/>
                      <a:pt x="6" y="8"/>
                      <a:pt x="5" y="7"/>
                    </a:cubicBezTo>
                    <a:cubicBezTo>
                      <a:pt x="4" y="7"/>
                      <a:pt x="4" y="7"/>
                      <a:pt x="4" y="7"/>
                    </a:cubicBezTo>
                    <a:cubicBezTo>
                      <a:pt x="4" y="6"/>
                      <a:pt x="4" y="6"/>
                      <a:pt x="4" y="6"/>
                    </a:cubicBezTo>
                    <a:cubicBezTo>
                      <a:pt x="4" y="6"/>
                      <a:pt x="4" y="6"/>
                      <a:pt x="4" y="6"/>
                    </a:cubicBezTo>
                    <a:cubicBezTo>
                      <a:pt x="3" y="4"/>
                      <a:pt x="3" y="4"/>
                      <a:pt x="3" y="4"/>
                    </a:cubicBezTo>
                    <a:cubicBezTo>
                      <a:pt x="1" y="3"/>
                      <a:pt x="1" y="3"/>
                      <a:pt x="1" y="3"/>
                    </a:cubicBezTo>
                    <a:cubicBezTo>
                      <a:pt x="0" y="4"/>
                      <a:pt x="0" y="5"/>
                      <a:pt x="0" y="6"/>
                    </a:cubicBezTo>
                    <a:cubicBezTo>
                      <a:pt x="0" y="7"/>
                      <a:pt x="0" y="9"/>
                      <a:pt x="1" y="9"/>
                    </a:cubicBezTo>
                    <a:cubicBezTo>
                      <a:pt x="2" y="10"/>
                      <a:pt x="3" y="11"/>
                      <a:pt x="4" y="11"/>
                    </a:cubicBezTo>
                    <a:cubicBezTo>
                      <a:pt x="5" y="12"/>
                      <a:pt x="6" y="12"/>
                      <a:pt x="7" y="13"/>
                    </a:cubicBezTo>
                    <a:cubicBezTo>
                      <a:pt x="8" y="14"/>
                      <a:pt x="9" y="14"/>
                      <a:pt x="9" y="15"/>
                    </a:cubicBezTo>
                    <a:cubicBezTo>
                      <a:pt x="10" y="16"/>
                      <a:pt x="12" y="17"/>
                      <a:pt x="14" y="17"/>
                    </a:cubicBezTo>
                    <a:cubicBezTo>
                      <a:pt x="15" y="17"/>
                      <a:pt x="16" y="17"/>
                      <a:pt x="17" y="17"/>
                    </a:cubicBezTo>
                    <a:cubicBezTo>
                      <a:pt x="17" y="17"/>
                      <a:pt x="18" y="16"/>
                      <a:pt x="19" y="16"/>
                    </a:cubicBezTo>
                    <a:cubicBezTo>
                      <a:pt x="20" y="16"/>
                      <a:pt x="22" y="17"/>
                      <a:pt x="24" y="18"/>
                    </a:cubicBezTo>
                    <a:cubicBezTo>
                      <a:pt x="26" y="19"/>
                      <a:pt x="26" y="19"/>
                      <a:pt x="26" y="19"/>
                    </a:cubicBezTo>
                    <a:cubicBezTo>
                      <a:pt x="27" y="19"/>
                      <a:pt x="28" y="21"/>
                      <a:pt x="29" y="22"/>
                    </a:cubicBezTo>
                    <a:cubicBezTo>
                      <a:pt x="31" y="23"/>
                      <a:pt x="32" y="25"/>
                      <a:pt x="32" y="26"/>
                    </a:cubicBezTo>
                    <a:cubicBezTo>
                      <a:pt x="32" y="27"/>
                      <a:pt x="32" y="27"/>
                      <a:pt x="32" y="27"/>
                    </a:cubicBezTo>
                    <a:cubicBezTo>
                      <a:pt x="33" y="28"/>
                      <a:pt x="33" y="29"/>
                      <a:pt x="33" y="30"/>
                    </a:cubicBezTo>
                    <a:cubicBezTo>
                      <a:pt x="33" y="30"/>
                      <a:pt x="33" y="30"/>
                      <a:pt x="33" y="30"/>
                    </a:cubicBezTo>
                    <a:cubicBezTo>
                      <a:pt x="33" y="30"/>
                      <a:pt x="33" y="30"/>
                      <a:pt x="33" y="30"/>
                    </a:cubicBezTo>
                    <a:cubicBezTo>
                      <a:pt x="33" y="31"/>
                      <a:pt x="33" y="31"/>
                      <a:pt x="33" y="31"/>
                    </a:cubicBezTo>
                    <a:cubicBezTo>
                      <a:pt x="33" y="30"/>
                      <a:pt x="33" y="30"/>
                      <a:pt x="33" y="30"/>
                    </a:cubicBezTo>
                    <a:cubicBezTo>
                      <a:pt x="33" y="30"/>
                      <a:pt x="33" y="30"/>
                      <a:pt x="33" y="30"/>
                    </a:cubicBezTo>
                    <a:cubicBezTo>
                      <a:pt x="33" y="31"/>
                      <a:pt x="33" y="31"/>
                      <a:pt x="33" y="31"/>
                    </a:cubicBezTo>
                    <a:cubicBezTo>
                      <a:pt x="33" y="30"/>
                      <a:pt x="33" y="30"/>
                      <a:pt x="33" y="30"/>
                    </a:cubicBezTo>
                    <a:cubicBezTo>
                      <a:pt x="34" y="31"/>
                      <a:pt x="34" y="31"/>
                      <a:pt x="34" y="31"/>
                    </a:cubicBezTo>
                    <a:cubicBezTo>
                      <a:pt x="34" y="30"/>
                      <a:pt x="34" y="30"/>
                      <a:pt x="34" y="30"/>
                    </a:cubicBezTo>
                    <a:cubicBezTo>
                      <a:pt x="33" y="30"/>
                      <a:pt x="33" y="30"/>
                      <a:pt x="33" y="30"/>
                    </a:cubicBezTo>
                    <a:cubicBezTo>
                      <a:pt x="34" y="31"/>
                      <a:pt x="34" y="31"/>
                      <a:pt x="34" y="31"/>
                    </a:cubicBezTo>
                    <a:cubicBezTo>
                      <a:pt x="34" y="30"/>
                      <a:pt x="34" y="30"/>
                      <a:pt x="34" y="30"/>
                    </a:cubicBezTo>
                    <a:cubicBezTo>
                      <a:pt x="32" y="30"/>
                      <a:pt x="31" y="31"/>
                      <a:pt x="30" y="32"/>
                    </a:cubicBezTo>
                    <a:cubicBezTo>
                      <a:pt x="29" y="33"/>
                      <a:pt x="29" y="34"/>
                      <a:pt x="29" y="35"/>
                    </a:cubicBezTo>
                    <a:cubicBezTo>
                      <a:pt x="29" y="37"/>
                      <a:pt x="30" y="39"/>
                      <a:pt x="31" y="40"/>
                    </a:cubicBezTo>
                    <a:cubicBezTo>
                      <a:pt x="32" y="41"/>
                      <a:pt x="33" y="42"/>
                      <a:pt x="35" y="43"/>
                    </a:cubicBezTo>
                    <a:cubicBezTo>
                      <a:pt x="51" y="49"/>
                      <a:pt x="51" y="49"/>
                      <a:pt x="51" y="49"/>
                    </a:cubicBezTo>
                    <a:cubicBezTo>
                      <a:pt x="53" y="49"/>
                      <a:pt x="54" y="50"/>
                      <a:pt x="56" y="50"/>
                    </a:cubicBezTo>
                    <a:cubicBezTo>
                      <a:pt x="57" y="50"/>
                      <a:pt x="57" y="50"/>
                      <a:pt x="58" y="49"/>
                    </a:cubicBezTo>
                    <a:cubicBezTo>
                      <a:pt x="59" y="49"/>
                      <a:pt x="59" y="49"/>
                      <a:pt x="60" y="48"/>
                    </a:cubicBezTo>
                    <a:cubicBezTo>
                      <a:pt x="60" y="48"/>
                      <a:pt x="60" y="48"/>
                      <a:pt x="60" y="48"/>
                    </a:cubicBezTo>
                    <a:cubicBezTo>
                      <a:pt x="60" y="48"/>
                      <a:pt x="60" y="48"/>
                      <a:pt x="60" y="48"/>
                    </a:cubicBezTo>
                    <a:cubicBezTo>
                      <a:pt x="61" y="47"/>
                      <a:pt x="61" y="47"/>
                      <a:pt x="61" y="46"/>
                    </a:cubicBezTo>
                    <a:cubicBezTo>
                      <a:pt x="61" y="45"/>
                      <a:pt x="60" y="44"/>
                      <a:pt x="60" y="42"/>
                    </a:cubicBezTo>
                    <a:cubicBezTo>
                      <a:pt x="60" y="41"/>
                      <a:pt x="59" y="40"/>
                      <a:pt x="58" y="39"/>
                    </a:cubicBezTo>
                    <a:cubicBezTo>
                      <a:pt x="57" y="38"/>
                      <a:pt x="57" y="38"/>
                      <a:pt x="57" y="38"/>
                    </a:cubicBezTo>
                    <a:cubicBezTo>
                      <a:pt x="57" y="37"/>
                      <a:pt x="57" y="37"/>
                      <a:pt x="56" y="37"/>
                    </a:cubicBezTo>
                    <a:cubicBezTo>
                      <a:pt x="56" y="36"/>
                      <a:pt x="56" y="36"/>
                      <a:pt x="56" y="36"/>
                    </a:cubicBezTo>
                    <a:cubicBezTo>
                      <a:pt x="56" y="36"/>
                      <a:pt x="56" y="36"/>
                      <a:pt x="56" y="36"/>
                    </a:cubicBezTo>
                    <a:cubicBezTo>
                      <a:pt x="56" y="36"/>
                      <a:pt x="56" y="36"/>
                      <a:pt x="56" y="36"/>
                    </a:cubicBezTo>
                    <a:cubicBezTo>
                      <a:pt x="56" y="36"/>
                      <a:pt x="56" y="36"/>
                      <a:pt x="56" y="36"/>
                    </a:cubicBezTo>
                    <a:cubicBezTo>
                      <a:pt x="56" y="36"/>
                      <a:pt x="56" y="36"/>
                      <a:pt x="56" y="36"/>
                    </a:cubicBezTo>
                    <a:cubicBezTo>
                      <a:pt x="56" y="36"/>
                      <a:pt x="56" y="36"/>
                      <a:pt x="56" y="36"/>
                    </a:cubicBezTo>
                    <a:cubicBezTo>
                      <a:pt x="56" y="36"/>
                      <a:pt x="56" y="36"/>
                      <a:pt x="56" y="36"/>
                    </a:cubicBezTo>
                    <a:cubicBezTo>
                      <a:pt x="55" y="36"/>
                      <a:pt x="55" y="36"/>
                      <a:pt x="55" y="36"/>
                    </a:cubicBezTo>
                    <a:cubicBezTo>
                      <a:pt x="56" y="37"/>
                      <a:pt x="56" y="37"/>
                      <a:pt x="56" y="37"/>
                    </a:cubicBezTo>
                    <a:cubicBezTo>
                      <a:pt x="56" y="36"/>
                      <a:pt x="56" y="36"/>
                      <a:pt x="56" y="36"/>
                    </a:cubicBezTo>
                    <a:cubicBezTo>
                      <a:pt x="55" y="36"/>
                      <a:pt x="55" y="36"/>
                      <a:pt x="55" y="36"/>
                    </a:cubicBezTo>
                    <a:cubicBezTo>
                      <a:pt x="56" y="37"/>
                      <a:pt x="56" y="37"/>
                      <a:pt x="56" y="37"/>
                    </a:cubicBezTo>
                    <a:cubicBezTo>
                      <a:pt x="55" y="36"/>
                      <a:pt x="55" y="36"/>
                      <a:pt x="55" y="36"/>
                    </a:cubicBezTo>
                    <a:cubicBezTo>
                      <a:pt x="55" y="37"/>
                      <a:pt x="55" y="37"/>
                      <a:pt x="55" y="37"/>
                    </a:cubicBezTo>
                    <a:cubicBezTo>
                      <a:pt x="55" y="37"/>
                      <a:pt x="55" y="37"/>
                      <a:pt x="56" y="37"/>
                    </a:cubicBezTo>
                    <a:cubicBezTo>
                      <a:pt x="55" y="36"/>
                      <a:pt x="55" y="36"/>
                      <a:pt x="55" y="36"/>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8"/>
                      <a:pt x="56" y="38"/>
                      <a:pt x="56" y="38"/>
                    </a:cubicBezTo>
                    <a:cubicBezTo>
                      <a:pt x="59" y="38"/>
                      <a:pt x="61" y="36"/>
                      <a:pt x="61" y="34"/>
                    </a:cubicBezTo>
                    <a:cubicBezTo>
                      <a:pt x="61" y="33"/>
                      <a:pt x="61" y="33"/>
                      <a:pt x="61" y="33"/>
                    </a:cubicBezTo>
                    <a:cubicBezTo>
                      <a:pt x="61" y="31"/>
                      <a:pt x="60" y="30"/>
                      <a:pt x="59" y="29"/>
                    </a:cubicBezTo>
                    <a:cubicBezTo>
                      <a:pt x="58" y="28"/>
                      <a:pt x="57" y="27"/>
                      <a:pt x="56" y="27"/>
                    </a:cubicBezTo>
                    <a:cubicBezTo>
                      <a:pt x="55" y="29"/>
                      <a:pt x="55" y="29"/>
                      <a:pt x="55" y="29"/>
                    </a:cubicBezTo>
                    <a:cubicBezTo>
                      <a:pt x="56" y="27"/>
                      <a:pt x="56" y="27"/>
                      <a:pt x="56" y="27"/>
                    </a:cubicBezTo>
                    <a:cubicBezTo>
                      <a:pt x="55" y="26"/>
                      <a:pt x="55" y="26"/>
                      <a:pt x="55" y="26"/>
                    </a:cubicBezTo>
                    <a:cubicBezTo>
                      <a:pt x="55" y="26"/>
                      <a:pt x="55" y="26"/>
                      <a:pt x="55" y="26"/>
                    </a:cubicBezTo>
                    <a:cubicBezTo>
                      <a:pt x="55" y="26"/>
                      <a:pt x="55" y="26"/>
                      <a:pt x="55" y="26"/>
                    </a:cubicBezTo>
                    <a:cubicBezTo>
                      <a:pt x="54" y="26"/>
                      <a:pt x="52" y="25"/>
                      <a:pt x="51" y="24"/>
                    </a:cubicBezTo>
                    <a:cubicBezTo>
                      <a:pt x="49" y="23"/>
                      <a:pt x="48" y="22"/>
                      <a:pt x="47" y="21"/>
                    </a:cubicBezTo>
                    <a:cubicBezTo>
                      <a:pt x="43" y="16"/>
                      <a:pt x="43" y="16"/>
                      <a:pt x="43" y="16"/>
                    </a:cubicBezTo>
                    <a:cubicBezTo>
                      <a:pt x="42" y="14"/>
                      <a:pt x="41" y="12"/>
                      <a:pt x="39" y="11"/>
                    </a:cubicBezTo>
                    <a:cubicBezTo>
                      <a:pt x="37" y="10"/>
                      <a:pt x="36" y="9"/>
                      <a:pt x="34" y="8"/>
                    </a:cubicBezTo>
                    <a:cubicBezTo>
                      <a:pt x="11" y="0"/>
                      <a:pt x="11" y="0"/>
                      <a:pt x="11" y="0"/>
                    </a:cubicBezTo>
                    <a:cubicBezTo>
                      <a:pt x="10" y="0"/>
                      <a:pt x="9" y="0"/>
                      <a:pt x="8" y="0"/>
                    </a:cubicBezTo>
                    <a:cubicBezTo>
                      <a:pt x="5" y="0"/>
                      <a:pt x="2" y="1"/>
                      <a:pt x="1" y="3"/>
                    </a:cubicBezTo>
                    <a:lnTo>
                      <a:pt x="3" y="4"/>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7" name="Freeform 282"/>
              <p:cNvSpPr>
                <a:spLocks/>
              </p:cNvSpPr>
              <p:nvPr/>
            </p:nvSpPr>
            <p:spPr bwMode="auto">
              <a:xfrm>
                <a:off x="-4938711" y="2427285"/>
                <a:ext cx="384175" cy="342899"/>
              </a:xfrm>
              <a:custGeom>
                <a:avLst/>
                <a:gdLst/>
                <a:ahLst/>
                <a:cxnLst>
                  <a:cxn ang="0">
                    <a:pos x="5" y="9"/>
                  </a:cxn>
                  <a:cxn ang="0">
                    <a:pos x="5" y="9"/>
                  </a:cxn>
                  <a:cxn ang="0">
                    <a:pos x="5" y="9"/>
                  </a:cxn>
                  <a:cxn ang="0">
                    <a:pos x="6" y="8"/>
                  </a:cxn>
                  <a:cxn ang="0">
                    <a:pos x="19" y="11"/>
                  </a:cxn>
                  <a:cxn ang="0">
                    <a:pos x="25" y="5"/>
                  </a:cxn>
                  <a:cxn ang="0">
                    <a:pos x="25" y="5"/>
                  </a:cxn>
                  <a:cxn ang="0">
                    <a:pos x="36" y="7"/>
                  </a:cxn>
                  <a:cxn ang="0">
                    <a:pos x="53" y="14"/>
                  </a:cxn>
                  <a:cxn ang="0">
                    <a:pos x="60" y="13"/>
                  </a:cxn>
                  <a:cxn ang="0">
                    <a:pos x="93" y="33"/>
                  </a:cxn>
                  <a:cxn ang="0">
                    <a:pos x="98" y="59"/>
                  </a:cxn>
                  <a:cxn ang="0">
                    <a:pos x="93" y="72"/>
                  </a:cxn>
                  <a:cxn ang="0">
                    <a:pos x="96" y="87"/>
                  </a:cxn>
                  <a:cxn ang="0">
                    <a:pos x="96" y="87"/>
                  </a:cxn>
                  <a:cxn ang="0">
                    <a:pos x="97" y="87"/>
                  </a:cxn>
                  <a:cxn ang="0">
                    <a:pos x="97" y="87"/>
                  </a:cxn>
                  <a:cxn ang="0">
                    <a:pos x="97" y="87"/>
                  </a:cxn>
                  <a:cxn ang="0">
                    <a:pos x="65" y="60"/>
                  </a:cxn>
                  <a:cxn ang="0">
                    <a:pos x="57" y="42"/>
                  </a:cxn>
                  <a:cxn ang="0">
                    <a:pos x="30" y="23"/>
                  </a:cxn>
                  <a:cxn ang="0">
                    <a:pos x="12" y="23"/>
                  </a:cxn>
                  <a:cxn ang="0">
                    <a:pos x="11" y="22"/>
                  </a:cxn>
                  <a:cxn ang="0">
                    <a:pos x="10" y="22"/>
                  </a:cxn>
                  <a:cxn ang="0">
                    <a:pos x="11" y="22"/>
                  </a:cxn>
                  <a:cxn ang="0">
                    <a:pos x="11" y="21"/>
                  </a:cxn>
                  <a:cxn ang="0">
                    <a:pos x="5" y="15"/>
                  </a:cxn>
                  <a:cxn ang="0">
                    <a:pos x="4" y="16"/>
                  </a:cxn>
                  <a:cxn ang="0">
                    <a:pos x="5" y="16"/>
                  </a:cxn>
                  <a:cxn ang="0">
                    <a:pos x="5" y="9"/>
                  </a:cxn>
                  <a:cxn ang="0">
                    <a:pos x="2" y="13"/>
                  </a:cxn>
                  <a:cxn ang="0">
                    <a:pos x="6" y="20"/>
                  </a:cxn>
                  <a:cxn ang="0">
                    <a:pos x="8" y="26"/>
                  </a:cxn>
                  <a:cxn ang="0">
                    <a:pos x="24" y="27"/>
                  </a:cxn>
                  <a:cxn ang="0">
                    <a:pos x="43" y="37"/>
                  </a:cxn>
                  <a:cxn ang="0">
                    <a:pos x="59" y="54"/>
                  </a:cxn>
                  <a:cxn ang="0">
                    <a:pos x="93" y="90"/>
                  </a:cxn>
                  <a:cxn ang="0">
                    <a:pos x="100" y="84"/>
                  </a:cxn>
                  <a:cxn ang="0">
                    <a:pos x="98" y="69"/>
                  </a:cxn>
                  <a:cxn ang="0">
                    <a:pos x="102" y="58"/>
                  </a:cxn>
                  <a:cxn ang="0">
                    <a:pos x="70" y="16"/>
                  </a:cxn>
                  <a:cxn ang="0">
                    <a:pos x="58" y="8"/>
                  </a:cxn>
                  <a:cxn ang="0">
                    <a:pos x="50" y="10"/>
                  </a:cxn>
                  <a:cxn ang="0">
                    <a:pos x="50" y="11"/>
                  </a:cxn>
                  <a:cxn ang="0">
                    <a:pos x="46" y="9"/>
                  </a:cxn>
                  <a:cxn ang="0">
                    <a:pos x="24" y="1"/>
                  </a:cxn>
                  <a:cxn ang="0">
                    <a:pos x="19" y="7"/>
                  </a:cxn>
                  <a:cxn ang="0">
                    <a:pos x="19" y="7"/>
                  </a:cxn>
                  <a:cxn ang="0">
                    <a:pos x="19" y="7"/>
                  </a:cxn>
                  <a:cxn ang="0">
                    <a:pos x="4" y="4"/>
                  </a:cxn>
                  <a:cxn ang="0">
                    <a:pos x="2" y="12"/>
                  </a:cxn>
                </a:cxnLst>
                <a:rect l="0" t="0" r="r" b="b"/>
                <a:pathLst>
                  <a:path w="102" h="91">
                    <a:moveTo>
                      <a:pt x="3" y="10"/>
                    </a:move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8"/>
                      <a:pt x="5" y="8"/>
                      <a:pt x="5" y="8"/>
                    </a:cubicBezTo>
                    <a:cubicBezTo>
                      <a:pt x="5" y="8"/>
                      <a:pt x="5" y="8"/>
                      <a:pt x="6" y="8"/>
                    </a:cubicBezTo>
                    <a:cubicBezTo>
                      <a:pt x="6" y="8"/>
                      <a:pt x="6" y="8"/>
                      <a:pt x="6" y="8"/>
                    </a:cubicBezTo>
                    <a:cubicBezTo>
                      <a:pt x="6" y="8"/>
                      <a:pt x="6" y="8"/>
                      <a:pt x="6" y="8"/>
                    </a:cubicBezTo>
                    <a:cubicBezTo>
                      <a:pt x="6" y="7"/>
                      <a:pt x="7" y="7"/>
                      <a:pt x="8" y="7"/>
                    </a:cubicBezTo>
                    <a:cubicBezTo>
                      <a:pt x="9" y="7"/>
                      <a:pt x="11" y="8"/>
                      <a:pt x="12" y="8"/>
                    </a:cubicBezTo>
                    <a:cubicBezTo>
                      <a:pt x="13" y="9"/>
                      <a:pt x="13" y="9"/>
                      <a:pt x="13" y="9"/>
                    </a:cubicBezTo>
                    <a:cubicBezTo>
                      <a:pt x="15" y="10"/>
                      <a:pt x="17" y="11"/>
                      <a:pt x="19" y="11"/>
                    </a:cubicBezTo>
                    <a:cubicBezTo>
                      <a:pt x="20" y="11"/>
                      <a:pt x="21" y="11"/>
                      <a:pt x="22" y="10"/>
                    </a:cubicBezTo>
                    <a:cubicBezTo>
                      <a:pt x="22" y="10"/>
                      <a:pt x="22" y="10"/>
                      <a:pt x="22" y="10"/>
                    </a:cubicBezTo>
                    <a:cubicBezTo>
                      <a:pt x="24" y="9"/>
                      <a:pt x="25" y="7"/>
                      <a:pt x="25" y="5"/>
                    </a:cubicBezTo>
                    <a:cubicBezTo>
                      <a:pt x="25" y="5"/>
                      <a:pt x="25" y="5"/>
                      <a:pt x="25" y="5"/>
                    </a:cubicBezTo>
                    <a:cubicBezTo>
                      <a:pt x="25" y="5"/>
                      <a:pt x="25" y="5"/>
                      <a:pt x="25" y="5"/>
                    </a:cubicBezTo>
                    <a:cubicBezTo>
                      <a:pt x="25" y="5"/>
                      <a:pt x="25" y="5"/>
                      <a:pt x="25" y="5"/>
                    </a:cubicBezTo>
                    <a:cubicBezTo>
                      <a:pt x="25" y="5"/>
                      <a:pt x="25" y="5"/>
                      <a:pt x="25" y="5"/>
                    </a:cubicBezTo>
                    <a:cubicBezTo>
                      <a:pt x="25" y="5"/>
                      <a:pt x="25" y="5"/>
                      <a:pt x="25" y="5"/>
                    </a:cubicBezTo>
                    <a:cubicBezTo>
                      <a:pt x="25" y="5"/>
                      <a:pt x="25" y="5"/>
                      <a:pt x="25" y="5"/>
                    </a:cubicBezTo>
                    <a:cubicBezTo>
                      <a:pt x="25" y="5"/>
                      <a:pt x="27" y="4"/>
                      <a:pt x="28" y="4"/>
                    </a:cubicBezTo>
                    <a:cubicBezTo>
                      <a:pt x="29" y="4"/>
                      <a:pt x="31" y="4"/>
                      <a:pt x="32" y="5"/>
                    </a:cubicBezTo>
                    <a:cubicBezTo>
                      <a:pt x="34" y="5"/>
                      <a:pt x="35" y="6"/>
                      <a:pt x="36" y="7"/>
                    </a:cubicBezTo>
                    <a:cubicBezTo>
                      <a:pt x="44" y="12"/>
                      <a:pt x="44" y="12"/>
                      <a:pt x="44" y="12"/>
                    </a:cubicBezTo>
                    <a:cubicBezTo>
                      <a:pt x="46" y="14"/>
                      <a:pt x="48" y="15"/>
                      <a:pt x="50" y="15"/>
                    </a:cubicBezTo>
                    <a:cubicBezTo>
                      <a:pt x="51" y="15"/>
                      <a:pt x="52" y="14"/>
                      <a:pt x="53" y="14"/>
                    </a:cubicBezTo>
                    <a:cubicBezTo>
                      <a:pt x="53" y="14"/>
                      <a:pt x="53" y="14"/>
                      <a:pt x="53" y="14"/>
                    </a:cubicBezTo>
                    <a:cubicBezTo>
                      <a:pt x="53" y="14"/>
                      <a:pt x="53" y="14"/>
                      <a:pt x="53" y="14"/>
                    </a:cubicBezTo>
                    <a:cubicBezTo>
                      <a:pt x="53" y="13"/>
                      <a:pt x="53" y="13"/>
                      <a:pt x="53" y="13"/>
                    </a:cubicBezTo>
                    <a:cubicBezTo>
                      <a:pt x="54" y="13"/>
                      <a:pt x="56" y="12"/>
                      <a:pt x="58" y="12"/>
                    </a:cubicBezTo>
                    <a:cubicBezTo>
                      <a:pt x="58" y="12"/>
                      <a:pt x="59" y="13"/>
                      <a:pt x="60" y="13"/>
                    </a:cubicBezTo>
                    <a:cubicBezTo>
                      <a:pt x="61" y="13"/>
                      <a:pt x="61" y="14"/>
                      <a:pt x="61" y="14"/>
                    </a:cubicBezTo>
                    <a:cubicBezTo>
                      <a:pt x="62" y="15"/>
                      <a:pt x="63" y="16"/>
                      <a:pt x="64" y="17"/>
                    </a:cubicBezTo>
                    <a:cubicBezTo>
                      <a:pt x="66" y="18"/>
                      <a:pt x="67" y="19"/>
                      <a:pt x="69" y="20"/>
                    </a:cubicBezTo>
                    <a:cubicBezTo>
                      <a:pt x="93" y="33"/>
                      <a:pt x="93" y="33"/>
                      <a:pt x="93" y="33"/>
                    </a:cubicBezTo>
                    <a:cubicBezTo>
                      <a:pt x="94" y="33"/>
                      <a:pt x="95" y="34"/>
                      <a:pt x="95" y="36"/>
                    </a:cubicBezTo>
                    <a:cubicBezTo>
                      <a:pt x="96" y="37"/>
                      <a:pt x="97" y="39"/>
                      <a:pt x="97" y="40"/>
                    </a:cubicBezTo>
                    <a:cubicBezTo>
                      <a:pt x="98" y="59"/>
                      <a:pt x="98" y="59"/>
                      <a:pt x="98" y="59"/>
                    </a:cubicBezTo>
                    <a:cubicBezTo>
                      <a:pt x="98" y="59"/>
                      <a:pt x="98" y="59"/>
                      <a:pt x="98" y="59"/>
                    </a:cubicBezTo>
                    <a:cubicBezTo>
                      <a:pt x="98" y="61"/>
                      <a:pt x="97" y="62"/>
                      <a:pt x="97" y="63"/>
                    </a:cubicBezTo>
                    <a:cubicBezTo>
                      <a:pt x="96" y="65"/>
                      <a:pt x="96" y="65"/>
                      <a:pt x="96" y="65"/>
                    </a:cubicBezTo>
                    <a:cubicBezTo>
                      <a:pt x="94" y="66"/>
                      <a:pt x="94" y="67"/>
                      <a:pt x="93" y="68"/>
                    </a:cubicBezTo>
                    <a:cubicBezTo>
                      <a:pt x="93" y="69"/>
                      <a:pt x="93" y="71"/>
                      <a:pt x="93" y="72"/>
                    </a:cubicBezTo>
                    <a:cubicBezTo>
                      <a:pt x="93" y="73"/>
                      <a:pt x="93" y="75"/>
                      <a:pt x="93" y="76"/>
                    </a:cubicBezTo>
                    <a:cubicBezTo>
                      <a:pt x="95" y="85"/>
                      <a:pt x="95" y="85"/>
                      <a:pt x="95" y="85"/>
                    </a:cubicBezTo>
                    <a:cubicBezTo>
                      <a:pt x="96" y="86"/>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7" y="88"/>
                      <a:pt x="97" y="88"/>
                      <a:pt x="97" y="88"/>
                    </a:cubicBezTo>
                    <a:cubicBezTo>
                      <a:pt x="97" y="87"/>
                      <a:pt x="97" y="87"/>
                      <a:pt x="97" y="87"/>
                    </a:cubicBezTo>
                    <a:cubicBezTo>
                      <a:pt x="96" y="87"/>
                      <a:pt x="96" y="87"/>
                      <a:pt x="96" y="87"/>
                    </a:cubicBezTo>
                    <a:cubicBezTo>
                      <a:pt x="97" y="88"/>
                      <a:pt x="97" y="88"/>
                      <a:pt x="97" y="88"/>
                    </a:cubicBezTo>
                    <a:cubicBezTo>
                      <a:pt x="97" y="87"/>
                      <a:pt x="97" y="87"/>
                      <a:pt x="97" y="87"/>
                    </a:cubicBezTo>
                    <a:cubicBezTo>
                      <a:pt x="97" y="87"/>
                      <a:pt x="97" y="87"/>
                      <a:pt x="97" y="87"/>
                    </a:cubicBezTo>
                    <a:cubicBezTo>
                      <a:pt x="97" y="87"/>
                      <a:pt x="97" y="87"/>
                      <a:pt x="97" y="87"/>
                    </a:cubicBezTo>
                    <a:cubicBezTo>
                      <a:pt x="97" y="87"/>
                      <a:pt x="97" y="87"/>
                      <a:pt x="97" y="87"/>
                    </a:cubicBezTo>
                    <a:cubicBezTo>
                      <a:pt x="97" y="87"/>
                      <a:pt x="97" y="87"/>
                      <a:pt x="97" y="87"/>
                    </a:cubicBezTo>
                    <a:cubicBezTo>
                      <a:pt x="97" y="87"/>
                      <a:pt x="97" y="87"/>
                      <a:pt x="97" y="87"/>
                    </a:cubicBezTo>
                    <a:cubicBezTo>
                      <a:pt x="97" y="87"/>
                      <a:pt x="97" y="87"/>
                      <a:pt x="97" y="87"/>
                    </a:cubicBezTo>
                    <a:cubicBezTo>
                      <a:pt x="96" y="86"/>
                      <a:pt x="96" y="86"/>
                      <a:pt x="96" y="86"/>
                    </a:cubicBezTo>
                    <a:cubicBezTo>
                      <a:pt x="68" y="64"/>
                      <a:pt x="68" y="64"/>
                      <a:pt x="68" y="64"/>
                    </a:cubicBezTo>
                    <a:cubicBezTo>
                      <a:pt x="67" y="63"/>
                      <a:pt x="66" y="61"/>
                      <a:pt x="65" y="60"/>
                    </a:cubicBezTo>
                    <a:cubicBezTo>
                      <a:pt x="64" y="58"/>
                      <a:pt x="63" y="56"/>
                      <a:pt x="63" y="55"/>
                    </a:cubicBezTo>
                    <a:cubicBezTo>
                      <a:pt x="63" y="53"/>
                      <a:pt x="63" y="53"/>
                      <a:pt x="63" y="53"/>
                    </a:cubicBezTo>
                    <a:cubicBezTo>
                      <a:pt x="63" y="51"/>
                      <a:pt x="62" y="49"/>
                      <a:pt x="61" y="47"/>
                    </a:cubicBezTo>
                    <a:cubicBezTo>
                      <a:pt x="60" y="45"/>
                      <a:pt x="58" y="43"/>
                      <a:pt x="57" y="42"/>
                    </a:cubicBezTo>
                    <a:cubicBezTo>
                      <a:pt x="54" y="40"/>
                      <a:pt x="54" y="40"/>
                      <a:pt x="54" y="40"/>
                    </a:cubicBezTo>
                    <a:cubicBezTo>
                      <a:pt x="52" y="38"/>
                      <a:pt x="48" y="35"/>
                      <a:pt x="45" y="34"/>
                    </a:cubicBezTo>
                    <a:cubicBezTo>
                      <a:pt x="35" y="26"/>
                      <a:pt x="35" y="26"/>
                      <a:pt x="35" y="26"/>
                    </a:cubicBezTo>
                    <a:cubicBezTo>
                      <a:pt x="33" y="25"/>
                      <a:pt x="32" y="24"/>
                      <a:pt x="30" y="23"/>
                    </a:cubicBezTo>
                    <a:cubicBezTo>
                      <a:pt x="28" y="23"/>
                      <a:pt x="26" y="22"/>
                      <a:pt x="24" y="22"/>
                    </a:cubicBezTo>
                    <a:cubicBezTo>
                      <a:pt x="24" y="22"/>
                      <a:pt x="24" y="22"/>
                      <a:pt x="24" y="22"/>
                    </a:cubicBezTo>
                    <a:cubicBezTo>
                      <a:pt x="24" y="22"/>
                      <a:pt x="24" y="22"/>
                      <a:pt x="24" y="22"/>
                    </a:cubicBezTo>
                    <a:cubicBezTo>
                      <a:pt x="12" y="23"/>
                      <a:pt x="12" y="23"/>
                      <a:pt x="12" y="23"/>
                    </a:cubicBezTo>
                    <a:cubicBezTo>
                      <a:pt x="12" y="23"/>
                      <a:pt x="12" y="23"/>
                      <a:pt x="12" y="23"/>
                    </a:cubicBezTo>
                    <a:cubicBezTo>
                      <a:pt x="11" y="23"/>
                      <a:pt x="11" y="23"/>
                      <a:pt x="11" y="22"/>
                    </a:cubicBezTo>
                    <a:cubicBezTo>
                      <a:pt x="11" y="22"/>
                      <a:pt x="11" y="22"/>
                      <a:pt x="11" y="22"/>
                    </a:cubicBezTo>
                    <a:cubicBezTo>
                      <a:pt x="11" y="22"/>
                      <a:pt x="11" y="22"/>
                      <a:pt x="11" y="22"/>
                    </a:cubicBezTo>
                    <a:cubicBezTo>
                      <a:pt x="10" y="22"/>
                      <a:pt x="10" y="22"/>
                      <a:pt x="10" y="22"/>
                    </a:cubicBezTo>
                    <a:cubicBezTo>
                      <a:pt x="11" y="22"/>
                      <a:pt x="11" y="22"/>
                      <a:pt x="11" y="22"/>
                    </a:cubicBezTo>
                    <a:cubicBezTo>
                      <a:pt x="11" y="22"/>
                      <a:pt x="11" y="22"/>
                      <a:pt x="11" y="22"/>
                    </a:cubicBezTo>
                    <a:cubicBezTo>
                      <a:pt x="10" y="22"/>
                      <a:pt x="10" y="22"/>
                      <a:pt x="10" y="22"/>
                    </a:cubicBezTo>
                    <a:cubicBezTo>
                      <a:pt x="11" y="22"/>
                      <a:pt x="11" y="22"/>
                      <a:pt x="11" y="22"/>
                    </a:cubicBezTo>
                    <a:cubicBezTo>
                      <a:pt x="10" y="22"/>
                      <a:pt x="10" y="22"/>
                      <a:pt x="10" y="22"/>
                    </a:cubicBezTo>
                    <a:cubicBezTo>
                      <a:pt x="11" y="22"/>
                      <a:pt x="11" y="22"/>
                      <a:pt x="11" y="22"/>
                    </a:cubicBezTo>
                    <a:cubicBezTo>
                      <a:pt x="11" y="22"/>
                      <a:pt x="11" y="22"/>
                      <a:pt x="11" y="22"/>
                    </a:cubicBezTo>
                    <a:cubicBezTo>
                      <a:pt x="10" y="22"/>
                      <a:pt x="10" y="22"/>
                      <a:pt x="10" y="22"/>
                    </a:cubicBezTo>
                    <a:cubicBezTo>
                      <a:pt x="11" y="22"/>
                      <a:pt x="11" y="22"/>
                      <a:pt x="11" y="22"/>
                    </a:cubicBezTo>
                    <a:cubicBezTo>
                      <a:pt x="11" y="22"/>
                      <a:pt x="11" y="22"/>
                      <a:pt x="11" y="22"/>
                    </a:cubicBezTo>
                    <a:cubicBezTo>
                      <a:pt x="11" y="21"/>
                      <a:pt x="11" y="21"/>
                      <a:pt x="11" y="21"/>
                    </a:cubicBezTo>
                    <a:cubicBezTo>
                      <a:pt x="11" y="20"/>
                      <a:pt x="10" y="18"/>
                      <a:pt x="9" y="17"/>
                    </a:cubicBezTo>
                    <a:cubicBezTo>
                      <a:pt x="9" y="16"/>
                      <a:pt x="7" y="16"/>
                      <a:pt x="6" y="16"/>
                    </a:cubicBezTo>
                    <a:cubicBezTo>
                      <a:pt x="6" y="15"/>
                      <a:pt x="5" y="15"/>
                      <a:pt x="5" y="15"/>
                    </a:cubicBezTo>
                    <a:cubicBezTo>
                      <a:pt x="5" y="15"/>
                      <a:pt x="5" y="15"/>
                      <a:pt x="5" y="15"/>
                    </a:cubicBezTo>
                    <a:cubicBezTo>
                      <a:pt x="4" y="16"/>
                      <a:pt x="4" y="16"/>
                      <a:pt x="4" y="16"/>
                    </a:cubicBezTo>
                    <a:cubicBezTo>
                      <a:pt x="5" y="16"/>
                      <a:pt x="5" y="16"/>
                      <a:pt x="5" y="16"/>
                    </a:cubicBezTo>
                    <a:cubicBezTo>
                      <a:pt x="5" y="15"/>
                      <a:pt x="5" y="15"/>
                      <a:pt x="5" y="15"/>
                    </a:cubicBezTo>
                    <a:cubicBezTo>
                      <a:pt x="4" y="16"/>
                      <a:pt x="4" y="16"/>
                      <a:pt x="4" y="16"/>
                    </a:cubicBezTo>
                    <a:cubicBezTo>
                      <a:pt x="5" y="16"/>
                      <a:pt x="5" y="16"/>
                      <a:pt x="5" y="16"/>
                    </a:cubicBezTo>
                    <a:cubicBezTo>
                      <a:pt x="4" y="16"/>
                      <a:pt x="4" y="16"/>
                      <a:pt x="4" y="16"/>
                    </a:cubicBezTo>
                    <a:cubicBezTo>
                      <a:pt x="5" y="16"/>
                      <a:pt x="5" y="16"/>
                      <a:pt x="5" y="16"/>
                    </a:cubicBezTo>
                    <a:cubicBezTo>
                      <a:pt x="5" y="16"/>
                      <a:pt x="5" y="16"/>
                      <a:pt x="5" y="16"/>
                    </a:cubicBezTo>
                    <a:cubicBezTo>
                      <a:pt x="4" y="16"/>
                      <a:pt x="4" y="16"/>
                      <a:pt x="4" y="16"/>
                    </a:cubicBezTo>
                    <a:cubicBezTo>
                      <a:pt x="5" y="16"/>
                      <a:pt x="5" y="16"/>
                      <a:pt x="5" y="16"/>
                    </a:cubicBezTo>
                    <a:cubicBezTo>
                      <a:pt x="6" y="15"/>
                      <a:pt x="6" y="14"/>
                      <a:pt x="6" y="13"/>
                    </a:cubicBezTo>
                    <a:cubicBezTo>
                      <a:pt x="6" y="11"/>
                      <a:pt x="6" y="10"/>
                      <a:pt x="5" y="9"/>
                    </a:cubicBezTo>
                    <a:cubicBezTo>
                      <a:pt x="3" y="10"/>
                      <a:pt x="3" y="10"/>
                      <a:pt x="3" y="10"/>
                    </a:cubicBezTo>
                    <a:cubicBezTo>
                      <a:pt x="2" y="12"/>
                      <a:pt x="2" y="12"/>
                      <a:pt x="2" y="12"/>
                    </a:cubicBezTo>
                    <a:cubicBezTo>
                      <a:pt x="2" y="13"/>
                      <a:pt x="2" y="13"/>
                      <a:pt x="2" y="13"/>
                    </a:cubicBezTo>
                    <a:cubicBezTo>
                      <a:pt x="2" y="13"/>
                      <a:pt x="2" y="13"/>
                      <a:pt x="2" y="13"/>
                    </a:cubicBezTo>
                    <a:cubicBezTo>
                      <a:pt x="1" y="14"/>
                      <a:pt x="1" y="15"/>
                      <a:pt x="1" y="16"/>
                    </a:cubicBezTo>
                    <a:cubicBezTo>
                      <a:pt x="1" y="17"/>
                      <a:pt x="2" y="18"/>
                      <a:pt x="2" y="18"/>
                    </a:cubicBezTo>
                    <a:cubicBezTo>
                      <a:pt x="3" y="19"/>
                      <a:pt x="4" y="19"/>
                      <a:pt x="5" y="20"/>
                    </a:cubicBezTo>
                    <a:cubicBezTo>
                      <a:pt x="6" y="20"/>
                      <a:pt x="6" y="20"/>
                      <a:pt x="6" y="20"/>
                    </a:cubicBezTo>
                    <a:cubicBezTo>
                      <a:pt x="7" y="21"/>
                      <a:pt x="7" y="21"/>
                      <a:pt x="7" y="21"/>
                    </a:cubicBezTo>
                    <a:cubicBezTo>
                      <a:pt x="7" y="21"/>
                      <a:pt x="7" y="21"/>
                      <a:pt x="7" y="21"/>
                    </a:cubicBezTo>
                    <a:cubicBezTo>
                      <a:pt x="6" y="22"/>
                      <a:pt x="6" y="22"/>
                      <a:pt x="6" y="22"/>
                    </a:cubicBezTo>
                    <a:cubicBezTo>
                      <a:pt x="6" y="24"/>
                      <a:pt x="7" y="25"/>
                      <a:pt x="8" y="26"/>
                    </a:cubicBezTo>
                    <a:cubicBezTo>
                      <a:pt x="10" y="27"/>
                      <a:pt x="11" y="27"/>
                      <a:pt x="12" y="27"/>
                    </a:cubicBezTo>
                    <a:cubicBezTo>
                      <a:pt x="13" y="27"/>
                      <a:pt x="13" y="27"/>
                      <a:pt x="13" y="27"/>
                    </a:cubicBezTo>
                    <a:cubicBezTo>
                      <a:pt x="24" y="27"/>
                      <a:pt x="24" y="27"/>
                      <a:pt x="24" y="27"/>
                    </a:cubicBezTo>
                    <a:cubicBezTo>
                      <a:pt x="24" y="27"/>
                      <a:pt x="24" y="27"/>
                      <a:pt x="24" y="27"/>
                    </a:cubicBezTo>
                    <a:cubicBezTo>
                      <a:pt x="24" y="27"/>
                      <a:pt x="24" y="27"/>
                      <a:pt x="24" y="27"/>
                    </a:cubicBezTo>
                    <a:cubicBezTo>
                      <a:pt x="25" y="27"/>
                      <a:pt x="27" y="27"/>
                      <a:pt x="28" y="28"/>
                    </a:cubicBezTo>
                    <a:cubicBezTo>
                      <a:pt x="30" y="28"/>
                      <a:pt x="31" y="29"/>
                      <a:pt x="32" y="29"/>
                    </a:cubicBezTo>
                    <a:cubicBezTo>
                      <a:pt x="43" y="37"/>
                      <a:pt x="43" y="37"/>
                      <a:pt x="43" y="37"/>
                    </a:cubicBezTo>
                    <a:cubicBezTo>
                      <a:pt x="45" y="39"/>
                      <a:pt x="49" y="42"/>
                      <a:pt x="52" y="44"/>
                    </a:cubicBezTo>
                    <a:cubicBezTo>
                      <a:pt x="54" y="45"/>
                      <a:pt x="54" y="45"/>
                      <a:pt x="54" y="45"/>
                    </a:cubicBezTo>
                    <a:cubicBezTo>
                      <a:pt x="55" y="46"/>
                      <a:pt x="56" y="47"/>
                      <a:pt x="57" y="49"/>
                    </a:cubicBezTo>
                    <a:cubicBezTo>
                      <a:pt x="58" y="51"/>
                      <a:pt x="58" y="52"/>
                      <a:pt x="59" y="54"/>
                    </a:cubicBezTo>
                    <a:cubicBezTo>
                      <a:pt x="59" y="55"/>
                      <a:pt x="59" y="55"/>
                      <a:pt x="59" y="55"/>
                    </a:cubicBezTo>
                    <a:cubicBezTo>
                      <a:pt x="59" y="58"/>
                      <a:pt x="60" y="60"/>
                      <a:pt x="61" y="62"/>
                    </a:cubicBezTo>
                    <a:cubicBezTo>
                      <a:pt x="62" y="64"/>
                      <a:pt x="64" y="66"/>
                      <a:pt x="65" y="67"/>
                    </a:cubicBezTo>
                    <a:cubicBezTo>
                      <a:pt x="93" y="90"/>
                      <a:pt x="93" y="90"/>
                      <a:pt x="93" y="90"/>
                    </a:cubicBezTo>
                    <a:cubicBezTo>
                      <a:pt x="94" y="90"/>
                      <a:pt x="95" y="91"/>
                      <a:pt x="97" y="91"/>
                    </a:cubicBezTo>
                    <a:cubicBezTo>
                      <a:pt x="98" y="91"/>
                      <a:pt x="99" y="90"/>
                      <a:pt x="99" y="89"/>
                    </a:cubicBezTo>
                    <a:cubicBezTo>
                      <a:pt x="100" y="89"/>
                      <a:pt x="100" y="88"/>
                      <a:pt x="100" y="87"/>
                    </a:cubicBezTo>
                    <a:cubicBezTo>
                      <a:pt x="100" y="86"/>
                      <a:pt x="100" y="85"/>
                      <a:pt x="100" y="84"/>
                    </a:cubicBezTo>
                    <a:cubicBezTo>
                      <a:pt x="97" y="75"/>
                      <a:pt x="97" y="75"/>
                      <a:pt x="97" y="75"/>
                    </a:cubicBezTo>
                    <a:cubicBezTo>
                      <a:pt x="97" y="74"/>
                      <a:pt x="97" y="73"/>
                      <a:pt x="97" y="72"/>
                    </a:cubicBezTo>
                    <a:cubicBezTo>
                      <a:pt x="97" y="71"/>
                      <a:pt x="97" y="70"/>
                      <a:pt x="97" y="70"/>
                    </a:cubicBezTo>
                    <a:cubicBezTo>
                      <a:pt x="98" y="69"/>
                      <a:pt x="98" y="69"/>
                      <a:pt x="98" y="69"/>
                    </a:cubicBezTo>
                    <a:cubicBezTo>
                      <a:pt x="98" y="69"/>
                      <a:pt x="98" y="69"/>
                      <a:pt x="98" y="69"/>
                    </a:cubicBezTo>
                    <a:cubicBezTo>
                      <a:pt x="99" y="68"/>
                      <a:pt x="100" y="66"/>
                      <a:pt x="101" y="65"/>
                    </a:cubicBezTo>
                    <a:cubicBezTo>
                      <a:pt x="101" y="63"/>
                      <a:pt x="102" y="61"/>
                      <a:pt x="102" y="59"/>
                    </a:cubicBezTo>
                    <a:cubicBezTo>
                      <a:pt x="102" y="58"/>
                      <a:pt x="102" y="58"/>
                      <a:pt x="102" y="58"/>
                    </a:cubicBezTo>
                    <a:cubicBezTo>
                      <a:pt x="101" y="40"/>
                      <a:pt x="101" y="40"/>
                      <a:pt x="101" y="40"/>
                    </a:cubicBezTo>
                    <a:cubicBezTo>
                      <a:pt x="101" y="38"/>
                      <a:pt x="100" y="35"/>
                      <a:pt x="99" y="34"/>
                    </a:cubicBezTo>
                    <a:cubicBezTo>
                      <a:pt x="98" y="32"/>
                      <a:pt x="97" y="30"/>
                      <a:pt x="95" y="29"/>
                    </a:cubicBezTo>
                    <a:cubicBezTo>
                      <a:pt x="70" y="16"/>
                      <a:pt x="70" y="16"/>
                      <a:pt x="70" y="16"/>
                    </a:cubicBezTo>
                    <a:cubicBezTo>
                      <a:pt x="69" y="16"/>
                      <a:pt x="68" y="15"/>
                      <a:pt x="67" y="14"/>
                    </a:cubicBezTo>
                    <a:cubicBezTo>
                      <a:pt x="66" y="13"/>
                      <a:pt x="65" y="12"/>
                      <a:pt x="65" y="12"/>
                    </a:cubicBezTo>
                    <a:cubicBezTo>
                      <a:pt x="65" y="10"/>
                      <a:pt x="63" y="10"/>
                      <a:pt x="62" y="9"/>
                    </a:cubicBezTo>
                    <a:cubicBezTo>
                      <a:pt x="61" y="8"/>
                      <a:pt x="59" y="8"/>
                      <a:pt x="58" y="8"/>
                    </a:cubicBezTo>
                    <a:cubicBezTo>
                      <a:pt x="56" y="8"/>
                      <a:pt x="55" y="8"/>
                      <a:pt x="53" y="9"/>
                    </a:cubicBezTo>
                    <a:cubicBezTo>
                      <a:pt x="52" y="9"/>
                      <a:pt x="51" y="10"/>
                      <a:pt x="50" y="10"/>
                    </a:cubicBezTo>
                    <a:cubicBezTo>
                      <a:pt x="50" y="10"/>
                      <a:pt x="50" y="10"/>
                      <a:pt x="50" y="10"/>
                    </a:cubicBezTo>
                    <a:cubicBezTo>
                      <a:pt x="50" y="10"/>
                      <a:pt x="50" y="10"/>
                      <a:pt x="50" y="10"/>
                    </a:cubicBezTo>
                    <a:cubicBezTo>
                      <a:pt x="50" y="11"/>
                      <a:pt x="50" y="11"/>
                      <a:pt x="50" y="11"/>
                    </a:cubicBezTo>
                    <a:cubicBezTo>
                      <a:pt x="50" y="10"/>
                      <a:pt x="50" y="10"/>
                      <a:pt x="50" y="10"/>
                    </a:cubicBezTo>
                    <a:cubicBezTo>
                      <a:pt x="50" y="10"/>
                      <a:pt x="50" y="10"/>
                      <a:pt x="50" y="10"/>
                    </a:cubicBezTo>
                    <a:cubicBezTo>
                      <a:pt x="50" y="11"/>
                      <a:pt x="50" y="11"/>
                      <a:pt x="50" y="11"/>
                    </a:cubicBezTo>
                    <a:cubicBezTo>
                      <a:pt x="50" y="10"/>
                      <a:pt x="50" y="10"/>
                      <a:pt x="50" y="10"/>
                    </a:cubicBezTo>
                    <a:cubicBezTo>
                      <a:pt x="50" y="10"/>
                      <a:pt x="50" y="10"/>
                      <a:pt x="50" y="10"/>
                    </a:cubicBezTo>
                    <a:cubicBezTo>
                      <a:pt x="50" y="10"/>
                      <a:pt x="50" y="10"/>
                      <a:pt x="50" y="10"/>
                    </a:cubicBezTo>
                    <a:cubicBezTo>
                      <a:pt x="49" y="10"/>
                      <a:pt x="48" y="10"/>
                      <a:pt x="46" y="9"/>
                    </a:cubicBezTo>
                    <a:cubicBezTo>
                      <a:pt x="39" y="3"/>
                      <a:pt x="39" y="3"/>
                      <a:pt x="39" y="3"/>
                    </a:cubicBezTo>
                    <a:cubicBezTo>
                      <a:pt x="37" y="2"/>
                      <a:pt x="36" y="2"/>
                      <a:pt x="34" y="1"/>
                    </a:cubicBezTo>
                    <a:cubicBezTo>
                      <a:pt x="32" y="0"/>
                      <a:pt x="30" y="0"/>
                      <a:pt x="28" y="0"/>
                    </a:cubicBezTo>
                    <a:cubicBezTo>
                      <a:pt x="27" y="0"/>
                      <a:pt x="25" y="0"/>
                      <a:pt x="24" y="1"/>
                    </a:cubicBezTo>
                    <a:cubicBezTo>
                      <a:pt x="23" y="1"/>
                      <a:pt x="23" y="1"/>
                      <a:pt x="22" y="2"/>
                    </a:cubicBezTo>
                    <a:cubicBezTo>
                      <a:pt x="22" y="2"/>
                      <a:pt x="21" y="3"/>
                      <a:pt x="21" y="4"/>
                    </a:cubicBezTo>
                    <a:cubicBezTo>
                      <a:pt x="21" y="5"/>
                      <a:pt x="20" y="6"/>
                      <a:pt x="19" y="7"/>
                    </a:cubicBezTo>
                    <a:cubicBezTo>
                      <a:pt x="19" y="7"/>
                      <a:pt x="19" y="7"/>
                      <a:pt x="19" y="7"/>
                    </a:cubicBezTo>
                    <a:cubicBezTo>
                      <a:pt x="19" y="7"/>
                      <a:pt x="19" y="7"/>
                      <a:pt x="19" y="7"/>
                    </a:cubicBezTo>
                    <a:cubicBezTo>
                      <a:pt x="20" y="8"/>
                      <a:pt x="20" y="8"/>
                      <a:pt x="20" y="8"/>
                    </a:cubicBezTo>
                    <a:cubicBezTo>
                      <a:pt x="19" y="7"/>
                      <a:pt x="19" y="7"/>
                      <a:pt x="19" y="7"/>
                    </a:cubicBezTo>
                    <a:cubicBezTo>
                      <a:pt x="19" y="7"/>
                      <a:pt x="19" y="7"/>
                      <a:pt x="19" y="7"/>
                    </a:cubicBezTo>
                    <a:cubicBezTo>
                      <a:pt x="20" y="8"/>
                      <a:pt x="20" y="8"/>
                      <a:pt x="20" y="8"/>
                    </a:cubicBezTo>
                    <a:cubicBezTo>
                      <a:pt x="19" y="7"/>
                      <a:pt x="19" y="7"/>
                      <a:pt x="19" y="7"/>
                    </a:cubicBezTo>
                    <a:cubicBezTo>
                      <a:pt x="19" y="7"/>
                      <a:pt x="19" y="7"/>
                      <a:pt x="19" y="7"/>
                    </a:cubicBezTo>
                    <a:cubicBezTo>
                      <a:pt x="19" y="7"/>
                      <a:pt x="19" y="7"/>
                      <a:pt x="19" y="7"/>
                    </a:cubicBezTo>
                    <a:cubicBezTo>
                      <a:pt x="19" y="7"/>
                      <a:pt x="17" y="6"/>
                      <a:pt x="16" y="6"/>
                    </a:cubicBezTo>
                    <a:cubicBezTo>
                      <a:pt x="15" y="5"/>
                      <a:pt x="15" y="5"/>
                      <a:pt x="15" y="5"/>
                    </a:cubicBezTo>
                    <a:cubicBezTo>
                      <a:pt x="13" y="4"/>
                      <a:pt x="10" y="3"/>
                      <a:pt x="8" y="3"/>
                    </a:cubicBezTo>
                    <a:cubicBezTo>
                      <a:pt x="7" y="3"/>
                      <a:pt x="5" y="3"/>
                      <a:pt x="4" y="4"/>
                    </a:cubicBezTo>
                    <a:cubicBezTo>
                      <a:pt x="4" y="4"/>
                      <a:pt x="4" y="4"/>
                      <a:pt x="4" y="4"/>
                    </a:cubicBezTo>
                    <a:cubicBezTo>
                      <a:pt x="4" y="4"/>
                      <a:pt x="4" y="4"/>
                      <a:pt x="4" y="4"/>
                    </a:cubicBezTo>
                    <a:cubicBezTo>
                      <a:pt x="2" y="5"/>
                      <a:pt x="1" y="7"/>
                      <a:pt x="0" y="9"/>
                    </a:cubicBezTo>
                    <a:cubicBezTo>
                      <a:pt x="0" y="10"/>
                      <a:pt x="1" y="11"/>
                      <a:pt x="2" y="12"/>
                    </a:cubicBezTo>
                    <a:lnTo>
                      <a:pt x="3" y="1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8" name="Freeform 283"/>
              <p:cNvSpPr>
                <a:spLocks/>
              </p:cNvSpPr>
              <p:nvPr/>
            </p:nvSpPr>
            <p:spPr bwMode="auto">
              <a:xfrm>
                <a:off x="-3748087" y="2501897"/>
                <a:ext cx="2044700" cy="2208211"/>
              </a:xfrm>
              <a:custGeom>
                <a:avLst/>
                <a:gdLst/>
                <a:ahLst/>
                <a:cxnLst>
                  <a:cxn ang="0">
                    <a:pos x="149" y="233"/>
                  </a:cxn>
                  <a:cxn ang="0">
                    <a:pos x="200" y="200"/>
                  </a:cxn>
                  <a:cxn ang="0">
                    <a:pos x="136" y="153"/>
                  </a:cxn>
                  <a:cxn ang="0">
                    <a:pos x="118" y="159"/>
                  </a:cxn>
                  <a:cxn ang="0">
                    <a:pos x="91" y="153"/>
                  </a:cxn>
                  <a:cxn ang="0">
                    <a:pos x="125" y="110"/>
                  </a:cxn>
                  <a:cxn ang="0">
                    <a:pos x="135" y="95"/>
                  </a:cxn>
                  <a:cxn ang="0">
                    <a:pos x="144" y="108"/>
                  </a:cxn>
                  <a:cxn ang="0">
                    <a:pos x="176" y="71"/>
                  </a:cxn>
                  <a:cxn ang="0">
                    <a:pos x="146" y="91"/>
                  </a:cxn>
                  <a:cxn ang="0">
                    <a:pos x="186" y="35"/>
                  </a:cxn>
                  <a:cxn ang="0">
                    <a:pos x="206" y="57"/>
                  </a:cxn>
                  <a:cxn ang="0">
                    <a:pos x="376" y="30"/>
                  </a:cxn>
                  <a:cxn ang="0">
                    <a:pos x="540" y="125"/>
                  </a:cxn>
                  <a:cxn ang="0">
                    <a:pos x="499" y="130"/>
                  </a:cxn>
                  <a:cxn ang="0">
                    <a:pos x="471" y="177"/>
                  </a:cxn>
                  <a:cxn ang="0">
                    <a:pos x="513" y="269"/>
                  </a:cxn>
                  <a:cxn ang="0">
                    <a:pos x="475" y="332"/>
                  </a:cxn>
                  <a:cxn ang="0">
                    <a:pos x="488" y="385"/>
                  </a:cxn>
                  <a:cxn ang="0">
                    <a:pos x="462" y="329"/>
                  </a:cxn>
                  <a:cxn ang="0">
                    <a:pos x="380" y="349"/>
                  </a:cxn>
                  <a:cxn ang="0">
                    <a:pos x="380" y="350"/>
                  </a:cxn>
                  <a:cxn ang="0">
                    <a:pos x="260" y="232"/>
                  </a:cxn>
                  <a:cxn ang="0">
                    <a:pos x="295" y="281"/>
                  </a:cxn>
                  <a:cxn ang="0">
                    <a:pos x="236" y="336"/>
                  </a:cxn>
                  <a:cxn ang="0">
                    <a:pos x="223" y="451"/>
                  </a:cxn>
                  <a:cxn ang="0">
                    <a:pos x="142" y="582"/>
                  </a:cxn>
                  <a:cxn ang="0">
                    <a:pos x="71" y="361"/>
                  </a:cxn>
                  <a:cxn ang="0">
                    <a:pos x="73" y="364"/>
                  </a:cxn>
                  <a:cxn ang="0">
                    <a:pos x="142" y="587"/>
                  </a:cxn>
                  <a:cxn ang="0">
                    <a:pos x="226" y="449"/>
                  </a:cxn>
                  <a:cxn ang="0">
                    <a:pos x="239" y="332"/>
                  </a:cxn>
                  <a:cxn ang="0">
                    <a:pos x="206" y="251"/>
                  </a:cxn>
                  <a:cxn ang="0">
                    <a:pos x="301" y="278"/>
                  </a:cxn>
                  <a:cxn ang="0">
                    <a:pos x="298" y="266"/>
                  </a:cxn>
                  <a:cxn ang="0">
                    <a:pos x="376" y="350"/>
                  </a:cxn>
                  <a:cxn ang="0">
                    <a:pos x="459" y="336"/>
                  </a:cxn>
                  <a:cxn ang="0">
                    <a:pos x="473" y="335"/>
                  </a:cxn>
                  <a:cxn ang="0">
                    <a:pos x="473" y="336"/>
                  </a:cxn>
                  <a:cxn ang="0">
                    <a:pos x="516" y="242"/>
                  </a:cxn>
                  <a:cxn ang="0">
                    <a:pos x="475" y="179"/>
                  </a:cxn>
                  <a:cxn ang="0">
                    <a:pos x="501" y="123"/>
                  </a:cxn>
                  <a:cxn ang="0">
                    <a:pos x="542" y="118"/>
                  </a:cxn>
                  <a:cxn ang="0">
                    <a:pos x="299" y="0"/>
                  </a:cxn>
                  <a:cxn ang="0">
                    <a:pos x="199" y="48"/>
                  </a:cxn>
                  <a:cxn ang="0">
                    <a:pos x="197" y="48"/>
                  </a:cxn>
                  <a:cxn ang="0">
                    <a:pos x="206" y="38"/>
                  </a:cxn>
                  <a:cxn ang="0">
                    <a:pos x="138" y="85"/>
                  </a:cxn>
                  <a:cxn ang="0">
                    <a:pos x="171" y="57"/>
                  </a:cxn>
                  <a:cxn ang="0">
                    <a:pos x="175" y="75"/>
                  </a:cxn>
                  <a:cxn ang="0">
                    <a:pos x="182" y="74"/>
                  </a:cxn>
                  <a:cxn ang="0">
                    <a:pos x="145" y="106"/>
                  </a:cxn>
                  <a:cxn ang="0">
                    <a:pos x="125" y="106"/>
                  </a:cxn>
                  <a:cxn ang="0">
                    <a:pos x="68" y="160"/>
                  </a:cxn>
                  <a:cxn ang="0">
                    <a:pos x="134" y="185"/>
                  </a:cxn>
                  <a:cxn ang="0">
                    <a:pos x="139" y="157"/>
                  </a:cxn>
                  <a:cxn ang="0">
                    <a:pos x="171" y="181"/>
                  </a:cxn>
                  <a:cxn ang="0">
                    <a:pos x="173" y="187"/>
                  </a:cxn>
                  <a:cxn ang="0">
                    <a:pos x="195" y="229"/>
                  </a:cxn>
                  <a:cxn ang="0">
                    <a:pos x="122" y="196"/>
                  </a:cxn>
                </a:cxnLst>
                <a:rect l="0" t="0" r="r" b="b"/>
                <a:pathLst>
                  <a:path w="544" h="587">
                    <a:moveTo>
                      <a:pt x="3" y="312"/>
                    </a:moveTo>
                    <a:cubicBezTo>
                      <a:pt x="5" y="311"/>
                      <a:pt x="5" y="311"/>
                      <a:pt x="5" y="311"/>
                    </a:cubicBezTo>
                    <a:cubicBezTo>
                      <a:pt x="5" y="310"/>
                      <a:pt x="4" y="309"/>
                      <a:pt x="4" y="308"/>
                    </a:cubicBezTo>
                    <a:cubicBezTo>
                      <a:pt x="4" y="306"/>
                      <a:pt x="5" y="302"/>
                      <a:pt x="6" y="301"/>
                    </a:cubicBezTo>
                    <a:cubicBezTo>
                      <a:pt x="46" y="220"/>
                      <a:pt x="46" y="220"/>
                      <a:pt x="46" y="220"/>
                    </a:cubicBezTo>
                    <a:cubicBezTo>
                      <a:pt x="47" y="219"/>
                      <a:pt x="48" y="218"/>
                      <a:pt x="49" y="217"/>
                    </a:cubicBezTo>
                    <a:cubicBezTo>
                      <a:pt x="50" y="215"/>
                      <a:pt x="52" y="215"/>
                      <a:pt x="53" y="214"/>
                    </a:cubicBezTo>
                    <a:cubicBezTo>
                      <a:pt x="117" y="198"/>
                      <a:pt x="117" y="198"/>
                      <a:pt x="117" y="198"/>
                    </a:cubicBezTo>
                    <a:cubicBezTo>
                      <a:pt x="118" y="198"/>
                      <a:pt x="118" y="198"/>
                      <a:pt x="118" y="198"/>
                    </a:cubicBezTo>
                    <a:cubicBezTo>
                      <a:pt x="118" y="198"/>
                      <a:pt x="118" y="198"/>
                      <a:pt x="119" y="199"/>
                    </a:cubicBezTo>
                    <a:cubicBezTo>
                      <a:pt x="119" y="199"/>
                      <a:pt x="120" y="200"/>
                      <a:pt x="120" y="201"/>
                    </a:cubicBezTo>
                    <a:cubicBezTo>
                      <a:pt x="120" y="212"/>
                      <a:pt x="120" y="212"/>
                      <a:pt x="120" y="212"/>
                    </a:cubicBezTo>
                    <a:cubicBezTo>
                      <a:pt x="120" y="214"/>
                      <a:pt x="121" y="216"/>
                      <a:pt x="122" y="218"/>
                    </a:cubicBezTo>
                    <a:cubicBezTo>
                      <a:pt x="123" y="220"/>
                      <a:pt x="125" y="222"/>
                      <a:pt x="127" y="223"/>
                    </a:cubicBezTo>
                    <a:cubicBezTo>
                      <a:pt x="145" y="232"/>
                      <a:pt x="145" y="232"/>
                      <a:pt x="145" y="232"/>
                    </a:cubicBezTo>
                    <a:cubicBezTo>
                      <a:pt x="146" y="233"/>
                      <a:pt x="148" y="233"/>
                      <a:pt x="149" y="233"/>
                    </a:cubicBezTo>
                    <a:cubicBezTo>
                      <a:pt x="152" y="233"/>
                      <a:pt x="154" y="232"/>
                      <a:pt x="156" y="231"/>
                    </a:cubicBezTo>
                    <a:cubicBezTo>
                      <a:pt x="159" y="228"/>
                      <a:pt x="159" y="228"/>
                      <a:pt x="159" y="228"/>
                    </a:cubicBezTo>
                    <a:cubicBezTo>
                      <a:pt x="160" y="228"/>
                      <a:pt x="162" y="227"/>
                      <a:pt x="163" y="227"/>
                    </a:cubicBezTo>
                    <a:cubicBezTo>
                      <a:pt x="164" y="227"/>
                      <a:pt x="165" y="228"/>
                      <a:pt x="166" y="228"/>
                    </a:cubicBezTo>
                    <a:cubicBezTo>
                      <a:pt x="172" y="233"/>
                      <a:pt x="172" y="233"/>
                      <a:pt x="172" y="233"/>
                    </a:cubicBezTo>
                    <a:cubicBezTo>
                      <a:pt x="174" y="234"/>
                      <a:pt x="177" y="235"/>
                      <a:pt x="179" y="235"/>
                    </a:cubicBezTo>
                    <a:cubicBezTo>
                      <a:pt x="181" y="235"/>
                      <a:pt x="182" y="234"/>
                      <a:pt x="184" y="233"/>
                    </a:cubicBezTo>
                    <a:cubicBezTo>
                      <a:pt x="185" y="232"/>
                      <a:pt x="185" y="232"/>
                      <a:pt x="185" y="232"/>
                    </a:cubicBezTo>
                    <a:cubicBezTo>
                      <a:pt x="186" y="232"/>
                      <a:pt x="187" y="232"/>
                      <a:pt x="188" y="232"/>
                    </a:cubicBezTo>
                    <a:cubicBezTo>
                      <a:pt x="190" y="232"/>
                      <a:pt x="191" y="232"/>
                      <a:pt x="192" y="233"/>
                    </a:cubicBezTo>
                    <a:cubicBezTo>
                      <a:pt x="194" y="234"/>
                      <a:pt x="194" y="234"/>
                      <a:pt x="194" y="234"/>
                    </a:cubicBezTo>
                    <a:cubicBezTo>
                      <a:pt x="195" y="235"/>
                      <a:pt x="196" y="235"/>
                      <a:pt x="197" y="235"/>
                    </a:cubicBezTo>
                    <a:cubicBezTo>
                      <a:pt x="199" y="235"/>
                      <a:pt x="200" y="234"/>
                      <a:pt x="201" y="233"/>
                    </a:cubicBezTo>
                    <a:cubicBezTo>
                      <a:pt x="202" y="232"/>
                      <a:pt x="202" y="231"/>
                      <a:pt x="202" y="229"/>
                    </a:cubicBezTo>
                    <a:cubicBezTo>
                      <a:pt x="202" y="206"/>
                      <a:pt x="202" y="206"/>
                      <a:pt x="202" y="206"/>
                    </a:cubicBezTo>
                    <a:cubicBezTo>
                      <a:pt x="202" y="204"/>
                      <a:pt x="201" y="202"/>
                      <a:pt x="200" y="200"/>
                    </a:cubicBezTo>
                    <a:cubicBezTo>
                      <a:pt x="199" y="198"/>
                      <a:pt x="197" y="197"/>
                      <a:pt x="195" y="196"/>
                    </a:cubicBezTo>
                    <a:cubicBezTo>
                      <a:pt x="183" y="192"/>
                      <a:pt x="183" y="192"/>
                      <a:pt x="183" y="192"/>
                    </a:cubicBezTo>
                    <a:cubicBezTo>
                      <a:pt x="182" y="192"/>
                      <a:pt x="181" y="191"/>
                      <a:pt x="180" y="190"/>
                    </a:cubicBezTo>
                    <a:cubicBezTo>
                      <a:pt x="179" y="189"/>
                      <a:pt x="178" y="188"/>
                      <a:pt x="177" y="186"/>
                    </a:cubicBezTo>
                    <a:cubicBezTo>
                      <a:pt x="176" y="181"/>
                      <a:pt x="176" y="181"/>
                      <a:pt x="176" y="181"/>
                    </a:cubicBezTo>
                    <a:cubicBezTo>
                      <a:pt x="176" y="180"/>
                      <a:pt x="175" y="179"/>
                      <a:pt x="174" y="178"/>
                    </a:cubicBezTo>
                    <a:cubicBezTo>
                      <a:pt x="174" y="178"/>
                      <a:pt x="173" y="177"/>
                      <a:pt x="171" y="177"/>
                    </a:cubicBezTo>
                    <a:cubicBezTo>
                      <a:pt x="170" y="177"/>
                      <a:pt x="170" y="177"/>
                      <a:pt x="169" y="178"/>
                    </a:cubicBezTo>
                    <a:cubicBezTo>
                      <a:pt x="168" y="178"/>
                      <a:pt x="168" y="179"/>
                      <a:pt x="167" y="180"/>
                    </a:cubicBezTo>
                    <a:cubicBezTo>
                      <a:pt x="164" y="185"/>
                      <a:pt x="164" y="185"/>
                      <a:pt x="164" y="185"/>
                    </a:cubicBezTo>
                    <a:cubicBezTo>
                      <a:pt x="163" y="186"/>
                      <a:pt x="163" y="186"/>
                      <a:pt x="163" y="186"/>
                    </a:cubicBezTo>
                    <a:cubicBezTo>
                      <a:pt x="162" y="186"/>
                      <a:pt x="162" y="186"/>
                      <a:pt x="161" y="185"/>
                    </a:cubicBezTo>
                    <a:cubicBezTo>
                      <a:pt x="143" y="156"/>
                      <a:pt x="143" y="156"/>
                      <a:pt x="143" y="156"/>
                    </a:cubicBezTo>
                    <a:cubicBezTo>
                      <a:pt x="143" y="155"/>
                      <a:pt x="142" y="154"/>
                      <a:pt x="141" y="154"/>
                    </a:cubicBezTo>
                    <a:cubicBezTo>
                      <a:pt x="141" y="153"/>
                      <a:pt x="140" y="153"/>
                      <a:pt x="138" y="153"/>
                    </a:cubicBezTo>
                    <a:cubicBezTo>
                      <a:pt x="138" y="153"/>
                      <a:pt x="137" y="153"/>
                      <a:pt x="136" y="153"/>
                    </a:cubicBezTo>
                    <a:cubicBezTo>
                      <a:pt x="135" y="154"/>
                      <a:pt x="135" y="154"/>
                      <a:pt x="135" y="155"/>
                    </a:cubicBezTo>
                    <a:cubicBezTo>
                      <a:pt x="134" y="156"/>
                      <a:pt x="134" y="157"/>
                      <a:pt x="134" y="159"/>
                    </a:cubicBezTo>
                    <a:cubicBezTo>
                      <a:pt x="134" y="161"/>
                      <a:pt x="135" y="164"/>
                      <a:pt x="136" y="166"/>
                    </a:cubicBezTo>
                    <a:cubicBezTo>
                      <a:pt x="141" y="175"/>
                      <a:pt x="141" y="175"/>
                      <a:pt x="141" y="175"/>
                    </a:cubicBezTo>
                    <a:cubicBezTo>
                      <a:pt x="141" y="176"/>
                      <a:pt x="142" y="177"/>
                      <a:pt x="142" y="179"/>
                    </a:cubicBezTo>
                    <a:cubicBezTo>
                      <a:pt x="142" y="180"/>
                      <a:pt x="141" y="182"/>
                      <a:pt x="141" y="183"/>
                    </a:cubicBezTo>
                    <a:cubicBezTo>
                      <a:pt x="141" y="183"/>
                      <a:pt x="141" y="183"/>
                      <a:pt x="141" y="183"/>
                    </a:cubicBezTo>
                    <a:cubicBezTo>
                      <a:pt x="140" y="184"/>
                      <a:pt x="140" y="184"/>
                      <a:pt x="140" y="184"/>
                    </a:cubicBezTo>
                    <a:cubicBezTo>
                      <a:pt x="140" y="184"/>
                      <a:pt x="140" y="184"/>
                      <a:pt x="140" y="184"/>
                    </a:cubicBezTo>
                    <a:cubicBezTo>
                      <a:pt x="140" y="184"/>
                      <a:pt x="140" y="184"/>
                      <a:pt x="140" y="184"/>
                    </a:cubicBezTo>
                    <a:cubicBezTo>
                      <a:pt x="139" y="185"/>
                      <a:pt x="139" y="185"/>
                      <a:pt x="139" y="185"/>
                    </a:cubicBezTo>
                    <a:cubicBezTo>
                      <a:pt x="139" y="184"/>
                      <a:pt x="139" y="184"/>
                      <a:pt x="139" y="184"/>
                    </a:cubicBezTo>
                    <a:cubicBezTo>
                      <a:pt x="138" y="184"/>
                      <a:pt x="138" y="184"/>
                      <a:pt x="138" y="183"/>
                    </a:cubicBezTo>
                    <a:cubicBezTo>
                      <a:pt x="129" y="163"/>
                      <a:pt x="129" y="163"/>
                      <a:pt x="129" y="163"/>
                    </a:cubicBezTo>
                    <a:cubicBezTo>
                      <a:pt x="127" y="160"/>
                      <a:pt x="124" y="158"/>
                      <a:pt x="121" y="158"/>
                    </a:cubicBezTo>
                    <a:cubicBezTo>
                      <a:pt x="120" y="158"/>
                      <a:pt x="119" y="158"/>
                      <a:pt x="118" y="159"/>
                    </a:cubicBezTo>
                    <a:cubicBezTo>
                      <a:pt x="105" y="165"/>
                      <a:pt x="105" y="165"/>
                      <a:pt x="105" y="165"/>
                    </a:cubicBezTo>
                    <a:cubicBezTo>
                      <a:pt x="102" y="167"/>
                      <a:pt x="98" y="170"/>
                      <a:pt x="96" y="173"/>
                    </a:cubicBezTo>
                    <a:cubicBezTo>
                      <a:pt x="86" y="187"/>
                      <a:pt x="86" y="187"/>
                      <a:pt x="86" y="187"/>
                    </a:cubicBezTo>
                    <a:cubicBezTo>
                      <a:pt x="85" y="188"/>
                      <a:pt x="84" y="189"/>
                      <a:pt x="83" y="190"/>
                    </a:cubicBezTo>
                    <a:cubicBezTo>
                      <a:pt x="81" y="191"/>
                      <a:pt x="80" y="191"/>
                      <a:pt x="79" y="191"/>
                    </a:cubicBezTo>
                    <a:cubicBezTo>
                      <a:pt x="62" y="192"/>
                      <a:pt x="62" y="192"/>
                      <a:pt x="62" y="192"/>
                    </a:cubicBezTo>
                    <a:cubicBezTo>
                      <a:pt x="61" y="192"/>
                      <a:pt x="61" y="192"/>
                      <a:pt x="61" y="192"/>
                    </a:cubicBezTo>
                    <a:cubicBezTo>
                      <a:pt x="61" y="192"/>
                      <a:pt x="61" y="192"/>
                      <a:pt x="61" y="192"/>
                    </a:cubicBezTo>
                    <a:cubicBezTo>
                      <a:pt x="60" y="192"/>
                      <a:pt x="60" y="191"/>
                      <a:pt x="60" y="190"/>
                    </a:cubicBezTo>
                    <a:cubicBezTo>
                      <a:pt x="60" y="189"/>
                      <a:pt x="60" y="189"/>
                      <a:pt x="60" y="189"/>
                    </a:cubicBezTo>
                    <a:cubicBezTo>
                      <a:pt x="64" y="170"/>
                      <a:pt x="64" y="170"/>
                      <a:pt x="64" y="170"/>
                    </a:cubicBezTo>
                    <a:cubicBezTo>
                      <a:pt x="65" y="169"/>
                      <a:pt x="66" y="167"/>
                      <a:pt x="67" y="166"/>
                    </a:cubicBezTo>
                    <a:cubicBezTo>
                      <a:pt x="67" y="165"/>
                      <a:pt x="69" y="164"/>
                      <a:pt x="69" y="164"/>
                    </a:cubicBezTo>
                    <a:cubicBezTo>
                      <a:pt x="82" y="162"/>
                      <a:pt x="82" y="162"/>
                      <a:pt x="82" y="162"/>
                    </a:cubicBezTo>
                    <a:cubicBezTo>
                      <a:pt x="84" y="161"/>
                      <a:pt x="86" y="160"/>
                      <a:pt x="87" y="158"/>
                    </a:cubicBezTo>
                    <a:cubicBezTo>
                      <a:pt x="89" y="157"/>
                      <a:pt x="90" y="155"/>
                      <a:pt x="91" y="153"/>
                    </a:cubicBezTo>
                    <a:cubicBezTo>
                      <a:pt x="91" y="151"/>
                      <a:pt x="91" y="151"/>
                      <a:pt x="91" y="151"/>
                    </a:cubicBezTo>
                    <a:cubicBezTo>
                      <a:pt x="92" y="150"/>
                      <a:pt x="92" y="148"/>
                      <a:pt x="92" y="147"/>
                    </a:cubicBezTo>
                    <a:cubicBezTo>
                      <a:pt x="92" y="144"/>
                      <a:pt x="91" y="141"/>
                      <a:pt x="90" y="139"/>
                    </a:cubicBezTo>
                    <a:cubicBezTo>
                      <a:pt x="89" y="138"/>
                      <a:pt x="89" y="138"/>
                      <a:pt x="89" y="138"/>
                    </a:cubicBezTo>
                    <a:cubicBezTo>
                      <a:pt x="89" y="138"/>
                      <a:pt x="90" y="137"/>
                      <a:pt x="91" y="136"/>
                    </a:cubicBezTo>
                    <a:cubicBezTo>
                      <a:pt x="109" y="126"/>
                      <a:pt x="109" y="126"/>
                      <a:pt x="109" y="126"/>
                    </a:cubicBezTo>
                    <a:cubicBezTo>
                      <a:pt x="112" y="124"/>
                      <a:pt x="116" y="121"/>
                      <a:pt x="118" y="118"/>
                    </a:cubicBezTo>
                    <a:cubicBezTo>
                      <a:pt x="120" y="114"/>
                      <a:pt x="120" y="114"/>
                      <a:pt x="120" y="114"/>
                    </a:cubicBezTo>
                    <a:cubicBezTo>
                      <a:pt x="121" y="113"/>
                      <a:pt x="122" y="112"/>
                      <a:pt x="123" y="111"/>
                    </a:cubicBezTo>
                    <a:cubicBezTo>
                      <a:pt x="124" y="111"/>
                      <a:pt x="124"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6" y="110"/>
                      <a:pt x="127" y="110"/>
                      <a:pt x="128" y="109"/>
                    </a:cubicBezTo>
                    <a:cubicBezTo>
                      <a:pt x="130" y="108"/>
                      <a:pt x="131" y="106"/>
                      <a:pt x="133" y="103"/>
                    </a:cubicBezTo>
                    <a:cubicBezTo>
                      <a:pt x="135" y="97"/>
                      <a:pt x="135" y="97"/>
                      <a:pt x="135" y="97"/>
                    </a:cubicBezTo>
                    <a:cubicBezTo>
                      <a:pt x="135" y="97"/>
                      <a:pt x="135" y="96"/>
                      <a:pt x="136" y="96"/>
                    </a:cubicBezTo>
                    <a:cubicBezTo>
                      <a:pt x="136" y="96"/>
                      <a:pt x="136" y="96"/>
                      <a:pt x="136" y="96"/>
                    </a:cubicBezTo>
                    <a:cubicBezTo>
                      <a:pt x="135" y="95"/>
                      <a:pt x="135" y="95"/>
                      <a:pt x="135" y="95"/>
                    </a:cubicBezTo>
                    <a:cubicBezTo>
                      <a:pt x="135" y="96"/>
                      <a:pt x="135" y="96"/>
                      <a:pt x="135" y="96"/>
                    </a:cubicBezTo>
                    <a:cubicBezTo>
                      <a:pt x="136" y="96"/>
                      <a:pt x="136" y="96"/>
                      <a:pt x="136" y="96"/>
                    </a:cubicBezTo>
                    <a:cubicBezTo>
                      <a:pt x="135" y="95"/>
                      <a:pt x="135" y="95"/>
                      <a:pt x="135" y="95"/>
                    </a:cubicBezTo>
                    <a:cubicBezTo>
                      <a:pt x="135" y="96"/>
                      <a:pt x="135" y="96"/>
                      <a:pt x="135" y="96"/>
                    </a:cubicBezTo>
                    <a:cubicBezTo>
                      <a:pt x="135" y="95"/>
                      <a:pt x="135" y="95"/>
                      <a:pt x="135" y="95"/>
                    </a:cubicBezTo>
                    <a:cubicBezTo>
                      <a:pt x="134" y="96"/>
                      <a:pt x="134" y="96"/>
                      <a:pt x="134" y="96"/>
                    </a:cubicBezTo>
                    <a:cubicBezTo>
                      <a:pt x="135" y="96"/>
                      <a:pt x="135" y="96"/>
                      <a:pt x="135" y="96"/>
                    </a:cubicBezTo>
                    <a:cubicBezTo>
                      <a:pt x="135" y="95"/>
                      <a:pt x="135" y="95"/>
                      <a:pt x="135" y="95"/>
                    </a:cubicBezTo>
                    <a:cubicBezTo>
                      <a:pt x="134" y="96"/>
                      <a:pt x="134" y="96"/>
                      <a:pt x="134" y="96"/>
                    </a:cubicBezTo>
                    <a:cubicBezTo>
                      <a:pt x="135" y="95"/>
                      <a:pt x="135" y="95"/>
                      <a:pt x="135" y="95"/>
                    </a:cubicBezTo>
                    <a:cubicBezTo>
                      <a:pt x="134" y="96"/>
                      <a:pt x="134" y="96"/>
                      <a:pt x="134" y="96"/>
                    </a:cubicBezTo>
                    <a:cubicBezTo>
                      <a:pt x="134" y="96"/>
                      <a:pt x="134" y="96"/>
                      <a:pt x="134" y="96"/>
                    </a:cubicBezTo>
                    <a:cubicBezTo>
                      <a:pt x="135" y="95"/>
                      <a:pt x="135" y="95"/>
                      <a:pt x="135" y="95"/>
                    </a:cubicBezTo>
                    <a:cubicBezTo>
                      <a:pt x="134" y="96"/>
                      <a:pt x="134" y="96"/>
                      <a:pt x="134" y="96"/>
                    </a:cubicBezTo>
                    <a:cubicBezTo>
                      <a:pt x="134" y="96"/>
                      <a:pt x="134" y="96"/>
                      <a:pt x="134" y="96"/>
                    </a:cubicBezTo>
                    <a:cubicBezTo>
                      <a:pt x="134" y="96"/>
                      <a:pt x="134" y="96"/>
                      <a:pt x="134" y="96"/>
                    </a:cubicBezTo>
                    <a:cubicBezTo>
                      <a:pt x="134" y="96"/>
                      <a:pt x="134" y="96"/>
                      <a:pt x="134" y="96"/>
                    </a:cubicBezTo>
                    <a:cubicBezTo>
                      <a:pt x="134" y="96"/>
                      <a:pt x="134" y="96"/>
                      <a:pt x="134" y="96"/>
                    </a:cubicBezTo>
                    <a:cubicBezTo>
                      <a:pt x="134" y="96"/>
                      <a:pt x="134" y="96"/>
                      <a:pt x="134" y="96"/>
                    </a:cubicBezTo>
                    <a:cubicBezTo>
                      <a:pt x="135" y="97"/>
                      <a:pt x="135" y="97"/>
                      <a:pt x="135" y="97"/>
                    </a:cubicBezTo>
                    <a:cubicBezTo>
                      <a:pt x="136" y="101"/>
                      <a:pt x="136" y="101"/>
                      <a:pt x="136" y="101"/>
                    </a:cubicBezTo>
                    <a:cubicBezTo>
                      <a:pt x="136" y="103"/>
                      <a:pt x="137" y="105"/>
                      <a:pt x="138" y="107"/>
                    </a:cubicBezTo>
                    <a:cubicBezTo>
                      <a:pt x="140" y="109"/>
                      <a:pt x="142" y="110"/>
                      <a:pt x="144" y="110"/>
                    </a:cubicBezTo>
                    <a:cubicBezTo>
                      <a:pt x="144" y="108"/>
                      <a:pt x="144" y="108"/>
                      <a:pt x="144" y="108"/>
                    </a:cubicBezTo>
                    <a:cubicBezTo>
                      <a:pt x="144" y="110"/>
                      <a:pt x="144" y="110"/>
                      <a:pt x="144" y="110"/>
                    </a:cubicBezTo>
                    <a:cubicBezTo>
                      <a:pt x="144" y="110"/>
                      <a:pt x="144" y="110"/>
                      <a:pt x="144" y="110"/>
                    </a:cubicBezTo>
                    <a:cubicBezTo>
                      <a:pt x="144" y="110"/>
                      <a:pt x="144" y="110"/>
                      <a:pt x="144" y="110"/>
                    </a:cubicBezTo>
                    <a:cubicBezTo>
                      <a:pt x="144" y="110"/>
                      <a:pt x="144" y="110"/>
                      <a:pt x="144" y="110"/>
                    </a:cubicBezTo>
                    <a:cubicBezTo>
                      <a:pt x="144" y="111"/>
                      <a:pt x="145" y="111"/>
                      <a:pt x="146" y="111"/>
                    </a:cubicBezTo>
                    <a:cubicBezTo>
                      <a:pt x="149" y="111"/>
                      <a:pt x="152" y="109"/>
                      <a:pt x="155" y="107"/>
                    </a:cubicBezTo>
                    <a:cubicBezTo>
                      <a:pt x="170" y="91"/>
                      <a:pt x="170" y="91"/>
                      <a:pt x="170" y="91"/>
                    </a:cubicBezTo>
                    <a:cubicBezTo>
                      <a:pt x="172" y="88"/>
                      <a:pt x="176" y="85"/>
                      <a:pt x="178" y="83"/>
                    </a:cubicBezTo>
                    <a:cubicBezTo>
                      <a:pt x="182" y="81"/>
                      <a:pt x="182" y="81"/>
                      <a:pt x="182" y="81"/>
                    </a:cubicBezTo>
                    <a:cubicBezTo>
                      <a:pt x="183" y="80"/>
                      <a:pt x="184" y="79"/>
                      <a:pt x="185" y="78"/>
                    </a:cubicBezTo>
                    <a:cubicBezTo>
                      <a:pt x="186" y="77"/>
                      <a:pt x="186" y="76"/>
                      <a:pt x="186" y="74"/>
                    </a:cubicBezTo>
                    <a:cubicBezTo>
                      <a:pt x="186" y="73"/>
                      <a:pt x="186" y="73"/>
                      <a:pt x="186" y="73"/>
                    </a:cubicBezTo>
                    <a:cubicBezTo>
                      <a:pt x="186" y="72"/>
                      <a:pt x="185" y="71"/>
                      <a:pt x="184" y="70"/>
                    </a:cubicBezTo>
                    <a:cubicBezTo>
                      <a:pt x="183" y="70"/>
                      <a:pt x="182" y="70"/>
                      <a:pt x="181" y="70"/>
                    </a:cubicBezTo>
                    <a:cubicBezTo>
                      <a:pt x="180" y="70"/>
                      <a:pt x="179" y="70"/>
                      <a:pt x="177" y="71"/>
                    </a:cubicBezTo>
                    <a:cubicBezTo>
                      <a:pt x="176" y="71"/>
                      <a:pt x="176" y="71"/>
                      <a:pt x="176" y="71"/>
                    </a:cubicBezTo>
                    <a:cubicBezTo>
                      <a:pt x="175" y="71"/>
                      <a:pt x="175" y="71"/>
                      <a:pt x="175" y="71"/>
                    </a:cubicBezTo>
                    <a:cubicBezTo>
                      <a:pt x="174" y="71"/>
                      <a:pt x="172" y="70"/>
                      <a:pt x="172" y="69"/>
                    </a:cubicBezTo>
                    <a:cubicBezTo>
                      <a:pt x="172" y="69"/>
                      <a:pt x="172" y="68"/>
                      <a:pt x="172" y="67"/>
                    </a:cubicBezTo>
                    <a:cubicBezTo>
                      <a:pt x="172" y="66"/>
                      <a:pt x="172" y="64"/>
                      <a:pt x="173" y="63"/>
                    </a:cubicBezTo>
                    <a:cubicBezTo>
                      <a:pt x="174" y="61"/>
                      <a:pt x="175" y="59"/>
                      <a:pt x="175" y="57"/>
                    </a:cubicBezTo>
                    <a:cubicBezTo>
                      <a:pt x="175" y="57"/>
                      <a:pt x="175" y="56"/>
                      <a:pt x="174" y="55"/>
                    </a:cubicBezTo>
                    <a:cubicBezTo>
                      <a:pt x="174" y="54"/>
                      <a:pt x="173" y="54"/>
                      <a:pt x="172" y="53"/>
                    </a:cubicBezTo>
                    <a:cubicBezTo>
                      <a:pt x="171" y="53"/>
                      <a:pt x="171" y="53"/>
                      <a:pt x="171" y="53"/>
                    </a:cubicBezTo>
                    <a:cubicBezTo>
                      <a:pt x="169" y="53"/>
                      <a:pt x="168" y="54"/>
                      <a:pt x="167" y="54"/>
                    </a:cubicBezTo>
                    <a:cubicBezTo>
                      <a:pt x="165" y="55"/>
                      <a:pt x="164" y="56"/>
                      <a:pt x="163" y="58"/>
                    </a:cubicBezTo>
                    <a:cubicBezTo>
                      <a:pt x="161" y="61"/>
                      <a:pt x="161" y="61"/>
                      <a:pt x="161" y="61"/>
                    </a:cubicBezTo>
                    <a:cubicBezTo>
                      <a:pt x="158" y="65"/>
                      <a:pt x="157" y="70"/>
                      <a:pt x="156" y="74"/>
                    </a:cubicBezTo>
                    <a:cubicBezTo>
                      <a:pt x="156" y="77"/>
                      <a:pt x="154" y="82"/>
                      <a:pt x="152" y="84"/>
                    </a:cubicBezTo>
                    <a:cubicBezTo>
                      <a:pt x="148" y="90"/>
                      <a:pt x="148" y="90"/>
                      <a:pt x="148" y="90"/>
                    </a:cubicBezTo>
                    <a:cubicBezTo>
                      <a:pt x="147" y="91"/>
                      <a:pt x="147" y="91"/>
                      <a:pt x="147" y="91"/>
                    </a:cubicBezTo>
                    <a:cubicBezTo>
                      <a:pt x="146" y="91"/>
                      <a:pt x="146" y="91"/>
                      <a:pt x="146" y="91"/>
                    </a:cubicBezTo>
                    <a:cubicBezTo>
                      <a:pt x="146" y="90"/>
                      <a:pt x="146" y="90"/>
                      <a:pt x="146" y="89"/>
                    </a:cubicBezTo>
                    <a:cubicBezTo>
                      <a:pt x="144" y="86"/>
                      <a:pt x="144" y="86"/>
                      <a:pt x="144" y="86"/>
                    </a:cubicBezTo>
                    <a:cubicBezTo>
                      <a:pt x="144" y="84"/>
                      <a:pt x="143" y="83"/>
                      <a:pt x="141" y="82"/>
                    </a:cubicBezTo>
                    <a:cubicBezTo>
                      <a:pt x="140" y="80"/>
                      <a:pt x="138" y="80"/>
                      <a:pt x="136" y="80"/>
                    </a:cubicBezTo>
                    <a:cubicBezTo>
                      <a:pt x="135" y="80"/>
                      <a:pt x="135" y="80"/>
                      <a:pt x="135" y="80"/>
                    </a:cubicBezTo>
                    <a:cubicBezTo>
                      <a:pt x="135" y="80"/>
                      <a:pt x="135" y="80"/>
                      <a:pt x="135" y="80"/>
                    </a:cubicBezTo>
                    <a:cubicBezTo>
                      <a:pt x="135" y="80"/>
                      <a:pt x="135" y="80"/>
                      <a:pt x="135" y="80"/>
                    </a:cubicBezTo>
                    <a:cubicBezTo>
                      <a:pt x="134" y="79"/>
                      <a:pt x="134" y="79"/>
                      <a:pt x="134" y="79"/>
                    </a:cubicBezTo>
                    <a:cubicBezTo>
                      <a:pt x="134" y="78"/>
                      <a:pt x="134" y="78"/>
                      <a:pt x="134" y="78"/>
                    </a:cubicBezTo>
                    <a:cubicBezTo>
                      <a:pt x="134" y="77"/>
                      <a:pt x="134" y="77"/>
                      <a:pt x="134" y="76"/>
                    </a:cubicBezTo>
                    <a:cubicBezTo>
                      <a:pt x="134" y="76"/>
                      <a:pt x="134" y="76"/>
                      <a:pt x="134" y="76"/>
                    </a:cubicBezTo>
                    <a:cubicBezTo>
                      <a:pt x="134" y="73"/>
                      <a:pt x="137" y="68"/>
                      <a:pt x="139" y="67"/>
                    </a:cubicBezTo>
                    <a:cubicBezTo>
                      <a:pt x="174" y="32"/>
                      <a:pt x="174" y="32"/>
                      <a:pt x="174" y="32"/>
                    </a:cubicBezTo>
                    <a:cubicBezTo>
                      <a:pt x="175" y="31"/>
                      <a:pt x="177" y="31"/>
                      <a:pt x="178" y="31"/>
                    </a:cubicBezTo>
                    <a:cubicBezTo>
                      <a:pt x="179" y="31"/>
                      <a:pt x="180" y="31"/>
                      <a:pt x="180" y="31"/>
                    </a:cubicBezTo>
                    <a:cubicBezTo>
                      <a:pt x="186" y="35"/>
                      <a:pt x="186" y="35"/>
                      <a:pt x="186" y="35"/>
                    </a:cubicBezTo>
                    <a:cubicBezTo>
                      <a:pt x="188" y="37"/>
                      <a:pt x="193" y="39"/>
                      <a:pt x="196" y="40"/>
                    </a:cubicBezTo>
                    <a:cubicBezTo>
                      <a:pt x="204" y="42"/>
                      <a:pt x="204" y="42"/>
                      <a:pt x="204" y="42"/>
                    </a:cubicBezTo>
                    <a:cubicBezTo>
                      <a:pt x="205" y="42"/>
                      <a:pt x="206" y="43"/>
                      <a:pt x="206" y="43"/>
                    </a:cubicBezTo>
                    <a:cubicBezTo>
                      <a:pt x="206" y="43"/>
                      <a:pt x="206" y="43"/>
                      <a:pt x="206" y="43"/>
                    </a:cubicBezTo>
                    <a:cubicBezTo>
                      <a:pt x="206" y="44"/>
                      <a:pt x="206" y="44"/>
                      <a:pt x="206" y="44"/>
                    </a:cubicBezTo>
                    <a:cubicBezTo>
                      <a:pt x="206" y="44"/>
                      <a:pt x="205" y="44"/>
                      <a:pt x="204" y="45"/>
                    </a:cubicBezTo>
                    <a:cubicBezTo>
                      <a:pt x="203" y="45"/>
                      <a:pt x="202" y="45"/>
                      <a:pt x="201" y="45"/>
                    </a:cubicBezTo>
                    <a:cubicBezTo>
                      <a:pt x="201" y="45"/>
                      <a:pt x="201" y="45"/>
                      <a:pt x="201" y="45"/>
                    </a:cubicBezTo>
                    <a:cubicBezTo>
                      <a:pt x="198" y="45"/>
                      <a:pt x="198" y="45"/>
                      <a:pt x="198" y="45"/>
                    </a:cubicBezTo>
                    <a:cubicBezTo>
                      <a:pt x="198" y="45"/>
                      <a:pt x="198" y="45"/>
                      <a:pt x="198" y="45"/>
                    </a:cubicBezTo>
                    <a:cubicBezTo>
                      <a:pt x="197" y="45"/>
                      <a:pt x="196" y="45"/>
                      <a:pt x="196" y="46"/>
                    </a:cubicBezTo>
                    <a:cubicBezTo>
                      <a:pt x="195" y="46"/>
                      <a:pt x="195" y="46"/>
                      <a:pt x="195" y="46"/>
                    </a:cubicBezTo>
                    <a:cubicBezTo>
                      <a:pt x="194" y="47"/>
                      <a:pt x="194" y="47"/>
                      <a:pt x="194" y="48"/>
                    </a:cubicBezTo>
                    <a:cubicBezTo>
                      <a:pt x="194" y="49"/>
                      <a:pt x="195" y="50"/>
                      <a:pt x="195" y="50"/>
                    </a:cubicBezTo>
                    <a:cubicBezTo>
                      <a:pt x="196" y="51"/>
                      <a:pt x="196" y="51"/>
                      <a:pt x="197" y="52"/>
                    </a:cubicBezTo>
                    <a:cubicBezTo>
                      <a:pt x="206" y="57"/>
                      <a:pt x="206" y="57"/>
                      <a:pt x="206" y="57"/>
                    </a:cubicBezTo>
                    <a:cubicBezTo>
                      <a:pt x="207" y="58"/>
                      <a:pt x="208" y="58"/>
                      <a:pt x="209" y="58"/>
                    </a:cubicBezTo>
                    <a:cubicBezTo>
                      <a:pt x="212" y="58"/>
                      <a:pt x="215" y="56"/>
                      <a:pt x="216" y="53"/>
                    </a:cubicBezTo>
                    <a:cubicBezTo>
                      <a:pt x="216" y="52"/>
                      <a:pt x="217" y="51"/>
                      <a:pt x="218" y="50"/>
                    </a:cubicBezTo>
                    <a:cubicBezTo>
                      <a:pt x="219" y="50"/>
                      <a:pt x="220" y="49"/>
                      <a:pt x="221" y="49"/>
                    </a:cubicBezTo>
                    <a:cubicBezTo>
                      <a:pt x="256" y="49"/>
                      <a:pt x="256" y="49"/>
                      <a:pt x="256" y="49"/>
                    </a:cubicBezTo>
                    <a:cubicBezTo>
                      <a:pt x="258" y="49"/>
                      <a:pt x="260" y="49"/>
                      <a:pt x="262" y="48"/>
                    </a:cubicBezTo>
                    <a:cubicBezTo>
                      <a:pt x="264" y="48"/>
                      <a:pt x="265" y="47"/>
                      <a:pt x="267" y="46"/>
                    </a:cubicBezTo>
                    <a:cubicBezTo>
                      <a:pt x="278" y="39"/>
                      <a:pt x="278" y="39"/>
                      <a:pt x="278" y="39"/>
                    </a:cubicBezTo>
                    <a:cubicBezTo>
                      <a:pt x="281" y="37"/>
                      <a:pt x="284" y="33"/>
                      <a:pt x="286" y="30"/>
                    </a:cubicBezTo>
                    <a:cubicBezTo>
                      <a:pt x="292" y="17"/>
                      <a:pt x="292" y="17"/>
                      <a:pt x="292" y="17"/>
                    </a:cubicBezTo>
                    <a:cubicBezTo>
                      <a:pt x="293" y="15"/>
                      <a:pt x="294" y="13"/>
                      <a:pt x="294" y="11"/>
                    </a:cubicBezTo>
                    <a:cubicBezTo>
                      <a:pt x="295" y="9"/>
                      <a:pt x="295" y="7"/>
                      <a:pt x="295" y="5"/>
                    </a:cubicBezTo>
                    <a:cubicBezTo>
                      <a:pt x="295" y="5"/>
                      <a:pt x="295" y="4"/>
                      <a:pt x="296" y="4"/>
                    </a:cubicBezTo>
                    <a:cubicBezTo>
                      <a:pt x="296" y="4"/>
                      <a:pt x="296" y="4"/>
                      <a:pt x="296" y="4"/>
                    </a:cubicBezTo>
                    <a:cubicBezTo>
                      <a:pt x="297" y="4"/>
                      <a:pt x="297" y="4"/>
                      <a:pt x="297" y="4"/>
                    </a:cubicBezTo>
                    <a:cubicBezTo>
                      <a:pt x="376" y="30"/>
                      <a:pt x="376" y="30"/>
                      <a:pt x="376" y="30"/>
                    </a:cubicBezTo>
                    <a:cubicBezTo>
                      <a:pt x="377" y="30"/>
                      <a:pt x="378" y="31"/>
                      <a:pt x="379" y="31"/>
                    </a:cubicBezTo>
                    <a:cubicBezTo>
                      <a:pt x="382" y="31"/>
                      <a:pt x="384" y="30"/>
                      <a:pt x="386" y="27"/>
                    </a:cubicBezTo>
                    <a:cubicBezTo>
                      <a:pt x="386" y="27"/>
                      <a:pt x="387" y="27"/>
                      <a:pt x="388" y="26"/>
                    </a:cubicBezTo>
                    <a:cubicBezTo>
                      <a:pt x="388" y="26"/>
                      <a:pt x="389" y="26"/>
                      <a:pt x="390" y="26"/>
                    </a:cubicBezTo>
                    <a:cubicBezTo>
                      <a:pt x="391" y="26"/>
                      <a:pt x="391" y="26"/>
                      <a:pt x="392" y="26"/>
                    </a:cubicBezTo>
                    <a:cubicBezTo>
                      <a:pt x="503" y="53"/>
                      <a:pt x="503" y="53"/>
                      <a:pt x="503" y="53"/>
                    </a:cubicBezTo>
                    <a:cubicBezTo>
                      <a:pt x="504" y="54"/>
                      <a:pt x="506" y="54"/>
                      <a:pt x="507" y="55"/>
                    </a:cubicBezTo>
                    <a:cubicBezTo>
                      <a:pt x="509" y="56"/>
                      <a:pt x="510" y="57"/>
                      <a:pt x="511" y="58"/>
                    </a:cubicBezTo>
                    <a:cubicBezTo>
                      <a:pt x="524" y="72"/>
                      <a:pt x="524" y="72"/>
                      <a:pt x="524" y="72"/>
                    </a:cubicBezTo>
                    <a:cubicBezTo>
                      <a:pt x="525" y="72"/>
                      <a:pt x="525" y="73"/>
                      <a:pt x="525" y="73"/>
                    </a:cubicBezTo>
                    <a:cubicBezTo>
                      <a:pt x="525" y="74"/>
                      <a:pt x="525" y="74"/>
                      <a:pt x="524" y="75"/>
                    </a:cubicBezTo>
                    <a:cubicBezTo>
                      <a:pt x="521" y="76"/>
                      <a:pt x="521" y="76"/>
                      <a:pt x="521" y="76"/>
                    </a:cubicBezTo>
                    <a:cubicBezTo>
                      <a:pt x="519" y="77"/>
                      <a:pt x="517" y="80"/>
                      <a:pt x="517" y="82"/>
                    </a:cubicBezTo>
                    <a:cubicBezTo>
                      <a:pt x="517" y="84"/>
                      <a:pt x="518" y="85"/>
                      <a:pt x="519" y="87"/>
                    </a:cubicBezTo>
                    <a:cubicBezTo>
                      <a:pt x="538" y="120"/>
                      <a:pt x="538" y="120"/>
                      <a:pt x="538" y="120"/>
                    </a:cubicBezTo>
                    <a:cubicBezTo>
                      <a:pt x="539" y="121"/>
                      <a:pt x="540" y="123"/>
                      <a:pt x="540" y="125"/>
                    </a:cubicBezTo>
                    <a:cubicBezTo>
                      <a:pt x="540" y="126"/>
                      <a:pt x="539" y="127"/>
                      <a:pt x="539" y="128"/>
                    </a:cubicBezTo>
                    <a:cubicBezTo>
                      <a:pt x="539" y="129"/>
                      <a:pt x="538" y="129"/>
                      <a:pt x="538" y="129"/>
                    </a:cubicBezTo>
                    <a:cubicBezTo>
                      <a:pt x="538" y="129"/>
                      <a:pt x="538" y="129"/>
                      <a:pt x="538" y="129"/>
                    </a:cubicBezTo>
                    <a:cubicBezTo>
                      <a:pt x="538" y="129"/>
                      <a:pt x="537" y="129"/>
                      <a:pt x="536" y="128"/>
                    </a:cubicBezTo>
                    <a:cubicBezTo>
                      <a:pt x="503" y="78"/>
                      <a:pt x="503" y="78"/>
                      <a:pt x="503" y="78"/>
                    </a:cubicBezTo>
                    <a:cubicBezTo>
                      <a:pt x="502" y="76"/>
                      <a:pt x="499" y="74"/>
                      <a:pt x="496" y="74"/>
                    </a:cubicBezTo>
                    <a:cubicBezTo>
                      <a:pt x="495" y="74"/>
                      <a:pt x="494" y="75"/>
                      <a:pt x="493" y="75"/>
                    </a:cubicBezTo>
                    <a:cubicBezTo>
                      <a:pt x="474" y="86"/>
                      <a:pt x="474" y="86"/>
                      <a:pt x="474" y="86"/>
                    </a:cubicBezTo>
                    <a:cubicBezTo>
                      <a:pt x="471" y="88"/>
                      <a:pt x="470" y="91"/>
                      <a:pt x="470" y="94"/>
                    </a:cubicBezTo>
                    <a:cubicBezTo>
                      <a:pt x="470" y="96"/>
                      <a:pt x="470" y="97"/>
                      <a:pt x="470" y="98"/>
                    </a:cubicBezTo>
                    <a:cubicBezTo>
                      <a:pt x="475" y="114"/>
                      <a:pt x="475" y="114"/>
                      <a:pt x="475" y="114"/>
                    </a:cubicBezTo>
                    <a:cubicBezTo>
                      <a:pt x="476" y="116"/>
                      <a:pt x="477" y="118"/>
                      <a:pt x="479" y="119"/>
                    </a:cubicBezTo>
                    <a:cubicBezTo>
                      <a:pt x="480" y="121"/>
                      <a:pt x="482" y="122"/>
                      <a:pt x="484" y="122"/>
                    </a:cubicBezTo>
                    <a:cubicBezTo>
                      <a:pt x="495" y="124"/>
                      <a:pt x="495" y="124"/>
                      <a:pt x="495" y="124"/>
                    </a:cubicBezTo>
                    <a:cubicBezTo>
                      <a:pt x="495" y="124"/>
                      <a:pt x="497" y="125"/>
                      <a:pt x="497" y="126"/>
                    </a:cubicBezTo>
                    <a:cubicBezTo>
                      <a:pt x="498" y="127"/>
                      <a:pt x="499" y="128"/>
                      <a:pt x="499" y="130"/>
                    </a:cubicBezTo>
                    <a:cubicBezTo>
                      <a:pt x="505" y="155"/>
                      <a:pt x="505" y="155"/>
                      <a:pt x="505" y="155"/>
                    </a:cubicBezTo>
                    <a:cubicBezTo>
                      <a:pt x="505" y="156"/>
                      <a:pt x="505" y="157"/>
                      <a:pt x="505" y="158"/>
                    </a:cubicBezTo>
                    <a:cubicBezTo>
                      <a:pt x="505" y="161"/>
                      <a:pt x="505" y="164"/>
                      <a:pt x="504" y="166"/>
                    </a:cubicBezTo>
                    <a:cubicBezTo>
                      <a:pt x="500" y="175"/>
                      <a:pt x="500" y="175"/>
                      <a:pt x="500" y="175"/>
                    </a:cubicBezTo>
                    <a:cubicBezTo>
                      <a:pt x="499" y="177"/>
                      <a:pt x="499" y="178"/>
                      <a:pt x="499" y="180"/>
                    </a:cubicBezTo>
                    <a:cubicBezTo>
                      <a:pt x="499" y="183"/>
                      <a:pt x="500" y="186"/>
                      <a:pt x="501" y="188"/>
                    </a:cubicBezTo>
                    <a:cubicBezTo>
                      <a:pt x="516" y="205"/>
                      <a:pt x="516" y="205"/>
                      <a:pt x="516" y="205"/>
                    </a:cubicBezTo>
                    <a:cubicBezTo>
                      <a:pt x="517" y="206"/>
                      <a:pt x="518" y="208"/>
                      <a:pt x="518" y="210"/>
                    </a:cubicBezTo>
                    <a:cubicBezTo>
                      <a:pt x="518" y="211"/>
                      <a:pt x="518" y="211"/>
                      <a:pt x="518" y="211"/>
                    </a:cubicBezTo>
                    <a:cubicBezTo>
                      <a:pt x="517" y="212"/>
                      <a:pt x="517" y="212"/>
                      <a:pt x="517" y="212"/>
                    </a:cubicBezTo>
                    <a:cubicBezTo>
                      <a:pt x="517" y="212"/>
                      <a:pt x="516" y="212"/>
                      <a:pt x="515" y="211"/>
                    </a:cubicBezTo>
                    <a:cubicBezTo>
                      <a:pt x="494" y="187"/>
                      <a:pt x="494" y="187"/>
                      <a:pt x="494" y="187"/>
                    </a:cubicBezTo>
                    <a:cubicBezTo>
                      <a:pt x="492" y="185"/>
                      <a:pt x="488" y="182"/>
                      <a:pt x="485" y="180"/>
                    </a:cubicBezTo>
                    <a:cubicBezTo>
                      <a:pt x="478" y="176"/>
                      <a:pt x="478" y="176"/>
                      <a:pt x="478" y="176"/>
                    </a:cubicBezTo>
                    <a:cubicBezTo>
                      <a:pt x="477" y="175"/>
                      <a:pt x="476" y="175"/>
                      <a:pt x="475" y="175"/>
                    </a:cubicBezTo>
                    <a:cubicBezTo>
                      <a:pt x="473" y="175"/>
                      <a:pt x="472" y="176"/>
                      <a:pt x="471" y="177"/>
                    </a:cubicBezTo>
                    <a:cubicBezTo>
                      <a:pt x="470" y="178"/>
                      <a:pt x="469" y="179"/>
                      <a:pt x="469" y="180"/>
                    </a:cubicBezTo>
                    <a:cubicBezTo>
                      <a:pt x="468" y="181"/>
                      <a:pt x="468" y="182"/>
                      <a:pt x="468" y="184"/>
                    </a:cubicBezTo>
                    <a:cubicBezTo>
                      <a:pt x="468" y="187"/>
                      <a:pt x="469" y="190"/>
                      <a:pt x="471" y="193"/>
                    </a:cubicBezTo>
                    <a:cubicBezTo>
                      <a:pt x="472" y="195"/>
                      <a:pt x="472" y="195"/>
                      <a:pt x="472" y="195"/>
                    </a:cubicBezTo>
                    <a:cubicBezTo>
                      <a:pt x="473" y="196"/>
                      <a:pt x="474" y="197"/>
                      <a:pt x="475" y="198"/>
                    </a:cubicBezTo>
                    <a:cubicBezTo>
                      <a:pt x="477" y="199"/>
                      <a:pt x="478" y="200"/>
                      <a:pt x="480" y="200"/>
                    </a:cubicBezTo>
                    <a:cubicBezTo>
                      <a:pt x="481" y="200"/>
                      <a:pt x="481" y="200"/>
                      <a:pt x="482" y="200"/>
                    </a:cubicBezTo>
                    <a:cubicBezTo>
                      <a:pt x="482" y="199"/>
                      <a:pt x="482" y="199"/>
                      <a:pt x="482" y="199"/>
                    </a:cubicBezTo>
                    <a:cubicBezTo>
                      <a:pt x="482" y="199"/>
                      <a:pt x="483" y="200"/>
                      <a:pt x="484" y="200"/>
                    </a:cubicBezTo>
                    <a:cubicBezTo>
                      <a:pt x="484" y="201"/>
                      <a:pt x="485" y="202"/>
                      <a:pt x="485" y="203"/>
                    </a:cubicBezTo>
                    <a:cubicBezTo>
                      <a:pt x="486" y="206"/>
                      <a:pt x="486" y="206"/>
                      <a:pt x="486" y="206"/>
                    </a:cubicBezTo>
                    <a:cubicBezTo>
                      <a:pt x="487" y="210"/>
                      <a:pt x="490" y="215"/>
                      <a:pt x="493" y="217"/>
                    </a:cubicBezTo>
                    <a:cubicBezTo>
                      <a:pt x="508" y="233"/>
                      <a:pt x="508" y="233"/>
                      <a:pt x="508" y="233"/>
                    </a:cubicBezTo>
                    <a:cubicBezTo>
                      <a:pt x="509" y="234"/>
                      <a:pt x="510" y="235"/>
                      <a:pt x="511" y="237"/>
                    </a:cubicBezTo>
                    <a:cubicBezTo>
                      <a:pt x="511" y="239"/>
                      <a:pt x="512" y="241"/>
                      <a:pt x="512" y="242"/>
                    </a:cubicBezTo>
                    <a:cubicBezTo>
                      <a:pt x="513" y="269"/>
                      <a:pt x="513" y="269"/>
                      <a:pt x="513" y="269"/>
                    </a:cubicBezTo>
                    <a:cubicBezTo>
                      <a:pt x="513" y="269"/>
                      <a:pt x="513" y="269"/>
                      <a:pt x="513" y="269"/>
                    </a:cubicBezTo>
                    <a:cubicBezTo>
                      <a:pt x="513" y="271"/>
                      <a:pt x="513" y="272"/>
                      <a:pt x="512" y="272"/>
                    </a:cubicBezTo>
                    <a:cubicBezTo>
                      <a:pt x="512" y="273"/>
                      <a:pt x="511" y="273"/>
                      <a:pt x="510" y="273"/>
                    </a:cubicBezTo>
                    <a:cubicBezTo>
                      <a:pt x="493" y="273"/>
                      <a:pt x="493" y="273"/>
                      <a:pt x="493" y="273"/>
                    </a:cubicBezTo>
                    <a:cubicBezTo>
                      <a:pt x="490" y="273"/>
                      <a:pt x="489" y="275"/>
                      <a:pt x="487" y="276"/>
                    </a:cubicBezTo>
                    <a:cubicBezTo>
                      <a:pt x="486" y="278"/>
                      <a:pt x="485" y="280"/>
                      <a:pt x="485" y="282"/>
                    </a:cubicBezTo>
                    <a:cubicBezTo>
                      <a:pt x="485" y="289"/>
                      <a:pt x="485" y="289"/>
                      <a:pt x="485" y="289"/>
                    </a:cubicBezTo>
                    <a:cubicBezTo>
                      <a:pt x="485" y="293"/>
                      <a:pt x="487" y="299"/>
                      <a:pt x="489" y="302"/>
                    </a:cubicBezTo>
                    <a:cubicBezTo>
                      <a:pt x="502" y="324"/>
                      <a:pt x="502" y="324"/>
                      <a:pt x="502" y="324"/>
                    </a:cubicBezTo>
                    <a:cubicBezTo>
                      <a:pt x="503" y="325"/>
                      <a:pt x="503" y="326"/>
                      <a:pt x="503" y="328"/>
                    </a:cubicBezTo>
                    <a:cubicBezTo>
                      <a:pt x="503" y="329"/>
                      <a:pt x="503" y="331"/>
                      <a:pt x="502" y="332"/>
                    </a:cubicBezTo>
                    <a:cubicBezTo>
                      <a:pt x="492" y="349"/>
                      <a:pt x="492" y="349"/>
                      <a:pt x="492" y="349"/>
                    </a:cubicBezTo>
                    <a:cubicBezTo>
                      <a:pt x="492" y="350"/>
                      <a:pt x="491" y="350"/>
                      <a:pt x="491" y="350"/>
                    </a:cubicBezTo>
                    <a:cubicBezTo>
                      <a:pt x="490" y="350"/>
                      <a:pt x="490" y="350"/>
                      <a:pt x="489" y="349"/>
                    </a:cubicBezTo>
                    <a:cubicBezTo>
                      <a:pt x="477" y="333"/>
                      <a:pt x="477" y="333"/>
                      <a:pt x="477" y="333"/>
                    </a:cubicBezTo>
                    <a:cubicBezTo>
                      <a:pt x="476" y="333"/>
                      <a:pt x="476" y="332"/>
                      <a:pt x="475" y="332"/>
                    </a:cubicBezTo>
                    <a:cubicBezTo>
                      <a:pt x="474" y="331"/>
                      <a:pt x="474" y="331"/>
                      <a:pt x="473" y="331"/>
                    </a:cubicBezTo>
                    <a:cubicBezTo>
                      <a:pt x="472" y="331"/>
                      <a:pt x="471" y="331"/>
                      <a:pt x="471" y="332"/>
                    </a:cubicBezTo>
                    <a:cubicBezTo>
                      <a:pt x="470" y="332"/>
                      <a:pt x="470" y="333"/>
                      <a:pt x="469" y="334"/>
                    </a:cubicBezTo>
                    <a:cubicBezTo>
                      <a:pt x="469" y="335"/>
                      <a:pt x="469" y="336"/>
                      <a:pt x="469" y="337"/>
                    </a:cubicBezTo>
                    <a:cubicBezTo>
                      <a:pt x="469" y="341"/>
                      <a:pt x="469" y="341"/>
                      <a:pt x="469" y="341"/>
                    </a:cubicBezTo>
                    <a:cubicBezTo>
                      <a:pt x="469" y="345"/>
                      <a:pt x="470" y="351"/>
                      <a:pt x="472" y="354"/>
                    </a:cubicBezTo>
                    <a:cubicBezTo>
                      <a:pt x="487" y="384"/>
                      <a:pt x="487" y="384"/>
                      <a:pt x="487" y="384"/>
                    </a:cubicBezTo>
                    <a:cubicBezTo>
                      <a:pt x="488" y="384"/>
                      <a:pt x="488" y="385"/>
                      <a:pt x="488" y="385"/>
                    </a:cubicBezTo>
                    <a:cubicBezTo>
                      <a:pt x="488" y="385"/>
                      <a:pt x="488" y="385"/>
                      <a:pt x="488" y="385"/>
                    </a:cubicBezTo>
                    <a:cubicBezTo>
                      <a:pt x="488" y="385"/>
                      <a:pt x="488" y="385"/>
                      <a:pt x="488" y="385"/>
                    </a:cubicBezTo>
                    <a:cubicBezTo>
                      <a:pt x="488" y="385"/>
                      <a:pt x="488" y="385"/>
                      <a:pt x="488" y="385"/>
                    </a:cubicBezTo>
                    <a:cubicBezTo>
                      <a:pt x="488" y="385"/>
                      <a:pt x="488" y="385"/>
                      <a:pt x="488" y="385"/>
                    </a:cubicBezTo>
                    <a:cubicBezTo>
                      <a:pt x="488" y="385"/>
                      <a:pt x="488" y="385"/>
                      <a:pt x="488" y="385"/>
                    </a:cubicBezTo>
                    <a:cubicBezTo>
                      <a:pt x="489" y="385"/>
                      <a:pt x="489" y="385"/>
                      <a:pt x="489" y="385"/>
                    </a:cubicBezTo>
                    <a:cubicBezTo>
                      <a:pt x="488" y="384"/>
                      <a:pt x="488" y="384"/>
                      <a:pt x="488" y="384"/>
                    </a:cubicBezTo>
                    <a:cubicBezTo>
                      <a:pt x="488" y="385"/>
                      <a:pt x="488" y="385"/>
                      <a:pt x="488" y="385"/>
                    </a:cubicBezTo>
                    <a:cubicBezTo>
                      <a:pt x="489" y="385"/>
                      <a:pt x="489" y="385"/>
                      <a:pt x="489" y="385"/>
                    </a:cubicBezTo>
                    <a:cubicBezTo>
                      <a:pt x="488" y="384"/>
                      <a:pt x="488" y="384"/>
                      <a:pt x="488" y="384"/>
                    </a:cubicBezTo>
                    <a:cubicBezTo>
                      <a:pt x="489" y="385"/>
                      <a:pt x="489" y="385"/>
                      <a:pt x="489" y="385"/>
                    </a:cubicBezTo>
                    <a:cubicBezTo>
                      <a:pt x="489" y="384"/>
                      <a:pt x="489" y="384"/>
                      <a:pt x="489" y="384"/>
                    </a:cubicBezTo>
                    <a:cubicBezTo>
                      <a:pt x="488" y="384"/>
                      <a:pt x="488" y="384"/>
                      <a:pt x="488" y="384"/>
                    </a:cubicBezTo>
                    <a:cubicBezTo>
                      <a:pt x="489" y="385"/>
                      <a:pt x="489" y="385"/>
                      <a:pt x="489" y="385"/>
                    </a:cubicBezTo>
                    <a:cubicBezTo>
                      <a:pt x="489" y="384"/>
                      <a:pt x="489" y="384"/>
                      <a:pt x="489" y="384"/>
                    </a:cubicBezTo>
                    <a:cubicBezTo>
                      <a:pt x="489" y="384"/>
                      <a:pt x="489" y="384"/>
                      <a:pt x="489" y="384"/>
                    </a:cubicBezTo>
                    <a:cubicBezTo>
                      <a:pt x="488" y="384"/>
                      <a:pt x="488" y="384"/>
                      <a:pt x="488" y="384"/>
                    </a:cubicBezTo>
                    <a:cubicBezTo>
                      <a:pt x="483" y="381"/>
                      <a:pt x="483" y="381"/>
                      <a:pt x="483" y="381"/>
                    </a:cubicBezTo>
                    <a:cubicBezTo>
                      <a:pt x="482" y="381"/>
                      <a:pt x="481" y="380"/>
                      <a:pt x="480" y="379"/>
                    </a:cubicBezTo>
                    <a:cubicBezTo>
                      <a:pt x="479" y="377"/>
                      <a:pt x="477" y="376"/>
                      <a:pt x="477" y="374"/>
                    </a:cubicBezTo>
                    <a:cubicBezTo>
                      <a:pt x="466" y="351"/>
                      <a:pt x="466" y="351"/>
                      <a:pt x="466" y="351"/>
                    </a:cubicBezTo>
                    <a:cubicBezTo>
                      <a:pt x="465" y="349"/>
                      <a:pt x="463" y="343"/>
                      <a:pt x="463" y="340"/>
                    </a:cubicBezTo>
                    <a:cubicBezTo>
                      <a:pt x="463" y="336"/>
                      <a:pt x="463" y="336"/>
                      <a:pt x="463" y="336"/>
                    </a:cubicBezTo>
                    <a:cubicBezTo>
                      <a:pt x="463" y="333"/>
                      <a:pt x="463" y="331"/>
                      <a:pt x="462" y="329"/>
                    </a:cubicBezTo>
                    <a:cubicBezTo>
                      <a:pt x="462" y="327"/>
                      <a:pt x="461" y="324"/>
                      <a:pt x="459" y="323"/>
                    </a:cubicBezTo>
                    <a:cubicBezTo>
                      <a:pt x="425" y="277"/>
                      <a:pt x="425" y="277"/>
                      <a:pt x="425" y="277"/>
                    </a:cubicBezTo>
                    <a:cubicBezTo>
                      <a:pt x="424" y="275"/>
                      <a:pt x="422" y="274"/>
                      <a:pt x="420" y="274"/>
                    </a:cubicBezTo>
                    <a:cubicBezTo>
                      <a:pt x="418" y="274"/>
                      <a:pt x="416" y="275"/>
                      <a:pt x="414" y="277"/>
                    </a:cubicBezTo>
                    <a:cubicBezTo>
                      <a:pt x="391" y="309"/>
                      <a:pt x="391" y="309"/>
                      <a:pt x="391" y="309"/>
                    </a:cubicBezTo>
                    <a:cubicBezTo>
                      <a:pt x="389" y="312"/>
                      <a:pt x="387" y="316"/>
                      <a:pt x="387" y="321"/>
                    </a:cubicBezTo>
                    <a:cubicBezTo>
                      <a:pt x="387" y="322"/>
                      <a:pt x="387" y="322"/>
                      <a:pt x="387" y="322"/>
                    </a:cubicBezTo>
                    <a:cubicBezTo>
                      <a:pt x="387" y="322"/>
                      <a:pt x="387" y="322"/>
                      <a:pt x="387" y="322"/>
                    </a:cubicBezTo>
                    <a:cubicBezTo>
                      <a:pt x="387" y="323"/>
                      <a:pt x="387" y="323"/>
                      <a:pt x="387" y="324"/>
                    </a:cubicBezTo>
                    <a:cubicBezTo>
                      <a:pt x="387" y="327"/>
                      <a:pt x="387" y="332"/>
                      <a:pt x="386" y="334"/>
                    </a:cubicBezTo>
                    <a:cubicBezTo>
                      <a:pt x="380" y="348"/>
                      <a:pt x="380" y="348"/>
                      <a:pt x="380" y="348"/>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49"/>
                      <a:pt x="380" y="349"/>
                      <a:pt x="380" y="348"/>
                    </a:cubicBezTo>
                    <a:cubicBezTo>
                      <a:pt x="356" y="286"/>
                      <a:pt x="356" y="286"/>
                      <a:pt x="356" y="286"/>
                    </a:cubicBezTo>
                    <a:cubicBezTo>
                      <a:pt x="355" y="284"/>
                      <a:pt x="354" y="283"/>
                      <a:pt x="353" y="282"/>
                    </a:cubicBezTo>
                    <a:cubicBezTo>
                      <a:pt x="352" y="281"/>
                      <a:pt x="351" y="280"/>
                      <a:pt x="349" y="280"/>
                    </a:cubicBezTo>
                    <a:cubicBezTo>
                      <a:pt x="348" y="280"/>
                      <a:pt x="347" y="280"/>
                      <a:pt x="347" y="281"/>
                    </a:cubicBezTo>
                    <a:cubicBezTo>
                      <a:pt x="346" y="281"/>
                      <a:pt x="346" y="281"/>
                      <a:pt x="346" y="281"/>
                    </a:cubicBezTo>
                    <a:cubicBezTo>
                      <a:pt x="345" y="281"/>
                      <a:pt x="344" y="281"/>
                      <a:pt x="342" y="279"/>
                    </a:cubicBezTo>
                    <a:cubicBezTo>
                      <a:pt x="331" y="268"/>
                      <a:pt x="331" y="268"/>
                      <a:pt x="331" y="268"/>
                    </a:cubicBezTo>
                    <a:cubicBezTo>
                      <a:pt x="330" y="266"/>
                      <a:pt x="328" y="265"/>
                      <a:pt x="326" y="264"/>
                    </a:cubicBezTo>
                    <a:cubicBezTo>
                      <a:pt x="325" y="263"/>
                      <a:pt x="323" y="263"/>
                      <a:pt x="321" y="263"/>
                    </a:cubicBezTo>
                    <a:cubicBezTo>
                      <a:pt x="304" y="263"/>
                      <a:pt x="304" y="263"/>
                      <a:pt x="304" y="263"/>
                    </a:cubicBezTo>
                    <a:cubicBezTo>
                      <a:pt x="303" y="263"/>
                      <a:pt x="301" y="262"/>
                      <a:pt x="300" y="262"/>
                    </a:cubicBezTo>
                    <a:cubicBezTo>
                      <a:pt x="298" y="261"/>
                      <a:pt x="297" y="261"/>
                      <a:pt x="296" y="260"/>
                    </a:cubicBezTo>
                    <a:cubicBezTo>
                      <a:pt x="260" y="232"/>
                      <a:pt x="260" y="232"/>
                      <a:pt x="260" y="232"/>
                    </a:cubicBezTo>
                    <a:cubicBezTo>
                      <a:pt x="259" y="231"/>
                      <a:pt x="257" y="231"/>
                      <a:pt x="256" y="231"/>
                    </a:cubicBezTo>
                    <a:cubicBezTo>
                      <a:pt x="253" y="231"/>
                      <a:pt x="251" y="232"/>
                      <a:pt x="249" y="234"/>
                    </a:cubicBezTo>
                    <a:cubicBezTo>
                      <a:pt x="249" y="235"/>
                      <a:pt x="249" y="235"/>
                      <a:pt x="249" y="235"/>
                    </a:cubicBezTo>
                    <a:cubicBezTo>
                      <a:pt x="249" y="235"/>
                      <a:pt x="249" y="235"/>
                      <a:pt x="249" y="235"/>
                    </a:cubicBezTo>
                    <a:cubicBezTo>
                      <a:pt x="249" y="235"/>
                      <a:pt x="249" y="235"/>
                      <a:pt x="249" y="235"/>
                    </a:cubicBezTo>
                    <a:cubicBezTo>
                      <a:pt x="248" y="236"/>
                      <a:pt x="247" y="238"/>
                      <a:pt x="247" y="240"/>
                    </a:cubicBezTo>
                    <a:cubicBezTo>
                      <a:pt x="247" y="242"/>
                      <a:pt x="248" y="245"/>
                      <a:pt x="249" y="246"/>
                    </a:cubicBezTo>
                    <a:cubicBezTo>
                      <a:pt x="268" y="265"/>
                      <a:pt x="268" y="265"/>
                      <a:pt x="268" y="265"/>
                    </a:cubicBezTo>
                    <a:cubicBezTo>
                      <a:pt x="269" y="266"/>
                      <a:pt x="271" y="267"/>
                      <a:pt x="273" y="268"/>
                    </a:cubicBezTo>
                    <a:cubicBezTo>
                      <a:pt x="275" y="269"/>
                      <a:pt x="277" y="269"/>
                      <a:pt x="279" y="269"/>
                    </a:cubicBezTo>
                    <a:cubicBezTo>
                      <a:pt x="282" y="269"/>
                      <a:pt x="282" y="269"/>
                      <a:pt x="282" y="269"/>
                    </a:cubicBezTo>
                    <a:cubicBezTo>
                      <a:pt x="283" y="269"/>
                      <a:pt x="285" y="270"/>
                      <a:pt x="286" y="270"/>
                    </a:cubicBezTo>
                    <a:cubicBezTo>
                      <a:pt x="288" y="271"/>
                      <a:pt x="289" y="272"/>
                      <a:pt x="290" y="272"/>
                    </a:cubicBezTo>
                    <a:cubicBezTo>
                      <a:pt x="295" y="275"/>
                      <a:pt x="295" y="275"/>
                      <a:pt x="295" y="275"/>
                    </a:cubicBezTo>
                    <a:cubicBezTo>
                      <a:pt x="296" y="276"/>
                      <a:pt x="296" y="277"/>
                      <a:pt x="296" y="278"/>
                    </a:cubicBezTo>
                    <a:cubicBezTo>
                      <a:pt x="296" y="279"/>
                      <a:pt x="296" y="280"/>
                      <a:pt x="295" y="281"/>
                    </a:cubicBezTo>
                    <a:cubicBezTo>
                      <a:pt x="271" y="317"/>
                      <a:pt x="271" y="317"/>
                      <a:pt x="271" y="317"/>
                    </a:cubicBezTo>
                    <a:cubicBezTo>
                      <a:pt x="270" y="318"/>
                      <a:pt x="269" y="319"/>
                      <a:pt x="267" y="320"/>
                    </a:cubicBezTo>
                    <a:cubicBezTo>
                      <a:pt x="266" y="320"/>
                      <a:pt x="265" y="321"/>
                      <a:pt x="264" y="321"/>
                    </a:cubicBezTo>
                    <a:cubicBezTo>
                      <a:pt x="257" y="321"/>
                      <a:pt x="257" y="321"/>
                      <a:pt x="257" y="321"/>
                    </a:cubicBezTo>
                    <a:cubicBezTo>
                      <a:pt x="256" y="321"/>
                      <a:pt x="255" y="320"/>
                      <a:pt x="253" y="320"/>
                    </a:cubicBezTo>
                    <a:cubicBezTo>
                      <a:pt x="252" y="319"/>
                      <a:pt x="250" y="318"/>
                      <a:pt x="249" y="317"/>
                    </a:cubicBezTo>
                    <a:cubicBezTo>
                      <a:pt x="240" y="309"/>
                      <a:pt x="240" y="309"/>
                      <a:pt x="240" y="309"/>
                    </a:cubicBezTo>
                    <a:cubicBezTo>
                      <a:pt x="238" y="307"/>
                      <a:pt x="235" y="303"/>
                      <a:pt x="234" y="300"/>
                    </a:cubicBezTo>
                    <a:cubicBezTo>
                      <a:pt x="214" y="254"/>
                      <a:pt x="214" y="254"/>
                      <a:pt x="214" y="254"/>
                    </a:cubicBezTo>
                    <a:cubicBezTo>
                      <a:pt x="213" y="253"/>
                      <a:pt x="212" y="251"/>
                      <a:pt x="211" y="250"/>
                    </a:cubicBezTo>
                    <a:cubicBezTo>
                      <a:pt x="209" y="248"/>
                      <a:pt x="208" y="247"/>
                      <a:pt x="206" y="247"/>
                    </a:cubicBezTo>
                    <a:cubicBezTo>
                      <a:pt x="205" y="247"/>
                      <a:pt x="203" y="248"/>
                      <a:pt x="203" y="249"/>
                    </a:cubicBezTo>
                    <a:cubicBezTo>
                      <a:pt x="202" y="250"/>
                      <a:pt x="202" y="251"/>
                      <a:pt x="202" y="252"/>
                    </a:cubicBezTo>
                    <a:cubicBezTo>
                      <a:pt x="202" y="254"/>
                      <a:pt x="202" y="255"/>
                      <a:pt x="203" y="256"/>
                    </a:cubicBezTo>
                    <a:cubicBezTo>
                      <a:pt x="232" y="331"/>
                      <a:pt x="232" y="331"/>
                      <a:pt x="232" y="331"/>
                    </a:cubicBezTo>
                    <a:cubicBezTo>
                      <a:pt x="233" y="333"/>
                      <a:pt x="234" y="334"/>
                      <a:pt x="236" y="336"/>
                    </a:cubicBezTo>
                    <a:cubicBezTo>
                      <a:pt x="237" y="337"/>
                      <a:pt x="239" y="338"/>
                      <a:pt x="241" y="338"/>
                    </a:cubicBezTo>
                    <a:cubicBezTo>
                      <a:pt x="242" y="338"/>
                      <a:pt x="242" y="338"/>
                      <a:pt x="242" y="338"/>
                    </a:cubicBezTo>
                    <a:cubicBezTo>
                      <a:pt x="266" y="336"/>
                      <a:pt x="266" y="336"/>
                      <a:pt x="266" y="336"/>
                    </a:cubicBezTo>
                    <a:cubicBezTo>
                      <a:pt x="266" y="336"/>
                      <a:pt x="266" y="336"/>
                      <a:pt x="266" y="336"/>
                    </a:cubicBezTo>
                    <a:cubicBezTo>
                      <a:pt x="267" y="336"/>
                      <a:pt x="267" y="336"/>
                      <a:pt x="267" y="336"/>
                    </a:cubicBezTo>
                    <a:cubicBezTo>
                      <a:pt x="267" y="337"/>
                      <a:pt x="267" y="337"/>
                      <a:pt x="267" y="337"/>
                    </a:cubicBezTo>
                    <a:cubicBezTo>
                      <a:pt x="267" y="338"/>
                      <a:pt x="267" y="338"/>
                      <a:pt x="266" y="339"/>
                    </a:cubicBezTo>
                    <a:cubicBezTo>
                      <a:pt x="250" y="380"/>
                      <a:pt x="250" y="380"/>
                      <a:pt x="250" y="380"/>
                    </a:cubicBezTo>
                    <a:cubicBezTo>
                      <a:pt x="248" y="383"/>
                      <a:pt x="246" y="388"/>
                      <a:pt x="244" y="390"/>
                    </a:cubicBezTo>
                    <a:cubicBezTo>
                      <a:pt x="223" y="415"/>
                      <a:pt x="223" y="415"/>
                      <a:pt x="223" y="415"/>
                    </a:cubicBezTo>
                    <a:cubicBezTo>
                      <a:pt x="222" y="417"/>
                      <a:pt x="221" y="419"/>
                      <a:pt x="220" y="421"/>
                    </a:cubicBezTo>
                    <a:cubicBezTo>
                      <a:pt x="220" y="423"/>
                      <a:pt x="219" y="426"/>
                      <a:pt x="219" y="428"/>
                    </a:cubicBezTo>
                    <a:cubicBezTo>
                      <a:pt x="219" y="437"/>
                      <a:pt x="219" y="437"/>
                      <a:pt x="219" y="437"/>
                    </a:cubicBezTo>
                    <a:cubicBezTo>
                      <a:pt x="219" y="441"/>
                      <a:pt x="220" y="447"/>
                      <a:pt x="222" y="450"/>
                    </a:cubicBezTo>
                    <a:cubicBezTo>
                      <a:pt x="222" y="450"/>
                      <a:pt x="222" y="450"/>
                      <a:pt x="222" y="450"/>
                    </a:cubicBezTo>
                    <a:cubicBezTo>
                      <a:pt x="223" y="451"/>
                      <a:pt x="223" y="451"/>
                      <a:pt x="223" y="451"/>
                    </a:cubicBezTo>
                    <a:cubicBezTo>
                      <a:pt x="223" y="451"/>
                      <a:pt x="223" y="451"/>
                      <a:pt x="223" y="451"/>
                    </a:cubicBezTo>
                    <a:cubicBezTo>
                      <a:pt x="224" y="454"/>
                      <a:pt x="225" y="459"/>
                      <a:pt x="225" y="462"/>
                    </a:cubicBezTo>
                    <a:cubicBezTo>
                      <a:pt x="225" y="481"/>
                      <a:pt x="225" y="481"/>
                      <a:pt x="225" y="481"/>
                    </a:cubicBezTo>
                    <a:cubicBezTo>
                      <a:pt x="225" y="482"/>
                      <a:pt x="225" y="484"/>
                      <a:pt x="224" y="486"/>
                    </a:cubicBezTo>
                    <a:cubicBezTo>
                      <a:pt x="224" y="488"/>
                      <a:pt x="223" y="489"/>
                      <a:pt x="222" y="490"/>
                    </a:cubicBezTo>
                    <a:cubicBezTo>
                      <a:pt x="206" y="506"/>
                      <a:pt x="206" y="506"/>
                      <a:pt x="206" y="506"/>
                    </a:cubicBezTo>
                    <a:cubicBezTo>
                      <a:pt x="204" y="507"/>
                      <a:pt x="203" y="509"/>
                      <a:pt x="202" y="511"/>
                    </a:cubicBezTo>
                    <a:cubicBezTo>
                      <a:pt x="202" y="513"/>
                      <a:pt x="201" y="516"/>
                      <a:pt x="201" y="518"/>
                    </a:cubicBezTo>
                    <a:cubicBezTo>
                      <a:pt x="201" y="526"/>
                      <a:pt x="201" y="526"/>
                      <a:pt x="201" y="526"/>
                    </a:cubicBezTo>
                    <a:cubicBezTo>
                      <a:pt x="201" y="527"/>
                      <a:pt x="201" y="529"/>
                      <a:pt x="200" y="531"/>
                    </a:cubicBezTo>
                    <a:cubicBezTo>
                      <a:pt x="199" y="533"/>
                      <a:pt x="199" y="535"/>
                      <a:pt x="198" y="536"/>
                    </a:cubicBezTo>
                    <a:cubicBezTo>
                      <a:pt x="170" y="570"/>
                      <a:pt x="170" y="570"/>
                      <a:pt x="170" y="570"/>
                    </a:cubicBezTo>
                    <a:cubicBezTo>
                      <a:pt x="169" y="571"/>
                      <a:pt x="168" y="573"/>
                      <a:pt x="166" y="574"/>
                    </a:cubicBezTo>
                    <a:cubicBezTo>
                      <a:pt x="165" y="575"/>
                      <a:pt x="163" y="576"/>
                      <a:pt x="162" y="576"/>
                    </a:cubicBezTo>
                    <a:cubicBezTo>
                      <a:pt x="142" y="582"/>
                      <a:pt x="142" y="582"/>
                      <a:pt x="142" y="582"/>
                    </a:cubicBezTo>
                    <a:cubicBezTo>
                      <a:pt x="142" y="582"/>
                      <a:pt x="142" y="582"/>
                      <a:pt x="142" y="582"/>
                    </a:cubicBezTo>
                    <a:cubicBezTo>
                      <a:pt x="141" y="582"/>
                      <a:pt x="141" y="582"/>
                      <a:pt x="140" y="582"/>
                    </a:cubicBezTo>
                    <a:cubicBezTo>
                      <a:pt x="139" y="581"/>
                      <a:pt x="139" y="580"/>
                      <a:pt x="138" y="579"/>
                    </a:cubicBezTo>
                    <a:cubicBezTo>
                      <a:pt x="111" y="492"/>
                      <a:pt x="111" y="492"/>
                      <a:pt x="111" y="492"/>
                    </a:cubicBezTo>
                    <a:cubicBezTo>
                      <a:pt x="111" y="491"/>
                      <a:pt x="111" y="489"/>
                      <a:pt x="111" y="487"/>
                    </a:cubicBezTo>
                    <a:cubicBezTo>
                      <a:pt x="111" y="485"/>
                      <a:pt x="111" y="483"/>
                      <a:pt x="112" y="481"/>
                    </a:cubicBezTo>
                    <a:cubicBezTo>
                      <a:pt x="117" y="467"/>
                      <a:pt x="117" y="467"/>
                      <a:pt x="117" y="467"/>
                    </a:cubicBezTo>
                    <a:cubicBezTo>
                      <a:pt x="118" y="465"/>
                      <a:pt x="118" y="462"/>
                      <a:pt x="118" y="459"/>
                    </a:cubicBezTo>
                    <a:cubicBezTo>
                      <a:pt x="118" y="457"/>
                      <a:pt x="118" y="455"/>
                      <a:pt x="118" y="453"/>
                    </a:cubicBezTo>
                    <a:cubicBezTo>
                      <a:pt x="108" y="415"/>
                      <a:pt x="108" y="415"/>
                      <a:pt x="108" y="415"/>
                    </a:cubicBezTo>
                    <a:cubicBezTo>
                      <a:pt x="108" y="412"/>
                      <a:pt x="107" y="406"/>
                      <a:pt x="107" y="403"/>
                    </a:cubicBezTo>
                    <a:cubicBezTo>
                      <a:pt x="107" y="388"/>
                      <a:pt x="107" y="388"/>
                      <a:pt x="107" y="388"/>
                    </a:cubicBezTo>
                    <a:cubicBezTo>
                      <a:pt x="107" y="385"/>
                      <a:pt x="106" y="383"/>
                      <a:pt x="105" y="381"/>
                    </a:cubicBezTo>
                    <a:cubicBezTo>
                      <a:pt x="104" y="379"/>
                      <a:pt x="103" y="377"/>
                      <a:pt x="102" y="376"/>
                    </a:cubicBezTo>
                    <a:cubicBezTo>
                      <a:pt x="82" y="361"/>
                      <a:pt x="82" y="361"/>
                      <a:pt x="82" y="361"/>
                    </a:cubicBezTo>
                    <a:cubicBezTo>
                      <a:pt x="81" y="360"/>
                      <a:pt x="78" y="359"/>
                      <a:pt x="76" y="359"/>
                    </a:cubicBezTo>
                    <a:cubicBezTo>
                      <a:pt x="74" y="359"/>
                      <a:pt x="73" y="360"/>
                      <a:pt x="71" y="361"/>
                    </a:cubicBezTo>
                    <a:cubicBezTo>
                      <a:pt x="58" y="368"/>
                      <a:pt x="58" y="368"/>
                      <a:pt x="58" y="368"/>
                    </a:cubicBezTo>
                    <a:cubicBezTo>
                      <a:pt x="56" y="369"/>
                      <a:pt x="53" y="370"/>
                      <a:pt x="51" y="370"/>
                    </a:cubicBezTo>
                    <a:cubicBezTo>
                      <a:pt x="50" y="370"/>
                      <a:pt x="50" y="370"/>
                      <a:pt x="50" y="370"/>
                    </a:cubicBezTo>
                    <a:cubicBezTo>
                      <a:pt x="19" y="363"/>
                      <a:pt x="19" y="363"/>
                      <a:pt x="19" y="363"/>
                    </a:cubicBezTo>
                    <a:cubicBezTo>
                      <a:pt x="18" y="363"/>
                      <a:pt x="17" y="363"/>
                      <a:pt x="16" y="361"/>
                    </a:cubicBezTo>
                    <a:cubicBezTo>
                      <a:pt x="15" y="360"/>
                      <a:pt x="15" y="359"/>
                      <a:pt x="14" y="358"/>
                    </a:cubicBezTo>
                    <a:cubicBezTo>
                      <a:pt x="5" y="311"/>
                      <a:pt x="5" y="311"/>
                      <a:pt x="5" y="311"/>
                    </a:cubicBezTo>
                    <a:cubicBezTo>
                      <a:pt x="3" y="312"/>
                      <a:pt x="3" y="312"/>
                      <a:pt x="3" y="312"/>
                    </a:cubicBezTo>
                    <a:cubicBezTo>
                      <a:pt x="0" y="312"/>
                      <a:pt x="0" y="312"/>
                      <a:pt x="0" y="312"/>
                    </a:cubicBezTo>
                    <a:cubicBezTo>
                      <a:pt x="10" y="358"/>
                      <a:pt x="10" y="358"/>
                      <a:pt x="10" y="358"/>
                    </a:cubicBezTo>
                    <a:cubicBezTo>
                      <a:pt x="11" y="361"/>
                      <a:pt x="12" y="363"/>
                      <a:pt x="13" y="364"/>
                    </a:cubicBezTo>
                    <a:cubicBezTo>
                      <a:pt x="14" y="366"/>
                      <a:pt x="16" y="367"/>
                      <a:pt x="18" y="368"/>
                    </a:cubicBezTo>
                    <a:cubicBezTo>
                      <a:pt x="49" y="374"/>
                      <a:pt x="49" y="374"/>
                      <a:pt x="49" y="374"/>
                    </a:cubicBezTo>
                    <a:cubicBezTo>
                      <a:pt x="50" y="374"/>
                      <a:pt x="50" y="374"/>
                      <a:pt x="51" y="374"/>
                    </a:cubicBezTo>
                    <a:cubicBezTo>
                      <a:pt x="54" y="374"/>
                      <a:pt x="57" y="373"/>
                      <a:pt x="60" y="372"/>
                    </a:cubicBezTo>
                    <a:cubicBezTo>
                      <a:pt x="73" y="364"/>
                      <a:pt x="73" y="364"/>
                      <a:pt x="73" y="364"/>
                    </a:cubicBezTo>
                    <a:cubicBezTo>
                      <a:pt x="74" y="364"/>
                      <a:pt x="75" y="364"/>
                      <a:pt x="76" y="364"/>
                    </a:cubicBezTo>
                    <a:cubicBezTo>
                      <a:pt x="77" y="364"/>
                      <a:pt x="79" y="364"/>
                      <a:pt x="80" y="365"/>
                    </a:cubicBezTo>
                    <a:cubicBezTo>
                      <a:pt x="99" y="379"/>
                      <a:pt x="99" y="379"/>
                      <a:pt x="99" y="379"/>
                    </a:cubicBezTo>
                    <a:cubicBezTo>
                      <a:pt x="100" y="380"/>
                      <a:pt x="101" y="381"/>
                      <a:pt x="101" y="383"/>
                    </a:cubicBezTo>
                    <a:cubicBezTo>
                      <a:pt x="102" y="384"/>
                      <a:pt x="103" y="386"/>
                      <a:pt x="103" y="388"/>
                    </a:cubicBezTo>
                    <a:cubicBezTo>
                      <a:pt x="103" y="403"/>
                      <a:pt x="103" y="403"/>
                      <a:pt x="103" y="403"/>
                    </a:cubicBezTo>
                    <a:cubicBezTo>
                      <a:pt x="103" y="407"/>
                      <a:pt x="103" y="413"/>
                      <a:pt x="104" y="416"/>
                    </a:cubicBezTo>
                    <a:cubicBezTo>
                      <a:pt x="114" y="454"/>
                      <a:pt x="114" y="454"/>
                      <a:pt x="114" y="454"/>
                    </a:cubicBezTo>
                    <a:cubicBezTo>
                      <a:pt x="114" y="456"/>
                      <a:pt x="114" y="457"/>
                      <a:pt x="114" y="459"/>
                    </a:cubicBezTo>
                    <a:cubicBezTo>
                      <a:pt x="114" y="461"/>
                      <a:pt x="114" y="464"/>
                      <a:pt x="113" y="466"/>
                    </a:cubicBezTo>
                    <a:cubicBezTo>
                      <a:pt x="108" y="480"/>
                      <a:pt x="108" y="480"/>
                      <a:pt x="108" y="480"/>
                    </a:cubicBezTo>
                    <a:cubicBezTo>
                      <a:pt x="107" y="482"/>
                      <a:pt x="107" y="485"/>
                      <a:pt x="107" y="487"/>
                    </a:cubicBezTo>
                    <a:cubicBezTo>
                      <a:pt x="107" y="489"/>
                      <a:pt x="107" y="491"/>
                      <a:pt x="107" y="493"/>
                    </a:cubicBezTo>
                    <a:cubicBezTo>
                      <a:pt x="134" y="580"/>
                      <a:pt x="134" y="580"/>
                      <a:pt x="134" y="580"/>
                    </a:cubicBezTo>
                    <a:cubicBezTo>
                      <a:pt x="135" y="582"/>
                      <a:pt x="136" y="584"/>
                      <a:pt x="137" y="585"/>
                    </a:cubicBezTo>
                    <a:cubicBezTo>
                      <a:pt x="138" y="586"/>
                      <a:pt x="140" y="587"/>
                      <a:pt x="142" y="587"/>
                    </a:cubicBezTo>
                    <a:cubicBezTo>
                      <a:pt x="142" y="587"/>
                      <a:pt x="143" y="587"/>
                      <a:pt x="144" y="586"/>
                    </a:cubicBezTo>
                    <a:cubicBezTo>
                      <a:pt x="164" y="580"/>
                      <a:pt x="164" y="580"/>
                      <a:pt x="164" y="580"/>
                    </a:cubicBezTo>
                    <a:cubicBezTo>
                      <a:pt x="165" y="579"/>
                      <a:pt x="167" y="578"/>
                      <a:pt x="169" y="577"/>
                    </a:cubicBezTo>
                    <a:cubicBezTo>
                      <a:pt x="171" y="576"/>
                      <a:pt x="172" y="575"/>
                      <a:pt x="173" y="573"/>
                    </a:cubicBezTo>
                    <a:cubicBezTo>
                      <a:pt x="201" y="539"/>
                      <a:pt x="201" y="539"/>
                      <a:pt x="201" y="539"/>
                    </a:cubicBezTo>
                    <a:cubicBezTo>
                      <a:pt x="202" y="537"/>
                      <a:pt x="203" y="535"/>
                      <a:pt x="204" y="533"/>
                    </a:cubicBezTo>
                    <a:cubicBezTo>
                      <a:pt x="205" y="530"/>
                      <a:pt x="205" y="528"/>
                      <a:pt x="205" y="526"/>
                    </a:cubicBezTo>
                    <a:cubicBezTo>
                      <a:pt x="205" y="518"/>
                      <a:pt x="205" y="518"/>
                      <a:pt x="205" y="518"/>
                    </a:cubicBezTo>
                    <a:cubicBezTo>
                      <a:pt x="205" y="516"/>
                      <a:pt x="206" y="515"/>
                      <a:pt x="206" y="513"/>
                    </a:cubicBezTo>
                    <a:cubicBezTo>
                      <a:pt x="207" y="511"/>
                      <a:pt x="208" y="510"/>
                      <a:pt x="209" y="509"/>
                    </a:cubicBezTo>
                    <a:cubicBezTo>
                      <a:pt x="225" y="493"/>
                      <a:pt x="225" y="493"/>
                      <a:pt x="225" y="493"/>
                    </a:cubicBezTo>
                    <a:cubicBezTo>
                      <a:pt x="226" y="492"/>
                      <a:pt x="227" y="490"/>
                      <a:pt x="228" y="488"/>
                    </a:cubicBezTo>
                    <a:cubicBezTo>
                      <a:pt x="229" y="485"/>
                      <a:pt x="230" y="483"/>
                      <a:pt x="230" y="481"/>
                    </a:cubicBezTo>
                    <a:cubicBezTo>
                      <a:pt x="230" y="462"/>
                      <a:pt x="230" y="462"/>
                      <a:pt x="230" y="462"/>
                    </a:cubicBezTo>
                    <a:cubicBezTo>
                      <a:pt x="230" y="458"/>
                      <a:pt x="228" y="453"/>
                      <a:pt x="226" y="449"/>
                    </a:cubicBezTo>
                    <a:cubicBezTo>
                      <a:pt x="226" y="449"/>
                      <a:pt x="226" y="449"/>
                      <a:pt x="226" y="449"/>
                    </a:cubicBezTo>
                    <a:cubicBezTo>
                      <a:pt x="226" y="448"/>
                      <a:pt x="226" y="448"/>
                      <a:pt x="226" y="448"/>
                    </a:cubicBezTo>
                    <a:cubicBezTo>
                      <a:pt x="226" y="448"/>
                      <a:pt x="226" y="448"/>
                      <a:pt x="226" y="448"/>
                    </a:cubicBezTo>
                    <a:cubicBezTo>
                      <a:pt x="225" y="446"/>
                      <a:pt x="223" y="440"/>
                      <a:pt x="223" y="437"/>
                    </a:cubicBezTo>
                    <a:cubicBezTo>
                      <a:pt x="223" y="428"/>
                      <a:pt x="223" y="428"/>
                      <a:pt x="223" y="428"/>
                    </a:cubicBezTo>
                    <a:cubicBezTo>
                      <a:pt x="223" y="426"/>
                      <a:pt x="224" y="424"/>
                      <a:pt x="224" y="423"/>
                    </a:cubicBezTo>
                    <a:cubicBezTo>
                      <a:pt x="225" y="421"/>
                      <a:pt x="226" y="419"/>
                      <a:pt x="227" y="418"/>
                    </a:cubicBezTo>
                    <a:cubicBezTo>
                      <a:pt x="247" y="393"/>
                      <a:pt x="247" y="393"/>
                      <a:pt x="247" y="393"/>
                    </a:cubicBezTo>
                    <a:cubicBezTo>
                      <a:pt x="249" y="390"/>
                      <a:pt x="252" y="385"/>
                      <a:pt x="254" y="382"/>
                    </a:cubicBezTo>
                    <a:cubicBezTo>
                      <a:pt x="270" y="340"/>
                      <a:pt x="270" y="340"/>
                      <a:pt x="270" y="340"/>
                    </a:cubicBezTo>
                    <a:cubicBezTo>
                      <a:pt x="271" y="339"/>
                      <a:pt x="271" y="338"/>
                      <a:pt x="271" y="337"/>
                    </a:cubicBezTo>
                    <a:cubicBezTo>
                      <a:pt x="271" y="336"/>
                      <a:pt x="271" y="334"/>
                      <a:pt x="270" y="333"/>
                    </a:cubicBezTo>
                    <a:cubicBezTo>
                      <a:pt x="269" y="332"/>
                      <a:pt x="267" y="332"/>
                      <a:pt x="266" y="332"/>
                    </a:cubicBezTo>
                    <a:cubicBezTo>
                      <a:pt x="266" y="332"/>
                      <a:pt x="266" y="332"/>
                      <a:pt x="266" y="332"/>
                    </a:cubicBezTo>
                    <a:cubicBezTo>
                      <a:pt x="242" y="334"/>
                      <a:pt x="242" y="334"/>
                      <a:pt x="242" y="334"/>
                    </a:cubicBezTo>
                    <a:cubicBezTo>
                      <a:pt x="241" y="334"/>
                      <a:pt x="241" y="334"/>
                      <a:pt x="241" y="334"/>
                    </a:cubicBezTo>
                    <a:cubicBezTo>
                      <a:pt x="241" y="334"/>
                      <a:pt x="240" y="333"/>
                      <a:pt x="239" y="332"/>
                    </a:cubicBezTo>
                    <a:cubicBezTo>
                      <a:pt x="238" y="332"/>
                      <a:pt x="237" y="330"/>
                      <a:pt x="236" y="329"/>
                    </a:cubicBezTo>
                    <a:cubicBezTo>
                      <a:pt x="207" y="255"/>
                      <a:pt x="207" y="255"/>
                      <a:pt x="207" y="255"/>
                    </a:cubicBezTo>
                    <a:cubicBezTo>
                      <a:pt x="206" y="254"/>
                      <a:pt x="206" y="253"/>
                      <a:pt x="206" y="252"/>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1"/>
                      <a:pt x="206" y="251"/>
                      <a:pt x="206" y="251"/>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1"/>
                      <a:pt x="206" y="251"/>
                      <a:pt x="206" y="251"/>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2"/>
                      <a:pt x="207" y="252"/>
                      <a:pt x="208" y="253"/>
                    </a:cubicBezTo>
                    <a:cubicBezTo>
                      <a:pt x="209" y="254"/>
                      <a:pt x="210" y="255"/>
                      <a:pt x="210" y="256"/>
                    </a:cubicBezTo>
                    <a:cubicBezTo>
                      <a:pt x="230" y="301"/>
                      <a:pt x="230" y="301"/>
                      <a:pt x="230" y="301"/>
                    </a:cubicBezTo>
                    <a:cubicBezTo>
                      <a:pt x="232" y="305"/>
                      <a:pt x="235" y="309"/>
                      <a:pt x="237" y="312"/>
                    </a:cubicBezTo>
                    <a:cubicBezTo>
                      <a:pt x="246" y="321"/>
                      <a:pt x="246" y="321"/>
                      <a:pt x="246" y="321"/>
                    </a:cubicBezTo>
                    <a:cubicBezTo>
                      <a:pt x="248" y="322"/>
                      <a:pt x="249" y="323"/>
                      <a:pt x="251" y="324"/>
                    </a:cubicBezTo>
                    <a:cubicBezTo>
                      <a:pt x="253" y="325"/>
                      <a:pt x="255" y="325"/>
                      <a:pt x="257" y="325"/>
                    </a:cubicBezTo>
                    <a:cubicBezTo>
                      <a:pt x="264" y="325"/>
                      <a:pt x="264" y="325"/>
                      <a:pt x="264" y="325"/>
                    </a:cubicBezTo>
                    <a:cubicBezTo>
                      <a:pt x="266" y="325"/>
                      <a:pt x="268" y="324"/>
                      <a:pt x="270" y="323"/>
                    </a:cubicBezTo>
                    <a:cubicBezTo>
                      <a:pt x="271" y="322"/>
                      <a:pt x="273" y="321"/>
                      <a:pt x="274" y="319"/>
                    </a:cubicBezTo>
                    <a:cubicBezTo>
                      <a:pt x="299" y="283"/>
                      <a:pt x="299" y="283"/>
                      <a:pt x="299" y="283"/>
                    </a:cubicBezTo>
                    <a:cubicBezTo>
                      <a:pt x="300" y="282"/>
                      <a:pt x="301" y="280"/>
                      <a:pt x="301" y="278"/>
                    </a:cubicBezTo>
                    <a:cubicBezTo>
                      <a:pt x="301" y="276"/>
                      <a:pt x="299" y="273"/>
                      <a:pt x="297" y="272"/>
                    </a:cubicBezTo>
                    <a:cubicBezTo>
                      <a:pt x="293" y="269"/>
                      <a:pt x="293" y="269"/>
                      <a:pt x="293" y="269"/>
                    </a:cubicBezTo>
                    <a:cubicBezTo>
                      <a:pt x="291" y="268"/>
                      <a:pt x="289" y="267"/>
                      <a:pt x="288" y="266"/>
                    </a:cubicBezTo>
                    <a:cubicBezTo>
                      <a:pt x="286" y="266"/>
                      <a:pt x="284" y="265"/>
                      <a:pt x="282" y="265"/>
                    </a:cubicBezTo>
                    <a:cubicBezTo>
                      <a:pt x="279" y="265"/>
                      <a:pt x="279" y="265"/>
                      <a:pt x="279" y="265"/>
                    </a:cubicBezTo>
                    <a:cubicBezTo>
                      <a:pt x="278" y="265"/>
                      <a:pt x="276" y="265"/>
                      <a:pt x="275" y="264"/>
                    </a:cubicBezTo>
                    <a:cubicBezTo>
                      <a:pt x="273" y="264"/>
                      <a:pt x="272" y="263"/>
                      <a:pt x="271" y="262"/>
                    </a:cubicBezTo>
                    <a:cubicBezTo>
                      <a:pt x="253" y="243"/>
                      <a:pt x="253" y="243"/>
                      <a:pt x="253" y="243"/>
                    </a:cubicBezTo>
                    <a:cubicBezTo>
                      <a:pt x="252" y="242"/>
                      <a:pt x="251" y="241"/>
                      <a:pt x="251" y="240"/>
                    </a:cubicBezTo>
                    <a:cubicBezTo>
                      <a:pt x="251" y="239"/>
                      <a:pt x="252" y="238"/>
                      <a:pt x="252" y="237"/>
                    </a:cubicBezTo>
                    <a:cubicBezTo>
                      <a:pt x="252" y="237"/>
                      <a:pt x="252" y="237"/>
                      <a:pt x="252" y="237"/>
                    </a:cubicBezTo>
                    <a:cubicBezTo>
                      <a:pt x="253" y="237"/>
                      <a:pt x="253" y="237"/>
                      <a:pt x="253" y="237"/>
                    </a:cubicBezTo>
                    <a:cubicBezTo>
                      <a:pt x="253" y="236"/>
                      <a:pt x="255" y="235"/>
                      <a:pt x="256" y="235"/>
                    </a:cubicBezTo>
                    <a:cubicBezTo>
                      <a:pt x="256" y="235"/>
                      <a:pt x="257" y="235"/>
                      <a:pt x="258" y="236"/>
                    </a:cubicBezTo>
                    <a:cubicBezTo>
                      <a:pt x="293" y="263"/>
                      <a:pt x="293" y="263"/>
                      <a:pt x="293" y="263"/>
                    </a:cubicBezTo>
                    <a:cubicBezTo>
                      <a:pt x="295" y="264"/>
                      <a:pt x="296" y="265"/>
                      <a:pt x="298" y="266"/>
                    </a:cubicBezTo>
                    <a:cubicBezTo>
                      <a:pt x="300" y="267"/>
                      <a:pt x="302" y="267"/>
                      <a:pt x="304" y="267"/>
                    </a:cubicBezTo>
                    <a:cubicBezTo>
                      <a:pt x="321" y="267"/>
                      <a:pt x="321" y="267"/>
                      <a:pt x="321" y="267"/>
                    </a:cubicBezTo>
                    <a:cubicBezTo>
                      <a:pt x="322" y="267"/>
                      <a:pt x="323" y="267"/>
                      <a:pt x="325" y="268"/>
                    </a:cubicBezTo>
                    <a:cubicBezTo>
                      <a:pt x="326" y="269"/>
                      <a:pt x="327" y="270"/>
                      <a:pt x="328" y="271"/>
                    </a:cubicBezTo>
                    <a:cubicBezTo>
                      <a:pt x="339" y="282"/>
                      <a:pt x="339" y="282"/>
                      <a:pt x="339" y="282"/>
                    </a:cubicBezTo>
                    <a:cubicBezTo>
                      <a:pt x="341" y="284"/>
                      <a:pt x="344" y="285"/>
                      <a:pt x="346" y="285"/>
                    </a:cubicBezTo>
                    <a:cubicBezTo>
                      <a:pt x="347" y="285"/>
                      <a:pt x="348" y="285"/>
                      <a:pt x="349" y="284"/>
                    </a:cubicBezTo>
                    <a:cubicBezTo>
                      <a:pt x="349" y="284"/>
                      <a:pt x="349" y="284"/>
                      <a:pt x="349" y="284"/>
                    </a:cubicBezTo>
                    <a:cubicBezTo>
                      <a:pt x="349" y="284"/>
                      <a:pt x="349" y="284"/>
                      <a:pt x="349" y="284"/>
                    </a:cubicBezTo>
                    <a:cubicBezTo>
                      <a:pt x="349" y="284"/>
                      <a:pt x="349" y="284"/>
                      <a:pt x="349" y="284"/>
                    </a:cubicBezTo>
                    <a:cubicBezTo>
                      <a:pt x="349" y="284"/>
                      <a:pt x="349" y="284"/>
                      <a:pt x="349" y="284"/>
                    </a:cubicBezTo>
                    <a:cubicBezTo>
                      <a:pt x="349" y="284"/>
                      <a:pt x="349" y="284"/>
                      <a:pt x="349" y="284"/>
                    </a:cubicBezTo>
                    <a:cubicBezTo>
                      <a:pt x="349" y="284"/>
                      <a:pt x="349" y="284"/>
                      <a:pt x="349" y="284"/>
                    </a:cubicBezTo>
                    <a:cubicBezTo>
                      <a:pt x="349" y="284"/>
                      <a:pt x="350" y="284"/>
                      <a:pt x="350" y="285"/>
                    </a:cubicBezTo>
                    <a:cubicBezTo>
                      <a:pt x="351" y="285"/>
                      <a:pt x="351" y="286"/>
                      <a:pt x="352" y="287"/>
                    </a:cubicBezTo>
                    <a:cubicBezTo>
                      <a:pt x="376" y="350"/>
                      <a:pt x="376" y="350"/>
                      <a:pt x="376" y="350"/>
                    </a:cubicBezTo>
                    <a:cubicBezTo>
                      <a:pt x="376" y="351"/>
                      <a:pt x="377" y="352"/>
                      <a:pt x="377" y="352"/>
                    </a:cubicBezTo>
                    <a:cubicBezTo>
                      <a:pt x="378" y="353"/>
                      <a:pt x="379" y="354"/>
                      <a:pt x="380" y="354"/>
                    </a:cubicBezTo>
                    <a:cubicBezTo>
                      <a:pt x="381" y="354"/>
                      <a:pt x="382" y="353"/>
                      <a:pt x="383" y="352"/>
                    </a:cubicBezTo>
                    <a:cubicBezTo>
                      <a:pt x="384" y="352"/>
                      <a:pt x="384" y="351"/>
                      <a:pt x="384" y="350"/>
                    </a:cubicBezTo>
                    <a:cubicBezTo>
                      <a:pt x="390" y="336"/>
                      <a:pt x="390" y="336"/>
                      <a:pt x="390" y="336"/>
                    </a:cubicBezTo>
                    <a:cubicBezTo>
                      <a:pt x="391" y="332"/>
                      <a:pt x="392" y="327"/>
                      <a:pt x="392" y="324"/>
                    </a:cubicBezTo>
                    <a:cubicBezTo>
                      <a:pt x="392" y="323"/>
                      <a:pt x="392" y="323"/>
                      <a:pt x="392" y="322"/>
                    </a:cubicBezTo>
                    <a:cubicBezTo>
                      <a:pt x="392" y="321"/>
                      <a:pt x="392" y="321"/>
                      <a:pt x="392" y="321"/>
                    </a:cubicBezTo>
                    <a:cubicBezTo>
                      <a:pt x="392" y="321"/>
                      <a:pt x="392" y="321"/>
                      <a:pt x="392" y="321"/>
                    </a:cubicBezTo>
                    <a:cubicBezTo>
                      <a:pt x="392" y="317"/>
                      <a:pt x="393" y="313"/>
                      <a:pt x="394" y="311"/>
                    </a:cubicBezTo>
                    <a:cubicBezTo>
                      <a:pt x="418" y="279"/>
                      <a:pt x="418" y="279"/>
                      <a:pt x="418" y="279"/>
                    </a:cubicBezTo>
                    <a:cubicBezTo>
                      <a:pt x="419" y="278"/>
                      <a:pt x="419" y="278"/>
                      <a:pt x="420" y="278"/>
                    </a:cubicBezTo>
                    <a:cubicBezTo>
                      <a:pt x="420" y="278"/>
                      <a:pt x="421" y="278"/>
                      <a:pt x="422" y="279"/>
                    </a:cubicBezTo>
                    <a:cubicBezTo>
                      <a:pt x="456" y="325"/>
                      <a:pt x="456" y="325"/>
                      <a:pt x="456" y="325"/>
                    </a:cubicBezTo>
                    <a:cubicBezTo>
                      <a:pt x="457" y="326"/>
                      <a:pt x="458" y="328"/>
                      <a:pt x="458" y="330"/>
                    </a:cubicBezTo>
                    <a:cubicBezTo>
                      <a:pt x="459" y="332"/>
                      <a:pt x="459" y="334"/>
                      <a:pt x="459" y="336"/>
                    </a:cubicBezTo>
                    <a:cubicBezTo>
                      <a:pt x="459" y="340"/>
                      <a:pt x="459" y="340"/>
                      <a:pt x="459" y="340"/>
                    </a:cubicBezTo>
                    <a:cubicBezTo>
                      <a:pt x="459" y="344"/>
                      <a:pt x="460" y="350"/>
                      <a:pt x="462" y="353"/>
                    </a:cubicBezTo>
                    <a:cubicBezTo>
                      <a:pt x="473" y="376"/>
                      <a:pt x="473" y="376"/>
                      <a:pt x="473" y="376"/>
                    </a:cubicBezTo>
                    <a:cubicBezTo>
                      <a:pt x="474" y="378"/>
                      <a:pt x="475" y="380"/>
                      <a:pt x="477" y="381"/>
                    </a:cubicBezTo>
                    <a:cubicBezTo>
                      <a:pt x="478" y="383"/>
                      <a:pt x="480" y="384"/>
                      <a:pt x="481" y="385"/>
                    </a:cubicBezTo>
                    <a:cubicBezTo>
                      <a:pt x="486" y="388"/>
                      <a:pt x="486" y="388"/>
                      <a:pt x="486" y="388"/>
                    </a:cubicBezTo>
                    <a:cubicBezTo>
                      <a:pt x="487" y="388"/>
                      <a:pt x="488" y="388"/>
                      <a:pt x="489" y="388"/>
                    </a:cubicBezTo>
                    <a:cubicBezTo>
                      <a:pt x="490" y="388"/>
                      <a:pt x="491" y="388"/>
                      <a:pt x="491" y="387"/>
                    </a:cubicBezTo>
                    <a:cubicBezTo>
                      <a:pt x="492" y="387"/>
                      <a:pt x="492" y="386"/>
                      <a:pt x="492" y="385"/>
                    </a:cubicBezTo>
                    <a:cubicBezTo>
                      <a:pt x="492" y="384"/>
                      <a:pt x="492" y="383"/>
                      <a:pt x="491" y="382"/>
                    </a:cubicBezTo>
                    <a:cubicBezTo>
                      <a:pt x="476" y="352"/>
                      <a:pt x="476" y="352"/>
                      <a:pt x="476" y="352"/>
                    </a:cubicBezTo>
                    <a:cubicBezTo>
                      <a:pt x="475" y="350"/>
                      <a:pt x="473" y="344"/>
                      <a:pt x="473" y="341"/>
                    </a:cubicBezTo>
                    <a:cubicBezTo>
                      <a:pt x="473" y="337"/>
                      <a:pt x="473" y="337"/>
                      <a:pt x="473" y="337"/>
                    </a:cubicBezTo>
                    <a:cubicBezTo>
                      <a:pt x="473" y="336"/>
                      <a:pt x="474" y="335"/>
                      <a:pt x="474" y="335"/>
                    </a:cubicBezTo>
                    <a:cubicBezTo>
                      <a:pt x="474" y="335"/>
                      <a:pt x="474" y="335"/>
                      <a:pt x="474" y="335"/>
                    </a:cubicBezTo>
                    <a:cubicBezTo>
                      <a:pt x="473" y="335"/>
                      <a:pt x="473" y="335"/>
                      <a:pt x="473" y="335"/>
                    </a:cubicBezTo>
                    <a:cubicBezTo>
                      <a:pt x="473" y="335"/>
                      <a:pt x="473" y="335"/>
                      <a:pt x="473" y="335"/>
                    </a:cubicBezTo>
                    <a:cubicBezTo>
                      <a:pt x="474" y="335"/>
                      <a:pt x="474" y="335"/>
                      <a:pt x="474" y="335"/>
                    </a:cubicBezTo>
                    <a:cubicBezTo>
                      <a:pt x="473" y="335"/>
                      <a:pt x="473" y="335"/>
                      <a:pt x="473" y="335"/>
                    </a:cubicBezTo>
                    <a:cubicBezTo>
                      <a:pt x="473" y="335"/>
                      <a:pt x="473" y="335"/>
                      <a:pt x="473" y="335"/>
                    </a:cubicBezTo>
                    <a:cubicBezTo>
                      <a:pt x="473" y="334"/>
                      <a:pt x="473" y="334"/>
                      <a:pt x="473" y="334"/>
                    </a:cubicBezTo>
                    <a:cubicBezTo>
                      <a:pt x="473" y="335"/>
                      <a:pt x="473" y="335"/>
                      <a:pt x="473" y="335"/>
                    </a:cubicBezTo>
                    <a:cubicBezTo>
                      <a:pt x="473" y="335"/>
                      <a:pt x="473" y="335"/>
                      <a:pt x="473" y="335"/>
                    </a:cubicBezTo>
                    <a:cubicBezTo>
                      <a:pt x="473" y="334"/>
                      <a:pt x="473" y="334"/>
                      <a:pt x="473" y="334"/>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6"/>
                      <a:pt x="473" y="336"/>
                      <a:pt x="473" y="336"/>
                    </a:cubicBezTo>
                    <a:cubicBezTo>
                      <a:pt x="486" y="352"/>
                      <a:pt x="486" y="352"/>
                      <a:pt x="486" y="352"/>
                    </a:cubicBezTo>
                    <a:cubicBezTo>
                      <a:pt x="487" y="353"/>
                      <a:pt x="489" y="354"/>
                      <a:pt x="491" y="354"/>
                    </a:cubicBezTo>
                    <a:cubicBezTo>
                      <a:pt x="493" y="354"/>
                      <a:pt x="495" y="353"/>
                      <a:pt x="496" y="351"/>
                    </a:cubicBezTo>
                    <a:cubicBezTo>
                      <a:pt x="506" y="334"/>
                      <a:pt x="506" y="334"/>
                      <a:pt x="506" y="334"/>
                    </a:cubicBezTo>
                    <a:cubicBezTo>
                      <a:pt x="507" y="332"/>
                      <a:pt x="508" y="330"/>
                      <a:pt x="508" y="328"/>
                    </a:cubicBezTo>
                    <a:cubicBezTo>
                      <a:pt x="508" y="326"/>
                      <a:pt x="507" y="323"/>
                      <a:pt x="506" y="321"/>
                    </a:cubicBezTo>
                    <a:cubicBezTo>
                      <a:pt x="493" y="300"/>
                      <a:pt x="493" y="300"/>
                      <a:pt x="493" y="300"/>
                    </a:cubicBezTo>
                    <a:cubicBezTo>
                      <a:pt x="491" y="298"/>
                      <a:pt x="490" y="292"/>
                      <a:pt x="490" y="289"/>
                    </a:cubicBezTo>
                    <a:cubicBezTo>
                      <a:pt x="490" y="282"/>
                      <a:pt x="490" y="282"/>
                      <a:pt x="490" y="282"/>
                    </a:cubicBezTo>
                    <a:cubicBezTo>
                      <a:pt x="490" y="281"/>
                      <a:pt x="490" y="280"/>
                      <a:pt x="491" y="279"/>
                    </a:cubicBezTo>
                    <a:cubicBezTo>
                      <a:pt x="491" y="278"/>
                      <a:pt x="492" y="278"/>
                      <a:pt x="493" y="278"/>
                    </a:cubicBezTo>
                    <a:cubicBezTo>
                      <a:pt x="510" y="278"/>
                      <a:pt x="510" y="278"/>
                      <a:pt x="510" y="278"/>
                    </a:cubicBezTo>
                    <a:cubicBezTo>
                      <a:pt x="512" y="278"/>
                      <a:pt x="514" y="277"/>
                      <a:pt x="515" y="275"/>
                    </a:cubicBezTo>
                    <a:cubicBezTo>
                      <a:pt x="517" y="274"/>
                      <a:pt x="517" y="271"/>
                      <a:pt x="517" y="269"/>
                    </a:cubicBezTo>
                    <a:cubicBezTo>
                      <a:pt x="517" y="269"/>
                      <a:pt x="517" y="269"/>
                      <a:pt x="517" y="269"/>
                    </a:cubicBezTo>
                    <a:cubicBezTo>
                      <a:pt x="516" y="242"/>
                      <a:pt x="516" y="242"/>
                      <a:pt x="516" y="242"/>
                    </a:cubicBezTo>
                    <a:cubicBezTo>
                      <a:pt x="516" y="240"/>
                      <a:pt x="515" y="237"/>
                      <a:pt x="515" y="235"/>
                    </a:cubicBezTo>
                    <a:cubicBezTo>
                      <a:pt x="514" y="233"/>
                      <a:pt x="513" y="231"/>
                      <a:pt x="511" y="230"/>
                    </a:cubicBezTo>
                    <a:cubicBezTo>
                      <a:pt x="496" y="214"/>
                      <a:pt x="496" y="214"/>
                      <a:pt x="496" y="214"/>
                    </a:cubicBezTo>
                    <a:cubicBezTo>
                      <a:pt x="494" y="212"/>
                      <a:pt x="491" y="208"/>
                      <a:pt x="490" y="205"/>
                    </a:cubicBezTo>
                    <a:cubicBezTo>
                      <a:pt x="490" y="202"/>
                      <a:pt x="490" y="202"/>
                      <a:pt x="490" y="202"/>
                    </a:cubicBezTo>
                    <a:cubicBezTo>
                      <a:pt x="489" y="200"/>
                      <a:pt x="488" y="198"/>
                      <a:pt x="487" y="197"/>
                    </a:cubicBezTo>
                    <a:cubicBezTo>
                      <a:pt x="485" y="196"/>
                      <a:pt x="484" y="195"/>
                      <a:pt x="482" y="195"/>
                    </a:cubicBezTo>
                    <a:cubicBezTo>
                      <a:pt x="481" y="195"/>
                      <a:pt x="481" y="195"/>
                      <a:pt x="481" y="195"/>
                    </a:cubicBezTo>
                    <a:cubicBezTo>
                      <a:pt x="480" y="195"/>
                      <a:pt x="480" y="195"/>
                      <a:pt x="480" y="195"/>
                    </a:cubicBezTo>
                    <a:cubicBezTo>
                      <a:pt x="479" y="195"/>
                      <a:pt x="479" y="195"/>
                      <a:pt x="478" y="195"/>
                    </a:cubicBezTo>
                    <a:cubicBezTo>
                      <a:pt x="477" y="194"/>
                      <a:pt x="476" y="193"/>
                      <a:pt x="475" y="192"/>
                    </a:cubicBezTo>
                    <a:cubicBezTo>
                      <a:pt x="474" y="191"/>
                      <a:pt x="474" y="191"/>
                      <a:pt x="474" y="191"/>
                    </a:cubicBezTo>
                    <a:cubicBezTo>
                      <a:pt x="473" y="189"/>
                      <a:pt x="473" y="186"/>
                      <a:pt x="473" y="184"/>
                    </a:cubicBezTo>
                    <a:cubicBezTo>
                      <a:pt x="473" y="183"/>
                      <a:pt x="473" y="182"/>
                      <a:pt x="473" y="181"/>
                    </a:cubicBezTo>
                    <a:cubicBezTo>
                      <a:pt x="473" y="181"/>
                      <a:pt x="473" y="180"/>
                      <a:pt x="474" y="180"/>
                    </a:cubicBezTo>
                    <a:cubicBezTo>
                      <a:pt x="475" y="179"/>
                      <a:pt x="475" y="179"/>
                      <a:pt x="475" y="179"/>
                    </a:cubicBezTo>
                    <a:cubicBezTo>
                      <a:pt x="475" y="179"/>
                      <a:pt x="475" y="179"/>
                      <a:pt x="476" y="180"/>
                    </a:cubicBezTo>
                    <a:cubicBezTo>
                      <a:pt x="483" y="184"/>
                      <a:pt x="483" y="184"/>
                      <a:pt x="483" y="184"/>
                    </a:cubicBezTo>
                    <a:cubicBezTo>
                      <a:pt x="485" y="185"/>
                      <a:pt x="489" y="188"/>
                      <a:pt x="491" y="190"/>
                    </a:cubicBezTo>
                    <a:cubicBezTo>
                      <a:pt x="512" y="214"/>
                      <a:pt x="512" y="214"/>
                      <a:pt x="512" y="214"/>
                    </a:cubicBezTo>
                    <a:cubicBezTo>
                      <a:pt x="513" y="215"/>
                      <a:pt x="515" y="216"/>
                      <a:pt x="517" y="216"/>
                    </a:cubicBezTo>
                    <a:cubicBezTo>
                      <a:pt x="519" y="216"/>
                      <a:pt x="521" y="215"/>
                      <a:pt x="521" y="213"/>
                    </a:cubicBezTo>
                    <a:cubicBezTo>
                      <a:pt x="522" y="212"/>
                      <a:pt x="522" y="211"/>
                      <a:pt x="522" y="210"/>
                    </a:cubicBezTo>
                    <a:cubicBezTo>
                      <a:pt x="522" y="207"/>
                      <a:pt x="521" y="204"/>
                      <a:pt x="520" y="202"/>
                    </a:cubicBezTo>
                    <a:cubicBezTo>
                      <a:pt x="505" y="185"/>
                      <a:pt x="505" y="185"/>
                      <a:pt x="505" y="185"/>
                    </a:cubicBezTo>
                    <a:cubicBezTo>
                      <a:pt x="504" y="184"/>
                      <a:pt x="503" y="182"/>
                      <a:pt x="503" y="180"/>
                    </a:cubicBezTo>
                    <a:cubicBezTo>
                      <a:pt x="503" y="179"/>
                      <a:pt x="503" y="178"/>
                      <a:pt x="504" y="177"/>
                    </a:cubicBezTo>
                    <a:cubicBezTo>
                      <a:pt x="508" y="167"/>
                      <a:pt x="508" y="167"/>
                      <a:pt x="508" y="167"/>
                    </a:cubicBezTo>
                    <a:cubicBezTo>
                      <a:pt x="509" y="165"/>
                      <a:pt x="509" y="161"/>
                      <a:pt x="509" y="158"/>
                    </a:cubicBezTo>
                    <a:cubicBezTo>
                      <a:pt x="509" y="157"/>
                      <a:pt x="509" y="155"/>
                      <a:pt x="509" y="154"/>
                    </a:cubicBezTo>
                    <a:cubicBezTo>
                      <a:pt x="504" y="129"/>
                      <a:pt x="504" y="129"/>
                      <a:pt x="504" y="129"/>
                    </a:cubicBezTo>
                    <a:cubicBezTo>
                      <a:pt x="503" y="127"/>
                      <a:pt x="502" y="125"/>
                      <a:pt x="501" y="123"/>
                    </a:cubicBezTo>
                    <a:cubicBezTo>
                      <a:pt x="499" y="121"/>
                      <a:pt x="497" y="120"/>
                      <a:pt x="495" y="120"/>
                    </a:cubicBezTo>
                    <a:cubicBezTo>
                      <a:pt x="485" y="118"/>
                      <a:pt x="485" y="118"/>
                      <a:pt x="485" y="118"/>
                    </a:cubicBezTo>
                    <a:cubicBezTo>
                      <a:pt x="484" y="118"/>
                      <a:pt x="483" y="117"/>
                      <a:pt x="482" y="116"/>
                    </a:cubicBezTo>
                    <a:cubicBezTo>
                      <a:pt x="481" y="115"/>
                      <a:pt x="480" y="114"/>
                      <a:pt x="479" y="112"/>
                    </a:cubicBezTo>
                    <a:cubicBezTo>
                      <a:pt x="474" y="96"/>
                      <a:pt x="474" y="96"/>
                      <a:pt x="474" y="96"/>
                    </a:cubicBezTo>
                    <a:cubicBezTo>
                      <a:pt x="474" y="96"/>
                      <a:pt x="474" y="95"/>
                      <a:pt x="474" y="94"/>
                    </a:cubicBezTo>
                    <a:cubicBezTo>
                      <a:pt x="474" y="92"/>
                      <a:pt x="475" y="91"/>
                      <a:pt x="476" y="90"/>
                    </a:cubicBezTo>
                    <a:cubicBezTo>
                      <a:pt x="495" y="79"/>
                      <a:pt x="495" y="79"/>
                      <a:pt x="495" y="79"/>
                    </a:cubicBezTo>
                    <a:cubicBezTo>
                      <a:pt x="496" y="79"/>
                      <a:pt x="496" y="79"/>
                      <a:pt x="496" y="79"/>
                    </a:cubicBezTo>
                    <a:cubicBezTo>
                      <a:pt x="498" y="78"/>
                      <a:pt x="499" y="79"/>
                      <a:pt x="500" y="81"/>
                    </a:cubicBezTo>
                    <a:cubicBezTo>
                      <a:pt x="533" y="131"/>
                      <a:pt x="533" y="131"/>
                      <a:pt x="533" y="131"/>
                    </a:cubicBezTo>
                    <a:cubicBezTo>
                      <a:pt x="534" y="133"/>
                      <a:pt x="536" y="134"/>
                      <a:pt x="538" y="134"/>
                    </a:cubicBezTo>
                    <a:cubicBezTo>
                      <a:pt x="539" y="134"/>
                      <a:pt x="540" y="133"/>
                      <a:pt x="541" y="133"/>
                    </a:cubicBezTo>
                    <a:cubicBezTo>
                      <a:pt x="541" y="132"/>
                      <a:pt x="542" y="131"/>
                      <a:pt x="543" y="130"/>
                    </a:cubicBezTo>
                    <a:cubicBezTo>
                      <a:pt x="544" y="129"/>
                      <a:pt x="544" y="127"/>
                      <a:pt x="544" y="125"/>
                    </a:cubicBezTo>
                    <a:cubicBezTo>
                      <a:pt x="544" y="122"/>
                      <a:pt x="543" y="120"/>
                      <a:pt x="542" y="118"/>
                    </a:cubicBezTo>
                    <a:cubicBezTo>
                      <a:pt x="522" y="84"/>
                      <a:pt x="522" y="84"/>
                      <a:pt x="522" y="84"/>
                    </a:cubicBezTo>
                    <a:cubicBezTo>
                      <a:pt x="522" y="84"/>
                      <a:pt x="522" y="83"/>
                      <a:pt x="522" y="82"/>
                    </a:cubicBezTo>
                    <a:cubicBezTo>
                      <a:pt x="522" y="81"/>
                      <a:pt x="522" y="80"/>
                      <a:pt x="523" y="80"/>
                    </a:cubicBezTo>
                    <a:cubicBezTo>
                      <a:pt x="526" y="78"/>
                      <a:pt x="526" y="78"/>
                      <a:pt x="526" y="78"/>
                    </a:cubicBezTo>
                    <a:cubicBezTo>
                      <a:pt x="528" y="78"/>
                      <a:pt x="530" y="76"/>
                      <a:pt x="529" y="73"/>
                    </a:cubicBezTo>
                    <a:cubicBezTo>
                      <a:pt x="529" y="72"/>
                      <a:pt x="529" y="70"/>
                      <a:pt x="527" y="69"/>
                    </a:cubicBezTo>
                    <a:cubicBezTo>
                      <a:pt x="514" y="55"/>
                      <a:pt x="514" y="55"/>
                      <a:pt x="514" y="55"/>
                    </a:cubicBezTo>
                    <a:cubicBezTo>
                      <a:pt x="513" y="54"/>
                      <a:pt x="511" y="53"/>
                      <a:pt x="509" y="52"/>
                    </a:cubicBezTo>
                    <a:cubicBezTo>
                      <a:pt x="508" y="51"/>
                      <a:pt x="506" y="50"/>
                      <a:pt x="504" y="49"/>
                    </a:cubicBezTo>
                    <a:cubicBezTo>
                      <a:pt x="393" y="22"/>
                      <a:pt x="393" y="22"/>
                      <a:pt x="393" y="22"/>
                    </a:cubicBezTo>
                    <a:cubicBezTo>
                      <a:pt x="392" y="22"/>
                      <a:pt x="391" y="21"/>
                      <a:pt x="390" y="21"/>
                    </a:cubicBezTo>
                    <a:cubicBezTo>
                      <a:pt x="389" y="21"/>
                      <a:pt x="387" y="22"/>
                      <a:pt x="386" y="22"/>
                    </a:cubicBezTo>
                    <a:cubicBezTo>
                      <a:pt x="385" y="23"/>
                      <a:pt x="383" y="24"/>
                      <a:pt x="383" y="25"/>
                    </a:cubicBezTo>
                    <a:cubicBezTo>
                      <a:pt x="382" y="26"/>
                      <a:pt x="381" y="26"/>
                      <a:pt x="379" y="26"/>
                    </a:cubicBezTo>
                    <a:cubicBezTo>
                      <a:pt x="378" y="26"/>
                      <a:pt x="378" y="26"/>
                      <a:pt x="377" y="26"/>
                    </a:cubicBezTo>
                    <a:cubicBezTo>
                      <a:pt x="299" y="0"/>
                      <a:pt x="299" y="0"/>
                      <a:pt x="299" y="0"/>
                    </a:cubicBezTo>
                    <a:cubicBezTo>
                      <a:pt x="298" y="0"/>
                      <a:pt x="297" y="0"/>
                      <a:pt x="296" y="0"/>
                    </a:cubicBezTo>
                    <a:cubicBezTo>
                      <a:pt x="295" y="0"/>
                      <a:pt x="294" y="0"/>
                      <a:pt x="293" y="1"/>
                    </a:cubicBezTo>
                    <a:cubicBezTo>
                      <a:pt x="292" y="2"/>
                      <a:pt x="291" y="4"/>
                      <a:pt x="291" y="5"/>
                    </a:cubicBezTo>
                    <a:cubicBezTo>
                      <a:pt x="291" y="6"/>
                      <a:pt x="291" y="8"/>
                      <a:pt x="290" y="10"/>
                    </a:cubicBezTo>
                    <a:cubicBezTo>
                      <a:pt x="290" y="11"/>
                      <a:pt x="289" y="13"/>
                      <a:pt x="288" y="15"/>
                    </a:cubicBezTo>
                    <a:cubicBezTo>
                      <a:pt x="282" y="28"/>
                      <a:pt x="282" y="28"/>
                      <a:pt x="282" y="28"/>
                    </a:cubicBezTo>
                    <a:cubicBezTo>
                      <a:pt x="281" y="31"/>
                      <a:pt x="277" y="34"/>
                      <a:pt x="275" y="36"/>
                    </a:cubicBezTo>
                    <a:cubicBezTo>
                      <a:pt x="265" y="42"/>
                      <a:pt x="265" y="42"/>
                      <a:pt x="265" y="42"/>
                    </a:cubicBezTo>
                    <a:cubicBezTo>
                      <a:pt x="264" y="43"/>
                      <a:pt x="262" y="44"/>
                      <a:pt x="260" y="44"/>
                    </a:cubicBezTo>
                    <a:cubicBezTo>
                      <a:pt x="259" y="45"/>
                      <a:pt x="257" y="45"/>
                      <a:pt x="256" y="45"/>
                    </a:cubicBezTo>
                    <a:cubicBezTo>
                      <a:pt x="221" y="45"/>
                      <a:pt x="221" y="45"/>
                      <a:pt x="221" y="45"/>
                    </a:cubicBezTo>
                    <a:cubicBezTo>
                      <a:pt x="219" y="45"/>
                      <a:pt x="217" y="46"/>
                      <a:pt x="215" y="47"/>
                    </a:cubicBezTo>
                    <a:cubicBezTo>
                      <a:pt x="214" y="48"/>
                      <a:pt x="212" y="50"/>
                      <a:pt x="212" y="52"/>
                    </a:cubicBezTo>
                    <a:cubicBezTo>
                      <a:pt x="211" y="53"/>
                      <a:pt x="210" y="54"/>
                      <a:pt x="209" y="54"/>
                    </a:cubicBezTo>
                    <a:cubicBezTo>
                      <a:pt x="209" y="54"/>
                      <a:pt x="209" y="54"/>
                      <a:pt x="208" y="54"/>
                    </a:cubicBezTo>
                    <a:cubicBezTo>
                      <a:pt x="199" y="48"/>
                      <a:pt x="199" y="48"/>
                      <a:pt x="199" y="48"/>
                    </a:cubicBezTo>
                    <a:cubicBezTo>
                      <a:pt x="198" y="48"/>
                      <a:pt x="198" y="47"/>
                      <a:pt x="198" y="47"/>
                    </a:cubicBezTo>
                    <a:cubicBezTo>
                      <a:pt x="198" y="47"/>
                      <a:pt x="198" y="47"/>
                      <a:pt x="198" y="47"/>
                    </a:cubicBezTo>
                    <a:cubicBezTo>
                      <a:pt x="197" y="48"/>
                      <a:pt x="197" y="48"/>
                      <a:pt x="197" y="48"/>
                    </a:cubicBezTo>
                    <a:cubicBezTo>
                      <a:pt x="198" y="48"/>
                      <a:pt x="198" y="48"/>
                      <a:pt x="198" y="48"/>
                    </a:cubicBezTo>
                    <a:cubicBezTo>
                      <a:pt x="198" y="47"/>
                      <a:pt x="198" y="47"/>
                      <a:pt x="198" y="47"/>
                    </a:cubicBezTo>
                    <a:cubicBezTo>
                      <a:pt x="197" y="48"/>
                      <a:pt x="197" y="48"/>
                      <a:pt x="197" y="48"/>
                    </a:cubicBezTo>
                    <a:cubicBezTo>
                      <a:pt x="198" y="48"/>
                      <a:pt x="198" y="48"/>
                      <a:pt x="198" y="48"/>
                    </a:cubicBezTo>
                    <a:cubicBezTo>
                      <a:pt x="197" y="48"/>
                      <a:pt x="197" y="48"/>
                      <a:pt x="197" y="48"/>
                    </a:cubicBezTo>
                    <a:cubicBezTo>
                      <a:pt x="198" y="49"/>
                      <a:pt x="198" y="49"/>
                      <a:pt x="198" y="49"/>
                    </a:cubicBezTo>
                    <a:cubicBezTo>
                      <a:pt x="198" y="48"/>
                      <a:pt x="198" y="48"/>
                      <a:pt x="198" y="48"/>
                    </a:cubicBezTo>
                    <a:cubicBezTo>
                      <a:pt x="197" y="48"/>
                      <a:pt x="197" y="48"/>
                      <a:pt x="197" y="48"/>
                    </a:cubicBezTo>
                    <a:cubicBezTo>
                      <a:pt x="198" y="49"/>
                      <a:pt x="198" y="49"/>
                      <a:pt x="198" y="49"/>
                    </a:cubicBezTo>
                    <a:cubicBezTo>
                      <a:pt x="197" y="48"/>
                      <a:pt x="197" y="48"/>
                      <a:pt x="197" y="48"/>
                    </a:cubicBezTo>
                    <a:cubicBezTo>
                      <a:pt x="197" y="49"/>
                      <a:pt x="197" y="49"/>
                      <a:pt x="197" y="49"/>
                    </a:cubicBezTo>
                    <a:cubicBezTo>
                      <a:pt x="198" y="49"/>
                      <a:pt x="198" y="49"/>
                      <a:pt x="198" y="49"/>
                    </a:cubicBezTo>
                    <a:cubicBezTo>
                      <a:pt x="197" y="48"/>
                      <a:pt x="197" y="48"/>
                      <a:pt x="197" y="48"/>
                    </a:cubicBezTo>
                    <a:cubicBezTo>
                      <a:pt x="197" y="49"/>
                      <a:pt x="197" y="49"/>
                      <a:pt x="197" y="49"/>
                    </a:cubicBezTo>
                    <a:cubicBezTo>
                      <a:pt x="197" y="49"/>
                      <a:pt x="197" y="49"/>
                      <a:pt x="197" y="49"/>
                    </a:cubicBezTo>
                    <a:cubicBezTo>
                      <a:pt x="197" y="50"/>
                      <a:pt x="197" y="50"/>
                      <a:pt x="197" y="50"/>
                    </a:cubicBezTo>
                    <a:cubicBezTo>
                      <a:pt x="197" y="49"/>
                      <a:pt x="197" y="49"/>
                      <a:pt x="197" y="49"/>
                    </a:cubicBezTo>
                    <a:cubicBezTo>
                      <a:pt x="197" y="49"/>
                      <a:pt x="197" y="49"/>
                      <a:pt x="197" y="49"/>
                    </a:cubicBezTo>
                    <a:cubicBezTo>
                      <a:pt x="197" y="50"/>
                      <a:pt x="197" y="50"/>
                      <a:pt x="197" y="50"/>
                    </a:cubicBezTo>
                    <a:cubicBezTo>
                      <a:pt x="197" y="50"/>
                      <a:pt x="197" y="50"/>
                      <a:pt x="197" y="50"/>
                    </a:cubicBezTo>
                    <a:cubicBezTo>
                      <a:pt x="198" y="50"/>
                      <a:pt x="198" y="50"/>
                      <a:pt x="198" y="50"/>
                    </a:cubicBezTo>
                    <a:cubicBezTo>
                      <a:pt x="198" y="50"/>
                      <a:pt x="198" y="50"/>
                      <a:pt x="198" y="50"/>
                    </a:cubicBezTo>
                    <a:cubicBezTo>
                      <a:pt x="201" y="50"/>
                      <a:pt x="201" y="50"/>
                      <a:pt x="201" y="50"/>
                    </a:cubicBezTo>
                    <a:cubicBezTo>
                      <a:pt x="201" y="50"/>
                      <a:pt x="201" y="50"/>
                      <a:pt x="201" y="50"/>
                    </a:cubicBezTo>
                    <a:cubicBezTo>
                      <a:pt x="203" y="50"/>
                      <a:pt x="205" y="49"/>
                      <a:pt x="206" y="49"/>
                    </a:cubicBezTo>
                    <a:cubicBezTo>
                      <a:pt x="208" y="48"/>
                      <a:pt x="209" y="47"/>
                      <a:pt x="210" y="46"/>
                    </a:cubicBezTo>
                    <a:cubicBezTo>
                      <a:pt x="210" y="45"/>
                      <a:pt x="211" y="44"/>
                      <a:pt x="211" y="43"/>
                    </a:cubicBezTo>
                    <a:cubicBezTo>
                      <a:pt x="211" y="42"/>
                      <a:pt x="210" y="41"/>
                      <a:pt x="209" y="40"/>
                    </a:cubicBezTo>
                    <a:cubicBezTo>
                      <a:pt x="208" y="39"/>
                      <a:pt x="207" y="38"/>
                      <a:pt x="206" y="38"/>
                    </a:cubicBezTo>
                    <a:cubicBezTo>
                      <a:pt x="197" y="35"/>
                      <a:pt x="197" y="35"/>
                      <a:pt x="197" y="35"/>
                    </a:cubicBezTo>
                    <a:cubicBezTo>
                      <a:pt x="195" y="35"/>
                      <a:pt x="190" y="33"/>
                      <a:pt x="188" y="31"/>
                    </a:cubicBezTo>
                    <a:cubicBezTo>
                      <a:pt x="183" y="28"/>
                      <a:pt x="183" y="28"/>
                      <a:pt x="183" y="28"/>
                    </a:cubicBezTo>
                    <a:cubicBezTo>
                      <a:pt x="181" y="27"/>
                      <a:pt x="180" y="26"/>
                      <a:pt x="178" y="26"/>
                    </a:cubicBezTo>
                    <a:cubicBezTo>
                      <a:pt x="176" y="26"/>
                      <a:pt x="173" y="27"/>
                      <a:pt x="171" y="29"/>
                    </a:cubicBezTo>
                    <a:cubicBezTo>
                      <a:pt x="136" y="64"/>
                      <a:pt x="136" y="64"/>
                      <a:pt x="136" y="64"/>
                    </a:cubicBezTo>
                    <a:cubicBezTo>
                      <a:pt x="133" y="66"/>
                      <a:pt x="131" y="71"/>
                      <a:pt x="130" y="75"/>
                    </a:cubicBezTo>
                    <a:cubicBezTo>
                      <a:pt x="130" y="76"/>
                      <a:pt x="130" y="76"/>
                      <a:pt x="130" y="76"/>
                    </a:cubicBezTo>
                    <a:cubicBezTo>
                      <a:pt x="130" y="76"/>
                      <a:pt x="130" y="77"/>
                      <a:pt x="130" y="78"/>
                    </a:cubicBezTo>
                    <a:cubicBezTo>
                      <a:pt x="130" y="79"/>
                      <a:pt x="130" y="81"/>
                      <a:pt x="131" y="82"/>
                    </a:cubicBezTo>
                    <a:cubicBezTo>
                      <a:pt x="132" y="83"/>
                      <a:pt x="133" y="84"/>
                      <a:pt x="135" y="84"/>
                    </a:cubicBezTo>
                    <a:cubicBezTo>
                      <a:pt x="136" y="84"/>
                      <a:pt x="136" y="84"/>
                      <a:pt x="136" y="84"/>
                    </a:cubicBezTo>
                    <a:cubicBezTo>
                      <a:pt x="136" y="84"/>
                      <a:pt x="136" y="84"/>
                      <a:pt x="136" y="84"/>
                    </a:cubicBezTo>
                    <a:cubicBezTo>
                      <a:pt x="136" y="84"/>
                      <a:pt x="136" y="84"/>
                      <a:pt x="136" y="84"/>
                    </a:cubicBezTo>
                    <a:cubicBezTo>
                      <a:pt x="136" y="84"/>
                      <a:pt x="136" y="84"/>
                      <a:pt x="136" y="84"/>
                    </a:cubicBezTo>
                    <a:cubicBezTo>
                      <a:pt x="137" y="84"/>
                      <a:pt x="138" y="84"/>
                      <a:pt x="138" y="85"/>
                    </a:cubicBezTo>
                    <a:cubicBezTo>
                      <a:pt x="139" y="86"/>
                      <a:pt x="140" y="87"/>
                      <a:pt x="140" y="88"/>
                    </a:cubicBezTo>
                    <a:cubicBezTo>
                      <a:pt x="141" y="91"/>
                      <a:pt x="141" y="91"/>
                      <a:pt x="141" y="91"/>
                    </a:cubicBezTo>
                    <a:cubicBezTo>
                      <a:pt x="142" y="92"/>
                      <a:pt x="143" y="93"/>
                      <a:pt x="143" y="94"/>
                    </a:cubicBezTo>
                    <a:cubicBezTo>
                      <a:pt x="144" y="95"/>
                      <a:pt x="145" y="95"/>
                      <a:pt x="147" y="95"/>
                    </a:cubicBezTo>
                    <a:cubicBezTo>
                      <a:pt x="148" y="95"/>
                      <a:pt x="150" y="94"/>
                      <a:pt x="151" y="93"/>
                    </a:cubicBezTo>
                    <a:cubicBezTo>
                      <a:pt x="156" y="86"/>
                      <a:pt x="156" y="86"/>
                      <a:pt x="156" y="86"/>
                    </a:cubicBezTo>
                    <a:cubicBezTo>
                      <a:pt x="158" y="83"/>
                      <a:pt x="160" y="78"/>
                      <a:pt x="160" y="74"/>
                    </a:cubicBezTo>
                    <a:cubicBezTo>
                      <a:pt x="161" y="71"/>
                      <a:pt x="163" y="66"/>
                      <a:pt x="164" y="64"/>
                    </a:cubicBezTo>
                    <a:cubicBezTo>
                      <a:pt x="167" y="60"/>
                      <a:pt x="167" y="60"/>
                      <a:pt x="167" y="60"/>
                    </a:cubicBezTo>
                    <a:cubicBezTo>
                      <a:pt x="167" y="59"/>
                      <a:pt x="168" y="59"/>
                      <a:pt x="169" y="58"/>
                    </a:cubicBezTo>
                    <a:cubicBezTo>
                      <a:pt x="170" y="58"/>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8"/>
                      <a:pt x="170" y="59"/>
                      <a:pt x="169" y="60"/>
                    </a:cubicBezTo>
                    <a:cubicBezTo>
                      <a:pt x="168" y="62"/>
                      <a:pt x="167" y="65"/>
                      <a:pt x="167" y="67"/>
                    </a:cubicBezTo>
                    <a:cubicBezTo>
                      <a:pt x="167" y="69"/>
                      <a:pt x="168" y="70"/>
                      <a:pt x="168" y="71"/>
                    </a:cubicBezTo>
                    <a:cubicBezTo>
                      <a:pt x="169" y="74"/>
                      <a:pt x="172" y="75"/>
                      <a:pt x="175" y="75"/>
                    </a:cubicBezTo>
                    <a:cubicBezTo>
                      <a:pt x="176" y="75"/>
                      <a:pt x="177" y="75"/>
                      <a:pt x="178" y="75"/>
                    </a:cubicBezTo>
                    <a:cubicBezTo>
                      <a:pt x="179" y="75"/>
                      <a:pt x="179" y="75"/>
                      <a:pt x="179" y="75"/>
                    </a:cubicBezTo>
                    <a:cubicBezTo>
                      <a:pt x="180" y="74"/>
                      <a:pt x="180" y="74"/>
                      <a:pt x="181"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5"/>
                      <a:pt x="181" y="76"/>
                    </a:cubicBezTo>
                    <a:cubicBezTo>
                      <a:pt x="181" y="76"/>
                      <a:pt x="180" y="77"/>
                      <a:pt x="179" y="78"/>
                    </a:cubicBezTo>
                    <a:cubicBezTo>
                      <a:pt x="176" y="80"/>
                      <a:pt x="176" y="80"/>
                      <a:pt x="176" y="80"/>
                    </a:cubicBezTo>
                    <a:cubicBezTo>
                      <a:pt x="173" y="82"/>
                      <a:pt x="170" y="85"/>
                      <a:pt x="167" y="88"/>
                    </a:cubicBezTo>
                    <a:cubicBezTo>
                      <a:pt x="152" y="104"/>
                      <a:pt x="152" y="104"/>
                      <a:pt x="152" y="104"/>
                    </a:cubicBezTo>
                    <a:cubicBezTo>
                      <a:pt x="150" y="105"/>
                      <a:pt x="148" y="106"/>
                      <a:pt x="146" y="106"/>
                    </a:cubicBezTo>
                    <a:cubicBezTo>
                      <a:pt x="145" y="106"/>
                      <a:pt x="145" y="106"/>
                      <a:pt x="145" y="106"/>
                    </a:cubicBezTo>
                    <a:cubicBezTo>
                      <a:pt x="144" y="108"/>
                      <a:pt x="144" y="108"/>
                      <a:pt x="144" y="108"/>
                    </a:cubicBezTo>
                    <a:cubicBezTo>
                      <a:pt x="145" y="106"/>
                      <a:pt x="145" y="106"/>
                      <a:pt x="145" y="106"/>
                    </a:cubicBezTo>
                    <a:cubicBezTo>
                      <a:pt x="145" y="106"/>
                      <a:pt x="145" y="106"/>
                      <a:pt x="145" y="106"/>
                    </a:cubicBezTo>
                    <a:cubicBezTo>
                      <a:pt x="145" y="106"/>
                      <a:pt x="145" y="106"/>
                      <a:pt x="145" y="106"/>
                    </a:cubicBezTo>
                    <a:cubicBezTo>
                      <a:pt x="145" y="106"/>
                      <a:pt x="145" y="106"/>
                      <a:pt x="145" y="106"/>
                    </a:cubicBezTo>
                    <a:cubicBezTo>
                      <a:pt x="144" y="106"/>
                      <a:pt x="143" y="105"/>
                      <a:pt x="142" y="104"/>
                    </a:cubicBezTo>
                    <a:cubicBezTo>
                      <a:pt x="141" y="103"/>
                      <a:pt x="140" y="102"/>
                      <a:pt x="140" y="100"/>
                    </a:cubicBezTo>
                    <a:cubicBezTo>
                      <a:pt x="139" y="96"/>
                      <a:pt x="139" y="96"/>
                      <a:pt x="139" y="96"/>
                    </a:cubicBezTo>
                    <a:cubicBezTo>
                      <a:pt x="139" y="95"/>
                      <a:pt x="138" y="94"/>
                      <a:pt x="138" y="94"/>
                    </a:cubicBezTo>
                    <a:cubicBezTo>
                      <a:pt x="138" y="93"/>
                      <a:pt x="137" y="93"/>
                      <a:pt x="137" y="93"/>
                    </a:cubicBezTo>
                    <a:cubicBezTo>
                      <a:pt x="136" y="92"/>
                      <a:pt x="136" y="92"/>
                      <a:pt x="135" y="92"/>
                    </a:cubicBezTo>
                    <a:cubicBezTo>
                      <a:pt x="134" y="92"/>
                      <a:pt x="133" y="93"/>
                      <a:pt x="132" y="93"/>
                    </a:cubicBezTo>
                    <a:cubicBezTo>
                      <a:pt x="132" y="94"/>
                      <a:pt x="131" y="95"/>
                      <a:pt x="131" y="96"/>
                    </a:cubicBezTo>
                    <a:cubicBezTo>
                      <a:pt x="129" y="101"/>
                      <a:pt x="129" y="101"/>
                      <a:pt x="129" y="101"/>
                    </a:cubicBezTo>
                    <a:cubicBezTo>
                      <a:pt x="128" y="103"/>
                      <a:pt x="127" y="104"/>
                      <a:pt x="126" y="105"/>
                    </a:cubicBezTo>
                    <a:cubicBezTo>
                      <a:pt x="126" y="105"/>
                      <a:pt x="126" y="105"/>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4" y="106"/>
                      <a:pt x="124" y="106"/>
                      <a:pt x="123" y="106"/>
                    </a:cubicBezTo>
                    <a:cubicBezTo>
                      <a:pt x="121" y="107"/>
                      <a:pt x="119" y="109"/>
                      <a:pt x="117" y="111"/>
                    </a:cubicBezTo>
                    <a:cubicBezTo>
                      <a:pt x="114" y="115"/>
                      <a:pt x="114" y="115"/>
                      <a:pt x="114" y="115"/>
                    </a:cubicBezTo>
                    <a:cubicBezTo>
                      <a:pt x="113" y="117"/>
                      <a:pt x="109" y="121"/>
                      <a:pt x="107" y="122"/>
                    </a:cubicBezTo>
                    <a:cubicBezTo>
                      <a:pt x="89" y="133"/>
                      <a:pt x="89" y="133"/>
                      <a:pt x="89" y="133"/>
                    </a:cubicBezTo>
                    <a:cubicBezTo>
                      <a:pt x="86" y="134"/>
                      <a:pt x="85" y="136"/>
                      <a:pt x="85" y="138"/>
                    </a:cubicBezTo>
                    <a:cubicBezTo>
                      <a:pt x="85" y="140"/>
                      <a:pt x="85" y="141"/>
                      <a:pt x="86" y="142"/>
                    </a:cubicBezTo>
                    <a:cubicBezTo>
                      <a:pt x="87" y="143"/>
                      <a:pt x="87" y="145"/>
                      <a:pt x="87" y="147"/>
                    </a:cubicBezTo>
                    <a:cubicBezTo>
                      <a:pt x="87" y="148"/>
                      <a:pt x="87" y="149"/>
                      <a:pt x="87" y="150"/>
                    </a:cubicBezTo>
                    <a:cubicBezTo>
                      <a:pt x="86" y="152"/>
                      <a:pt x="86" y="152"/>
                      <a:pt x="86" y="152"/>
                    </a:cubicBezTo>
                    <a:cubicBezTo>
                      <a:pt x="86" y="153"/>
                      <a:pt x="85" y="154"/>
                      <a:pt x="84" y="155"/>
                    </a:cubicBezTo>
                    <a:cubicBezTo>
                      <a:pt x="83" y="156"/>
                      <a:pt x="82" y="157"/>
                      <a:pt x="81" y="157"/>
                    </a:cubicBezTo>
                    <a:cubicBezTo>
                      <a:pt x="68" y="160"/>
                      <a:pt x="68" y="160"/>
                      <a:pt x="68" y="160"/>
                    </a:cubicBezTo>
                    <a:cubicBezTo>
                      <a:pt x="66" y="160"/>
                      <a:pt x="65" y="162"/>
                      <a:pt x="63" y="163"/>
                    </a:cubicBezTo>
                    <a:cubicBezTo>
                      <a:pt x="62" y="165"/>
                      <a:pt x="61" y="167"/>
                      <a:pt x="60" y="169"/>
                    </a:cubicBezTo>
                    <a:cubicBezTo>
                      <a:pt x="56" y="188"/>
                      <a:pt x="56" y="188"/>
                      <a:pt x="56" y="188"/>
                    </a:cubicBezTo>
                    <a:cubicBezTo>
                      <a:pt x="56" y="189"/>
                      <a:pt x="56" y="189"/>
                      <a:pt x="56" y="190"/>
                    </a:cubicBezTo>
                    <a:cubicBezTo>
                      <a:pt x="56" y="192"/>
                      <a:pt x="56" y="193"/>
                      <a:pt x="57" y="195"/>
                    </a:cubicBezTo>
                    <a:cubicBezTo>
                      <a:pt x="58" y="196"/>
                      <a:pt x="60" y="197"/>
                      <a:pt x="61" y="197"/>
                    </a:cubicBezTo>
                    <a:cubicBezTo>
                      <a:pt x="62" y="197"/>
                      <a:pt x="62" y="197"/>
                      <a:pt x="62" y="197"/>
                    </a:cubicBezTo>
                    <a:cubicBezTo>
                      <a:pt x="79" y="196"/>
                      <a:pt x="79" y="196"/>
                      <a:pt x="79" y="196"/>
                    </a:cubicBezTo>
                    <a:cubicBezTo>
                      <a:pt x="81" y="195"/>
                      <a:pt x="83" y="195"/>
                      <a:pt x="85" y="194"/>
                    </a:cubicBezTo>
                    <a:cubicBezTo>
                      <a:pt x="87" y="193"/>
                      <a:pt x="88" y="191"/>
                      <a:pt x="90" y="189"/>
                    </a:cubicBezTo>
                    <a:cubicBezTo>
                      <a:pt x="99" y="176"/>
                      <a:pt x="99" y="176"/>
                      <a:pt x="99" y="176"/>
                    </a:cubicBezTo>
                    <a:cubicBezTo>
                      <a:pt x="101" y="173"/>
                      <a:pt x="105" y="170"/>
                      <a:pt x="107" y="169"/>
                    </a:cubicBezTo>
                    <a:cubicBezTo>
                      <a:pt x="120" y="163"/>
                      <a:pt x="120" y="163"/>
                      <a:pt x="120" y="163"/>
                    </a:cubicBezTo>
                    <a:cubicBezTo>
                      <a:pt x="120" y="162"/>
                      <a:pt x="121" y="162"/>
                      <a:pt x="121" y="162"/>
                    </a:cubicBezTo>
                    <a:cubicBezTo>
                      <a:pt x="122" y="162"/>
                      <a:pt x="124" y="163"/>
                      <a:pt x="125" y="165"/>
                    </a:cubicBezTo>
                    <a:cubicBezTo>
                      <a:pt x="134" y="185"/>
                      <a:pt x="134" y="185"/>
                      <a:pt x="134" y="185"/>
                    </a:cubicBezTo>
                    <a:cubicBezTo>
                      <a:pt x="134" y="186"/>
                      <a:pt x="135" y="187"/>
                      <a:pt x="136" y="188"/>
                    </a:cubicBezTo>
                    <a:cubicBezTo>
                      <a:pt x="137" y="188"/>
                      <a:pt x="138" y="189"/>
                      <a:pt x="139" y="189"/>
                    </a:cubicBezTo>
                    <a:cubicBezTo>
                      <a:pt x="141" y="189"/>
                      <a:pt x="143" y="188"/>
                      <a:pt x="144" y="186"/>
                    </a:cubicBezTo>
                    <a:cubicBezTo>
                      <a:pt x="144" y="185"/>
                      <a:pt x="144" y="185"/>
                      <a:pt x="144" y="185"/>
                    </a:cubicBezTo>
                    <a:cubicBezTo>
                      <a:pt x="144" y="185"/>
                      <a:pt x="144" y="185"/>
                      <a:pt x="144" y="185"/>
                    </a:cubicBezTo>
                    <a:cubicBezTo>
                      <a:pt x="144" y="185"/>
                      <a:pt x="144" y="185"/>
                      <a:pt x="144" y="185"/>
                    </a:cubicBezTo>
                    <a:cubicBezTo>
                      <a:pt x="145" y="183"/>
                      <a:pt x="146" y="181"/>
                      <a:pt x="146" y="179"/>
                    </a:cubicBezTo>
                    <a:cubicBezTo>
                      <a:pt x="146" y="176"/>
                      <a:pt x="146" y="174"/>
                      <a:pt x="144" y="172"/>
                    </a:cubicBezTo>
                    <a:cubicBezTo>
                      <a:pt x="140" y="164"/>
                      <a:pt x="140" y="164"/>
                      <a:pt x="140" y="164"/>
                    </a:cubicBezTo>
                    <a:cubicBezTo>
                      <a:pt x="139" y="163"/>
                      <a:pt x="138" y="160"/>
                      <a:pt x="138" y="159"/>
                    </a:cubicBezTo>
                    <a:cubicBezTo>
                      <a:pt x="138" y="158"/>
                      <a:pt x="138" y="157"/>
                      <a:pt x="139" y="157"/>
                    </a:cubicBezTo>
                    <a:cubicBezTo>
                      <a:pt x="139" y="157"/>
                      <a:pt x="139" y="157"/>
                      <a:pt x="139" y="157"/>
                    </a:cubicBezTo>
                    <a:cubicBezTo>
                      <a:pt x="139" y="157"/>
                      <a:pt x="139" y="157"/>
                      <a:pt x="139" y="157"/>
                    </a:cubicBezTo>
                    <a:cubicBezTo>
                      <a:pt x="138" y="156"/>
                      <a:pt x="138" y="156"/>
                      <a:pt x="138" y="156"/>
                    </a:cubicBezTo>
                    <a:cubicBezTo>
                      <a:pt x="138" y="157"/>
                      <a:pt x="138" y="157"/>
                      <a:pt x="138" y="157"/>
                    </a:cubicBezTo>
                    <a:cubicBezTo>
                      <a:pt x="139" y="157"/>
                      <a:pt x="139" y="157"/>
                      <a:pt x="139" y="157"/>
                    </a:cubicBezTo>
                    <a:cubicBezTo>
                      <a:pt x="138" y="156"/>
                      <a:pt x="138" y="156"/>
                      <a:pt x="138" y="156"/>
                    </a:cubicBezTo>
                    <a:cubicBezTo>
                      <a:pt x="138" y="157"/>
                      <a:pt x="138" y="157"/>
                      <a:pt x="138" y="157"/>
                    </a:cubicBezTo>
                    <a:cubicBezTo>
                      <a:pt x="138" y="157"/>
                      <a:pt x="138" y="157"/>
                      <a:pt x="138" y="157"/>
                    </a:cubicBezTo>
                    <a:cubicBezTo>
                      <a:pt x="138" y="157"/>
                      <a:pt x="138" y="157"/>
                      <a:pt x="138" y="157"/>
                    </a:cubicBezTo>
                    <a:cubicBezTo>
                      <a:pt x="138" y="157"/>
                      <a:pt x="138" y="157"/>
                      <a:pt x="138" y="157"/>
                    </a:cubicBezTo>
                    <a:cubicBezTo>
                      <a:pt x="138" y="157"/>
                      <a:pt x="138" y="157"/>
                      <a:pt x="138" y="157"/>
                    </a:cubicBezTo>
                    <a:cubicBezTo>
                      <a:pt x="138" y="157"/>
                      <a:pt x="138" y="157"/>
                      <a:pt x="138" y="157"/>
                    </a:cubicBezTo>
                    <a:cubicBezTo>
                      <a:pt x="139" y="157"/>
                      <a:pt x="139" y="157"/>
                      <a:pt x="139" y="157"/>
                    </a:cubicBezTo>
                    <a:cubicBezTo>
                      <a:pt x="139" y="157"/>
                      <a:pt x="139" y="158"/>
                      <a:pt x="140" y="158"/>
                    </a:cubicBezTo>
                    <a:cubicBezTo>
                      <a:pt x="157" y="187"/>
                      <a:pt x="157" y="187"/>
                      <a:pt x="157" y="187"/>
                    </a:cubicBezTo>
                    <a:cubicBezTo>
                      <a:pt x="159" y="189"/>
                      <a:pt x="160" y="191"/>
                      <a:pt x="163" y="191"/>
                    </a:cubicBezTo>
                    <a:cubicBezTo>
                      <a:pt x="165" y="191"/>
                      <a:pt x="166" y="189"/>
                      <a:pt x="168" y="187"/>
                    </a:cubicBezTo>
                    <a:cubicBezTo>
                      <a:pt x="171" y="182"/>
                      <a:pt x="171" y="182"/>
                      <a:pt x="171" y="182"/>
                    </a:cubicBezTo>
                    <a:cubicBezTo>
                      <a:pt x="171" y="181"/>
                      <a:pt x="171" y="181"/>
                      <a:pt x="171" y="181"/>
                    </a:cubicBezTo>
                    <a:cubicBezTo>
                      <a:pt x="172" y="181"/>
                      <a:pt x="172" y="181"/>
                      <a:pt x="172" y="181"/>
                    </a:cubicBezTo>
                    <a:cubicBezTo>
                      <a:pt x="171" y="181"/>
                      <a:pt x="171" y="181"/>
                      <a:pt x="171" y="181"/>
                    </a:cubicBezTo>
                    <a:cubicBezTo>
                      <a:pt x="171" y="181"/>
                      <a:pt x="171" y="181"/>
                      <a:pt x="171" y="181"/>
                    </a:cubicBezTo>
                    <a:cubicBezTo>
                      <a:pt x="172" y="181"/>
                      <a:pt x="172" y="181"/>
                      <a:pt x="172"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2" y="182"/>
                      <a:pt x="172" y="183"/>
                    </a:cubicBezTo>
                    <a:cubicBezTo>
                      <a:pt x="173" y="187"/>
                      <a:pt x="173" y="187"/>
                      <a:pt x="173" y="187"/>
                    </a:cubicBezTo>
                    <a:cubicBezTo>
                      <a:pt x="174" y="189"/>
                      <a:pt x="175" y="191"/>
                      <a:pt x="176" y="193"/>
                    </a:cubicBezTo>
                    <a:cubicBezTo>
                      <a:pt x="178" y="195"/>
                      <a:pt x="179" y="196"/>
                      <a:pt x="181" y="197"/>
                    </a:cubicBezTo>
                    <a:cubicBezTo>
                      <a:pt x="194" y="200"/>
                      <a:pt x="194" y="200"/>
                      <a:pt x="194" y="200"/>
                    </a:cubicBezTo>
                    <a:cubicBezTo>
                      <a:pt x="195" y="200"/>
                      <a:pt x="196" y="201"/>
                      <a:pt x="197" y="202"/>
                    </a:cubicBezTo>
                    <a:cubicBezTo>
                      <a:pt x="197" y="203"/>
                      <a:pt x="198" y="205"/>
                      <a:pt x="198" y="206"/>
                    </a:cubicBezTo>
                    <a:cubicBezTo>
                      <a:pt x="198" y="229"/>
                      <a:pt x="198" y="229"/>
                      <a:pt x="198" y="229"/>
                    </a:cubicBezTo>
                    <a:cubicBezTo>
                      <a:pt x="198" y="230"/>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5" y="229"/>
                      <a:pt x="195" y="229"/>
                      <a:pt x="195" y="229"/>
                    </a:cubicBezTo>
                    <a:cubicBezTo>
                      <a:pt x="193" y="228"/>
                      <a:pt x="191" y="227"/>
                      <a:pt x="188" y="227"/>
                    </a:cubicBezTo>
                    <a:cubicBezTo>
                      <a:pt x="187" y="227"/>
                      <a:pt x="185" y="228"/>
                      <a:pt x="183" y="229"/>
                    </a:cubicBezTo>
                    <a:cubicBezTo>
                      <a:pt x="182" y="230"/>
                      <a:pt x="182" y="230"/>
                      <a:pt x="182" y="230"/>
                    </a:cubicBezTo>
                    <a:cubicBezTo>
                      <a:pt x="181" y="230"/>
                      <a:pt x="180" y="230"/>
                      <a:pt x="179" y="230"/>
                    </a:cubicBezTo>
                    <a:cubicBezTo>
                      <a:pt x="177" y="230"/>
                      <a:pt x="176" y="230"/>
                      <a:pt x="175" y="229"/>
                    </a:cubicBezTo>
                    <a:cubicBezTo>
                      <a:pt x="168" y="225"/>
                      <a:pt x="168" y="225"/>
                      <a:pt x="168" y="225"/>
                    </a:cubicBezTo>
                    <a:cubicBezTo>
                      <a:pt x="167" y="223"/>
                      <a:pt x="165" y="223"/>
                      <a:pt x="163" y="223"/>
                    </a:cubicBezTo>
                    <a:cubicBezTo>
                      <a:pt x="161" y="223"/>
                      <a:pt x="159" y="224"/>
                      <a:pt x="157" y="225"/>
                    </a:cubicBezTo>
                    <a:cubicBezTo>
                      <a:pt x="154" y="227"/>
                      <a:pt x="154" y="227"/>
                      <a:pt x="154" y="227"/>
                    </a:cubicBezTo>
                    <a:cubicBezTo>
                      <a:pt x="153" y="228"/>
                      <a:pt x="151" y="229"/>
                      <a:pt x="149" y="229"/>
                    </a:cubicBezTo>
                    <a:cubicBezTo>
                      <a:pt x="148" y="229"/>
                      <a:pt x="147" y="229"/>
                      <a:pt x="147" y="228"/>
                    </a:cubicBezTo>
                    <a:cubicBezTo>
                      <a:pt x="129" y="219"/>
                      <a:pt x="129" y="219"/>
                      <a:pt x="129" y="219"/>
                    </a:cubicBezTo>
                    <a:cubicBezTo>
                      <a:pt x="128" y="219"/>
                      <a:pt x="127" y="217"/>
                      <a:pt x="126" y="216"/>
                    </a:cubicBezTo>
                    <a:cubicBezTo>
                      <a:pt x="125" y="215"/>
                      <a:pt x="125" y="213"/>
                      <a:pt x="125" y="212"/>
                    </a:cubicBezTo>
                    <a:cubicBezTo>
                      <a:pt x="124" y="201"/>
                      <a:pt x="124" y="201"/>
                      <a:pt x="124" y="201"/>
                    </a:cubicBezTo>
                    <a:cubicBezTo>
                      <a:pt x="124" y="199"/>
                      <a:pt x="123" y="197"/>
                      <a:pt x="122" y="196"/>
                    </a:cubicBezTo>
                    <a:cubicBezTo>
                      <a:pt x="121" y="195"/>
                      <a:pt x="119" y="194"/>
                      <a:pt x="118" y="194"/>
                    </a:cubicBezTo>
                    <a:cubicBezTo>
                      <a:pt x="117" y="194"/>
                      <a:pt x="117" y="194"/>
                      <a:pt x="116" y="194"/>
                    </a:cubicBezTo>
                    <a:cubicBezTo>
                      <a:pt x="51" y="210"/>
                      <a:pt x="51" y="210"/>
                      <a:pt x="51" y="210"/>
                    </a:cubicBezTo>
                    <a:cubicBezTo>
                      <a:pt x="50" y="211"/>
                      <a:pt x="48" y="212"/>
                      <a:pt x="46" y="213"/>
                    </a:cubicBezTo>
                    <a:cubicBezTo>
                      <a:pt x="45" y="215"/>
                      <a:pt x="43" y="216"/>
                      <a:pt x="42" y="218"/>
                    </a:cubicBezTo>
                    <a:cubicBezTo>
                      <a:pt x="2" y="299"/>
                      <a:pt x="2" y="299"/>
                      <a:pt x="2" y="299"/>
                    </a:cubicBezTo>
                    <a:cubicBezTo>
                      <a:pt x="1" y="301"/>
                      <a:pt x="0" y="305"/>
                      <a:pt x="0" y="308"/>
                    </a:cubicBezTo>
                    <a:cubicBezTo>
                      <a:pt x="0" y="310"/>
                      <a:pt x="0" y="311"/>
                      <a:pt x="0" y="312"/>
                    </a:cubicBezTo>
                    <a:lnTo>
                      <a:pt x="3" y="31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9" name="Freeform 284"/>
              <p:cNvSpPr>
                <a:spLocks/>
              </p:cNvSpPr>
              <p:nvPr/>
            </p:nvSpPr>
            <p:spPr bwMode="auto">
              <a:xfrm>
                <a:off x="-3751262" y="2446334"/>
                <a:ext cx="508000" cy="323850"/>
              </a:xfrm>
              <a:custGeom>
                <a:avLst/>
                <a:gdLst/>
                <a:ahLst/>
                <a:cxnLst>
                  <a:cxn ang="0">
                    <a:pos x="6" y="86"/>
                  </a:cxn>
                  <a:cxn ang="0">
                    <a:pos x="11" y="85"/>
                  </a:cxn>
                  <a:cxn ang="0">
                    <a:pos x="10" y="84"/>
                  </a:cxn>
                  <a:cxn ang="0">
                    <a:pos x="10" y="84"/>
                  </a:cxn>
                  <a:cxn ang="0">
                    <a:pos x="10" y="84"/>
                  </a:cxn>
                  <a:cxn ang="0">
                    <a:pos x="11" y="86"/>
                  </a:cxn>
                  <a:cxn ang="0">
                    <a:pos x="19" y="83"/>
                  </a:cxn>
                  <a:cxn ang="0">
                    <a:pos x="34" y="70"/>
                  </a:cxn>
                  <a:cxn ang="0">
                    <a:pos x="69" y="53"/>
                  </a:cxn>
                  <a:cxn ang="0">
                    <a:pos x="84" y="55"/>
                  </a:cxn>
                  <a:cxn ang="0">
                    <a:pos x="87" y="47"/>
                  </a:cxn>
                  <a:cxn ang="0">
                    <a:pos x="84" y="42"/>
                  </a:cxn>
                  <a:cxn ang="0">
                    <a:pos x="84" y="42"/>
                  </a:cxn>
                  <a:cxn ang="0">
                    <a:pos x="84" y="41"/>
                  </a:cxn>
                  <a:cxn ang="0">
                    <a:pos x="84" y="41"/>
                  </a:cxn>
                  <a:cxn ang="0">
                    <a:pos x="88" y="41"/>
                  </a:cxn>
                  <a:cxn ang="0">
                    <a:pos x="93" y="40"/>
                  </a:cxn>
                  <a:cxn ang="0">
                    <a:pos x="134" y="12"/>
                  </a:cxn>
                  <a:cxn ang="0">
                    <a:pos x="131" y="5"/>
                  </a:cxn>
                  <a:cxn ang="0">
                    <a:pos x="130" y="9"/>
                  </a:cxn>
                  <a:cxn ang="0">
                    <a:pos x="131" y="10"/>
                  </a:cxn>
                  <a:cxn ang="0">
                    <a:pos x="131" y="10"/>
                  </a:cxn>
                  <a:cxn ang="0">
                    <a:pos x="131" y="10"/>
                  </a:cxn>
                  <a:cxn ang="0">
                    <a:pos x="131" y="9"/>
                  </a:cxn>
                  <a:cxn ang="0">
                    <a:pos x="131" y="9"/>
                  </a:cxn>
                  <a:cxn ang="0">
                    <a:pos x="130" y="10"/>
                  </a:cxn>
                  <a:cxn ang="0">
                    <a:pos x="89" y="37"/>
                  </a:cxn>
                  <a:cxn ang="0">
                    <a:pos x="84" y="37"/>
                  </a:cxn>
                  <a:cxn ang="0">
                    <a:pos x="82" y="48"/>
                  </a:cxn>
                  <a:cxn ang="0">
                    <a:pos x="84" y="51"/>
                  </a:cxn>
                  <a:cxn ang="0">
                    <a:pos x="84" y="51"/>
                  </a:cxn>
                  <a:cxn ang="0">
                    <a:pos x="84" y="51"/>
                  </a:cxn>
                  <a:cxn ang="0">
                    <a:pos x="84" y="51"/>
                  </a:cxn>
                  <a:cxn ang="0">
                    <a:pos x="84" y="51"/>
                  </a:cxn>
                  <a:cxn ang="0">
                    <a:pos x="84" y="51"/>
                  </a:cxn>
                  <a:cxn ang="0">
                    <a:pos x="69" y="49"/>
                  </a:cxn>
                  <a:cxn ang="0">
                    <a:pos x="31" y="66"/>
                  </a:cxn>
                  <a:cxn ang="0">
                    <a:pos x="16" y="80"/>
                  </a:cxn>
                  <a:cxn ang="0">
                    <a:pos x="13" y="82"/>
                  </a:cxn>
                  <a:cxn ang="0">
                    <a:pos x="13" y="82"/>
                  </a:cxn>
                  <a:cxn ang="0">
                    <a:pos x="13" y="82"/>
                  </a:cxn>
                  <a:cxn ang="0">
                    <a:pos x="13" y="82"/>
                  </a:cxn>
                  <a:cxn ang="0">
                    <a:pos x="13" y="83"/>
                  </a:cxn>
                  <a:cxn ang="0">
                    <a:pos x="13" y="83"/>
                  </a:cxn>
                  <a:cxn ang="0">
                    <a:pos x="11" y="80"/>
                  </a:cxn>
                  <a:cxn ang="0">
                    <a:pos x="5" y="82"/>
                  </a:cxn>
                </a:cxnLst>
                <a:rect l="0" t="0" r="r" b="b"/>
                <a:pathLst>
                  <a:path w="135" h="86">
                    <a:moveTo>
                      <a:pt x="0" y="83"/>
                    </a:moveTo>
                    <a:cubicBezTo>
                      <a:pt x="0" y="83"/>
                      <a:pt x="1" y="84"/>
                      <a:pt x="2" y="85"/>
                    </a:cubicBezTo>
                    <a:cubicBezTo>
                      <a:pt x="3" y="86"/>
                      <a:pt x="5" y="86"/>
                      <a:pt x="6" y="86"/>
                    </a:cubicBezTo>
                    <a:cubicBezTo>
                      <a:pt x="7" y="86"/>
                      <a:pt x="9" y="86"/>
                      <a:pt x="10" y="85"/>
                    </a:cubicBezTo>
                    <a:cubicBezTo>
                      <a:pt x="11" y="85"/>
                      <a:pt x="11" y="85"/>
                      <a:pt x="11" y="85"/>
                    </a:cubicBezTo>
                    <a:cubicBezTo>
                      <a:pt x="11" y="85"/>
                      <a:pt x="11" y="85"/>
                      <a:pt x="11" y="85"/>
                    </a:cubicBezTo>
                    <a:cubicBezTo>
                      <a:pt x="11" y="85"/>
                      <a:pt x="11" y="85"/>
                      <a:pt x="11" y="85"/>
                    </a:cubicBezTo>
                    <a:cubicBezTo>
                      <a:pt x="11" y="84"/>
                      <a:pt x="11" y="84"/>
                      <a:pt x="11" y="84"/>
                    </a:cubicBezTo>
                    <a:cubicBezTo>
                      <a:pt x="10" y="84"/>
                      <a:pt x="10" y="84"/>
                      <a:pt x="10" y="84"/>
                    </a:cubicBezTo>
                    <a:cubicBezTo>
                      <a:pt x="11" y="85"/>
                      <a:pt x="11" y="85"/>
                      <a:pt x="11" y="85"/>
                    </a:cubicBezTo>
                    <a:cubicBezTo>
                      <a:pt x="11" y="84"/>
                      <a:pt x="11" y="84"/>
                      <a:pt x="11" y="84"/>
                    </a:cubicBezTo>
                    <a:cubicBezTo>
                      <a:pt x="10" y="84"/>
                      <a:pt x="10" y="84"/>
                      <a:pt x="10" y="84"/>
                    </a:cubicBezTo>
                    <a:cubicBezTo>
                      <a:pt x="11" y="84"/>
                      <a:pt x="11" y="84"/>
                      <a:pt x="11" y="84"/>
                    </a:cubicBezTo>
                    <a:cubicBezTo>
                      <a:pt x="10" y="84"/>
                      <a:pt x="10" y="84"/>
                      <a:pt x="10" y="84"/>
                    </a:cubicBezTo>
                    <a:cubicBezTo>
                      <a:pt x="10" y="84"/>
                      <a:pt x="10" y="84"/>
                      <a:pt x="10" y="84"/>
                    </a:cubicBezTo>
                    <a:cubicBezTo>
                      <a:pt x="11" y="84"/>
                      <a:pt x="11" y="84"/>
                      <a:pt x="11" y="84"/>
                    </a:cubicBezTo>
                    <a:cubicBezTo>
                      <a:pt x="10" y="84"/>
                      <a:pt x="10" y="84"/>
                      <a:pt x="10" y="84"/>
                    </a:cubicBezTo>
                    <a:cubicBezTo>
                      <a:pt x="10" y="85"/>
                      <a:pt x="11" y="85"/>
                      <a:pt x="11" y="86"/>
                    </a:cubicBezTo>
                    <a:cubicBezTo>
                      <a:pt x="12" y="86"/>
                      <a:pt x="13" y="86"/>
                      <a:pt x="13" y="86"/>
                    </a:cubicBezTo>
                    <a:cubicBezTo>
                      <a:pt x="14" y="86"/>
                      <a:pt x="15" y="86"/>
                      <a:pt x="16" y="85"/>
                    </a:cubicBezTo>
                    <a:cubicBezTo>
                      <a:pt x="17" y="85"/>
                      <a:pt x="18" y="84"/>
                      <a:pt x="19" y="83"/>
                    </a:cubicBezTo>
                    <a:cubicBezTo>
                      <a:pt x="20" y="82"/>
                      <a:pt x="20" y="82"/>
                      <a:pt x="20" y="82"/>
                    </a:cubicBezTo>
                    <a:cubicBezTo>
                      <a:pt x="22" y="80"/>
                      <a:pt x="26" y="76"/>
                      <a:pt x="28" y="75"/>
                    </a:cubicBezTo>
                    <a:cubicBezTo>
                      <a:pt x="34" y="70"/>
                      <a:pt x="34" y="70"/>
                      <a:pt x="34" y="70"/>
                    </a:cubicBezTo>
                    <a:cubicBezTo>
                      <a:pt x="36" y="68"/>
                      <a:pt x="40" y="65"/>
                      <a:pt x="43" y="64"/>
                    </a:cubicBezTo>
                    <a:cubicBezTo>
                      <a:pt x="62" y="54"/>
                      <a:pt x="62" y="54"/>
                      <a:pt x="62" y="54"/>
                    </a:cubicBezTo>
                    <a:cubicBezTo>
                      <a:pt x="64" y="54"/>
                      <a:pt x="67" y="53"/>
                      <a:pt x="69" y="53"/>
                    </a:cubicBezTo>
                    <a:cubicBezTo>
                      <a:pt x="70" y="53"/>
                      <a:pt x="70" y="53"/>
                      <a:pt x="71" y="53"/>
                    </a:cubicBezTo>
                    <a:cubicBezTo>
                      <a:pt x="83" y="55"/>
                      <a:pt x="83" y="55"/>
                      <a:pt x="83" y="55"/>
                    </a:cubicBezTo>
                    <a:cubicBezTo>
                      <a:pt x="84" y="55"/>
                      <a:pt x="84" y="55"/>
                      <a:pt x="84" y="55"/>
                    </a:cubicBezTo>
                    <a:cubicBezTo>
                      <a:pt x="85" y="55"/>
                      <a:pt x="86" y="55"/>
                      <a:pt x="87" y="54"/>
                    </a:cubicBezTo>
                    <a:cubicBezTo>
                      <a:pt x="88" y="53"/>
                      <a:pt x="88" y="52"/>
                      <a:pt x="88" y="51"/>
                    </a:cubicBezTo>
                    <a:cubicBezTo>
                      <a:pt x="88" y="50"/>
                      <a:pt x="87" y="48"/>
                      <a:pt x="87" y="47"/>
                    </a:cubicBezTo>
                    <a:cubicBezTo>
                      <a:pt x="86" y="46"/>
                      <a:pt x="86" y="46"/>
                      <a:pt x="86" y="46"/>
                    </a:cubicBezTo>
                    <a:cubicBezTo>
                      <a:pt x="85" y="45"/>
                      <a:pt x="84" y="43"/>
                      <a:pt x="84" y="42"/>
                    </a:cubicBezTo>
                    <a:cubicBezTo>
                      <a:pt x="84" y="42"/>
                      <a:pt x="84" y="42"/>
                      <a:pt x="84" y="42"/>
                    </a:cubicBezTo>
                    <a:cubicBezTo>
                      <a:pt x="84" y="42"/>
                      <a:pt x="84" y="42"/>
                      <a:pt x="84" y="42"/>
                    </a:cubicBezTo>
                    <a:cubicBezTo>
                      <a:pt x="84" y="42"/>
                      <a:pt x="84" y="42"/>
                      <a:pt x="84" y="42"/>
                    </a:cubicBezTo>
                    <a:cubicBezTo>
                      <a:pt x="84" y="42"/>
                      <a:pt x="84" y="42"/>
                      <a:pt x="84" y="42"/>
                    </a:cubicBezTo>
                    <a:cubicBezTo>
                      <a:pt x="84" y="42"/>
                      <a:pt x="84" y="42"/>
                      <a:pt x="84" y="42"/>
                    </a:cubicBezTo>
                    <a:cubicBezTo>
                      <a:pt x="84" y="42"/>
                      <a:pt x="84" y="42"/>
                      <a:pt x="84" y="42"/>
                    </a:cubicBezTo>
                    <a:cubicBezTo>
                      <a:pt x="84" y="41"/>
                      <a:pt x="84" y="41"/>
                      <a:pt x="84" y="41"/>
                    </a:cubicBezTo>
                    <a:cubicBezTo>
                      <a:pt x="84" y="42"/>
                      <a:pt x="84" y="42"/>
                      <a:pt x="84" y="42"/>
                    </a:cubicBezTo>
                    <a:cubicBezTo>
                      <a:pt x="84" y="42"/>
                      <a:pt x="84" y="42"/>
                      <a:pt x="84" y="42"/>
                    </a:cubicBezTo>
                    <a:cubicBezTo>
                      <a:pt x="84" y="41"/>
                      <a:pt x="84" y="41"/>
                      <a:pt x="84" y="41"/>
                    </a:cubicBezTo>
                    <a:cubicBezTo>
                      <a:pt x="84" y="42"/>
                      <a:pt x="84" y="42"/>
                      <a:pt x="84" y="42"/>
                    </a:cubicBezTo>
                    <a:cubicBezTo>
                      <a:pt x="85" y="41"/>
                      <a:pt x="85" y="41"/>
                      <a:pt x="85" y="41"/>
                    </a:cubicBezTo>
                    <a:cubicBezTo>
                      <a:pt x="86" y="41"/>
                      <a:pt x="87" y="41"/>
                      <a:pt x="88" y="41"/>
                    </a:cubicBezTo>
                    <a:cubicBezTo>
                      <a:pt x="88" y="41"/>
                      <a:pt x="88" y="41"/>
                      <a:pt x="88" y="41"/>
                    </a:cubicBezTo>
                    <a:cubicBezTo>
                      <a:pt x="89" y="41"/>
                      <a:pt x="89" y="41"/>
                      <a:pt x="89" y="41"/>
                    </a:cubicBezTo>
                    <a:cubicBezTo>
                      <a:pt x="90" y="41"/>
                      <a:pt x="92" y="41"/>
                      <a:pt x="93" y="40"/>
                    </a:cubicBezTo>
                    <a:cubicBezTo>
                      <a:pt x="95" y="39"/>
                      <a:pt x="96" y="39"/>
                      <a:pt x="98" y="38"/>
                    </a:cubicBezTo>
                    <a:cubicBezTo>
                      <a:pt x="133" y="13"/>
                      <a:pt x="133" y="13"/>
                      <a:pt x="133" y="13"/>
                    </a:cubicBezTo>
                    <a:cubicBezTo>
                      <a:pt x="134" y="12"/>
                      <a:pt x="134" y="12"/>
                      <a:pt x="134" y="12"/>
                    </a:cubicBezTo>
                    <a:cubicBezTo>
                      <a:pt x="135" y="11"/>
                      <a:pt x="135" y="10"/>
                      <a:pt x="135" y="9"/>
                    </a:cubicBezTo>
                    <a:cubicBezTo>
                      <a:pt x="135" y="8"/>
                      <a:pt x="135" y="7"/>
                      <a:pt x="134" y="6"/>
                    </a:cubicBezTo>
                    <a:cubicBezTo>
                      <a:pt x="133" y="6"/>
                      <a:pt x="132" y="5"/>
                      <a:pt x="131" y="5"/>
                    </a:cubicBezTo>
                    <a:cubicBezTo>
                      <a:pt x="105" y="0"/>
                      <a:pt x="105" y="0"/>
                      <a:pt x="105" y="0"/>
                    </a:cubicBezTo>
                    <a:cubicBezTo>
                      <a:pt x="104" y="4"/>
                      <a:pt x="104" y="4"/>
                      <a:pt x="104" y="4"/>
                    </a:cubicBezTo>
                    <a:cubicBezTo>
                      <a:pt x="130" y="9"/>
                      <a:pt x="130" y="9"/>
                      <a:pt x="130" y="9"/>
                    </a:cubicBezTo>
                    <a:cubicBezTo>
                      <a:pt x="131" y="10"/>
                      <a:pt x="131" y="10"/>
                      <a:pt x="131" y="10"/>
                    </a:cubicBezTo>
                    <a:cubicBezTo>
                      <a:pt x="131" y="9"/>
                      <a:pt x="131" y="9"/>
                      <a:pt x="131" y="9"/>
                    </a:cubicBezTo>
                    <a:cubicBezTo>
                      <a:pt x="131" y="10"/>
                      <a:pt x="131" y="10"/>
                      <a:pt x="131" y="10"/>
                    </a:cubicBezTo>
                    <a:cubicBezTo>
                      <a:pt x="131" y="10"/>
                      <a:pt x="131" y="10"/>
                      <a:pt x="131" y="10"/>
                    </a:cubicBezTo>
                    <a:cubicBezTo>
                      <a:pt x="131" y="9"/>
                      <a:pt x="131" y="9"/>
                      <a:pt x="131" y="9"/>
                    </a:cubicBezTo>
                    <a:cubicBezTo>
                      <a:pt x="131" y="10"/>
                      <a:pt x="131" y="10"/>
                      <a:pt x="131" y="10"/>
                    </a:cubicBezTo>
                    <a:cubicBezTo>
                      <a:pt x="132" y="9"/>
                      <a:pt x="132" y="9"/>
                      <a:pt x="132" y="9"/>
                    </a:cubicBezTo>
                    <a:cubicBezTo>
                      <a:pt x="131" y="9"/>
                      <a:pt x="131" y="9"/>
                      <a:pt x="131" y="9"/>
                    </a:cubicBezTo>
                    <a:cubicBezTo>
                      <a:pt x="131" y="10"/>
                      <a:pt x="131" y="10"/>
                      <a:pt x="131" y="10"/>
                    </a:cubicBezTo>
                    <a:cubicBezTo>
                      <a:pt x="132" y="9"/>
                      <a:pt x="132" y="9"/>
                      <a:pt x="132"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0" y="10"/>
                    </a:cubicBezTo>
                    <a:cubicBezTo>
                      <a:pt x="95" y="34"/>
                      <a:pt x="95" y="34"/>
                      <a:pt x="95" y="34"/>
                    </a:cubicBezTo>
                    <a:cubicBezTo>
                      <a:pt x="94" y="35"/>
                      <a:pt x="93" y="36"/>
                      <a:pt x="92" y="36"/>
                    </a:cubicBezTo>
                    <a:cubicBezTo>
                      <a:pt x="91" y="36"/>
                      <a:pt x="89" y="37"/>
                      <a:pt x="89" y="37"/>
                    </a:cubicBezTo>
                    <a:cubicBezTo>
                      <a:pt x="89" y="37"/>
                      <a:pt x="89" y="37"/>
                      <a:pt x="89" y="37"/>
                    </a:cubicBezTo>
                    <a:cubicBezTo>
                      <a:pt x="88" y="37"/>
                      <a:pt x="88" y="37"/>
                      <a:pt x="88" y="37"/>
                    </a:cubicBezTo>
                    <a:cubicBezTo>
                      <a:pt x="86" y="37"/>
                      <a:pt x="85" y="37"/>
                      <a:pt x="84" y="37"/>
                    </a:cubicBezTo>
                    <a:cubicBezTo>
                      <a:pt x="83" y="37"/>
                      <a:pt x="82" y="38"/>
                      <a:pt x="81" y="39"/>
                    </a:cubicBezTo>
                    <a:cubicBezTo>
                      <a:pt x="80" y="40"/>
                      <a:pt x="80" y="41"/>
                      <a:pt x="80" y="42"/>
                    </a:cubicBezTo>
                    <a:cubicBezTo>
                      <a:pt x="80" y="44"/>
                      <a:pt x="81" y="46"/>
                      <a:pt x="82" y="48"/>
                    </a:cubicBezTo>
                    <a:cubicBezTo>
                      <a:pt x="83" y="50"/>
                      <a:pt x="83" y="50"/>
                      <a:pt x="83" y="50"/>
                    </a:cubicBezTo>
                    <a:cubicBezTo>
                      <a:pt x="84" y="50"/>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71" y="49"/>
                      <a:pt x="71" y="49"/>
                      <a:pt x="71" y="49"/>
                    </a:cubicBezTo>
                    <a:cubicBezTo>
                      <a:pt x="71" y="49"/>
                      <a:pt x="70" y="49"/>
                      <a:pt x="69" y="49"/>
                    </a:cubicBezTo>
                    <a:cubicBezTo>
                      <a:pt x="66" y="49"/>
                      <a:pt x="63" y="49"/>
                      <a:pt x="60" y="51"/>
                    </a:cubicBezTo>
                    <a:cubicBezTo>
                      <a:pt x="41" y="60"/>
                      <a:pt x="41" y="60"/>
                      <a:pt x="41" y="60"/>
                    </a:cubicBezTo>
                    <a:cubicBezTo>
                      <a:pt x="38" y="62"/>
                      <a:pt x="34" y="64"/>
                      <a:pt x="31" y="66"/>
                    </a:cubicBezTo>
                    <a:cubicBezTo>
                      <a:pt x="25" y="71"/>
                      <a:pt x="25" y="71"/>
                      <a:pt x="25" y="71"/>
                    </a:cubicBezTo>
                    <a:cubicBezTo>
                      <a:pt x="23" y="73"/>
                      <a:pt x="19" y="77"/>
                      <a:pt x="17" y="79"/>
                    </a:cubicBezTo>
                    <a:cubicBezTo>
                      <a:pt x="16" y="80"/>
                      <a:pt x="16" y="80"/>
                      <a:pt x="16" y="80"/>
                    </a:cubicBezTo>
                    <a:cubicBezTo>
                      <a:pt x="15" y="81"/>
                      <a:pt x="14" y="81"/>
                      <a:pt x="14"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3"/>
                      <a:pt x="13" y="83"/>
                      <a:pt x="13" y="83"/>
                    </a:cubicBezTo>
                    <a:cubicBezTo>
                      <a:pt x="14" y="82"/>
                      <a:pt x="14" y="82"/>
                      <a:pt x="14" y="82"/>
                    </a:cubicBezTo>
                    <a:cubicBezTo>
                      <a:pt x="13" y="82"/>
                      <a:pt x="13" y="82"/>
                      <a:pt x="13" y="82"/>
                    </a:cubicBezTo>
                    <a:cubicBezTo>
                      <a:pt x="13" y="83"/>
                      <a:pt x="13" y="83"/>
                      <a:pt x="13" y="83"/>
                    </a:cubicBezTo>
                    <a:cubicBezTo>
                      <a:pt x="14" y="82"/>
                      <a:pt x="14" y="82"/>
                      <a:pt x="14" y="82"/>
                    </a:cubicBezTo>
                    <a:cubicBezTo>
                      <a:pt x="13" y="83"/>
                      <a:pt x="13" y="83"/>
                      <a:pt x="13" y="83"/>
                    </a:cubicBezTo>
                    <a:cubicBezTo>
                      <a:pt x="14" y="83"/>
                      <a:pt x="14" y="83"/>
                      <a:pt x="14" y="83"/>
                    </a:cubicBezTo>
                    <a:cubicBezTo>
                      <a:pt x="14" y="82"/>
                      <a:pt x="14" y="82"/>
                      <a:pt x="14" y="82"/>
                    </a:cubicBezTo>
                    <a:cubicBezTo>
                      <a:pt x="13" y="83"/>
                      <a:pt x="13" y="83"/>
                      <a:pt x="13" y="83"/>
                    </a:cubicBezTo>
                    <a:cubicBezTo>
                      <a:pt x="14" y="83"/>
                      <a:pt x="14" y="83"/>
                      <a:pt x="14" y="83"/>
                    </a:cubicBezTo>
                    <a:cubicBezTo>
                      <a:pt x="14" y="82"/>
                      <a:pt x="13" y="81"/>
                      <a:pt x="13" y="81"/>
                    </a:cubicBezTo>
                    <a:cubicBezTo>
                      <a:pt x="12" y="80"/>
                      <a:pt x="11" y="80"/>
                      <a:pt x="11" y="80"/>
                    </a:cubicBezTo>
                    <a:cubicBezTo>
                      <a:pt x="9" y="80"/>
                      <a:pt x="8" y="81"/>
                      <a:pt x="7" y="82"/>
                    </a:cubicBezTo>
                    <a:cubicBezTo>
                      <a:pt x="6" y="82"/>
                      <a:pt x="6" y="82"/>
                      <a:pt x="6" y="82"/>
                    </a:cubicBezTo>
                    <a:cubicBezTo>
                      <a:pt x="5" y="82"/>
                      <a:pt x="5" y="82"/>
                      <a:pt x="5" y="82"/>
                    </a:cubicBezTo>
                    <a:cubicBezTo>
                      <a:pt x="4" y="81"/>
                      <a:pt x="3" y="79"/>
                      <a:pt x="3" y="79"/>
                    </a:cubicBezTo>
                    <a:lnTo>
                      <a:pt x="0" y="8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0" name="Freeform 285"/>
              <p:cNvSpPr>
                <a:spLocks/>
              </p:cNvSpPr>
              <p:nvPr/>
            </p:nvSpPr>
            <p:spPr bwMode="auto">
              <a:xfrm>
                <a:off x="-1827212" y="3863971"/>
                <a:ext cx="150813" cy="225425"/>
              </a:xfrm>
              <a:custGeom>
                <a:avLst/>
                <a:gdLst/>
                <a:ahLst/>
                <a:cxnLst>
                  <a:cxn ang="0">
                    <a:pos x="4" y="37"/>
                  </a:cxn>
                  <a:cxn ang="0">
                    <a:pos x="6" y="36"/>
                  </a:cxn>
                  <a:cxn ang="0">
                    <a:pos x="4" y="33"/>
                  </a:cxn>
                  <a:cxn ang="0">
                    <a:pos x="5" y="30"/>
                  </a:cxn>
                  <a:cxn ang="0">
                    <a:pos x="25" y="6"/>
                  </a:cxn>
                  <a:cxn ang="0">
                    <a:pos x="28" y="5"/>
                  </a:cxn>
                  <a:cxn ang="0">
                    <a:pos x="30" y="5"/>
                  </a:cxn>
                  <a:cxn ang="0">
                    <a:pos x="33" y="8"/>
                  </a:cxn>
                  <a:cxn ang="0">
                    <a:pos x="35" y="10"/>
                  </a:cxn>
                  <a:cxn ang="0">
                    <a:pos x="35" y="14"/>
                  </a:cxn>
                  <a:cxn ang="0">
                    <a:pos x="35" y="15"/>
                  </a:cxn>
                  <a:cxn ang="0">
                    <a:pos x="26" y="54"/>
                  </a:cxn>
                  <a:cxn ang="0">
                    <a:pos x="26" y="55"/>
                  </a:cxn>
                  <a:cxn ang="0">
                    <a:pos x="25" y="55"/>
                  </a:cxn>
                  <a:cxn ang="0">
                    <a:pos x="24" y="55"/>
                  </a:cxn>
                  <a:cxn ang="0">
                    <a:pos x="6" y="36"/>
                  </a:cxn>
                  <a:cxn ang="0">
                    <a:pos x="4" y="37"/>
                  </a:cxn>
                  <a:cxn ang="0">
                    <a:pos x="2" y="39"/>
                  </a:cxn>
                  <a:cxn ang="0">
                    <a:pos x="21" y="58"/>
                  </a:cxn>
                  <a:cxn ang="0">
                    <a:pos x="25" y="60"/>
                  </a:cxn>
                  <a:cxn ang="0">
                    <a:pos x="29" y="58"/>
                  </a:cxn>
                  <a:cxn ang="0">
                    <a:pos x="31" y="55"/>
                  </a:cxn>
                  <a:cxn ang="0">
                    <a:pos x="39" y="16"/>
                  </a:cxn>
                  <a:cxn ang="0">
                    <a:pos x="40" y="14"/>
                  </a:cxn>
                  <a:cxn ang="0">
                    <a:pos x="39" y="9"/>
                  </a:cxn>
                  <a:cxn ang="0">
                    <a:pos x="36" y="4"/>
                  </a:cxn>
                  <a:cxn ang="0">
                    <a:pos x="33" y="2"/>
                  </a:cxn>
                  <a:cxn ang="0">
                    <a:pos x="28" y="0"/>
                  </a:cxn>
                  <a:cxn ang="0">
                    <a:pos x="22" y="3"/>
                  </a:cxn>
                  <a:cxn ang="0">
                    <a:pos x="2" y="27"/>
                  </a:cxn>
                  <a:cxn ang="0">
                    <a:pos x="0" y="33"/>
                  </a:cxn>
                  <a:cxn ang="0">
                    <a:pos x="2" y="39"/>
                  </a:cxn>
                  <a:cxn ang="0">
                    <a:pos x="4" y="37"/>
                  </a:cxn>
                </a:cxnLst>
                <a:rect l="0" t="0" r="r" b="b"/>
                <a:pathLst>
                  <a:path w="40" h="60">
                    <a:moveTo>
                      <a:pt x="4" y="37"/>
                    </a:moveTo>
                    <a:cubicBezTo>
                      <a:pt x="6" y="36"/>
                      <a:pt x="6" y="36"/>
                      <a:pt x="6" y="36"/>
                    </a:cubicBezTo>
                    <a:cubicBezTo>
                      <a:pt x="5" y="35"/>
                      <a:pt x="4" y="34"/>
                      <a:pt x="4" y="33"/>
                    </a:cubicBezTo>
                    <a:cubicBezTo>
                      <a:pt x="4" y="32"/>
                      <a:pt x="5" y="31"/>
                      <a:pt x="5" y="30"/>
                    </a:cubicBezTo>
                    <a:cubicBezTo>
                      <a:pt x="25" y="6"/>
                      <a:pt x="25" y="6"/>
                      <a:pt x="25" y="6"/>
                    </a:cubicBezTo>
                    <a:cubicBezTo>
                      <a:pt x="26" y="5"/>
                      <a:pt x="27" y="5"/>
                      <a:pt x="28" y="5"/>
                    </a:cubicBezTo>
                    <a:cubicBezTo>
                      <a:pt x="29" y="5"/>
                      <a:pt x="29" y="5"/>
                      <a:pt x="30" y="5"/>
                    </a:cubicBezTo>
                    <a:cubicBezTo>
                      <a:pt x="33" y="8"/>
                      <a:pt x="33" y="8"/>
                      <a:pt x="33" y="8"/>
                    </a:cubicBezTo>
                    <a:cubicBezTo>
                      <a:pt x="34" y="8"/>
                      <a:pt x="34" y="9"/>
                      <a:pt x="35" y="10"/>
                    </a:cubicBezTo>
                    <a:cubicBezTo>
                      <a:pt x="35" y="11"/>
                      <a:pt x="35" y="13"/>
                      <a:pt x="35" y="14"/>
                    </a:cubicBezTo>
                    <a:cubicBezTo>
                      <a:pt x="35" y="15"/>
                      <a:pt x="35" y="15"/>
                      <a:pt x="35" y="15"/>
                    </a:cubicBezTo>
                    <a:cubicBezTo>
                      <a:pt x="26" y="54"/>
                      <a:pt x="26" y="54"/>
                      <a:pt x="26" y="54"/>
                    </a:cubicBezTo>
                    <a:cubicBezTo>
                      <a:pt x="26" y="55"/>
                      <a:pt x="26" y="55"/>
                      <a:pt x="26" y="55"/>
                    </a:cubicBezTo>
                    <a:cubicBezTo>
                      <a:pt x="25" y="55"/>
                      <a:pt x="25" y="55"/>
                      <a:pt x="25" y="55"/>
                    </a:cubicBezTo>
                    <a:cubicBezTo>
                      <a:pt x="25" y="55"/>
                      <a:pt x="25" y="55"/>
                      <a:pt x="24" y="55"/>
                    </a:cubicBezTo>
                    <a:cubicBezTo>
                      <a:pt x="6" y="36"/>
                      <a:pt x="6" y="36"/>
                      <a:pt x="6" y="36"/>
                    </a:cubicBezTo>
                    <a:cubicBezTo>
                      <a:pt x="4" y="37"/>
                      <a:pt x="4" y="37"/>
                      <a:pt x="4" y="37"/>
                    </a:cubicBezTo>
                    <a:cubicBezTo>
                      <a:pt x="2" y="39"/>
                      <a:pt x="2" y="39"/>
                      <a:pt x="2" y="39"/>
                    </a:cubicBezTo>
                    <a:cubicBezTo>
                      <a:pt x="21" y="58"/>
                      <a:pt x="21" y="58"/>
                      <a:pt x="21" y="58"/>
                    </a:cubicBezTo>
                    <a:cubicBezTo>
                      <a:pt x="23" y="59"/>
                      <a:pt x="24" y="60"/>
                      <a:pt x="25" y="60"/>
                    </a:cubicBezTo>
                    <a:cubicBezTo>
                      <a:pt x="27" y="60"/>
                      <a:pt x="28" y="59"/>
                      <a:pt x="29" y="58"/>
                    </a:cubicBezTo>
                    <a:cubicBezTo>
                      <a:pt x="30" y="57"/>
                      <a:pt x="30" y="56"/>
                      <a:pt x="31" y="55"/>
                    </a:cubicBezTo>
                    <a:cubicBezTo>
                      <a:pt x="39" y="16"/>
                      <a:pt x="39" y="16"/>
                      <a:pt x="39" y="16"/>
                    </a:cubicBezTo>
                    <a:cubicBezTo>
                      <a:pt x="40" y="16"/>
                      <a:pt x="40" y="15"/>
                      <a:pt x="40" y="14"/>
                    </a:cubicBezTo>
                    <a:cubicBezTo>
                      <a:pt x="40" y="12"/>
                      <a:pt x="39" y="10"/>
                      <a:pt x="39" y="9"/>
                    </a:cubicBezTo>
                    <a:cubicBezTo>
                      <a:pt x="38" y="7"/>
                      <a:pt x="37" y="5"/>
                      <a:pt x="36" y="4"/>
                    </a:cubicBezTo>
                    <a:cubicBezTo>
                      <a:pt x="33" y="2"/>
                      <a:pt x="33" y="2"/>
                      <a:pt x="33" y="2"/>
                    </a:cubicBezTo>
                    <a:cubicBezTo>
                      <a:pt x="31" y="1"/>
                      <a:pt x="30" y="0"/>
                      <a:pt x="28" y="0"/>
                    </a:cubicBezTo>
                    <a:cubicBezTo>
                      <a:pt x="26" y="0"/>
                      <a:pt x="23" y="1"/>
                      <a:pt x="22" y="3"/>
                    </a:cubicBezTo>
                    <a:cubicBezTo>
                      <a:pt x="2" y="27"/>
                      <a:pt x="2" y="27"/>
                      <a:pt x="2" y="27"/>
                    </a:cubicBezTo>
                    <a:cubicBezTo>
                      <a:pt x="1" y="29"/>
                      <a:pt x="0" y="31"/>
                      <a:pt x="0" y="33"/>
                    </a:cubicBezTo>
                    <a:cubicBezTo>
                      <a:pt x="0" y="35"/>
                      <a:pt x="1" y="37"/>
                      <a:pt x="2" y="39"/>
                    </a:cubicBezTo>
                    <a:lnTo>
                      <a:pt x="4" y="37"/>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1" name="Freeform 286"/>
              <p:cNvSpPr>
                <a:spLocks/>
              </p:cNvSpPr>
              <p:nvPr/>
            </p:nvSpPr>
            <p:spPr bwMode="auto">
              <a:xfrm>
                <a:off x="-2038349" y="3898895"/>
                <a:ext cx="180975" cy="250825"/>
              </a:xfrm>
              <a:custGeom>
                <a:avLst/>
                <a:gdLst/>
                <a:ahLst/>
                <a:cxnLst>
                  <a:cxn ang="0">
                    <a:pos x="5" y="4"/>
                  </a:cxn>
                  <a:cxn ang="0">
                    <a:pos x="5" y="3"/>
                  </a:cxn>
                  <a:cxn ang="0">
                    <a:pos x="4" y="3"/>
                  </a:cxn>
                  <a:cxn ang="0">
                    <a:pos x="4" y="3"/>
                  </a:cxn>
                  <a:cxn ang="0">
                    <a:pos x="4" y="3"/>
                  </a:cxn>
                  <a:cxn ang="0">
                    <a:pos x="4" y="4"/>
                  </a:cxn>
                  <a:cxn ang="0">
                    <a:pos x="3" y="3"/>
                  </a:cxn>
                  <a:cxn ang="0">
                    <a:pos x="3" y="3"/>
                  </a:cxn>
                  <a:cxn ang="0">
                    <a:pos x="4" y="4"/>
                  </a:cxn>
                  <a:cxn ang="0">
                    <a:pos x="4" y="4"/>
                  </a:cxn>
                  <a:cxn ang="0">
                    <a:pos x="4" y="4"/>
                  </a:cxn>
                  <a:cxn ang="0">
                    <a:pos x="4" y="3"/>
                  </a:cxn>
                  <a:cxn ang="0">
                    <a:pos x="4" y="4"/>
                  </a:cxn>
                  <a:cxn ang="0">
                    <a:pos x="4" y="4"/>
                  </a:cxn>
                  <a:cxn ang="0">
                    <a:pos x="4" y="4"/>
                  </a:cxn>
                  <a:cxn ang="0">
                    <a:pos x="5" y="5"/>
                  </a:cxn>
                  <a:cxn ang="0">
                    <a:pos x="13" y="10"/>
                  </a:cxn>
                  <a:cxn ang="0">
                    <a:pos x="44" y="61"/>
                  </a:cxn>
                  <a:cxn ang="0">
                    <a:pos x="44" y="63"/>
                  </a:cxn>
                  <a:cxn ang="0">
                    <a:pos x="45" y="64"/>
                  </a:cxn>
                  <a:cxn ang="0">
                    <a:pos x="44" y="63"/>
                  </a:cxn>
                  <a:cxn ang="0">
                    <a:pos x="45" y="63"/>
                  </a:cxn>
                  <a:cxn ang="0">
                    <a:pos x="45" y="63"/>
                  </a:cxn>
                  <a:cxn ang="0">
                    <a:pos x="45" y="64"/>
                  </a:cxn>
                  <a:cxn ang="0">
                    <a:pos x="45" y="63"/>
                  </a:cxn>
                  <a:cxn ang="0">
                    <a:pos x="45" y="63"/>
                  </a:cxn>
                  <a:cxn ang="0">
                    <a:pos x="45" y="63"/>
                  </a:cxn>
                  <a:cxn ang="0">
                    <a:pos x="44" y="62"/>
                  </a:cxn>
                  <a:cxn ang="0">
                    <a:pos x="3" y="6"/>
                  </a:cxn>
                  <a:cxn ang="0">
                    <a:pos x="41" y="64"/>
                  </a:cxn>
                  <a:cxn ang="0">
                    <a:pos x="45" y="67"/>
                  </a:cxn>
                  <a:cxn ang="0">
                    <a:pos x="48" y="64"/>
                  </a:cxn>
                  <a:cxn ang="0">
                    <a:pos x="48" y="61"/>
                  </a:cxn>
                  <a:cxn ang="0">
                    <a:pos x="16" y="8"/>
                  </a:cxn>
                  <a:cxn ang="0">
                    <a:pos x="7" y="0"/>
                  </a:cxn>
                  <a:cxn ang="0">
                    <a:pos x="4" y="0"/>
                  </a:cxn>
                  <a:cxn ang="0">
                    <a:pos x="0" y="3"/>
                  </a:cxn>
                  <a:cxn ang="0">
                    <a:pos x="3" y="6"/>
                  </a:cxn>
                </a:cxnLst>
                <a:rect l="0" t="0" r="r" b="b"/>
                <a:pathLst>
                  <a:path w="48" h="67">
                    <a:moveTo>
                      <a:pt x="3" y="6"/>
                    </a:moveTo>
                    <a:cubicBezTo>
                      <a:pt x="5" y="4"/>
                      <a:pt x="5" y="4"/>
                      <a:pt x="5" y="4"/>
                    </a:cubicBezTo>
                    <a:cubicBezTo>
                      <a:pt x="5" y="4"/>
                      <a:pt x="5" y="4"/>
                      <a:pt x="5" y="3"/>
                    </a:cubicBezTo>
                    <a:cubicBezTo>
                      <a:pt x="5" y="3"/>
                      <a:pt x="5" y="3"/>
                      <a:pt x="5" y="3"/>
                    </a:cubicBezTo>
                    <a:cubicBezTo>
                      <a:pt x="4" y="3"/>
                      <a:pt x="4" y="3"/>
                      <a:pt x="4" y="3"/>
                    </a:cubicBezTo>
                    <a:cubicBezTo>
                      <a:pt x="4" y="3"/>
                      <a:pt x="4" y="3"/>
                      <a:pt x="4" y="3"/>
                    </a:cubicBezTo>
                    <a:cubicBezTo>
                      <a:pt x="4" y="3"/>
                      <a:pt x="4" y="3"/>
                      <a:pt x="4" y="3"/>
                    </a:cubicBezTo>
                    <a:cubicBezTo>
                      <a:pt x="4" y="3"/>
                      <a:pt x="4" y="3"/>
                      <a:pt x="4" y="3"/>
                    </a:cubicBezTo>
                    <a:cubicBezTo>
                      <a:pt x="4" y="3"/>
                      <a:pt x="4" y="3"/>
                      <a:pt x="4" y="3"/>
                    </a:cubicBezTo>
                    <a:cubicBezTo>
                      <a:pt x="4" y="3"/>
                      <a:pt x="4" y="3"/>
                      <a:pt x="4" y="3"/>
                    </a:cubicBezTo>
                    <a:cubicBezTo>
                      <a:pt x="3" y="3"/>
                      <a:pt x="3" y="3"/>
                      <a:pt x="3" y="3"/>
                    </a:cubicBezTo>
                    <a:cubicBezTo>
                      <a:pt x="4" y="4"/>
                      <a:pt x="4" y="4"/>
                      <a:pt x="4" y="4"/>
                    </a:cubicBezTo>
                    <a:cubicBezTo>
                      <a:pt x="4" y="3"/>
                      <a:pt x="4" y="3"/>
                      <a:pt x="4" y="3"/>
                    </a:cubicBezTo>
                    <a:cubicBezTo>
                      <a:pt x="3" y="3"/>
                      <a:pt x="3" y="3"/>
                      <a:pt x="3" y="3"/>
                    </a:cubicBezTo>
                    <a:cubicBezTo>
                      <a:pt x="4" y="4"/>
                      <a:pt x="4" y="4"/>
                      <a:pt x="4" y="4"/>
                    </a:cubicBezTo>
                    <a:cubicBezTo>
                      <a:pt x="3" y="3"/>
                      <a:pt x="3" y="3"/>
                      <a:pt x="3" y="3"/>
                    </a:cubicBezTo>
                    <a:cubicBezTo>
                      <a:pt x="4" y="4"/>
                      <a:pt x="4" y="4"/>
                      <a:pt x="4" y="4"/>
                    </a:cubicBezTo>
                    <a:cubicBezTo>
                      <a:pt x="4" y="4"/>
                      <a:pt x="4" y="4"/>
                      <a:pt x="4" y="4"/>
                    </a:cubicBezTo>
                    <a:cubicBezTo>
                      <a:pt x="3" y="3"/>
                      <a:pt x="3" y="3"/>
                      <a:pt x="3" y="3"/>
                    </a:cubicBezTo>
                    <a:cubicBezTo>
                      <a:pt x="4" y="4"/>
                      <a:pt x="4" y="4"/>
                      <a:pt x="4" y="4"/>
                    </a:cubicBezTo>
                    <a:cubicBezTo>
                      <a:pt x="4" y="3"/>
                      <a:pt x="4" y="3"/>
                      <a:pt x="4" y="3"/>
                    </a:cubicBezTo>
                    <a:cubicBezTo>
                      <a:pt x="4" y="4"/>
                      <a:pt x="4" y="4"/>
                      <a:pt x="4" y="4"/>
                    </a:cubicBezTo>
                    <a:cubicBezTo>
                      <a:pt x="4" y="4"/>
                      <a:pt x="4" y="4"/>
                      <a:pt x="4" y="4"/>
                    </a:cubicBezTo>
                    <a:cubicBezTo>
                      <a:pt x="4" y="3"/>
                      <a:pt x="4" y="3"/>
                      <a:pt x="4" y="3"/>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5" y="5"/>
                      <a:pt x="5" y="5"/>
                      <a:pt x="5" y="5"/>
                    </a:cubicBezTo>
                    <a:cubicBezTo>
                      <a:pt x="6" y="5"/>
                      <a:pt x="8" y="6"/>
                      <a:pt x="9" y="7"/>
                    </a:cubicBezTo>
                    <a:cubicBezTo>
                      <a:pt x="10" y="8"/>
                      <a:pt x="12" y="9"/>
                      <a:pt x="13" y="10"/>
                    </a:cubicBezTo>
                    <a:cubicBezTo>
                      <a:pt x="41" y="50"/>
                      <a:pt x="41" y="50"/>
                      <a:pt x="41" y="50"/>
                    </a:cubicBezTo>
                    <a:cubicBezTo>
                      <a:pt x="42" y="52"/>
                      <a:pt x="44" y="57"/>
                      <a:pt x="44" y="61"/>
                    </a:cubicBezTo>
                    <a:cubicBezTo>
                      <a:pt x="44" y="61"/>
                      <a:pt x="44" y="61"/>
                      <a:pt x="44" y="61"/>
                    </a:cubicBezTo>
                    <a:cubicBezTo>
                      <a:pt x="44" y="62"/>
                      <a:pt x="44" y="63"/>
                      <a:pt x="44" y="63"/>
                    </a:cubicBezTo>
                    <a:cubicBezTo>
                      <a:pt x="44" y="63"/>
                      <a:pt x="44" y="63"/>
                      <a:pt x="44" y="63"/>
                    </a:cubicBezTo>
                    <a:cubicBezTo>
                      <a:pt x="45" y="64"/>
                      <a:pt x="45" y="64"/>
                      <a:pt x="45" y="64"/>
                    </a:cubicBezTo>
                    <a:cubicBezTo>
                      <a:pt x="45" y="63"/>
                      <a:pt x="45" y="63"/>
                      <a:pt x="45" y="63"/>
                    </a:cubicBezTo>
                    <a:cubicBezTo>
                      <a:pt x="44" y="63"/>
                      <a:pt x="44" y="63"/>
                      <a:pt x="44" y="63"/>
                    </a:cubicBezTo>
                    <a:cubicBezTo>
                      <a:pt x="45" y="64"/>
                      <a:pt x="45" y="64"/>
                      <a:pt x="45" y="64"/>
                    </a:cubicBezTo>
                    <a:cubicBezTo>
                      <a:pt x="45" y="63"/>
                      <a:pt x="45" y="63"/>
                      <a:pt x="45" y="63"/>
                    </a:cubicBezTo>
                    <a:cubicBezTo>
                      <a:pt x="45" y="64"/>
                      <a:pt x="45" y="64"/>
                      <a:pt x="45" y="64"/>
                    </a:cubicBezTo>
                    <a:cubicBezTo>
                      <a:pt x="45" y="63"/>
                      <a:pt x="45" y="63"/>
                      <a:pt x="45" y="63"/>
                    </a:cubicBezTo>
                    <a:cubicBezTo>
                      <a:pt x="45" y="63"/>
                      <a:pt x="45" y="63"/>
                      <a:pt x="45" y="63"/>
                    </a:cubicBezTo>
                    <a:cubicBezTo>
                      <a:pt x="45" y="64"/>
                      <a:pt x="45" y="64"/>
                      <a:pt x="45" y="64"/>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2"/>
                      <a:pt x="44" y="62"/>
                    </a:cubicBezTo>
                    <a:cubicBezTo>
                      <a:pt x="5" y="4"/>
                      <a:pt x="5" y="4"/>
                      <a:pt x="5" y="4"/>
                    </a:cubicBezTo>
                    <a:cubicBezTo>
                      <a:pt x="3" y="6"/>
                      <a:pt x="3" y="6"/>
                      <a:pt x="3" y="6"/>
                    </a:cubicBezTo>
                    <a:cubicBezTo>
                      <a:pt x="2" y="7"/>
                      <a:pt x="2" y="7"/>
                      <a:pt x="2" y="7"/>
                    </a:cubicBezTo>
                    <a:cubicBezTo>
                      <a:pt x="41" y="64"/>
                      <a:pt x="41" y="64"/>
                      <a:pt x="41" y="64"/>
                    </a:cubicBezTo>
                    <a:cubicBezTo>
                      <a:pt x="41" y="65"/>
                      <a:pt x="42" y="65"/>
                      <a:pt x="42" y="66"/>
                    </a:cubicBezTo>
                    <a:cubicBezTo>
                      <a:pt x="43" y="66"/>
                      <a:pt x="44" y="67"/>
                      <a:pt x="45" y="67"/>
                    </a:cubicBezTo>
                    <a:cubicBezTo>
                      <a:pt x="45" y="67"/>
                      <a:pt x="46" y="67"/>
                      <a:pt x="47" y="66"/>
                    </a:cubicBezTo>
                    <a:cubicBezTo>
                      <a:pt x="47" y="65"/>
                      <a:pt x="48" y="65"/>
                      <a:pt x="48" y="64"/>
                    </a:cubicBezTo>
                    <a:cubicBezTo>
                      <a:pt x="48" y="63"/>
                      <a:pt x="48" y="62"/>
                      <a:pt x="48" y="61"/>
                    </a:cubicBezTo>
                    <a:cubicBezTo>
                      <a:pt x="48" y="61"/>
                      <a:pt x="48" y="61"/>
                      <a:pt x="48" y="61"/>
                    </a:cubicBezTo>
                    <a:cubicBezTo>
                      <a:pt x="48" y="56"/>
                      <a:pt x="47" y="51"/>
                      <a:pt x="44" y="48"/>
                    </a:cubicBezTo>
                    <a:cubicBezTo>
                      <a:pt x="16" y="8"/>
                      <a:pt x="16" y="8"/>
                      <a:pt x="16" y="8"/>
                    </a:cubicBezTo>
                    <a:cubicBezTo>
                      <a:pt x="15" y="6"/>
                      <a:pt x="13" y="5"/>
                      <a:pt x="12" y="3"/>
                    </a:cubicBezTo>
                    <a:cubicBezTo>
                      <a:pt x="10" y="2"/>
                      <a:pt x="8" y="1"/>
                      <a:pt x="7" y="0"/>
                    </a:cubicBezTo>
                    <a:cubicBezTo>
                      <a:pt x="6" y="0"/>
                      <a:pt x="6" y="0"/>
                      <a:pt x="6" y="0"/>
                    </a:cubicBezTo>
                    <a:cubicBezTo>
                      <a:pt x="5" y="0"/>
                      <a:pt x="4" y="0"/>
                      <a:pt x="4" y="0"/>
                    </a:cubicBezTo>
                    <a:cubicBezTo>
                      <a:pt x="3" y="0"/>
                      <a:pt x="2" y="0"/>
                      <a:pt x="1" y="1"/>
                    </a:cubicBezTo>
                    <a:cubicBezTo>
                      <a:pt x="0" y="1"/>
                      <a:pt x="0" y="2"/>
                      <a:pt x="0" y="3"/>
                    </a:cubicBezTo>
                    <a:cubicBezTo>
                      <a:pt x="0" y="4"/>
                      <a:pt x="1" y="5"/>
                      <a:pt x="2" y="7"/>
                    </a:cubicBezTo>
                    <a:lnTo>
                      <a:pt x="3" y="6"/>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2" name="Freeform 287"/>
              <p:cNvSpPr>
                <a:spLocks/>
              </p:cNvSpPr>
              <p:nvPr/>
            </p:nvSpPr>
            <p:spPr bwMode="auto">
              <a:xfrm>
                <a:off x="-1485900" y="4025896"/>
                <a:ext cx="304799" cy="200025"/>
              </a:xfrm>
              <a:custGeom>
                <a:avLst/>
                <a:gdLst/>
                <a:ahLst/>
                <a:cxnLst>
                  <a:cxn ang="0">
                    <a:pos x="4" y="8"/>
                  </a:cxn>
                  <a:cxn ang="0">
                    <a:pos x="5" y="5"/>
                  </a:cxn>
                  <a:cxn ang="0">
                    <a:pos x="9" y="4"/>
                  </a:cxn>
                  <a:cxn ang="0">
                    <a:pos x="16" y="8"/>
                  </a:cxn>
                  <a:cxn ang="0">
                    <a:pos x="27" y="9"/>
                  </a:cxn>
                  <a:cxn ang="0">
                    <a:pos x="32" y="7"/>
                  </a:cxn>
                  <a:cxn ang="0">
                    <a:pos x="66" y="27"/>
                  </a:cxn>
                  <a:cxn ang="0">
                    <a:pos x="69" y="33"/>
                  </a:cxn>
                  <a:cxn ang="0">
                    <a:pos x="69" y="33"/>
                  </a:cxn>
                  <a:cxn ang="0">
                    <a:pos x="69" y="34"/>
                  </a:cxn>
                  <a:cxn ang="0">
                    <a:pos x="76" y="50"/>
                  </a:cxn>
                  <a:cxn ang="0">
                    <a:pos x="77" y="51"/>
                  </a:cxn>
                  <a:cxn ang="0">
                    <a:pos x="77" y="51"/>
                  </a:cxn>
                  <a:cxn ang="0">
                    <a:pos x="78" y="51"/>
                  </a:cxn>
                  <a:cxn ang="0">
                    <a:pos x="79" y="51"/>
                  </a:cxn>
                  <a:cxn ang="0">
                    <a:pos x="77" y="51"/>
                  </a:cxn>
                  <a:cxn ang="0">
                    <a:pos x="77" y="49"/>
                  </a:cxn>
                  <a:cxn ang="0">
                    <a:pos x="78" y="49"/>
                  </a:cxn>
                  <a:cxn ang="0">
                    <a:pos x="78" y="51"/>
                  </a:cxn>
                  <a:cxn ang="0">
                    <a:pos x="78" y="49"/>
                  </a:cxn>
                  <a:cxn ang="0">
                    <a:pos x="78" y="49"/>
                  </a:cxn>
                  <a:cxn ang="0">
                    <a:pos x="79" y="49"/>
                  </a:cxn>
                  <a:cxn ang="0">
                    <a:pos x="61" y="39"/>
                  </a:cxn>
                  <a:cxn ang="0">
                    <a:pos x="49" y="39"/>
                  </a:cxn>
                  <a:cxn ang="0">
                    <a:pos x="42" y="43"/>
                  </a:cxn>
                  <a:cxn ang="0">
                    <a:pos x="26" y="23"/>
                  </a:cxn>
                  <a:cxn ang="0">
                    <a:pos x="16" y="16"/>
                  </a:cxn>
                  <a:cxn ang="0">
                    <a:pos x="6" y="15"/>
                  </a:cxn>
                  <a:cxn ang="0">
                    <a:pos x="4" y="8"/>
                  </a:cxn>
                  <a:cxn ang="0">
                    <a:pos x="0" y="9"/>
                  </a:cxn>
                  <a:cxn ang="0">
                    <a:pos x="3" y="18"/>
                  </a:cxn>
                  <a:cxn ang="0">
                    <a:pos x="16" y="21"/>
                  </a:cxn>
                  <a:cxn ang="0">
                    <a:pos x="22" y="25"/>
                  </a:cxn>
                  <a:cxn ang="0">
                    <a:pos x="42" y="47"/>
                  </a:cxn>
                  <a:cxn ang="0">
                    <a:pos x="51" y="43"/>
                  </a:cxn>
                  <a:cxn ang="0">
                    <a:pos x="59" y="43"/>
                  </a:cxn>
                  <a:cxn ang="0">
                    <a:pos x="78" y="53"/>
                  </a:cxn>
                  <a:cxn ang="0">
                    <a:pos x="81" y="51"/>
                  </a:cxn>
                  <a:cxn ang="0">
                    <a:pos x="79" y="47"/>
                  </a:cxn>
                  <a:cxn ang="0">
                    <a:pos x="73" y="34"/>
                  </a:cxn>
                  <a:cxn ang="0">
                    <a:pos x="73" y="34"/>
                  </a:cxn>
                  <a:cxn ang="0">
                    <a:pos x="73" y="33"/>
                  </a:cxn>
                  <a:cxn ang="0">
                    <a:pos x="68" y="23"/>
                  </a:cxn>
                  <a:cxn ang="0">
                    <a:pos x="32" y="3"/>
                  </a:cxn>
                  <a:cxn ang="0">
                    <a:pos x="24" y="6"/>
                  </a:cxn>
                  <a:cxn ang="0">
                    <a:pos x="19" y="5"/>
                  </a:cxn>
                  <a:cxn ang="0">
                    <a:pos x="9" y="0"/>
                  </a:cxn>
                  <a:cxn ang="0">
                    <a:pos x="1" y="2"/>
                  </a:cxn>
                  <a:cxn ang="0">
                    <a:pos x="0" y="9"/>
                  </a:cxn>
                </a:cxnLst>
                <a:rect l="0" t="0" r="r" b="b"/>
                <a:pathLst>
                  <a:path w="81" h="53">
                    <a:moveTo>
                      <a:pt x="2" y="9"/>
                    </a:moveTo>
                    <a:cubicBezTo>
                      <a:pt x="4" y="8"/>
                      <a:pt x="4" y="8"/>
                      <a:pt x="4" y="8"/>
                    </a:cubicBezTo>
                    <a:cubicBezTo>
                      <a:pt x="4" y="8"/>
                      <a:pt x="4" y="8"/>
                      <a:pt x="4" y="8"/>
                    </a:cubicBezTo>
                    <a:cubicBezTo>
                      <a:pt x="4" y="7"/>
                      <a:pt x="4" y="6"/>
                      <a:pt x="5" y="5"/>
                    </a:cubicBezTo>
                    <a:cubicBezTo>
                      <a:pt x="5" y="4"/>
                      <a:pt x="6" y="4"/>
                      <a:pt x="6" y="4"/>
                    </a:cubicBezTo>
                    <a:cubicBezTo>
                      <a:pt x="9" y="4"/>
                      <a:pt x="9" y="4"/>
                      <a:pt x="9" y="4"/>
                    </a:cubicBezTo>
                    <a:cubicBezTo>
                      <a:pt x="10" y="4"/>
                      <a:pt x="12" y="5"/>
                      <a:pt x="13" y="5"/>
                    </a:cubicBezTo>
                    <a:cubicBezTo>
                      <a:pt x="14" y="6"/>
                      <a:pt x="15" y="7"/>
                      <a:pt x="16" y="8"/>
                    </a:cubicBezTo>
                    <a:cubicBezTo>
                      <a:pt x="18" y="9"/>
                      <a:pt x="20" y="10"/>
                      <a:pt x="22" y="10"/>
                    </a:cubicBezTo>
                    <a:cubicBezTo>
                      <a:pt x="24" y="10"/>
                      <a:pt x="25" y="10"/>
                      <a:pt x="27" y="9"/>
                    </a:cubicBezTo>
                    <a:cubicBezTo>
                      <a:pt x="28" y="8"/>
                      <a:pt x="28" y="8"/>
                      <a:pt x="28" y="8"/>
                    </a:cubicBezTo>
                    <a:cubicBezTo>
                      <a:pt x="29" y="7"/>
                      <a:pt x="31" y="7"/>
                      <a:pt x="32" y="7"/>
                    </a:cubicBezTo>
                    <a:cubicBezTo>
                      <a:pt x="33" y="7"/>
                      <a:pt x="34" y="7"/>
                      <a:pt x="35" y="8"/>
                    </a:cubicBezTo>
                    <a:cubicBezTo>
                      <a:pt x="66" y="27"/>
                      <a:pt x="66" y="27"/>
                      <a:pt x="66" y="27"/>
                    </a:cubicBezTo>
                    <a:cubicBezTo>
                      <a:pt x="66" y="28"/>
                      <a:pt x="67" y="28"/>
                      <a:pt x="68" y="30"/>
                    </a:cubicBezTo>
                    <a:cubicBezTo>
                      <a:pt x="69" y="31"/>
                      <a:pt x="69" y="32"/>
                      <a:pt x="69" y="33"/>
                    </a:cubicBezTo>
                    <a:cubicBezTo>
                      <a:pt x="69" y="33"/>
                      <a:pt x="69" y="33"/>
                      <a:pt x="69" y="33"/>
                    </a:cubicBezTo>
                    <a:cubicBezTo>
                      <a:pt x="69" y="33"/>
                      <a:pt x="69" y="33"/>
                      <a:pt x="69" y="33"/>
                    </a:cubicBezTo>
                    <a:cubicBezTo>
                      <a:pt x="69" y="33"/>
                      <a:pt x="69" y="33"/>
                      <a:pt x="69" y="33"/>
                    </a:cubicBezTo>
                    <a:cubicBezTo>
                      <a:pt x="69" y="34"/>
                      <a:pt x="69" y="34"/>
                      <a:pt x="69" y="34"/>
                    </a:cubicBezTo>
                    <a:cubicBezTo>
                      <a:pt x="69" y="38"/>
                      <a:pt x="70" y="42"/>
                      <a:pt x="72" y="45"/>
                    </a:cubicBezTo>
                    <a:cubicBezTo>
                      <a:pt x="76" y="50"/>
                      <a:pt x="76" y="50"/>
                      <a:pt x="76" y="50"/>
                    </a:cubicBezTo>
                    <a:cubicBezTo>
                      <a:pt x="76" y="50"/>
                      <a:pt x="77" y="50"/>
                      <a:pt x="77" y="51"/>
                    </a:cubicBezTo>
                    <a:cubicBezTo>
                      <a:pt x="77" y="51"/>
                      <a:pt x="77" y="51"/>
                      <a:pt x="77" y="51"/>
                    </a:cubicBezTo>
                    <a:cubicBezTo>
                      <a:pt x="78" y="51"/>
                      <a:pt x="78" y="51"/>
                      <a:pt x="78" y="51"/>
                    </a:cubicBezTo>
                    <a:cubicBezTo>
                      <a:pt x="77" y="51"/>
                      <a:pt x="77" y="51"/>
                      <a:pt x="77" y="51"/>
                    </a:cubicBezTo>
                    <a:cubicBezTo>
                      <a:pt x="77" y="51"/>
                      <a:pt x="77" y="51"/>
                      <a:pt x="77" y="51"/>
                    </a:cubicBezTo>
                    <a:cubicBezTo>
                      <a:pt x="78" y="51"/>
                      <a:pt x="78" y="51"/>
                      <a:pt x="78" y="51"/>
                    </a:cubicBezTo>
                    <a:cubicBezTo>
                      <a:pt x="77" y="51"/>
                      <a:pt x="77" y="51"/>
                      <a:pt x="77" y="51"/>
                    </a:cubicBezTo>
                    <a:cubicBezTo>
                      <a:pt x="79" y="51"/>
                      <a:pt x="79" y="51"/>
                      <a:pt x="79" y="51"/>
                    </a:cubicBezTo>
                    <a:cubicBezTo>
                      <a:pt x="77" y="49"/>
                      <a:pt x="77" y="49"/>
                      <a:pt x="77" y="49"/>
                    </a:cubicBezTo>
                    <a:cubicBezTo>
                      <a:pt x="77" y="50"/>
                      <a:pt x="77" y="50"/>
                      <a:pt x="77" y="51"/>
                    </a:cubicBezTo>
                    <a:cubicBezTo>
                      <a:pt x="79" y="51"/>
                      <a:pt x="79" y="51"/>
                      <a:pt x="79" y="51"/>
                    </a:cubicBezTo>
                    <a:cubicBezTo>
                      <a:pt x="77" y="49"/>
                      <a:pt x="77" y="49"/>
                      <a:pt x="77" y="49"/>
                    </a:cubicBezTo>
                    <a:cubicBezTo>
                      <a:pt x="78" y="51"/>
                      <a:pt x="78" y="51"/>
                      <a:pt x="78" y="51"/>
                    </a:cubicBezTo>
                    <a:cubicBezTo>
                      <a:pt x="78" y="49"/>
                      <a:pt x="78" y="49"/>
                      <a:pt x="78" y="49"/>
                    </a:cubicBezTo>
                    <a:cubicBezTo>
                      <a:pt x="78" y="49"/>
                      <a:pt x="78" y="49"/>
                      <a:pt x="77" y="49"/>
                    </a:cubicBezTo>
                    <a:cubicBezTo>
                      <a:pt x="78" y="51"/>
                      <a:pt x="78" y="51"/>
                      <a:pt x="78" y="51"/>
                    </a:cubicBezTo>
                    <a:cubicBezTo>
                      <a:pt x="78" y="49"/>
                      <a:pt x="78" y="49"/>
                      <a:pt x="78" y="49"/>
                    </a:cubicBezTo>
                    <a:cubicBezTo>
                      <a:pt x="78" y="49"/>
                      <a:pt x="78" y="49"/>
                      <a:pt x="78" y="49"/>
                    </a:cubicBezTo>
                    <a:cubicBezTo>
                      <a:pt x="79" y="49"/>
                      <a:pt x="79" y="49"/>
                      <a:pt x="79" y="49"/>
                    </a:cubicBezTo>
                    <a:cubicBezTo>
                      <a:pt x="78" y="49"/>
                      <a:pt x="78" y="49"/>
                      <a:pt x="78" y="49"/>
                    </a:cubicBezTo>
                    <a:cubicBezTo>
                      <a:pt x="78" y="49"/>
                      <a:pt x="78" y="49"/>
                      <a:pt x="78" y="49"/>
                    </a:cubicBezTo>
                    <a:cubicBezTo>
                      <a:pt x="79" y="49"/>
                      <a:pt x="79" y="49"/>
                      <a:pt x="79" y="49"/>
                    </a:cubicBezTo>
                    <a:cubicBezTo>
                      <a:pt x="78" y="49"/>
                      <a:pt x="78" y="49"/>
                      <a:pt x="78" y="49"/>
                    </a:cubicBezTo>
                    <a:cubicBezTo>
                      <a:pt x="61" y="39"/>
                      <a:pt x="61" y="39"/>
                      <a:pt x="61" y="39"/>
                    </a:cubicBezTo>
                    <a:cubicBezTo>
                      <a:pt x="59" y="39"/>
                      <a:pt x="57" y="38"/>
                      <a:pt x="55" y="38"/>
                    </a:cubicBezTo>
                    <a:cubicBezTo>
                      <a:pt x="53" y="38"/>
                      <a:pt x="51" y="39"/>
                      <a:pt x="49" y="39"/>
                    </a:cubicBezTo>
                    <a:cubicBezTo>
                      <a:pt x="44" y="43"/>
                      <a:pt x="44" y="43"/>
                      <a:pt x="44" y="43"/>
                    </a:cubicBezTo>
                    <a:cubicBezTo>
                      <a:pt x="43" y="43"/>
                      <a:pt x="43" y="43"/>
                      <a:pt x="42" y="43"/>
                    </a:cubicBezTo>
                    <a:cubicBezTo>
                      <a:pt x="41" y="43"/>
                      <a:pt x="39" y="42"/>
                      <a:pt x="38" y="41"/>
                    </a:cubicBezTo>
                    <a:cubicBezTo>
                      <a:pt x="26" y="23"/>
                      <a:pt x="26" y="23"/>
                      <a:pt x="26" y="23"/>
                    </a:cubicBezTo>
                    <a:cubicBezTo>
                      <a:pt x="25" y="21"/>
                      <a:pt x="23" y="19"/>
                      <a:pt x="21" y="18"/>
                    </a:cubicBezTo>
                    <a:cubicBezTo>
                      <a:pt x="20" y="17"/>
                      <a:pt x="18" y="17"/>
                      <a:pt x="16" y="16"/>
                    </a:cubicBezTo>
                    <a:cubicBezTo>
                      <a:pt x="8" y="16"/>
                      <a:pt x="8" y="16"/>
                      <a:pt x="8" y="16"/>
                    </a:cubicBezTo>
                    <a:cubicBezTo>
                      <a:pt x="7" y="17"/>
                      <a:pt x="6" y="16"/>
                      <a:pt x="6" y="15"/>
                    </a:cubicBezTo>
                    <a:cubicBezTo>
                      <a:pt x="5" y="14"/>
                      <a:pt x="4" y="13"/>
                      <a:pt x="4" y="12"/>
                    </a:cubicBezTo>
                    <a:cubicBezTo>
                      <a:pt x="4" y="8"/>
                      <a:pt x="4" y="8"/>
                      <a:pt x="4" y="8"/>
                    </a:cubicBezTo>
                    <a:cubicBezTo>
                      <a:pt x="2" y="9"/>
                      <a:pt x="2" y="9"/>
                      <a:pt x="2" y="9"/>
                    </a:cubicBezTo>
                    <a:cubicBezTo>
                      <a:pt x="0" y="9"/>
                      <a:pt x="0" y="9"/>
                      <a:pt x="0" y="9"/>
                    </a:cubicBezTo>
                    <a:cubicBezTo>
                      <a:pt x="0" y="12"/>
                      <a:pt x="0" y="12"/>
                      <a:pt x="0" y="12"/>
                    </a:cubicBezTo>
                    <a:cubicBezTo>
                      <a:pt x="0" y="14"/>
                      <a:pt x="1" y="17"/>
                      <a:pt x="3" y="18"/>
                    </a:cubicBezTo>
                    <a:cubicBezTo>
                      <a:pt x="4" y="20"/>
                      <a:pt x="6" y="21"/>
                      <a:pt x="8" y="21"/>
                    </a:cubicBezTo>
                    <a:cubicBezTo>
                      <a:pt x="16" y="21"/>
                      <a:pt x="16" y="21"/>
                      <a:pt x="16" y="21"/>
                    </a:cubicBezTo>
                    <a:cubicBezTo>
                      <a:pt x="17" y="21"/>
                      <a:pt x="18" y="21"/>
                      <a:pt x="19" y="22"/>
                    </a:cubicBezTo>
                    <a:cubicBezTo>
                      <a:pt x="21" y="23"/>
                      <a:pt x="22" y="24"/>
                      <a:pt x="22" y="25"/>
                    </a:cubicBezTo>
                    <a:cubicBezTo>
                      <a:pt x="35" y="43"/>
                      <a:pt x="35" y="43"/>
                      <a:pt x="35" y="43"/>
                    </a:cubicBezTo>
                    <a:cubicBezTo>
                      <a:pt x="36" y="46"/>
                      <a:pt x="39" y="47"/>
                      <a:pt x="42" y="47"/>
                    </a:cubicBezTo>
                    <a:cubicBezTo>
                      <a:pt x="43" y="47"/>
                      <a:pt x="44" y="47"/>
                      <a:pt x="46" y="46"/>
                    </a:cubicBezTo>
                    <a:cubicBezTo>
                      <a:pt x="51" y="43"/>
                      <a:pt x="51" y="43"/>
                      <a:pt x="51" y="43"/>
                    </a:cubicBezTo>
                    <a:cubicBezTo>
                      <a:pt x="52" y="43"/>
                      <a:pt x="54" y="42"/>
                      <a:pt x="55" y="42"/>
                    </a:cubicBezTo>
                    <a:cubicBezTo>
                      <a:pt x="57" y="42"/>
                      <a:pt x="58" y="43"/>
                      <a:pt x="59" y="43"/>
                    </a:cubicBezTo>
                    <a:cubicBezTo>
                      <a:pt x="76" y="52"/>
                      <a:pt x="76" y="52"/>
                      <a:pt x="76" y="52"/>
                    </a:cubicBezTo>
                    <a:cubicBezTo>
                      <a:pt x="77" y="53"/>
                      <a:pt x="77" y="53"/>
                      <a:pt x="78" y="53"/>
                    </a:cubicBezTo>
                    <a:cubicBezTo>
                      <a:pt x="79" y="53"/>
                      <a:pt x="80" y="53"/>
                      <a:pt x="80" y="53"/>
                    </a:cubicBezTo>
                    <a:cubicBezTo>
                      <a:pt x="81" y="52"/>
                      <a:pt x="81" y="51"/>
                      <a:pt x="81" y="51"/>
                    </a:cubicBezTo>
                    <a:cubicBezTo>
                      <a:pt x="81" y="50"/>
                      <a:pt x="81" y="49"/>
                      <a:pt x="81" y="49"/>
                    </a:cubicBezTo>
                    <a:cubicBezTo>
                      <a:pt x="80" y="48"/>
                      <a:pt x="80" y="48"/>
                      <a:pt x="79" y="47"/>
                    </a:cubicBezTo>
                    <a:cubicBezTo>
                      <a:pt x="76" y="42"/>
                      <a:pt x="76" y="42"/>
                      <a:pt x="76" y="42"/>
                    </a:cubicBezTo>
                    <a:cubicBezTo>
                      <a:pt x="74" y="40"/>
                      <a:pt x="73" y="36"/>
                      <a:pt x="73" y="34"/>
                    </a:cubicBezTo>
                    <a:cubicBezTo>
                      <a:pt x="73" y="34"/>
                      <a:pt x="73" y="34"/>
                      <a:pt x="73" y="34"/>
                    </a:cubicBezTo>
                    <a:cubicBezTo>
                      <a:pt x="73" y="34"/>
                      <a:pt x="73" y="34"/>
                      <a:pt x="73" y="34"/>
                    </a:cubicBezTo>
                    <a:cubicBezTo>
                      <a:pt x="73" y="34"/>
                      <a:pt x="73" y="34"/>
                      <a:pt x="73" y="34"/>
                    </a:cubicBezTo>
                    <a:cubicBezTo>
                      <a:pt x="73" y="33"/>
                      <a:pt x="73" y="33"/>
                      <a:pt x="73" y="33"/>
                    </a:cubicBezTo>
                    <a:cubicBezTo>
                      <a:pt x="73" y="31"/>
                      <a:pt x="73" y="29"/>
                      <a:pt x="72" y="28"/>
                    </a:cubicBezTo>
                    <a:cubicBezTo>
                      <a:pt x="71" y="26"/>
                      <a:pt x="70" y="24"/>
                      <a:pt x="68" y="23"/>
                    </a:cubicBezTo>
                    <a:cubicBezTo>
                      <a:pt x="37" y="4"/>
                      <a:pt x="37" y="4"/>
                      <a:pt x="37" y="4"/>
                    </a:cubicBezTo>
                    <a:cubicBezTo>
                      <a:pt x="36" y="3"/>
                      <a:pt x="34" y="3"/>
                      <a:pt x="32" y="3"/>
                    </a:cubicBezTo>
                    <a:cubicBezTo>
                      <a:pt x="30" y="3"/>
                      <a:pt x="28" y="3"/>
                      <a:pt x="26" y="4"/>
                    </a:cubicBezTo>
                    <a:cubicBezTo>
                      <a:pt x="24" y="6"/>
                      <a:pt x="24" y="6"/>
                      <a:pt x="24" y="6"/>
                    </a:cubicBezTo>
                    <a:cubicBezTo>
                      <a:pt x="24" y="6"/>
                      <a:pt x="23" y="6"/>
                      <a:pt x="22" y="6"/>
                    </a:cubicBezTo>
                    <a:cubicBezTo>
                      <a:pt x="21" y="6"/>
                      <a:pt x="20" y="6"/>
                      <a:pt x="19" y="5"/>
                    </a:cubicBezTo>
                    <a:cubicBezTo>
                      <a:pt x="18" y="3"/>
                      <a:pt x="17" y="2"/>
                      <a:pt x="15" y="1"/>
                    </a:cubicBezTo>
                    <a:cubicBezTo>
                      <a:pt x="13" y="0"/>
                      <a:pt x="11" y="0"/>
                      <a:pt x="9" y="0"/>
                    </a:cubicBezTo>
                    <a:cubicBezTo>
                      <a:pt x="6" y="0"/>
                      <a:pt x="6" y="0"/>
                      <a:pt x="6" y="0"/>
                    </a:cubicBezTo>
                    <a:cubicBezTo>
                      <a:pt x="4" y="0"/>
                      <a:pt x="2" y="1"/>
                      <a:pt x="1" y="2"/>
                    </a:cubicBezTo>
                    <a:cubicBezTo>
                      <a:pt x="0" y="4"/>
                      <a:pt x="0" y="6"/>
                      <a:pt x="0" y="8"/>
                    </a:cubicBezTo>
                    <a:cubicBezTo>
                      <a:pt x="0" y="9"/>
                      <a:pt x="0" y="9"/>
                      <a:pt x="0" y="9"/>
                    </a:cubicBezTo>
                    <a:lnTo>
                      <a:pt x="2" y="9"/>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3" name="Freeform 288"/>
              <p:cNvSpPr>
                <a:spLocks/>
              </p:cNvSpPr>
              <p:nvPr/>
            </p:nvSpPr>
            <p:spPr bwMode="auto">
              <a:xfrm>
                <a:off x="-1711326" y="4251321"/>
                <a:ext cx="574674" cy="568324"/>
              </a:xfrm>
              <a:custGeom>
                <a:avLst/>
                <a:gdLst/>
                <a:ahLst/>
                <a:cxnLst>
                  <a:cxn ang="0">
                    <a:pos x="5" y="60"/>
                  </a:cxn>
                  <a:cxn ang="0">
                    <a:pos x="6" y="53"/>
                  </a:cxn>
                  <a:cxn ang="0">
                    <a:pos x="45" y="21"/>
                  </a:cxn>
                  <a:cxn ang="0">
                    <a:pos x="50" y="20"/>
                  </a:cxn>
                  <a:cxn ang="0">
                    <a:pos x="59" y="12"/>
                  </a:cxn>
                  <a:cxn ang="0">
                    <a:pos x="62" y="5"/>
                  </a:cxn>
                  <a:cxn ang="0">
                    <a:pos x="65" y="4"/>
                  </a:cxn>
                  <a:cxn ang="0">
                    <a:pos x="82" y="8"/>
                  </a:cxn>
                  <a:cxn ang="0">
                    <a:pos x="83" y="14"/>
                  </a:cxn>
                  <a:cxn ang="0">
                    <a:pos x="89" y="25"/>
                  </a:cxn>
                  <a:cxn ang="0">
                    <a:pos x="99" y="32"/>
                  </a:cxn>
                  <a:cxn ang="0">
                    <a:pos x="104" y="25"/>
                  </a:cxn>
                  <a:cxn ang="0">
                    <a:pos x="104" y="4"/>
                  </a:cxn>
                  <a:cxn ang="0">
                    <a:pos x="104" y="4"/>
                  </a:cxn>
                  <a:cxn ang="0">
                    <a:pos x="104" y="4"/>
                  </a:cxn>
                  <a:cxn ang="0">
                    <a:pos x="104" y="4"/>
                  </a:cxn>
                  <a:cxn ang="0">
                    <a:pos x="103" y="4"/>
                  </a:cxn>
                  <a:cxn ang="0">
                    <a:pos x="103" y="3"/>
                  </a:cxn>
                  <a:cxn ang="0">
                    <a:pos x="103" y="3"/>
                  </a:cxn>
                  <a:cxn ang="0">
                    <a:pos x="103" y="4"/>
                  </a:cxn>
                  <a:cxn ang="0">
                    <a:pos x="103" y="4"/>
                  </a:cxn>
                  <a:cxn ang="0">
                    <a:pos x="104" y="5"/>
                  </a:cxn>
                  <a:cxn ang="0">
                    <a:pos x="119" y="26"/>
                  </a:cxn>
                  <a:cxn ang="0">
                    <a:pos x="120" y="37"/>
                  </a:cxn>
                  <a:cxn ang="0">
                    <a:pos x="124" y="50"/>
                  </a:cxn>
                  <a:cxn ang="0">
                    <a:pos x="147" y="83"/>
                  </a:cxn>
                  <a:cxn ang="0">
                    <a:pos x="148" y="108"/>
                  </a:cxn>
                  <a:cxn ang="0">
                    <a:pos x="127" y="145"/>
                  </a:cxn>
                  <a:cxn ang="0">
                    <a:pos x="122" y="147"/>
                  </a:cxn>
                  <a:cxn ang="0">
                    <a:pos x="72" y="111"/>
                  </a:cxn>
                  <a:cxn ang="0">
                    <a:pos x="31" y="125"/>
                  </a:cxn>
                  <a:cxn ang="0">
                    <a:pos x="27" y="122"/>
                  </a:cxn>
                  <a:cxn ang="0">
                    <a:pos x="3" y="61"/>
                  </a:cxn>
                  <a:cxn ang="0">
                    <a:pos x="23" y="124"/>
                  </a:cxn>
                  <a:cxn ang="0">
                    <a:pos x="32" y="129"/>
                  </a:cxn>
                  <a:cxn ang="0">
                    <a:pos x="72" y="115"/>
                  </a:cxn>
                  <a:cxn ang="0">
                    <a:pos x="119" y="150"/>
                  </a:cxn>
                  <a:cxn ang="0">
                    <a:pos x="130" y="148"/>
                  </a:cxn>
                  <a:cxn ang="0">
                    <a:pos x="153" y="108"/>
                  </a:cxn>
                  <a:cxn ang="0">
                    <a:pos x="151" y="82"/>
                  </a:cxn>
                  <a:cxn ang="0">
                    <a:pos x="128" y="47"/>
                  </a:cxn>
                  <a:cxn ang="0">
                    <a:pos x="125" y="37"/>
                  </a:cxn>
                  <a:cxn ang="0">
                    <a:pos x="123" y="25"/>
                  </a:cxn>
                  <a:cxn ang="0">
                    <a:pos x="107" y="2"/>
                  </a:cxn>
                  <a:cxn ang="0">
                    <a:pos x="103" y="0"/>
                  </a:cxn>
                  <a:cxn ang="0">
                    <a:pos x="100" y="3"/>
                  </a:cxn>
                  <a:cxn ang="0">
                    <a:pos x="100" y="25"/>
                  </a:cxn>
                  <a:cxn ang="0">
                    <a:pos x="99" y="27"/>
                  </a:cxn>
                  <a:cxn ang="0">
                    <a:pos x="99" y="28"/>
                  </a:cxn>
                  <a:cxn ang="0">
                    <a:pos x="99" y="27"/>
                  </a:cxn>
                  <a:cxn ang="0">
                    <a:pos x="99" y="27"/>
                  </a:cxn>
                  <a:cxn ang="0">
                    <a:pos x="91" y="22"/>
                  </a:cxn>
                  <a:cxn ang="0">
                    <a:pos x="88" y="14"/>
                  </a:cxn>
                  <a:cxn ang="0">
                    <a:pos x="86" y="5"/>
                  </a:cxn>
                  <a:cxn ang="0">
                    <a:pos x="66" y="0"/>
                  </a:cxn>
                  <a:cxn ang="0">
                    <a:pos x="59" y="2"/>
                  </a:cxn>
                  <a:cxn ang="0">
                    <a:pos x="55" y="11"/>
                  </a:cxn>
                  <a:cxn ang="0">
                    <a:pos x="50" y="16"/>
                  </a:cxn>
                  <a:cxn ang="0">
                    <a:pos x="43" y="17"/>
                  </a:cxn>
                  <a:cxn ang="0">
                    <a:pos x="3" y="49"/>
                  </a:cxn>
                  <a:cxn ang="0">
                    <a:pos x="1" y="61"/>
                  </a:cxn>
                </a:cxnLst>
                <a:rect l="0" t="0" r="r" b="b"/>
                <a:pathLst>
                  <a:path w="153" h="151">
                    <a:moveTo>
                      <a:pt x="3" y="61"/>
                    </a:moveTo>
                    <a:cubicBezTo>
                      <a:pt x="5" y="60"/>
                      <a:pt x="5" y="60"/>
                      <a:pt x="5" y="60"/>
                    </a:cubicBezTo>
                    <a:cubicBezTo>
                      <a:pt x="4" y="59"/>
                      <a:pt x="4" y="58"/>
                      <a:pt x="4" y="58"/>
                    </a:cubicBezTo>
                    <a:cubicBezTo>
                      <a:pt x="4" y="55"/>
                      <a:pt x="5" y="53"/>
                      <a:pt x="6" y="53"/>
                    </a:cubicBezTo>
                    <a:cubicBezTo>
                      <a:pt x="41" y="23"/>
                      <a:pt x="41" y="23"/>
                      <a:pt x="41" y="23"/>
                    </a:cubicBezTo>
                    <a:cubicBezTo>
                      <a:pt x="42" y="22"/>
                      <a:pt x="43" y="22"/>
                      <a:pt x="45" y="21"/>
                    </a:cubicBezTo>
                    <a:cubicBezTo>
                      <a:pt x="46" y="20"/>
                      <a:pt x="48" y="20"/>
                      <a:pt x="49" y="20"/>
                    </a:cubicBezTo>
                    <a:cubicBezTo>
                      <a:pt x="50" y="20"/>
                      <a:pt x="50" y="20"/>
                      <a:pt x="50" y="20"/>
                    </a:cubicBezTo>
                    <a:cubicBezTo>
                      <a:pt x="52" y="20"/>
                      <a:pt x="54" y="19"/>
                      <a:pt x="55" y="18"/>
                    </a:cubicBezTo>
                    <a:cubicBezTo>
                      <a:pt x="57" y="16"/>
                      <a:pt x="58" y="14"/>
                      <a:pt x="59" y="12"/>
                    </a:cubicBezTo>
                    <a:cubicBezTo>
                      <a:pt x="60" y="8"/>
                      <a:pt x="60" y="8"/>
                      <a:pt x="60" y="8"/>
                    </a:cubicBezTo>
                    <a:cubicBezTo>
                      <a:pt x="61" y="7"/>
                      <a:pt x="61" y="6"/>
                      <a:pt x="62" y="5"/>
                    </a:cubicBezTo>
                    <a:cubicBezTo>
                      <a:pt x="63" y="4"/>
                      <a:pt x="64" y="4"/>
                      <a:pt x="65" y="4"/>
                    </a:cubicBezTo>
                    <a:cubicBezTo>
                      <a:pt x="65" y="4"/>
                      <a:pt x="65" y="4"/>
                      <a:pt x="65" y="4"/>
                    </a:cubicBezTo>
                    <a:cubicBezTo>
                      <a:pt x="80" y="6"/>
                      <a:pt x="80" y="6"/>
                      <a:pt x="80" y="6"/>
                    </a:cubicBezTo>
                    <a:cubicBezTo>
                      <a:pt x="81" y="6"/>
                      <a:pt x="81" y="7"/>
                      <a:pt x="82" y="8"/>
                    </a:cubicBezTo>
                    <a:cubicBezTo>
                      <a:pt x="83" y="9"/>
                      <a:pt x="83" y="10"/>
                      <a:pt x="83" y="12"/>
                    </a:cubicBezTo>
                    <a:cubicBezTo>
                      <a:pt x="83" y="14"/>
                      <a:pt x="83" y="14"/>
                      <a:pt x="83" y="14"/>
                    </a:cubicBezTo>
                    <a:cubicBezTo>
                      <a:pt x="83" y="16"/>
                      <a:pt x="84" y="18"/>
                      <a:pt x="85" y="20"/>
                    </a:cubicBezTo>
                    <a:cubicBezTo>
                      <a:pt x="86" y="22"/>
                      <a:pt x="87" y="24"/>
                      <a:pt x="89" y="25"/>
                    </a:cubicBezTo>
                    <a:cubicBezTo>
                      <a:pt x="96" y="31"/>
                      <a:pt x="96" y="31"/>
                      <a:pt x="96" y="31"/>
                    </a:cubicBezTo>
                    <a:cubicBezTo>
                      <a:pt x="97" y="31"/>
                      <a:pt x="98" y="32"/>
                      <a:pt x="99" y="32"/>
                    </a:cubicBezTo>
                    <a:cubicBezTo>
                      <a:pt x="101" y="32"/>
                      <a:pt x="102" y="31"/>
                      <a:pt x="103" y="30"/>
                    </a:cubicBezTo>
                    <a:cubicBezTo>
                      <a:pt x="104" y="28"/>
                      <a:pt x="104" y="27"/>
                      <a:pt x="104" y="25"/>
                    </a:cubicBezTo>
                    <a:cubicBezTo>
                      <a:pt x="104" y="6"/>
                      <a:pt x="104" y="6"/>
                      <a:pt x="104" y="6"/>
                    </a:cubicBezTo>
                    <a:cubicBezTo>
                      <a:pt x="104" y="5"/>
                      <a:pt x="104" y="4"/>
                      <a:pt x="104" y="4"/>
                    </a:cubicBezTo>
                    <a:cubicBezTo>
                      <a:pt x="104" y="4"/>
                      <a:pt x="104" y="4"/>
                      <a:pt x="104" y="4"/>
                    </a:cubicBezTo>
                    <a:cubicBezTo>
                      <a:pt x="104" y="4"/>
                      <a:pt x="104" y="4"/>
                      <a:pt x="104" y="4"/>
                    </a:cubicBezTo>
                    <a:cubicBezTo>
                      <a:pt x="104" y="4"/>
                      <a:pt x="104" y="4"/>
                      <a:pt x="104" y="4"/>
                    </a:cubicBezTo>
                    <a:cubicBezTo>
                      <a:pt x="104" y="4"/>
                      <a:pt x="104" y="4"/>
                      <a:pt x="104" y="4"/>
                    </a:cubicBezTo>
                    <a:cubicBezTo>
                      <a:pt x="104" y="4"/>
                      <a:pt x="104" y="4"/>
                      <a:pt x="104" y="4"/>
                    </a:cubicBezTo>
                    <a:cubicBezTo>
                      <a:pt x="104" y="4"/>
                      <a:pt x="104" y="4"/>
                      <a:pt x="104" y="4"/>
                    </a:cubicBezTo>
                    <a:cubicBezTo>
                      <a:pt x="103" y="3"/>
                      <a:pt x="103" y="3"/>
                      <a:pt x="103" y="3"/>
                    </a:cubicBezTo>
                    <a:cubicBezTo>
                      <a:pt x="103" y="4"/>
                      <a:pt x="103" y="4"/>
                      <a:pt x="103" y="4"/>
                    </a:cubicBezTo>
                    <a:cubicBezTo>
                      <a:pt x="104" y="4"/>
                      <a:pt x="104" y="4"/>
                      <a:pt x="104" y="4"/>
                    </a:cubicBezTo>
                    <a:cubicBezTo>
                      <a:pt x="103" y="3"/>
                      <a:pt x="103" y="3"/>
                      <a:pt x="103" y="3"/>
                    </a:cubicBezTo>
                    <a:cubicBezTo>
                      <a:pt x="103" y="4"/>
                      <a:pt x="103" y="4"/>
                      <a:pt x="103" y="4"/>
                    </a:cubicBezTo>
                    <a:cubicBezTo>
                      <a:pt x="103" y="3"/>
                      <a:pt x="103" y="3"/>
                      <a:pt x="103" y="3"/>
                    </a:cubicBezTo>
                    <a:cubicBezTo>
                      <a:pt x="103" y="4"/>
                      <a:pt x="103" y="4"/>
                      <a:pt x="103" y="4"/>
                    </a:cubicBezTo>
                    <a:cubicBezTo>
                      <a:pt x="103" y="4"/>
                      <a:pt x="103" y="4"/>
                      <a:pt x="103" y="4"/>
                    </a:cubicBezTo>
                    <a:cubicBezTo>
                      <a:pt x="103" y="3"/>
                      <a:pt x="103" y="3"/>
                      <a:pt x="103" y="3"/>
                    </a:cubicBezTo>
                    <a:cubicBezTo>
                      <a:pt x="103" y="4"/>
                      <a:pt x="103" y="4"/>
                      <a:pt x="103" y="4"/>
                    </a:cubicBezTo>
                    <a:cubicBezTo>
                      <a:pt x="103" y="4"/>
                      <a:pt x="103" y="4"/>
                      <a:pt x="103" y="4"/>
                    </a:cubicBezTo>
                    <a:cubicBezTo>
                      <a:pt x="103" y="4"/>
                      <a:pt x="103" y="4"/>
                      <a:pt x="104" y="5"/>
                    </a:cubicBezTo>
                    <a:cubicBezTo>
                      <a:pt x="117" y="22"/>
                      <a:pt x="117" y="22"/>
                      <a:pt x="117" y="22"/>
                    </a:cubicBezTo>
                    <a:cubicBezTo>
                      <a:pt x="118" y="23"/>
                      <a:pt x="119" y="24"/>
                      <a:pt x="119" y="26"/>
                    </a:cubicBezTo>
                    <a:cubicBezTo>
                      <a:pt x="120" y="28"/>
                      <a:pt x="120" y="30"/>
                      <a:pt x="120" y="32"/>
                    </a:cubicBezTo>
                    <a:cubicBezTo>
                      <a:pt x="120" y="37"/>
                      <a:pt x="120" y="37"/>
                      <a:pt x="120" y="37"/>
                    </a:cubicBezTo>
                    <a:cubicBezTo>
                      <a:pt x="120" y="39"/>
                      <a:pt x="121" y="42"/>
                      <a:pt x="121" y="44"/>
                    </a:cubicBezTo>
                    <a:cubicBezTo>
                      <a:pt x="122" y="46"/>
                      <a:pt x="123" y="48"/>
                      <a:pt x="124" y="50"/>
                    </a:cubicBezTo>
                    <a:cubicBezTo>
                      <a:pt x="145" y="78"/>
                      <a:pt x="145" y="78"/>
                      <a:pt x="145" y="78"/>
                    </a:cubicBezTo>
                    <a:cubicBezTo>
                      <a:pt x="146" y="79"/>
                      <a:pt x="147" y="81"/>
                      <a:pt x="147" y="83"/>
                    </a:cubicBezTo>
                    <a:cubicBezTo>
                      <a:pt x="148" y="85"/>
                      <a:pt x="148" y="87"/>
                      <a:pt x="148" y="89"/>
                    </a:cubicBezTo>
                    <a:cubicBezTo>
                      <a:pt x="148" y="108"/>
                      <a:pt x="148" y="108"/>
                      <a:pt x="148" y="108"/>
                    </a:cubicBezTo>
                    <a:cubicBezTo>
                      <a:pt x="148" y="111"/>
                      <a:pt x="147" y="117"/>
                      <a:pt x="145" y="119"/>
                    </a:cubicBezTo>
                    <a:cubicBezTo>
                      <a:pt x="127" y="145"/>
                      <a:pt x="127" y="145"/>
                      <a:pt x="127" y="145"/>
                    </a:cubicBezTo>
                    <a:cubicBezTo>
                      <a:pt x="126" y="147"/>
                      <a:pt x="125" y="147"/>
                      <a:pt x="124" y="147"/>
                    </a:cubicBezTo>
                    <a:cubicBezTo>
                      <a:pt x="123" y="147"/>
                      <a:pt x="123" y="147"/>
                      <a:pt x="122" y="147"/>
                    </a:cubicBezTo>
                    <a:cubicBezTo>
                      <a:pt x="79" y="113"/>
                      <a:pt x="79" y="113"/>
                      <a:pt x="79" y="113"/>
                    </a:cubicBezTo>
                    <a:cubicBezTo>
                      <a:pt x="77" y="111"/>
                      <a:pt x="74" y="111"/>
                      <a:pt x="72" y="111"/>
                    </a:cubicBezTo>
                    <a:cubicBezTo>
                      <a:pt x="70" y="111"/>
                      <a:pt x="69" y="111"/>
                      <a:pt x="68" y="111"/>
                    </a:cubicBezTo>
                    <a:cubicBezTo>
                      <a:pt x="31" y="125"/>
                      <a:pt x="31" y="125"/>
                      <a:pt x="31" y="125"/>
                    </a:cubicBezTo>
                    <a:cubicBezTo>
                      <a:pt x="30" y="125"/>
                      <a:pt x="30" y="125"/>
                      <a:pt x="30" y="125"/>
                    </a:cubicBezTo>
                    <a:cubicBezTo>
                      <a:pt x="29" y="125"/>
                      <a:pt x="27" y="124"/>
                      <a:pt x="27" y="122"/>
                    </a:cubicBezTo>
                    <a:cubicBezTo>
                      <a:pt x="5" y="60"/>
                      <a:pt x="5" y="60"/>
                      <a:pt x="5" y="60"/>
                    </a:cubicBezTo>
                    <a:cubicBezTo>
                      <a:pt x="3" y="61"/>
                      <a:pt x="3" y="61"/>
                      <a:pt x="3" y="61"/>
                    </a:cubicBezTo>
                    <a:cubicBezTo>
                      <a:pt x="1" y="61"/>
                      <a:pt x="1" y="61"/>
                      <a:pt x="1" y="61"/>
                    </a:cubicBezTo>
                    <a:cubicBezTo>
                      <a:pt x="23" y="124"/>
                      <a:pt x="23" y="124"/>
                      <a:pt x="23" y="124"/>
                    </a:cubicBezTo>
                    <a:cubicBezTo>
                      <a:pt x="24" y="127"/>
                      <a:pt x="27" y="130"/>
                      <a:pt x="30" y="130"/>
                    </a:cubicBezTo>
                    <a:cubicBezTo>
                      <a:pt x="31" y="130"/>
                      <a:pt x="32" y="130"/>
                      <a:pt x="32" y="129"/>
                    </a:cubicBezTo>
                    <a:cubicBezTo>
                      <a:pt x="70" y="115"/>
                      <a:pt x="70" y="115"/>
                      <a:pt x="70" y="115"/>
                    </a:cubicBezTo>
                    <a:cubicBezTo>
                      <a:pt x="70" y="115"/>
                      <a:pt x="71" y="115"/>
                      <a:pt x="72" y="115"/>
                    </a:cubicBezTo>
                    <a:cubicBezTo>
                      <a:pt x="73" y="115"/>
                      <a:pt x="76" y="116"/>
                      <a:pt x="77" y="117"/>
                    </a:cubicBezTo>
                    <a:cubicBezTo>
                      <a:pt x="119" y="150"/>
                      <a:pt x="119" y="150"/>
                      <a:pt x="119" y="150"/>
                    </a:cubicBezTo>
                    <a:cubicBezTo>
                      <a:pt x="121" y="151"/>
                      <a:pt x="122" y="151"/>
                      <a:pt x="124" y="151"/>
                    </a:cubicBezTo>
                    <a:cubicBezTo>
                      <a:pt x="126" y="151"/>
                      <a:pt x="129" y="150"/>
                      <a:pt x="130" y="148"/>
                    </a:cubicBezTo>
                    <a:cubicBezTo>
                      <a:pt x="149" y="121"/>
                      <a:pt x="149" y="121"/>
                      <a:pt x="149" y="121"/>
                    </a:cubicBezTo>
                    <a:cubicBezTo>
                      <a:pt x="151" y="118"/>
                      <a:pt x="152" y="113"/>
                      <a:pt x="153" y="108"/>
                    </a:cubicBezTo>
                    <a:cubicBezTo>
                      <a:pt x="153" y="89"/>
                      <a:pt x="153" y="89"/>
                      <a:pt x="153" y="89"/>
                    </a:cubicBezTo>
                    <a:cubicBezTo>
                      <a:pt x="153" y="86"/>
                      <a:pt x="152" y="84"/>
                      <a:pt x="151" y="82"/>
                    </a:cubicBezTo>
                    <a:cubicBezTo>
                      <a:pt x="151" y="79"/>
                      <a:pt x="150" y="77"/>
                      <a:pt x="149" y="76"/>
                    </a:cubicBezTo>
                    <a:cubicBezTo>
                      <a:pt x="128" y="47"/>
                      <a:pt x="128" y="47"/>
                      <a:pt x="128" y="47"/>
                    </a:cubicBezTo>
                    <a:cubicBezTo>
                      <a:pt x="127" y="46"/>
                      <a:pt x="126" y="45"/>
                      <a:pt x="126" y="43"/>
                    </a:cubicBezTo>
                    <a:cubicBezTo>
                      <a:pt x="125" y="41"/>
                      <a:pt x="125" y="39"/>
                      <a:pt x="125" y="37"/>
                    </a:cubicBezTo>
                    <a:cubicBezTo>
                      <a:pt x="125" y="32"/>
                      <a:pt x="125" y="32"/>
                      <a:pt x="125" y="32"/>
                    </a:cubicBezTo>
                    <a:cubicBezTo>
                      <a:pt x="125" y="30"/>
                      <a:pt x="124" y="27"/>
                      <a:pt x="123" y="25"/>
                    </a:cubicBezTo>
                    <a:cubicBezTo>
                      <a:pt x="123" y="23"/>
                      <a:pt x="122" y="21"/>
                      <a:pt x="120" y="19"/>
                    </a:cubicBezTo>
                    <a:cubicBezTo>
                      <a:pt x="107" y="2"/>
                      <a:pt x="107" y="2"/>
                      <a:pt x="107" y="2"/>
                    </a:cubicBezTo>
                    <a:cubicBezTo>
                      <a:pt x="107" y="2"/>
                      <a:pt x="106" y="1"/>
                      <a:pt x="105" y="1"/>
                    </a:cubicBezTo>
                    <a:cubicBezTo>
                      <a:pt x="105" y="0"/>
                      <a:pt x="104" y="0"/>
                      <a:pt x="103" y="0"/>
                    </a:cubicBezTo>
                    <a:cubicBezTo>
                      <a:pt x="103" y="0"/>
                      <a:pt x="102" y="0"/>
                      <a:pt x="101" y="1"/>
                    </a:cubicBezTo>
                    <a:cubicBezTo>
                      <a:pt x="100" y="1"/>
                      <a:pt x="100" y="2"/>
                      <a:pt x="100" y="3"/>
                    </a:cubicBezTo>
                    <a:cubicBezTo>
                      <a:pt x="100" y="4"/>
                      <a:pt x="100" y="5"/>
                      <a:pt x="100" y="6"/>
                    </a:cubicBezTo>
                    <a:cubicBezTo>
                      <a:pt x="100" y="25"/>
                      <a:pt x="100" y="25"/>
                      <a:pt x="100" y="25"/>
                    </a:cubicBezTo>
                    <a:cubicBezTo>
                      <a:pt x="100" y="26"/>
                      <a:pt x="99" y="27"/>
                      <a:pt x="99" y="27"/>
                    </a:cubicBezTo>
                    <a:cubicBezTo>
                      <a:pt x="99" y="27"/>
                      <a:pt x="99" y="27"/>
                      <a:pt x="99" y="27"/>
                    </a:cubicBezTo>
                    <a:cubicBezTo>
                      <a:pt x="99" y="27"/>
                      <a:pt x="99" y="27"/>
                      <a:pt x="99" y="27"/>
                    </a:cubicBezTo>
                    <a:cubicBezTo>
                      <a:pt x="99" y="28"/>
                      <a:pt x="99" y="28"/>
                      <a:pt x="99" y="28"/>
                    </a:cubicBezTo>
                    <a:cubicBezTo>
                      <a:pt x="99" y="27"/>
                      <a:pt x="99" y="27"/>
                      <a:pt x="99" y="27"/>
                    </a:cubicBezTo>
                    <a:cubicBezTo>
                      <a:pt x="99" y="27"/>
                      <a:pt x="99" y="27"/>
                      <a:pt x="99" y="27"/>
                    </a:cubicBezTo>
                    <a:cubicBezTo>
                      <a:pt x="99" y="28"/>
                      <a:pt x="99" y="28"/>
                      <a:pt x="99" y="28"/>
                    </a:cubicBezTo>
                    <a:cubicBezTo>
                      <a:pt x="99" y="27"/>
                      <a:pt x="99" y="27"/>
                      <a:pt x="99" y="27"/>
                    </a:cubicBezTo>
                    <a:cubicBezTo>
                      <a:pt x="99" y="27"/>
                      <a:pt x="99" y="27"/>
                      <a:pt x="98" y="27"/>
                    </a:cubicBezTo>
                    <a:cubicBezTo>
                      <a:pt x="91" y="22"/>
                      <a:pt x="91" y="22"/>
                      <a:pt x="91" y="22"/>
                    </a:cubicBezTo>
                    <a:cubicBezTo>
                      <a:pt x="90" y="21"/>
                      <a:pt x="89" y="20"/>
                      <a:pt x="89" y="18"/>
                    </a:cubicBezTo>
                    <a:cubicBezTo>
                      <a:pt x="88" y="17"/>
                      <a:pt x="88" y="15"/>
                      <a:pt x="88" y="14"/>
                    </a:cubicBezTo>
                    <a:cubicBezTo>
                      <a:pt x="88" y="12"/>
                      <a:pt x="88" y="12"/>
                      <a:pt x="88" y="12"/>
                    </a:cubicBezTo>
                    <a:cubicBezTo>
                      <a:pt x="88" y="9"/>
                      <a:pt x="87" y="7"/>
                      <a:pt x="86" y="5"/>
                    </a:cubicBezTo>
                    <a:cubicBezTo>
                      <a:pt x="85" y="4"/>
                      <a:pt x="83" y="2"/>
                      <a:pt x="81" y="2"/>
                    </a:cubicBezTo>
                    <a:cubicBezTo>
                      <a:pt x="66" y="0"/>
                      <a:pt x="66" y="0"/>
                      <a:pt x="66" y="0"/>
                    </a:cubicBezTo>
                    <a:cubicBezTo>
                      <a:pt x="65" y="0"/>
                      <a:pt x="65" y="0"/>
                      <a:pt x="65" y="0"/>
                    </a:cubicBezTo>
                    <a:cubicBezTo>
                      <a:pt x="63" y="0"/>
                      <a:pt x="61" y="1"/>
                      <a:pt x="59" y="2"/>
                    </a:cubicBezTo>
                    <a:cubicBezTo>
                      <a:pt x="58" y="3"/>
                      <a:pt x="57" y="5"/>
                      <a:pt x="56" y="7"/>
                    </a:cubicBezTo>
                    <a:cubicBezTo>
                      <a:pt x="55" y="11"/>
                      <a:pt x="55" y="11"/>
                      <a:pt x="55" y="11"/>
                    </a:cubicBezTo>
                    <a:cubicBezTo>
                      <a:pt x="54" y="12"/>
                      <a:pt x="53" y="14"/>
                      <a:pt x="52" y="14"/>
                    </a:cubicBezTo>
                    <a:cubicBezTo>
                      <a:pt x="51" y="15"/>
                      <a:pt x="50" y="16"/>
                      <a:pt x="50" y="16"/>
                    </a:cubicBezTo>
                    <a:cubicBezTo>
                      <a:pt x="49" y="16"/>
                      <a:pt x="49" y="16"/>
                      <a:pt x="49" y="16"/>
                    </a:cubicBezTo>
                    <a:cubicBezTo>
                      <a:pt x="47" y="16"/>
                      <a:pt x="45" y="16"/>
                      <a:pt x="43" y="17"/>
                    </a:cubicBezTo>
                    <a:cubicBezTo>
                      <a:pt x="41" y="18"/>
                      <a:pt x="40" y="19"/>
                      <a:pt x="38" y="20"/>
                    </a:cubicBezTo>
                    <a:cubicBezTo>
                      <a:pt x="3" y="49"/>
                      <a:pt x="3" y="49"/>
                      <a:pt x="3" y="49"/>
                    </a:cubicBezTo>
                    <a:cubicBezTo>
                      <a:pt x="1" y="51"/>
                      <a:pt x="0" y="54"/>
                      <a:pt x="0" y="58"/>
                    </a:cubicBezTo>
                    <a:cubicBezTo>
                      <a:pt x="0" y="59"/>
                      <a:pt x="0" y="60"/>
                      <a:pt x="1" y="61"/>
                    </a:cubicBezTo>
                    <a:lnTo>
                      <a:pt x="3" y="61"/>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4" name="Freeform 289"/>
              <p:cNvSpPr>
                <a:spLocks/>
              </p:cNvSpPr>
              <p:nvPr/>
            </p:nvSpPr>
            <p:spPr bwMode="auto">
              <a:xfrm>
                <a:off x="-5230812" y="2525710"/>
                <a:ext cx="52388" cy="47625"/>
              </a:xfrm>
              <a:custGeom>
                <a:avLst/>
                <a:gdLst/>
                <a:ahLst/>
                <a:cxnLst>
                  <a:cxn ang="0">
                    <a:pos x="4" y="11"/>
                  </a:cxn>
                  <a:cxn ang="0">
                    <a:pos x="5" y="9"/>
                  </a:cxn>
                  <a:cxn ang="0">
                    <a:pos x="4" y="9"/>
                  </a:cxn>
                  <a:cxn ang="0">
                    <a:pos x="4" y="8"/>
                  </a:cxn>
                  <a:cxn ang="0">
                    <a:pos x="5" y="6"/>
                  </a:cxn>
                  <a:cxn ang="0">
                    <a:pos x="8" y="4"/>
                  </a:cxn>
                  <a:cxn ang="0">
                    <a:pos x="9" y="4"/>
                  </a:cxn>
                  <a:cxn ang="0">
                    <a:pos x="10" y="6"/>
                  </a:cxn>
                  <a:cxn ang="0">
                    <a:pos x="9" y="8"/>
                  </a:cxn>
                  <a:cxn ang="0">
                    <a:pos x="6" y="9"/>
                  </a:cxn>
                  <a:cxn ang="0">
                    <a:pos x="5" y="9"/>
                  </a:cxn>
                  <a:cxn ang="0">
                    <a:pos x="4" y="11"/>
                  </a:cxn>
                  <a:cxn ang="0">
                    <a:pos x="3" y="13"/>
                  </a:cxn>
                  <a:cxn ang="0">
                    <a:pos x="6" y="13"/>
                  </a:cxn>
                  <a:cxn ang="0">
                    <a:pos x="13" y="11"/>
                  </a:cxn>
                  <a:cxn ang="0">
                    <a:pos x="14" y="6"/>
                  </a:cxn>
                  <a:cxn ang="0">
                    <a:pos x="12" y="1"/>
                  </a:cxn>
                  <a:cxn ang="0">
                    <a:pos x="8" y="0"/>
                  </a:cxn>
                  <a:cxn ang="0">
                    <a:pos x="2" y="3"/>
                  </a:cxn>
                  <a:cxn ang="0">
                    <a:pos x="0" y="8"/>
                  </a:cxn>
                  <a:cxn ang="0">
                    <a:pos x="1" y="11"/>
                  </a:cxn>
                  <a:cxn ang="0">
                    <a:pos x="3" y="13"/>
                  </a:cxn>
                  <a:cxn ang="0">
                    <a:pos x="4" y="11"/>
                  </a:cxn>
                </a:cxnLst>
                <a:rect l="0" t="0" r="r" b="b"/>
                <a:pathLst>
                  <a:path w="14" h="13">
                    <a:moveTo>
                      <a:pt x="4" y="11"/>
                    </a:moveTo>
                    <a:cubicBezTo>
                      <a:pt x="5" y="9"/>
                      <a:pt x="5" y="9"/>
                      <a:pt x="5" y="9"/>
                    </a:cubicBezTo>
                    <a:cubicBezTo>
                      <a:pt x="4" y="9"/>
                      <a:pt x="4" y="9"/>
                      <a:pt x="4" y="9"/>
                    </a:cubicBezTo>
                    <a:cubicBezTo>
                      <a:pt x="4" y="8"/>
                      <a:pt x="4" y="8"/>
                      <a:pt x="4" y="8"/>
                    </a:cubicBezTo>
                    <a:cubicBezTo>
                      <a:pt x="4" y="7"/>
                      <a:pt x="4" y="7"/>
                      <a:pt x="5" y="6"/>
                    </a:cubicBezTo>
                    <a:cubicBezTo>
                      <a:pt x="6" y="4"/>
                      <a:pt x="7" y="4"/>
                      <a:pt x="8" y="4"/>
                    </a:cubicBezTo>
                    <a:cubicBezTo>
                      <a:pt x="9" y="4"/>
                      <a:pt x="9" y="4"/>
                      <a:pt x="9" y="4"/>
                    </a:cubicBezTo>
                    <a:cubicBezTo>
                      <a:pt x="10" y="5"/>
                      <a:pt x="10" y="5"/>
                      <a:pt x="10" y="6"/>
                    </a:cubicBezTo>
                    <a:cubicBezTo>
                      <a:pt x="10" y="7"/>
                      <a:pt x="10" y="7"/>
                      <a:pt x="9" y="8"/>
                    </a:cubicBezTo>
                    <a:cubicBezTo>
                      <a:pt x="9" y="9"/>
                      <a:pt x="7" y="9"/>
                      <a:pt x="6" y="9"/>
                    </a:cubicBezTo>
                    <a:cubicBezTo>
                      <a:pt x="5" y="9"/>
                      <a:pt x="5" y="9"/>
                      <a:pt x="5" y="9"/>
                    </a:cubicBezTo>
                    <a:cubicBezTo>
                      <a:pt x="4" y="11"/>
                      <a:pt x="4" y="11"/>
                      <a:pt x="4" y="11"/>
                    </a:cubicBezTo>
                    <a:cubicBezTo>
                      <a:pt x="3" y="13"/>
                      <a:pt x="3" y="13"/>
                      <a:pt x="3" y="13"/>
                    </a:cubicBezTo>
                    <a:cubicBezTo>
                      <a:pt x="4" y="13"/>
                      <a:pt x="5" y="13"/>
                      <a:pt x="6" y="13"/>
                    </a:cubicBezTo>
                    <a:cubicBezTo>
                      <a:pt x="8" y="13"/>
                      <a:pt x="11" y="12"/>
                      <a:pt x="13" y="11"/>
                    </a:cubicBezTo>
                    <a:cubicBezTo>
                      <a:pt x="14" y="9"/>
                      <a:pt x="14" y="8"/>
                      <a:pt x="14" y="6"/>
                    </a:cubicBezTo>
                    <a:cubicBezTo>
                      <a:pt x="14" y="4"/>
                      <a:pt x="13" y="2"/>
                      <a:pt x="12" y="1"/>
                    </a:cubicBezTo>
                    <a:cubicBezTo>
                      <a:pt x="11" y="0"/>
                      <a:pt x="9" y="0"/>
                      <a:pt x="8" y="0"/>
                    </a:cubicBezTo>
                    <a:cubicBezTo>
                      <a:pt x="6" y="0"/>
                      <a:pt x="3" y="1"/>
                      <a:pt x="2" y="3"/>
                    </a:cubicBezTo>
                    <a:cubicBezTo>
                      <a:pt x="0" y="5"/>
                      <a:pt x="0" y="6"/>
                      <a:pt x="0" y="8"/>
                    </a:cubicBezTo>
                    <a:cubicBezTo>
                      <a:pt x="0" y="9"/>
                      <a:pt x="0" y="10"/>
                      <a:pt x="1" y="11"/>
                    </a:cubicBezTo>
                    <a:cubicBezTo>
                      <a:pt x="1" y="12"/>
                      <a:pt x="2" y="12"/>
                      <a:pt x="3" y="13"/>
                    </a:cubicBezTo>
                    <a:lnTo>
                      <a:pt x="4" y="11"/>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5" name="Freeform 290"/>
              <p:cNvSpPr>
                <a:spLocks/>
              </p:cNvSpPr>
              <p:nvPr/>
            </p:nvSpPr>
            <p:spPr bwMode="auto">
              <a:xfrm>
                <a:off x="-5172075" y="2559047"/>
                <a:ext cx="87313" cy="55562"/>
              </a:xfrm>
              <a:custGeom>
                <a:avLst/>
                <a:gdLst/>
                <a:ahLst/>
                <a:cxnLst>
                  <a:cxn ang="0">
                    <a:pos x="3" y="6"/>
                  </a:cxn>
                  <a:cxn ang="0">
                    <a:pos x="5" y="6"/>
                  </a:cxn>
                  <a:cxn ang="0">
                    <a:pos x="5" y="5"/>
                  </a:cxn>
                  <a:cxn ang="0">
                    <a:pos x="7" y="4"/>
                  </a:cxn>
                  <a:cxn ang="0">
                    <a:pos x="7" y="4"/>
                  </a:cxn>
                  <a:cxn ang="0">
                    <a:pos x="8" y="5"/>
                  </a:cxn>
                  <a:cxn ang="0">
                    <a:pos x="17" y="8"/>
                  </a:cxn>
                  <a:cxn ang="0">
                    <a:pos x="19" y="10"/>
                  </a:cxn>
                  <a:cxn ang="0">
                    <a:pos x="19" y="10"/>
                  </a:cxn>
                  <a:cxn ang="0">
                    <a:pos x="17" y="11"/>
                  </a:cxn>
                  <a:cxn ang="0">
                    <a:pos x="15" y="11"/>
                  </a:cxn>
                  <a:cxn ang="0">
                    <a:pos x="13" y="11"/>
                  </a:cxn>
                  <a:cxn ang="0">
                    <a:pos x="8" y="10"/>
                  </a:cxn>
                  <a:cxn ang="0">
                    <a:pos x="6" y="8"/>
                  </a:cxn>
                  <a:cxn ang="0">
                    <a:pos x="5" y="6"/>
                  </a:cxn>
                  <a:cxn ang="0">
                    <a:pos x="3" y="6"/>
                  </a:cxn>
                  <a:cxn ang="0">
                    <a:pos x="0" y="6"/>
                  </a:cxn>
                  <a:cxn ang="0">
                    <a:pos x="2" y="11"/>
                  </a:cxn>
                  <a:cxn ang="0">
                    <a:pos x="7" y="14"/>
                  </a:cxn>
                  <a:cxn ang="0">
                    <a:pos x="12" y="15"/>
                  </a:cxn>
                  <a:cxn ang="0">
                    <a:pos x="15" y="15"/>
                  </a:cxn>
                  <a:cxn ang="0">
                    <a:pos x="19" y="15"/>
                  </a:cxn>
                  <a:cxn ang="0">
                    <a:pos x="22" y="13"/>
                  </a:cxn>
                  <a:cxn ang="0">
                    <a:pos x="23" y="10"/>
                  </a:cxn>
                  <a:cxn ang="0">
                    <a:pos x="19" y="4"/>
                  </a:cxn>
                  <a:cxn ang="0">
                    <a:pos x="9" y="0"/>
                  </a:cxn>
                  <a:cxn ang="0">
                    <a:pos x="8" y="0"/>
                  </a:cxn>
                  <a:cxn ang="0">
                    <a:pos x="7" y="0"/>
                  </a:cxn>
                  <a:cxn ang="0">
                    <a:pos x="2" y="2"/>
                  </a:cxn>
                  <a:cxn ang="0">
                    <a:pos x="0" y="6"/>
                  </a:cxn>
                  <a:cxn ang="0">
                    <a:pos x="3" y="6"/>
                  </a:cxn>
                </a:cxnLst>
                <a:rect l="0" t="0" r="r" b="b"/>
                <a:pathLst>
                  <a:path w="23" h="15">
                    <a:moveTo>
                      <a:pt x="3" y="6"/>
                    </a:moveTo>
                    <a:cubicBezTo>
                      <a:pt x="5" y="6"/>
                      <a:pt x="5" y="6"/>
                      <a:pt x="5" y="6"/>
                    </a:cubicBezTo>
                    <a:cubicBezTo>
                      <a:pt x="5" y="5"/>
                      <a:pt x="5" y="5"/>
                      <a:pt x="5" y="5"/>
                    </a:cubicBezTo>
                    <a:cubicBezTo>
                      <a:pt x="5" y="5"/>
                      <a:pt x="6" y="4"/>
                      <a:pt x="7" y="4"/>
                    </a:cubicBezTo>
                    <a:cubicBezTo>
                      <a:pt x="7" y="4"/>
                      <a:pt x="7" y="4"/>
                      <a:pt x="7" y="4"/>
                    </a:cubicBezTo>
                    <a:cubicBezTo>
                      <a:pt x="8" y="5"/>
                      <a:pt x="8" y="5"/>
                      <a:pt x="8" y="5"/>
                    </a:cubicBezTo>
                    <a:cubicBezTo>
                      <a:pt x="10" y="5"/>
                      <a:pt x="15" y="7"/>
                      <a:pt x="17" y="8"/>
                    </a:cubicBezTo>
                    <a:cubicBezTo>
                      <a:pt x="18" y="9"/>
                      <a:pt x="19" y="10"/>
                      <a:pt x="19" y="10"/>
                    </a:cubicBezTo>
                    <a:cubicBezTo>
                      <a:pt x="19" y="10"/>
                      <a:pt x="19" y="10"/>
                      <a:pt x="19" y="10"/>
                    </a:cubicBezTo>
                    <a:cubicBezTo>
                      <a:pt x="18" y="10"/>
                      <a:pt x="18" y="11"/>
                      <a:pt x="17" y="11"/>
                    </a:cubicBezTo>
                    <a:cubicBezTo>
                      <a:pt x="17" y="11"/>
                      <a:pt x="16" y="11"/>
                      <a:pt x="15" y="11"/>
                    </a:cubicBezTo>
                    <a:cubicBezTo>
                      <a:pt x="14" y="11"/>
                      <a:pt x="14" y="11"/>
                      <a:pt x="13" y="11"/>
                    </a:cubicBezTo>
                    <a:cubicBezTo>
                      <a:pt x="8" y="10"/>
                      <a:pt x="8" y="10"/>
                      <a:pt x="8" y="10"/>
                    </a:cubicBezTo>
                    <a:cubicBezTo>
                      <a:pt x="7" y="10"/>
                      <a:pt x="6" y="9"/>
                      <a:pt x="6" y="8"/>
                    </a:cubicBezTo>
                    <a:cubicBezTo>
                      <a:pt x="5" y="8"/>
                      <a:pt x="5" y="7"/>
                      <a:pt x="5" y="6"/>
                    </a:cubicBezTo>
                    <a:cubicBezTo>
                      <a:pt x="3" y="6"/>
                      <a:pt x="3" y="6"/>
                      <a:pt x="3" y="6"/>
                    </a:cubicBezTo>
                    <a:cubicBezTo>
                      <a:pt x="0" y="6"/>
                      <a:pt x="0" y="6"/>
                      <a:pt x="0" y="6"/>
                    </a:cubicBezTo>
                    <a:cubicBezTo>
                      <a:pt x="0" y="8"/>
                      <a:pt x="1" y="10"/>
                      <a:pt x="2" y="11"/>
                    </a:cubicBezTo>
                    <a:cubicBezTo>
                      <a:pt x="4" y="12"/>
                      <a:pt x="5" y="14"/>
                      <a:pt x="7" y="14"/>
                    </a:cubicBezTo>
                    <a:cubicBezTo>
                      <a:pt x="12" y="15"/>
                      <a:pt x="12" y="15"/>
                      <a:pt x="12" y="15"/>
                    </a:cubicBezTo>
                    <a:cubicBezTo>
                      <a:pt x="13" y="15"/>
                      <a:pt x="14" y="15"/>
                      <a:pt x="15" y="15"/>
                    </a:cubicBezTo>
                    <a:cubicBezTo>
                      <a:pt x="16" y="15"/>
                      <a:pt x="18" y="15"/>
                      <a:pt x="19" y="15"/>
                    </a:cubicBezTo>
                    <a:cubicBezTo>
                      <a:pt x="20" y="14"/>
                      <a:pt x="21" y="14"/>
                      <a:pt x="22" y="13"/>
                    </a:cubicBezTo>
                    <a:cubicBezTo>
                      <a:pt x="23" y="12"/>
                      <a:pt x="23" y="11"/>
                      <a:pt x="23" y="10"/>
                    </a:cubicBezTo>
                    <a:cubicBezTo>
                      <a:pt x="23" y="7"/>
                      <a:pt x="21" y="5"/>
                      <a:pt x="19" y="4"/>
                    </a:cubicBezTo>
                    <a:cubicBezTo>
                      <a:pt x="16" y="3"/>
                      <a:pt x="12" y="1"/>
                      <a:pt x="9" y="0"/>
                    </a:cubicBezTo>
                    <a:cubicBezTo>
                      <a:pt x="8" y="0"/>
                      <a:pt x="8" y="0"/>
                      <a:pt x="8" y="0"/>
                    </a:cubicBezTo>
                    <a:cubicBezTo>
                      <a:pt x="7" y="0"/>
                      <a:pt x="7" y="0"/>
                      <a:pt x="7" y="0"/>
                    </a:cubicBezTo>
                    <a:cubicBezTo>
                      <a:pt x="5" y="0"/>
                      <a:pt x="3" y="1"/>
                      <a:pt x="2" y="2"/>
                    </a:cubicBezTo>
                    <a:cubicBezTo>
                      <a:pt x="1" y="3"/>
                      <a:pt x="0" y="4"/>
                      <a:pt x="0" y="6"/>
                    </a:cubicBezTo>
                    <a:lnTo>
                      <a:pt x="3" y="6"/>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6" name="Freeform 291"/>
              <p:cNvSpPr>
                <a:spLocks/>
              </p:cNvSpPr>
              <p:nvPr/>
            </p:nvSpPr>
            <p:spPr bwMode="auto">
              <a:xfrm>
                <a:off x="-5029199" y="2419349"/>
                <a:ext cx="79374" cy="90487"/>
              </a:xfrm>
              <a:custGeom>
                <a:avLst/>
                <a:gdLst/>
                <a:ahLst/>
                <a:cxnLst>
                  <a:cxn ang="0">
                    <a:pos x="4" y="13"/>
                  </a:cxn>
                  <a:cxn ang="0">
                    <a:pos x="5" y="12"/>
                  </a:cxn>
                  <a:cxn ang="0">
                    <a:pos x="5" y="10"/>
                  </a:cxn>
                  <a:cxn ang="0">
                    <a:pos x="6" y="9"/>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5"/>
                  </a:cxn>
                  <a:cxn ang="0">
                    <a:pos x="16" y="6"/>
                  </a:cxn>
                  <a:cxn ang="0">
                    <a:pos x="14" y="18"/>
                  </a:cxn>
                  <a:cxn ang="0">
                    <a:pos x="13" y="20"/>
                  </a:cxn>
                  <a:cxn ang="0">
                    <a:pos x="13" y="20"/>
                  </a:cxn>
                  <a:cxn ang="0">
                    <a:pos x="13" y="20"/>
                  </a:cxn>
                  <a:cxn ang="0">
                    <a:pos x="13" y="20"/>
                  </a:cxn>
                  <a:cxn ang="0">
                    <a:pos x="13" y="20"/>
                  </a:cxn>
                  <a:cxn ang="0">
                    <a:pos x="13" y="20"/>
                  </a:cxn>
                  <a:cxn ang="0">
                    <a:pos x="13" y="20"/>
                  </a:cxn>
                  <a:cxn ang="0">
                    <a:pos x="13" y="20"/>
                  </a:cxn>
                  <a:cxn ang="0">
                    <a:pos x="12" y="19"/>
                  </a:cxn>
                  <a:cxn ang="0">
                    <a:pos x="5" y="12"/>
                  </a:cxn>
                  <a:cxn ang="0">
                    <a:pos x="4" y="13"/>
                  </a:cxn>
                  <a:cxn ang="0">
                    <a:pos x="2" y="14"/>
                  </a:cxn>
                  <a:cxn ang="0">
                    <a:pos x="9" y="22"/>
                  </a:cxn>
                  <a:cxn ang="0">
                    <a:pos x="13" y="24"/>
                  </a:cxn>
                  <a:cxn ang="0">
                    <a:pos x="16" y="23"/>
                  </a:cxn>
                  <a:cxn ang="0">
                    <a:pos x="18" y="19"/>
                  </a:cxn>
                  <a:cxn ang="0">
                    <a:pos x="20" y="7"/>
                  </a:cxn>
                  <a:cxn ang="0">
                    <a:pos x="21" y="5"/>
                  </a:cxn>
                  <a:cxn ang="0">
                    <a:pos x="20" y="2"/>
                  </a:cxn>
                  <a:cxn ang="0">
                    <a:pos x="16" y="0"/>
                  </a:cxn>
                  <a:cxn ang="0">
                    <a:pos x="14" y="0"/>
                  </a:cxn>
                  <a:cxn ang="0">
                    <a:pos x="4" y="5"/>
                  </a:cxn>
                  <a:cxn ang="0">
                    <a:pos x="0" y="10"/>
                  </a:cxn>
                  <a:cxn ang="0">
                    <a:pos x="2" y="14"/>
                  </a:cxn>
                  <a:cxn ang="0">
                    <a:pos x="4" y="13"/>
                  </a:cxn>
                </a:cxnLst>
                <a:rect l="0" t="0" r="r" b="b"/>
                <a:pathLst>
                  <a:path w="21" h="24">
                    <a:moveTo>
                      <a:pt x="4" y="13"/>
                    </a:moveTo>
                    <a:cubicBezTo>
                      <a:pt x="5" y="12"/>
                      <a:pt x="5" y="12"/>
                      <a:pt x="5" y="12"/>
                    </a:cubicBezTo>
                    <a:cubicBezTo>
                      <a:pt x="5" y="11"/>
                      <a:pt x="5" y="10"/>
                      <a:pt x="5" y="10"/>
                    </a:cubicBezTo>
                    <a:cubicBezTo>
                      <a:pt x="5" y="9"/>
                      <a:pt x="5" y="9"/>
                      <a:pt x="6" y="9"/>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5"/>
                      <a:pt x="16" y="5"/>
                      <a:pt x="16" y="5"/>
                    </a:cubicBezTo>
                    <a:cubicBezTo>
                      <a:pt x="16" y="6"/>
                      <a:pt x="16" y="6"/>
                      <a:pt x="16" y="6"/>
                    </a:cubicBezTo>
                    <a:cubicBezTo>
                      <a:pt x="14" y="18"/>
                      <a:pt x="14" y="18"/>
                      <a:pt x="14" y="18"/>
                    </a:cubicBezTo>
                    <a:cubicBezTo>
                      <a:pt x="13" y="19"/>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2" y="19"/>
                      <a:pt x="12" y="19"/>
                      <a:pt x="12" y="19"/>
                    </a:cubicBezTo>
                    <a:cubicBezTo>
                      <a:pt x="5" y="12"/>
                      <a:pt x="5" y="12"/>
                      <a:pt x="5" y="12"/>
                    </a:cubicBezTo>
                    <a:cubicBezTo>
                      <a:pt x="4" y="13"/>
                      <a:pt x="4" y="13"/>
                      <a:pt x="4" y="13"/>
                    </a:cubicBezTo>
                    <a:cubicBezTo>
                      <a:pt x="2" y="14"/>
                      <a:pt x="2" y="14"/>
                      <a:pt x="2" y="14"/>
                    </a:cubicBezTo>
                    <a:cubicBezTo>
                      <a:pt x="9" y="22"/>
                      <a:pt x="9" y="22"/>
                      <a:pt x="9" y="22"/>
                    </a:cubicBezTo>
                    <a:cubicBezTo>
                      <a:pt x="10" y="23"/>
                      <a:pt x="11" y="24"/>
                      <a:pt x="13" y="24"/>
                    </a:cubicBezTo>
                    <a:cubicBezTo>
                      <a:pt x="14" y="24"/>
                      <a:pt x="15" y="24"/>
                      <a:pt x="16" y="23"/>
                    </a:cubicBezTo>
                    <a:cubicBezTo>
                      <a:pt x="17" y="22"/>
                      <a:pt x="17" y="21"/>
                      <a:pt x="18" y="19"/>
                    </a:cubicBezTo>
                    <a:cubicBezTo>
                      <a:pt x="20" y="7"/>
                      <a:pt x="20" y="7"/>
                      <a:pt x="20" y="7"/>
                    </a:cubicBezTo>
                    <a:cubicBezTo>
                      <a:pt x="21" y="7"/>
                      <a:pt x="21" y="6"/>
                      <a:pt x="21" y="5"/>
                    </a:cubicBezTo>
                    <a:cubicBezTo>
                      <a:pt x="21" y="4"/>
                      <a:pt x="20" y="3"/>
                      <a:pt x="20" y="2"/>
                    </a:cubicBezTo>
                    <a:cubicBezTo>
                      <a:pt x="19" y="1"/>
                      <a:pt x="17" y="0"/>
                      <a:pt x="16" y="0"/>
                    </a:cubicBezTo>
                    <a:cubicBezTo>
                      <a:pt x="15" y="0"/>
                      <a:pt x="15" y="0"/>
                      <a:pt x="14" y="0"/>
                    </a:cubicBezTo>
                    <a:cubicBezTo>
                      <a:pt x="4" y="5"/>
                      <a:pt x="4" y="5"/>
                      <a:pt x="4" y="5"/>
                    </a:cubicBezTo>
                    <a:cubicBezTo>
                      <a:pt x="2" y="6"/>
                      <a:pt x="0" y="8"/>
                      <a:pt x="0" y="10"/>
                    </a:cubicBezTo>
                    <a:cubicBezTo>
                      <a:pt x="0" y="12"/>
                      <a:pt x="1" y="13"/>
                      <a:pt x="2" y="14"/>
                    </a:cubicBezTo>
                    <a:lnTo>
                      <a:pt x="4" y="1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7" name="Freeform 292"/>
              <p:cNvSpPr>
                <a:spLocks/>
              </p:cNvSpPr>
              <p:nvPr/>
            </p:nvSpPr>
            <p:spPr bwMode="auto">
              <a:xfrm>
                <a:off x="-5054600" y="2554285"/>
                <a:ext cx="112712" cy="128587"/>
              </a:xfrm>
              <a:custGeom>
                <a:avLst/>
                <a:gdLst/>
                <a:ahLst/>
                <a:cxnLst>
                  <a:cxn ang="0">
                    <a:pos x="7" y="6"/>
                  </a:cxn>
                  <a:cxn ang="0">
                    <a:pos x="7" y="4"/>
                  </a:cxn>
                  <a:cxn ang="0">
                    <a:pos x="7" y="4"/>
                  </a:cxn>
                  <a:cxn ang="0">
                    <a:pos x="6" y="3"/>
                  </a:cxn>
                  <a:cxn ang="0">
                    <a:pos x="6" y="3"/>
                  </a:cxn>
                  <a:cxn ang="0">
                    <a:pos x="7" y="4"/>
                  </a:cxn>
                  <a:cxn ang="0">
                    <a:pos x="6" y="5"/>
                  </a:cxn>
                  <a:cxn ang="0">
                    <a:pos x="5" y="4"/>
                  </a:cxn>
                  <a:cxn ang="0">
                    <a:pos x="6" y="3"/>
                  </a:cxn>
                  <a:cxn ang="0">
                    <a:pos x="6" y="3"/>
                  </a:cxn>
                  <a:cxn ang="0">
                    <a:pos x="5" y="4"/>
                  </a:cxn>
                  <a:cxn ang="0">
                    <a:pos x="4" y="4"/>
                  </a:cxn>
                  <a:cxn ang="0">
                    <a:pos x="4" y="4"/>
                  </a:cxn>
                  <a:cxn ang="0">
                    <a:pos x="4" y="4"/>
                  </a:cxn>
                  <a:cxn ang="0">
                    <a:pos x="5" y="6"/>
                  </a:cxn>
                  <a:cxn ang="0">
                    <a:pos x="7" y="14"/>
                  </a:cxn>
                  <a:cxn ang="0">
                    <a:pos x="15" y="21"/>
                  </a:cxn>
                  <a:cxn ang="0">
                    <a:pos x="23" y="24"/>
                  </a:cxn>
                  <a:cxn ang="0">
                    <a:pos x="24" y="24"/>
                  </a:cxn>
                  <a:cxn ang="0">
                    <a:pos x="24" y="24"/>
                  </a:cxn>
                  <a:cxn ang="0">
                    <a:pos x="24" y="24"/>
                  </a:cxn>
                  <a:cxn ang="0">
                    <a:pos x="24" y="24"/>
                  </a:cxn>
                  <a:cxn ang="0">
                    <a:pos x="24" y="24"/>
                  </a:cxn>
                  <a:cxn ang="0">
                    <a:pos x="24" y="24"/>
                  </a:cxn>
                  <a:cxn ang="0">
                    <a:pos x="25" y="27"/>
                  </a:cxn>
                  <a:cxn ang="0">
                    <a:pos x="25" y="29"/>
                  </a:cxn>
                  <a:cxn ang="0">
                    <a:pos x="19" y="29"/>
                  </a:cxn>
                  <a:cxn ang="0">
                    <a:pos x="7" y="22"/>
                  </a:cxn>
                  <a:cxn ang="0">
                    <a:pos x="5" y="17"/>
                  </a:cxn>
                  <a:cxn ang="0">
                    <a:pos x="7" y="6"/>
                  </a:cxn>
                  <a:cxn ang="0">
                    <a:pos x="3" y="5"/>
                  </a:cxn>
                  <a:cxn ang="0">
                    <a:pos x="0" y="17"/>
                  </a:cxn>
                  <a:cxn ang="0">
                    <a:pos x="5" y="26"/>
                  </a:cxn>
                  <a:cxn ang="0">
                    <a:pos x="18" y="33"/>
                  </a:cxn>
                  <a:cxn ang="0">
                    <a:pos x="28" y="32"/>
                  </a:cxn>
                  <a:cxn ang="0">
                    <a:pos x="30" y="26"/>
                  </a:cxn>
                  <a:cxn ang="0">
                    <a:pos x="24" y="20"/>
                  </a:cxn>
                  <a:cxn ang="0">
                    <a:pos x="23" y="20"/>
                  </a:cxn>
                  <a:cxn ang="0">
                    <a:pos x="20" y="19"/>
                  </a:cxn>
                  <a:cxn ang="0">
                    <a:pos x="13" y="15"/>
                  </a:cxn>
                  <a:cxn ang="0">
                    <a:pos x="9" y="7"/>
                  </a:cxn>
                  <a:cxn ang="0">
                    <a:pos x="8" y="3"/>
                  </a:cxn>
                  <a:cxn ang="0">
                    <a:pos x="7" y="1"/>
                  </a:cxn>
                  <a:cxn ang="0">
                    <a:pos x="5" y="1"/>
                  </a:cxn>
                  <a:cxn ang="0">
                    <a:pos x="3" y="5"/>
                  </a:cxn>
                </a:cxnLst>
                <a:rect l="0" t="0" r="r" b="b"/>
                <a:pathLst>
                  <a:path w="30" h="34">
                    <a:moveTo>
                      <a:pt x="5" y="5"/>
                    </a:moveTo>
                    <a:cubicBezTo>
                      <a:pt x="7" y="6"/>
                      <a:pt x="7" y="6"/>
                      <a:pt x="7" y="6"/>
                    </a:cubicBezTo>
                    <a:cubicBezTo>
                      <a:pt x="7" y="5"/>
                      <a:pt x="7" y="4"/>
                      <a:pt x="7" y="4"/>
                    </a:cubicBezTo>
                    <a:cubicBezTo>
                      <a:pt x="7" y="4"/>
                      <a:pt x="7" y="4"/>
                      <a:pt x="7" y="4"/>
                    </a:cubicBezTo>
                    <a:cubicBezTo>
                      <a:pt x="6" y="3"/>
                      <a:pt x="6" y="3"/>
                      <a:pt x="6" y="3"/>
                    </a:cubicBezTo>
                    <a:cubicBezTo>
                      <a:pt x="7" y="4"/>
                      <a:pt x="7" y="4"/>
                      <a:pt x="7" y="4"/>
                    </a:cubicBezTo>
                    <a:cubicBezTo>
                      <a:pt x="7" y="4"/>
                      <a:pt x="7" y="4"/>
                      <a:pt x="7" y="4"/>
                    </a:cubicBezTo>
                    <a:cubicBezTo>
                      <a:pt x="6" y="3"/>
                      <a:pt x="6" y="3"/>
                      <a:pt x="6" y="3"/>
                    </a:cubicBezTo>
                    <a:cubicBezTo>
                      <a:pt x="7" y="4"/>
                      <a:pt x="7" y="4"/>
                      <a:pt x="7" y="4"/>
                    </a:cubicBezTo>
                    <a:cubicBezTo>
                      <a:pt x="6" y="3"/>
                      <a:pt x="6" y="3"/>
                      <a:pt x="6" y="3"/>
                    </a:cubicBezTo>
                    <a:cubicBezTo>
                      <a:pt x="6" y="5"/>
                      <a:pt x="6" y="5"/>
                      <a:pt x="6" y="5"/>
                    </a:cubicBezTo>
                    <a:cubicBezTo>
                      <a:pt x="7" y="4"/>
                      <a:pt x="7" y="4"/>
                      <a:pt x="7" y="4"/>
                    </a:cubicBezTo>
                    <a:cubicBezTo>
                      <a:pt x="6" y="3"/>
                      <a:pt x="6" y="3"/>
                      <a:pt x="6" y="3"/>
                    </a:cubicBezTo>
                    <a:cubicBezTo>
                      <a:pt x="6" y="5"/>
                      <a:pt x="6" y="5"/>
                      <a:pt x="6" y="5"/>
                    </a:cubicBezTo>
                    <a:cubicBezTo>
                      <a:pt x="6" y="3"/>
                      <a:pt x="6" y="3"/>
                      <a:pt x="6" y="3"/>
                    </a:cubicBezTo>
                    <a:cubicBezTo>
                      <a:pt x="5" y="4"/>
                      <a:pt x="5" y="4"/>
                      <a:pt x="5" y="4"/>
                    </a:cubicBezTo>
                    <a:cubicBezTo>
                      <a:pt x="5" y="5"/>
                      <a:pt x="5" y="5"/>
                      <a:pt x="6" y="5"/>
                    </a:cubicBezTo>
                    <a:cubicBezTo>
                      <a:pt x="6" y="3"/>
                      <a:pt x="6" y="3"/>
                      <a:pt x="6" y="3"/>
                    </a:cubicBezTo>
                    <a:cubicBezTo>
                      <a:pt x="5" y="4"/>
                      <a:pt x="5" y="4"/>
                      <a:pt x="5" y="4"/>
                    </a:cubicBezTo>
                    <a:cubicBezTo>
                      <a:pt x="6" y="3"/>
                      <a:pt x="6" y="3"/>
                      <a:pt x="6" y="3"/>
                    </a:cubicBezTo>
                    <a:cubicBezTo>
                      <a:pt x="4" y="4"/>
                      <a:pt x="4" y="4"/>
                      <a:pt x="4" y="4"/>
                    </a:cubicBezTo>
                    <a:cubicBezTo>
                      <a:pt x="4" y="4"/>
                      <a:pt x="4" y="4"/>
                      <a:pt x="5" y="4"/>
                    </a:cubicBezTo>
                    <a:cubicBezTo>
                      <a:pt x="6" y="3"/>
                      <a:pt x="6" y="3"/>
                      <a:pt x="6" y="3"/>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5"/>
                      <a:pt x="5" y="6"/>
                    </a:cubicBezTo>
                    <a:cubicBezTo>
                      <a:pt x="5" y="8"/>
                      <a:pt x="5" y="8"/>
                      <a:pt x="5" y="8"/>
                    </a:cubicBezTo>
                    <a:cubicBezTo>
                      <a:pt x="5" y="10"/>
                      <a:pt x="6" y="12"/>
                      <a:pt x="7" y="14"/>
                    </a:cubicBezTo>
                    <a:cubicBezTo>
                      <a:pt x="8" y="16"/>
                      <a:pt x="9" y="18"/>
                      <a:pt x="11" y="19"/>
                    </a:cubicBezTo>
                    <a:cubicBezTo>
                      <a:pt x="15" y="21"/>
                      <a:pt x="15" y="21"/>
                      <a:pt x="15" y="21"/>
                    </a:cubicBezTo>
                    <a:cubicBezTo>
                      <a:pt x="16" y="22"/>
                      <a:pt x="17" y="23"/>
                      <a:pt x="19" y="23"/>
                    </a:cubicBezTo>
                    <a:cubicBezTo>
                      <a:pt x="20" y="24"/>
                      <a:pt x="22" y="24"/>
                      <a:pt x="23"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5" y="25"/>
                    </a:cubicBezTo>
                    <a:cubicBezTo>
                      <a:pt x="25" y="25"/>
                      <a:pt x="25" y="26"/>
                      <a:pt x="25" y="27"/>
                    </a:cubicBezTo>
                    <a:cubicBezTo>
                      <a:pt x="26" y="27"/>
                      <a:pt x="26" y="27"/>
                      <a:pt x="26" y="27"/>
                    </a:cubicBezTo>
                    <a:cubicBezTo>
                      <a:pt x="26" y="28"/>
                      <a:pt x="25" y="29"/>
                      <a:pt x="25" y="29"/>
                    </a:cubicBezTo>
                    <a:cubicBezTo>
                      <a:pt x="25" y="30"/>
                      <a:pt x="24" y="30"/>
                      <a:pt x="24" y="30"/>
                    </a:cubicBezTo>
                    <a:cubicBezTo>
                      <a:pt x="22" y="30"/>
                      <a:pt x="21" y="29"/>
                      <a:pt x="19" y="29"/>
                    </a:cubicBezTo>
                    <a:cubicBezTo>
                      <a:pt x="18" y="29"/>
                      <a:pt x="16" y="28"/>
                      <a:pt x="15" y="27"/>
                    </a:cubicBezTo>
                    <a:cubicBezTo>
                      <a:pt x="7" y="22"/>
                      <a:pt x="7" y="22"/>
                      <a:pt x="7" y="22"/>
                    </a:cubicBezTo>
                    <a:cubicBezTo>
                      <a:pt x="7" y="22"/>
                      <a:pt x="6" y="21"/>
                      <a:pt x="5" y="20"/>
                    </a:cubicBezTo>
                    <a:cubicBezTo>
                      <a:pt x="5" y="19"/>
                      <a:pt x="5" y="18"/>
                      <a:pt x="5" y="17"/>
                    </a:cubicBezTo>
                    <a:cubicBezTo>
                      <a:pt x="5" y="16"/>
                      <a:pt x="5" y="16"/>
                      <a:pt x="5" y="15"/>
                    </a:cubicBezTo>
                    <a:cubicBezTo>
                      <a:pt x="7" y="6"/>
                      <a:pt x="7" y="6"/>
                      <a:pt x="7" y="6"/>
                    </a:cubicBezTo>
                    <a:cubicBezTo>
                      <a:pt x="5" y="5"/>
                      <a:pt x="5" y="5"/>
                      <a:pt x="5" y="5"/>
                    </a:cubicBezTo>
                    <a:cubicBezTo>
                      <a:pt x="3" y="5"/>
                      <a:pt x="3" y="5"/>
                      <a:pt x="3" y="5"/>
                    </a:cubicBezTo>
                    <a:cubicBezTo>
                      <a:pt x="1" y="14"/>
                      <a:pt x="1" y="14"/>
                      <a:pt x="1" y="14"/>
                    </a:cubicBezTo>
                    <a:cubicBezTo>
                      <a:pt x="0" y="15"/>
                      <a:pt x="0" y="16"/>
                      <a:pt x="0" y="17"/>
                    </a:cubicBezTo>
                    <a:cubicBezTo>
                      <a:pt x="0" y="18"/>
                      <a:pt x="1" y="20"/>
                      <a:pt x="2" y="22"/>
                    </a:cubicBezTo>
                    <a:cubicBezTo>
                      <a:pt x="2" y="24"/>
                      <a:pt x="3" y="25"/>
                      <a:pt x="5" y="26"/>
                    </a:cubicBezTo>
                    <a:cubicBezTo>
                      <a:pt x="13" y="31"/>
                      <a:pt x="13" y="31"/>
                      <a:pt x="13" y="31"/>
                    </a:cubicBezTo>
                    <a:cubicBezTo>
                      <a:pt x="14" y="32"/>
                      <a:pt x="16" y="33"/>
                      <a:pt x="18" y="33"/>
                    </a:cubicBezTo>
                    <a:cubicBezTo>
                      <a:pt x="20" y="34"/>
                      <a:pt x="22" y="34"/>
                      <a:pt x="24" y="34"/>
                    </a:cubicBezTo>
                    <a:cubicBezTo>
                      <a:pt x="25" y="34"/>
                      <a:pt x="27" y="33"/>
                      <a:pt x="28" y="32"/>
                    </a:cubicBezTo>
                    <a:cubicBezTo>
                      <a:pt x="29" y="31"/>
                      <a:pt x="30" y="29"/>
                      <a:pt x="30" y="27"/>
                    </a:cubicBezTo>
                    <a:cubicBezTo>
                      <a:pt x="30" y="27"/>
                      <a:pt x="30" y="27"/>
                      <a:pt x="30" y="26"/>
                    </a:cubicBezTo>
                    <a:cubicBezTo>
                      <a:pt x="29" y="25"/>
                      <a:pt x="29" y="23"/>
                      <a:pt x="28" y="22"/>
                    </a:cubicBezTo>
                    <a:cubicBezTo>
                      <a:pt x="27" y="21"/>
                      <a:pt x="26" y="20"/>
                      <a:pt x="24" y="20"/>
                    </a:cubicBezTo>
                    <a:cubicBezTo>
                      <a:pt x="23" y="20"/>
                      <a:pt x="23" y="20"/>
                      <a:pt x="23" y="20"/>
                    </a:cubicBezTo>
                    <a:cubicBezTo>
                      <a:pt x="23" y="20"/>
                      <a:pt x="23" y="20"/>
                      <a:pt x="23" y="20"/>
                    </a:cubicBezTo>
                    <a:cubicBezTo>
                      <a:pt x="23" y="20"/>
                      <a:pt x="23" y="20"/>
                      <a:pt x="23" y="20"/>
                    </a:cubicBezTo>
                    <a:cubicBezTo>
                      <a:pt x="22" y="20"/>
                      <a:pt x="21" y="20"/>
                      <a:pt x="20" y="19"/>
                    </a:cubicBezTo>
                    <a:cubicBezTo>
                      <a:pt x="19" y="19"/>
                      <a:pt x="18" y="18"/>
                      <a:pt x="17" y="18"/>
                    </a:cubicBezTo>
                    <a:cubicBezTo>
                      <a:pt x="13" y="15"/>
                      <a:pt x="13" y="15"/>
                      <a:pt x="13" y="15"/>
                    </a:cubicBezTo>
                    <a:cubicBezTo>
                      <a:pt x="13" y="15"/>
                      <a:pt x="12" y="14"/>
                      <a:pt x="11" y="12"/>
                    </a:cubicBezTo>
                    <a:cubicBezTo>
                      <a:pt x="10" y="10"/>
                      <a:pt x="9" y="9"/>
                      <a:pt x="9" y="7"/>
                    </a:cubicBezTo>
                    <a:cubicBezTo>
                      <a:pt x="9" y="5"/>
                      <a:pt x="9" y="5"/>
                      <a:pt x="9" y="5"/>
                    </a:cubicBezTo>
                    <a:cubicBezTo>
                      <a:pt x="9" y="4"/>
                      <a:pt x="9" y="3"/>
                      <a:pt x="8" y="3"/>
                    </a:cubicBezTo>
                    <a:cubicBezTo>
                      <a:pt x="8" y="2"/>
                      <a:pt x="8" y="2"/>
                      <a:pt x="8" y="1"/>
                    </a:cubicBezTo>
                    <a:cubicBezTo>
                      <a:pt x="7" y="1"/>
                      <a:pt x="7" y="1"/>
                      <a:pt x="7" y="1"/>
                    </a:cubicBezTo>
                    <a:cubicBezTo>
                      <a:pt x="6" y="0"/>
                      <a:pt x="6" y="0"/>
                      <a:pt x="6" y="0"/>
                    </a:cubicBezTo>
                    <a:cubicBezTo>
                      <a:pt x="5" y="0"/>
                      <a:pt x="5" y="1"/>
                      <a:pt x="5" y="1"/>
                    </a:cubicBezTo>
                    <a:cubicBezTo>
                      <a:pt x="4" y="1"/>
                      <a:pt x="4" y="1"/>
                      <a:pt x="4" y="2"/>
                    </a:cubicBezTo>
                    <a:cubicBezTo>
                      <a:pt x="3" y="3"/>
                      <a:pt x="3" y="4"/>
                      <a:pt x="3" y="5"/>
                    </a:cubicBezTo>
                    <a:lnTo>
                      <a:pt x="5" y="5"/>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8" name="Freeform 293"/>
              <p:cNvSpPr>
                <a:spLocks/>
              </p:cNvSpPr>
              <p:nvPr/>
            </p:nvSpPr>
            <p:spPr bwMode="auto">
              <a:xfrm>
                <a:off x="-5126037" y="2482848"/>
                <a:ext cx="52388" cy="60325"/>
              </a:xfrm>
              <a:custGeom>
                <a:avLst/>
                <a:gdLst/>
                <a:ahLst/>
                <a:cxnLst>
                  <a:cxn ang="0">
                    <a:pos x="2" y="8"/>
                  </a:cxn>
                  <a:cxn ang="0">
                    <a:pos x="4" y="8"/>
                  </a:cxn>
                  <a:cxn ang="0">
                    <a:pos x="5" y="6"/>
                  </a:cxn>
                  <a:cxn ang="0">
                    <a:pos x="7" y="4"/>
                  </a:cxn>
                  <a:cxn ang="0">
                    <a:pos x="9" y="5"/>
                  </a:cxn>
                  <a:cxn ang="0">
                    <a:pos x="10" y="8"/>
                  </a:cxn>
                  <a:cxn ang="0">
                    <a:pos x="10" y="8"/>
                  </a:cxn>
                  <a:cxn ang="0">
                    <a:pos x="8" y="11"/>
                  </a:cxn>
                  <a:cxn ang="0">
                    <a:pos x="6" y="12"/>
                  </a:cxn>
                  <a:cxn ang="0">
                    <a:pos x="5" y="11"/>
                  </a:cxn>
                  <a:cxn ang="0">
                    <a:pos x="4" y="9"/>
                  </a:cxn>
                  <a:cxn ang="0">
                    <a:pos x="4" y="8"/>
                  </a:cxn>
                  <a:cxn ang="0">
                    <a:pos x="2" y="8"/>
                  </a:cxn>
                  <a:cxn ang="0">
                    <a:pos x="0" y="8"/>
                  </a:cxn>
                  <a:cxn ang="0">
                    <a:pos x="0" y="9"/>
                  </a:cxn>
                  <a:cxn ang="0">
                    <a:pos x="2" y="14"/>
                  </a:cxn>
                  <a:cxn ang="0">
                    <a:pos x="6" y="16"/>
                  </a:cxn>
                  <a:cxn ang="0">
                    <a:pos x="12" y="14"/>
                  </a:cxn>
                  <a:cxn ang="0">
                    <a:pos x="14" y="8"/>
                  </a:cxn>
                  <a:cxn ang="0">
                    <a:pos x="14" y="8"/>
                  </a:cxn>
                  <a:cxn ang="0">
                    <a:pos x="12" y="3"/>
                  </a:cxn>
                  <a:cxn ang="0">
                    <a:pos x="7" y="0"/>
                  </a:cxn>
                  <a:cxn ang="0">
                    <a:pos x="2" y="3"/>
                  </a:cxn>
                  <a:cxn ang="0">
                    <a:pos x="0" y="8"/>
                  </a:cxn>
                  <a:cxn ang="0">
                    <a:pos x="2" y="8"/>
                  </a:cxn>
                </a:cxnLst>
                <a:rect l="0" t="0" r="r" b="b"/>
                <a:pathLst>
                  <a:path w="14" h="16">
                    <a:moveTo>
                      <a:pt x="2" y="8"/>
                    </a:moveTo>
                    <a:cubicBezTo>
                      <a:pt x="4" y="8"/>
                      <a:pt x="4" y="8"/>
                      <a:pt x="4" y="8"/>
                    </a:cubicBezTo>
                    <a:cubicBezTo>
                      <a:pt x="4" y="7"/>
                      <a:pt x="5" y="6"/>
                      <a:pt x="5" y="6"/>
                    </a:cubicBezTo>
                    <a:cubicBezTo>
                      <a:pt x="6" y="5"/>
                      <a:pt x="7" y="4"/>
                      <a:pt x="7" y="4"/>
                    </a:cubicBezTo>
                    <a:cubicBezTo>
                      <a:pt x="8" y="4"/>
                      <a:pt x="8" y="5"/>
                      <a:pt x="9" y="5"/>
                    </a:cubicBezTo>
                    <a:cubicBezTo>
                      <a:pt x="9" y="6"/>
                      <a:pt x="10" y="7"/>
                      <a:pt x="10" y="8"/>
                    </a:cubicBezTo>
                    <a:cubicBezTo>
                      <a:pt x="10" y="8"/>
                      <a:pt x="10" y="8"/>
                      <a:pt x="10" y="8"/>
                    </a:cubicBezTo>
                    <a:cubicBezTo>
                      <a:pt x="10" y="9"/>
                      <a:pt x="9" y="10"/>
                      <a:pt x="8" y="11"/>
                    </a:cubicBezTo>
                    <a:cubicBezTo>
                      <a:pt x="8" y="12"/>
                      <a:pt x="7" y="12"/>
                      <a:pt x="6" y="12"/>
                    </a:cubicBezTo>
                    <a:cubicBezTo>
                      <a:pt x="6" y="12"/>
                      <a:pt x="5" y="12"/>
                      <a:pt x="5" y="11"/>
                    </a:cubicBezTo>
                    <a:cubicBezTo>
                      <a:pt x="4" y="11"/>
                      <a:pt x="4" y="10"/>
                      <a:pt x="4" y="9"/>
                    </a:cubicBezTo>
                    <a:cubicBezTo>
                      <a:pt x="4" y="8"/>
                      <a:pt x="4" y="8"/>
                      <a:pt x="4" y="8"/>
                    </a:cubicBezTo>
                    <a:cubicBezTo>
                      <a:pt x="2" y="8"/>
                      <a:pt x="2" y="8"/>
                      <a:pt x="2" y="8"/>
                    </a:cubicBezTo>
                    <a:cubicBezTo>
                      <a:pt x="0" y="8"/>
                      <a:pt x="0" y="8"/>
                      <a:pt x="0" y="8"/>
                    </a:cubicBezTo>
                    <a:cubicBezTo>
                      <a:pt x="0" y="9"/>
                      <a:pt x="0" y="9"/>
                      <a:pt x="0" y="9"/>
                    </a:cubicBezTo>
                    <a:cubicBezTo>
                      <a:pt x="0" y="11"/>
                      <a:pt x="0" y="13"/>
                      <a:pt x="2" y="14"/>
                    </a:cubicBezTo>
                    <a:cubicBezTo>
                      <a:pt x="3" y="15"/>
                      <a:pt x="4" y="16"/>
                      <a:pt x="6" y="16"/>
                    </a:cubicBezTo>
                    <a:cubicBezTo>
                      <a:pt x="9" y="16"/>
                      <a:pt x="10" y="15"/>
                      <a:pt x="12" y="14"/>
                    </a:cubicBezTo>
                    <a:cubicBezTo>
                      <a:pt x="13" y="12"/>
                      <a:pt x="14" y="11"/>
                      <a:pt x="14" y="8"/>
                    </a:cubicBezTo>
                    <a:cubicBezTo>
                      <a:pt x="14" y="8"/>
                      <a:pt x="14" y="8"/>
                      <a:pt x="14" y="8"/>
                    </a:cubicBezTo>
                    <a:cubicBezTo>
                      <a:pt x="14" y="6"/>
                      <a:pt x="13" y="4"/>
                      <a:pt x="12" y="3"/>
                    </a:cubicBezTo>
                    <a:cubicBezTo>
                      <a:pt x="11" y="1"/>
                      <a:pt x="9" y="0"/>
                      <a:pt x="7" y="0"/>
                    </a:cubicBezTo>
                    <a:cubicBezTo>
                      <a:pt x="5" y="0"/>
                      <a:pt x="3" y="1"/>
                      <a:pt x="2" y="3"/>
                    </a:cubicBezTo>
                    <a:cubicBezTo>
                      <a:pt x="1" y="4"/>
                      <a:pt x="0" y="6"/>
                      <a:pt x="0" y="8"/>
                    </a:cubicBezTo>
                    <a:lnTo>
                      <a:pt x="2" y="8"/>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9" name="Freeform 294"/>
              <p:cNvSpPr>
                <a:spLocks/>
              </p:cNvSpPr>
              <p:nvPr/>
            </p:nvSpPr>
            <p:spPr bwMode="auto">
              <a:xfrm>
                <a:off x="-4845050" y="3506786"/>
                <a:ext cx="117475" cy="98425"/>
              </a:xfrm>
              <a:custGeom>
                <a:avLst/>
                <a:gdLst/>
                <a:ahLst/>
                <a:cxnLst>
                  <a:cxn ang="0">
                    <a:pos x="4" y="6"/>
                  </a:cxn>
                  <a:cxn ang="0">
                    <a:pos x="5" y="4"/>
                  </a:cxn>
                  <a:cxn ang="0">
                    <a:pos x="4" y="4"/>
                  </a:cxn>
                  <a:cxn ang="0">
                    <a:pos x="4" y="3"/>
                  </a:cxn>
                  <a:cxn ang="0">
                    <a:pos x="4" y="4"/>
                  </a:cxn>
                  <a:cxn ang="0">
                    <a:pos x="4" y="4"/>
                  </a:cxn>
                  <a:cxn ang="0">
                    <a:pos x="4" y="3"/>
                  </a:cxn>
                  <a:cxn ang="0">
                    <a:pos x="4" y="4"/>
                  </a:cxn>
                  <a:cxn ang="0">
                    <a:pos x="4" y="4"/>
                  </a:cxn>
                  <a:cxn ang="0">
                    <a:pos x="3" y="4"/>
                  </a:cxn>
                  <a:cxn ang="0">
                    <a:pos x="4" y="5"/>
                  </a:cxn>
                  <a:cxn ang="0">
                    <a:pos x="4" y="4"/>
                  </a:cxn>
                  <a:cxn ang="0">
                    <a:pos x="3" y="4"/>
                  </a:cxn>
                  <a:cxn ang="0">
                    <a:pos x="4" y="5"/>
                  </a:cxn>
                  <a:cxn ang="0">
                    <a:pos x="3" y="4"/>
                  </a:cxn>
                  <a:cxn ang="0">
                    <a:pos x="4" y="5"/>
                  </a:cxn>
                  <a:cxn ang="0">
                    <a:pos x="4" y="5"/>
                  </a:cxn>
                  <a:cxn ang="0">
                    <a:pos x="3" y="4"/>
                  </a:cxn>
                  <a:cxn ang="0">
                    <a:pos x="4" y="5"/>
                  </a:cxn>
                  <a:cxn ang="0">
                    <a:pos x="4" y="5"/>
                  </a:cxn>
                  <a:cxn ang="0">
                    <a:pos x="4" y="5"/>
                  </a:cxn>
                  <a:cxn ang="0">
                    <a:pos x="15" y="6"/>
                  </a:cxn>
                  <a:cxn ang="0">
                    <a:pos x="18" y="8"/>
                  </a:cxn>
                  <a:cxn ang="0">
                    <a:pos x="22" y="11"/>
                  </a:cxn>
                  <a:cxn ang="0">
                    <a:pos x="26" y="17"/>
                  </a:cxn>
                  <a:cxn ang="0">
                    <a:pos x="27" y="19"/>
                  </a:cxn>
                  <a:cxn ang="0">
                    <a:pos x="26" y="21"/>
                  </a:cxn>
                  <a:cxn ang="0">
                    <a:pos x="25" y="22"/>
                  </a:cxn>
                  <a:cxn ang="0">
                    <a:pos x="21" y="20"/>
                  </a:cxn>
                  <a:cxn ang="0">
                    <a:pos x="5" y="4"/>
                  </a:cxn>
                  <a:cxn ang="0">
                    <a:pos x="4" y="6"/>
                  </a:cxn>
                  <a:cxn ang="0">
                    <a:pos x="2" y="7"/>
                  </a:cxn>
                  <a:cxn ang="0">
                    <a:pos x="18" y="23"/>
                  </a:cxn>
                  <a:cxn ang="0">
                    <a:pos x="25" y="26"/>
                  </a:cxn>
                  <a:cxn ang="0">
                    <a:pos x="29" y="25"/>
                  </a:cxn>
                  <a:cxn ang="0">
                    <a:pos x="31" y="19"/>
                  </a:cxn>
                  <a:cxn ang="0">
                    <a:pos x="30" y="14"/>
                  </a:cxn>
                  <a:cxn ang="0">
                    <a:pos x="25" y="9"/>
                  </a:cxn>
                  <a:cxn ang="0">
                    <a:pos x="21" y="4"/>
                  </a:cxn>
                  <a:cxn ang="0">
                    <a:pos x="15" y="2"/>
                  </a:cxn>
                  <a:cxn ang="0">
                    <a:pos x="5" y="1"/>
                  </a:cxn>
                  <a:cxn ang="0">
                    <a:pos x="4" y="0"/>
                  </a:cxn>
                  <a:cxn ang="0">
                    <a:pos x="1" y="1"/>
                  </a:cxn>
                  <a:cxn ang="0">
                    <a:pos x="0" y="4"/>
                  </a:cxn>
                  <a:cxn ang="0">
                    <a:pos x="1" y="6"/>
                  </a:cxn>
                  <a:cxn ang="0">
                    <a:pos x="2" y="7"/>
                  </a:cxn>
                  <a:cxn ang="0">
                    <a:pos x="4" y="6"/>
                  </a:cxn>
                </a:cxnLst>
                <a:rect l="0" t="0" r="r" b="b"/>
                <a:pathLst>
                  <a:path w="31" h="26">
                    <a:moveTo>
                      <a:pt x="4" y="6"/>
                    </a:moveTo>
                    <a:cubicBezTo>
                      <a:pt x="5" y="4"/>
                      <a:pt x="5" y="4"/>
                      <a:pt x="5" y="4"/>
                    </a:cubicBezTo>
                    <a:cubicBezTo>
                      <a:pt x="5" y="4"/>
                      <a:pt x="5" y="4"/>
                      <a:pt x="4" y="4"/>
                    </a:cubicBezTo>
                    <a:cubicBezTo>
                      <a:pt x="4" y="3"/>
                      <a:pt x="4" y="3"/>
                      <a:pt x="4" y="3"/>
                    </a:cubicBezTo>
                    <a:cubicBezTo>
                      <a:pt x="4" y="4"/>
                      <a:pt x="4" y="4"/>
                      <a:pt x="4" y="4"/>
                    </a:cubicBezTo>
                    <a:cubicBezTo>
                      <a:pt x="4" y="4"/>
                      <a:pt x="4" y="4"/>
                      <a:pt x="4" y="4"/>
                    </a:cubicBezTo>
                    <a:cubicBezTo>
                      <a:pt x="4" y="3"/>
                      <a:pt x="4" y="3"/>
                      <a:pt x="4" y="3"/>
                    </a:cubicBezTo>
                    <a:cubicBezTo>
                      <a:pt x="4" y="4"/>
                      <a:pt x="4" y="4"/>
                      <a:pt x="4" y="4"/>
                    </a:cubicBezTo>
                    <a:cubicBezTo>
                      <a:pt x="4" y="4"/>
                      <a:pt x="4" y="4"/>
                      <a:pt x="4" y="4"/>
                    </a:cubicBezTo>
                    <a:cubicBezTo>
                      <a:pt x="3" y="4"/>
                      <a:pt x="3" y="4"/>
                      <a:pt x="3" y="4"/>
                    </a:cubicBezTo>
                    <a:cubicBezTo>
                      <a:pt x="4" y="5"/>
                      <a:pt x="4" y="5"/>
                      <a:pt x="4" y="5"/>
                    </a:cubicBezTo>
                    <a:cubicBezTo>
                      <a:pt x="4" y="4"/>
                      <a:pt x="4" y="4"/>
                      <a:pt x="4" y="4"/>
                    </a:cubicBezTo>
                    <a:cubicBezTo>
                      <a:pt x="3" y="4"/>
                      <a:pt x="3" y="4"/>
                      <a:pt x="3" y="4"/>
                    </a:cubicBezTo>
                    <a:cubicBezTo>
                      <a:pt x="4" y="5"/>
                      <a:pt x="4" y="5"/>
                      <a:pt x="4" y="5"/>
                    </a:cubicBezTo>
                    <a:cubicBezTo>
                      <a:pt x="3" y="4"/>
                      <a:pt x="3" y="4"/>
                      <a:pt x="3" y="4"/>
                    </a:cubicBezTo>
                    <a:cubicBezTo>
                      <a:pt x="4" y="5"/>
                      <a:pt x="4" y="5"/>
                      <a:pt x="4" y="5"/>
                    </a:cubicBezTo>
                    <a:cubicBezTo>
                      <a:pt x="4" y="5"/>
                      <a:pt x="4" y="5"/>
                      <a:pt x="4" y="5"/>
                    </a:cubicBezTo>
                    <a:cubicBezTo>
                      <a:pt x="3" y="4"/>
                      <a:pt x="3" y="4"/>
                      <a:pt x="3" y="4"/>
                    </a:cubicBezTo>
                    <a:cubicBezTo>
                      <a:pt x="4" y="5"/>
                      <a:pt x="4" y="5"/>
                      <a:pt x="4" y="5"/>
                    </a:cubicBezTo>
                    <a:cubicBezTo>
                      <a:pt x="4" y="5"/>
                      <a:pt x="4" y="5"/>
                      <a:pt x="4" y="5"/>
                    </a:cubicBezTo>
                    <a:cubicBezTo>
                      <a:pt x="4" y="5"/>
                      <a:pt x="4" y="5"/>
                      <a:pt x="4" y="5"/>
                    </a:cubicBezTo>
                    <a:cubicBezTo>
                      <a:pt x="15" y="6"/>
                      <a:pt x="15" y="6"/>
                      <a:pt x="15" y="6"/>
                    </a:cubicBezTo>
                    <a:cubicBezTo>
                      <a:pt x="16" y="7"/>
                      <a:pt x="17" y="7"/>
                      <a:pt x="18" y="8"/>
                    </a:cubicBezTo>
                    <a:cubicBezTo>
                      <a:pt x="20" y="9"/>
                      <a:pt x="21" y="10"/>
                      <a:pt x="22" y="11"/>
                    </a:cubicBezTo>
                    <a:cubicBezTo>
                      <a:pt x="26" y="17"/>
                      <a:pt x="26" y="17"/>
                      <a:pt x="26" y="17"/>
                    </a:cubicBezTo>
                    <a:cubicBezTo>
                      <a:pt x="27" y="18"/>
                      <a:pt x="27" y="18"/>
                      <a:pt x="27" y="19"/>
                    </a:cubicBezTo>
                    <a:cubicBezTo>
                      <a:pt x="27" y="20"/>
                      <a:pt x="27" y="21"/>
                      <a:pt x="26" y="21"/>
                    </a:cubicBezTo>
                    <a:cubicBezTo>
                      <a:pt x="25" y="22"/>
                      <a:pt x="25" y="22"/>
                      <a:pt x="25" y="22"/>
                    </a:cubicBezTo>
                    <a:cubicBezTo>
                      <a:pt x="23" y="22"/>
                      <a:pt x="22" y="21"/>
                      <a:pt x="21" y="20"/>
                    </a:cubicBezTo>
                    <a:cubicBezTo>
                      <a:pt x="5" y="4"/>
                      <a:pt x="5" y="4"/>
                      <a:pt x="5" y="4"/>
                    </a:cubicBezTo>
                    <a:cubicBezTo>
                      <a:pt x="4" y="6"/>
                      <a:pt x="4" y="6"/>
                      <a:pt x="4" y="6"/>
                    </a:cubicBezTo>
                    <a:cubicBezTo>
                      <a:pt x="2" y="7"/>
                      <a:pt x="2" y="7"/>
                      <a:pt x="2" y="7"/>
                    </a:cubicBezTo>
                    <a:cubicBezTo>
                      <a:pt x="18" y="23"/>
                      <a:pt x="18" y="23"/>
                      <a:pt x="18" y="23"/>
                    </a:cubicBezTo>
                    <a:cubicBezTo>
                      <a:pt x="20" y="25"/>
                      <a:pt x="22" y="26"/>
                      <a:pt x="25" y="26"/>
                    </a:cubicBezTo>
                    <a:cubicBezTo>
                      <a:pt x="26" y="26"/>
                      <a:pt x="28" y="25"/>
                      <a:pt x="29" y="25"/>
                    </a:cubicBezTo>
                    <a:cubicBezTo>
                      <a:pt x="31" y="23"/>
                      <a:pt x="31" y="21"/>
                      <a:pt x="31" y="19"/>
                    </a:cubicBezTo>
                    <a:cubicBezTo>
                      <a:pt x="31" y="17"/>
                      <a:pt x="31" y="16"/>
                      <a:pt x="30" y="14"/>
                    </a:cubicBezTo>
                    <a:cubicBezTo>
                      <a:pt x="25" y="9"/>
                      <a:pt x="25" y="9"/>
                      <a:pt x="25" y="9"/>
                    </a:cubicBezTo>
                    <a:cubicBezTo>
                      <a:pt x="24" y="7"/>
                      <a:pt x="23" y="6"/>
                      <a:pt x="21" y="4"/>
                    </a:cubicBezTo>
                    <a:cubicBezTo>
                      <a:pt x="19" y="3"/>
                      <a:pt x="17" y="2"/>
                      <a:pt x="15" y="2"/>
                    </a:cubicBezTo>
                    <a:cubicBezTo>
                      <a:pt x="5" y="1"/>
                      <a:pt x="5" y="1"/>
                      <a:pt x="5" y="1"/>
                    </a:cubicBezTo>
                    <a:cubicBezTo>
                      <a:pt x="4" y="0"/>
                      <a:pt x="4" y="0"/>
                      <a:pt x="4" y="0"/>
                    </a:cubicBezTo>
                    <a:cubicBezTo>
                      <a:pt x="3" y="0"/>
                      <a:pt x="2" y="1"/>
                      <a:pt x="1" y="1"/>
                    </a:cubicBezTo>
                    <a:cubicBezTo>
                      <a:pt x="1" y="2"/>
                      <a:pt x="0" y="3"/>
                      <a:pt x="0" y="4"/>
                    </a:cubicBezTo>
                    <a:cubicBezTo>
                      <a:pt x="0" y="4"/>
                      <a:pt x="0" y="5"/>
                      <a:pt x="1" y="6"/>
                    </a:cubicBezTo>
                    <a:cubicBezTo>
                      <a:pt x="2" y="7"/>
                      <a:pt x="2" y="7"/>
                      <a:pt x="2" y="7"/>
                    </a:cubicBezTo>
                    <a:lnTo>
                      <a:pt x="4" y="6"/>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0" name="Freeform 295"/>
              <p:cNvSpPr>
                <a:spLocks/>
              </p:cNvSpPr>
              <p:nvPr/>
            </p:nvSpPr>
            <p:spPr bwMode="auto">
              <a:xfrm>
                <a:off x="-4454525" y="2663823"/>
                <a:ext cx="95250" cy="57150"/>
              </a:xfrm>
              <a:custGeom>
                <a:avLst/>
                <a:gdLst/>
                <a:ahLst/>
                <a:cxnLst>
                  <a:cxn ang="0">
                    <a:pos x="3" y="7"/>
                  </a:cxn>
                  <a:cxn ang="0">
                    <a:pos x="5" y="7"/>
                  </a:cxn>
                  <a:cxn ang="0">
                    <a:pos x="5" y="6"/>
                  </a:cxn>
                  <a:cxn ang="0">
                    <a:pos x="5" y="4"/>
                  </a:cxn>
                  <a:cxn ang="0">
                    <a:pos x="7" y="4"/>
                  </a:cxn>
                  <a:cxn ang="0">
                    <a:pos x="17" y="4"/>
                  </a:cxn>
                  <a:cxn ang="0">
                    <a:pos x="19" y="5"/>
                  </a:cxn>
                  <a:cxn ang="0">
                    <a:pos x="20" y="7"/>
                  </a:cxn>
                  <a:cxn ang="0">
                    <a:pos x="20" y="8"/>
                  </a:cxn>
                  <a:cxn ang="0">
                    <a:pos x="20" y="10"/>
                  </a:cxn>
                  <a:cxn ang="0">
                    <a:pos x="18" y="11"/>
                  </a:cxn>
                  <a:cxn ang="0">
                    <a:pos x="9" y="11"/>
                  </a:cxn>
                  <a:cxn ang="0">
                    <a:pos x="6" y="10"/>
                  </a:cxn>
                  <a:cxn ang="0">
                    <a:pos x="5" y="7"/>
                  </a:cxn>
                  <a:cxn ang="0">
                    <a:pos x="3" y="7"/>
                  </a:cxn>
                  <a:cxn ang="0">
                    <a:pos x="1" y="8"/>
                  </a:cxn>
                  <a:cxn ang="0">
                    <a:pos x="4" y="13"/>
                  </a:cxn>
                  <a:cxn ang="0">
                    <a:pos x="9" y="15"/>
                  </a:cxn>
                  <a:cxn ang="0">
                    <a:pos x="18" y="15"/>
                  </a:cxn>
                  <a:cxn ang="0">
                    <a:pos x="23" y="13"/>
                  </a:cxn>
                  <a:cxn ang="0">
                    <a:pos x="25" y="8"/>
                  </a:cxn>
                  <a:cxn ang="0">
                    <a:pos x="25" y="7"/>
                  </a:cxn>
                  <a:cxn ang="0">
                    <a:pos x="22" y="2"/>
                  </a:cxn>
                  <a:cxn ang="0">
                    <a:pos x="17" y="0"/>
                  </a:cxn>
                  <a:cxn ang="0">
                    <a:pos x="7" y="0"/>
                  </a:cxn>
                  <a:cxn ang="0">
                    <a:pos x="2" y="1"/>
                  </a:cxn>
                  <a:cxn ang="0">
                    <a:pos x="0" y="6"/>
                  </a:cxn>
                  <a:cxn ang="0">
                    <a:pos x="1" y="8"/>
                  </a:cxn>
                  <a:cxn ang="0">
                    <a:pos x="3" y="7"/>
                  </a:cxn>
                </a:cxnLst>
                <a:rect l="0" t="0" r="r" b="b"/>
                <a:pathLst>
                  <a:path w="25" h="15">
                    <a:moveTo>
                      <a:pt x="3" y="7"/>
                    </a:moveTo>
                    <a:cubicBezTo>
                      <a:pt x="5" y="7"/>
                      <a:pt x="5" y="7"/>
                      <a:pt x="5" y="7"/>
                    </a:cubicBezTo>
                    <a:cubicBezTo>
                      <a:pt x="5" y="6"/>
                      <a:pt x="5" y="6"/>
                      <a:pt x="5" y="6"/>
                    </a:cubicBezTo>
                    <a:cubicBezTo>
                      <a:pt x="5" y="5"/>
                      <a:pt x="5" y="5"/>
                      <a:pt x="5" y="4"/>
                    </a:cubicBezTo>
                    <a:cubicBezTo>
                      <a:pt x="6" y="4"/>
                      <a:pt x="6" y="4"/>
                      <a:pt x="7" y="4"/>
                    </a:cubicBezTo>
                    <a:cubicBezTo>
                      <a:pt x="17" y="4"/>
                      <a:pt x="17" y="4"/>
                      <a:pt x="17" y="4"/>
                    </a:cubicBezTo>
                    <a:cubicBezTo>
                      <a:pt x="18" y="4"/>
                      <a:pt x="18" y="4"/>
                      <a:pt x="19" y="5"/>
                    </a:cubicBezTo>
                    <a:cubicBezTo>
                      <a:pt x="20" y="6"/>
                      <a:pt x="20" y="6"/>
                      <a:pt x="20" y="7"/>
                    </a:cubicBezTo>
                    <a:cubicBezTo>
                      <a:pt x="20" y="8"/>
                      <a:pt x="20" y="8"/>
                      <a:pt x="20" y="8"/>
                    </a:cubicBezTo>
                    <a:cubicBezTo>
                      <a:pt x="20" y="9"/>
                      <a:pt x="20" y="9"/>
                      <a:pt x="20" y="10"/>
                    </a:cubicBezTo>
                    <a:cubicBezTo>
                      <a:pt x="19" y="10"/>
                      <a:pt x="19" y="11"/>
                      <a:pt x="18" y="11"/>
                    </a:cubicBezTo>
                    <a:cubicBezTo>
                      <a:pt x="9" y="11"/>
                      <a:pt x="9" y="11"/>
                      <a:pt x="9" y="11"/>
                    </a:cubicBezTo>
                    <a:cubicBezTo>
                      <a:pt x="8" y="11"/>
                      <a:pt x="7" y="10"/>
                      <a:pt x="6" y="10"/>
                    </a:cubicBezTo>
                    <a:cubicBezTo>
                      <a:pt x="6" y="9"/>
                      <a:pt x="5" y="8"/>
                      <a:pt x="5" y="7"/>
                    </a:cubicBezTo>
                    <a:cubicBezTo>
                      <a:pt x="3" y="7"/>
                      <a:pt x="3" y="7"/>
                      <a:pt x="3" y="7"/>
                    </a:cubicBezTo>
                    <a:cubicBezTo>
                      <a:pt x="1" y="8"/>
                      <a:pt x="1" y="8"/>
                      <a:pt x="1" y="8"/>
                    </a:cubicBezTo>
                    <a:cubicBezTo>
                      <a:pt x="1" y="10"/>
                      <a:pt x="2" y="11"/>
                      <a:pt x="4" y="13"/>
                    </a:cubicBezTo>
                    <a:cubicBezTo>
                      <a:pt x="5" y="14"/>
                      <a:pt x="7" y="15"/>
                      <a:pt x="9" y="15"/>
                    </a:cubicBezTo>
                    <a:cubicBezTo>
                      <a:pt x="18" y="15"/>
                      <a:pt x="18" y="15"/>
                      <a:pt x="18" y="15"/>
                    </a:cubicBezTo>
                    <a:cubicBezTo>
                      <a:pt x="20" y="15"/>
                      <a:pt x="22" y="14"/>
                      <a:pt x="23" y="13"/>
                    </a:cubicBezTo>
                    <a:cubicBezTo>
                      <a:pt x="24" y="12"/>
                      <a:pt x="25" y="10"/>
                      <a:pt x="25" y="8"/>
                    </a:cubicBezTo>
                    <a:cubicBezTo>
                      <a:pt x="25" y="7"/>
                      <a:pt x="25" y="7"/>
                      <a:pt x="25" y="7"/>
                    </a:cubicBezTo>
                    <a:cubicBezTo>
                      <a:pt x="24" y="5"/>
                      <a:pt x="24" y="3"/>
                      <a:pt x="22" y="2"/>
                    </a:cubicBezTo>
                    <a:cubicBezTo>
                      <a:pt x="21" y="0"/>
                      <a:pt x="19" y="0"/>
                      <a:pt x="17" y="0"/>
                    </a:cubicBezTo>
                    <a:cubicBezTo>
                      <a:pt x="7" y="0"/>
                      <a:pt x="7" y="0"/>
                      <a:pt x="7" y="0"/>
                    </a:cubicBezTo>
                    <a:cubicBezTo>
                      <a:pt x="5" y="0"/>
                      <a:pt x="3" y="0"/>
                      <a:pt x="2" y="1"/>
                    </a:cubicBezTo>
                    <a:cubicBezTo>
                      <a:pt x="1" y="3"/>
                      <a:pt x="0" y="4"/>
                      <a:pt x="0" y="6"/>
                    </a:cubicBezTo>
                    <a:cubicBezTo>
                      <a:pt x="0" y="7"/>
                      <a:pt x="0" y="7"/>
                      <a:pt x="1" y="8"/>
                    </a:cubicBezTo>
                    <a:lnTo>
                      <a:pt x="3" y="7"/>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1" name="Freeform 296"/>
              <p:cNvSpPr>
                <a:spLocks/>
              </p:cNvSpPr>
              <p:nvPr/>
            </p:nvSpPr>
            <p:spPr bwMode="auto">
              <a:xfrm>
                <a:off x="-3432175" y="2822573"/>
                <a:ext cx="87313" cy="165100"/>
              </a:xfrm>
              <a:custGeom>
                <a:avLst/>
                <a:gdLst/>
                <a:ahLst/>
                <a:cxnLst>
                  <a:cxn ang="0">
                    <a:pos x="3" y="9"/>
                  </a:cxn>
                  <a:cxn ang="0">
                    <a:pos x="1" y="15"/>
                  </a:cxn>
                  <a:cxn ang="0">
                    <a:pos x="6" y="21"/>
                  </a:cxn>
                  <a:cxn ang="0">
                    <a:pos x="6" y="23"/>
                  </a:cxn>
                  <a:cxn ang="0">
                    <a:pos x="2" y="34"/>
                  </a:cxn>
                  <a:cxn ang="0">
                    <a:pos x="0" y="40"/>
                  </a:cxn>
                  <a:cxn ang="0">
                    <a:pos x="0" y="42"/>
                  </a:cxn>
                  <a:cxn ang="0">
                    <a:pos x="2" y="44"/>
                  </a:cxn>
                  <a:cxn ang="0">
                    <a:pos x="4" y="43"/>
                  </a:cxn>
                  <a:cxn ang="0">
                    <a:pos x="15" y="37"/>
                  </a:cxn>
                  <a:cxn ang="0">
                    <a:pos x="23" y="24"/>
                  </a:cxn>
                  <a:cxn ang="0">
                    <a:pos x="14" y="7"/>
                  </a:cxn>
                  <a:cxn ang="0">
                    <a:pos x="12" y="4"/>
                  </a:cxn>
                  <a:cxn ang="0">
                    <a:pos x="12" y="4"/>
                  </a:cxn>
                  <a:cxn ang="0">
                    <a:pos x="12" y="4"/>
                  </a:cxn>
                  <a:cxn ang="0">
                    <a:pos x="12" y="4"/>
                  </a:cxn>
                  <a:cxn ang="0">
                    <a:pos x="12" y="4"/>
                  </a:cxn>
                  <a:cxn ang="0">
                    <a:pos x="12" y="3"/>
                  </a:cxn>
                  <a:cxn ang="0">
                    <a:pos x="10" y="0"/>
                  </a:cxn>
                  <a:cxn ang="0">
                    <a:pos x="4" y="4"/>
                  </a:cxn>
                  <a:cxn ang="0">
                    <a:pos x="5" y="9"/>
                  </a:cxn>
                  <a:cxn ang="0">
                    <a:pos x="8" y="6"/>
                  </a:cxn>
                  <a:cxn ang="0">
                    <a:pos x="10" y="5"/>
                  </a:cxn>
                  <a:cxn ang="0">
                    <a:pos x="10" y="4"/>
                  </a:cxn>
                  <a:cxn ang="0">
                    <a:pos x="10" y="5"/>
                  </a:cxn>
                  <a:cxn ang="0">
                    <a:pos x="10" y="5"/>
                  </a:cxn>
                  <a:cxn ang="0">
                    <a:pos x="9" y="4"/>
                  </a:cxn>
                  <a:cxn ang="0">
                    <a:pos x="10" y="3"/>
                  </a:cxn>
                  <a:cxn ang="0">
                    <a:pos x="10" y="3"/>
                  </a:cxn>
                  <a:cxn ang="0">
                    <a:pos x="9" y="4"/>
                  </a:cxn>
                  <a:cxn ang="0">
                    <a:pos x="8" y="3"/>
                  </a:cxn>
                  <a:cxn ang="0">
                    <a:pos x="8" y="3"/>
                  </a:cxn>
                  <a:cxn ang="0">
                    <a:pos x="9" y="3"/>
                  </a:cxn>
                  <a:cxn ang="0">
                    <a:pos x="8" y="3"/>
                  </a:cxn>
                  <a:cxn ang="0">
                    <a:pos x="9" y="7"/>
                  </a:cxn>
                  <a:cxn ang="0">
                    <a:pos x="19" y="24"/>
                  </a:cxn>
                  <a:cxn ang="0">
                    <a:pos x="10" y="35"/>
                  </a:cxn>
                  <a:cxn ang="0">
                    <a:pos x="2" y="40"/>
                  </a:cxn>
                  <a:cxn ang="0">
                    <a:pos x="2" y="41"/>
                  </a:cxn>
                  <a:cxn ang="0">
                    <a:pos x="2" y="40"/>
                  </a:cxn>
                  <a:cxn ang="0">
                    <a:pos x="2" y="40"/>
                  </a:cxn>
                  <a:cxn ang="0">
                    <a:pos x="4" y="41"/>
                  </a:cxn>
                  <a:cxn ang="0">
                    <a:pos x="2" y="42"/>
                  </a:cxn>
                  <a:cxn ang="0">
                    <a:pos x="2" y="42"/>
                  </a:cxn>
                  <a:cxn ang="0">
                    <a:pos x="4" y="41"/>
                  </a:cxn>
                  <a:cxn ang="0">
                    <a:pos x="4" y="42"/>
                  </a:cxn>
                  <a:cxn ang="0">
                    <a:pos x="4" y="42"/>
                  </a:cxn>
                  <a:cxn ang="0">
                    <a:pos x="3" y="42"/>
                  </a:cxn>
                  <a:cxn ang="0">
                    <a:pos x="5" y="41"/>
                  </a:cxn>
                  <a:cxn ang="0">
                    <a:pos x="7" y="34"/>
                  </a:cxn>
                  <a:cxn ang="0">
                    <a:pos x="10" y="23"/>
                  </a:cxn>
                  <a:cxn ang="0">
                    <a:pos x="9" y="18"/>
                  </a:cxn>
                  <a:cxn ang="0">
                    <a:pos x="6" y="16"/>
                  </a:cxn>
                  <a:cxn ang="0">
                    <a:pos x="6" y="13"/>
                  </a:cxn>
                  <a:cxn ang="0">
                    <a:pos x="5" y="9"/>
                  </a:cxn>
                </a:cxnLst>
                <a:rect l="0" t="0" r="r" b="b"/>
                <a:pathLst>
                  <a:path w="23" h="44">
                    <a:moveTo>
                      <a:pt x="5" y="9"/>
                    </a:moveTo>
                    <a:cubicBezTo>
                      <a:pt x="3" y="9"/>
                      <a:pt x="3" y="9"/>
                      <a:pt x="3" y="9"/>
                    </a:cubicBezTo>
                    <a:cubicBezTo>
                      <a:pt x="3" y="10"/>
                      <a:pt x="2" y="11"/>
                      <a:pt x="2" y="11"/>
                    </a:cubicBezTo>
                    <a:cubicBezTo>
                      <a:pt x="2" y="12"/>
                      <a:pt x="1" y="13"/>
                      <a:pt x="1" y="15"/>
                    </a:cubicBezTo>
                    <a:cubicBezTo>
                      <a:pt x="1" y="16"/>
                      <a:pt x="2" y="18"/>
                      <a:pt x="3" y="19"/>
                    </a:cubicBezTo>
                    <a:cubicBezTo>
                      <a:pt x="4" y="20"/>
                      <a:pt x="5" y="21"/>
                      <a:pt x="6" y="21"/>
                    </a:cubicBezTo>
                    <a:cubicBezTo>
                      <a:pt x="6" y="21"/>
                      <a:pt x="6" y="21"/>
                      <a:pt x="6" y="21"/>
                    </a:cubicBezTo>
                    <a:cubicBezTo>
                      <a:pt x="6" y="22"/>
                      <a:pt x="6" y="22"/>
                      <a:pt x="6" y="23"/>
                    </a:cubicBezTo>
                    <a:cubicBezTo>
                      <a:pt x="6" y="24"/>
                      <a:pt x="5" y="26"/>
                      <a:pt x="4" y="28"/>
                    </a:cubicBezTo>
                    <a:cubicBezTo>
                      <a:pt x="3" y="30"/>
                      <a:pt x="2" y="32"/>
                      <a:pt x="2" y="34"/>
                    </a:cubicBezTo>
                    <a:cubicBezTo>
                      <a:pt x="2" y="35"/>
                      <a:pt x="2" y="36"/>
                      <a:pt x="1" y="38"/>
                    </a:cubicBezTo>
                    <a:cubicBezTo>
                      <a:pt x="1" y="38"/>
                      <a:pt x="1" y="39"/>
                      <a:pt x="0" y="40"/>
                    </a:cubicBezTo>
                    <a:cubicBezTo>
                      <a:pt x="0" y="41"/>
                      <a:pt x="0" y="41"/>
                      <a:pt x="0" y="41"/>
                    </a:cubicBezTo>
                    <a:cubicBezTo>
                      <a:pt x="0" y="41"/>
                      <a:pt x="0" y="41"/>
                      <a:pt x="0" y="42"/>
                    </a:cubicBezTo>
                    <a:cubicBezTo>
                      <a:pt x="0" y="43"/>
                      <a:pt x="0" y="43"/>
                      <a:pt x="0" y="43"/>
                    </a:cubicBezTo>
                    <a:cubicBezTo>
                      <a:pt x="1" y="44"/>
                      <a:pt x="2" y="44"/>
                      <a:pt x="2" y="44"/>
                    </a:cubicBezTo>
                    <a:cubicBezTo>
                      <a:pt x="3" y="44"/>
                      <a:pt x="3" y="44"/>
                      <a:pt x="3" y="44"/>
                    </a:cubicBezTo>
                    <a:cubicBezTo>
                      <a:pt x="4" y="43"/>
                      <a:pt x="4" y="43"/>
                      <a:pt x="4" y="43"/>
                    </a:cubicBezTo>
                    <a:cubicBezTo>
                      <a:pt x="5" y="43"/>
                      <a:pt x="6" y="42"/>
                      <a:pt x="7" y="41"/>
                    </a:cubicBezTo>
                    <a:cubicBezTo>
                      <a:pt x="10" y="40"/>
                      <a:pt x="12" y="39"/>
                      <a:pt x="15" y="37"/>
                    </a:cubicBezTo>
                    <a:cubicBezTo>
                      <a:pt x="18" y="35"/>
                      <a:pt x="20" y="33"/>
                      <a:pt x="21" y="31"/>
                    </a:cubicBezTo>
                    <a:cubicBezTo>
                      <a:pt x="23" y="29"/>
                      <a:pt x="23" y="26"/>
                      <a:pt x="23" y="24"/>
                    </a:cubicBezTo>
                    <a:cubicBezTo>
                      <a:pt x="23" y="19"/>
                      <a:pt x="22" y="15"/>
                      <a:pt x="19" y="12"/>
                    </a:cubicBezTo>
                    <a:cubicBezTo>
                      <a:pt x="17" y="10"/>
                      <a:pt x="16" y="9"/>
                      <a:pt x="14" y="7"/>
                    </a:cubicBezTo>
                    <a:cubicBezTo>
                      <a:pt x="14" y="6"/>
                      <a:pt x="13" y="5"/>
                      <a:pt x="13" y="5"/>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3"/>
                      <a:pt x="12" y="3"/>
                      <a:pt x="12" y="3"/>
                    </a:cubicBezTo>
                    <a:cubicBezTo>
                      <a:pt x="12" y="2"/>
                      <a:pt x="12" y="2"/>
                      <a:pt x="12" y="1"/>
                    </a:cubicBezTo>
                    <a:cubicBezTo>
                      <a:pt x="11" y="1"/>
                      <a:pt x="10" y="0"/>
                      <a:pt x="10" y="0"/>
                    </a:cubicBezTo>
                    <a:cubicBezTo>
                      <a:pt x="9" y="1"/>
                      <a:pt x="8" y="1"/>
                      <a:pt x="7" y="1"/>
                    </a:cubicBezTo>
                    <a:cubicBezTo>
                      <a:pt x="6" y="2"/>
                      <a:pt x="5" y="3"/>
                      <a:pt x="4" y="4"/>
                    </a:cubicBezTo>
                    <a:cubicBezTo>
                      <a:pt x="3" y="6"/>
                      <a:pt x="3" y="7"/>
                      <a:pt x="3" y="9"/>
                    </a:cubicBezTo>
                    <a:cubicBezTo>
                      <a:pt x="5" y="9"/>
                      <a:pt x="5" y="9"/>
                      <a:pt x="5" y="9"/>
                    </a:cubicBezTo>
                    <a:cubicBezTo>
                      <a:pt x="7" y="9"/>
                      <a:pt x="7" y="9"/>
                      <a:pt x="7" y="9"/>
                    </a:cubicBezTo>
                    <a:cubicBezTo>
                      <a:pt x="7" y="8"/>
                      <a:pt x="8" y="7"/>
                      <a:pt x="8" y="6"/>
                    </a:cubicBezTo>
                    <a:cubicBezTo>
                      <a:pt x="9" y="6"/>
                      <a:pt x="9" y="5"/>
                      <a:pt x="10" y="5"/>
                    </a:cubicBezTo>
                    <a:cubicBezTo>
                      <a:pt x="10" y="5"/>
                      <a:pt x="10" y="5"/>
                      <a:pt x="10" y="5"/>
                    </a:cubicBezTo>
                    <a:cubicBezTo>
                      <a:pt x="10" y="5"/>
                      <a:pt x="10" y="5"/>
                      <a:pt x="10" y="5"/>
                    </a:cubicBezTo>
                    <a:cubicBezTo>
                      <a:pt x="10" y="4"/>
                      <a:pt x="10" y="4"/>
                      <a:pt x="10" y="4"/>
                    </a:cubicBezTo>
                    <a:cubicBezTo>
                      <a:pt x="10" y="5"/>
                      <a:pt x="10" y="5"/>
                      <a:pt x="10" y="5"/>
                    </a:cubicBezTo>
                    <a:cubicBezTo>
                      <a:pt x="10" y="5"/>
                      <a:pt x="10" y="5"/>
                      <a:pt x="10" y="5"/>
                    </a:cubicBezTo>
                    <a:cubicBezTo>
                      <a:pt x="10" y="4"/>
                      <a:pt x="10" y="4"/>
                      <a:pt x="10" y="4"/>
                    </a:cubicBezTo>
                    <a:cubicBezTo>
                      <a:pt x="10" y="5"/>
                      <a:pt x="10" y="5"/>
                      <a:pt x="10" y="5"/>
                    </a:cubicBezTo>
                    <a:cubicBezTo>
                      <a:pt x="10" y="3"/>
                      <a:pt x="10" y="3"/>
                      <a:pt x="10" y="3"/>
                    </a:cubicBezTo>
                    <a:cubicBezTo>
                      <a:pt x="9" y="4"/>
                      <a:pt x="9" y="4"/>
                      <a:pt x="9" y="4"/>
                    </a:cubicBezTo>
                    <a:cubicBezTo>
                      <a:pt x="9" y="5"/>
                      <a:pt x="10" y="5"/>
                      <a:pt x="10" y="5"/>
                    </a:cubicBezTo>
                    <a:cubicBezTo>
                      <a:pt x="10" y="3"/>
                      <a:pt x="10" y="3"/>
                      <a:pt x="10" y="3"/>
                    </a:cubicBezTo>
                    <a:cubicBezTo>
                      <a:pt x="9" y="4"/>
                      <a:pt x="9" y="4"/>
                      <a:pt x="9" y="4"/>
                    </a:cubicBezTo>
                    <a:cubicBezTo>
                      <a:pt x="10" y="3"/>
                      <a:pt x="10" y="3"/>
                      <a:pt x="10" y="3"/>
                    </a:cubicBezTo>
                    <a:cubicBezTo>
                      <a:pt x="8" y="3"/>
                      <a:pt x="8" y="3"/>
                      <a:pt x="8" y="3"/>
                    </a:cubicBezTo>
                    <a:cubicBezTo>
                      <a:pt x="8" y="3"/>
                      <a:pt x="8" y="4"/>
                      <a:pt x="9" y="4"/>
                    </a:cubicBezTo>
                    <a:cubicBezTo>
                      <a:pt x="10" y="3"/>
                      <a:pt x="10" y="3"/>
                      <a:pt x="10" y="3"/>
                    </a:cubicBezTo>
                    <a:cubicBezTo>
                      <a:pt x="8" y="3"/>
                      <a:pt x="8" y="3"/>
                      <a:pt x="8" y="3"/>
                    </a:cubicBezTo>
                    <a:cubicBezTo>
                      <a:pt x="9" y="3"/>
                      <a:pt x="9" y="3"/>
                      <a:pt x="9" y="3"/>
                    </a:cubicBezTo>
                    <a:cubicBezTo>
                      <a:pt x="8" y="3"/>
                      <a:pt x="8" y="3"/>
                      <a:pt x="8" y="3"/>
                    </a:cubicBezTo>
                    <a:cubicBezTo>
                      <a:pt x="8" y="3"/>
                      <a:pt x="8" y="3"/>
                      <a:pt x="8" y="3"/>
                    </a:cubicBezTo>
                    <a:cubicBezTo>
                      <a:pt x="9" y="3"/>
                      <a:pt x="9" y="3"/>
                      <a:pt x="9" y="3"/>
                    </a:cubicBezTo>
                    <a:cubicBezTo>
                      <a:pt x="8" y="3"/>
                      <a:pt x="8" y="3"/>
                      <a:pt x="8" y="3"/>
                    </a:cubicBezTo>
                    <a:cubicBezTo>
                      <a:pt x="8" y="3"/>
                      <a:pt x="8" y="3"/>
                      <a:pt x="8" y="3"/>
                    </a:cubicBezTo>
                    <a:cubicBezTo>
                      <a:pt x="8" y="4"/>
                      <a:pt x="8" y="4"/>
                      <a:pt x="8" y="4"/>
                    </a:cubicBezTo>
                    <a:cubicBezTo>
                      <a:pt x="8" y="5"/>
                      <a:pt x="8" y="6"/>
                      <a:pt x="9" y="7"/>
                    </a:cubicBezTo>
                    <a:cubicBezTo>
                      <a:pt x="10" y="9"/>
                      <a:pt x="13" y="12"/>
                      <a:pt x="16" y="15"/>
                    </a:cubicBezTo>
                    <a:cubicBezTo>
                      <a:pt x="18" y="17"/>
                      <a:pt x="19" y="20"/>
                      <a:pt x="19" y="24"/>
                    </a:cubicBezTo>
                    <a:cubicBezTo>
                      <a:pt x="19" y="26"/>
                      <a:pt x="19" y="27"/>
                      <a:pt x="18" y="29"/>
                    </a:cubicBezTo>
                    <a:cubicBezTo>
                      <a:pt x="17" y="30"/>
                      <a:pt x="13" y="33"/>
                      <a:pt x="10" y="35"/>
                    </a:cubicBezTo>
                    <a:cubicBezTo>
                      <a:pt x="9" y="36"/>
                      <a:pt x="7" y="37"/>
                      <a:pt x="5" y="38"/>
                    </a:cubicBezTo>
                    <a:cubicBezTo>
                      <a:pt x="4" y="39"/>
                      <a:pt x="3" y="39"/>
                      <a:pt x="2" y="40"/>
                    </a:cubicBezTo>
                    <a:cubicBezTo>
                      <a:pt x="2" y="40"/>
                      <a:pt x="2" y="40"/>
                      <a:pt x="2" y="40"/>
                    </a:cubicBezTo>
                    <a:cubicBezTo>
                      <a:pt x="2" y="41"/>
                      <a:pt x="2" y="41"/>
                      <a:pt x="2" y="41"/>
                    </a:cubicBezTo>
                    <a:cubicBezTo>
                      <a:pt x="2" y="40"/>
                      <a:pt x="2" y="40"/>
                      <a:pt x="2" y="40"/>
                    </a:cubicBezTo>
                    <a:cubicBezTo>
                      <a:pt x="2" y="40"/>
                      <a:pt x="2" y="40"/>
                      <a:pt x="2" y="40"/>
                    </a:cubicBezTo>
                    <a:cubicBezTo>
                      <a:pt x="2" y="41"/>
                      <a:pt x="2" y="41"/>
                      <a:pt x="2" y="41"/>
                    </a:cubicBezTo>
                    <a:cubicBezTo>
                      <a:pt x="2" y="40"/>
                      <a:pt x="2" y="40"/>
                      <a:pt x="2" y="40"/>
                    </a:cubicBezTo>
                    <a:cubicBezTo>
                      <a:pt x="2" y="42"/>
                      <a:pt x="2" y="42"/>
                      <a:pt x="2" y="42"/>
                    </a:cubicBezTo>
                    <a:cubicBezTo>
                      <a:pt x="4" y="41"/>
                      <a:pt x="4" y="41"/>
                      <a:pt x="4" y="41"/>
                    </a:cubicBezTo>
                    <a:cubicBezTo>
                      <a:pt x="3" y="40"/>
                      <a:pt x="3" y="40"/>
                      <a:pt x="2" y="40"/>
                    </a:cubicBezTo>
                    <a:cubicBezTo>
                      <a:pt x="2" y="42"/>
                      <a:pt x="2" y="42"/>
                      <a:pt x="2" y="42"/>
                    </a:cubicBezTo>
                    <a:cubicBezTo>
                      <a:pt x="4" y="41"/>
                      <a:pt x="4" y="41"/>
                      <a:pt x="4" y="41"/>
                    </a:cubicBezTo>
                    <a:cubicBezTo>
                      <a:pt x="2" y="42"/>
                      <a:pt x="2" y="42"/>
                      <a:pt x="2" y="42"/>
                    </a:cubicBezTo>
                    <a:cubicBezTo>
                      <a:pt x="4" y="42"/>
                      <a:pt x="4" y="42"/>
                      <a:pt x="4" y="42"/>
                    </a:cubicBezTo>
                    <a:cubicBezTo>
                      <a:pt x="4" y="41"/>
                      <a:pt x="4" y="41"/>
                      <a:pt x="4" y="41"/>
                    </a:cubicBezTo>
                    <a:cubicBezTo>
                      <a:pt x="2" y="42"/>
                      <a:pt x="2" y="42"/>
                      <a:pt x="2" y="42"/>
                    </a:cubicBezTo>
                    <a:cubicBezTo>
                      <a:pt x="4" y="42"/>
                      <a:pt x="4" y="42"/>
                      <a:pt x="4" y="42"/>
                    </a:cubicBezTo>
                    <a:cubicBezTo>
                      <a:pt x="3" y="42"/>
                      <a:pt x="3" y="42"/>
                      <a:pt x="3" y="42"/>
                    </a:cubicBezTo>
                    <a:cubicBezTo>
                      <a:pt x="4" y="42"/>
                      <a:pt x="4" y="42"/>
                      <a:pt x="4" y="42"/>
                    </a:cubicBezTo>
                    <a:cubicBezTo>
                      <a:pt x="4" y="42"/>
                      <a:pt x="4" y="42"/>
                      <a:pt x="4" y="42"/>
                    </a:cubicBezTo>
                    <a:cubicBezTo>
                      <a:pt x="3" y="42"/>
                      <a:pt x="3" y="42"/>
                      <a:pt x="3" y="42"/>
                    </a:cubicBezTo>
                    <a:cubicBezTo>
                      <a:pt x="4" y="42"/>
                      <a:pt x="4" y="42"/>
                      <a:pt x="4" y="42"/>
                    </a:cubicBezTo>
                    <a:cubicBezTo>
                      <a:pt x="4" y="42"/>
                      <a:pt x="4" y="42"/>
                      <a:pt x="5" y="41"/>
                    </a:cubicBezTo>
                    <a:cubicBezTo>
                      <a:pt x="5" y="40"/>
                      <a:pt x="5" y="39"/>
                      <a:pt x="6" y="38"/>
                    </a:cubicBezTo>
                    <a:cubicBezTo>
                      <a:pt x="6" y="37"/>
                      <a:pt x="7" y="36"/>
                      <a:pt x="7" y="34"/>
                    </a:cubicBezTo>
                    <a:cubicBezTo>
                      <a:pt x="7" y="33"/>
                      <a:pt x="7" y="32"/>
                      <a:pt x="8" y="30"/>
                    </a:cubicBezTo>
                    <a:cubicBezTo>
                      <a:pt x="9" y="28"/>
                      <a:pt x="10" y="26"/>
                      <a:pt x="10" y="23"/>
                    </a:cubicBezTo>
                    <a:cubicBezTo>
                      <a:pt x="10" y="22"/>
                      <a:pt x="10" y="21"/>
                      <a:pt x="10" y="20"/>
                    </a:cubicBezTo>
                    <a:cubicBezTo>
                      <a:pt x="10" y="20"/>
                      <a:pt x="9" y="19"/>
                      <a:pt x="9" y="18"/>
                    </a:cubicBezTo>
                    <a:cubicBezTo>
                      <a:pt x="8" y="18"/>
                      <a:pt x="8" y="17"/>
                      <a:pt x="7" y="17"/>
                    </a:cubicBezTo>
                    <a:cubicBezTo>
                      <a:pt x="6" y="16"/>
                      <a:pt x="6" y="16"/>
                      <a:pt x="6" y="16"/>
                    </a:cubicBezTo>
                    <a:cubicBezTo>
                      <a:pt x="5" y="15"/>
                      <a:pt x="5" y="15"/>
                      <a:pt x="5" y="15"/>
                    </a:cubicBezTo>
                    <a:cubicBezTo>
                      <a:pt x="5" y="15"/>
                      <a:pt x="5" y="14"/>
                      <a:pt x="6" y="13"/>
                    </a:cubicBezTo>
                    <a:cubicBezTo>
                      <a:pt x="6" y="12"/>
                      <a:pt x="7" y="11"/>
                      <a:pt x="7" y="9"/>
                    </a:cubicBezTo>
                    <a:lnTo>
                      <a:pt x="5" y="9"/>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2" name="Freeform 297"/>
              <p:cNvSpPr>
                <a:spLocks/>
              </p:cNvSpPr>
              <p:nvPr/>
            </p:nvSpPr>
            <p:spPr bwMode="auto">
              <a:xfrm>
                <a:off x="-3487738" y="2889248"/>
                <a:ext cx="66675" cy="65087"/>
              </a:xfrm>
              <a:custGeom>
                <a:avLst/>
                <a:gdLst/>
                <a:ahLst/>
                <a:cxnLst>
                  <a:cxn ang="0">
                    <a:pos x="10" y="2"/>
                  </a:cxn>
                  <a:cxn ang="0">
                    <a:pos x="10" y="4"/>
                  </a:cxn>
                  <a:cxn ang="0">
                    <a:pos x="13" y="5"/>
                  </a:cxn>
                  <a:cxn ang="0">
                    <a:pos x="14" y="6"/>
                  </a:cxn>
                  <a:cxn ang="0">
                    <a:pos x="14" y="6"/>
                  </a:cxn>
                  <a:cxn ang="0">
                    <a:pos x="14" y="6"/>
                  </a:cxn>
                  <a:cxn ang="0">
                    <a:pos x="14" y="6"/>
                  </a:cxn>
                  <a:cxn ang="0">
                    <a:pos x="14" y="6"/>
                  </a:cxn>
                  <a:cxn ang="0">
                    <a:pos x="14" y="6"/>
                  </a:cxn>
                  <a:cxn ang="0">
                    <a:pos x="14" y="6"/>
                  </a:cxn>
                  <a:cxn ang="0">
                    <a:pos x="14" y="6"/>
                  </a:cxn>
                  <a:cxn ang="0">
                    <a:pos x="12" y="10"/>
                  </a:cxn>
                  <a:cxn ang="0">
                    <a:pos x="11" y="11"/>
                  </a:cxn>
                  <a:cxn ang="0">
                    <a:pos x="10" y="12"/>
                  </a:cxn>
                  <a:cxn ang="0">
                    <a:pos x="6" y="12"/>
                  </a:cxn>
                  <a:cxn ang="0">
                    <a:pos x="4" y="12"/>
                  </a:cxn>
                  <a:cxn ang="0">
                    <a:pos x="4" y="12"/>
                  </a:cxn>
                  <a:cxn ang="0">
                    <a:pos x="4" y="11"/>
                  </a:cxn>
                  <a:cxn ang="0">
                    <a:pos x="7" y="6"/>
                  </a:cxn>
                  <a:cxn ang="0">
                    <a:pos x="10" y="4"/>
                  </a:cxn>
                  <a:cxn ang="0">
                    <a:pos x="10" y="2"/>
                  </a:cxn>
                  <a:cxn ang="0">
                    <a:pos x="10" y="0"/>
                  </a:cxn>
                  <a:cxn ang="0">
                    <a:pos x="4" y="3"/>
                  </a:cxn>
                  <a:cxn ang="0">
                    <a:pos x="0" y="10"/>
                  </a:cxn>
                  <a:cxn ang="0">
                    <a:pos x="0" y="12"/>
                  </a:cxn>
                  <a:cxn ang="0">
                    <a:pos x="2" y="16"/>
                  </a:cxn>
                  <a:cxn ang="0">
                    <a:pos x="6" y="17"/>
                  </a:cxn>
                  <a:cxn ang="0">
                    <a:pos x="11" y="16"/>
                  </a:cxn>
                  <a:cxn ang="0">
                    <a:pos x="14" y="14"/>
                  </a:cxn>
                  <a:cxn ang="0">
                    <a:pos x="16" y="11"/>
                  </a:cxn>
                  <a:cxn ang="0">
                    <a:pos x="18" y="8"/>
                  </a:cxn>
                  <a:cxn ang="0">
                    <a:pos x="18" y="6"/>
                  </a:cxn>
                  <a:cxn ang="0">
                    <a:pos x="17" y="3"/>
                  </a:cxn>
                  <a:cxn ang="0">
                    <a:pos x="13" y="1"/>
                  </a:cxn>
                  <a:cxn ang="0">
                    <a:pos x="10" y="0"/>
                  </a:cxn>
                  <a:cxn ang="0">
                    <a:pos x="10" y="2"/>
                  </a:cxn>
                </a:cxnLst>
                <a:rect l="0" t="0" r="r" b="b"/>
                <a:pathLst>
                  <a:path w="18" h="17">
                    <a:moveTo>
                      <a:pt x="10" y="2"/>
                    </a:moveTo>
                    <a:cubicBezTo>
                      <a:pt x="10" y="4"/>
                      <a:pt x="10" y="4"/>
                      <a:pt x="10" y="4"/>
                    </a:cubicBezTo>
                    <a:cubicBezTo>
                      <a:pt x="10" y="4"/>
                      <a:pt x="12" y="4"/>
                      <a:pt x="13" y="5"/>
                    </a:cubicBezTo>
                    <a:cubicBezTo>
                      <a:pt x="13" y="5"/>
                      <a:pt x="14" y="5"/>
                      <a:pt x="14" y="6"/>
                    </a:cubicBezTo>
                    <a:cubicBezTo>
                      <a:pt x="14" y="6"/>
                      <a:pt x="14" y="6"/>
                      <a:pt x="14" y="6"/>
                    </a:cubicBezTo>
                    <a:cubicBezTo>
                      <a:pt x="14" y="6"/>
                      <a:pt x="14" y="6"/>
                      <a:pt x="14" y="6"/>
                    </a:cubicBezTo>
                    <a:cubicBezTo>
                      <a:pt x="14" y="6"/>
                      <a:pt x="14" y="6"/>
                      <a:pt x="14" y="6"/>
                    </a:cubicBezTo>
                    <a:cubicBezTo>
                      <a:pt x="14" y="6"/>
                      <a:pt x="14" y="6"/>
                      <a:pt x="14" y="6"/>
                    </a:cubicBezTo>
                    <a:cubicBezTo>
                      <a:pt x="14" y="6"/>
                      <a:pt x="14" y="6"/>
                      <a:pt x="14" y="6"/>
                    </a:cubicBezTo>
                    <a:cubicBezTo>
                      <a:pt x="14" y="6"/>
                      <a:pt x="14" y="6"/>
                      <a:pt x="14" y="6"/>
                    </a:cubicBezTo>
                    <a:cubicBezTo>
                      <a:pt x="14" y="6"/>
                      <a:pt x="14" y="6"/>
                      <a:pt x="14" y="6"/>
                    </a:cubicBezTo>
                    <a:cubicBezTo>
                      <a:pt x="13" y="8"/>
                      <a:pt x="12" y="9"/>
                      <a:pt x="12" y="10"/>
                    </a:cubicBezTo>
                    <a:cubicBezTo>
                      <a:pt x="12" y="10"/>
                      <a:pt x="12" y="11"/>
                      <a:pt x="11" y="11"/>
                    </a:cubicBezTo>
                    <a:cubicBezTo>
                      <a:pt x="11" y="11"/>
                      <a:pt x="11" y="11"/>
                      <a:pt x="10" y="12"/>
                    </a:cubicBezTo>
                    <a:cubicBezTo>
                      <a:pt x="8" y="12"/>
                      <a:pt x="7" y="12"/>
                      <a:pt x="6" y="12"/>
                    </a:cubicBezTo>
                    <a:cubicBezTo>
                      <a:pt x="5" y="12"/>
                      <a:pt x="4" y="12"/>
                      <a:pt x="4" y="12"/>
                    </a:cubicBezTo>
                    <a:cubicBezTo>
                      <a:pt x="4" y="12"/>
                      <a:pt x="4" y="12"/>
                      <a:pt x="4" y="12"/>
                    </a:cubicBezTo>
                    <a:cubicBezTo>
                      <a:pt x="4" y="11"/>
                      <a:pt x="4" y="11"/>
                      <a:pt x="4" y="11"/>
                    </a:cubicBezTo>
                    <a:cubicBezTo>
                      <a:pt x="5" y="9"/>
                      <a:pt x="6" y="7"/>
                      <a:pt x="7" y="6"/>
                    </a:cubicBezTo>
                    <a:cubicBezTo>
                      <a:pt x="8" y="5"/>
                      <a:pt x="9" y="4"/>
                      <a:pt x="10" y="4"/>
                    </a:cubicBezTo>
                    <a:cubicBezTo>
                      <a:pt x="10" y="2"/>
                      <a:pt x="10" y="2"/>
                      <a:pt x="10" y="2"/>
                    </a:cubicBezTo>
                    <a:cubicBezTo>
                      <a:pt x="10" y="0"/>
                      <a:pt x="10" y="0"/>
                      <a:pt x="10" y="0"/>
                    </a:cubicBezTo>
                    <a:cubicBezTo>
                      <a:pt x="8" y="0"/>
                      <a:pt x="6" y="1"/>
                      <a:pt x="4" y="3"/>
                    </a:cubicBezTo>
                    <a:cubicBezTo>
                      <a:pt x="2" y="4"/>
                      <a:pt x="1" y="7"/>
                      <a:pt x="0" y="10"/>
                    </a:cubicBezTo>
                    <a:cubicBezTo>
                      <a:pt x="0" y="10"/>
                      <a:pt x="0" y="11"/>
                      <a:pt x="0" y="12"/>
                    </a:cubicBezTo>
                    <a:cubicBezTo>
                      <a:pt x="0" y="13"/>
                      <a:pt x="1" y="15"/>
                      <a:pt x="2" y="16"/>
                    </a:cubicBezTo>
                    <a:cubicBezTo>
                      <a:pt x="3" y="17"/>
                      <a:pt x="5" y="17"/>
                      <a:pt x="6" y="17"/>
                    </a:cubicBezTo>
                    <a:cubicBezTo>
                      <a:pt x="8" y="17"/>
                      <a:pt x="9" y="16"/>
                      <a:pt x="11" y="16"/>
                    </a:cubicBezTo>
                    <a:cubicBezTo>
                      <a:pt x="12" y="15"/>
                      <a:pt x="13" y="15"/>
                      <a:pt x="14" y="14"/>
                    </a:cubicBezTo>
                    <a:cubicBezTo>
                      <a:pt x="15" y="13"/>
                      <a:pt x="16" y="12"/>
                      <a:pt x="16" y="11"/>
                    </a:cubicBezTo>
                    <a:cubicBezTo>
                      <a:pt x="17" y="10"/>
                      <a:pt x="17" y="9"/>
                      <a:pt x="18" y="8"/>
                    </a:cubicBezTo>
                    <a:cubicBezTo>
                      <a:pt x="18" y="7"/>
                      <a:pt x="18" y="7"/>
                      <a:pt x="18" y="6"/>
                    </a:cubicBezTo>
                    <a:cubicBezTo>
                      <a:pt x="18" y="5"/>
                      <a:pt x="18" y="3"/>
                      <a:pt x="17" y="3"/>
                    </a:cubicBezTo>
                    <a:cubicBezTo>
                      <a:pt x="16" y="2"/>
                      <a:pt x="15" y="1"/>
                      <a:pt x="13" y="1"/>
                    </a:cubicBezTo>
                    <a:cubicBezTo>
                      <a:pt x="12" y="0"/>
                      <a:pt x="11" y="0"/>
                      <a:pt x="10" y="0"/>
                    </a:cubicBezTo>
                    <a:lnTo>
                      <a:pt x="10" y="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3" name="Freeform 298"/>
              <p:cNvSpPr>
                <a:spLocks/>
              </p:cNvSpPr>
              <p:nvPr/>
            </p:nvSpPr>
            <p:spPr bwMode="auto">
              <a:xfrm>
                <a:off x="-5084763" y="2419350"/>
                <a:ext cx="7937" cy="1584325"/>
              </a:xfrm>
              <a:custGeom>
                <a:avLst/>
                <a:gdLst/>
                <a:ahLst/>
                <a:cxnLst>
                  <a:cxn ang="0">
                    <a:pos x="2" y="421"/>
                  </a:cxn>
                  <a:cxn ang="0">
                    <a:pos x="0" y="0"/>
                  </a:cxn>
                </a:cxnLst>
                <a:rect l="0" t="0" r="r" b="b"/>
                <a:pathLst>
                  <a:path w="2" h="421">
                    <a:moveTo>
                      <a:pt x="2" y="421"/>
                    </a:moveTo>
                    <a:cubicBezTo>
                      <a:pt x="0" y="340"/>
                      <a:pt x="0" y="0"/>
                      <a:pt x="0" y="0"/>
                    </a:cubicBezTo>
                  </a:path>
                </a:pathLst>
              </a:custGeom>
              <a:noFill/>
              <a:ln w="635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34" name="Freeform 299"/>
              <p:cNvSpPr>
                <a:spLocks/>
              </p:cNvSpPr>
              <p:nvPr/>
            </p:nvSpPr>
            <p:spPr bwMode="auto">
              <a:xfrm>
                <a:off x="-2901950" y="2419351"/>
                <a:ext cx="646113" cy="1647825"/>
              </a:xfrm>
              <a:custGeom>
                <a:avLst/>
                <a:gdLst/>
                <a:ahLst/>
                <a:cxnLst>
                  <a:cxn ang="0">
                    <a:pos x="0" y="0"/>
                  </a:cxn>
                  <a:cxn ang="0">
                    <a:pos x="136" y="198"/>
                  </a:cxn>
                  <a:cxn ang="0">
                    <a:pos x="170" y="438"/>
                  </a:cxn>
                </a:cxnLst>
                <a:rect l="0" t="0" r="r" b="b"/>
                <a:pathLst>
                  <a:path w="172" h="438">
                    <a:moveTo>
                      <a:pt x="0" y="0"/>
                    </a:moveTo>
                    <a:cubicBezTo>
                      <a:pt x="73" y="63"/>
                      <a:pt x="120" y="122"/>
                      <a:pt x="136" y="198"/>
                    </a:cubicBezTo>
                    <a:cubicBezTo>
                      <a:pt x="152" y="274"/>
                      <a:pt x="172" y="418"/>
                      <a:pt x="170" y="438"/>
                    </a:cubicBezTo>
                  </a:path>
                </a:pathLst>
              </a:custGeom>
              <a:noFill/>
              <a:ln w="635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7" name="Group 21"/>
            <p:cNvGrpSpPr/>
            <p:nvPr userDrawn="1">
              <p:custDataLst>
                <p:tags r:id="rId5"/>
              </p:custDataLst>
            </p:nvPr>
          </p:nvGrpSpPr>
          <p:grpSpPr>
            <a:xfrm>
              <a:off x="6450012" y="3926681"/>
              <a:ext cx="3425033" cy="1653383"/>
              <a:chOff x="6450011" y="3926681"/>
              <a:chExt cx="3425034" cy="1653383"/>
            </a:xfrm>
          </p:grpSpPr>
          <p:sp>
            <p:nvSpPr>
              <p:cNvPr id="8" name="Oval 22"/>
              <p:cNvSpPr/>
              <p:nvPr/>
            </p:nvSpPr>
            <p:spPr>
              <a:xfrm>
                <a:off x="6821486" y="4043362"/>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9" name="Oval 23"/>
              <p:cNvSpPr/>
              <p:nvPr/>
            </p:nvSpPr>
            <p:spPr>
              <a:xfrm>
                <a:off x="6450011" y="4283868"/>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10" name="Oval 24"/>
              <p:cNvSpPr/>
              <p:nvPr/>
            </p:nvSpPr>
            <p:spPr>
              <a:xfrm>
                <a:off x="6528592" y="4500562"/>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11" name="Oval 25"/>
              <p:cNvSpPr/>
              <p:nvPr/>
            </p:nvSpPr>
            <p:spPr>
              <a:xfrm>
                <a:off x="6685755" y="4681537"/>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12" name="Oval 26"/>
              <p:cNvSpPr/>
              <p:nvPr/>
            </p:nvSpPr>
            <p:spPr>
              <a:xfrm>
                <a:off x="7235824" y="5150643"/>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13" name="Oval 27"/>
              <p:cNvSpPr/>
              <p:nvPr/>
            </p:nvSpPr>
            <p:spPr>
              <a:xfrm>
                <a:off x="6969124" y="5484018"/>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14" name="Oval 28"/>
              <p:cNvSpPr/>
              <p:nvPr/>
            </p:nvSpPr>
            <p:spPr>
              <a:xfrm>
                <a:off x="7121524" y="5524500"/>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15" name="Oval 29"/>
              <p:cNvSpPr/>
              <p:nvPr/>
            </p:nvSpPr>
            <p:spPr>
              <a:xfrm>
                <a:off x="9819481" y="5476875"/>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16" name="Oval 30"/>
              <p:cNvSpPr/>
              <p:nvPr/>
            </p:nvSpPr>
            <p:spPr>
              <a:xfrm>
                <a:off x="9271793" y="4964906"/>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17" name="Oval 31"/>
              <p:cNvSpPr/>
              <p:nvPr/>
            </p:nvSpPr>
            <p:spPr>
              <a:xfrm>
                <a:off x="9324181" y="4698206"/>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18" name="Oval 32"/>
              <p:cNvSpPr/>
              <p:nvPr/>
            </p:nvSpPr>
            <p:spPr>
              <a:xfrm>
                <a:off x="9409906" y="4726781"/>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19" name="Oval 33"/>
              <p:cNvSpPr/>
              <p:nvPr/>
            </p:nvSpPr>
            <p:spPr>
              <a:xfrm>
                <a:off x="9419431" y="4588669"/>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20" name="Oval 34"/>
              <p:cNvSpPr/>
              <p:nvPr/>
            </p:nvSpPr>
            <p:spPr>
              <a:xfrm>
                <a:off x="9095581" y="4400550"/>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21" name="Oval 35"/>
              <p:cNvSpPr/>
              <p:nvPr/>
            </p:nvSpPr>
            <p:spPr>
              <a:xfrm>
                <a:off x="8933656" y="4683919"/>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22" name="Oval 36"/>
              <p:cNvSpPr/>
              <p:nvPr/>
            </p:nvSpPr>
            <p:spPr>
              <a:xfrm>
                <a:off x="8600281" y="4548187"/>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23" name="Oval 37"/>
              <p:cNvSpPr/>
              <p:nvPr/>
            </p:nvSpPr>
            <p:spPr>
              <a:xfrm>
                <a:off x="8612187" y="4674394"/>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24" name="Oval 38"/>
              <p:cNvSpPr/>
              <p:nvPr/>
            </p:nvSpPr>
            <p:spPr>
              <a:xfrm>
                <a:off x="8369300" y="4379119"/>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25" name="Oval 39"/>
              <p:cNvSpPr/>
              <p:nvPr/>
            </p:nvSpPr>
            <p:spPr>
              <a:xfrm>
                <a:off x="7845425" y="4438650"/>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26" name="Oval 40"/>
              <p:cNvSpPr/>
              <p:nvPr/>
            </p:nvSpPr>
            <p:spPr>
              <a:xfrm>
                <a:off x="7914482" y="4260056"/>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27" name="Oval 41"/>
              <p:cNvSpPr/>
              <p:nvPr/>
            </p:nvSpPr>
            <p:spPr>
              <a:xfrm>
                <a:off x="7983538" y="4260056"/>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28" name="Oval 42"/>
              <p:cNvSpPr/>
              <p:nvPr/>
            </p:nvSpPr>
            <p:spPr>
              <a:xfrm>
                <a:off x="8052595" y="4174331"/>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29" name="Oval 43"/>
              <p:cNvSpPr/>
              <p:nvPr/>
            </p:nvSpPr>
            <p:spPr>
              <a:xfrm>
                <a:off x="8031163" y="4048125"/>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30" name="Oval 44"/>
              <p:cNvSpPr/>
              <p:nvPr/>
            </p:nvSpPr>
            <p:spPr>
              <a:xfrm>
                <a:off x="8138320" y="3926681"/>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31" name="Oval 45"/>
              <p:cNvSpPr/>
              <p:nvPr/>
            </p:nvSpPr>
            <p:spPr>
              <a:xfrm>
                <a:off x="8212138" y="3967162"/>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32" name="Oval 46"/>
              <p:cNvSpPr/>
              <p:nvPr/>
            </p:nvSpPr>
            <p:spPr>
              <a:xfrm>
                <a:off x="8145463" y="4033837"/>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33" name="Oval 47"/>
              <p:cNvSpPr/>
              <p:nvPr/>
            </p:nvSpPr>
            <p:spPr>
              <a:xfrm>
                <a:off x="8085932" y="4124325"/>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34" name="Oval 48"/>
              <p:cNvSpPr/>
              <p:nvPr/>
            </p:nvSpPr>
            <p:spPr>
              <a:xfrm>
                <a:off x="8150226" y="4117181"/>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35" name="Oval 49"/>
              <p:cNvSpPr/>
              <p:nvPr/>
            </p:nvSpPr>
            <p:spPr>
              <a:xfrm>
                <a:off x="8204995" y="4148137"/>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36" name="Oval 50"/>
              <p:cNvSpPr/>
              <p:nvPr/>
            </p:nvSpPr>
            <p:spPr>
              <a:xfrm>
                <a:off x="8240713" y="4198143"/>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37" name="Oval 51"/>
              <p:cNvSpPr/>
              <p:nvPr/>
            </p:nvSpPr>
            <p:spPr>
              <a:xfrm>
                <a:off x="8243095" y="4260056"/>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38" name="Oval 52"/>
              <p:cNvSpPr/>
              <p:nvPr/>
            </p:nvSpPr>
            <p:spPr>
              <a:xfrm>
                <a:off x="8171657" y="4276725"/>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39" name="Oval 53"/>
              <p:cNvSpPr/>
              <p:nvPr/>
            </p:nvSpPr>
            <p:spPr>
              <a:xfrm>
                <a:off x="8128795" y="4202906"/>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grpSp>
      </p:grpSp>
      <p:sp>
        <p:nvSpPr>
          <p:cNvPr id="335" name="Rectangle 9"/>
          <p:cNvSpPr>
            <a:spLocks noChangeArrowheads="1"/>
          </p:cNvSpPr>
          <p:nvPr userDrawn="1">
            <p:custDataLst>
              <p:tags r:id="rId3"/>
            </p:custDataLst>
          </p:nvPr>
        </p:nvSpPr>
        <p:spPr bwMode="gray">
          <a:xfrm>
            <a:off x="1117963" y="3617153"/>
            <a:ext cx="4259840" cy="2376667"/>
          </a:xfrm>
          <a:custGeom>
            <a:avLst/>
            <a:gdLst>
              <a:gd name="connsiteX0" fmla="*/ 0 w 4423977"/>
              <a:gd name="connsiteY0" fmla="*/ 164137 h 2296914"/>
              <a:gd name="connsiteX1" fmla="*/ 48075 w 4423977"/>
              <a:gd name="connsiteY1" fmla="*/ 48075 h 2296914"/>
              <a:gd name="connsiteX2" fmla="*/ 164138 w 4423977"/>
              <a:gd name="connsiteY2" fmla="*/ 1 h 2296914"/>
              <a:gd name="connsiteX3" fmla="*/ 4259840 w 4423977"/>
              <a:gd name="connsiteY3" fmla="*/ 0 h 2296914"/>
              <a:gd name="connsiteX4" fmla="*/ 4375902 w 4423977"/>
              <a:gd name="connsiteY4" fmla="*/ 48075 h 2296914"/>
              <a:gd name="connsiteX5" fmla="*/ 4423976 w 4423977"/>
              <a:gd name="connsiteY5" fmla="*/ 164138 h 2296914"/>
              <a:gd name="connsiteX6" fmla="*/ 4423977 w 4423977"/>
              <a:gd name="connsiteY6" fmla="*/ 2132777 h 2296914"/>
              <a:gd name="connsiteX7" fmla="*/ 4375902 w 4423977"/>
              <a:gd name="connsiteY7" fmla="*/ 2248839 h 2296914"/>
              <a:gd name="connsiteX8" fmla="*/ 4259840 w 4423977"/>
              <a:gd name="connsiteY8" fmla="*/ 2296914 h 2296914"/>
              <a:gd name="connsiteX9" fmla="*/ 164137 w 4423977"/>
              <a:gd name="connsiteY9" fmla="*/ 2296914 h 2296914"/>
              <a:gd name="connsiteX10" fmla="*/ 48075 w 4423977"/>
              <a:gd name="connsiteY10" fmla="*/ 2248839 h 2296914"/>
              <a:gd name="connsiteX11" fmla="*/ 0 w 4423977"/>
              <a:gd name="connsiteY11" fmla="*/ 2132777 h 2296914"/>
              <a:gd name="connsiteX12" fmla="*/ 0 w 4423977"/>
              <a:gd name="connsiteY12" fmla="*/ 164137 h 2296914"/>
              <a:gd name="connsiteX0" fmla="*/ 0 w 4969813"/>
              <a:gd name="connsiteY0" fmla="*/ 164137 h 2488240"/>
              <a:gd name="connsiteX1" fmla="*/ 48075 w 4969813"/>
              <a:gd name="connsiteY1" fmla="*/ 48075 h 2488240"/>
              <a:gd name="connsiteX2" fmla="*/ 164138 w 4969813"/>
              <a:gd name="connsiteY2" fmla="*/ 1 h 2488240"/>
              <a:gd name="connsiteX3" fmla="*/ 4259840 w 4969813"/>
              <a:gd name="connsiteY3" fmla="*/ 0 h 2488240"/>
              <a:gd name="connsiteX4" fmla="*/ 4375902 w 4969813"/>
              <a:gd name="connsiteY4" fmla="*/ 48075 h 2488240"/>
              <a:gd name="connsiteX5" fmla="*/ 4423976 w 4969813"/>
              <a:gd name="connsiteY5" fmla="*/ 164138 h 2488240"/>
              <a:gd name="connsiteX6" fmla="*/ 4423977 w 4969813"/>
              <a:gd name="connsiteY6" fmla="*/ 2132777 h 2488240"/>
              <a:gd name="connsiteX7" fmla="*/ 4259840 w 4969813"/>
              <a:gd name="connsiteY7" fmla="*/ 2296914 h 2488240"/>
              <a:gd name="connsiteX8" fmla="*/ 164137 w 4969813"/>
              <a:gd name="connsiteY8" fmla="*/ 2296914 h 2488240"/>
              <a:gd name="connsiteX9" fmla="*/ 48075 w 4969813"/>
              <a:gd name="connsiteY9" fmla="*/ 2248839 h 2488240"/>
              <a:gd name="connsiteX10" fmla="*/ 0 w 4969813"/>
              <a:gd name="connsiteY10" fmla="*/ 2132777 h 2488240"/>
              <a:gd name="connsiteX11" fmla="*/ 0 w 4969813"/>
              <a:gd name="connsiteY11" fmla="*/ 164137 h 2488240"/>
              <a:gd name="connsiteX0" fmla="*/ 0 w 4969813"/>
              <a:gd name="connsiteY0" fmla="*/ 164137 h 2296914"/>
              <a:gd name="connsiteX1" fmla="*/ 48075 w 4969813"/>
              <a:gd name="connsiteY1" fmla="*/ 48075 h 2296914"/>
              <a:gd name="connsiteX2" fmla="*/ 164138 w 4969813"/>
              <a:gd name="connsiteY2" fmla="*/ 1 h 2296914"/>
              <a:gd name="connsiteX3" fmla="*/ 4259840 w 4969813"/>
              <a:gd name="connsiteY3" fmla="*/ 0 h 2296914"/>
              <a:gd name="connsiteX4" fmla="*/ 4375902 w 4969813"/>
              <a:gd name="connsiteY4" fmla="*/ 48075 h 2296914"/>
              <a:gd name="connsiteX5" fmla="*/ 4423976 w 4969813"/>
              <a:gd name="connsiteY5" fmla="*/ 164138 h 2296914"/>
              <a:gd name="connsiteX6" fmla="*/ 4259840 w 4969813"/>
              <a:gd name="connsiteY6" fmla="*/ 2296914 h 2296914"/>
              <a:gd name="connsiteX7" fmla="*/ 164137 w 4969813"/>
              <a:gd name="connsiteY7" fmla="*/ 2296914 h 2296914"/>
              <a:gd name="connsiteX8" fmla="*/ 48075 w 4969813"/>
              <a:gd name="connsiteY8" fmla="*/ 2248839 h 2296914"/>
              <a:gd name="connsiteX9" fmla="*/ 0 w 4969813"/>
              <a:gd name="connsiteY9" fmla="*/ 2132777 h 2296914"/>
              <a:gd name="connsiteX10" fmla="*/ 0 w 4969813"/>
              <a:gd name="connsiteY10" fmla="*/ 164137 h 2296914"/>
              <a:gd name="connsiteX0" fmla="*/ 0 w 4961801"/>
              <a:gd name="connsiteY0" fmla="*/ 498881 h 2631658"/>
              <a:gd name="connsiteX1" fmla="*/ 48075 w 4961801"/>
              <a:gd name="connsiteY1" fmla="*/ 382819 h 2631658"/>
              <a:gd name="connsiteX2" fmla="*/ 164138 w 4961801"/>
              <a:gd name="connsiteY2" fmla="*/ 334745 h 2631658"/>
              <a:gd name="connsiteX3" fmla="*/ 4259840 w 4961801"/>
              <a:gd name="connsiteY3" fmla="*/ 334744 h 2631658"/>
              <a:gd name="connsiteX4" fmla="*/ 4375902 w 4961801"/>
              <a:gd name="connsiteY4" fmla="*/ 382819 h 2631658"/>
              <a:gd name="connsiteX5" fmla="*/ 4259840 w 4961801"/>
              <a:gd name="connsiteY5" fmla="*/ 2631658 h 2631658"/>
              <a:gd name="connsiteX6" fmla="*/ 164137 w 4961801"/>
              <a:gd name="connsiteY6" fmla="*/ 2631658 h 2631658"/>
              <a:gd name="connsiteX7" fmla="*/ 48075 w 4961801"/>
              <a:gd name="connsiteY7" fmla="*/ 2583583 h 2631658"/>
              <a:gd name="connsiteX8" fmla="*/ 0 w 4961801"/>
              <a:gd name="connsiteY8" fmla="*/ 2467521 h 2631658"/>
              <a:gd name="connsiteX9" fmla="*/ 0 w 4961801"/>
              <a:gd name="connsiteY9" fmla="*/ 498881 h 2631658"/>
              <a:gd name="connsiteX0" fmla="*/ 0 w 4942457"/>
              <a:gd name="connsiteY0" fmla="*/ 164137 h 2296914"/>
              <a:gd name="connsiteX1" fmla="*/ 48075 w 4942457"/>
              <a:gd name="connsiteY1" fmla="*/ 48075 h 2296914"/>
              <a:gd name="connsiteX2" fmla="*/ 164138 w 4942457"/>
              <a:gd name="connsiteY2" fmla="*/ 1 h 2296914"/>
              <a:gd name="connsiteX3" fmla="*/ 4259840 w 4942457"/>
              <a:gd name="connsiteY3" fmla="*/ 0 h 2296914"/>
              <a:gd name="connsiteX4" fmla="*/ 4259840 w 4942457"/>
              <a:gd name="connsiteY4" fmla="*/ 2296914 h 2296914"/>
              <a:gd name="connsiteX5" fmla="*/ 164137 w 4942457"/>
              <a:gd name="connsiteY5" fmla="*/ 2296914 h 2296914"/>
              <a:gd name="connsiteX6" fmla="*/ 48075 w 4942457"/>
              <a:gd name="connsiteY6" fmla="*/ 2248839 h 2296914"/>
              <a:gd name="connsiteX7" fmla="*/ 0 w 4942457"/>
              <a:gd name="connsiteY7" fmla="*/ 2132777 h 2296914"/>
              <a:gd name="connsiteX8" fmla="*/ 0 w 4942457"/>
              <a:gd name="connsiteY8" fmla="*/ 164137 h 2296914"/>
              <a:gd name="connsiteX0" fmla="*/ 4259840 w 4942457"/>
              <a:gd name="connsiteY0" fmla="*/ 0 h 2296914"/>
              <a:gd name="connsiteX1" fmla="*/ 4259840 w 4942457"/>
              <a:gd name="connsiteY1" fmla="*/ 2296914 h 2296914"/>
              <a:gd name="connsiteX2" fmla="*/ 164137 w 4942457"/>
              <a:gd name="connsiteY2" fmla="*/ 2296914 h 2296914"/>
              <a:gd name="connsiteX3" fmla="*/ 48075 w 4942457"/>
              <a:gd name="connsiteY3" fmla="*/ 2248839 h 2296914"/>
              <a:gd name="connsiteX4" fmla="*/ 0 w 4942457"/>
              <a:gd name="connsiteY4" fmla="*/ 2132777 h 2296914"/>
              <a:gd name="connsiteX5" fmla="*/ 0 w 4942457"/>
              <a:gd name="connsiteY5" fmla="*/ 164137 h 2296914"/>
              <a:gd name="connsiteX6" fmla="*/ 48075 w 4942457"/>
              <a:gd name="connsiteY6" fmla="*/ 48075 h 2296914"/>
              <a:gd name="connsiteX7" fmla="*/ 164138 w 4942457"/>
              <a:gd name="connsiteY7" fmla="*/ 1 h 2296914"/>
              <a:gd name="connsiteX8" fmla="*/ 4351280 w 4942457"/>
              <a:gd name="connsiteY8" fmla="*/ 91440 h 2296914"/>
              <a:gd name="connsiteX0" fmla="*/ 4259840 w 4351280"/>
              <a:gd name="connsiteY0" fmla="*/ 2296914 h 2296914"/>
              <a:gd name="connsiteX1" fmla="*/ 164137 w 4351280"/>
              <a:gd name="connsiteY1" fmla="*/ 2296914 h 2296914"/>
              <a:gd name="connsiteX2" fmla="*/ 48075 w 4351280"/>
              <a:gd name="connsiteY2" fmla="*/ 2248839 h 2296914"/>
              <a:gd name="connsiteX3" fmla="*/ 0 w 4351280"/>
              <a:gd name="connsiteY3" fmla="*/ 2132777 h 2296914"/>
              <a:gd name="connsiteX4" fmla="*/ 0 w 4351280"/>
              <a:gd name="connsiteY4" fmla="*/ 164137 h 2296914"/>
              <a:gd name="connsiteX5" fmla="*/ 48075 w 4351280"/>
              <a:gd name="connsiteY5" fmla="*/ 48075 h 2296914"/>
              <a:gd name="connsiteX6" fmla="*/ 164138 w 4351280"/>
              <a:gd name="connsiteY6" fmla="*/ 1 h 2296914"/>
              <a:gd name="connsiteX7" fmla="*/ 4351280 w 4351280"/>
              <a:gd name="connsiteY7" fmla="*/ 91440 h 2296914"/>
              <a:gd name="connsiteX0" fmla="*/ 4259840 w 4330731"/>
              <a:gd name="connsiteY0" fmla="*/ 2297942 h 2297942"/>
              <a:gd name="connsiteX1" fmla="*/ 164137 w 4330731"/>
              <a:gd name="connsiteY1" fmla="*/ 2297942 h 2297942"/>
              <a:gd name="connsiteX2" fmla="*/ 48075 w 4330731"/>
              <a:gd name="connsiteY2" fmla="*/ 2249867 h 2297942"/>
              <a:gd name="connsiteX3" fmla="*/ 0 w 4330731"/>
              <a:gd name="connsiteY3" fmla="*/ 2133805 h 2297942"/>
              <a:gd name="connsiteX4" fmla="*/ 0 w 4330731"/>
              <a:gd name="connsiteY4" fmla="*/ 165165 h 2297942"/>
              <a:gd name="connsiteX5" fmla="*/ 48075 w 4330731"/>
              <a:gd name="connsiteY5" fmla="*/ 49103 h 2297942"/>
              <a:gd name="connsiteX6" fmla="*/ 164138 w 4330731"/>
              <a:gd name="connsiteY6" fmla="*/ 1029 h 2297942"/>
              <a:gd name="connsiteX7" fmla="*/ 4330731 w 4330731"/>
              <a:gd name="connsiteY7" fmla="*/ 0 h 2297942"/>
              <a:gd name="connsiteX0" fmla="*/ 4259840 w 4259840"/>
              <a:gd name="connsiteY0" fmla="*/ 2296914 h 2296914"/>
              <a:gd name="connsiteX1" fmla="*/ 164137 w 4259840"/>
              <a:gd name="connsiteY1" fmla="*/ 2296914 h 2296914"/>
              <a:gd name="connsiteX2" fmla="*/ 48075 w 4259840"/>
              <a:gd name="connsiteY2" fmla="*/ 2248839 h 2296914"/>
              <a:gd name="connsiteX3" fmla="*/ 0 w 4259840"/>
              <a:gd name="connsiteY3" fmla="*/ 2132777 h 2296914"/>
              <a:gd name="connsiteX4" fmla="*/ 0 w 4259840"/>
              <a:gd name="connsiteY4" fmla="*/ 164137 h 2296914"/>
              <a:gd name="connsiteX5" fmla="*/ 48075 w 4259840"/>
              <a:gd name="connsiteY5" fmla="*/ 48075 h 2296914"/>
              <a:gd name="connsiteX6" fmla="*/ 164138 w 4259840"/>
              <a:gd name="connsiteY6" fmla="*/ 1 h 2296914"/>
              <a:gd name="connsiteX0" fmla="*/ 4259840 w 4259840"/>
              <a:gd name="connsiteY0" fmla="*/ 2248839 h 2248839"/>
              <a:gd name="connsiteX1" fmla="*/ 164137 w 4259840"/>
              <a:gd name="connsiteY1" fmla="*/ 2248839 h 2248839"/>
              <a:gd name="connsiteX2" fmla="*/ 48075 w 4259840"/>
              <a:gd name="connsiteY2" fmla="*/ 2200764 h 2248839"/>
              <a:gd name="connsiteX3" fmla="*/ 0 w 4259840"/>
              <a:gd name="connsiteY3" fmla="*/ 2084702 h 2248839"/>
              <a:gd name="connsiteX4" fmla="*/ 0 w 4259840"/>
              <a:gd name="connsiteY4" fmla="*/ 116062 h 2248839"/>
              <a:gd name="connsiteX5" fmla="*/ 48075 w 4259840"/>
              <a:gd name="connsiteY5" fmla="*/ 0 h 2248839"/>
              <a:gd name="connsiteX0" fmla="*/ 4259840 w 4259840"/>
              <a:gd name="connsiteY0" fmla="*/ 2132777 h 2132777"/>
              <a:gd name="connsiteX1" fmla="*/ 164137 w 4259840"/>
              <a:gd name="connsiteY1" fmla="*/ 2132777 h 2132777"/>
              <a:gd name="connsiteX2" fmla="*/ 48075 w 4259840"/>
              <a:gd name="connsiteY2" fmla="*/ 2084702 h 2132777"/>
              <a:gd name="connsiteX3" fmla="*/ 0 w 4259840"/>
              <a:gd name="connsiteY3" fmla="*/ 1968640 h 2132777"/>
              <a:gd name="connsiteX4" fmla="*/ 0 w 4259840"/>
              <a:gd name="connsiteY4" fmla="*/ 0 h 2132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59840" h="2132777">
                <a:moveTo>
                  <a:pt x="4259840" y="2132777"/>
                </a:moveTo>
                <a:lnTo>
                  <a:pt x="164137" y="2132777"/>
                </a:lnTo>
                <a:cubicBezTo>
                  <a:pt x="120605" y="2132777"/>
                  <a:pt x="78856" y="2115484"/>
                  <a:pt x="48075" y="2084702"/>
                </a:cubicBezTo>
                <a:cubicBezTo>
                  <a:pt x="17293" y="2053920"/>
                  <a:pt x="0" y="2012171"/>
                  <a:pt x="0" y="1968640"/>
                </a:cubicBezTo>
                <a:lnTo>
                  <a:pt x="0" y="0"/>
                </a:lnTo>
              </a:path>
            </a:pathLst>
          </a:custGeom>
          <a:noFill/>
          <a:ln w="19050" cap="flat" cmpd="sng" algn="ctr">
            <a:gradFill flip="none" rotWithShape="1">
              <a:gsLst>
                <a:gs pos="0">
                  <a:schemeClr val="accent5"/>
                </a:gs>
                <a:gs pos="100000">
                  <a:schemeClr val="accent5">
                    <a:lumMod val="20000"/>
                    <a:lumOff val="80000"/>
                  </a:schemeClr>
                </a:gs>
              </a:gsLst>
              <a:lin ang="240000" scaled="0"/>
              <a:tileRect/>
            </a:gradFill>
            <a:prstDash val="solid"/>
            <a:round/>
          </a:ln>
          <a:effectLst/>
        </p:spPr>
        <p:txBody>
          <a:bodyPr wrap="square" lIns="360000" tIns="50951" rIns="216000" bIns="144000" rtlCol="0" anchor="b"/>
          <a:lstStyle/>
          <a:p>
            <a:pPr marL="0" marR="0" indent="0" algn="just" defTabSz="1042966" rtl="0" eaLnBrk="1" fontAlgn="auto" latinLnBrk="0" hangingPunct="1">
              <a:lnSpc>
                <a:spcPct val="100000"/>
              </a:lnSpc>
              <a:spcBef>
                <a:spcPts val="0"/>
              </a:spcBef>
              <a:spcAft>
                <a:spcPts val="0"/>
              </a:spcAft>
              <a:buClrTx/>
              <a:buSzTx/>
              <a:buFontTx/>
              <a:buNone/>
              <a:tabLst/>
              <a:defRPr/>
            </a:pPr>
            <a:r>
              <a:rPr lang="en-US" sz="1800" b="1" dirty="0" smtClean="0">
                <a:solidFill>
                  <a:schemeClr val="bg1"/>
                </a:solidFill>
                <a:latin typeface="Arial"/>
                <a:cs typeface="Arial"/>
              </a:rPr>
              <a:t>About Capgemini</a:t>
            </a:r>
            <a:endParaRPr lang="en-US" sz="1000" dirty="0" smtClean="0">
              <a:solidFill>
                <a:schemeClr val="bg1"/>
              </a:solidFill>
              <a:latin typeface="Arial" pitchFamily="34" charset="0"/>
              <a:cs typeface="Arial" pitchFamily="34" charset="0"/>
            </a:endParaRPr>
          </a:p>
          <a:p>
            <a:pPr marL="0" indent="0" algn="just"/>
            <a:endParaRPr lang="en-US" sz="1000" dirty="0" smtClean="0">
              <a:solidFill>
                <a:schemeClr val="bg1"/>
              </a:solidFill>
              <a:latin typeface="Arial" pitchFamily="34" charset="0"/>
              <a:cs typeface="Arial" pitchFamily="34" charset="0"/>
            </a:endParaRPr>
          </a:p>
          <a:p>
            <a:pPr marL="0" marR="0" lvl="0" indent="0" algn="just" defTabSz="957756"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smtClean="0">
                <a:ln>
                  <a:noFill/>
                </a:ln>
                <a:solidFill>
                  <a:prstClr val="white"/>
                </a:solidFill>
                <a:effectLst/>
                <a:uLnTx/>
                <a:uFillTx/>
                <a:latin typeface="Arial" pitchFamily="34" charset="0"/>
                <a:ea typeface="+mn-ea"/>
                <a:cs typeface="Arial" pitchFamily="34" charset="0"/>
              </a:rPr>
              <a:t>With more than 145,000 people in 40 countries, </a:t>
            </a:r>
            <a:r>
              <a:rPr kumimoji="0" lang="en-US" sz="1000" b="0" i="0" u="none" strike="noStrike" kern="1200" cap="none" spc="0" normalizeH="0" baseline="0" noProof="0" dirty="0" err="1" smtClean="0">
                <a:ln>
                  <a:noFill/>
                </a:ln>
                <a:solidFill>
                  <a:prstClr val="white"/>
                </a:solidFill>
                <a:effectLst/>
                <a:uLnTx/>
                <a:uFillTx/>
                <a:latin typeface="Arial" pitchFamily="34" charset="0"/>
                <a:ea typeface="+mn-ea"/>
                <a:cs typeface="Arial" pitchFamily="34" charset="0"/>
              </a:rPr>
              <a:t>Capgemini</a:t>
            </a:r>
            <a:r>
              <a:rPr kumimoji="0" lang="en-US" sz="1000" b="0" i="0" u="none" strike="noStrike" kern="1200" cap="none" spc="0" normalizeH="0" baseline="0" noProof="0" dirty="0" smtClean="0">
                <a:ln>
                  <a:noFill/>
                </a:ln>
                <a:solidFill>
                  <a:prstClr val="white"/>
                </a:solidFill>
                <a:effectLst/>
                <a:uLnTx/>
                <a:uFillTx/>
                <a:latin typeface="Arial" pitchFamily="34" charset="0"/>
                <a:ea typeface="+mn-ea"/>
                <a:cs typeface="Arial" pitchFamily="34" charset="0"/>
              </a:rPr>
              <a:t> is one of the world's foremost providers of consulting, technology and outsourcing services. The Group reported 2014 global revenues of EUR 10.5 billion.</a:t>
            </a:r>
          </a:p>
          <a:p>
            <a:pPr marL="0" marR="0" lvl="0" indent="0" algn="just" defTabSz="957756"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smtClean="0">
                <a:ln>
                  <a:noFill/>
                </a:ln>
                <a:solidFill>
                  <a:prstClr val="white"/>
                </a:solidFill>
                <a:effectLst/>
                <a:uLnTx/>
                <a:uFillTx/>
                <a:latin typeface="Arial" pitchFamily="34" charset="0"/>
                <a:ea typeface="+mn-ea"/>
                <a:cs typeface="Arial" pitchFamily="34" charset="0"/>
              </a:rPr>
              <a:t>Together with its clients, </a:t>
            </a:r>
            <a:r>
              <a:rPr kumimoji="0" lang="en-US" sz="1000" b="0" i="0" u="none" strike="noStrike" kern="1200" cap="none" spc="0" normalizeH="0" baseline="0" noProof="0" dirty="0" err="1" smtClean="0">
                <a:ln>
                  <a:noFill/>
                </a:ln>
                <a:solidFill>
                  <a:prstClr val="white"/>
                </a:solidFill>
                <a:effectLst/>
                <a:uLnTx/>
                <a:uFillTx/>
                <a:latin typeface="Arial" pitchFamily="34" charset="0"/>
                <a:ea typeface="+mn-ea"/>
                <a:cs typeface="Arial" pitchFamily="34" charset="0"/>
              </a:rPr>
              <a:t>Capgemini</a:t>
            </a:r>
            <a:r>
              <a:rPr kumimoji="0" lang="en-US" sz="1000" b="0" i="0" u="none" strike="noStrike" kern="1200" cap="none" spc="0" normalizeH="0" baseline="0" noProof="0" dirty="0" smtClean="0">
                <a:ln>
                  <a:noFill/>
                </a:ln>
                <a:solidFill>
                  <a:prstClr val="white"/>
                </a:solidFill>
                <a:effectLst/>
                <a:uLnTx/>
                <a:uFillTx/>
                <a:latin typeface="Arial" pitchFamily="34" charset="0"/>
                <a:ea typeface="+mn-ea"/>
                <a:cs typeface="Arial" pitchFamily="34" charset="0"/>
              </a:rPr>
              <a:t> creates and delivers business and technology solutions that fit their needs and drive the results they want. A deeply multicultural organization, </a:t>
            </a:r>
            <a:r>
              <a:rPr kumimoji="0" lang="en-US" sz="1000" b="0" i="0" u="none" strike="noStrike" kern="1200" cap="none" spc="0" normalizeH="0" baseline="0" noProof="0" dirty="0" err="1" smtClean="0">
                <a:ln>
                  <a:noFill/>
                </a:ln>
                <a:solidFill>
                  <a:prstClr val="white"/>
                </a:solidFill>
                <a:effectLst/>
                <a:uLnTx/>
                <a:uFillTx/>
                <a:latin typeface="Arial" pitchFamily="34" charset="0"/>
                <a:ea typeface="+mn-ea"/>
                <a:cs typeface="Arial" pitchFamily="34" charset="0"/>
              </a:rPr>
              <a:t>Capgemini</a:t>
            </a:r>
            <a:r>
              <a:rPr kumimoji="0" lang="en-US" sz="1000" b="0" i="0" u="none" strike="noStrike" kern="1200" cap="none" spc="0" normalizeH="0" baseline="0" noProof="0" dirty="0" smtClean="0">
                <a:ln>
                  <a:noFill/>
                </a:ln>
                <a:solidFill>
                  <a:prstClr val="white"/>
                </a:solidFill>
                <a:effectLst/>
                <a:uLnTx/>
                <a:uFillTx/>
                <a:latin typeface="Arial" pitchFamily="34" charset="0"/>
                <a:ea typeface="+mn-ea"/>
                <a:cs typeface="Arial" pitchFamily="34" charset="0"/>
              </a:rPr>
              <a:t> has developed its own way of working, the Collaborative Business Experience™, and draws on </a:t>
            </a:r>
            <a:r>
              <a:rPr kumimoji="0" lang="en-US" sz="1000" b="0" i="0" u="none" strike="noStrike" kern="1200" cap="none" spc="0" normalizeH="0" baseline="0" noProof="0" dirty="0" err="1" smtClean="0">
                <a:ln>
                  <a:noFill/>
                </a:ln>
                <a:solidFill>
                  <a:prstClr val="white"/>
                </a:solidFill>
                <a:effectLst/>
                <a:uLnTx/>
                <a:uFillTx/>
                <a:latin typeface="Arial" pitchFamily="34" charset="0"/>
                <a:ea typeface="+mn-ea"/>
                <a:cs typeface="Arial" pitchFamily="34" charset="0"/>
              </a:rPr>
              <a:t>Rightshore</a:t>
            </a:r>
            <a:r>
              <a:rPr kumimoji="0" lang="en-US" sz="1000" b="1" i="0" u="none" strike="noStrike" kern="1200" cap="none" spc="0" normalizeH="0" baseline="30000" noProof="0" dirty="0" smtClean="0">
                <a:ln>
                  <a:noFill/>
                </a:ln>
                <a:solidFill>
                  <a:prstClr val="white"/>
                </a:solidFill>
                <a:effectLst/>
                <a:uLnTx/>
                <a:uFillTx/>
                <a:latin typeface="Arial" pitchFamily="34" charset="0"/>
                <a:ea typeface="+mn-ea"/>
                <a:cs typeface="Arial" pitchFamily="34" charset="0"/>
              </a:rPr>
              <a:t>®</a:t>
            </a:r>
            <a:r>
              <a:rPr kumimoji="0" lang="en-US" sz="1000" b="0" i="0" u="none" strike="noStrike" kern="1200" cap="none" spc="0" normalizeH="0" baseline="0" noProof="0" dirty="0" smtClean="0">
                <a:ln>
                  <a:noFill/>
                </a:ln>
                <a:solidFill>
                  <a:prstClr val="white"/>
                </a:solidFill>
                <a:effectLst/>
                <a:uLnTx/>
                <a:uFillTx/>
                <a:latin typeface="Arial" pitchFamily="34" charset="0"/>
                <a:ea typeface="+mn-ea"/>
                <a:cs typeface="Arial" pitchFamily="34" charset="0"/>
              </a:rPr>
              <a:t>, its worldwide delivery model.</a:t>
            </a:r>
          </a:p>
          <a:p>
            <a:pPr marL="0" marR="0" lvl="0" indent="0" algn="just" defTabSz="957756"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smtClean="0">
              <a:ln>
                <a:noFill/>
              </a:ln>
              <a:solidFill>
                <a:prstClr val="white"/>
              </a:solidFill>
              <a:effectLst/>
              <a:uLnTx/>
              <a:uFillTx/>
              <a:latin typeface="Arial" pitchFamily="34" charset="0"/>
              <a:ea typeface="+mn-ea"/>
              <a:cs typeface="Arial" pitchFamily="34" charset="0"/>
            </a:endParaRPr>
          </a:p>
          <a:p>
            <a:pPr marL="0" marR="0" lvl="0" indent="0" algn="just" defTabSz="957756" rtl="0" eaLnBrk="1" fontAlgn="auto" latinLnBrk="0" hangingPunct="1">
              <a:lnSpc>
                <a:spcPct val="100000"/>
              </a:lnSpc>
              <a:spcBef>
                <a:spcPts val="0"/>
              </a:spcBef>
              <a:spcAft>
                <a:spcPts val="0"/>
              </a:spcAft>
              <a:buClrTx/>
              <a:buSzTx/>
              <a:buFontTx/>
              <a:buNone/>
              <a:tabLst/>
              <a:defRPr/>
            </a:pPr>
            <a:r>
              <a:rPr kumimoji="0" lang="en-US" sz="900" b="0" i="1" u="none" strike="noStrike" kern="1200" cap="none" spc="0" normalizeH="0" baseline="0" noProof="0" dirty="0" err="1" smtClean="0">
                <a:ln>
                  <a:noFill/>
                </a:ln>
                <a:solidFill>
                  <a:prstClr val="white"/>
                </a:solidFill>
                <a:effectLst/>
                <a:uLnTx/>
                <a:uFillTx/>
                <a:latin typeface="Arial" pitchFamily="34" charset="0"/>
                <a:ea typeface="+mn-ea"/>
                <a:cs typeface="Arial" pitchFamily="34" charset="0"/>
              </a:rPr>
              <a:t>Rightshore</a:t>
            </a:r>
            <a:r>
              <a:rPr kumimoji="0" lang="en-US" sz="900" b="0" i="1" u="none" strike="noStrike" kern="1200" cap="none" spc="0" normalizeH="0" baseline="30000" noProof="0" dirty="0" smtClean="0">
                <a:ln>
                  <a:noFill/>
                </a:ln>
                <a:solidFill>
                  <a:prstClr val="white"/>
                </a:solidFill>
                <a:effectLst/>
                <a:uLnTx/>
                <a:uFillTx/>
                <a:latin typeface="Arial" pitchFamily="34" charset="0"/>
                <a:ea typeface="+mn-ea"/>
                <a:cs typeface="Arial" pitchFamily="34" charset="0"/>
              </a:rPr>
              <a:t>®</a:t>
            </a:r>
            <a:r>
              <a:rPr kumimoji="0" lang="en-US" sz="900" b="0" i="1" u="none" strike="noStrike" kern="1200" cap="none" spc="0" normalizeH="0" baseline="0" noProof="0" dirty="0" smtClean="0">
                <a:ln>
                  <a:noFill/>
                </a:ln>
                <a:solidFill>
                  <a:prstClr val="white"/>
                </a:solidFill>
                <a:effectLst/>
                <a:uLnTx/>
                <a:uFillTx/>
                <a:latin typeface="Arial" pitchFamily="34" charset="0"/>
                <a:ea typeface="+mn-ea"/>
                <a:cs typeface="Arial" pitchFamily="34" charset="0"/>
              </a:rPr>
              <a:t> is a trademark belonging to </a:t>
            </a:r>
            <a:r>
              <a:rPr kumimoji="0" lang="en-US" sz="900" b="0" i="1" u="none" strike="noStrike" kern="1200" cap="none" spc="0" normalizeH="0" baseline="0" noProof="0" dirty="0" err="1" smtClean="0">
                <a:ln>
                  <a:noFill/>
                </a:ln>
                <a:solidFill>
                  <a:prstClr val="white"/>
                </a:solidFill>
                <a:effectLst/>
                <a:uLnTx/>
                <a:uFillTx/>
                <a:latin typeface="Arial" pitchFamily="34" charset="0"/>
                <a:ea typeface="+mn-ea"/>
                <a:cs typeface="Arial" pitchFamily="34" charset="0"/>
              </a:rPr>
              <a:t>Capgemini</a:t>
            </a:r>
            <a:endParaRPr kumimoji="0" lang="en-US" sz="900" b="1" i="0" u="none" strike="noStrike" kern="0" cap="none" spc="0" normalizeH="0" baseline="0" noProof="1">
              <a:ln>
                <a:noFill/>
              </a:ln>
              <a:solidFill>
                <a:prstClr val="white"/>
              </a:solidFill>
              <a:effectLst/>
              <a:uLnTx/>
              <a:uFillTx/>
              <a:latin typeface="Arial" pitchFamily="34" charset="0"/>
              <a:ea typeface="+mn-ea"/>
              <a:cs typeface="Arial" pitchFamily="34" charset="0"/>
            </a:endParaRPr>
          </a:p>
        </p:txBody>
      </p:sp>
      <p:pic>
        <p:nvPicPr>
          <p:cNvPr id="338" name="Image 337" descr="CBE_Label_ppt.png"/>
          <p:cNvPicPr>
            <a:picLocks noChangeAspect="1"/>
          </p:cNvPicPr>
          <p:nvPr userDrawn="1"/>
        </p:nvPicPr>
        <p:blipFill>
          <a:blip r:embed="rId8" cstate="print"/>
          <a:stretch>
            <a:fillRect/>
          </a:stretch>
        </p:blipFill>
        <p:spPr>
          <a:xfrm>
            <a:off x="867727" y="3468294"/>
            <a:ext cx="519572" cy="522508"/>
          </a:xfrm>
          <a:prstGeom prst="rect">
            <a:avLst/>
          </a:prstGeom>
        </p:spPr>
      </p:pic>
    </p:spTree>
  </p:cSld>
  <p:clrMapOvr>
    <a:masterClrMapping/>
  </p:clrMapOvr>
  <p:timing>
    <p:tnLst>
      <p:par>
        <p:cTn id="1" dur="indefinite" restart="never" nodeType="tmRoot"/>
      </p:par>
    </p:tn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501"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501" y="1902610"/>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8"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8" y="1902610"/>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501"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501" y="4286588"/>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8"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8" y="4286588"/>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2" y="1"/>
          <a:ext cx="147061" cy="143985"/>
        </p:xfrm>
        <a:graphic>
          <a:graphicData uri="http://schemas.openxmlformats.org/presentationml/2006/ole">
            <p:oleObj spid="_x0000_s500738"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12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1"/>
          </p:nvPr>
        </p:nvSpPr>
        <p:spPr>
          <a:xfrm>
            <a:off x="3384550" y="6485374"/>
            <a:ext cx="3136900" cy="294905"/>
          </a:xfrm>
          <a:prstGeom prst="rect">
            <a:avLst/>
          </a:prstGeom>
        </p:spPr>
        <p:txBody>
          <a:bodyPr/>
          <a:lstStyle/>
          <a:p>
            <a:endParaRPr lang="en-US">
              <a:solidFill>
                <a:srgbClr val="263147"/>
              </a:solidFill>
            </a:endParaRPr>
          </a:p>
        </p:txBody>
      </p:sp>
      <p:sp>
        <p:nvSpPr>
          <p:cNvPr id="6" name="Slide Number Placeholder 5"/>
          <p:cNvSpPr>
            <a:spLocks noGrp="1"/>
          </p:cNvSpPr>
          <p:nvPr>
            <p:ph type="sldNum" sz="quarter" idx="12"/>
          </p:nvPr>
        </p:nvSpPr>
        <p:spPr>
          <a:xfrm>
            <a:off x="7371598" y="6485374"/>
            <a:ext cx="2311400" cy="294905"/>
          </a:xfrm>
          <a:prstGeom prst="rect">
            <a:avLst/>
          </a:prstGeom>
        </p:spPr>
        <p:txBody>
          <a:bodyPr/>
          <a:lstStyle/>
          <a:p>
            <a:fld id="{B24547F4-4EC9-8B4E-AFF5-BC06DC6E5120}" type="slidenum">
              <a:rPr lang="en-US" smtClean="0">
                <a:solidFill>
                  <a:srgbClr val="263147"/>
                </a:solidFill>
              </a:rPr>
              <a:pPr/>
              <a:t>‹#›</a:t>
            </a:fld>
            <a:endParaRPr lang="en-US">
              <a:solidFill>
                <a:srgbClr val="263147"/>
              </a:solidFill>
            </a:endParaRPr>
          </a:p>
        </p:txBody>
      </p:sp>
    </p:spTree>
    <p:extLst>
      <p:ext uri="{BB962C8B-B14F-4D97-AF65-F5344CB8AC3E}">
        <p14:creationId xmlns:p14="http://schemas.microsoft.com/office/powerpoint/2010/main" xmlns="" val="316324677"/>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1_Title Slide 5">
    <p:spTree>
      <p:nvGrpSpPr>
        <p:cNvPr id="1" name=""/>
        <p:cNvGrpSpPr/>
        <p:nvPr/>
      </p:nvGrpSpPr>
      <p:grpSpPr>
        <a:xfrm>
          <a:off x="0" y="0"/>
          <a:ext cx="0" cy="0"/>
          <a:chOff x="0" y="0"/>
          <a:chExt cx="0" cy="0"/>
        </a:xfrm>
      </p:grpSpPr>
      <p:pic>
        <p:nvPicPr>
          <p:cNvPr id="97282" name="Picture 2" descr="D:\Users\sbandyop\Downloads\ACE VI_FINAL_woman with mobile.png"/>
          <p:cNvPicPr>
            <a:picLocks noChangeAspect="1" noChangeArrowheads="1"/>
          </p:cNvPicPr>
          <p:nvPr userDrawn="1"/>
        </p:nvPicPr>
        <p:blipFill>
          <a:blip r:embed="rId4" cstate="email"/>
          <a:srcRect/>
          <a:stretch>
            <a:fillRect/>
          </a:stretch>
        </p:blipFill>
        <p:spPr bwMode="auto">
          <a:xfrm>
            <a:off x="3302000" y="1905005"/>
            <a:ext cx="6438900" cy="2960117"/>
          </a:xfrm>
          <a:prstGeom prst="rect">
            <a:avLst/>
          </a:prstGeom>
          <a:noFill/>
        </p:spPr>
      </p:pic>
      <p:pic>
        <p:nvPicPr>
          <p:cNvPr id="12" name="Picture 11" descr="Header_Title Slide_PPT Template_3.png"/>
          <p:cNvPicPr>
            <a:picLocks noChangeAspect="1"/>
          </p:cNvPicPr>
          <p:nvPr/>
        </p:nvPicPr>
        <p:blipFill>
          <a:blip r:embed="rId5" cstate="email"/>
          <a:stretch>
            <a:fillRect/>
          </a:stretch>
        </p:blipFill>
        <p:spPr>
          <a:xfrm>
            <a:off x="0" y="6"/>
            <a:ext cx="9906000" cy="2516697"/>
          </a:xfrm>
          <a:prstGeom prst="rect">
            <a:avLst/>
          </a:prstGeom>
        </p:spPr>
      </p:pic>
      <p:pic>
        <p:nvPicPr>
          <p:cNvPr id="22" name="Picture 21" descr="Header_PPT Template.png"/>
          <p:cNvPicPr>
            <a:picLocks noChangeAspect="1"/>
          </p:cNvPicPr>
          <p:nvPr/>
        </p:nvPicPr>
        <p:blipFill>
          <a:blip r:embed="rId6" cstate="email"/>
          <a:stretch>
            <a:fillRect/>
          </a:stretch>
        </p:blipFill>
        <p:spPr>
          <a:xfrm>
            <a:off x="0" y="0"/>
            <a:ext cx="9906000" cy="2516696"/>
          </a:xfrm>
          <a:prstGeom prst="rect">
            <a:avLst/>
          </a:prstGeom>
        </p:spPr>
      </p:pic>
      <p:pic>
        <p:nvPicPr>
          <p:cNvPr id="23" name="Picture 22" descr="capgemini logo.png"/>
          <p:cNvPicPr>
            <a:picLocks noChangeAspect="1"/>
          </p:cNvPicPr>
          <p:nvPr/>
        </p:nvPicPr>
        <p:blipFill>
          <a:blip r:embed="rId7" cstate="email">
            <a:lum bright="100000"/>
          </a:blip>
          <a:stretch>
            <a:fillRect/>
          </a:stretch>
        </p:blipFill>
        <p:spPr>
          <a:xfrm>
            <a:off x="428497" y="625237"/>
            <a:ext cx="2995200" cy="643531"/>
          </a:xfrm>
          <a:prstGeom prst="rect">
            <a:avLst/>
          </a:prstGeom>
        </p:spPr>
      </p:pic>
      <p:pic>
        <p:nvPicPr>
          <p:cNvPr id="26" name="Picture 25" descr="Footer_PPT Template_2.png"/>
          <p:cNvPicPr preferRelativeResize="0">
            <a:picLocks/>
          </p:cNvPicPr>
          <p:nvPr/>
        </p:nvPicPr>
        <p:blipFill>
          <a:blip r:embed="rId8" cstate="email"/>
          <a:stretch>
            <a:fillRect/>
          </a:stretch>
        </p:blipFill>
        <p:spPr>
          <a:xfrm>
            <a:off x="0" y="6238800"/>
            <a:ext cx="9906000" cy="619200"/>
          </a:xfrm>
          <a:prstGeom prst="rect">
            <a:avLst/>
          </a:prstGeom>
        </p:spPr>
      </p:pic>
      <p:pic>
        <p:nvPicPr>
          <p:cNvPr id="27" name="Image 7" descr="Capgemini_Slogan_RGB.png"/>
          <p:cNvPicPr>
            <a:picLocks noChangeAspect="1"/>
          </p:cNvPicPr>
          <p:nvPr/>
        </p:nvPicPr>
        <p:blipFill>
          <a:blip r:embed="rId9" cstate="email">
            <a:lum bright="100000"/>
          </a:blip>
          <a:stretch>
            <a:fillRect/>
          </a:stretch>
        </p:blipFill>
        <p:spPr>
          <a:xfrm>
            <a:off x="6747199" y="6390281"/>
            <a:ext cx="2925000" cy="279087"/>
          </a:xfrm>
          <a:prstGeom prst="rect">
            <a:avLst/>
          </a:prstGeom>
        </p:spPr>
      </p:pic>
      <p:sp>
        <p:nvSpPr>
          <p:cNvPr id="14" name="Title 1"/>
          <p:cNvSpPr>
            <a:spLocks noGrp="1"/>
          </p:cNvSpPr>
          <p:nvPr>
            <p:ph type="ctrTitle"/>
            <p:custDataLst>
              <p:tags r:id="rId1"/>
            </p:custDataLst>
          </p:nvPr>
        </p:nvSpPr>
        <p:spPr>
          <a:xfrm>
            <a:off x="4" y="4202089"/>
            <a:ext cx="9905999" cy="1512168"/>
          </a:xfrm>
        </p:spPr>
        <p:txBody>
          <a:bodyPr anchor="b">
            <a:noAutofit/>
          </a:bodyPr>
          <a:lstStyle>
            <a:lvl1pPr algn="l">
              <a:defRPr sz="4800" b="0" spc="0">
                <a:solidFill>
                  <a:schemeClr val="tx1"/>
                </a:solidFill>
                <a:latin typeface="+mj-lt"/>
                <a:cs typeface="Arial" pitchFamily="34" charset="0"/>
              </a:defRPr>
            </a:lvl1pPr>
          </a:lstStyle>
          <a:p>
            <a:r>
              <a:rPr lang="en-US" dirty="0" smtClean="0"/>
              <a:t>Click to edit Master title style</a:t>
            </a:r>
            <a:endParaRPr lang="en-US" dirty="0"/>
          </a:p>
        </p:txBody>
      </p:sp>
      <p:sp>
        <p:nvSpPr>
          <p:cNvPr id="15" name="Subtitle 2"/>
          <p:cNvSpPr>
            <a:spLocks noGrp="1"/>
          </p:cNvSpPr>
          <p:nvPr>
            <p:ph type="subTitle" idx="1"/>
            <p:custDataLst>
              <p:tags r:id="rId2"/>
            </p:custDataLst>
          </p:nvPr>
        </p:nvSpPr>
        <p:spPr>
          <a:xfrm>
            <a:off x="-2746" y="5672400"/>
            <a:ext cx="9910389" cy="576000"/>
          </a:xfrm>
        </p:spPr>
        <p:txBody>
          <a:bodyPr anchor="t">
            <a:normAutofit/>
          </a:bodyPr>
          <a:lstStyle>
            <a:lvl1pPr marL="0" indent="0" algn="l">
              <a:spcBef>
                <a:spcPts val="0"/>
              </a:spcBef>
              <a:buNone/>
              <a:defRPr sz="2000" spc="0">
                <a:solidFill>
                  <a:srgbClr val="0094C3"/>
                </a:solidFill>
                <a:latin typeface="+mj-lt"/>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pic>
        <p:nvPicPr>
          <p:cNvPr id="11" name="Picture 10" descr="logo.png"/>
          <p:cNvPicPr>
            <a:picLocks noChangeAspect="1"/>
          </p:cNvPicPr>
          <p:nvPr userDrawn="1"/>
        </p:nvPicPr>
        <p:blipFill>
          <a:blip r:embed="rId10" cstate="email">
            <a:lum bright="100000"/>
          </a:blip>
          <a:stretch>
            <a:fillRect/>
          </a:stretch>
        </p:blipFill>
        <p:spPr>
          <a:xfrm>
            <a:off x="7800511" y="260649"/>
            <a:ext cx="1755000" cy="1223403"/>
          </a:xfrm>
          <a:prstGeom prst="rect">
            <a:avLst/>
          </a:prstGeom>
        </p:spPr>
      </p:pic>
    </p:spTree>
    <p:extLst>
      <p:ext uri="{BB962C8B-B14F-4D97-AF65-F5344CB8AC3E}">
        <p14:creationId xmlns="" xmlns:p14="http://schemas.microsoft.com/office/powerpoint/2010/main" val="186136527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1_Title and Content 4">
    <p:spTree>
      <p:nvGrpSpPr>
        <p:cNvPr id="1" name=""/>
        <p:cNvGrpSpPr/>
        <p:nvPr/>
      </p:nvGrpSpPr>
      <p:grpSpPr>
        <a:xfrm>
          <a:off x="0" y="0"/>
          <a:ext cx="0" cy="0"/>
          <a:chOff x="0" y="0"/>
          <a:chExt cx="0" cy="0"/>
        </a:xfrm>
      </p:grpSpPr>
      <p:sp>
        <p:nvSpPr>
          <p:cNvPr id="3" name="Content Placeholder 2"/>
          <p:cNvSpPr>
            <a:spLocks noGrp="1"/>
          </p:cNvSpPr>
          <p:nvPr>
            <p:ph idx="1"/>
          </p:nvPr>
        </p:nvSpPr>
        <p:spPr>
          <a:xfrm>
            <a:off x="742950" y="1219201"/>
            <a:ext cx="8667750" cy="4648200"/>
          </a:xfrm>
        </p:spPr>
        <p:txBody>
          <a:bodyPr/>
          <a:lstStyle>
            <a:lvl1pPr>
              <a:buFont typeface="Wingdings" pitchFamily="2" charset="2"/>
              <a:buChar char="§"/>
              <a:defRPr>
                <a:solidFill>
                  <a:srgbClr val="0094C3"/>
                </a:solidFill>
              </a:defRPr>
            </a:lvl1pPr>
            <a:lvl2pPr>
              <a:buFont typeface="Courier New" pitchFamily="49" charset="0"/>
              <a:buChar char="o"/>
              <a:defRPr>
                <a:solidFill>
                  <a:srgbClr val="0094C3"/>
                </a:solidFill>
              </a:defRPr>
            </a:lvl2pPr>
            <a:lvl3pPr>
              <a:defRPr>
                <a:solidFill>
                  <a:srgbClr val="0094C3"/>
                </a:solidFill>
              </a:defRPr>
            </a:lvl3pPr>
            <a:lvl4pPr>
              <a:defRPr>
                <a:solidFill>
                  <a:srgbClr val="0094C3"/>
                </a:solidFill>
              </a:defRPr>
            </a:lvl4pPr>
            <a:lvl5pPr>
              <a:defRPr>
                <a:solidFill>
                  <a:srgbClr val="0094C3"/>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Title 1"/>
          <p:cNvSpPr>
            <a:spLocks noGrp="1"/>
          </p:cNvSpPr>
          <p:nvPr>
            <p:ph type="title"/>
          </p:nvPr>
        </p:nvSpPr>
        <p:spPr>
          <a:xfrm>
            <a:off x="506506" y="0"/>
            <a:ext cx="8915400" cy="980728"/>
          </a:xfrm>
        </p:spPr>
        <p:txBody>
          <a:bodyPr>
            <a:normAutofit/>
          </a:bodyPr>
          <a:lstStyle>
            <a:lvl1pPr algn="l">
              <a:defRPr sz="3600" spc="0">
                <a:solidFill>
                  <a:srgbClr val="0094C3"/>
                </a:solidFill>
                <a:latin typeface="+mj-lt"/>
                <a:cs typeface="Arial" pitchFamily="34" charset="0"/>
              </a:defRPr>
            </a:lvl1pPr>
          </a:lstStyle>
          <a:p>
            <a:r>
              <a:rPr lang="en-US" dirty="0" smtClean="0"/>
              <a:t>Click to edit Master title style</a:t>
            </a:r>
            <a:endParaRPr lang="en-US" dirty="0"/>
          </a:p>
        </p:txBody>
      </p:sp>
      <p:pic>
        <p:nvPicPr>
          <p:cNvPr id="28" name="Picture 27" descr="Footer_PPT Template_2.png"/>
          <p:cNvPicPr preferRelativeResize="0">
            <a:picLocks/>
          </p:cNvPicPr>
          <p:nvPr userDrawn="1"/>
        </p:nvPicPr>
        <p:blipFill>
          <a:blip r:embed="rId2" cstate="email"/>
          <a:stretch>
            <a:fillRect/>
          </a:stretch>
        </p:blipFill>
        <p:spPr>
          <a:xfrm>
            <a:off x="0" y="6238800"/>
            <a:ext cx="9906000" cy="619200"/>
          </a:xfrm>
          <a:prstGeom prst="rect">
            <a:avLst/>
          </a:prstGeom>
        </p:spPr>
      </p:pic>
      <p:pic>
        <p:nvPicPr>
          <p:cNvPr id="29" name="Picture 28" descr="capgemini logo.png"/>
          <p:cNvPicPr>
            <a:picLocks noChangeAspect="1"/>
          </p:cNvPicPr>
          <p:nvPr userDrawn="1"/>
        </p:nvPicPr>
        <p:blipFill>
          <a:blip r:embed="rId3" cstate="email">
            <a:lum bright="100000"/>
          </a:blip>
          <a:stretch>
            <a:fillRect/>
          </a:stretch>
        </p:blipFill>
        <p:spPr>
          <a:xfrm>
            <a:off x="495300" y="6381328"/>
            <a:ext cx="1560000" cy="335172"/>
          </a:xfrm>
          <a:prstGeom prst="rect">
            <a:avLst/>
          </a:prstGeom>
        </p:spPr>
      </p:pic>
      <p:sp>
        <p:nvSpPr>
          <p:cNvPr id="8" name="Rectangle 7"/>
          <p:cNvSpPr/>
          <p:nvPr userDrawn="1"/>
        </p:nvSpPr>
        <p:spPr>
          <a:xfrm>
            <a:off x="2543574" y="6545271"/>
            <a:ext cx="5114660" cy="24923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a:defRPr/>
            </a:pPr>
            <a:r>
              <a:rPr lang="en-US" sz="700" dirty="0">
                <a:solidFill>
                  <a:prstClr val="white"/>
                </a:solidFill>
                <a:cs typeface="Arial" pitchFamily="34" charset="0"/>
              </a:rPr>
              <a:t>The information contained in this document is proprietary and confidential. </a:t>
            </a:r>
            <a:br>
              <a:rPr lang="en-US" sz="700" dirty="0">
                <a:solidFill>
                  <a:prstClr val="white"/>
                </a:solidFill>
                <a:cs typeface="Arial" pitchFamily="34" charset="0"/>
              </a:rPr>
            </a:br>
            <a:r>
              <a:rPr lang="en-US" sz="700" dirty="0">
                <a:solidFill>
                  <a:prstClr val="white"/>
                </a:solidFill>
                <a:cs typeface="Arial" pitchFamily="34" charset="0"/>
              </a:rPr>
              <a:t>It is for Capgemini internal use only. Copyright© </a:t>
            </a:r>
            <a:r>
              <a:rPr lang="en-US" sz="700" dirty="0" smtClean="0">
                <a:solidFill>
                  <a:prstClr val="white"/>
                </a:solidFill>
                <a:cs typeface="Arial" pitchFamily="34" charset="0"/>
              </a:rPr>
              <a:t>2015 </a:t>
            </a:r>
            <a:r>
              <a:rPr lang="en-US" sz="700" dirty="0">
                <a:solidFill>
                  <a:prstClr val="white"/>
                </a:solidFill>
                <a:cs typeface="Arial" pitchFamily="34" charset="0"/>
              </a:rPr>
              <a:t>Capgemini. All rights reserved.</a:t>
            </a:r>
            <a:endParaRPr lang="en-GB" sz="700" dirty="0">
              <a:solidFill>
                <a:prstClr val="white"/>
              </a:solidFill>
              <a:cs typeface="Arial" pitchFamily="34" charset="0"/>
            </a:endParaRPr>
          </a:p>
        </p:txBody>
      </p:sp>
      <p:pic>
        <p:nvPicPr>
          <p:cNvPr id="10" name="Picture 9" descr="logo.png"/>
          <p:cNvPicPr>
            <a:picLocks noChangeAspect="1"/>
          </p:cNvPicPr>
          <p:nvPr userDrawn="1"/>
        </p:nvPicPr>
        <p:blipFill>
          <a:blip r:embed="rId4" cstate="email">
            <a:lum bright="100000"/>
          </a:blip>
          <a:stretch>
            <a:fillRect/>
          </a:stretch>
        </p:blipFill>
        <p:spPr>
          <a:xfrm>
            <a:off x="8547933" y="6237384"/>
            <a:ext cx="929570" cy="648000"/>
          </a:xfrm>
          <a:prstGeom prst="rect">
            <a:avLst/>
          </a:prstGeom>
        </p:spPr>
      </p:pic>
    </p:spTree>
  </p:cSld>
  <p:clrMapOvr>
    <a:masterClrMapping/>
  </p:clrMapOvr>
  <p:timing>
    <p:tnLst>
      <p:par>
        <p:cTn id="1" dur="indefinite" restart="never" nodeType="tmRoot"/>
      </p:par>
    </p:tnLst>
  </p:timing>
</p:sldLayout>
</file>

<file path=ppt/slideLayouts/slideLayout125.xml><?xml version="1.0" encoding="utf-8"?>
<p:sldLayout xmlns:a="http://schemas.openxmlformats.org/drawingml/2006/main" xmlns:r="http://schemas.openxmlformats.org/officeDocument/2006/relationships" xmlns:p="http://schemas.openxmlformats.org/presentationml/2006/main" userDrawn="1">
  <p:cSld name="Title and Content 4">
    <p:spTree>
      <p:nvGrpSpPr>
        <p:cNvPr id="1" name=""/>
        <p:cNvGrpSpPr/>
        <p:nvPr/>
      </p:nvGrpSpPr>
      <p:grpSpPr>
        <a:xfrm>
          <a:off x="0" y="0"/>
          <a:ext cx="0" cy="0"/>
          <a:chOff x="0" y="0"/>
          <a:chExt cx="0" cy="0"/>
        </a:xfrm>
      </p:grpSpPr>
      <p:sp>
        <p:nvSpPr>
          <p:cNvPr id="3" name="Content Placeholder 2"/>
          <p:cNvSpPr>
            <a:spLocks noGrp="1"/>
          </p:cNvSpPr>
          <p:nvPr>
            <p:ph idx="1"/>
          </p:nvPr>
        </p:nvSpPr>
        <p:spPr>
          <a:xfrm>
            <a:off x="742950" y="1219201"/>
            <a:ext cx="8667750" cy="4648200"/>
          </a:xfrm>
        </p:spPr>
        <p:txBody>
          <a:bodyPr/>
          <a:lstStyle>
            <a:lvl1pPr>
              <a:buFont typeface="Wingdings" pitchFamily="2" charset="2"/>
              <a:buChar char="§"/>
              <a:defRPr>
                <a:solidFill>
                  <a:srgbClr val="0094C3"/>
                </a:solidFill>
              </a:defRPr>
            </a:lvl1pPr>
            <a:lvl2pPr>
              <a:buFont typeface="Courier New" pitchFamily="49" charset="0"/>
              <a:buChar char="o"/>
              <a:defRPr>
                <a:solidFill>
                  <a:srgbClr val="0094C3"/>
                </a:solidFill>
              </a:defRPr>
            </a:lvl2pPr>
            <a:lvl3pPr>
              <a:defRPr>
                <a:solidFill>
                  <a:srgbClr val="0094C3"/>
                </a:solidFill>
              </a:defRPr>
            </a:lvl3pPr>
            <a:lvl4pPr>
              <a:defRPr>
                <a:solidFill>
                  <a:srgbClr val="0094C3"/>
                </a:solidFill>
              </a:defRPr>
            </a:lvl4pPr>
            <a:lvl5pPr>
              <a:defRPr>
                <a:solidFill>
                  <a:srgbClr val="0094C3"/>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Title 1"/>
          <p:cNvSpPr>
            <a:spLocks noGrp="1"/>
          </p:cNvSpPr>
          <p:nvPr>
            <p:ph type="title"/>
          </p:nvPr>
        </p:nvSpPr>
        <p:spPr>
          <a:xfrm>
            <a:off x="506506" y="0"/>
            <a:ext cx="8915400" cy="980728"/>
          </a:xfrm>
        </p:spPr>
        <p:txBody>
          <a:bodyPr>
            <a:normAutofit/>
          </a:bodyPr>
          <a:lstStyle>
            <a:lvl1pPr algn="l">
              <a:defRPr sz="3600" spc="0">
                <a:solidFill>
                  <a:srgbClr val="0094C3"/>
                </a:solidFill>
                <a:latin typeface="+mj-lt"/>
                <a:cs typeface="Arial" pitchFamily="34" charset="0"/>
              </a:defRPr>
            </a:lvl1pPr>
          </a:lstStyle>
          <a:p>
            <a:r>
              <a:rPr lang="en-US" dirty="0" smtClean="0"/>
              <a:t>Click to edit Master title style</a:t>
            </a:r>
            <a:endParaRPr lang="en-US" dirty="0"/>
          </a:p>
        </p:txBody>
      </p:sp>
      <p:pic>
        <p:nvPicPr>
          <p:cNvPr id="28" name="Picture 27" descr="Footer_PPT Template_2.png"/>
          <p:cNvPicPr preferRelativeResize="0">
            <a:picLocks/>
          </p:cNvPicPr>
          <p:nvPr userDrawn="1"/>
        </p:nvPicPr>
        <p:blipFill>
          <a:blip r:embed="rId2" cstate="email"/>
          <a:stretch>
            <a:fillRect/>
          </a:stretch>
        </p:blipFill>
        <p:spPr>
          <a:xfrm>
            <a:off x="0" y="6238800"/>
            <a:ext cx="9906000" cy="619200"/>
          </a:xfrm>
          <a:prstGeom prst="rect">
            <a:avLst/>
          </a:prstGeom>
        </p:spPr>
      </p:pic>
      <p:pic>
        <p:nvPicPr>
          <p:cNvPr id="29" name="Picture 28" descr="capgemini logo.png"/>
          <p:cNvPicPr>
            <a:picLocks noChangeAspect="1"/>
          </p:cNvPicPr>
          <p:nvPr userDrawn="1"/>
        </p:nvPicPr>
        <p:blipFill>
          <a:blip r:embed="rId3" cstate="email">
            <a:lum bright="100000"/>
          </a:blip>
          <a:stretch>
            <a:fillRect/>
          </a:stretch>
        </p:blipFill>
        <p:spPr>
          <a:xfrm>
            <a:off x="495300" y="6381328"/>
            <a:ext cx="1560000" cy="335172"/>
          </a:xfrm>
          <a:prstGeom prst="rect">
            <a:avLst/>
          </a:prstGeom>
        </p:spPr>
      </p:pic>
      <p:sp>
        <p:nvSpPr>
          <p:cNvPr id="8" name="Rectangle 7"/>
          <p:cNvSpPr/>
          <p:nvPr userDrawn="1"/>
        </p:nvSpPr>
        <p:spPr>
          <a:xfrm>
            <a:off x="2543574" y="6545271"/>
            <a:ext cx="5114660" cy="24923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a:defRPr/>
            </a:pPr>
            <a:r>
              <a:rPr lang="en-US" sz="700" dirty="0">
                <a:solidFill>
                  <a:prstClr val="white"/>
                </a:solidFill>
                <a:cs typeface="Arial" pitchFamily="34" charset="0"/>
              </a:rPr>
              <a:t>The information contained in this document is proprietary and confidential. </a:t>
            </a:r>
            <a:br>
              <a:rPr lang="en-US" sz="700" dirty="0">
                <a:solidFill>
                  <a:prstClr val="white"/>
                </a:solidFill>
                <a:cs typeface="Arial" pitchFamily="34" charset="0"/>
              </a:rPr>
            </a:br>
            <a:r>
              <a:rPr lang="en-US" sz="700" dirty="0">
                <a:solidFill>
                  <a:prstClr val="white"/>
                </a:solidFill>
                <a:cs typeface="Arial" pitchFamily="34" charset="0"/>
              </a:rPr>
              <a:t>It is for Capgemini internal use only. Copyright© </a:t>
            </a:r>
            <a:r>
              <a:rPr lang="en-US" sz="700" dirty="0" smtClean="0">
                <a:solidFill>
                  <a:prstClr val="white"/>
                </a:solidFill>
                <a:cs typeface="Arial" pitchFamily="34" charset="0"/>
              </a:rPr>
              <a:t>2015 </a:t>
            </a:r>
            <a:r>
              <a:rPr lang="en-US" sz="700" dirty="0">
                <a:solidFill>
                  <a:prstClr val="white"/>
                </a:solidFill>
                <a:cs typeface="Arial" pitchFamily="34" charset="0"/>
              </a:rPr>
              <a:t>Capgemini. All rights reserved.</a:t>
            </a:r>
            <a:endParaRPr lang="en-GB" sz="700" dirty="0">
              <a:solidFill>
                <a:prstClr val="white"/>
              </a:solidFill>
              <a:cs typeface="Arial" pitchFamily="34" charset="0"/>
            </a:endParaRPr>
          </a:p>
        </p:txBody>
      </p:sp>
      <p:pic>
        <p:nvPicPr>
          <p:cNvPr id="10" name="Picture 9" descr="logo.png"/>
          <p:cNvPicPr>
            <a:picLocks noChangeAspect="1"/>
          </p:cNvPicPr>
          <p:nvPr userDrawn="1"/>
        </p:nvPicPr>
        <p:blipFill>
          <a:blip r:embed="rId4" cstate="email">
            <a:lum bright="100000"/>
          </a:blip>
          <a:stretch>
            <a:fillRect/>
          </a:stretch>
        </p:blipFill>
        <p:spPr>
          <a:xfrm>
            <a:off x="8547933" y="6237384"/>
            <a:ext cx="929570" cy="648000"/>
          </a:xfrm>
          <a:prstGeom prst="rect">
            <a:avLst/>
          </a:prstGeom>
        </p:spPr>
      </p:pic>
    </p:spTree>
  </p:cSld>
  <p:clrMapOvr>
    <a:masterClrMapping/>
  </p:clrMapOvr>
  <p:timing>
    <p:tnLst>
      <p:par>
        <p:cTn id="1" dur="indefinite" restart="never" nodeType="tmRoot"/>
      </p:par>
    </p:tnLst>
  </p:timing>
</p:sldLayout>
</file>

<file path=ppt/slideLayouts/slideLayout126.xml><?xml version="1.0" encoding="utf-8"?>
<p:sldLayout xmlns:a="http://schemas.openxmlformats.org/drawingml/2006/main" xmlns:r="http://schemas.openxmlformats.org/officeDocument/2006/relationships" xmlns:p="http://schemas.openxmlformats.org/presentationml/2006/main" showMasterSp="0" preserve="1">
  <p:cSld name="5_Section Break 1">
    <p:spTree>
      <p:nvGrpSpPr>
        <p:cNvPr id="1" name=""/>
        <p:cNvGrpSpPr/>
        <p:nvPr/>
      </p:nvGrpSpPr>
      <p:grpSpPr>
        <a:xfrm>
          <a:off x="0" y="0"/>
          <a:ext cx="0" cy="0"/>
          <a:chOff x="0" y="0"/>
          <a:chExt cx="0" cy="0"/>
        </a:xfrm>
      </p:grpSpPr>
      <p:pic>
        <p:nvPicPr>
          <p:cNvPr id="44" name="Picture 43" descr="mw2.jpg"/>
          <p:cNvPicPr>
            <a:picLocks noChangeAspect="1"/>
          </p:cNvPicPr>
          <p:nvPr userDrawn="1"/>
        </p:nvPicPr>
        <p:blipFill>
          <a:blip r:embed="rId4" cstate="email"/>
          <a:stretch>
            <a:fillRect/>
          </a:stretch>
        </p:blipFill>
        <p:spPr>
          <a:xfrm>
            <a:off x="0" y="2"/>
            <a:ext cx="9906000" cy="5325133"/>
          </a:xfrm>
          <a:prstGeom prst="rect">
            <a:avLst/>
          </a:prstGeom>
        </p:spPr>
      </p:pic>
      <p:graphicFrame>
        <p:nvGraphicFramePr>
          <p:cNvPr id="3" name="Object 2" hidden="1"/>
          <p:cNvGraphicFramePr>
            <a:graphicFrameLocks noChangeAspect="1"/>
          </p:cNvGraphicFramePr>
          <p:nvPr/>
        </p:nvGraphicFramePr>
        <p:xfrm>
          <a:off x="0" y="0"/>
          <a:ext cx="158222" cy="158750"/>
        </p:xfrm>
        <a:graphic>
          <a:graphicData uri="http://schemas.openxmlformats.org/presentationml/2006/ole">
            <p:oleObj spid="_x0000_s505858" name="think-cell Slide" r:id="rId5" imgW="360" imgH="360" progId="">
              <p:embed/>
            </p:oleObj>
          </a:graphicData>
        </a:graphic>
      </p:graphicFrame>
      <p:graphicFrame>
        <p:nvGraphicFramePr>
          <p:cNvPr id="42" name="Object 2" hidden="1"/>
          <p:cNvGraphicFramePr>
            <a:graphicFrameLocks noChangeAspect="1"/>
          </p:cNvGraphicFramePr>
          <p:nvPr/>
        </p:nvGraphicFramePr>
        <p:xfrm>
          <a:off x="0" y="0"/>
          <a:ext cx="158222" cy="158750"/>
        </p:xfrm>
        <a:graphic>
          <a:graphicData uri="http://schemas.openxmlformats.org/presentationml/2006/ole">
            <p:oleObj spid="_x0000_s505859" name="think-cell Slide" r:id="rId6" imgW="360" imgH="360" progId="">
              <p:embed/>
            </p:oleObj>
          </a:graphicData>
        </a:graphic>
      </p:graphicFrame>
      <p:sp>
        <p:nvSpPr>
          <p:cNvPr id="43" name="Rectangle 7"/>
          <p:cNvSpPr/>
          <p:nvPr>
            <p:custDataLst>
              <p:tags r:id="rId2"/>
            </p:custDataLst>
          </p:nvPr>
        </p:nvSpPr>
        <p:spPr bwMode="auto">
          <a:xfrm flipV="1">
            <a:off x="-1719" y="3384550"/>
            <a:ext cx="9907720" cy="3473450"/>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411"/>
              <a:gd name="connsiteY0" fmla="*/ 2791 h 3881172"/>
              <a:gd name="connsiteX1" fmla="*/ 10561655 w 10562411"/>
              <a:gd name="connsiteY1" fmla="*/ 0 h 3881172"/>
              <a:gd name="connsiteX2" fmla="*/ 10561157 w 10562411"/>
              <a:gd name="connsiteY2" fmla="*/ 1476338 h 3881172"/>
              <a:gd name="connsiteX3" fmla="*/ 9288594 w 10562411"/>
              <a:gd name="connsiteY3" fmla="*/ 2153103 h 3881172"/>
              <a:gd name="connsiteX4" fmla="*/ 2317558 w 10562411"/>
              <a:gd name="connsiteY4" fmla="*/ 2159512 h 3881172"/>
              <a:gd name="connsiteX5" fmla="*/ 1180889 w 10562411"/>
              <a:gd name="connsiteY5" fmla="*/ 2958168 h 3881172"/>
              <a:gd name="connsiteX6" fmla="*/ 0 w 10562411"/>
              <a:gd name="connsiteY6" fmla="*/ 2174065 h 3881172"/>
              <a:gd name="connsiteX7" fmla="*/ 1331 w 10562411"/>
              <a:gd name="connsiteY7" fmla="*/ 2791 h 3881172"/>
              <a:gd name="connsiteX0" fmla="*/ 1331 w 10562411"/>
              <a:gd name="connsiteY0" fmla="*/ 2791 h 4143392"/>
              <a:gd name="connsiteX1" fmla="*/ 10561655 w 10562411"/>
              <a:gd name="connsiteY1" fmla="*/ 0 h 4143392"/>
              <a:gd name="connsiteX2" fmla="*/ 10561157 w 10562411"/>
              <a:gd name="connsiteY2" fmla="*/ 1476338 h 4143392"/>
              <a:gd name="connsiteX3" fmla="*/ 9288594 w 10562411"/>
              <a:gd name="connsiteY3" fmla="*/ 2153103 h 4143392"/>
              <a:gd name="connsiteX4" fmla="*/ 2317558 w 10562411"/>
              <a:gd name="connsiteY4" fmla="*/ 2159512 h 4143392"/>
              <a:gd name="connsiteX5" fmla="*/ 1180889 w 10562411"/>
              <a:gd name="connsiteY5" fmla="*/ 2958168 h 4143392"/>
              <a:gd name="connsiteX6" fmla="*/ 0 w 10562411"/>
              <a:gd name="connsiteY6" fmla="*/ 2174065 h 4143392"/>
              <a:gd name="connsiteX7" fmla="*/ 1331 w 10562411"/>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336031 w 10580884"/>
              <a:gd name="connsiteY4" fmla="*/ 2159512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013072 w 10580884"/>
              <a:gd name="connsiteY3" fmla="*/ 3716089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641"/>
              <a:gd name="connsiteY0" fmla="*/ 2791 h 4143392"/>
              <a:gd name="connsiteX1" fmla="*/ 10580128 w 10580641"/>
              <a:gd name="connsiteY1" fmla="*/ 0 h 4143392"/>
              <a:gd name="connsiteX2" fmla="*/ 10559884 w 10580641"/>
              <a:gd name="connsiteY2" fmla="*/ 3400831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625733"/>
              <a:gd name="connsiteX1" fmla="*/ 10580128 w 10580641"/>
              <a:gd name="connsiteY1" fmla="*/ 0 h 4625733"/>
              <a:gd name="connsiteX2" fmla="*/ 10559883 w 10580641"/>
              <a:gd name="connsiteY2" fmla="*/ 3953724 h 4625733"/>
              <a:gd name="connsiteX3" fmla="*/ 9013072 w 10580641"/>
              <a:gd name="connsiteY3" fmla="*/ 3716089 h 4625733"/>
              <a:gd name="connsiteX4" fmla="*/ 2283533 w 10580641"/>
              <a:gd name="connsiteY4" fmla="*/ 3711866 h 4625733"/>
              <a:gd name="connsiteX5" fmla="*/ 1199362 w 10580641"/>
              <a:gd name="connsiteY5" fmla="*/ 2958168 h 4625733"/>
              <a:gd name="connsiteX6" fmla="*/ 0 w 10580641"/>
              <a:gd name="connsiteY6" fmla="*/ 3726419 h 4625733"/>
              <a:gd name="connsiteX7" fmla="*/ 19804 w 10580641"/>
              <a:gd name="connsiteY7" fmla="*/ 2791 h 4625733"/>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37052 h 3953724"/>
              <a:gd name="connsiteX7" fmla="*/ 19804 w 10580641"/>
              <a:gd name="connsiteY7" fmla="*/ 2791 h 3953724"/>
              <a:gd name="connsiteX0" fmla="*/ 0 w 10581837"/>
              <a:gd name="connsiteY0" fmla="*/ 13424 h 3953724"/>
              <a:gd name="connsiteX1" fmla="*/ 10581324 w 10581837"/>
              <a:gd name="connsiteY1" fmla="*/ 0 h 3953724"/>
              <a:gd name="connsiteX2" fmla="*/ 10561079 w 10581837"/>
              <a:gd name="connsiteY2" fmla="*/ 3953724 h 3953724"/>
              <a:gd name="connsiteX3" fmla="*/ 9014268 w 10581837"/>
              <a:gd name="connsiteY3" fmla="*/ 3716089 h 3953724"/>
              <a:gd name="connsiteX4" fmla="*/ 2284729 w 10581837"/>
              <a:gd name="connsiteY4" fmla="*/ 3711866 h 3953724"/>
              <a:gd name="connsiteX5" fmla="*/ 1200558 w 10581837"/>
              <a:gd name="connsiteY5" fmla="*/ 2958168 h 3953724"/>
              <a:gd name="connsiteX6" fmla="*/ 1196 w 10581837"/>
              <a:gd name="connsiteY6" fmla="*/ 3737052 h 3953724"/>
              <a:gd name="connsiteX7" fmla="*/ 0 w 10581837"/>
              <a:gd name="connsiteY7" fmla="*/ 13424 h 3953724"/>
              <a:gd name="connsiteX0" fmla="*/ 0 w 10562333"/>
              <a:gd name="connsiteY0" fmla="*/ 24056 h 3964356"/>
              <a:gd name="connsiteX1" fmla="*/ 10549824 w 10562333"/>
              <a:gd name="connsiteY1" fmla="*/ 0 h 3964356"/>
              <a:gd name="connsiteX2" fmla="*/ 10561079 w 10562333"/>
              <a:gd name="connsiteY2" fmla="*/ 3964356 h 3964356"/>
              <a:gd name="connsiteX3" fmla="*/ 9014268 w 10562333"/>
              <a:gd name="connsiteY3" fmla="*/ 3726721 h 3964356"/>
              <a:gd name="connsiteX4" fmla="*/ 2284729 w 10562333"/>
              <a:gd name="connsiteY4" fmla="*/ 3722498 h 3964356"/>
              <a:gd name="connsiteX5" fmla="*/ 1200558 w 10562333"/>
              <a:gd name="connsiteY5" fmla="*/ 2968800 h 3964356"/>
              <a:gd name="connsiteX6" fmla="*/ 1196 w 10562333"/>
              <a:gd name="connsiteY6" fmla="*/ 3747684 h 3964356"/>
              <a:gd name="connsiteX7" fmla="*/ 0 w 10562333"/>
              <a:gd name="connsiteY7" fmla="*/ 24056 h 3964356"/>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10559884 w 10650182"/>
              <a:gd name="connsiteY0" fmla="*/ 18474 h 3993463"/>
              <a:gd name="connsiteX1" fmla="*/ 10561079 w 10650182"/>
              <a:gd name="connsiteY1" fmla="*/ 3993463 h 3993463"/>
              <a:gd name="connsiteX2" fmla="*/ 9024769 w 10650182"/>
              <a:gd name="connsiteY2" fmla="*/ 3734563 h 3993463"/>
              <a:gd name="connsiteX3" fmla="*/ 2295230 w 10650182"/>
              <a:gd name="connsiteY3" fmla="*/ 3719707 h 3993463"/>
              <a:gd name="connsiteX4" fmla="*/ 1200558 w 10650182"/>
              <a:gd name="connsiteY4" fmla="*/ 2997907 h 3993463"/>
              <a:gd name="connsiteX5" fmla="*/ 0 w 10650182"/>
              <a:gd name="connsiteY5" fmla="*/ 3712996 h 3993463"/>
              <a:gd name="connsiteX6" fmla="*/ 0 w 10650182"/>
              <a:gd name="connsiteY6" fmla="*/ 0 h 3993463"/>
              <a:gd name="connsiteX7" fmla="*/ 10650182 w 10650182"/>
              <a:gd name="connsiteY7" fmla="*/ 109914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10285606 w 10562333"/>
              <a:gd name="connsiteY7" fmla="*/ 418258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9991611 w 10562333"/>
              <a:gd name="connsiteY7" fmla="*/ 56751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0 w 10562846"/>
              <a:gd name="connsiteY5" fmla="*/ 3712996 h 3993463"/>
              <a:gd name="connsiteX6" fmla="*/ 0 w 10562846"/>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2449 w 10562846"/>
              <a:gd name="connsiteY5" fmla="*/ 3734261 h 3993463"/>
              <a:gd name="connsiteX6" fmla="*/ 0 w 10562846"/>
              <a:gd name="connsiteY6" fmla="*/ 0 h 3993463"/>
              <a:gd name="connsiteX0" fmla="*/ 10562334 w 10562847"/>
              <a:gd name="connsiteY0" fmla="*/ 1074357 h 5067820"/>
              <a:gd name="connsiteX1" fmla="*/ 10561080 w 10562847"/>
              <a:gd name="connsiteY1" fmla="*/ 5067820 h 5067820"/>
              <a:gd name="connsiteX2" fmla="*/ 9024770 w 10562847"/>
              <a:gd name="connsiteY2" fmla="*/ 4808920 h 5067820"/>
              <a:gd name="connsiteX3" fmla="*/ 2295231 w 10562847"/>
              <a:gd name="connsiteY3" fmla="*/ 4794064 h 5067820"/>
              <a:gd name="connsiteX4" fmla="*/ 1200559 w 10562847"/>
              <a:gd name="connsiteY4" fmla="*/ 4072264 h 5067820"/>
              <a:gd name="connsiteX5" fmla="*/ 2450 w 10562847"/>
              <a:gd name="connsiteY5" fmla="*/ 4808618 h 5067820"/>
              <a:gd name="connsiteX6" fmla="*/ 0 w 10562847"/>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2450 w 10563360"/>
              <a:gd name="connsiteY5" fmla="*/ 4808618 h 5067820"/>
              <a:gd name="connsiteX6" fmla="*/ 0 w 10563360"/>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514 w 10563360"/>
              <a:gd name="connsiteY5" fmla="*/ 4819150 h 5067820"/>
              <a:gd name="connsiteX6" fmla="*/ 0 w 10563360"/>
              <a:gd name="connsiteY6" fmla="*/ 0 h 5067820"/>
              <a:gd name="connsiteX0" fmla="*/ 10562847 w 10564614"/>
              <a:gd name="connsiteY0" fmla="*/ 0 h 5152083"/>
              <a:gd name="connsiteX1" fmla="*/ 10563360 w 10564614"/>
              <a:gd name="connsiteY1" fmla="*/ 5152083 h 5152083"/>
              <a:gd name="connsiteX2" fmla="*/ 9024770 w 10564614"/>
              <a:gd name="connsiteY2" fmla="*/ 4808920 h 5152083"/>
              <a:gd name="connsiteX3" fmla="*/ 2295231 w 10564614"/>
              <a:gd name="connsiteY3" fmla="*/ 4794064 h 5152083"/>
              <a:gd name="connsiteX4" fmla="*/ 1200559 w 10564614"/>
              <a:gd name="connsiteY4" fmla="*/ 4072264 h 5152083"/>
              <a:gd name="connsiteX5" fmla="*/ 514 w 10564614"/>
              <a:gd name="connsiteY5" fmla="*/ 4819150 h 5152083"/>
              <a:gd name="connsiteX6" fmla="*/ 0 w 10564614"/>
              <a:gd name="connsiteY6" fmla="*/ 0 h 5152083"/>
              <a:gd name="connsiteX0" fmla="*/ 10562847 w 10564614"/>
              <a:gd name="connsiteY0" fmla="*/ 0 h 5183681"/>
              <a:gd name="connsiteX1" fmla="*/ 10563360 w 10564614"/>
              <a:gd name="connsiteY1" fmla="*/ 5183681 h 5183681"/>
              <a:gd name="connsiteX2" fmla="*/ 9024770 w 10564614"/>
              <a:gd name="connsiteY2" fmla="*/ 4808920 h 5183681"/>
              <a:gd name="connsiteX3" fmla="*/ 2295231 w 10564614"/>
              <a:gd name="connsiteY3" fmla="*/ 4794064 h 5183681"/>
              <a:gd name="connsiteX4" fmla="*/ 1200559 w 10564614"/>
              <a:gd name="connsiteY4" fmla="*/ 4072264 h 5183681"/>
              <a:gd name="connsiteX5" fmla="*/ 514 w 10564614"/>
              <a:gd name="connsiteY5" fmla="*/ 4819150 h 5183681"/>
              <a:gd name="connsiteX6" fmla="*/ 0 w 10564614"/>
              <a:gd name="connsiteY6" fmla="*/ 0 h 518368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87552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1864314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333 w 10564100"/>
              <a:gd name="connsiteY0" fmla="*/ 0 h 3793347"/>
              <a:gd name="connsiteX1" fmla="*/ 10562846 w 10564100"/>
              <a:gd name="connsiteY1" fmla="*/ 3793347 h 3793347"/>
              <a:gd name="connsiteX2" fmla="*/ 9024256 w 10564100"/>
              <a:gd name="connsiteY2" fmla="*/ 2944606 h 3793347"/>
              <a:gd name="connsiteX3" fmla="*/ 2294717 w 10564100"/>
              <a:gd name="connsiteY3" fmla="*/ 2929750 h 3793347"/>
              <a:gd name="connsiteX4" fmla="*/ 1200045 w 10564100"/>
              <a:gd name="connsiteY4" fmla="*/ 2207950 h 3793347"/>
              <a:gd name="connsiteX5" fmla="*/ 0 w 10564100"/>
              <a:gd name="connsiteY5" fmla="*/ 2933771 h 3793347"/>
              <a:gd name="connsiteX6" fmla="*/ 30995 w 10564100"/>
              <a:gd name="connsiteY6" fmla="*/ 0 h 3793347"/>
              <a:gd name="connsiteX0" fmla="*/ 10562333 w 10564100"/>
              <a:gd name="connsiteY0" fmla="*/ 0 h 3793347"/>
              <a:gd name="connsiteX1" fmla="*/ 10562846 w 10564100"/>
              <a:gd name="connsiteY1" fmla="*/ 3793347 h 3793347"/>
              <a:gd name="connsiteX2" fmla="*/ 9024256 w 10564100"/>
              <a:gd name="connsiteY2" fmla="*/ 2944606 h 3793347"/>
              <a:gd name="connsiteX3" fmla="*/ 2294717 w 10564100"/>
              <a:gd name="connsiteY3" fmla="*/ 2929750 h 3793347"/>
              <a:gd name="connsiteX4" fmla="*/ 1200045 w 10564100"/>
              <a:gd name="connsiteY4" fmla="*/ 2207950 h 3793347"/>
              <a:gd name="connsiteX5" fmla="*/ 0 w 10564100"/>
              <a:gd name="connsiteY5" fmla="*/ 2933771 h 3793347"/>
              <a:gd name="connsiteX6" fmla="*/ 1254 w 10564100"/>
              <a:gd name="connsiteY6" fmla="*/ 0 h 3793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64100" h="3793347">
                <a:moveTo>
                  <a:pt x="10562333" y="0"/>
                </a:moveTo>
                <a:cubicBezTo>
                  <a:pt x="10562846" y="67600"/>
                  <a:pt x="10564100" y="3749932"/>
                  <a:pt x="10562846" y="3793347"/>
                </a:cubicBezTo>
                <a:cubicBezTo>
                  <a:pt x="10190427" y="3056010"/>
                  <a:pt x="9461842" y="2928661"/>
                  <a:pt x="9024256" y="2944606"/>
                </a:cubicBezTo>
                <a:lnTo>
                  <a:pt x="2294717" y="2929750"/>
                </a:lnTo>
                <a:cubicBezTo>
                  <a:pt x="1854084" y="2930298"/>
                  <a:pt x="1423155" y="2679996"/>
                  <a:pt x="1200045" y="2207950"/>
                </a:cubicBezTo>
                <a:cubicBezTo>
                  <a:pt x="964689" y="2886404"/>
                  <a:pt x="278640" y="2932893"/>
                  <a:pt x="0" y="2933771"/>
                </a:cubicBezTo>
                <a:cubicBezTo>
                  <a:pt x="2067" y="2898258"/>
                  <a:pt x="2526" y="95582"/>
                  <a:pt x="1254" y="0"/>
                </a:cubicBezTo>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lIns="33059" tIns="42976" rIns="33059" bIns="42976" anchor="ctr"/>
          <a:lstStyle/>
          <a:p>
            <a:pPr algn="ctr" defTabSz="914400">
              <a:defRPr/>
            </a:pPr>
            <a:endParaRPr lang="en-US" sz="1000" dirty="0">
              <a:solidFill>
                <a:prstClr val="white"/>
              </a:solidFill>
              <a:cs typeface="Arial"/>
            </a:endParaRPr>
          </a:p>
        </p:txBody>
      </p:sp>
      <p:sp>
        <p:nvSpPr>
          <p:cNvPr id="2" name="Titre 1"/>
          <p:cNvSpPr>
            <a:spLocks noGrp="1"/>
          </p:cNvSpPr>
          <p:nvPr>
            <p:ph type="title"/>
          </p:nvPr>
        </p:nvSpPr>
        <p:spPr>
          <a:xfrm>
            <a:off x="0" y="4490525"/>
            <a:ext cx="9906000" cy="1362097"/>
          </a:xfrm>
          <a:prstGeom prst="rect">
            <a:avLst/>
          </a:prstGeom>
        </p:spPr>
        <p:txBody>
          <a:bodyPr vert="horz" lIns="826470" tIns="33059" rIns="66118" bIns="33059" rtlCol="0" anchor="ctr" anchorCtr="0">
            <a:noAutofit/>
          </a:bodyPr>
          <a:lstStyle>
            <a:lvl1pPr algn="l" defTabSz="914342" rtl="0" eaLnBrk="1" latinLnBrk="0" hangingPunct="1">
              <a:spcBef>
                <a:spcPct val="0"/>
              </a:spcBef>
              <a:buNone/>
              <a:defRPr lang="en-US" sz="4000" b="0" kern="1200" cap="none" baseline="0" dirty="0" smtClean="0">
                <a:solidFill>
                  <a:schemeClr val="tx1"/>
                </a:solidFill>
                <a:latin typeface="Arial" pitchFamily="34" charset="0"/>
                <a:ea typeface="+mj-ea"/>
                <a:cs typeface="Arial" pitchFamily="34" charset="0"/>
              </a:defRPr>
            </a:lvl1pPr>
          </a:lstStyle>
          <a:p>
            <a:pPr lvl="0"/>
            <a:r>
              <a:rPr lang="en-US" noProof="0" smtClean="0"/>
              <a:t>Click to edit Master title style</a:t>
            </a:r>
            <a:endParaRPr lang="en-US" noProof="0" dirty="0" smtClean="0"/>
          </a:p>
        </p:txBody>
      </p:sp>
    </p:spTree>
    <p:extLst>
      <p:ext uri="{BB962C8B-B14F-4D97-AF65-F5344CB8AC3E}">
        <p14:creationId xmlns="" xmlns:p14="http://schemas.microsoft.com/office/powerpoint/2010/main" val="4143894643"/>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showMasterSp="0" preserve="1">
  <p:cSld name="4_Section Break 1">
    <p:spTree>
      <p:nvGrpSpPr>
        <p:cNvPr id="1" name=""/>
        <p:cNvGrpSpPr/>
        <p:nvPr/>
      </p:nvGrpSpPr>
      <p:grpSpPr>
        <a:xfrm>
          <a:off x="0" y="0"/>
          <a:ext cx="0" cy="0"/>
          <a:chOff x="0" y="0"/>
          <a:chExt cx="0" cy="0"/>
        </a:xfrm>
      </p:grpSpPr>
      <p:pic>
        <p:nvPicPr>
          <p:cNvPr id="157701" name="Picture 5" descr="http://talent.capgemini.com/media_library/Medias/News_Illustrations/mobile_transformation.jpg"/>
          <p:cNvPicPr>
            <a:picLocks noChangeAspect="1" noChangeArrowheads="1"/>
          </p:cNvPicPr>
          <p:nvPr userDrawn="1"/>
        </p:nvPicPr>
        <p:blipFill>
          <a:blip r:embed="rId4" cstate="email"/>
          <a:srcRect/>
          <a:stretch>
            <a:fillRect/>
          </a:stretch>
        </p:blipFill>
        <p:spPr bwMode="auto">
          <a:xfrm>
            <a:off x="5" y="0"/>
            <a:ext cx="9905999" cy="4800600"/>
          </a:xfrm>
          <a:prstGeom prst="rect">
            <a:avLst/>
          </a:prstGeom>
          <a:noFill/>
        </p:spPr>
      </p:pic>
      <p:graphicFrame>
        <p:nvGraphicFramePr>
          <p:cNvPr id="3" name="Object 2" hidden="1"/>
          <p:cNvGraphicFramePr>
            <a:graphicFrameLocks noChangeAspect="1"/>
          </p:cNvGraphicFramePr>
          <p:nvPr/>
        </p:nvGraphicFramePr>
        <p:xfrm>
          <a:off x="0" y="0"/>
          <a:ext cx="158222" cy="158750"/>
        </p:xfrm>
        <a:graphic>
          <a:graphicData uri="http://schemas.openxmlformats.org/presentationml/2006/ole">
            <p:oleObj spid="_x0000_s506882" name="think-cell Slide" r:id="rId5" imgW="360" imgH="360" progId="">
              <p:embed/>
            </p:oleObj>
          </a:graphicData>
        </a:graphic>
      </p:graphicFrame>
      <p:grpSp>
        <p:nvGrpSpPr>
          <p:cNvPr id="4" name="Group 18"/>
          <p:cNvGrpSpPr>
            <a:grpSpLocks/>
          </p:cNvGrpSpPr>
          <p:nvPr/>
        </p:nvGrpSpPr>
        <p:grpSpPr bwMode="auto">
          <a:xfrm>
            <a:off x="2579688" y="700734"/>
            <a:ext cx="6500750" cy="1502721"/>
            <a:chOff x="2579688" y="2502608"/>
            <a:chExt cx="6500750" cy="1502663"/>
          </a:xfrm>
        </p:grpSpPr>
        <p:grpSp>
          <p:nvGrpSpPr>
            <p:cNvPr id="5" name="Groupe 709"/>
            <p:cNvGrpSpPr>
              <a:grpSpLocks/>
            </p:cNvGrpSpPr>
            <p:nvPr userDrawn="1"/>
          </p:nvGrpSpPr>
          <p:grpSpPr bwMode="auto">
            <a:xfrm>
              <a:off x="8084783" y="2883520"/>
              <a:ext cx="386117" cy="518177"/>
              <a:chOff x="2344714" y="4924226"/>
              <a:chExt cx="184150" cy="252413"/>
            </a:xfrm>
          </p:grpSpPr>
          <p:sp>
            <p:nvSpPr>
              <p:cNvPr id="40" name="Freeform 449"/>
              <p:cNvSpPr>
                <a:spLocks/>
              </p:cNvSpPr>
              <p:nvPr/>
            </p:nvSpPr>
            <p:spPr bwMode="auto">
              <a:xfrm>
                <a:off x="2344694" y="4923950"/>
                <a:ext cx="184548" cy="252859"/>
              </a:xfrm>
              <a:custGeom>
                <a:avLst/>
                <a:gdLst/>
                <a:ahLst/>
                <a:cxnLst>
                  <a:cxn ang="0">
                    <a:pos x="97" y="159"/>
                  </a:cxn>
                  <a:cxn ang="0">
                    <a:pos x="20" y="159"/>
                  </a:cxn>
                  <a:cxn ang="0">
                    <a:pos x="20" y="159"/>
                  </a:cxn>
                  <a:cxn ang="0">
                    <a:pos x="15" y="159"/>
                  </a:cxn>
                  <a:cxn ang="0">
                    <a:pos x="13" y="157"/>
                  </a:cxn>
                  <a:cxn ang="0">
                    <a:pos x="6" y="154"/>
                  </a:cxn>
                  <a:cxn ang="0">
                    <a:pos x="1" y="147"/>
                  </a:cxn>
                  <a:cxn ang="0">
                    <a:pos x="0" y="143"/>
                  </a:cxn>
                  <a:cxn ang="0">
                    <a:pos x="0" y="140"/>
                  </a:cxn>
                  <a:cxn ang="0">
                    <a:pos x="0" y="19"/>
                  </a:cxn>
                  <a:cxn ang="0">
                    <a:pos x="0" y="19"/>
                  </a:cxn>
                  <a:cxn ang="0">
                    <a:pos x="0" y="15"/>
                  </a:cxn>
                  <a:cxn ang="0">
                    <a:pos x="1" y="12"/>
                  </a:cxn>
                  <a:cxn ang="0">
                    <a:pos x="6" y="5"/>
                  </a:cxn>
                  <a:cxn ang="0">
                    <a:pos x="13" y="2"/>
                  </a:cxn>
                  <a:cxn ang="0">
                    <a:pos x="15" y="0"/>
                  </a:cxn>
                  <a:cxn ang="0">
                    <a:pos x="20" y="0"/>
                  </a:cxn>
                  <a:cxn ang="0">
                    <a:pos x="97" y="0"/>
                  </a:cxn>
                  <a:cxn ang="0">
                    <a:pos x="97" y="0"/>
                  </a:cxn>
                  <a:cxn ang="0">
                    <a:pos x="101" y="0"/>
                  </a:cxn>
                  <a:cxn ang="0">
                    <a:pos x="105" y="2"/>
                  </a:cxn>
                  <a:cxn ang="0">
                    <a:pos x="111" y="5"/>
                  </a:cxn>
                  <a:cxn ang="0">
                    <a:pos x="115" y="12"/>
                  </a:cxn>
                  <a:cxn ang="0">
                    <a:pos x="116" y="15"/>
                  </a:cxn>
                  <a:cxn ang="0">
                    <a:pos x="116" y="19"/>
                  </a:cxn>
                  <a:cxn ang="0">
                    <a:pos x="116" y="159"/>
                  </a:cxn>
                </a:cxnLst>
                <a:rect l="0" t="0" r="r" b="b"/>
                <a:pathLst>
                  <a:path w="116" h="159">
                    <a:moveTo>
                      <a:pt x="97" y="159"/>
                    </a:moveTo>
                    <a:lnTo>
                      <a:pt x="20" y="159"/>
                    </a:lnTo>
                    <a:lnTo>
                      <a:pt x="20" y="159"/>
                    </a:lnTo>
                    <a:lnTo>
                      <a:pt x="15" y="159"/>
                    </a:lnTo>
                    <a:lnTo>
                      <a:pt x="13" y="157"/>
                    </a:lnTo>
                    <a:lnTo>
                      <a:pt x="6" y="154"/>
                    </a:lnTo>
                    <a:lnTo>
                      <a:pt x="1" y="147"/>
                    </a:lnTo>
                    <a:lnTo>
                      <a:pt x="0" y="143"/>
                    </a:lnTo>
                    <a:lnTo>
                      <a:pt x="0" y="140"/>
                    </a:lnTo>
                    <a:lnTo>
                      <a:pt x="0" y="19"/>
                    </a:lnTo>
                    <a:lnTo>
                      <a:pt x="0" y="19"/>
                    </a:lnTo>
                    <a:lnTo>
                      <a:pt x="0" y="15"/>
                    </a:lnTo>
                    <a:lnTo>
                      <a:pt x="1" y="12"/>
                    </a:lnTo>
                    <a:lnTo>
                      <a:pt x="6" y="5"/>
                    </a:lnTo>
                    <a:lnTo>
                      <a:pt x="13" y="2"/>
                    </a:lnTo>
                    <a:lnTo>
                      <a:pt x="15" y="0"/>
                    </a:lnTo>
                    <a:lnTo>
                      <a:pt x="20" y="0"/>
                    </a:lnTo>
                    <a:lnTo>
                      <a:pt x="97" y="0"/>
                    </a:lnTo>
                    <a:lnTo>
                      <a:pt x="97" y="0"/>
                    </a:lnTo>
                    <a:lnTo>
                      <a:pt x="101" y="0"/>
                    </a:lnTo>
                    <a:lnTo>
                      <a:pt x="105" y="2"/>
                    </a:lnTo>
                    <a:lnTo>
                      <a:pt x="111" y="5"/>
                    </a:lnTo>
                    <a:lnTo>
                      <a:pt x="115" y="12"/>
                    </a:lnTo>
                    <a:lnTo>
                      <a:pt x="116" y="15"/>
                    </a:lnTo>
                    <a:lnTo>
                      <a:pt x="116" y="19"/>
                    </a:lnTo>
                    <a:lnTo>
                      <a:pt x="116" y="159"/>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41" name="Freeform 450"/>
              <p:cNvSpPr>
                <a:spLocks/>
              </p:cNvSpPr>
              <p:nvPr/>
            </p:nvSpPr>
            <p:spPr bwMode="auto">
              <a:xfrm>
                <a:off x="2365199" y="4944828"/>
                <a:ext cx="145178" cy="231981"/>
              </a:xfrm>
              <a:custGeom>
                <a:avLst/>
                <a:gdLst/>
                <a:ahLst/>
                <a:cxnLst>
                  <a:cxn ang="0">
                    <a:pos x="32" y="129"/>
                  </a:cxn>
                  <a:cxn ang="0">
                    <a:pos x="32" y="129"/>
                  </a:cxn>
                  <a:cxn ang="0">
                    <a:pos x="34" y="133"/>
                  </a:cxn>
                  <a:cxn ang="0">
                    <a:pos x="35" y="136"/>
                  </a:cxn>
                  <a:cxn ang="0">
                    <a:pos x="39" y="137"/>
                  </a:cxn>
                  <a:cxn ang="0">
                    <a:pos x="41" y="138"/>
                  </a:cxn>
                  <a:cxn ang="0">
                    <a:pos x="41" y="138"/>
                  </a:cxn>
                  <a:cxn ang="0">
                    <a:pos x="45" y="137"/>
                  </a:cxn>
                  <a:cxn ang="0">
                    <a:pos x="48" y="136"/>
                  </a:cxn>
                  <a:cxn ang="0">
                    <a:pos x="49" y="133"/>
                  </a:cxn>
                  <a:cxn ang="0">
                    <a:pos x="50" y="129"/>
                  </a:cxn>
                  <a:cxn ang="0">
                    <a:pos x="50" y="129"/>
                  </a:cxn>
                  <a:cxn ang="0">
                    <a:pos x="49" y="125"/>
                  </a:cxn>
                  <a:cxn ang="0">
                    <a:pos x="48" y="123"/>
                  </a:cxn>
                  <a:cxn ang="0">
                    <a:pos x="45" y="122"/>
                  </a:cxn>
                  <a:cxn ang="0">
                    <a:pos x="41" y="120"/>
                  </a:cxn>
                  <a:cxn ang="0">
                    <a:pos x="7" y="120"/>
                  </a:cxn>
                  <a:cxn ang="0">
                    <a:pos x="7" y="120"/>
                  </a:cxn>
                  <a:cxn ang="0">
                    <a:pos x="5" y="120"/>
                  </a:cxn>
                  <a:cxn ang="0">
                    <a:pos x="2" y="119"/>
                  </a:cxn>
                  <a:cxn ang="0">
                    <a:pos x="1" y="117"/>
                  </a:cxn>
                  <a:cxn ang="0">
                    <a:pos x="0" y="114"/>
                  </a:cxn>
                  <a:cxn ang="0">
                    <a:pos x="0" y="6"/>
                  </a:cxn>
                  <a:cxn ang="0">
                    <a:pos x="0" y="6"/>
                  </a:cxn>
                  <a:cxn ang="0">
                    <a:pos x="1" y="4"/>
                  </a:cxn>
                  <a:cxn ang="0">
                    <a:pos x="2" y="2"/>
                  </a:cxn>
                  <a:cxn ang="0">
                    <a:pos x="5" y="1"/>
                  </a:cxn>
                  <a:cxn ang="0">
                    <a:pos x="7" y="0"/>
                  </a:cxn>
                  <a:cxn ang="0">
                    <a:pos x="84" y="0"/>
                  </a:cxn>
                  <a:cxn ang="0">
                    <a:pos x="84" y="0"/>
                  </a:cxn>
                  <a:cxn ang="0">
                    <a:pos x="87" y="1"/>
                  </a:cxn>
                  <a:cxn ang="0">
                    <a:pos x="88" y="2"/>
                  </a:cxn>
                  <a:cxn ang="0">
                    <a:pos x="89" y="4"/>
                  </a:cxn>
                  <a:cxn ang="0">
                    <a:pos x="91" y="6"/>
                  </a:cxn>
                  <a:cxn ang="0">
                    <a:pos x="91" y="139"/>
                  </a:cxn>
                  <a:cxn ang="0">
                    <a:pos x="91" y="139"/>
                  </a:cxn>
                  <a:cxn ang="0">
                    <a:pos x="89" y="142"/>
                  </a:cxn>
                  <a:cxn ang="0">
                    <a:pos x="88" y="144"/>
                  </a:cxn>
                  <a:cxn ang="0">
                    <a:pos x="87" y="146"/>
                  </a:cxn>
                  <a:cxn ang="0">
                    <a:pos x="84" y="146"/>
                  </a:cxn>
                </a:cxnLst>
                <a:rect l="0" t="0" r="r" b="b"/>
                <a:pathLst>
                  <a:path w="91" h="146">
                    <a:moveTo>
                      <a:pt x="32" y="129"/>
                    </a:moveTo>
                    <a:lnTo>
                      <a:pt x="32" y="129"/>
                    </a:lnTo>
                    <a:lnTo>
                      <a:pt x="34" y="133"/>
                    </a:lnTo>
                    <a:lnTo>
                      <a:pt x="35" y="136"/>
                    </a:lnTo>
                    <a:lnTo>
                      <a:pt x="39" y="137"/>
                    </a:lnTo>
                    <a:lnTo>
                      <a:pt x="41" y="138"/>
                    </a:lnTo>
                    <a:lnTo>
                      <a:pt x="41" y="138"/>
                    </a:lnTo>
                    <a:lnTo>
                      <a:pt x="45" y="137"/>
                    </a:lnTo>
                    <a:lnTo>
                      <a:pt x="48" y="136"/>
                    </a:lnTo>
                    <a:lnTo>
                      <a:pt x="49" y="133"/>
                    </a:lnTo>
                    <a:lnTo>
                      <a:pt x="50" y="129"/>
                    </a:lnTo>
                    <a:lnTo>
                      <a:pt x="50" y="129"/>
                    </a:lnTo>
                    <a:lnTo>
                      <a:pt x="49" y="125"/>
                    </a:lnTo>
                    <a:lnTo>
                      <a:pt x="48" y="123"/>
                    </a:lnTo>
                    <a:lnTo>
                      <a:pt x="45" y="122"/>
                    </a:lnTo>
                    <a:lnTo>
                      <a:pt x="41" y="120"/>
                    </a:lnTo>
                    <a:lnTo>
                      <a:pt x="7" y="120"/>
                    </a:lnTo>
                    <a:lnTo>
                      <a:pt x="7" y="120"/>
                    </a:lnTo>
                    <a:lnTo>
                      <a:pt x="5" y="120"/>
                    </a:lnTo>
                    <a:lnTo>
                      <a:pt x="2" y="119"/>
                    </a:lnTo>
                    <a:lnTo>
                      <a:pt x="1" y="117"/>
                    </a:lnTo>
                    <a:lnTo>
                      <a:pt x="0" y="114"/>
                    </a:lnTo>
                    <a:lnTo>
                      <a:pt x="0" y="6"/>
                    </a:lnTo>
                    <a:lnTo>
                      <a:pt x="0" y="6"/>
                    </a:lnTo>
                    <a:lnTo>
                      <a:pt x="1" y="4"/>
                    </a:lnTo>
                    <a:lnTo>
                      <a:pt x="2" y="2"/>
                    </a:lnTo>
                    <a:lnTo>
                      <a:pt x="5" y="1"/>
                    </a:lnTo>
                    <a:lnTo>
                      <a:pt x="7" y="0"/>
                    </a:lnTo>
                    <a:lnTo>
                      <a:pt x="84" y="0"/>
                    </a:lnTo>
                    <a:lnTo>
                      <a:pt x="84" y="0"/>
                    </a:lnTo>
                    <a:lnTo>
                      <a:pt x="87" y="1"/>
                    </a:lnTo>
                    <a:lnTo>
                      <a:pt x="88" y="2"/>
                    </a:lnTo>
                    <a:lnTo>
                      <a:pt x="89" y="4"/>
                    </a:lnTo>
                    <a:lnTo>
                      <a:pt x="91" y="6"/>
                    </a:lnTo>
                    <a:lnTo>
                      <a:pt x="91" y="139"/>
                    </a:lnTo>
                    <a:lnTo>
                      <a:pt x="91" y="139"/>
                    </a:lnTo>
                    <a:lnTo>
                      <a:pt x="89" y="142"/>
                    </a:lnTo>
                    <a:lnTo>
                      <a:pt x="88" y="144"/>
                    </a:lnTo>
                    <a:lnTo>
                      <a:pt x="87" y="146"/>
                    </a:lnTo>
                    <a:lnTo>
                      <a:pt x="84" y="146"/>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grpSp>
        <p:grpSp>
          <p:nvGrpSpPr>
            <p:cNvPr id="6" name="Groupe 836"/>
            <p:cNvGrpSpPr>
              <a:grpSpLocks/>
            </p:cNvGrpSpPr>
            <p:nvPr userDrawn="1"/>
          </p:nvGrpSpPr>
          <p:grpSpPr bwMode="auto">
            <a:xfrm>
              <a:off x="6165033" y="2867225"/>
              <a:ext cx="722304" cy="534472"/>
              <a:chOff x="1163614" y="7062589"/>
              <a:chExt cx="344488" cy="260350"/>
            </a:xfrm>
          </p:grpSpPr>
          <p:sp>
            <p:nvSpPr>
              <p:cNvPr id="26" name="Freeform 578"/>
              <p:cNvSpPr>
                <a:spLocks/>
              </p:cNvSpPr>
              <p:nvPr/>
            </p:nvSpPr>
            <p:spPr bwMode="auto">
              <a:xfrm>
                <a:off x="1477958" y="7108914"/>
                <a:ext cx="30348" cy="166252"/>
              </a:xfrm>
              <a:custGeom>
                <a:avLst/>
                <a:gdLst/>
                <a:ahLst/>
                <a:cxnLst>
                  <a:cxn ang="0">
                    <a:pos x="0" y="105"/>
                  </a:cxn>
                  <a:cxn ang="0">
                    <a:pos x="0" y="105"/>
                  </a:cxn>
                  <a:cxn ang="0">
                    <a:pos x="7" y="94"/>
                  </a:cxn>
                  <a:cxn ang="0">
                    <a:pos x="14" y="81"/>
                  </a:cxn>
                  <a:cxn ang="0">
                    <a:pos x="17" y="67"/>
                  </a:cxn>
                  <a:cxn ang="0">
                    <a:pos x="19" y="52"/>
                  </a:cxn>
                  <a:cxn ang="0">
                    <a:pos x="19" y="52"/>
                  </a:cxn>
                  <a:cxn ang="0">
                    <a:pos x="17" y="38"/>
                  </a:cxn>
                  <a:cxn ang="0">
                    <a:pos x="14" y="24"/>
                  </a:cxn>
                  <a:cxn ang="0">
                    <a:pos x="7" y="12"/>
                  </a:cxn>
                  <a:cxn ang="0">
                    <a:pos x="0" y="0"/>
                  </a:cxn>
                </a:cxnLst>
                <a:rect l="0" t="0" r="r" b="b"/>
                <a:pathLst>
                  <a:path w="19" h="105">
                    <a:moveTo>
                      <a:pt x="0" y="105"/>
                    </a:moveTo>
                    <a:lnTo>
                      <a:pt x="0" y="105"/>
                    </a:lnTo>
                    <a:lnTo>
                      <a:pt x="7" y="94"/>
                    </a:lnTo>
                    <a:lnTo>
                      <a:pt x="14" y="81"/>
                    </a:lnTo>
                    <a:lnTo>
                      <a:pt x="17" y="67"/>
                    </a:lnTo>
                    <a:lnTo>
                      <a:pt x="19" y="52"/>
                    </a:lnTo>
                    <a:lnTo>
                      <a:pt x="19" y="52"/>
                    </a:lnTo>
                    <a:lnTo>
                      <a:pt x="17" y="38"/>
                    </a:lnTo>
                    <a:lnTo>
                      <a:pt x="14" y="24"/>
                    </a:lnTo>
                    <a:lnTo>
                      <a:pt x="7" y="12"/>
                    </a:lnTo>
                    <a:lnTo>
                      <a:pt x="0" y="0"/>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27" name="Freeform 579"/>
              <p:cNvSpPr>
                <a:spLocks/>
              </p:cNvSpPr>
              <p:nvPr/>
            </p:nvSpPr>
            <p:spPr bwMode="auto">
              <a:xfrm>
                <a:off x="1277825" y="7273619"/>
                <a:ext cx="101707" cy="49489"/>
              </a:xfrm>
              <a:custGeom>
                <a:avLst/>
                <a:gdLst/>
                <a:ahLst/>
                <a:cxnLst>
                  <a:cxn ang="0">
                    <a:pos x="0" y="0"/>
                  </a:cxn>
                  <a:cxn ang="0">
                    <a:pos x="0" y="0"/>
                  </a:cxn>
                  <a:cxn ang="0">
                    <a:pos x="7" y="7"/>
                  </a:cxn>
                  <a:cxn ang="0">
                    <a:pos x="13" y="13"/>
                  </a:cxn>
                  <a:cxn ang="0">
                    <a:pos x="21" y="18"/>
                  </a:cxn>
                  <a:cxn ang="0">
                    <a:pos x="28" y="22"/>
                  </a:cxn>
                  <a:cxn ang="0">
                    <a:pos x="36" y="26"/>
                  </a:cxn>
                  <a:cxn ang="0">
                    <a:pos x="45" y="28"/>
                  </a:cxn>
                  <a:cxn ang="0">
                    <a:pos x="54" y="29"/>
                  </a:cxn>
                  <a:cxn ang="0">
                    <a:pos x="64" y="31"/>
                  </a:cxn>
                </a:cxnLst>
                <a:rect l="0" t="0" r="r" b="b"/>
                <a:pathLst>
                  <a:path w="64" h="31">
                    <a:moveTo>
                      <a:pt x="0" y="0"/>
                    </a:moveTo>
                    <a:lnTo>
                      <a:pt x="0" y="0"/>
                    </a:lnTo>
                    <a:lnTo>
                      <a:pt x="7" y="7"/>
                    </a:lnTo>
                    <a:lnTo>
                      <a:pt x="13" y="13"/>
                    </a:lnTo>
                    <a:lnTo>
                      <a:pt x="21" y="18"/>
                    </a:lnTo>
                    <a:lnTo>
                      <a:pt x="28" y="22"/>
                    </a:lnTo>
                    <a:lnTo>
                      <a:pt x="36" y="26"/>
                    </a:lnTo>
                    <a:lnTo>
                      <a:pt x="45" y="28"/>
                    </a:lnTo>
                    <a:lnTo>
                      <a:pt x="54" y="29"/>
                    </a:lnTo>
                    <a:lnTo>
                      <a:pt x="64" y="31"/>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28" name="Line 580"/>
              <p:cNvSpPr>
                <a:spLocks noChangeShapeType="1"/>
              </p:cNvSpPr>
              <p:nvPr/>
            </p:nvSpPr>
            <p:spPr bwMode="auto">
              <a:xfrm>
                <a:off x="1247477" y="7190880"/>
                <a:ext cx="1640" cy="1547"/>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29" name="Line 581"/>
              <p:cNvSpPr>
                <a:spLocks noChangeShapeType="1"/>
              </p:cNvSpPr>
              <p:nvPr/>
            </p:nvSpPr>
            <p:spPr bwMode="auto">
              <a:xfrm>
                <a:off x="1277825" y="7108914"/>
                <a:ext cx="1640" cy="1547"/>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30" name="Freeform 582"/>
              <p:cNvSpPr>
                <a:spLocks/>
              </p:cNvSpPr>
              <p:nvPr/>
            </p:nvSpPr>
            <p:spPr bwMode="auto">
              <a:xfrm>
                <a:off x="1277825" y="7062518"/>
                <a:ext cx="200134" cy="46396"/>
              </a:xfrm>
              <a:custGeom>
                <a:avLst/>
                <a:gdLst/>
                <a:ahLst/>
                <a:cxnLst>
                  <a:cxn ang="0">
                    <a:pos x="0" y="29"/>
                  </a:cxn>
                  <a:cxn ang="0">
                    <a:pos x="0" y="29"/>
                  </a:cxn>
                  <a:cxn ang="0">
                    <a:pos x="7" y="23"/>
                  </a:cxn>
                  <a:cxn ang="0">
                    <a:pos x="13" y="17"/>
                  </a:cxn>
                  <a:cxn ang="0">
                    <a:pos x="21" y="12"/>
                  </a:cxn>
                  <a:cxn ang="0">
                    <a:pos x="28" y="8"/>
                  </a:cxn>
                  <a:cxn ang="0">
                    <a:pos x="37" y="4"/>
                  </a:cxn>
                  <a:cxn ang="0">
                    <a:pos x="45" y="3"/>
                  </a:cxn>
                  <a:cxn ang="0">
                    <a:pos x="54" y="0"/>
                  </a:cxn>
                  <a:cxn ang="0">
                    <a:pos x="64" y="0"/>
                  </a:cxn>
                  <a:cxn ang="0">
                    <a:pos x="64" y="0"/>
                  </a:cxn>
                  <a:cxn ang="0">
                    <a:pos x="73" y="0"/>
                  </a:cxn>
                  <a:cxn ang="0">
                    <a:pos x="81" y="3"/>
                  </a:cxn>
                  <a:cxn ang="0">
                    <a:pos x="90" y="4"/>
                  </a:cxn>
                  <a:cxn ang="0">
                    <a:pos x="98" y="8"/>
                  </a:cxn>
                  <a:cxn ang="0">
                    <a:pos x="105" y="12"/>
                  </a:cxn>
                  <a:cxn ang="0">
                    <a:pos x="113" y="17"/>
                  </a:cxn>
                  <a:cxn ang="0">
                    <a:pos x="119" y="23"/>
                  </a:cxn>
                  <a:cxn ang="0">
                    <a:pos x="126" y="29"/>
                  </a:cxn>
                </a:cxnLst>
                <a:rect l="0" t="0" r="r" b="b"/>
                <a:pathLst>
                  <a:path w="126" h="29">
                    <a:moveTo>
                      <a:pt x="0" y="29"/>
                    </a:moveTo>
                    <a:lnTo>
                      <a:pt x="0" y="29"/>
                    </a:lnTo>
                    <a:lnTo>
                      <a:pt x="7" y="23"/>
                    </a:lnTo>
                    <a:lnTo>
                      <a:pt x="13" y="17"/>
                    </a:lnTo>
                    <a:lnTo>
                      <a:pt x="21" y="12"/>
                    </a:lnTo>
                    <a:lnTo>
                      <a:pt x="28" y="8"/>
                    </a:lnTo>
                    <a:lnTo>
                      <a:pt x="37" y="4"/>
                    </a:lnTo>
                    <a:lnTo>
                      <a:pt x="45" y="3"/>
                    </a:lnTo>
                    <a:lnTo>
                      <a:pt x="54" y="0"/>
                    </a:lnTo>
                    <a:lnTo>
                      <a:pt x="64" y="0"/>
                    </a:lnTo>
                    <a:lnTo>
                      <a:pt x="64" y="0"/>
                    </a:lnTo>
                    <a:lnTo>
                      <a:pt x="73" y="0"/>
                    </a:lnTo>
                    <a:lnTo>
                      <a:pt x="81" y="3"/>
                    </a:lnTo>
                    <a:lnTo>
                      <a:pt x="90" y="4"/>
                    </a:lnTo>
                    <a:lnTo>
                      <a:pt x="98" y="8"/>
                    </a:lnTo>
                    <a:lnTo>
                      <a:pt x="105" y="12"/>
                    </a:lnTo>
                    <a:lnTo>
                      <a:pt x="113" y="17"/>
                    </a:lnTo>
                    <a:lnTo>
                      <a:pt x="119" y="23"/>
                    </a:lnTo>
                    <a:lnTo>
                      <a:pt x="126" y="29"/>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31" name="Freeform 583"/>
              <p:cNvSpPr>
                <a:spLocks/>
              </p:cNvSpPr>
              <p:nvPr/>
            </p:nvSpPr>
            <p:spPr bwMode="auto">
              <a:xfrm>
                <a:off x="1277825" y="7108914"/>
                <a:ext cx="200134" cy="21651"/>
              </a:xfrm>
              <a:custGeom>
                <a:avLst/>
                <a:gdLst/>
                <a:ahLst/>
                <a:cxnLst>
                  <a:cxn ang="0">
                    <a:pos x="0" y="0"/>
                  </a:cxn>
                  <a:cxn ang="0">
                    <a:pos x="0" y="0"/>
                  </a:cxn>
                  <a:cxn ang="0">
                    <a:pos x="13" y="7"/>
                  </a:cxn>
                  <a:cxn ang="0">
                    <a:pos x="28" y="10"/>
                  </a:cxn>
                  <a:cxn ang="0">
                    <a:pos x="45" y="13"/>
                  </a:cxn>
                  <a:cxn ang="0">
                    <a:pos x="62" y="14"/>
                  </a:cxn>
                  <a:cxn ang="0">
                    <a:pos x="62" y="14"/>
                  </a:cxn>
                  <a:cxn ang="0">
                    <a:pos x="81" y="13"/>
                  </a:cxn>
                  <a:cxn ang="0">
                    <a:pos x="98" y="10"/>
                  </a:cxn>
                  <a:cxn ang="0">
                    <a:pos x="113" y="5"/>
                  </a:cxn>
                  <a:cxn ang="0">
                    <a:pos x="126" y="0"/>
                  </a:cxn>
                </a:cxnLst>
                <a:rect l="0" t="0" r="r" b="b"/>
                <a:pathLst>
                  <a:path w="126" h="14">
                    <a:moveTo>
                      <a:pt x="0" y="0"/>
                    </a:moveTo>
                    <a:lnTo>
                      <a:pt x="0" y="0"/>
                    </a:lnTo>
                    <a:lnTo>
                      <a:pt x="13" y="7"/>
                    </a:lnTo>
                    <a:lnTo>
                      <a:pt x="28" y="10"/>
                    </a:lnTo>
                    <a:lnTo>
                      <a:pt x="45" y="13"/>
                    </a:lnTo>
                    <a:lnTo>
                      <a:pt x="62" y="14"/>
                    </a:lnTo>
                    <a:lnTo>
                      <a:pt x="62" y="14"/>
                    </a:lnTo>
                    <a:lnTo>
                      <a:pt x="81" y="13"/>
                    </a:lnTo>
                    <a:lnTo>
                      <a:pt x="98" y="10"/>
                    </a:lnTo>
                    <a:lnTo>
                      <a:pt x="113" y="5"/>
                    </a:lnTo>
                    <a:lnTo>
                      <a:pt x="126" y="0"/>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32" name="Freeform 584"/>
              <p:cNvSpPr>
                <a:spLocks/>
              </p:cNvSpPr>
              <p:nvPr/>
            </p:nvSpPr>
            <p:spPr bwMode="auto">
              <a:xfrm>
                <a:off x="1277825" y="7251968"/>
                <a:ext cx="200134" cy="23198"/>
              </a:xfrm>
              <a:custGeom>
                <a:avLst/>
                <a:gdLst/>
                <a:ahLst/>
                <a:cxnLst>
                  <a:cxn ang="0">
                    <a:pos x="126" y="14"/>
                  </a:cxn>
                  <a:cxn ang="0">
                    <a:pos x="126" y="14"/>
                  </a:cxn>
                  <a:cxn ang="0">
                    <a:pos x="113" y="9"/>
                  </a:cxn>
                  <a:cxn ang="0">
                    <a:pos x="98" y="4"/>
                  </a:cxn>
                  <a:cxn ang="0">
                    <a:pos x="81" y="2"/>
                  </a:cxn>
                  <a:cxn ang="0">
                    <a:pos x="64" y="0"/>
                  </a:cxn>
                  <a:cxn ang="0">
                    <a:pos x="64" y="0"/>
                  </a:cxn>
                  <a:cxn ang="0">
                    <a:pos x="45" y="2"/>
                  </a:cxn>
                  <a:cxn ang="0">
                    <a:pos x="28" y="4"/>
                  </a:cxn>
                  <a:cxn ang="0">
                    <a:pos x="13" y="9"/>
                  </a:cxn>
                  <a:cxn ang="0">
                    <a:pos x="0" y="15"/>
                  </a:cxn>
                </a:cxnLst>
                <a:rect l="0" t="0" r="r" b="b"/>
                <a:pathLst>
                  <a:path w="126" h="15">
                    <a:moveTo>
                      <a:pt x="126" y="14"/>
                    </a:moveTo>
                    <a:lnTo>
                      <a:pt x="126" y="14"/>
                    </a:lnTo>
                    <a:lnTo>
                      <a:pt x="113" y="9"/>
                    </a:lnTo>
                    <a:lnTo>
                      <a:pt x="98" y="4"/>
                    </a:lnTo>
                    <a:lnTo>
                      <a:pt x="81" y="2"/>
                    </a:lnTo>
                    <a:lnTo>
                      <a:pt x="64" y="0"/>
                    </a:lnTo>
                    <a:lnTo>
                      <a:pt x="64" y="0"/>
                    </a:lnTo>
                    <a:lnTo>
                      <a:pt x="45" y="2"/>
                    </a:lnTo>
                    <a:lnTo>
                      <a:pt x="28" y="4"/>
                    </a:lnTo>
                    <a:lnTo>
                      <a:pt x="13" y="9"/>
                    </a:lnTo>
                    <a:lnTo>
                      <a:pt x="0" y="15"/>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33" name="Freeform 585"/>
              <p:cNvSpPr>
                <a:spLocks/>
              </p:cNvSpPr>
              <p:nvPr/>
            </p:nvSpPr>
            <p:spPr bwMode="auto">
              <a:xfrm>
                <a:off x="1308173" y="7062518"/>
                <a:ext cx="141078" cy="260591"/>
              </a:xfrm>
              <a:custGeom>
                <a:avLst/>
                <a:gdLst/>
                <a:ahLst/>
                <a:cxnLst>
                  <a:cxn ang="0">
                    <a:pos x="0" y="81"/>
                  </a:cxn>
                  <a:cxn ang="0">
                    <a:pos x="0" y="81"/>
                  </a:cxn>
                  <a:cxn ang="0">
                    <a:pos x="2" y="65"/>
                  </a:cxn>
                  <a:cxn ang="0">
                    <a:pos x="4" y="50"/>
                  </a:cxn>
                  <a:cxn ang="0">
                    <a:pos x="8" y="36"/>
                  </a:cxn>
                  <a:cxn ang="0">
                    <a:pos x="13" y="24"/>
                  </a:cxn>
                  <a:cxn ang="0">
                    <a:pos x="19" y="14"/>
                  </a:cxn>
                  <a:cxn ang="0">
                    <a:pos x="27" y="7"/>
                  </a:cxn>
                  <a:cxn ang="0">
                    <a:pos x="36" y="1"/>
                  </a:cxn>
                  <a:cxn ang="0">
                    <a:pos x="40" y="0"/>
                  </a:cxn>
                  <a:cxn ang="0">
                    <a:pos x="45" y="0"/>
                  </a:cxn>
                  <a:cxn ang="0">
                    <a:pos x="45" y="0"/>
                  </a:cxn>
                  <a:cxn ang="0">
                    <a:pos x="48" y="0"/>
                  </a:cxn>
                  <a:cxn ang="0">
                    <a:pos x="54" y="1"/>
                  </a:cxn>
                  <a:cxn ang="0">
                    <a:pos x="61" y="7"/>
                  </a:cxn>
                  <a:cxn ang="0">
                    <a:pos x="69" y="14"/>
                  </a:cxn>
                  <a:cxn ang="0">
                    <a:pos x="75" y="24"/>
                  </a:cxn>
                  <a:cxn ang="0">
                    <a:pos x="81" y="36"/>
                  </a:cxn>
                  <a:cxn ang="0">
                    <a:pos x="85" y="50"/>
                  </a:cxn>
                  <a:cxn ang="0">
                    <a:pos x="88" y="65"/>
                  </a:cxn>
                  <a:cxn ang="0">
                    <a:pos x="89" y="81"/>
                  </a:cxn>
                  <a:cxn ang="0">
                    <a:pos x="89" y="81"/>
                  </a:cxn>
                  <a:cxn ang="0">
                    <a:pos x="88" y="98"/>
                  </a:cxn>
                  <a:cxn ang="0">
                    <a:pos x="85" y="113"/>
                  </a:cxn>
                  <a:cxn ang="0">
                    <a:pos x="81" y="127"/>
                  </a:cxn>
                  <a:cxn ang="0">
                    <a:pos x="75" y="140"/>
                  </a:cxn>
                  <a:cxn ang="0">
                    <a:pos x="69" y="150"/>
                  </a:cxn>
                  <a:cxn ang="0">
                    <a:pos x="61" y="157"/>
                  </a:cxn>
                  <a:cxn ang="0">
                    <a:pos x="54" y="161"/>
                  </a:cxn>
                  <a:cxn ang="0">
                    <a:pos x="48" y="162"/>
                  </a:cxn>
                  <a:cxn ang="0">
                    <a:pos x="45" y="164"/>
                  </a:cxn>
                  <a:cxn ang="0">
                    <a:pos x="45" y="164"/>
                  </a:cxn>
                  <a:cxn ang="0">
                    <a:pos x="38" y="162"/>
                  </a:cxn>
                  <a:cxn ang="0">
                    <a:pos x="33" y="160"/>
                  </a:cxn>
                  <a:cxn ang="0">
                    <a:pos x="27" y="157"/>
                  </a:cxn>
                  <a:cxn ang="0">
                    <a:pos x="22" y="152"/>
                  </a:cxn>
                  <a:cxn ang="0">
                    <a:pos x="18" y="147"/>
                  </a:cxn>
                  <a:cxn ang="0">
                    <a:pos x="13" y="140"/>
                  </a:cxn>
                  <a:cxn ang="0">
                    <a:pos x="9" y="132"/>
                  </a:cxn>
                  <a:cxn ang="0">
                    <a:pos x="7" y="124"/>
                  </a:cxn>
                </a:cxnLst>
                <a:rect l="0" t="0" r="r" b="b"/>
                <a:pathLst>
                  <a:path w="89" h="164">
                    <a:moveTo>
                      <a:pt x="0" y="81"/>
                    </a:moveTo>
                    <a:lnTo>
                      <a:pt x="0" y="81"/>
                    </a:lnTo>
                    <a:lnTo>
                      <a:pt x="2" y="65"/>
                    </a:lnTo>
                    <a:lnTo>
                      <a:pt x="4" y="50"/>
                    </a:lnTo>
                    <a:lnTo>
                      <a:pt x="8" y="36"/>
                    </a:lnTo>
                    <a:lnTo>
                      <a:pt x="13" y="24"/>
                    </a:lnTo>
                    <a:lnTo>
                      <a:pt x="19" y="14"/>
                    </a:lnTo>
                    <a:lnTo>
                      <a:pt x="27" y="7"/>
                    </a:lnTo>
                    <a:lnTo>
                      <a:pt x="36" y="1"/>
                    </a:lnTo>
                    <a:lnTo>
                      <a:pt x="40" y="0"/>
                    </a:lnTo>
                    <a:lnTo>
                      <a:pt x="45" y="0"/>
                    </a:lnTo>
                    <a:lnTo>
                      <a:pt x="45" y="0"/>
                    </a:lnTo>
                    <a:lnTo>
                      <a:pt x="48" y="0"/>
                    </a:lnTo>
                    <a:lnTo>
                      <a:pt x="54" y="1"/>
                    </a:lnTo>
                    <a:lnTo>
                      <a:pt x="61" y="7"/>
                    </a:lnTo>
                    <a:lnTo>
                      <a:pt x="69" y="14"/>
                    </a:lnTo>
                    <a:lnTo>
                      <a:pt x="75" y="24"/>
                    </a:lnTo>
                    <a:lnTo>
                      <a:pt x="81" y="36"/>
                    </a:lnTo>
                    <a:lnTo>
                      <a:pt x="85" y="50"/>
                    </a:lnTo>
                    <a:lnTo>
                      <a:pt x="88" y="65"/>
                    </a:lnTo>
                    <a:lnTo>
                      <a:pt x="89" y="81"/>
                    </a:lnTo>
                    <a:lnTo>
                      <a:pt x="89" y="81"/>
                    </a:lnTo>
                    <a:lnTo>
                      <a:pt x="88" y="98"/>
                    </a:lnTo>
                    <a:lnTo>
                      <a:pt x="85" y="113"/>
                    </a:lnTo>
                    <a:lnTo>
                      <a:pt x="81" y="127"/>
                    </a:lnTo>
                    <a:lnTo>
                      <a:pt x="75" y="140"/>
                    </a:lnTo>
                    <a:lnTo>
                      <a:pt x="69" y="150"/>
                    </a:lnTo>
                    <a:lnTo>
                      <a:pt x="61" y="157"/>
                    </a:lnTo>
                    <a:lnTo>
                      <a:pt x="54" y="161"/>
                    </a:lnTo>
                    <a:lnTo>
                      <a:pt x="48" y="162"/>
                    </a:lnTo>
                    <a:lnTo>
                      <a:pt x="45" y="164"/>
                    </a:lnTo>
                    <a:lnTo>
                      <a:pt x="45" y="164"/>
                    </a:lnTo>
                    <a:lnTo>
                      <a:pt x="38" y="162"/>
                    </a:lnTo>
                    <a:lnTo>
                      <a:pt x="33" y="160"/>
                    </a:lnTo>
                    <a:lnTo>
                      <a:pt x="27" y="157"/>
                    </a:lnTo>
                    <a:lnTo>
                      <a:pt x="22" y="152"/>
                    </a:lnTo>
                    <a:lnTo>
                      <a:pt x="18" y="147"/>
                    </a:lnTo>
                    <a:lnTo>
                      <a:pt x="13" y="140"/>
                    </a:lnTo>
                    <a:lnTo>
                      <a:pt x="9" y="132"/>
                    </a:lnTo>
                    <a:lnTo>
                      <a:pt x="7" y="124"/>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34" name="Line 586"/>
              <p:cNvSpPr>
                <a:spLocks noChangeShapeType="1"/>
              </p:cNvSpPr>
              <p:nvPr/>
            </p:nvSpPr>
            <p:spPr bwMode="auto">
              <a:xfrm>
                <a:off x="1247477" y="7190880"/>
                <a:ext cx="260830" cy="1547"/>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35" name="Line 587"/>
              <p:cNvSpPr>
                <a:spLocks noChangeShapeType="1"/>
              </p:cNvSpPr>
              <p:nvPr/>
            </p:nvSpPr>
            <p:spPr bwMode="auto">
              <a:xfrm flipV="1">
                <a:off x="1379532" y="7062518"/>
                <a:ext cx="820" cy="260591"/>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36" name="Line 588"/>
              <p:cNvSpPr>
                <a:spLocks noChangeShapeType="1"/>
              </p:cNvSpPr>
              <p:nvPr/>
            </p:nvSpPr>
            <p:spPr bwMode="auto">
              <a:xfrm>
                <a:off x="1163814" y="7167682"/>
                <a:ext cx="83662" cy="1547"/>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37" name="Freeform 589"/>
              <p:cNvSpPr>
                <a:spLocks/>
              </p:cNvSpPr>
              <p:nvPr/>
            </p:nvSpPr>
            <p:spPr bwMode="auto">
              <a:xfrm>
                <a:off x="1247477" y="7143711"/>
                <a:ext cx="25427" cy="47170"/>
              </a:xfrm>
              <a:custGeom>
                <a:avLst/>
                <a:gdLst/>
                <a:ahLst/>
                <a:cxnLst>
                  <a:cxn ang="0">
                    <a:pos x="0" y="0"/>
                  </a:cxn>
                  <a:cxn ang="0">
                    <a:pos x="16" y="15"/>
                  </a:cxn>
                  <a:cxn ang="0">
                    <a:pos x="0" y="30"/>
                  </a:cxn>
                </a:cxnLst>
                <a:rect l="0" t="0" r="r" b="b"/>
                <a:pathLst>
                  <a:path w="16" h="30">
                    <a:moveTo>
                      <a:pt x="0" y="0"/>
                    </a:moveTo>
                    <a:lnTo>
                      <a:pt x="16" y="15"/>
                    </a:lnTo>
                    <a:lnTo>
                      <a:pt x="0" y="30"/>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38" name="Line 590"/>
              <p:cNvSpPr>
                <a:spLocks noChangeShapeType="1"/>
              </p:cNvSpPr>
              <p:nvPr/>
            </p:nvSpPr>
            <p:spPr bwMode="auto">
              <a:xfrm>
                <a:off x="1231892" y="7235730"/>
                <a:ext cx="86943" cy="1547"/>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39" name="Freeform 591"/>
              <p:cNvSpPr>
                <a:spLocks/>
              </p:cNvSpPr>
              <p:nvPr/>
            </p:nvSpPr>
            <p:spPr bwMode="auto">
              <a:xfrm>
                <a:off x="1318836" y="7210212"/>
                <a:ext cx="23787" cy="49489"/>
              </a:xfrm>
              <a:custGeom>
                <a:avLst/>
                <a:gdLst/>
                <a:ahLst/>
                <a:cxnLst>
                  <a:cxn ang="0">
                    <a:pos x="0" y="0"/>
                  </a:cxn>
                  <a:cxn ang="0">
                    <a:pos x="15" y="16"/>
                  </a:cxn>
                  <a:cxn ang="0">
                    <a:pos x="0" y="31"/>
                  </a:cxn>
                </a:cxnLst>
                <a:rect l="0" t="0" r="r" b="b"/>
                <a:pathLst>
                  <a:path w="15" h="31">
                    <a:moveTo>
                      <a:pt x="0" y="0"/>
                    </a:moveTo>
                    <a:lnTo>
                      <a:pt x="15" y="16"/>
                    </a:lnTo>
                    <a:lnTo>
                      <a:pt x="0" y="31"/>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grpSp>
        <p:grpSp>
          <p:nvGrpSpPr>
            <p:cNvPr id="7" name="Groupe 320"/>
            <p:cNvGrpSpPr>
              <a:grpSpLocks/>
            </p:cNvGrpSpPr>
            <p:nvPr userDrawn="1"/>
          </p:nvGrpSpPr>
          <p:grpSpPr bwMode="auto">
            <a:xfrm>
              <a:off x="4610305" y="2502608"/>
              <a:ext cx="442816" cy="482367"/>
              <a:chOff x="4430703" y="4715239"/>
              <a:chExt cx="374626" cy="416805"/>
            </a:xfrm>
          </p:grpSpPr>
          <p:sp>
            <p:nvSpPr>
              <p:cNvPr id="21" name="Freeform 897"/>
              <p:cNvSpPr>
                <a:spLocks/>
              </p:cNvSpPr>
              <p:nvPr/>
            </p:nvSpPr>
            <p:spPr bwMode="auto">
              <a:xfrm>
                <a:off x="4649334" y="4788757"/>
                <a:ext cx="155680" cy="256503"/>
              </a:xfrm>
              <a:custGeom>
                <a:avLst/>
                <a:gdLst>
                  <a:gd name="connsiteX0" fmla="*/ 4912 w 10000"/>
                  <a:gd name="connsiteY0" fmla="*/ 10000 h 10000"/>
                  <a:gd name="connsiteX1" fmla="*/ 4912 w 10000"/>
                  <a:gd name="connsiteY1" fmla="*/ 10000 h 10000"/>
                  <a:gd name="connsiteX2" fmla="*/ 6754 w 10000"/>
                  <a:gd name="connsiteY2" fmla="*/ 10000 h 10000"/>
                  <a:gd name="connsiteX3" fmla="*/ 8421 w 10000"/>
                  <a:gd name="connsiteY3" fmla="*/ 9938 h 10000"/>
                  <a:gd name="connsiteX4" fmla="*/ 9561 w 10000"/>
                  <a:gd name="connsiteY4" fmla="*/ 9814 h 10000"/>
                  <a:gd name="connsiteX5" fmla="*/ 9912 w 10000"/>
                  <a:gd name="connsiteY5" fmla="*/ 9752 h 10000"/>
                  <a:gd name="connsiteX6" fmla="*/ 10000 w 10000"/>
                  <a:gd name="connsiteY6" fmla="*/ 9689 h 10000"/>
                  <a:gd name="connsiteX7" fmla="*/ 10000 w 10000"/>
                  <a:gd name="connsiteY7" fmla="*/ 9689 h 10000"/>
                  <a:gd name="connsiteX8" fmla="*/ 10000 w 10000"/>
                  <a:gd name="connsiteY8" fmla="*/ 8634 h 10000"/>
                  <a:gd name="connsiteX9" fmla="*/ 9912 w 10000"/>
                  <a:gd name="connsiteY9" fmla="*/ 7702 h 10000"/>
                  <a:gd name="connsiteX10" fmla="*/ 9561 w 10000"/>
                  <a:gd name="connsiteY10" fmla="*/ 6832 h 10000"/>
                  <a:gd name="connsiteX11" fmla="*/ 9211 w 10000"/>
                  <a:gd name="connsiteY11" fmla="*/ 6087 h 10000"/>
                  <a:gd name="connsiteX12" fmla="*/ 8684 w 10000"/>
                  <a:gd name="connsiteY12" fmla="*/ 5342 h 10000"/>
                  <a:gd name="connsiteX13" fmla="*/ 7982 w 10000"/>
                  <a:gd name="connsiteY13" fmla="*/ 4783 h 10000"/>
                  <a:gd name="connsiteX14" fmla="*/ 7105 w 10000"/>
                  <a:gd name="connsiteY14" fmla="*/ 4410 h 10000"/>
                  <a:gd name="connsiteX15" fmla="*/ 6140 w 10000"/>
                  <a:gd name="connsiteY15" fmla="*/ 4099 h 10000"/>
                  <a:gd name="connsiteX16" fmla="*/ 6140 w 10000"/>
                  <a:gd name="connsiteY16" fmla="*/ 4099 h 10000"/>
                  <a:gd name="connsiteX17" fmla="*/ 6667 w 10000"/>
                  <a:gd name="connsiteY17" fmla="*/ 3727 h 10000"/>
                  <a:gd name="connsiteX18" fmla="*/ 7018 w 10000"/>
                  <a:gd name="connsiteY18" fmla="*/ 3230 h 10000"/>
                  <a:gd name="connsiteX19" fmla="*/ 7281 w 10000"/>
                  <a:gd name="connsiteY19" fmla="*/ 2671 h 10000"/>
                  <a:gd name="connsiteX20" fmla="*/ 7544 w 10000"/>
                  <a:gd name="connsiteY20" fmla="*/ 2112 h 10000"/>
                  <a:gd name="connsiteX21" fmla="*/ 7544 w 10000"/>
                  <a:gd name="connsiteY21" fmla="*/ 2112 h 10000"/>
                  <a:gd name="connsiteX22" fmla="*/ 7456 w 10000"/>
                  <a:gd name="connsiteY22" fmla="*/ 1677 h 10000"/>
                  <a:gd name="connsiteX23" fmla="*/ 7281 w 10000"/>
                  <a:gd name="connsiteY23" fmla="*/ 1242 h 10000"/>
                  <a:gd name="connsiteX24" fmla="*/ 7105 w 10000"/>
                  <a:gd name="connsiteY24" fmla="*/ 870 h 10000"/>
                  <a:gd name="connsiteX25" fmla="*/ 6754 w 10000"/>
                  <a:gd name="connsiteY25" fmla="*/ 559 h 10000"/>
                  <a:gd name="connsiteX26" fmla="*/ 6404 w 10000"/>
                  <a:gd name="connsiteY26" fmla="*/ 311 h 10000"/>
                  <a:gd name="connsiteX27" fmla="*/ 5965 w 10000"/>
                  <a:gd name="connsiteY27" fmla="*/ 186 h 10000"/>
                  <a:gd name="connsiteX28" fmla="*/ 5526 w 10000"/>
                  <a:gd name="connsiteY28" fmla="*/ 0 h 10000"/>
                  <a:gd name="connsiteX29" fmla="*/ 5000 w 10000"/>
                  <a:gd name="connsiteY29" fmla="*/ 0 h 10000"/>
                  <a:gd name="connsiteX30" fmla="*/ 5000 w 10000"/>
                  <a:gd name="connsiteY30" fmla="*/ 0 h 10000"/>
                  <a:gd name="connsiteX31" fmla="*/ 4561 w 10000"/>
                  <a:gd name="connsiteY31" fmla="*/ 0 h 10000"/>
                  <a:gd name="connsiteX32" fmla="*/ 4123 w 10000"/>
                  <a:gd name="connsiteY32" fmla="*/ 186 h 10000"/>
                  <a:gd name="connsiteX33" fmla="*/ 3684 w 10000"/>
                  <a:gd name="connsiteY33" fmla="*/ 311 h 10000"/>
                  <a:gd name="connsiteX34" fmla="*/ 3246 w 10000"/>
                  <a:gd name="connsiteY34" fmla="*/ 559 h 10000"/>
                  <a:gd name="connsiteX35" fmla="*/ 2982 w 10000"/>
                  <a:gd name="connsiteY35" fmla="*/ 870 h 10000"/>
                  <a:gd name="connsiteX36" fmla="*/ 2719 w 10000"/>
                  <a:gd name="connsiteY36" fmla="*/ 1242 h 10000"/>
                  <a:gd name="connsiteX37" fmla="*/ 2544 w 10000"/>
                  <a:gd name="connsiteY37" fmla="*/ 1677 h 10000"/>
                  <a:gd name="connsiteX38" fmla="*/ 2544 w 10000"/>
                  <a:gd name="connsiteY38" fmla="*/ 2112 h 10000"/>
                  <a:gd name="connsiteX39" fmla="*/ 2544 w 10000"/>
                  <a:gd name="connsiteY39" fmla="*/ 2112 h 10000"/>
                  <a:gd name="connsiteX40" fmla="*/ 2632 w 10000"/>
                  <a:gd name="connsiteY40" fmla="*/ 2671 h 10000"/>
                  <a:gd name="connsiteX41" fmla="*/ 2982 w 10000"/>
                  <a:gd name="connsiteY41" fmla="*/ 3230 h 10000"/>
                  <a:gd name="connsiteX42" fmla="*/ 3421 w 10000"/>
                  <a:gd name="connsiteY42" fmla="*/ 3727 h 10000"/>
                  <a:gd name="connsiteX43" fmla="*/ 3860 w 10000"/>
                  <a:gd name="connsiteY43" fmla="*/ 4099 h 10000"/>
                  <a:gd name="connsiteX44" fmla="*/ 3860 w 10000"/>
                  <a:gd name="connsiteY44" fmla="*/ 4099 h 10000"/>
                  <a:gd name="connsiteX45" fmla="*/ 2895 w 10000"/>
                  <a:gd name="connsiteY45" fmla="*/ 4410 h 10000"/>
                  <a:gd name="connsiteX46" fmla="*/ 2105 w 10000"/>
                  <a:gd name="connsiteY46" fmla="*/ 4783 h 10000"/>
                  <a:gd name="connsiteX47" fmla="*/ 1404 w 10000"/>
                  <a:gd name="connsiteY47" fmla="*/ 5342 h 10000"/>
                  <a:gd name="connsiteX48" fmla="*/ 877 w 10000"/>
                  <a:gd name="connsiteY48" fmla="*/ 6087 h 10000"/>
                  <a:gd name="connsiteX49" fmla="*/ 439 w 10000"/>
                  <a:gd name="connsiteY49" fmla="*/ 6832 h 10000"/>
                  <a:gd name="connsiteX50" fmla="*/ 175 w 10000"/>
                  <a:gd name="connsiteY50" fmla="*/ 7702 h 10000"/>
                  <a:gd name="connsiteX51" fmla="*/ 0 w 10000"/>
                  <a:gd name="connsiteY51" fmla="*/ 8634 h 10000"/>
                  <a:gd name="connsiteX0" fmla="*/ 4737 w 9825"/>
                  <a:gd name="connsiteY0" fmla="*/ 10000 h 10000"/>
                  <a:gd name="connsiteX1" fmla="*/ 4737 w 9825"/>
                  <a:gd name="connsiteY1" fmla="*/ 10000 h 10000"/>
                  <a:gd name="connsiteX2" fmla="*/ 6579 w 9825"/>
                  <a:gd name="connsiteY2" fmla="*/ 10000 h 10000"/>
                  <a:gd name="connsiteX3" fmla="*/ 8246 w 9825"/>
                  <a:gd name="connsiteY3" fmla="*/ 9938 h 10000"/>
                  <a:gd name="connsiteX4" fmla="*/ 9386 w 9825"/>
                  <a:gd name="connsiteY4" fmla="*/ 9814 h 10000"/>
                  <a:gd name="connsiteX5" fmla="*/ 9737 w 9825"/>
                  <a:gd name="connsiteY5" fmla="*/ 9752 h 10000"/>
                  <a:gd name="connsiteX6" fmla="*/ 9825 w 9825"/>
                  <a:gd name="connsiteY6" fmla="*/ 9689 h 10000"/>
                  <a:gd name="connsiteX7" fmla="*/ 9825 w 9825"/>
                  <a:gd name="connsiteY7" fmla="*/ 9689 h 10000"/>
                  <a:gd name="connsiteX8" fmla="*/ 9825 w 9825"/>
                  <a:gd name="connsiteY8" fmla="*/ 8634 h 10000"/>
                  <a:gd name="connsiteX9" fmla="*/ 9737 w 9825"/>
                  <a:gd name="connsiteY9" fmla="*/ 7702 h 10000"/>
                  <a:gd name="connsiteX10" fmla="*/ 9386 w 9825"/>
                  <a:gd name="connsiteY10" fmla="*/ 6832 h 10000"/>
                  <a:gd name="connsiteX11" fmla="*/ 9036 w 9825"/>
                  <a:gd name="connsiteY11" fmla="*/ 6087 h 10000"/>
                  <a:gd name="connsiteX12" fmla="*/ 8509 w 9825"/>
                  <a:gd name="connsiteY12" fmla="*/ 5342 h 10000"/>
                  <a:gd name="connsiteX13" fmla="*/ 7807 w 9825"/>
                  <a:gd name="connsiteY13" fmla="*/ 4783 h 10000"/>
                  <a:gd name="connsiteX14" fmla="*/ 6930 w 9825"/>
                  <a:gd name="connsiteY14" fmla="*/ 4410 h 10000"/>
                  <a:gd name="connsiteX15" fmla="*/ 5965 w 9825"/>
                  <a:gd name="connsiteY15" fmla="*/ 4099 h 10000"/>
                  <a:gd name="connsiteX16" fmla="*/ 5965 w 9825"/>
                  <a:gd name="connsiteY16" fmla="*/ 4099 h 10000"/>
                  <a:gd name="connsiteX17" fmla="*/ 6492 w 9825"/>
                  <a:gd name="connsiteY17" fmla="*/ 3727 h 10000"/>
                  <a:gd name="connsiteX18" fmla="*/ 6843 w 9825"/>
                  <a:gd name="connsiteY18" fmla="*/ 3230 h 10000"/>
                  <a:gd name="connsiteX19" fmla="*/ 7106 w 9825"/>
                  <a:gd name="connsiteY19" fmla="*/ 2671 h 10000"/>
                  <a:gd name="connsiteX20" fmla="*/ 7369 w 9825"/>
                  <a:gd name="connsiteY20" fmla="*/ 2112 h 10000"/>
                  <a:gd name="connsiteX21" fmla="*/ 7369 w 9825"/>
                  <a:gd name="connsiteY21" fmla="*/ 2112 h 10000"/>
                  <a:gd name="connsiteX22" fmla="*/ 7281 w 9825"/>
                  <a:gd name="connsiteY22" fmla="*/ 1677 h 10000"/>
                  <a:gd name="connsiteX23" fmla="*/ 7106 w 9825"/>
                  <a:gd name="connsiteY23" fmla="*/ 1242 h 10000"/>
                  <a:gd name="connsiteX24" fmla="*/ 6930 w 9825"/>
                  <a:gd name="connsiteY24" fmla="*/ 870 h 10000"/>
                  <a:gd name="connsiteX25" fmla="*/ 6579 w 9825"/>
                  <a:gd name="connsiteY25" fmla="*/ 559 h 10000"/>
                  <a:gd name="connsiteX26" fmla="*/ 6229 w 9825"/>
                  <a:gd name="connsiteY26" fmla="*/ 311 h 10000"/>
                  <a:gd name="connsiteX27" fmla="*/ 5790 w 9825"/>
                  <a:gd name="connsiteY27" fmla="*/ 186 h 10000"/>
                  <a:gd name="connsiteX28" fmla="*/ 5351 w 9825"/>
                  <a:gd name="connsiteY28" fmla="*/ 0 h 10000"/>
                  <a:gd name="connsiteX29" fmla="*/ 4825 w 9825"/>
                  <a:gd name="connsiteY29" fmla="*/ 0 h 10000"/>
                  <a:gd name="connsiteX30" fmla="*/ 4825 w 9825"/>
                  <a:gd name="connsiteY30" fmla="*/ 0 h 10000"/>
                  <a:gd name="connsiteX31" fmla="*/ 4386 w 9825"/>
                  <a:gd name="connsiteY31" fmla="*/ 0 h 10000"/>
                  <a:gd name="connsiteX32" fmla="*/ 3948 w 9825"/>
                  <a:gd name="connsiteY32" fmla="*/ 186 h 10000"/>
                  <a:gd name="connsiteX33" fmla="*/ 3509 w 9825"/>
                  <a:gd name="connsiteY33" fmla="*/ 311 h 10000"/>
                  <a:gd name="connsiteX34" fmla="*/ 3071 w 9825"/>
                  <a:gd name="connsiteY34" fmla="*/ 559 h 10000"/>
                  <a:gd name="connsiteX35" fmla="*/ 2807 w 9825"/>
                  <a:gd name="connsiteY35" fmla="*/ 870 h 10000"/>
                  <a:gd name="connsiteX36" fmla="*/ 2544 w 9825"/>
                  <a:gd name="connsiteY36" fmla="*/ 1242 h 10000"/>
                  <a:gd name="connsiteX37" fmla="*/ 2369 w 9825"/>
                  <a:gd name="connsiteY37" fmla="*/ 1677 h 10000"/>
                  <a:gd name="connsiteX38" fmla="*/ 2369 w 9825"/>
                  <a:gd name="connsiteY38" fmla="*/ 2112 h 10000"/>
                  <a:gd name="connsiteX39" fmla="*/ 2369 w 9825"/>
                  <a:gd name="connsiteY39" fmla="*/ 2112 h 10000"/>
                  <a:gd name="connsiteX40" fmla="*/ 2457 w 9825"/>
                  <a:gd name="connsiteY40" fmla="*/ 2671 h 10000"/>
                  <a:gd name="connsiteX41" fmla="*/ 2807 w 9825"/>
                  <a:gd name="connsiteY41" fmla="*/ 3230 h 10000"/>
                  <a:gd name="connsiteX42" fmla="*/ 3246 w 9825"/>
                  <a:gd name="connsiteY42" fmla="*/ 3727 h 10000"/>
                  <a:gd name="connsiteX43" fmla="*/ 3685 w 9825"/>
                  <a:gd name="connsiteY43" fmla="*/ 4099 h 10000"/>
                  <a:gd name="connsiteX44" fmla="*/ 3685 w 9825"/>
                  <a:gd name="connsiteY44" fmla="*/ 4099 h 10000"/>
                  <a:gd name="connsiteX45" fmla="*/ 2720 w 9825"/>
                  <a:gd name="connsiteY45" fmla="*/ 4410 h 10000"/>
                  <a:gd name="connsiteX46" fmla="*/ 1930 w 9825"/>
                  <a:gd name="connsiteY46" fmla="*/ 4783 h 10000"/>
                  <a:gd name="connsiteX47" fmla="*/ 1229 w 9825"/>
                  <a:gd name="connsiteY47" fmla="*/ 5342 h 10000"/>
                  <a:gd name="connsiteX48" fmla="*/ 702 w 9825"/>
                  <a:gd name="connsiteY48" fmla="*/ 6087 h 10000"/>
                  <a:gd name="connsiteX49" fmla="*/ 264 w 9825"/>
                  <a:gd name="connsiteY49" fmla="*/ 6832 h 10000"/>
                  <a:gd name="connsiteX50" fmla="*/ 0 w 9825"/>
                  <a:gd name="connsiteY50" fmla="*/ 7702 h 10000"/>
                  <a:gd name="connsiteX0" fmla="*/ 4552 w 9731"/>
                  <a:gd name="connsiteY0" fmla="*/ 10000 h 10000"/>
                  <a:gd name="connsiteX1" fmla="*/ 4552 w 9731"/>
                  <a:gd name="connsiteY1" fmla="*/ 10000 h 10000"/>
                  <a:gd name="connsiteX2" fmla="*/ 6427 w 9731"/>
                  <a:gd name="connsiteY2" fmla="*/ 10000 h 10000"/>
                  <a:gd name="connsiteX3" fmla="*/ 8124 w 9731"/>
                  <a:gd name="connsiteY3" fmla="*/ 9938 h 10000"/>
                  <a:gd name="connsiteX4" fmla="*/ 9284 w 9731"/>
                  <a:gd name="connsiteY4" fmla="*/ 9814 h 10000"/>
                  <a:gd name="connsiteX5" fmla="*/ 9641 w 9731"/>
                  <a:gd name="connsiteY5" fmla="*/ 9752 h 10000"/>
                  <a:gd name="connsiteX6" fmla="*/ 9731 w 9731"/>
                  <a:gd name="connsiteY6" fmla="*/ 9689 h 10000"/>
                  <a:gd name="connsiteX7" fmla="*/ 9731 w 9731"/>
                  <a:gd name="connsiteY7" fmla="*/ 9689 h 10000"/>
                  <a:gd name="connsiteX8" fmla="*/ 9731 w 9731"/>
                  <a:gd name="connsiteY8" fmla="*/ 8634 h 10000"/>
                  <a:gd name="connsiteX9" fmla="*/ 9641 w 9731"/>
                  <a:gd name="connsiteY9" fmla="*/ 7702 h 10000"/>
                  <a:gd name="connsiteX10" fmla="*/ 9284 w 9731"/>
                  <a:gd name="connsiteY10" fmla="*/ 6832 h 10000"/>
                  <a:gd name="connsiteX11" fmla="*/ 8928 w 9731"/>
                  <a:gd name="connsiteY11" fmla="*/ 6087 h 10000"/>
                  <a:gd name="connsiteX12" fmla="*/ 8392 w 9731"/>
                  <a:gd name="connsiteY12" fmla="*/ 5342 h 10000"/>
                  <a:gd name="connsiteX13" fmla="*/ 7677 w 9731"/>
                  <a:gd name="connsiteY13" fmla="*/ 4783 h 10000"/>
                  <a:gd name="connsiteX14" fmla="*/ 6784 w 9731"/>
                  <a:gd name="connsiteY14" fmla="*/ 4410 h 10000"/>
                  <a:gd name="connsiteX15" fmla="*/ 5802 w 9731"/>
                  <a:gd name="connsiteY15" fmla="*/ 4099 h 10000"/>
                  <a:gd name="connsiteX16" fmla="*/ 5802 w 9731"/>
                  <a:gd name="connsiteY16" fmla="*/ 4099 h 10000"/>
                  <a:gd name="connsiteX17" fmla="*/ 6339 w 9731"/>
                  <a:gd name="connsiteY17" fmla="*/ 3727 h 10000"/>
                  <a:gd name="connsiteX18" fmla="*/ 6696 w 9731"/>
                  <a:gd name="connsiteY18" fmla="*/ 3230 h 10000"/>
                  <a:gd name="connsiteX19" fmla="*/ 6964 w 9731"/>
                  <a:gd name="connsiteY19" fmla="*/ 2671 h 10000"/>
                  <a:gd name="connsiteX20" fmla="*/ 7231 w 9731"/>
                  <a:gd name="connsiteY20" fmla="*/ 2112 h 10000"/>
                  <a:gd name="connsiteX21" fmla="*/ 7231 w 9731"/>
                  <a:gd name="connsiteY21" fmla="*/ 2112 h 10000"/>
                  <a:gd name="connsiteX22" fmla="*/ 7142 w 9731"/>
                  <a:gd name="connsiteY22" fmla="*/ 1677 h 10000"/>
                  <a:gd name="connsiteX23" fmla="*/ 6964 w 9731"/>
                  <a:gd name="connsiteY23" fmla="*/ 1242 h 10000"/>
                  <a:gd name="connsiteX24" fmla="*/ 6784 w 9731"/>
                  <a:gd name="connsiteY24" fmla="*/ 870 h 10000"/>
                  <a:gd name="connsiteX25" fmla="*/ 6427 w 9731"/>
                  <a:gd name="connsiteY25" fmla="*/ 559 h 10000"/>
                  <a:gd name="connsiteX26" fmla="*/ 6071 w 9731"/>
                  <a:gd name="connsiteY26" fmla="*/ 311 h 10000"/>
                  <a:gd name="connsiteX27" fmla="*/ 5624 w 9731"/>
                  <a:gd name="connsiteY27" fmla="*/ 186 h 10000"/>
                  <a:gd name="connsiteX28" fmla="*/ 5177 w 9731"/>
                  <a:gd name="connsiteY28" fmla="*/ 0 h 10000"/>
                  <a:gd name="connsiteX29" fmla="*/ 4642 w 9731"/>
                  <a:gd name="connsiteY29" fmla="*/ 0 h 10000"/>
                  <a:gd name="connsiteX30" fmla="*/ 4642 w 9731"/>
                  <a:gd name="connsiteY30" fmla="*/ 0 h 10000"/>
                  <a:gd name="connsiteX31" fmla="*/ 4195 w 9731"/>
                  <a:gd name="connsiteY31" fmla="*/ 0 h 10000"/>
                  <a:gd name="connsiteX32" fmla="*/ 3749 w 9731"/>
                  <a:gd name="connsiteY32" fmla="*/ 186 h 10000"/>
                  <a:gd name="connsiteX33" fmla="*/ 3303 w 9731"/>
                  <a:gd name="connsiteY33" fmla="*/ 311 h 10000"/>
                  <a:gd name="connsiteX34" fmla="*/ 2857 w 9731"/>
                  <a:gd name="connsiteY34" fmla="*/ 559 h 10000"/>
                  <a:gd name="connsiteX35" fmla="*/ 2588 w 9731"/>
                  <a:gd name="connsiteY35" fmla="*/ 870 h 10000"/>
                  <a:gd name="connsiteX36" fmla="*/ 2320 w 9731"/>
                  <a:gd name="connsiteY36" fmla="*/ 1242 h 10000"/>
                  <a:gd name="connsiteX37" fmla="*/ 2142 w 9731"/>
                  <a:gd name="connsiteY37" fmla="*/ 1677 h 10000"/>
                  <a:gd name="connsiteX38" fmla="*/ 2142 w 9731"/>
                  <a:gd name="connsiteY38" fmla="*/ 2112 h 10000"/>
                  <a:gd name="connsiteX39" fmla="*/ 2142 w 9731"/>
                  <a:gd name="connsiteY39" fmla="*/ 2112 h 10000"/>
                  <a:gd name="connsiteX40" fmla="*/ 2232 w 9731"/>
                  <a:gd name="connsiteY40" fmla="*/ 2671 h 10000"/>
                  <a:gd name="connsiteX41" fmla="*/ 2588 w 9731"/>
                  <a:gd name="connsiteY41" fmla="*/ 3230 h 10000"/>
                  <a:gd name="connsiteX42" fmla="*/ 3035 w 9731"/>
                  <a:gd name="connsiteY42" fmla="*/ 3727 h 10000"/>
                  <a:gd name="connsiteX43" fmla="*/ 3482 w 9731"/>
                  <a:gd name="connsiteY43" fmla="*/ 4099 h 10000"/>
                  <a:gd name="connsiteX44" fmla="*/ 3482 w 9731"/>
                  <a:gd name="connsiteY44" fmla="*/ 4099 h 10000"/>
                  <a:gd name="connsiteX45" fmla="*/ 2499 w 9731"/>
                  <a:gd name="connsiteY45" fmla="*/ 4410 h 10000"/>
                  <a:gd name="connsiteX46" fmla="*/ 1695 w 9731"/>
                  <a:gd name="connsiteY46" fmla="*/ 4783 h 10000"/>
                  <a:gd name="connsiteX47" fmla="*/ 982 w 9731"/>
                  <a:gd name="connsiteY47" fmla="*/ 5342 h 10000"/>
                  <a:gd name="connsiteX48" fmla="*/ 446 w 9731"/>
                  <a:gd name="connsiteY48" fmla="*/ 6087 h 10000"/>
                  <a:gd name="connsiteX49" fmla="*/ 0 w 9731"/>
                  <a:gd name="connsiteY49" fmla="*/ 6832 h 10000"/>
                  <a:gd name="connsiteX0" fmla="*/ 4220 w 9542"/>
                  <a:gd name="connsiteY0" fmla="*/ 10000 h 10000"/>
                  <a:gd name="connsiteX1" fmla="*/ 4220 w 9542"/>
                  <a:gd name="connsiteY1" fmla="*/ 10000 h 10000"/>
                  <a:gd name="connsiteX2" fmla="*/ 6147 w 9542"/>
                  <a:gd name="connsiteY2" fmla="*/ 10000 h 10000"/>
                  <a:gd name="connsiteX3" fmla="*/ 7891 w 9542"/>
                  <a:gd name="connsiteY3" fmla="*/ 9938 h 10000"/>
                  <a:gd name="connsiteX4" fmla="*/ 9083 w 9542"/>
                  <a:gd name="connsiteY4" fmla="*/ 9814 h 10000"/>
                  <a:gd name="connsiteX5" fmla="*/ 9450 w 9542"/>
                  <a:gd name="connsiteY5" fmla="*/ 9752 h 10000"/>
                  <a:gd name="connsiteX6" fmla="*/ 9542 w 9542"/>
                  <a:gd name="connsiteY6" fmla="*/ 9689 h 10000"/>
                  <a:gd name="connsiteX7" fmla="*/ 9542 w 9542"/>
                  <a:gd name="connsiteY7" fmla="*/ 9689 h 10000"/>
                  <a:gd name="connsiteX8" fmla="*/ 9542 w 9542"/>
                  <a:gd name="connsiteY8" fmla="*/ 8634 h 10000"/>
                  <a:gd name="connsiteX9" fmla="*/ 9450 w 9542"/>
                  <a:gd name="connsiteY9" fmla="*/ 7702 h 10000"/>
                  <a:gd name="connsiteX10" fmla="*/ 9083 w 9542"/>
                  <a:gd name="connsiteY10" fmla="*/ 6832 h 10000"/>
                  <a:gd name="connsiteX11" fmla="*/ 8717 w 9542"/>
                  <a:gd name="connsiteY11" fmla="*/ 6087 h 10000"/>
                  <a:gd name="connsiteX12" fmla="*/ 8166 w 9542"/>
                  <a:gd name="connsiteY12" fmla="*/ 5342 h 10000"/>
                  <a:gd name="connsiteX13" fmla="*/ 7431 w 9542"/>
                  <a:gd name="connsiteY13" fmla="*/ 4783 h 10000"/>
                  <a:gd name="connsiteX14" fmla="*/ 6514 w 9542"/>
                  <a:gd name="connsiteY14" fmla="*/ 4410 h 10000"/>
                  <a:gd name="connsiteX15" fmla="*/ 5504 w 9542"/>
                  <a:gd name="connsiteY15" fmla="*/ 4099 h 10000"/>
                  <a:gd name="connsiteX16" fmla="*/ 5504 w 9542"/>
                  <a:gd name="connsiteY16" fmla="*/ 4099 h 10000"/>
                  <a:gd name="connsiteX17" fmla="*/ 6056 w 9542"/>
                  <a:gd name="connsiteY17" fmla="*/ 3727 h 10000"/>
                  <a:gd name="connsiteX18" fmla="*/ 6423 w 9542"/>
                  <a:gd name="connsiteY18" fmla="*/ 3230 h 10000"/>
                  <a:gd name="connsiteX19" fmla="*/ 6699 w 9542"/>
                  <a:gd name="connsiteY19" fmla="*/ 2671 h 10000"/>
                  <a:gd name="connsiteX20" fmla="*/ 6973 w 9542"/>
                  <a:gd name="connsiteY20" fmla="*/ 2112 h 10000"/>
                  <a:gd name="connsiteX21" fmla="*/ 6973 w 9542"/>
                  <a:gd name="connsiteY21" fmla="*/ 2112 h 10000"/>
                  <a:gd name="connsiteX22" fmla="*/ 6881 w 9542"/>
                  <a:gd name="connsiteY22" fmla="*/ 1677 h 10000"/>
                  <a:gd name="connsiteX23" fmla="*/ 6699 w 9542"/>
                  <a:gd name="connsiteY23" fmla="*/ 1242 h 10000"/>
                  <a:gd name="connsiteX24" fmla="*/ 6514 w 9542"/>
                  <a:gd name="connsiteY24" fmla="*/ 870 h 10000"/>
                  <a:gd name="connsiteX25" fmla="*/ 6147 w 9542"/>
                  <a:gd name="connsiteY25" fmla="*/ 559 h 10000"/>
                  <a:gd name="connsiteX26" fmla="*/ 5781 w 9542"/>
                  <a:gd name="connsiteY26" fmla="*/ 311 h 10000"/>
                  <a:gd name="connsiteX27" fmla="*/ 5321 w 9542"/>
                  <a:gd name="connsiteY27" fmla="*/ 186 h 10000"/>
                  <a:gd name="connsiteX28" fmla="*/ 4862 w 9542"/>
                  <a:gd name="connsiteY28" fmla="*/ 0 h 10000"/>
                  <a:gd name="connsiteX29" fmla="*/ 4312 w 9542"/>
                  <a:gd name="connsiteY29" fmla="*/ 0 h 10000"/>
                  <a:gd name="connsiteX30" fmla="*/ 4312 w 9542"/>
                  <a:gd name="connsiteY30" fmla="*/ 0 h 10000"/>
                  <a:gd name="connsiteX31" fmla="*/ 3853 w 9542"/>
                  <a:gd name="connsiteY31" fmla="*/ 0 h 10000"/>
                  <a:gd name="connsiteX32" fmla="*/ 3395 w 9542"/>
                  <a:gd name="connsiteY32" fmla="*/ 186 h 10000"/>
                  <a:gd name="connsiteX33" fmla="*/ 2936 w 9542"/>
                  <a:gd name="connsiteY33" fmla="*/ 311 h 10000"/>
                  <a:gd name="connsiteX34" fmla="*/ 2478 w 9542"/>
                  <a:gd name="connsiteY34" fmla="*/ 559 h 10000"/>
                  <a:gd name="connsiteX35" fmla="*/ 2202 w 9542"/>
                  <a:gd name="connsiteY35" fmla="*/ 870 h 10000"/>
                  <a:gd name="connsiteX36" fmla="*/ 1926 w 9542"/>
                  <a:gd name="connsiteY36" fmla="*/ 1242 h 10000"/>
                  <a:gd name="connsiteX37" fmla="*/ 1743 w 9542"/>
                  <a:gd name="connsiteY37" fmla="*/ 1677 h 10000"/>
                  <a:gd name="connsiteX38" fmla="*/ 1743 w 9542"/>
                  <a:gd name="connsiteY38" fmla="*/ 2112 h 10000"/>
                  <a:gd name="connsiteX39" fmla="*/ 1743 w 9542"/>
                  <a:gd name="connsiteY39" fmla="*/ 2112 h 10000"/>
                  <a:gd name="connsiteX40" fmla="*/ 1836 w 9542"/>
                  <a:gd name="connsiteY40" fmla="*/ 2671 h 10000"/>
                  <a:gd name="connsiteX41" fmla="*/ 2202 w 9542"/>
                  <a:gd name="connsiteY41" fmla="*/ 3230 h 10000"/>
                  <a:gd name="connsiteX42" fmla="*/ 2661 w 9542"/>
                  <a:gd name="connsiteY42" fmla="*/ 3727 h 10000"/>
                  <a:gd name="connsiteX43" fmla="*/ 3120 w 9542"/>
                  <a:gd name="connsiteY43" fmla="*/ 4099 h 10000"/>
                  <a:gd name="connsiteX44" fmla="*/ 3120 w 9542"/>
                  <a:gd name="connsiteY44" fmla="*/ 4099 h 10000"/>
                  <a:gd name="connsiteX45" fmla="*/ 2110 w 9542"/>
                  <a:gd name="connsiteY45" fmla="*/ 4410 h 10000"/>
                  <a:gd name="connsiteX46" fmla="*/ 1284 w 9542"/>
                  <a:gd name="connsiteY46" fmla="*/ 4783 h 10000"/>
                  <a:gd name="connsiteX47" fmla="*/ 551 w 9542"/>
                  <a:gd name="connsiteY47" fmla="*/ 5342 h 10000"/>
                  <a:gd name="connsiteX48" fmla="*/ 0 w 9542"/>
                  <a:gd name="connsiteY48" fmla="*/ 6087 h 10000"/>
                  <a:gd name="connsiteX0" fmla="*/ 3846 w 9423"/>
                  <a:gd name="connsiteY0" fmla="*/ 10000 h 10000"/>
                  <a:gd name="connsiteX1" fmla="*/ 3846 w 9423"/>
                  <a:gd name="connsiteY1" fmla="*/ 10000 h 10000"/>
                  <a:gd name="connsiteX2" fmla="*/ 5865 w 9423"/>
                  <a:gd name="connsiteY2" fmla="*/ 10000 h 10000"/>
                  <a:gd name="connsiteX3" fmla="*/ 7693 w 9423"/>
                  <a:gd name="connsiteY3" fmla="*/ 9938 h 10000"/>
                  <a:gd name="connsiteX4" fmla="*/ 8942 w 9423"/>
                  <a:gd name="connsiteY4" fmla="*/ 9814 h 10000"/>
                  <a:gd name="connsiteX5" fmla="*/ 9327 w 9423"/>
                  <a:gd name="connsiteY5" fmla="*/ 9752 h 10000"/>
                  <a:gd name="connsiteX6" fmla="*/ 9423 w 9423"/>
                  <a:gd name="connsiteY6" fmla="*/ 9689 h 10000"/>
                  <a:gd name="connsiteX7" fmla="*/ 9423 w 9423"/>
                  <a:gd name="connsiteY7" fmla="*/ 9689 h 10000"/>
                  <a:gd name="connsiteX8" fmla="*/ 9423 w 9423"/>
                  <a:gd name="connsiteY8" fmla="*/ 8634 h 10000"/>
                  <a:gd name="connsiteX9" fmla="*/ 9327 w 9423"/>
                  <a:gd name="connsiteY9" fmla="*/ 7702 h 10000"/>
                  <a:gd name="connsiteX10" fmla="*/ 8942 w 9423"/>
                  <a:gd name="connsiteY10" fmla="*/ 6832 h 10000"/>
                  <a:gd name="connsiteX11" fmla="*/ 8558 w 9423"/>
                  <a:gd name="connsiteY11" fmla="*/ 6087 h 10000"/>
                  <a:gd name="connsiteX12" fmla="*/ 7981 w 9423"/>
                  <a:gd name="connsiteY12" fmla="*/ 5342 h 10000"/>
                  <a:gd name="connsiteX13" fmla="*/ 7211 w 9423"/>
                  <a:gd name="connsiteY13" fmla="*/ 4783 h 10000"/>
                  <a:gd name="connsiteX14" fmla="*/ 6250 w 9423"/>
                  <a:gd name="connsiteY14" fmla="*/ 4410 h 10000"/>
                  <a:gd name="connsiteX15" fmla="*/ 5191 w 9423"/>
                  <a:gd name="connsiteY15" fmla="*/ 4099 h 10000"/>
                  <a:gd name="connsiteX16" fmla="*/ 5191 w 9423"/>
                  <a:gd name="connsiteY16" fmla="*/ 4099 h 10000"/>
                  <a:gd name="connsiteX17" fmla="*/ 5770 w 9423"/>
                  <a:gd name="connsiteY17" fmla="*/ 3727 h 10000"/>
                  <a:gd name="connsiteX18" fmla="*/ 6154 w 9423"/>
                  <a:gd name="connsiteY18" fmla="*/ 3230 h 10000"/>
                  <a:gd name="connsiteX19" fmla="*/ 6444 w 9423"/>
                  <a:gd name="connsiteY19" fmla="*/ 2671 h 10000"/>
                  <a:gd name="connsiteX20" fmla="*/ 6731 w 9423"/>
                  <a:gd name="connsiteY20" fmla="*/ 2112 h 10000"/>
                  <a:gd name="connsiteX21" fmla="*/ 6731 w 9423"/>
                  <a:gd name="connsiteY21" fmla="*/ 2112 h 10000"/>
                  <a:gd name="connsiteX22" fmla="*/ 6634 w 9423"/>
                  <a:gd name="connsiteY22" fmla="*/ 1677 h 10000"/>
                  <a:gd name="connsiteX23" fmla="*/ 6444 w 9423"/>
                  <a:gd name="connsiteY23" fmla="*/ 1242 h 10000"/>
                  <a:gd name="connsiteX24" fmla="*/ 6250 w 9423"/>
                  <a:gd name="connsiteY24" fmla="*/ 870 h 10000"/>
                  <a:gd name="connsiteX25" fmla="*/ 5865 w 9423"/>
                  <a:gd name="connsiteY25" fmla="*/ 559 h 10000"/>
                  <a:gd name="connsiteX26" fmla="*/ 5481 w 9423"/>
                  <a:gd name="connsiteY26" fmla="*/ 311 h 10000"/>
                  <a:gd name="connsiteX27" fmla="*/ 4999 w 9423"/>
                  <a:gd name="connsiteY27" fmla="*/ 186 h 10000"/>
                  <a:gd name="connsiteX28" fmla="*/ 4518 w 9423"/>
                  <a:gd name="connsiteY28" fmla="*/ 0 h 10000"/>
                  <a:gd name="connsiteX29" fmla="*/ 3942 w 9423"/>
                  <a:gd name="connsiteY29" fmla="*/ 0 h 10000"/>
                  <a:gd name="connsiteX30" fmla="*/ 3942 w 9423"/>
                  <a:gd name="connsiteY30" fmla="*/ 0 h 10000"/>
                  <a:gd name="connsiteX31" fmla="*/ 3461 w 9423"/>
                  <a:gd name="connsiteY31" fmla="*/ 0 h 10000"/>
                  <a:gd name="connsiteX32" fmla="*/ 2981 w 9423"/>
                  <a:gd name="connsiteY32" fmla="*/ 186 h 10000"/>
                  <a:gd name="connsiteX33" fmla="*/ 2500 w 9423"/>
                  <a:gd name="connsiteY33" fmla="*/ 311 h 10000"/>
                  <a:gd name="connsiteX34" fmla="*/ 2020 w 9423"/>
                  <a:gd name="connsiteY34" fmla="*/ 559 h 10000"/>
                  <a:gd name="connsiteX35" fmla="*/ 1731 w 9423"/>
                  <a:gd name="connsiteY35" fmla="*/ 870 h 10000"/>
                  <a:gd name="connsiteX36" fmla="*/ 1441 w 9423"/>
                  <a:gd name="connsiteY36" fmla="*/ 1242 h 10000"/>
                  <a:gd name="connsiteX37" fmla="*/ 1250 w 9423"/>
                  <a:gd name="connsiteY37" fmla="*/ 1677 h 10000"/>
                  <a:gd name="connsiteX38" fmla="*/ 1250 w 9423"/>
                  <a:gd name="connsiteY38" fmla="*/ 2112 h 10000"/>
                  <a:gd name="connsiteX39" fmla="*/ 1250 w 9423"/>
                  <a:gd name="connsiteY39" fmla="*/ 2112 h 10000"/>
                  <a:gd name="connsiteX40" fmla="*/ 1347 w 9423"/>
                  <a:gd name="connsiteY40" fmla="*/ 2671 h 10000"/>
                  <a:gd name="connsiteX41" fmla="*/ 1731 w 9423"/>
                  <a:gd name="connsiteY41" fmla="*/ 3230 h 10000"/>
                  <a:gd name="connsiteX42" fmla="*/ 2212 w 9423"/>
                  <a:gd name="connsiteY42" fmla="*/ 3727 h 10000"/>
                  <a:gd name="connsiteX43" fmla="*/ 2693 w 9423"/>
                  <a:gd name="connsiteY43" fmla="*/ 4099 h 10000"/>
                  <a:gd name="connsiteX44" fmla="*/ 2693 w 9423"/>
                  <a:gd name="connsiteY44" fmla="*/ 4099 h 10000"/>
                  <a:gd name="connsiteX45" fmla="*/ 1634 w 9423"/>
                  <a:gd name="connsiteY45" fmla="*/ 4410 h 10000"/>
                  <a:gd name="connsiteX46" fmla="*/ 769 w 9423"/>
                  <a:gd name="connsiteY46" fmla="*/ 4783 h 10000"/>
                  <a:gd name="connsiteX47" fmla="*/ 0 w 9423"/>
                  <a:gd name="connsiteY47" fmla="*/ 5342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9423" h="10000">
                    <a:moveTo>
                      <a:pt x="3846" y="10000"/>
                    </a:moveTo>
                    <a:lnTo>
                      <a:pt x="3846" y="10000"/>
                    </a:lnTo>
                    <a:lnTo>
                      <a:pt x="5865" y="10000"/>
                    </a:lnTo>
                    <a:lnTo>
                      <a:pt x="7693" y="9938"/>
                    </a:lnTo>
                    <a:lnTo>
                      <a:pt x="8942" y="9814"/>
                    </a:lnTo>
                    <a:lnTo>
                      <a:pt x="9327" y="9752"/>
                    </a:lnTo>
                    <a:lnTo>
                      <a:pt x="9423" y="9689"/>
                    </a:lnTo>
                    <a:lnTo>
                      <a:pt x="9423" y="9689"/>
                    </a:lnTo>
                    <a:lnTo>
                      <a:pt x="9423" y="8634"/>
                    </a:lnTo>
                    <a:cubicBezTo>
                      <a:pt x="9391" y="8323"/>
                      <a:pt x="9358" y="8013"/>
                      <a:pt x="9327" y="7702"/>
                    </a:cubicBezTo>
                    <a:lnTo>
                      <a:pt x="8942" y="6832"/>
                    </a:lnTo>
                    <a:lnTo>
                      <a:pt x="8558" y="6087"/>
                    </a:lnTo>
                    <a:lnTo>
                      <a:pt x="7981" y="5342"/>
                    </a:lnTo>
                    <a:lnTo>
                      <a:pt x="7211" y="4783"/>
                    </a:lnTo>
                    <a:lnTo>
                      <a:pt x="6250" y="4410"/>
                    </a:lnTo>
                    <a:lnTo>
                      <a:pt x="5191" y="4099"/>
                    </a:lnTo>
                    <a:lnTo>
                      <a:pt x="5191" y="4099"/>
                    </a:lnTo>
                    <a:lnTo>
                      <a:pt x="5770" y="3727"/>
                    </a:lnTo>
                    <a:lnTo>
                      <a:pt x="6154" y="3230"/>
                    </a:lnTo>
                    <a:cubicBezTo>
                      <a:pt x="6251" y="3044"/>
                      <a:pt x="6347" y="2857"/>
                      <a:pt x="6444" y="2671"/>
                    </a:cubicBezTo>
                    <a:cubicBezTo>
                      <a:pt x="6540" y="2485"/>
                      <a:pt x="6635" y="2298"/>
                      <a:pt x="6731" y="2112"/>
                    </a:cubicBezTo>
                    <a:lnTo>
                      <a:pt x="6731" y="2112"/>
                    </a:lnTo>
                    <a:cubicBezTo>
                      <a:pt x="6699" y="1967"/>
                      <a:pt x="6666" y="1822"/>
                      <a:pt x="6634" y="1677"/>
                    </a:cubicBezTo>
                    <a:cubicBezTo>
                      <a:pt x="6571" y="1532"/>
                      <a:pt x="6506" y="1387"/>
                      <a:pt x="6444" y="1242"/>
                    </a:cubicBezTo>
                    <a:lnTo>
                      <a:pt x="6250" y="870"/>
                    </a:lnTo>
                    <a:lnTo>
                      <a:pt x="5865" y="559"/>
                    </a:lnTo>
                    <a:lnTo>
                      <a:pt x="5481" y="311"/>
                    </a:lnTo>
                    <a:lnTo>
                      <a:pt x="4999" y="186"/>
                    </a:lnTo>
                    <a:lnTo>
                      <a:pt x="4518" y="0"/>
                    </a:lnTo>
                    <a:lnTo>
                      <a:pt x="3942" y="0"/>
                    </a:lnTo>
                    <a:lnTo>
                      <a:pt x="3942" y="0"/>
                    </a:lnTo>
                    <a:lnTo>
                      <a:pt x="3461" y="0"/>
                    </a:lnTo>
                    <a:lnTo>
                      <a:pt x="2981" y="186"/>
                    </a:lnTo>
                    <a:lnTo>
                      <a:pt x="2500" y="311"/>
                    </a:lnTo>
                    <a:lnTo>
                      <a:pt x="2020" y="559"/>
                    </a:lnTo>
                    <a:lnTo>
                      <a:pt x="1731" y="870"/>
                    </a:lnTo>
                    <a:lnTo>
                      <a:pt x="1441" y="1242"/>
                    </a:lnTo>
                    <a:cubicBezTo>
                      <a:pt x="1379" y="1387"/>
                      <a:pt x="1314" y="1532"/>
                      <a:pt x="1250" y="1677"/>
                    </a:cubicBezTo>
                    <a:lnTo>
                      <a:pt x="1250" y="2112"/>
                    </a:lnTo>
                    <a:lnTo>
                      <a:pt x="1250" y="2112"/>
                    </a:lnTo>
                    <a:cubicBezTo>
                      <a:pt x="1282" y="2298"/>
                      <a:pt x="1315" y="2485"/>
                      <a:pt x="1347" y="2671"/>
                    </a:cubicBezTo>
                    <a:lnTo>
                      <a:pt x="1731" y="3230"/>
                    </a:lnTo>
                    <a:lnTo>
                      <a:pt x="2212" y="3727"/>
                    </a:lnTo>
                    <a:lnTo>
                      <a:pt x="2693" y="4099"/>
                    </a:lnTo>
                    <a:lnTo>
                      <a:pt x="2693" y="4099"/>
                    </a:lnTo>
                    <a:lnTo>
                      <a:pt x="1634" y="4410"/>
                    </a:lnTo>
                    <a:lnTo>
                      <a:pt x="769" y="4783"/>
                    </a:lnTo>
                    <a:lnTo>
                      <a:pt x="0" y="5342"/>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22" name="Freeform 897"/>
              <p:cNvSpPr>
                <a:spLocks/>
              </p:cNvSpPr>
              <p:nvPr/>
            </p:nvSpPr>
            <p:spPr bwMode="auto">
              <a:xfrm>
                <a:off x="4509658" y="4876544"/>
                <a:ext cx="181869" cy="255132"/>
              </a:xfrm>
              <a:custGeom>
                <a:avLst/>
                <a:gdLst>
                  <a:gd name="connsiteX0" fmla="*/ 4912 w 10000"/>
                  <a:gd name="connsiteY0" fmla="*/ 10000 h 10000"/>
                  <a:gd name="connsiteX1" fmla="*/ 2666 w 10000"/>
                  <a:gd name="connsiteY1" fmla="*/ 10000 h 10000"/>
                  <a:gd name="connsiteX2" fmla="*/ 6754 w 10000"/>
                  <a:gd name="connsiteY2" fmla="*/ 10000 h 10000"/>
                  <a:gd name="connsiteX3" fmla="*/ 8421 w 10000"/>
                  <a:gd name="connsiteY3" fmla="*/ 9938 h 10000"/>
                  <a:gd name="connsiteX4" fmla="*/ 9561 w 10000"/>
                  <a:gd name="connsiteY4" fmla="*/ 9814 h 10000"/>
                  <a:gd name="connsiteX5" fmla="*/ 9912 w 10000"/>
                  <a:gd name="connsiteY5" fmla="*/ 9752 h 10000"/>
                  <a:gd name="connsiteX6" fmla="*/ 10000 w 10000"/>
                  <a:gd name="connsiteY6" fmla="*/ 9689 h 10000"/>
                  <a:gd name="connsiteX7" fmla="*/ 10000 w 10000"/>
                  <a:gd name="connsiteY7" fmla="*/ 9689 h 10000"/>
                  <a:gd name="connsiteX8" fmla="*/ 10000 w 10000"/>
                  <a:gd name="connsiteY8" fmla="*/ 8634 h 10000"/>
                  <a:gd name="connsiteX9" fmla="*/ 9912 w 10000"/>
                  <a:gd name="connsiteY9" fmla="*/ 7702 h 10000"/>
                  <a:gd name="connsiteX10" fmla="*/ 9561 w 10000"/>
                  <a:gd name="connsiteY10" fmla="*/ 6832 h 10000"/>
                  <a:gd name="connsiteX11" fmla="*/ 9211 w 10000"/>
                  <a:gd name="connsiteY11" fmla="*/ 6087 h 10000"/>
                  <a:gd name="connsiteX12" fmla="*/ 8684 w 10000"/>
                  <a:gd name="connsiteY12" fmla="*/ 5342 h 10000"/>
                  <a:gd name="connsiteX13" fmla="*/ 7982 w 10000"/>
                  <a:gd name="connsiteY13" fmla="*/ 4783 h 10000"/>
                  <a:gd name="connsiteX14" fmla="*/ 7105 w 10000"/>
                  <a:gd name="connsiteY14" fmla="*/ 4410 h 10000"/>
                  <a:gd name="connsiteX15" fmla="*/ 6140 w 10000"/>
                  <a:gd name="connsiteY15" fmla="*/ 4099 h 10000"/>
                  <a:gd name="connsiteX16" fmla="*/ 6140 w 10000"/>
                  <a:gd name="connsiteY16" fmla="*/ 4099 h 10000"/>
                  <a:gd name="connsiteX17" fmla="*/ 6667 w 10000"/>
                  <a:gd name="connsiteY17" fmla="*/ 3727 h 10000"/>
                  <a:gd name="connsiteX18" fmla="*/ 7018 w 10000"/>
                  <a:gd name="connsiteY18" fmla="*/ 3230 h 10000"/>
                  <a:gd name="connsiteX19" fmla="*/ 7281 w 10000"/>
                  <a:gd name="connsiteY19" fmla="*/ 2671 h 10000"/>
                  <a:gd name="connsiteX20" fmla="*/ 7544 w 10000"/>
                  <a:gd name="connsiteY20" fmla="*/ 2112 h 10000"/>
                  <a:gd name="connsiteX21" fmla="*/ 7544 w 10000"/>
                  <a:gd name="connsiteY21" fmla="*/ 2112 h 10000"/>
                  <a:gd name="connsiteX22" fmla="*/ 7456 w 10000"/>
                  <a:gd name="connsiteY22" fmla="*/ 1677 h 10000"/>
                  <a:gd name="connsiteX23" fmla="*/ 7281 w 10000"/>
                  <a:gd name="connsiteY23" fmla="*/ 1242 h 10000"/>
                  <a:gd name="connsiteX24" fmla="*/ 7105 w 10000"/>
                  <a:gd name="connsiteY24" fmla="*/ 870 h 10000"/>
                  <a:gd name="connsiteX25" fmla="*/ 6754 w 10000"/>
                  <a:gd name="connsiteY25" fmla="*/ 559 h 10000"/>
                  <a:gd name="connsiteX26" fmla="*/ 6404 w 10000"/>
                  <a:gd name="connsiteY26" fmla="*/ 311 h 10000"/>
                  <a:gd name="connsiteX27" fmla="*/ 5965 w 10000"/>
                  <a:gd name="connsiteY27" fmla="*/ 186 h 10000"/>
                  <a:gd name="connsiteX28" fmla="*/ 5526 w 10000"/>
                  <a:gd name="connsiteY28" fmla="*/ 0 h 10000"/>
                  <a:gd name="connsiteX29" fmla="*/ 5000 w 10000"/>
                  <a:gd name="connsiteY29" fmla="*/ 0 h 10000"/>
                  <a:gd name="connsiteX30" fmla="*/ 5000 w 10000"/>
                  <a:gd name="connsiteY30" fmla="*/ 0 h 10000"/>
                  <a:gd name="connsiteX31" fmla="*/ 4561 w 10000"/>
                  <a:gd name="connsiteY31" fmla="*/ 0 h 10000"/>
                  <a:gd name="connsiteX32" fmla="*/ 4123 w 10000"/>
                  <a:gd name="connsiteY32" fmla="*/ 186 h 10000"/>
                  <a:gd name="connsiteX33" fmla="*/ 3684 w 10000"/>
                  <a:gd name="connsiteY33" fmla="*/ 311 h 10000"/>
                  <a:gd name="connsiteX34" fmla="*/ 3246 w 10000"/>
                  <a:gd name="connsiteY34" fmla="*/ 559 h 10000"/>
                  <a:gd name="connsiteX35" fmla="*/ 2982 w 10000"/>
                  <a:gd name="connsiteY35" fmla="*/ 870 h 10000"/>
                  <a:gd name="connsiteX36" fmla="*/ 2719 w 10000"/>
                  <a:gd name="connsiteY36" fmla="*/ 1242 h 10000"/>
                  <a:gd name="connsiteX37" fmla="*/ 2544 w 10000"/>
                  <a:gd name="connsiteY37" fmla="*/ 1677 h 10000"/>
                  <a:gd name="connsiteX38" fmla="*/ 2544 w 10000"/>
                  <a:gd name="connsiteY38" fmla="*/ 2112 h 10000"/>
                  <a:gd name="connsiteX39" fmla="*/ 2544 w 10000"/>
                  <a:gd name="connsiteY39" fmla="*/ 2112 h 10000"/>
                  <a:gd name="connsiteX40" fmla="*/ 2632 w 10000"/>
                  <a:gd name="connsiteY40" fmla="*/ 2671 h 10000"/>
                  <a:gd name="connsiteX41" fmla="*/ 2982 w 10000"/>
                  <a:gd name="connsiteY41" fmla="*/ 3230 h 10000"/>
                  <a:gd name="connsiteX42" fmla="*/ 3421 w 10000"/>
                  <a:gd name="connsiteY42" fmla="*/ 3727 h 10000"/>
                  <a:gd name="connsiteX43" fmla="*/ 3860 w 10000"/>
                  <a:gd name="connsiteY43" fmla="*/ 4099 h 10000"/>
                  <a:gd name="connsiteX44" fmla="*/ 3860 w 10000"/>
                  <a:gd name="connsiteY44" fmla="*/ 4099 h 10000"/>
                  <a:gd name="connsiteX45" fmla="*/ 2895 w 10000"/>
                  <a:gd name="connsiteY45" fmla="*/ 4410 h 10000"/>
                  <a:gd name="connsiteX46" fmla="*/ 2105 w 10000"/>
                  <a:gd name="connsiteY46" fmla="*/ 4783 h 10000"/>
                  <a:gd name="connsiteX47" fmla="*/ 1404 w 10000"/>
                  <a:gd name="connsiteY47" fmla="*/ 5342 h 10000"/>
                  <a:gd name="connsiteX48" fmla="*/ 877 w 10000"/>
                  <a:gd name="connsiteY48" fmla="*/ 6087 h 10000"/>
                  <a:gd name="connsiteX49" fmla="*/ 439 w 10000"/>
                  <a:gd name="connsiteY49" fmla="*/ 6832 h 10000"/>
                  <a:gd name="connsiteX50" fmla="*/ 175 w 10000"/>
                  <a:gd name="connsiteY50" fmla="*/ 7702 h 10000"/>
                  <a:gd name="connsiteX51" fmla="*/ 0 w 10000"/>
                  <a:gd name="connsiteY51" fmla="*/ 8634 h 10000"/>
                  <a:gd name="connsiteX52" fmla="*/ 0 w 10000"/>
                  <a:gd name="connsiteY52" fmla="*/ 9689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0000" h="10000">
                    <a:moveTo>
                      <a:pt x="4912" y="10000"/>
                    </a:moveTo>
                    <a:lnTo>
                      <a:pt x="2666" y="10000"/>
                    </a:lnTo>
                    <a:lnTo>
                      <a:pt x="6754" y="10000"/>
                    </a:lnTo>
                    <a:lnTo>
                      <a:pt x="8421" y="9938"/>
                    </a:lnTo>
                    <a:lnTo>
                      <a:pt x="9561" y="9814"/>
                    </a:lnTo>
                    <a:lnTo>
                      <a:pt x="9912" y="9752"/>
                    </a:lnTo>
                    <a:lnTo>
                      <a:pt x="10000" y="9689"/>
                    </a:lnTo>
                    <a:lnTo>
                      <a:pt x="10000" y="9689"/>
                    </a:lnTo>
                    <a:lnTo>
                      <a:pt x="10000" y="8634"/>
                    </a:lnTo>
                    <a:cubicBezTo>
                      <a:pt x="9971" y="8323"/>
                      <a:pt x="9941" y="8013"/>
                      <a:pt x="9912" y="7702"/>
                    </a:cubicBezTo>
                    <a:lnTo>
                      <a:pt x="9561" y="6832"/>
                    </a:lnTo>
                    <a:lnTo>
                      <a:pt x="9211" y="6087"/>
                    </a:lnTo>
                    <a:lnTo>
                      <a:pt x="8684" y="5342"/>
                    </a:lnTo>
                    <a:lnTo>
                      <a:pt x="7982" y="4783"/>
                    </a:lnTo>
                    <a:lnTo>
                      <a:pt x="7105" y="4410"/>
                    </a:lnTo>
                    <a:lnTo>
                      <a:pt x="6140" y="4099"/>
                    </a:lnTo>
                    <a:lnTo>
                      <a:pt x="6140" y="4099"/>
                    </a:lnTo>
                    <a:lnTo>
                      <a:pt x="6667" y="3727"/>
                    </a:lnTo>
                    <a:lnTo>
                      <a:pt x="7018" y="3230"/>
                    </a:lnTo>
                    <a:cubicBezTo>
                      <a:pt x="7106" y="3044"/>
                      <a:pt x="7193" y="2857"/>
                      <a:pt x="7281" y="2671"/>
                    </a:cubicBezTo>
                    <a:cubicBezTo>
                      <a:pt x="7369" y="2485"/>
                      <a:pt x="7456" y="2298"/>
                      <a:pt x="7544" y="2112"/>
                    </a:cubicBezTo>
                    <a:lnTo>
                      <a:pt x="7544" y="2112"/>
                    </a:lnTo>
                    <a:cubicBezTo>
                      <a:pt x="7515" y="1967"/>
                      <a:pt x="7485" y="1822"/>
                      <a:pt x="7456" y="1677"/>
                    </a:cubicBezTo>
                    <a:cubicBezTo>
                      <a:pt x="7398" y="1532"/>
                      <a:pt x="7339" y="1387"/>
                      <a:pt x="7281" y="1242"/>
                    </a:cubicBezTo>
                    <a:cubicBezTo>
                      <a:pt x="7222" y="1118"/>
                      <a:pt x="7164" y="994"/>
                      <a:pt x="7105" y="870"/>
                    </a:cubicBezTo>
                    <a:lnTo>
                      <a:pt x="6754" y="559"/>
                    </a:lnTo>
                    <a:lnTo>
                      <a:pt x="6404" y="311"/>
                    </a:lnTo>
                    <a:lnTo>
                      <a:pt x="5965" y="186"/>
                    </a:lnTo>
                    <a:lnTo>
                      <a:pt x="5526" y="0"/>
                    </a:lnTo>
                    <a:lnTo>
                      <a:pt x="5000" y="0"/>
                    </a:lnTo>
                    <a:lnTo>
                      <a:pt x="5000" y="0"/>
                    </a:lnTo>
                    <a:lnTo>
                      <a:pt x="4561" y="0"/>
                    </a:lnTo>
                    <a:lnTo>
                      <a:pt x="4123" y="186"/>
                    </a:lnTo>
                    <a:lnTo>
                      <a:pt x="3684" y="311"/>
                    </a:lnTo>
                    <a:lnTo>
                      <a:pt x="3246" y="559"/>
                    </a:lnTo>
                    <a:lnTo>
                      <a:pt x="2982" y="870"/>
                    </a:lnTo>
                    <a:lnTo>
                      <a:pt x="2719" y="1242"/>
                    </a:lnTo>
                    <a:cubicBezTo>
                      <a:pt x="2661" y="1387"/>
                      <a:pt x="2602" y="1532"/>
                      <a:pt x="2544" y="1677"/>
                    </a:cubicBezTo>
                    <a:lnTo>
                      <a:pt x="2544" y="2112"/>
                    </a:lnTo>
                    <a:lnTo>
                      <a:pt x="2544" y="2112"/>
                    </a:lnTo>
                    <a:cubicBezTo>
                      <a:pt x="2573" y="2298"/>
                      <a:pt x="2603" y="2485"/>
                      <a:pt x="2632" y="2671"/>
                    </a:cubicBezTo>
                    <a:lnTo>
                      <a:pt x="2982" y="3230"/>
                    </a:lnTo>
                    <a:lnTo>
                      <a:pt x="3421" y="3727"/>
                    </a:lnTo>
                    <a:lnTo>
                      <a:pt x="3860" y="4099"/>
                    </a:lnTo>
                    <a:lnTo>
                      <a:pt x="3860" y="4099"/>
                    </a:lnTo>
                    <a:lnTo>
                      <a:pt x="2895" y="4410"/>
                    </a:lnTo>
                    <a:lnTo>
                      <a:pt x="2105" y="4783"/>
                    </a:lnTo>
                    <a:lnTo>
                      <a:pt x="1404" y="5342"/>
                    </a:lnTo>
                    <a:lnTo>
                      <a:pt x="877" y="6087"/>
                    </a:lnTo>
                    <a:lnTo>
                      <a:pt x="439" y="6832"/>
                    </a:lnTo>
                    <a:lnTo>
                      <a:pt x="175" y="7702"/>
                    </a:lnTo>
                    <a:cubicBezTo>
                      <a:pt x="117" y="8013"/>
                      <a:pt x="58" y="8323"/>
                      <a:pt x="0" y="8634"/>
                    </a:cubicBezTo>
                    <a:lnTo>
                      <a:pt x="0" y="9689"/>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grpSp>
            <p:nvGrpSpPr>
              <p:cNvPr id="8" name="Groupe 78"/>
              <p:cNvGrpSpPr>
                <a:grpSpLocks/>
              </p:cNvGrpSpPr>
              <p:nvPr/>
            </p:nvGrpSpPr>
            <p:grpSpPr bwMode="auto">
              <a:xfrm>
                <a:off x="4430703" y="4715239"/>
                <a:ext cx="166698" cy="247657"/>
                <a:chOff x="4430703" y="4715239"/>
                <a:chExt cx="166698" cy="247657"/>
              </a:xfrm>
            </p:grpSpPr>
            <p:sp>
              <p:nvSpPr>
                <p:cNvPr id="24" name="Freeform 897"/>
                <p:cNvSpPr>
                  <a:spLocks/>
                </p:cNvSpPr>
                <p:nvPr/>
              </p:nvSpPr>
              <p:spPr bwMode="auto">
                <a:xfrm>
                  <a:off x="4431090" y="4714686"/>
                  <a:ext cx="165865" cy="248273"/>
                </a:xfrm>
                <a:custGeom>
                  <a:avLst/>
                  <a:gdLst>
                    <a:gd name="connsiteX0" fmla="*/ 4912 w 10000"/>
                    <a:gd name="connsiteY0" fmla="*/ 10000 h 10000"/>
                    <a:gd name="connsiteX1" fmla="*/ 2025 w 10000"/>
                    <a:gd name="connsiteY1" fmla="*/ 9886 h 10000"/>
                    <a:gd name="connsiteX2" fmla="*/ 6754 w 10000"/>
                    <a:gd name="connsiteY2" fmla="*/ 10000 h 10000"/>
                    <a:gd name="connsiteX3" fmla="*/ 8421 w 10000"/>
                    <a:gd name="connsiteY3" fmla="*/ 9938 h 10000"/>
                    <a:gd name="connsiteX4" fmla="*/ 9561 w 10000"/>
                    <a:gd name="connsiteY4" fmla="*/ 9814 h 10000"/>
                    <a:gd name="connsiteX5" fmla="*/ 9912 w 10000"/>
                    <a:gd name="connsiteY5" fmla="*/ 9752 h 10000"/>
                    <a:gd name="connsiteX6" fmla="*/ 10000 w 10000"/>
                    <a:gd name="connsiteY6" fmla="*/ 9689 h 10000"/>
                    <a:gd name="connsiteX7" fmla="*/ 10000 w 10000"/>
                    <a:gd name="connsiteY7" fmla="*/ 9689 h 10000"/>
                    <a:gd name="connsiteX8" fmla="*/ 10000 w 10000"/>
                    <a:gd name="connsiteY8" fmla="*/ 8634 h 10000"/>
                    <a:gd name="connsiteX9" fmla="*/ 9912 w 10000"/>
                    <a:gd name="connsiteY9" fmla="*/ 7702 h 10000"/>
                    <a:gd name="connsiteX10" fmla="*/ 9561 w 10000"/>
                    <a:gd name="connsiteY10" fmla="*/ 6832 h 10000"/>
                    <a:gd name="connsiteX11" fmla="*/ 9211 w 10000"/>
                    <a:gd name="connsiteY11" fmla="*/ 6087 h 10000"/>
                    <a:gd name="connsiteX12" fmla="*/ 8684 w 10000"/>
                    <a:gd name="connsiteY12" fmla="*/ 5342 h 10000"/>
                    <a:gd name="connsiteX13" fmla="*/ 7982 w 10000"/>
                    <a:gd name="connsiteY13" fmla="*/ 4783 h 10000"/>
                    <a:gd name="connsiteX14" fmla="*/ 7105 w 10000"/>
                    <a:gd name="connsiteY14" fmla="*/ 4410 h 10000"/>
                    <a:gd name="connsiteX15" fmla="*/ 6140 w 10000"/>
                    <a:gd name="connsiteY15" fmla="*/ 4099 h 10000"/>
                    <a:gd name="connsiteX16" fmla="*/ 6140 w 10000"/>
                    <a:gd name="connsiteY16" fmla="*/ 4099 h 10000"/>
                    <a:gd name="connsiteX17" fmla="*/ 6667 w 10000"/>
                    <a:gd name="connsiteY17" fmla="*/ 3727 h 10000"/>
                    <a:gd name="connsiteX18" fmla="*/ 7018 w 10000"/>
                    <a:gd name="connsiteY18" fmla="*/ 3230 h 10000"/>
                    <a:gd name="connsiteX19" fmla="*/ 7281 w 10000"/>
                    <a:gd name="connsiteY19" fmla="*/ 2671 h 10000"/>
                    <a:gd name="connsiteX20" fmla="*/ 7544 w 10000"/>
                    <a:gd name="connsiteY20" fmla="*/ 2112 h 10000"/>
                    <a:gd name="connsiteX21" fmla="*/ 7544 w 10000"/>
                    <a:gd name="connsiteY21" fmla="*/ 2112 h 10000"/>
                    <a:gd name="connsiteX22" fmla="*/ 7456 w 10000"/>
                    <a:gd name="connsiteY22" fmla="*/ 1677 h 10000"/>
                    <a:gd name="connsiteX23" fmla="*/ 7281 w 10000"/>
                    <a:gd name="connsiteY23" fmla="*/ 1242 h 10000"/>
                    <a:gd name="connsiteX24" fmla="*/ 7105 w 10000"/>
                    <a:gd name="connsiteY24" fmla="*/ 870 h 10000"/>
                    <a:gd name="connsiteX25" fmla="*/ 6754 w 10000"/>
                    <a:gd name="connsiteY25" fmla="*/ 559 h 10000"/>
                    <a:gd name="connsiteX26" fmla="*/ 6404 w 10000"/>
                    <a:gd name="connsiteY26" fmla="*/ 311 h 10000"/>
                    <a:gd name="connsiteX27" fmla="*/ 5965 w 10000"/>
                    <a:gd name="connsiteY27" fmla="*/ 186 h 10000"/>
                    <a:gd name="connsiteX28" fmla="*/ 5526 w 10000"/>
                    <a:gd name="connsiteY28" fmla="*/ 0 h 10000"/>
                    <a:gd name="connsiteX29" fmla="*/ 5000 w 10000"/>
                    <a:gd name="connsiteY29" fmla="*/ 0 h 10000"/>
                    <a:gd name="connsiteX30" fmla="*/ 5000 w 10000"/>
                    <a:gd name="connsiteY30" fmla="*/ 0 h 10000"/>
                    <a:gd name="connsiteX31" fmla="*/ 4561 w 10000"/>
                    <a:gd name="connsiteY31" fmla="*/ 0 h 10000"/>
                    <a:gd name="connsiteX32" fmla="*/ 4123 w 10000"/>
                    <a:gd name="connsiteY32" fmla="*/ 186 h 10000"/>
                    <a:gd name="connsiteX33" fmla="*/ 3684 w 10000"/>
                    <a:gd name="connsiteY33" fmla="*/ 311 h 10000"/>
                    <a:gd name="connsiteX34" fmla="*/ 3246 w 10000"/>
                    <a:gd name="connsiteY34" fmla="*/ 559 h 10000"/>
                    <a:gd name="connsiteX35" fmla="*/ 2982 w 10000"/>
                    <a:gd name="connsiteY35" fmla="*/ 870 h 10000"/>
                    <a:gd name="connsiteX36" fmla="*/ 2719 w 10000"/>
                    <a:gd name="connsiteY36" fmla="*/ 1242 h 10000"/>
                    <a:gd name="connsiteX37" fmla="*/ 2544 w 10000"/>
                    <a:gd name="connsiteY37" fmla="*/ 1677 h 10000"/>
                    <a:gd name="connsiteX38" fmla="*/ 2544 w 10000"/>
                    <a:gd name="connsiteY38" fmla="*/ 2112 h 10000"/>
                    <a:gd name="connsiteX39" fmla="*/ 2544 w 10000"/>
                    <a:gd name="connsiteY39" fmla="*/ 2112 h 10000"/>
                    <a:gd name="connsiteX40" fmla="*/ 2632 w 10000"/>
                    <a:gd name="connsiteY40" fmla="*/ 2671 h 10000"/>
                    <a:gd name="connsiteX41" fmla="*/ 2982 w 10000"/>
                    <a:gd name="connsiteY41" fmla="*/ 3230 h 10000"/>
                    <a:gd name="connsiteX42" fmla="*/ 3421 w 10000"/>
                    <a:gd name="connsiteY42" fmla="*/ 3727 h 10000"/>
                    <a:gd name="connsiteX43" fmla="*/ 3860 w 10000"/>
                    <a:gd name="connsiteY43" fmla="*/ 4099 h 10000"/>
                    <a:gd name="connsiteX44" fmla="*/ 3860 w 10000"/>
                    <a:gd name="connsiteY44" fmla="*/ 4099 h 10000"/>
                    <a:gd name="connsiteX45" fmla="*/ 2895 w 10000"/>
                    <a:gd name="connsiteY45" fmla="*/ 4410 h 10000"/>
                    <a:gd name="connsiteX46" fmla="*/ 2105 w 10000"/>
                    <a:gd name="connsiteY46" fmla="*/ 4783 h 10000"/>
                    <a:gd name="connsiteX47" fmla="*/ 1404 w 10000"/>
                    <a:gd name="connsiteY47" fmla="*/ 5342 h 10000"/>
                    <a:gd name="connsiteX48" fmla="*/ 877 w 10000"/>
                    <a:gd name="connsiteY48" fmla="*/ 6087 h 10000"/>
                    <a:gd name="connsiteX49" fmla="*/ 439 w 10000"/>
                    <a:gd name="connsiteY49" fmla="*/ 6832 h 10000"/>
                    <a:gd name="connsiteX50" fmla="*/ 175 w 10000"/>
                    <a:gd name="connsiteY50" fmla="*/ 7702 h 10000"/>
                    <a:gd name="connsiteX51" fmla="*/ 0 w 10000"/>
                    <a:gd name="connsiteY51" fmla="*/ 8634 h 10000"/>
                    <a:gd name="connsiteX52" fmla="*/ 0 w 10000"/>
                    <a:gd name="connsiteY52" fmla="*/ 9689 h 10000"/>
                    <a:gd name="connsiteX0" fmla="*/ 4912 w 10000"/>
                    <a:gd name="connsiteY0" fmla="*/ 10000 h 10000"/>
                    <a:gd name="connsiteX1" fmla="*/ 2025 w 10000"/>
                    <a:gd name="connsiteY1" fmla="*/ 9886 h 10000"/>
                    <a:gd name="connsiteX2" fmla="*/ 8421 w 10000"/>
                    <a:gd name="connsiteY2" fmla="*/ 9938 h 10000"/>
                    <a:gd name="connsiteX3" fmla="*/ 9561 w 10000"/>
                    <a:gd name="connsiteY3" fmla="*/ 9814 h 10000"/>
                    <a:gd name="connsiteX4" fmla="*/ 9912 w 10000"/>
                    <a:gd name="connsiteY4" fmla="*/ 9752 h 10000"/>
                    <a:gd name="connsiteX5" fmla="*/ 10000 w 10000"/>
                    <a:gd name="connsiteY5" fmla="*/ 9689 h 10000"/>
                    <a:gd name="connsiteX6" fmla="*/ 10000 w 10000"/>
                    <a:gd name="connsiteY6" fmla="*/ 9689 h 10000"/>
                    <a:gd name="connsiteX7" fmla="*/ 10000 w 10000"/>
                    <a:gd name="connsiteY7" fmla="*/ 8634 h 10000"/>
                    <a:gd name="connsiteX8" fmla="*/ 9912 w 10000"/>
                    <a:gd name="connsiteY8" fmla="*/ 7702 h 10000"/>
                    <a:gd name="connsiteX9" fmla="*/ 9561 w 10000"/>
                    <a:gd name="connsiteY9" fmla="*/ 6832 h 10000"/>
                    <a:gd name="connsiteX10" fmla="*/ 9211 w 10000"/>
                    <a:gd name="connsiteY10" fmla="*/ 6087 h 10000"/>
                    <a:gd name="connsiteX11" fmla="*/ 8684 w 10000"/>
                    <a:gd name="connsiteY11" fmla="*/ 5342 h 10000"/>
                    <a:gd name="connsiteX12" fmla="*/ 7982 w 10000"/>
                    <a:gd name="connsiteY12" fmla="*/ 4783 h 10000"/>
                    <a:gd name="connsiteX13" fmla="*/ 7105 w 10000"/>
                    <a:gd name="connsiteY13" fmla="*/ 4410 h 10000"/>
                    <a:gd name="connsiteX14" fmla="*/ 6140 w 10000"/>
                    <a:gd name="connsiteY14" fmla="*/ 4099 h 10000"/>
                    <a:gd name="connsiteX15" fmla="*/ 6140 w 10000"/>
                    <a:gd name="connsiteY15" fmla="*/ 4099 h 10000"/>
                    <a:gd name="connsiteX16" fmla="*/ 6667 w 10000"/>
                    <a:gd name="connsiteY16" fmla="*/ 3727 h 10000"/>
                    <a:gd name="connsiteX17" fmla="*/ 7018 w 10000"/>
                    <a:gd name="connsiteY17" fmla="*/ 3230 h 10000"/>
                    <a:gd name="connsiteX18" fmla="*/ 7281 w 10000"/>
                    <a:gd name="connsiteY18" fmla="*/ 2671 h 10000"/>
                    <a:gd name="connsiteX19" fmla="*/ 7544 w 10000"/>
                    <a:gd name="connsiteY19" fmla="*/ 2112 h 10000"/>
                    <a:gd name="connsiteX20" fmla="*/ 7544 w 10000"/>
                    <a:gd name="connsiteY20" fmla="*/ 2112 h 10000"/>
                    <a:gd name="connsiteX21" fmla="*/ 7456 w 10000"/>
                    <a:gd name="connsiteY21" fmla="*/ 1677 h 10000"/>
                    <a:gd name="connsiteX22" fmla="*/ 7281 w 10000"/>
                    <a:gd name="connsiteY22" fmla="*/ 1242 h 10000"/>
                    <a:gd name="connsiteX23" fmla="*/ 7105 w 10000"/>
                    <a:gd name="connsiteY23" fmla="*/ 870 h 10000"/>
                    <a:gd name="connsiteX24" fmla="*/ 6754 w 10000"/>
                    <a:gd name="connsiteY24" fmla="*/ 559 h 10000"/>
                    <a:gd name="connsiteX25" fmla="*/ 6404 w 10000"/>
                    <a:gd name="connsiteY25" fmla="*/ 311 h 10000"/>
                    <a:gd name="connsiteX26" fmla="*/ 5965 w 10000"/>
                    <a:gd name="connsiteY26" fmla="*/ 186 h 10000"/>
                    <a:gd name="connsiteX27" fmla="*/ 5526 w 10000"/>
                    <a:gd name="connsiteY27" fmla="*/ 0 h 10000"/>
                    <a:gd name="connsiteX28" fmla="*/ 5000 w 10000"/>
                    <a:gd name="connsiteY28" fmla="*/ 0 h 10000"/>
                    <a:gd name="connsiteX29" fmla="*/ 5000 w 10000"/>
                    <a:gd name="connsiteY29" fmla="*/ 0 h 10000"/>
                    <a:gd name="connsiteX30" fmla="*/ 4561 w 10000"/>
                    <a:gd name="connsiteY30" fmla="*/ 0 h 10000"/>
                    <a:gd name="connsiteX31" fmla="*/ 4123 w 10000"/>
                    <a:gd name="connsiteY31" fmla="*/ 186 h 10000"/>
                    <a:gd name="connsiteX32" fmla="*/ 3684 w 10000"/>
                    <a:gd name="connsiteY32" fmla="*/ 311 h 10000"/>
                    <a:gd name="connsiteX33" fmla="*/ 3246 w 10000"/>
                    <a:gd name="connsiteY33" fmla="*/ 559 h 10000"/>
                    <a:gd name="connsiteX34" fmla="*/ 2982 w 10000"/>
                    <a:gd name="connsiteY34" fmla="*/ 870 h 10000"/>
                    <a:gd name="connsiteX35" fmla="*/ 2719 w 10000"/>
                    <a:gd name="connsiteY35" fmla="*/ 1242 h 10000"/>
                    <a:gd name="connsiteX36" fmla="*/ 2544 w 10000"/>
                    <a:gd name="connsiteY36" fmla="*/ 1677 h 10000"/>
                    <a:gd name="connsiteX37" fmla="*/ 2544 w 10000"/>
                    <a:gd name="connsiteY37" fmla="*/ 2112 h 10000"/>
                    <a:gd name="connsiteX38" fmla="*/ 2544 w 10000"/>
                    <a:gd name="connsiteY38" fmla="*/ 2112 h 10000"/>
                    <a:gd name="connsiteX39" fmla="*/ 2632 w 10000"/>
                    <a:gd name="connsiteY39" fmla="*/ 2671 h 10000"/>
                    <a:gd name="connsiteX40" fmla="*/ 2982 w 10000"/>
                    <a:gd name="connsiteY40" fmla="*/ 3230 h 10000"/>
                    <a:gd name="connsiteX41" fmla="*/ 3421 w 10000"/>
                    <a:gd name="connsiteY41" fmla="*/ 3727 h 10000"/>
                    <a:gd name="connsiteX42" fmla="*/ 3860 w 10000"/>
                    <a:gd name="connsiteY42" fmla="*/ 4099 h 10000"/>
                    <a:gd name="connsiteX43" fmla="*/ 3860 w 10000"/>
                    <a:gd name="connsiteY43" fmla="*/ 4099 h 10000"/>
                    <a:gd name="connsiteX44" fmla="*/ 2895 w 10000"/>
                    <a:gd name="connsiteY44" fmla="*/ 4410 h 10000"/>
                    <a:gd name="connsiteX45" fmla="*/ 2105 w 10000"/>
                    <a:gd name="connsiteY45" fmla="*/ 4783 h 10000"/>
                    <a:gd name="connsiteX46" fmla="*/ 1404 w 10000"/>
                    <a:gd name="connsiteY46" fmla="*/ 5342 h 10000"/>
                    <a:gd name="connsiteX47" fmla="*/ 877 w 10000"/>
                    <a:gd name="connsiteY47" fmla="*/ 6087 h 10000"/>
                    <a:gd name="connsiteX48" fmla="*/ 439 w 10000"/>
                    <a:gd name="connsiteY48" fmla="*/ 6832 h 10000"/>
                    <a:gd name="connsiteX49" fmla="*/ 175 w 10000"/>
                    <a:gd name="connsiteY49" fmla="*/ 7702 h 10000"/>
                    <a:gd name="connsiteX50" fmla="*/ 0 w 10000"/>
                    <a:gd name="connsiteY50" fmla="*/ 8634 h 10000"/>
                    <a:gd name="connsiteX51" fmla="*/ 0 w 10000"/>
                    <a:gd name="connsiteY51" fmla="*/ 9689 h 10000"/>
                    <a:gd name="connsiteX0" fmla="*/ 4912 w 10000"/>
                    <a:gd name="connsiteY0" fmla="*/ 10000 h 10000"/>
                    <a:gd name="connsiteX1" fmla="*/ 2025 w 10000"/>
                    <a:gd name="connsiteY1" fmla="*/ 9886 h 10000"/>
                    <a:gd name="connsiteX2" fmla="*/ 9561 w 10000"/>
                    <a:gd name="connsiteY2" fmla="*/ 9814 h 10000"/>
                    <a:gd name="connsiteX3" fmla="*/ 9912 w 10000"/>
                    <a:gd name="connsiteY3" fmla="*/ 9752 h 10000"/>
                    <a:gd name="connsiteX4" fmla="*/ 10000 w 10000"/>
                    <a:gd name="connsiteY4" fmla="*/ 9689 h 10000"/>
                    <a:gd name="connsiteX5" fmla="*/ 10000 w 10000"/>
                    <a:gd name="connsiteY5" fmla="*/ 9689 h 10000"/>
                    <a:gd name="connsiteX6" fmla="*/ 10000 w 10000"/>
                    <a:gd name="connsiteY6" fmla="*/ 8634 h 10000"/>
                    <a:gd name="connsiteX7" fmla="*/ 9912 w 10000"/>
                    <a:gd name="connsiteY7" fmla="*/ 7702 h 10000"/>
                    <a:gd name="connsiteX8" fmla="*/ 9561 w 10000"/>
                    <a:gd name="connsiteY8" fmla="*/ 6832 h 10000"/>
                    <a:gd name="connsiteX9" fmla="*/ 9211 w 10000"/>
                    <a:gd name="connsiteY9" fmla="*/ 6087 h 10000"/>
                    <a:gd name="connsiteX10" fmla="*/ 8684 w 10000"/>
                    <a:gd name="connsiteY10" fmla="*/ 5342 h 10000"/>
                    <a:gd name="connsiteX11" fmla="*/ 7982 w 10000"/>
                    <a:gd name="connsiteY11" fmla="*/ 4783 h 10000"/>
                    <a:gd name="connsiteX12" fmla="*/ 7105 w 10000"/>
                    <a:gd name="connsiteY12" fmla="*/ 4410 h 10000"/>
                    <a:gd name="connsiteX13" fmla="*/ 6140 w 10000"/>
                    <a:gd name="connsiteY13" fmla="*/ 4099 h 10000"/>
                    <a:gd name="connsiteX14" fmla="*/ 6140 w 10000"/>
                    <a:gd name="connsiteY14" fmla="*/ 4099 h 10000"/>
                    <a:gd name="connsiteX15" fmla="*/ 6667 w 10000"/>
                    <a:gd name="connsiteY15" fmla="*/ 3727 h 10000"/>
                    <a:gd name="connsiteX16" fmla="*/ 7018 w 10000"/>
                    <a:gd name="connsiteY16" fmla="*/ 3230 h 10000"/>
                    <a:gd name="connsiteX17" fmla="*/ 7281 w 10000"/>
                    <a:gd name="connsiteY17" fmla="*/ 2671 h 10000"/>
                    <a:gd name="connsiteX18" fmla="*/ 7544 w 10000"/>
                    <a:gd name="connsiteY18" fmla="*/ 2112 h 10000"/>
                    <a:gd name="connsiteX19" fmla="*/ 7544 w 10000"/>
                    <a:gd name="connsiteY19" fmla="*/ 2112 h 10000"/>
                    <a:gd name="connsiteX20" fmla="*/ 7456 w 10000"/>
                    <a:gd name="connsiteY20" fmla="*/ 1677 h 10000"/>
                    <a:gd name="connsiteX21" fmla="*/ 7281 w 10000"/>
                    <a:gd name="connsiteY21" fmla="*/ 1242 h 10000"/>
                    <a:gd name="connsiteX22" fmla="*/ 7105 w 10000"/>
                    <a:gd name="connsiteY22" fmla="*/ 870 h 10000"/>
                    <a:gd name="connsiteX23" fmla="*/ 6754 w 10000"/>
                    <a:gd name="connsiteY23" fmla="*/ 559 h 10000"/>
                    <a:gd name="connsiteX24" fmla="*/ 6404 w 10000"/>
                    <a:gd name="connsiteY24" fmla="*/ 311 h 10000"/>
                    <a:gd name="connsiteX25" fmla="*/ 5965 w 10000"/>
                    <a:gd name="connsiteY25" fmla="*/ 186 h 10000"/>
                    <a:gd name="connsiteX26" fmla="*/ 5526 w 10000"/>
                    <a:gd name="connsiteY26" fmla="*/ 0 h 10000"/>
                    <a:gd name="connsiteX27" fmla="*/ 5000 w 10000"/>
                    <a:gd name="connsiteY27" fmla="*/ 0 h 10000"/>
                    <a:gd name="connsiteX28" fmla="*/ 5000 w 10000"/>
                    <a:gd name="connsiteY28" fmla="*/ 0 h 10000"/>
                    <a:gd name="connsiteX29" fmla="*/ 4561 w 10000"/>
                    <a:gd name="connsiteY29" fmla="*/ 0 h 10000"/>
                    <a:gd name="connsiteX30" fmla="*/ 4123 w 10000"/>
                    <a:gd name="connsiteY30" fmla="*/ 186 h 10000"/>
                    <a:gd name="connsiteX31" fmla="*/ 3684 w 10000"/>
                    <a:gd name="connsiteY31" fmla="*/ 311 h 10000"/>
                    <a:gd name="connsiteX32" fmla="*/ 3246 w 10000"/>
                    <a:gd name="connsiteY32" fmla="*/ 559 h 10000"/>
                    <a:gd name="connsiteX33" fmla="*/ 2982 w 10000"/>
                    <a:gd name="connsiteY33" fmla="*/ 870 h 10000"/>
                    <a:gd name="connsiteX34" fmla="*/ 2719 w 10000"/>
                    <a:gd name="connsiteY34" fmla="*/ 1242 h 10000"/>
                    <a:gd name="connsiteX35" fmla="*/ 2544 w 10000"/>
                    <a:gd name="connsiteY35" fmla="*/ 1677 h 10000"/>
                    <a:gd name="connsiteX36" fmla="*/ 2544 w 10000"/>
                    <a:gd name="connsiteY36" fmla="*/ 2112 h 10000"/>
                    <a:gd name="connsiteX37" fmla="*/ 2544 w 10000"/>
                    <a:gd name="connsiteY37" fmla="*/ 2112 h 10000"/>
                    <a:gd name="connsiteX38" fmla="*/ 2632 w 10000"/>
                    <a:gd name="connsiteY38" fmla="*/ 2671 h 10000"/>
                    <a:gd name="connsiteX39" fmla="*/ 2982 w 10000"/>
                    <a:gd name="connsiteY39" fmla="*/ 3230 h 10000"/>
                    <a:gd name="connsiteX40" fmla="*/ 3421 w 10000"/>
                    <a:gd name="connsiteY40" fmla="*/ 3727 h 10000"/>
                    <a:gd name="connsiteX41" fmla="*/ 3860 w 10000"/>
                    <a:gd name="connsiteY41" fmla="*/ 4099 h 10000"/>
                    <a:gd name="connsiteX42" fmla="*/ 3860 w 10000"/>
                    <a:gd name="connsiteY42" fmla="*/ 4099 h 10000"/>
                    <a:gd name="connsiteX43" fmla="*/ 2895 w 10000"/>
                    <a:gd name="connsiteY43" fmla="*/ 4410 h 10000"/>
                    <a:gd name="connsiteX44" fmla="*/ 2105 w 10000"/>
                    <a:gd name="connsiteY44" fmla="*/ 4783 h 10000"/>
                    <a:gd name="connsiteX45" fmla="*/ 1404 w 10000"/>
                    <a:gd name="connsiteY45" fmla="*/ 5342 h 10000"/>
                    <a:gd name="connsiteX46" fmla="*/ 877 w 10000"/>
                    <a:gd name="connsiteY46" fmla="*/ 6087 h 10000"/>
                    <a:gd name="connsiteX47" fmla="*/ 439 w 10000"/>
                    <a:gd name="connsiteY47" fmla="*/ 6832 h 10000"/>
                    <a:gd name="connsiteX48" fmla="*/ 175 w 10000"/>
                    <a:gd name="connsiteY48" fmla="*/ 7702 h 10000"/>
                    <a:gd name="connsiteX49" fmla="*/ 0 w 10000"/>
                    <a:gd name="connsiteY49" fmla="*/ 8634 h 10000"/>
                    <a:gd name="connsiteX50" fmla="*/ 0 w 10000"/>
                    <a:gd name="connsiteY50" fmla="*/ 9689 h 10000"/>
                    <a:gd name="connsiteX0" fmla="*/ 4912 w 10000"/>
                    <a:gd name="connsiteY0" fmla="*/ 10000 h 10000"/>
                    <a:gd name="connsiteX1" fmla="*/ 9561 w 10000"/>
                    <a:gd name="connsiteY1" fmla="*/ 9814 h 10000"/>
                    <a:gd name="connsiteX2" fmla="*/ 9912 w 10000"/>
                    <a:gd name="connsiteY2" fmla="*/ 9752 h 10000"/>
                    <a:gd name="connsiteX3" fmla="*/ 10000 w 10000"/>
                    <a:gd name="connsiteY3" fmla="*/ 9689 h 10000"/>
                    <a:gd name="connsiteX4" fmla="*/ 10000 w 10000"/>
                    <a:gd name="connsiteY4" fmla="*/ 9689 h 10000"/>
                    <a:gd name="connsiteX5" fmla="*/ 10000 w 10000"/>
                    <a:gd name="connsiteY5" fmla="*/ 8634 h 10000"/>
                    <a:gd name="connsiteX6" fmla="*/ 9912 w 10000"/>
                    <a:gd name="connsiteY6" fmla="*/ 7702 h 10000"/>
                    <a:gd name="connsiteX7" fmla="*/ 9561 w 10000"/>
                    <a:gd name="connsiteY7" fmla="*/ 6832 h 10000"/>
                    <a:gd name="connsiteX8" fmla="*/ 9211 w 10000"/>
                    <a:gd name="connsiteY8" fmla="*/ 6087 h 10000"/>
                    <a:gd name="connsiteX9" fmla="*/ 8684 w 10000"/>
                    <a:gd name="connsiteY9" fmla="*/ 5342 h 10000"/>
                    <a:gd name="connsiteX10" fmla="*/ 7982 w 10000"/>
                    <a:gd name="connsiteY10" fmla="*/ 4783 h 10000"/>
                    <a:gd name="connsiteX11" fmla="*/ 7105 w 10000"/>
                    <a:gd name="connsiteY11" fmla="*/ 4410 h 10000"/>
                    <a:gd name="connsiteX12" fmla="*/ 6140 w 10000"/>
                    <a:gd name="connsiteY12" fmla="*/ 4099 h 10000"/>
                    <a:gd name="connsiteX13" fmla="*/ 6140 w 10000"/>
                    <a:gd name="connsiteY13" fmla="*/ 4099 h 10000"/>
                    <a:gd name="connsiteX14" fmla="*/ 6667 w 10000"/>
                    <a:gd name="connsiteY14" fmla="*/ 3727 h 10000"/>
                    <a:gd name="connsiteX15" fmla="*/ 7018 w 10000"/>
                    <a:gd name="connsiteY15" fmla="*/ 3230 h 10000"/>
                    <a:gd name="connsiteX16" fmla="*/ 7281 w 10000"/>
                    <a:gd name="connsiteY16" fmla="*/ 2671 h 10000"/>
                    <a:gd name="connsiteX17" fmla="*/ 7544 w 10000"/>
                    <a:gd name="connsiteY17" fmla="*/ 2112 h 10000"/>
                    <a:gd name="connsiteX18" fmla="*/ 7544 w 10000"/>
                    <a:gd name="connsiteY18" fmla="*/ 2112 h 10000"/>
                    <a:gd name="connsiteX19" fmla="*/ 7456 w 10000"/>
                    <a:gd name="connsiteY19" fmla="*/ 1677 h 10000"/>
                    <a:gd name="connsiteX20" fmla="*/ 7281 w 10000"/>
                    <a:gd name="connsiteY20" fmla="*/ 1242 h 10000"/>
                    <a:gd name="connsiteX21" fmla="*/ 7105 w 10000"/>
                    <a:gd name="connsiteY21" fmla="*/ 870 h 10000"/>
                    <a:gd name="connsiteX22" fmla="*/ 6754 w 10000"/>
                    <a:gd name="connsiteY22" fmla="*/ 559 h 10000"/>
                    <a:gd name="connsiteX23" fmla="*/ 6404 w 10000"/>
                    <a:gd name="connsiteY23" fmla="*/ 311 h 10000"/>
                    <a:gd name="connsiteX24" fmla="*/ 5965 w 10000"/>
                    <a:gd name="connsiteY24" fmla="*/ 186 h 10000"/>
                    <a:gd name="connsiteX25" fmla="*/ 5526 w 10000"/>
                    <a:gd name="connsiteY25" fmla="*/ 0 h 10000"/>
                    <a:gd name="connsiteX26" fmla="*/ 5000 w 10000"/>
                    <a:gd name="connsiteY26" fmla="*/ 0 h 10000"/>
                    <a:gd name="connsiteX27" fmla="*/ 5000 w 10000"/>
                    <a:gd name="connsiteY27" fmla="*/ 0 h 10000"/>
                    <a:gd name="connsiteX28" fmla="*/ 4561 w 10000"/>
                    <a:gd name="connsiteY28" fmla="*/ 0 h 10000"/>
                    <a:gd name="connsiteX29" fmla="*/ 4123 w 10000"/>
                    <a:gd name="connsiteY29" fmla="*/ 186 h 10000"/>
                    <a:gd name="connsiteX30" fmla="*/ 3684 w 10000"/>
                    <a:gd name="connsiteY30" fmla="*/ 311 h 10000"/>
                    <a:gd name="connsiteX31" fmla="*/ 3246 w 10000"/>
                    <a:gd name="connsiteY31" fmla="*/ 559 h 10000"/>
                    <a:gd name="connsiteX32" fmla="*/ 2982 w 10000"/>
                    <a:gd name="connsiteY32" fmla="*/ 870 h 10000"/>
                    <a:gd name="connsiteX33" fmla="*/ 2719 w 10000"/>
                    <a:gd name="connsiteY33" fmla="*/ 1242 h 10000"/>
                    <a:gd name="connsiteX34" fmla="*/ 2544 w 10000"/>
                    <a:gd name="connsiteY34" fmla="*/ 1677 h 10000"/>
                    <a:gd name="connsiteX35" fmla="*/ 2544 w 10000"/>
                    <a:gd name="connsiteY35" fmla="*/ 2112 h 10000"/>
                    <a:gd name="connsiteX36" fmla="*/ 2544 w 10000"/>
                    <a:gd name="connsiteY36" fmla="*/ 2112 h 10000"/>
                    <a:gd name="connsiteX37" fmla="*/ 2632 w 10000"/>
                    <a:gd name="connsiteY37" fmla="*/ 2671 h 10000"/>
                    <a:gd name="connsiteX38" fmla="*/ 2982 w 10000"/>
                    <a:gd name="connsiteY38" fmla="*/ 3230 h 10000"/>
                    <a:gd name="connsiteX39" fmla="*/ 3421 w 10000"/>
                    <a:gd name="connsiteY39" fmla="*/ 3727 h 10000"/>
                    <a:gd name="connsiteX40" fmla="*/ 3860 w 10000"/>
                    <a:gd name="connsiteY40" fmla="*/ 4099 h 10000"/>
                    <a:gd name="connsiteX41" fmla="*/ 3860 w 10000"/>
                    <a:gd name="connsiteY41" fmla="*/ 4099 h 10000"/>
                    <a:gd name="connsiteX42" fmla="*/ 2895 w 10000"/>
                    <a:gd name="connsiteY42" fmla="*/ 4410 h 10000"/>
                    <a:gd name="connsiteX43" fmla="*/ 2105 w 10000"/>
                    <a:gd name="connsiteY43" fmla="*/ 4783 h 10000"/>
                    <a:gd name="connsiteX44" fmla="*/ 1404 w 10000"/>
                    <a:gd name="connsiteY44" fmla="*/ 5342 h 10000"/>
                    <a:gd name="connsiteX45" fmla="*/ 877 w 10000"/>
                    <a:gd name="connsiteY45" fmla="*/ 6087 h 10000"/>
                    <a:gd name="connsiteX46" fmla="*/ 439 w 10000"/>
                    <a:gd name="connsiteY46" fmla="*/ 6832 h 10000"/>
                    <a:gd name="connsiteX47" fmla="*/ 175 w 10000"/>
                    <a:gd name="connsiteY47" fmla="*/ 7702 h 10000"/>
                    <a:gd name="connsiteX48" fmla="*/ 0 w 10000"/>
                    <a:gd name="connsiteY48" fmla="*/ 8634 h 10000"/>
                    <a:gd name="connsiteX49" fmla="*/ 0 w 10000"/>
                    <a:gd name="connsiteY49" fmla="*/ 9689 h 10000"/>
                    <a:gd name="connsiteX0" fmla="*/ 9561 w 10000"/>
                    <a:gd name="connsiteY0" fmla="*/ 9814 h 9814"/>
                    <a:gd name="connsiteX1" fmla="*/ 9912 w 10000"/>
                    <a:gd name="connsiteY1" fmla="*/ 9752 h 9814"/>
                    <a:gd name="connsiteX2" fmla="*/ 10000 w 10000"/>
                    <a:gd name="connsiteY2" fmla="*/ 9689 h 9814"/>
                    <a:gd name="connsiteX3" fmla="*/ 10000 w 10000"/>
                    <a:gd name="connsiteY3" fmla="*/ 9689 h 9814"/>
                    <a:gd name="connsiteX4" fmla="*/ 10000 w 10000"/>
                    <a:gd name="connsiteY4" fmla="*/ 8634 h 9814"/>
                    <a:gd name="connsiteX5" fmla="*/ 9912 w 10000"/>
                    <a:gd name="connsiteY5" fmla="*/ 7702 h 9814"/>
                    <a:gd name="connsiteX6" fmla="*/ 9561 w 10000"/>
                    <a:gd name="connsiteY6" fmla="*/ 6832 h 9814"/>
                    <a:gd name="connsiteX7" fmla="*/ 9211 w 10000"/>
                    <a:gd name="connsiteY7" fmla="*/ 6087 h 9814"/>
                    <a:gd name="connsiteX8" fmla="*/ 8684 w 10000"/>
                    <a:gd name="connsiteY8" fmla="*/ 5342 h 9814"/>
                    <a:gd name="connsiteX9" fmla="*/ 7982 w 10000"/>
                    <a:gd name="connsiteY9" fmla="*/ 4783 h 9814"/>
                    <a:gd name="connsiteX10" fmla="*/ 7105 w 10000"/>
                    <a:gd name="connsiteY10" fmla="*/ 4410 h 9814"/>
                    <a:gd name="connsiteX11" fmla="*/ 6140 w 10000"/>
                    <a:gd name="connsiteY11" fmla="*/ 4099 h 9814"/>
                    <a:gd name="connsiteX12" fmla="*/ 6140 w 10000"/>
                    <a:gd name="connsiteY12" fmla="*/ 4099 h 9814"/>
                    <a:gd name="connsiteX13" fmla="*/ 6667 w 10000"/>
                    <a:gd name="connsiteY13" fmla="*/ 3727 h 9814"/>
                    <a:gd name="connsiteX14" fmla="*/ 7018 w 10000"/>
                    <a:gd name="connsiteY14" fmla="*/ 3230 h 9814"/>
                    <a:gd name="connsiteX15" fmla="*/ 7281 w 10000"/>
                    <a:gd name="connsiteY15" fmla="*/ 2671 h 9814"/>
                    <a:gd name="connsiteX16" fmla="*/ 7544 w 10000"/>
                    <a:gd name="connsiteY16" fmla="*/ 2112 h 9814"/>
                    <a:gd name="connsiteX17" fmla="*/ 7544 w 10000"/>
                    <a:gd name="connsiteY17" fmla="*/ 2112 h 9814"/>
                    <a:gd name="connsiteX18" fmla="*/ 7456 w 10000"/>
                    <a:gd name="connsiteY18" fmla="*/ 1677 h 9814"/>
                    <a:gd name="connsiteX19" fmla="*/ 7281 w 10000"/>
                    <a:gd name="connsiteY19" fmla="*/ 1242 h 9814"/>
                    <a:gd name="connsiteX20" fmla="*/ 7105 w 10000"/>
                    <a:gd name="connsiteY20" fmla="*/ 870 h 9814"/>
                    <a:gd name="connsiteX21" fmla="*/ 6754 w 10000"/>
                    <a:gd name="connsiteY21" fmla="*/ 559 h 9814"/>
                    <a:gd name="connsiteX22" fmla="*/ 6404 w 10000"/>
                    <a:gd name="connsiteY22" fmla="*/ 311 h 9814"/>
                    <a:gd name="connsiteX23" fmla="*/ 5965 w 10000"/>
                    <a:gd name="connsiteY23" fmla="*/ 186 h 9814"/>
                    <a:gd name="connsiteX24" fmla="*/ 5526 w 10000"/>
                    <a:gd name="connsiteY24" fmla="*/ 0 h 9814"/>
                    <a:gd name="connsiteX25" fmla="*/ 5000 w 10000"/>
                    <a:gd name="connsiteY25" fmla="*/ 0 h 9814"/>
                    <a:gd name="connsiteX26" fmla="*/ 5000 w 10000"/>
                    <a:gd name="connsiteY26" fmla="*/ 0 h 9814"/>
                    <a:gd name="connsiteX27" fmla="*/ 4561 w 10000"/>
                    <a:gd name="connsiteY27" fmla="*/ 0 h 9814"/>
                    <a:gd name="connsiteX28" fmla="*/ 4123 w 10000"/>
                    <a:gd name="connsiteY28" fmla="*/ 186 h 9814"/>
                    <a:gd name="connsiteX29" fmla="*/ 3684 w 10000"/>
                    <a:gd name="connsiteY29" fmla="*/ 311 h 9814"/>
                    <a:gd name="connsiteX30" fmla="*/ 3246 w 10000"/>
                    <a:gd name="connsiteY30" fmla="*/ 559 h 9814"/>
                    <a:gd name="connsiteX31" fmla="*/ 2982 w 10000"/>
                    <a:gd name="connsiteY31" fmla="*/ 870 h 9814"/>
                    <a:gd name="connsiteX32" fmla="*/ 2719 w 10000"/>
                    <a:gd name="connsiteY32" fmla="*/ 1242 h 9814"/>
                    <a:gd name="connsiteX33" fmla="*/ 2544 w 10000"/>
                    <a:gd name="connsiteY33" fmla="*/ 1677 h 9814"/>
                    <a:gd name="connsiteX34" fmla="*/ 2544 w 10000"/>
                    <a:gd name="connsiteY34" fmla="*/ 2112 h 9814"/>
                    <a:gd name="connsiteX35" fmla="*/ 2544 w 10000"/>
                    <a:gd name="connsiteY35" fmla="*/ 2112 h 9814"/>
                    <a:gd name="connsiteX36" fmla="*/ 2632 w 10000"/>
                    <a:gd name="connsiteY36" fmla="*/ 2671 h 9814"/>
                    <a:gd name="connsiteX37" fmla="*/ 2982 w 10000"/>
                    <a:gd name="connsiteY37" fmla="*/ 3230 h 9814"/>
                    <a:gd name="connsiteX38" fmla="*/ 3421 w 10000"/>
                    <a:gd name="connsiteY38" fmla="*/ 3727 h 9814"/>
                    <a:gd name="connsiteX39" fmla="*/ 3860 w 10000"/>
                    <a:gd name="connsiteY39" fmla="*/ 4099 h 9814"/>
                    <a:gd name="connsiteX40" fmla="*/ 3860 w 10000"/>
                    <a:gd name="connsiteY40" fmla="*/ 4099 h 9814"/>
                    <a:gd name="connsiteX41" fmla="*/ 2895 w 10000"/>
                    <a:gd name="connsiteY41" fmla="*/ 4410 h 9814"/>
                    <a:gd name="connsiteX42" fmla="*/ 2105 w 10000"/>
                    <a:gd name="connsiteY42" fmla="*/ 4783 h 9814"/>
                    <a:gd name="connsiteX43" fmla="*/ 1404 w 10000"/>
                    <a:gd name="connsiteY43" fmla="*/ 5342 h 9814"/>
                    <a:gd name="connsiteX44" fmla="*/ 877 w 10000"/>
                    <a:gd name="connsiteY44" fmla="*/ 6087 h 9814"/>
                    <a:gd name="connsiteX45" fmla="*/ 439 w 10000"/>
                    <a:gd name="connsiteY45" fmla="*/ 6832 h 9814"/>
                    <a:gd name="connsiteX46" fmla="*/ 175 w 10000"/>
                    <a:gd name="connsiteY46" fmla="*/ 7702 h 9814"/>
                    <a:gd name="connsiteX47" fmla="*/ 0 w 10000"/>
                    <a:gd name="connsiteY47" fmla="*/ 8634 h 9814"/>
                    <a:gd name="connsiteX48" fmla="*/ 0 w 10000"/>
                    <a:gd name="connsiteY48" fmla="*/ 9689 h 9814"/>
                    <a:gd name="connsiteX0" fmla="*/ 9912 w 10000"/>
                    <a:gd name="connsiteY0" fmla="*/ 9937 h 9937"/>
                    <a:gd name="connsiteX1" fmla="*/ 10000 w 10000"/>
                    <a:gd name="connsiteY1" fmla="*/ 9873 h 9937"/>
                    <a:gd name="connsiteX2" fmla="*/ 10000 w 10000"/>
                    <a:gd name="connsiteY2" fmla="*/ 9873 h 9937"/>
                    <a:gd name="connsiteX3" fmla="*/ 10000 w 10000"/>
                    <a:gd name="connsiteY3" fmla="*/ 8798 h 9937"/>
                    <a:gd name="connsiteX4" fmla="*/ 9912 w 10000"/>
                    <a:gd name="connsiteY4" fmla="*/ 7848 h 9937"/>
                    <a:gd name="connsiteX5" fmla="*/ 9561 w 10000"/>
                    <a:gd name="connsiteY5" fmla="*/ 6961 h 9937"/>
                    <a:gd name="connsiteX6" fmla="*/ 9211 w 10000"/>
                    <a:gd name="connsiteY6" fmla="*/ 6202 h 9937"/>
                    <a:gd name="connsiteX7" fmla="*/ 8684 w 10000"/>
                    <a:gd name="connsiteY7" fmla="*/ 5443 h 9937"/>
                    <a:gd name="connsiteX8" fmla="*/ 7982 w 10000"/>
                    <a:gd name="connsiteY8" fmla="*/ 4874 h 9937"/>
                    <a:gd name="connsiteX9" fmla="*/ 7105 w 10000"/>
                    <a:gd name="connsiteY9" fmla="*/ 4494 h 9937"/>
                    <a:gd name="connsiteX10" fmla="*/ 6140 w 10000"/>
                    <a:gd name="connsiteY10" fmla="*/ 4177 h 9937"/>
                    <a:gd name="connsiteX11" fmla="*/ 6140 w 10000"/>
                    <a:gd name="connsiteY11" fmla="*/ 4177 h 9937"/>
                    <a:gd name="connsiteX12" fmla="*/ 6667 w 10000"/>
                    <a:gd name="connsiteY12" fmla="*/ 3798 h 9937"/>
                    <a:gd name="connsiteX13" fmla="*/ 7018 w 10000"/>
                    <a:gd name="connsiteY13" fmla="*/ 3291 h 9937"/>
                    <a:gd name="connsiteX14" fmla="*/ 7281 w 10000"/>
                    <a:gd name="connsiteY14" fmla="*/ 2722 h 9937"/>
                    <a:gd name="connsiteX15" fmla="*/ 7544 w 10000"/>
                    <a:gd name="connsiteY15" fmla="*/ 2152 h 9937"/>
                    <a:gd name="connsiteX16" fmla="*/ 7544 w 10000"/>
                    <a:gd name="connsiteY16" fmla="*/ 2152 h 9937"/>
                    <a:gd name="connsiteX17" fmla="*/ 7456 w 10000"/>
                    <a:gd name="connsiteY17" fmla="*/ 1709 h 9937"/>
                    <a:gd name="connsiteX18" fmla="*/ 7281 w 10000"/>
                    <a:gd name="connsiteY18" fmla="*/ 1266 h 9937"/>
                    <a:gd name="connsiteX19" fmla="*/ 7105 w 10000"/>
                    <a:gd name="connsiteY19" fmla="*/ 886 h 9937"/>
                    <a:gd name="connsiteX20" fmla="*/ 6754 w 10000"/>
                    <a:gd name="connsiteY20" fmla="*/ 570 h 9937"/>
                    <a:gd name="connsiteX21" fmla="*/ 6404 w 10000"/>
                    <a:gd name="connsiteY21" fmla="*/ 317 h 9937"/>
                    <a:gd name="connsiteX22" fmla="*/ 5965 w 10000"/>
                    <a:gd name="connsiteY22" fmla="*/ 190 h 9937"/>
                    <a:gd name="connsiteX23" fmla="*/ 5526 w 10000"/>
                    <a:gd name="connsiteY23" fmla="*/ 0 h 9937"/>
                    <a:gd name="connsiteX24" fmla="*/ 5000 w 10000"/>
                    <a:gd name="connsiteY24" fmla="*/ 0 h 9937"/>
                    <a:gd name="connsiteX25" fmla="*/ 5000 w 10000"/>
                    <a:gd name="connsiteY25" fmla="*/ 0 h 9937"/>
                    <a:gd name="connsiteX26" fmla="*/ 4561 w 10000"/>
                    <a:gd name="connsiteY26" fmla="*/ 0 h 9937"/>
                    <a:gd name="connsiteX27" fmla="*/ 4123 w 10000"/>
                    <a:gd name="connsiteY27" fmla="*/ 190 h 9937"/>
                    <a:gd name="connsiteX28" fmla="*/ 3684 w 10000"/>
                    <a:gd name="connsiteY28" fmla="*/ 317 h 9937"/>
                    <a:gd name="connsiteX29" fmla="*/ 3246 w 10000"/>
                    <a:gd name="connsiteY29" fmla="*/ 570 h 9937"/>
                    <a:gd name="connsiteX30" fmla="*/ 2982 w 10000"/>
                    <a:gd name="connsiteY30" fmla="*/ 886 h 9937"/>
                    <a:gd name="connsiteX31" fmla="*/ 2719 w 10000"/>
                    <a:gd name="connsiteY31" fmla="*/ 1266 h 9937"/>
                    <a:gd name="connsiteX32" fmla="*/ 2544 w 10000"/>
                    <a:gd name="connsiteY32" fmla="*/ 1709 h 9937"/>
                    <a:gd name="connsiteX33" fmla="*/ 2544 w 10000"/>
                    <a:gd name="connsiteY33" fmla="*/ 2152 h 9937"/>
                    <a:gd name="connsiteX34" fmla="*/ 2544 w 10000"/>
                    <a:gd name="connsiteY34" fmla="*/ 2152 h 9937"/>
                    <a:gd name="connsiteX35" fmla="*/ 2632 w 10000"/>
                    <a:gd name="connsiteY35" fmla="*/ 2722 h 9937"/>
                    <a:gd name="connsiteX36" fmla="*/ 2982 w 10000"/>
                    <a:gd name="connsiteY36" fmla="*/ 3291 h 9937"/>
                    <a:gd name="connsiteX37" fmla="*/ 3421 w 10000"/>
                    <a:gd name="connsiteY37" fmla="*/ 3798 h 9937"/>
                    <a:gd name="connsiteX38" fmla="*/ 3860 w 10000"/>
                    <a:gd name="connsiteY38" fmla="*/ 4177 h 9937"/>
                    <a:gd name="connsiteX39" fmla="*/ 3860 w 10000"/>
                    <a:gd name="connsiteY39" fmla="*/ 4177 h 9937"/>
                    <a:gd name="connsiteX40" fmla="*/ 2895 w 10000"/>
                    <a:gd name="connsiteY40" fmla="*/ 4494 h 9937"/>
                    <a:gd name="connsiteX41" fmla="*/ 2105 w 10000"/>
                    <a:gd name="connsiteY41" fmla="*/ 4874 h 9937"/>
                    <a:gd name="connsiteX42" fmla="*/ 1404 w 10000"/>
                    <a:gd name="connsiteY42" fmla="*/ 5443 h 9937"/>
                    <a:gd name="connsiteX43" fmla="*/ 877 w 10000"/>
                    <a:gd name="connsiteY43" fmla="*/ 6202 h 9937"/>
                    <a:gd name="connsiteX44" fmla="*/ 439 w 10000"/>
                    <a:gd name="connsiteY44" fmla="*/ 6961 h 9937"/>
                    <a:gd name="connsiteX45" fmla="*/ 175 w 10000"/>
                    <a:gd name="connsiteY45" fmla="*/ 7848 h 9937"/>
                    <a:gd name="connsiteX46" fmla="*/ 0 w 10000"/>
                    <a:gd name="connsiteY46" fmla="*/ 8798 h 9937"/>
                    <a:gd name="connsiteX47" fmla="*/ 0 w 10000"/>
                    <a:gd name="connsiteY47" fmla="*/ 9873 h 9937"/>
                    <a:gd name="connsiteX0" fmla="*/ 9912 w 10000"/>
                    <a:gd name="connsiteY0" fmla="*/ 10000 h 10000"/>
                    <a:gd name="connsiteX1" fmla="*/ 10000 w 10000"/>
                    <a:gd name="connsiteY1" fmla="*/ 9936 h 10000"/>
                    <a:gd name="connsiteX2" fmla="*/ 10000 w 10000"/>
                    <a:gd name="connsiteY2" fmla="*/ 8854 h 10000"/>
                    <a:gd name="connsiteX3" fmla="*/ 9912 w 10000"/>
                    <a:gd name="connsiteY3" fmla="*/ 7898 h 10000"/>
                    <a:gd name="connsiteX4" fmla="*/ 9561 w 10000"/>
                    <a:gd name="connsiteY4" fmla="*/ 7005 h 10000"/>
                    <a:gd name="connsiteX5" fmla="*/ 9211 w 10000"/>
                    <a:gd name="connsiteY5" fmla="*/ 6241 h 10000"/>
                    <a:gd name="connsiteX6" fmla="*/ 8684 w 10000"/>
                    <a:gd name="connsiteY6" fmla="*/ 5478 h 10000"/>
                    <a:gd name="connsiteX7" fmla="*/ 7982 w 10000"/>
                    <a:gd name="connsiteY7" fmla="*/ 4905 h 10000"/>
                    <a:gd name="connsiteX8" fmla="*/ 7105 w 10000"/>
                    <a:gd name="connsiteY8" fmla="*/ 4522 h 10000"/>
                    <a:gd name="connsiteX9" fmla="*/ 6140 w 10000"/>
                    <a:gd name="connsiteY9" fmla="*/ 4203 h 10000"/>
                    <a:gd name="connsiteX10" fmla="*/ 6140 w 10000"/>
                    <a:gd name="connsiteY10" fmla="*/ 4203 h 10000"/>
                    <a:gd name="connsiteX11" fmla="*/ 6667 w 10000"/>
                    <a:gd name="connsiteY11" fmla="*/ 3822 h 10000"/>
                    <a:gd name="connsiteX12" fmla="*/ 7018 w 10000"/>
                    <a:gd name="connsiteY12" fmla="*/ 3312 h 10000"/>
                    <a:gd name="connsiteX13" fmla="*/ 7281 w 10000"/>
                    <a:gd name="connsiteY13" fmla="*/ 2739 h 10000"/>
                    <a:gd name="connsiteX14" fmla="*/ 7544 w 10000"/>
                    <a:gd name="connsiteY14" fmla="*/ 2166 h 10000"/>
                    <a:gd name="connsiteX15" fmla="*/ 7544 w 10000"/>
                    <a:gd name="connsiteY15" fmla="*/ 2166 h 10000"/>
                    <a:gd name="connsiteX16" fmla="*/ 7456 w 10000"/>
                    <a:gd name="connsiteY16" fmla="*/ 1720 h 10000"/>
                    <a:gd name="connsiteX17" fmla="*/ 7281 w 10000"/>
                    <a:gd name="connsiteY17" fmla="*/ 1274 h 10000"/>
                    <a:gd name="connsiteX18" fmla="*/ 7105 w 10000"/>
                    <a:gd name="connsiteY18" fmla="*/ 892 h 10000"/>
                    <a:gd name="connsiteX19" fmla="*/ 6754 w 10000"/>
                    <a:gd name="connsiteY19" fmla="*/ 574 h 10000"/>
                    <a:gd name="connsiteX20" fmla="*/ 6404 w 10000"/>
                    <a:gd name="connsiteY20" fmla="*/ 319 h 10000"/>
                    <a:gd name="connsiteX21" fmla="*/ 5965 w 10000"/>
                    <a:gd name="connsiteY21" fmla="*/ 191 h 10000"/>
                    <a:gd name="connsiteX22" fmla="*/ 5526 w 10000"/>
                    <a:gd name="connsiteY22" fmla="*/ 0 h 10000"/>
                    <a:gd name="connsiteX23" fmla="*/ 5000 w 10000"/>
                    <a:gd name="connsiteY23" fmla="*/ 0 h 10000"/>
                    <a:gd name="connsiteX24" fmla="*/ 5000 w 10000"/>
                    <a:gd name="connsiteY24" fmla="*/ 0 h 10000"/>
                    <a:gd name="connsiteX25" fmla="*/ 4561 w 10000"/>
                    <a:gd name="connsiteY25" fmla="*/ 0 h 10000"/>
                    <a:gd name="connsiteX26" fmla="*/ 4123 w 10000"/>
                    <a:gd name="connsiteY26" fmla="*/ 191 h 10000"/>
                    <a:gd name="connsiteX27" fmla="*/ 3684 w 10000"/>
                    <a:gd name="connsiteY27" fmla="*/ 319 h 10000"/>
                    <a:gd name="connsiteX28" fmla="*/ 3246 w 10000"/>
                    <a:gd name="connsiteY28" fmla="*/ 574 h 10000"/>
                    <a:gd name="connsiteX29" fmla="*/ 2982 w 10000"/>
                    <a:gd name="connsiteY29" fmla="*/ 892 h 10000"/>
                    <a:gd name="connsiteX30" fmla="*/ 2719 w 10000"/>
                    <a:gd name="connsiteY30" fmla="*/ 1274 h 10000"/>
                    <a:gd name="connsiteX31" fmla="*/ 2544 w 10000"/>
                    <a:gd name="connsiteY31" fmla="*/ 1720 h 10000"/>
                    <a:gd name="connsiteX32" fmla="*/ 2544 w 10000"/>
                    <a:gd name="connsiteY32" fmla="*/ 2166 h 10000"/>
                    <a:gd name="connsiteX33" fmla="*/ 2544 w 10000"/>
                    <a:gd name="connsiteY33" fmla="*/ 2166 h 10000"/>
                    <a:gd name="connsiteX34" fmla="*/ 2632 w 10000"/>
                    <a:gd name="connsiteY34" fmla="*/ 2739 h 10000"/>
                    <a:gd name="connsiteX35" fmla="*/ 2982 w 10000"/>
                    <a:gd name="connsiteY35" fmla="*/ 3312 h 10000"/>
                    <a:gd name="connsiteX36" fmla="*/ 3421 w 10000"/>
                    <a:gd name="connsiteY36" fmla="*/ 3822 h 10000"/>
                    <a:gd name="connsiteX37" fmla="*/ 3860 w 10000"/>
                    <a:gd name="connsiteY37" fmla="*/ 4203 h 10000"/>
                    <a:gd name="connsiteX38" fmla="*/ 3860 w 10000"/>
                    <a:gd name="connsiteY38" fmla="*/ 4203 h 10000"/>
                    <a:gd name="connsiteX39" fmla="*/ 2895 w 10000"/>
                    <a:gd name="connsiteY39" fmla="*/ 4522 h 10000"/>
                    <a:gd name="connsiteX40" fmla="*/ 2105 w 10000"/>
                    <a:gd name="connsiteY40" fmla="*/ 4905 h 10000"/>
                    <a:gd name="connsiteX41" fmla="*/ 1404 w 10000"/>
                    <a:gd name="connsiteY41" fmla="*/ 5478 h 10000"/>
                    <a:gd name="connsiteX42" fmla="*/ 877 w 10000"/>
                    <a:gd name="connsiteY42" fmla="*/ 6241 h 10000"/>
                    <a:gd name="connsiteX43" fmla="*/ 439 w 10000"/>
                    <a:gd name="connsiteY43" fmla="*/ 7005 h 10000"/>
                    <a:gd name="connsiteX44" fmla="*/ 175 w 10000"/>
                    <a:gd name="connsiteY44" fmla="*/ 7898 h 10000"/>
                    <a:gd name="connsiteX45" fmla="*/ 0 w 10000"/>
                    <a:gd name="connsiteY45" fmla="*/ 8854 h 10000"/>
                    <a:gd name="connsiteX46" fmla="*/ 0 w 10000"/>
                    <a:gd name="connsiteY46" fmla="*/ 9936 h 10000"/>
                    <a:gd name="connsiteX0" fmla="*/ 9912 w 10000"/>
                    <a:gd name="connsiteY0" fmla="*/ 10000 h 10000"/>
                    <a:gd name="connsiteX1" fmla="*/ 10000 w 10000"/>
                    <a:gd name="connsiteY1" fmla="*/ 8854 h 10000"/>
                    <a:gd name="connsiteX2" fmla="*/ 9912 w 10000"/>
                    <a:gd name="connsiteY2" fmla="*/ 7898 h 10000"/>
                    <a:gd name="connsiteX3" fmla="*/ 9561 w 10000"/>
                    <a:gd name="connsiteY3" fmla="*/ 7005 h 10000"/>
                    <a:gd name="connsiteX4" fmla="*/ 9211 w 10000"/>
                    <a:gd name="connsiteY4" fmla="*/ 6241 h 10000"/>
                    <a:gd name="connsiteX5" fmla="*/ 8684 w 10000"/>
                    <a:gd name="connsiteY5" fmla="*/ 5478 h 10000"/>
                    <a:gd name="connsiteX6" fmla="*/ 7982 w 10000"/>
                    <a:gd name="connsiteY6" fmla="*/ 4905 h 10000"/>
                    <a:gd name="connsiteX7" fmla="*/ 7105 w 10000"/>
                    <a:gd name="connsiteY7" fmla="*/ 4522 h 10000"/>
                    <a:gd name="connsiteX8" fmla="*/ 6140 w 10000"/>
                    <a:gd name="connsiteY8" fmla="*/ 4203 h 10000"/>
                    <a:gd name="connsiteX9" fmla="*/ 6140 w 10000"/>
                    <a:gd name="connsiteY9" fmla="*/ 4203 h 10000"/>
                    <a:gd name="connsiteX10" fmla="*/ 6667 w 10000"/>
                    <a:gd name="connsiteY10" fmla="*/ 3822 h 10000"/>
                    <a:gd name="connsiteX11" fmla="*/ 7018 w 10000"/>
                    <a:gd name="connsiteY11" fmla="*/ 3312 h 10000"/>
                    <a:gd name="connsiteX12" fmla="*/ 7281 w 10000"/>
                    <a:gd name="connsiteY12" fmla="*/ 2739 h 10000"/>
                    <a:gd name="connsiteX13" fmla="*/ 7544 w 10000"/>
                    <a:gd name="connsiteY13" fmla="*/ 2166 h 10000"/>
                    <a:gd name="connsiteX14" fmla="*/ 7544 w 10000"/>
                    <a:gd name="connsiteY14" fmla="*/ 2166 h 10000"/>
                    <a:gd name="connsiteX15" fmla="*/ 7456 w 10000"/>
                    <a:gd name="connsiteY15" fmla="*/ 1720 h 10000"/>
                    <a:gd name="connsiteX16" fmla="*/ 7281 w 10000"/>
                    <a:gd name="connsiteY16" fmla="*/ 1274 h 10000"/>
                    <a:gd name="connsiteX17" fmla="*/ 7105 w 10000"/>
                    <a:gd name="connsiteY17" fmla="*/ 892 h 10000"/>
                    <a:gd name="connsiteX18" fmla="*/ 6754 w 10000"/>
                    <a:gd name="connsiteY18" fmla="*/ 574 h 10000"/>
                    <a:gd name="connsiteX19" fmla="*/ 6404 w 10000"/>
                    <a:gd name="connsiteY19" fmla="*/ 319 h 10000"/>
                    <a:gd name="connsiteX20" fmla="*/ 5965 w 10000"/>
                    <a:gd name="connsiteY20" fmla="*/ 191 h 10000"/>
                    <a:gd name="connsiteX21" fmla="*/ 5526 w 10000"/>
                    <a:gd name="connsiteY21" fmla="*/ 0 h 10000"/>
                    <a:gd name="connsiteX22" fmla="*/ 5000 w 10000"/>
                    <a:gd name="connsiteY22" fmla="*/ 0 h 10000"/>
                    <a:gd name="connsiteX23" fmla="*/ 5000 w 10000"/>
                    <a:gd name="connsiteY23" fmla="*/ 0 h 10000"/>
                    <a:gd name="connsiteX24" fmla="*/ 4561 w 10000"/>
                    <a:gd name="connsiteY24" fmla="*/ 0 h 10000"/>
                    <a:gd name="connsiteX25" fmla="*/ 4123 w 10000"/>
                    <a:gd name="connsiteY25" fmla="*/ 191 h 10000"/>
                    <a:gd name="connsiteX26" fmla="*/ 3684 w 10000"/>
                    <a:gd name="connsiteY26" fmla="*/ 319 h 10000"/>
                    <a:gd name="connsiteX27" fmla="*/ 3246 w 10000"/>
                    <a:gd name="connsiteY27" fmla="*/ 574 h 10000"/>
                    <a:gd name="connsiteX28" fmla="*/ 2982 w 10000"/>
                    <a:gd name="connsiteY28" fmla="*/ 892 h 10000"/>
                    <a:gd name="connsiteX29" fmla="*/ 2719 w 10000"/>
                    <a:gd name="connsiteY29" fmla="*/ 1274 h 10000"/>
                    <a:gd name="connsiteX30" fmla="*/ 2544 w 10000"/>
                    <a:gd name="connsiteY30" fmla="*/ 1720 h 10000"/>
                    <a:gd name="connsiteX31" fmla="*/ 2544 w 10000"/>
                    <a:gd name="connsiteY31" fmla="*/ 2166 h 10000"/>
                    <a:gd name="connsiteX32" fmla="*/ 2544 w 10000"/>
                    <a:gd name="connsiteY32" fmla="*/ 2166 h 10000"/>
                    <a:gd name="connsiteX33" fmla="*/ 2632 w 10000"/>
                    <a:gd name="connsiteY33" fmla="*/ 2739 h 10000"/>
                    <a:gd name="connsiteX34" fmla="*/ 2982 w 10000"/>
                    <a:gd name="connsiteY34" fmla="*/ 3312 h 10000"/>
                    <a:gd name="connsiteX35" fmla="*/ 3421 w 10000"/>
                    <a:gd name="connsiteY35" fmla="*/ 3822 h 10000"/>
                    <a:gd name="connsiteX36" fmla="*/ 3860 w 10000"/>
                    <a:gd name="connsiteY36" fmla="*/ 4203 h 10000"/>
                    <a:gd name="connsiteX37" fmla="*/ 3860 w 10000"/>
                    <a:gd name="connsiteY37" fmla="*/ 4203 h 10000"/>
                    <a:gd name="connsiteX38" fmla="*/ 2895 w 10000"/>
                    <a:gd name="connsiteY38" fmla="*/ 4522 h 10000"/>
                    <a:gd name="connsiteX39" fmla="*/ 2105 w 10000"/>
                    <a:gd name="connsiteY39" fmla="*/ 4905 h 10000"/>
                    <a:gd name="connsiteX40" fmla="*/ 1404 w 10000"/>
                    <a:gd name="connsiteY40" fmla="*/ 5478 h 10000"/>
                    <a:gd name="connsiteX41" fmla="*/ 877 w 10000"/>
                    <a:gd name="connsiteY41" fmla="*/ 6241 h 10000"/>
                    <a:gd name="connsiteX42" fmla="*/ 439 w 10000"/>
                    <a:gd name="connsiteY42" fmla="*/ 7005 h 10000"/>
                    <a:gd name="connsiteX43" fmla="*/ 175 w 10000"/>
                    <a:gd name="connsiteY43" fmla="*/ 7898 h 10000"/>
                    <a:gd name="connsiteX44" fmla="*/ 0 w 10000"/>
                    <a:gd name="connsiteY44" fmla="*/ 8854 h 10000"/>
                    <a:gd name="connsiteX45" fmla="*/ 0 w 10000"/>
                    <a:gd name="connsiteY45" fmla="*/ 9936 h 10000"/>
                    <a:gd name="connsiteX0" fmla="*/ 10000 w 10000"/>
                    <a:gd name="connsiteY0" fmla="*/ 8854 h 9936"/>
                    <a:gd name="connsiteX1" fmla="*/ 9912 w 10000"/>
                    <a:gd name="connsiteY1" fmla="*/ 7898 h 9936"/>
                    <a:gd name="connsiteX2" fmla="*/ 9561 w 10000"/>
                    <a:gd name="connsiteY2" fmla="*/ 7005 h 9936"/>
                    <a:gd name="connsiteX3" fmla="*/ 9211 w 10000"/>
                    <a:gd name="connsiteY3" fmla="*/ 6241 h 9936"/>
                    <a:gd name="connsiteX4" fmla="*/ 8684 w 10000"/>
                    <a:gd name="connsiteY4" fmla="*/ 5478 h 9936"/>
                    <a:gd name="connsiteX5" fmla="*/ 7982 w 10000"/>
                    <a:gd name="connsiteY5" fmla="*/ 4905 h 9936"/>
                    <a:gd name="connsiteX6" fmla="*/ 7105 w 10000"/>
                    <a:gd name="connsiteY6" fmla="*/ 4522 h 9936"/>
                    <a:gd name="connsiteX7" fmla="*/ 6140 w 10000"/>
                    <a:gd name="connsiteY7" fmla="*/ 4203 h 9936"/>
                    <a:gd name="connsiteX8" fmla="*/ 6140 w 10000"/>
                    <a:gd name="connsiteY8" fmla="*/ 4203 h 9936"/>
                    <a:gd name="connsiteX9" fmla="*/ 6667 w 10000"/>
                    <a:gd name="connsiteY9" fmla="*/ 3822 h 9936"/>
                    <a:gd name="connsiteX10" fmla="*/ 7018 w 10000"/>
                    <a:gd name="connsiteY10" fmla="*/ 3312 h 9936"/>
                    <a:gd name="connsiteX11" fmla="*/ 7281 w 10000"/>
                    <a:gd name="connsiteY11" fmla="*/ 2739 h 9936"/>
                    <a:gd name="connsiteX12" fmla="*/ 7544 w 10000"/>
                    <a:gd name="connsiteY12" fmla="*/ 2166 h 9936"/>
                    <a:gd name="connsiteX13" fmla="*/ 7544 w 10000"/>
                    <a:gd name="connsiteY13" fmla="*/ 2166 h 9936"/>
                    <a:gd name="connsiteX14" fmla="*/ 7456 w 10000"/>
                    <a:gd name="connsiteY14" fmla="*/ 1720 h 9936"/>
                    <a:gd name="connsiteX15" fmla="*/ 7281 w 10000"/>
                    <a:gd name="connsiteY15" fmla="*/ 1274 h 9936"/>
                    <a:gd name="connsiteX16" fmla="*/ 7105 w 10000"/>
                    <a:gd name="connsiteY16" fmla="*/ 892 h 9936"/>
                    <a:gd name="connsiteX17" fmla="*/ 6754 w 10000"/>
                    <a:gd name="connsiteY17" fmla="*/ 574 h 9936"/>
                    <a:gd name="connsiteX18" fmla="*/ 6404 w 10000"/>
                    <a:gd name="connsiteY18" fmla="*/ 319 h 9936"/>
                    <a:gd name="connsiteX19" fmla="*/ 5965 w 10000"/>
                    <a:gd name="connsiteY19" fmla="*/ 191 h 9936"/>
                    <a:gd name="connsiteX20" fmla="*/ 5526 w 10000"/>
                    <a:gd name="connsiteY20" fmla="*/ 0 h 9936"/>
                    <a:gd name="connsiteX21" fmla="*/ 5000 w 10000"/>
                    <a:gd name="connsiteY21" fmla="*/ 0 h 9936"/>
                    <a:gd name="connsiteX22" fmla="*/ 5000 w 10000"/>
                    <a:gd name="connsiteY22" fmla="*/ 0 h 9936"/>
                    <a:gd name="connsiteX23" fmla="*/ 4561 w 10000"/>
                    <a:gd name="connsiteY23" fmla="*/ 0 h 9936"/>
                    <a:gd name="connsiteX24" fmla="*/ 4123 w 10000"/>
                    <a:gd name="connsiteY24" fmla="*/ 191 h 9936"/>
                    <a:gd name="connsiteX25" fmla="*/ 3684 w 10000"/>
                    <a:gd name="connsiteY25" fmla="*/ 319 h 9936"/>
                    <a:gd name="connsiteX26" fmla="*/ 3246 w 10000"/>
                    <a:gd name="connsiteY26" fmla="*/ 574 h 9936"/>
                    <a:gd name="connsiteX27" fmla="*/ 2982 w 10000"/>
                    <a:gd name="connsiteY27" fmla="*/ 892 h 9936"/>
                    <a:gd name="connsiteX28" fmla="*/ 2719 w 10000"/>
                    <a:gd name="connsiteY28" fmla="*/ 1274 h 9936"/>
                    <a:gd name="connsiteX29" fmla="*/ 2544 w 10000"/>
                    <a:gd name="connsiteY29" fmla="*/ 1720 h 9936"/>
                    <a:gd name="connsiteX30" fmla="*/ 2544 w 10000"/>
                    <a:gd name="connsiteY30" fmla="*/ 2166 h 9936"/>
                    <a:gd name="connsiteX31" fmla="*/ 2544 w 10000"/>
                    <a:gd name="connsiteY31" fmla="*/ 2166 h 9936"/>
                    <a:gd name="connsiteX32" fmla="*/ 2632 w 10000"/>
                    <a:gd name="connsiteY32" fmla="*/ 2739 h 9936"/>
                    <a:gd name="connsiteX33" fmla="*/ 2982 w 10000"/>
                    <a:gd name="connsiteY33" fmla="*/ 3312 h 9936"/>
                    <a:gd name="connsiteX34" fmla="*/ 3421 w 10000"/>
                    <a:gd name="connsiteY34" fmla="*/ 3822 h 9936"/>
                    <a:gd name="connsiteX35" fmla="*/ 3860 w 10000"/>
                    <a:gd name="connsiteY35" fmla="*/ 4203 h 9936"/>
                    <a:gd name="connsiteX36" fmla="*/ 3860 w 10000"/>
                    <a:gd name="connsiteY36" fmla="*/ 4203 h 9936"/>
                    <a:gd name="connsiteX37" fmla="*/ 2895 w 10000"/>
                    <a:gd name="connsiteY37" fmla="*/ 4522 h 9936"/>
                    <a:gd name="connsiteX38" fmla="*/ 2105 w 10000"/>
                    <a:gd name="connsiteY38" fmla="*/ 4905 h 9936"/>
                    <a:gd name="connsiteX39" fmla="*/ 1404 w 10000"/>
                    <a:gd name="connsiteY39" fmla="*/ 5478 h 9936"/>
                    <a:gd name="connsiteX40" fmla="*/ 877 w 10000"/>
                    <a:gd name="connsiteY40" fmla="*/ 6241 h 9936"/>
                    <a:gd name="connsiteX41" fmla="*/ 439 w 10000"/>
                    <a:gd name="connsiteY41" fmla="*/ 7005 h 9936"/>
                    <a:gd name="connsiteX42" fmla="*/ 175 w 10000"/>
                    <a:gd name="connsiteY42" fmla="*/ 7898 h 9936"/>
                    <a:gd name="connsiteX43" fmla="*/ 0 w 10000"/>
                    <a:gd name="connsiteY43" fmla="*/ 8854 h 9936"/>
                    <a:gd name="connsiteX44" fmla="*/ 0 w 10000"/>
                    <a:gd name="connsiteY44" fmla="*/ 9936 h 9936"/>
                    <a:gd name="connsiteX0" fmla="*/ 9912 w 9912"/>
                    <a:gd name="connsiteY0" fmla="*/ 7949 h 10000"/>
                    <a:gd name="connsiteX1" fmla="*/ 9561 w 9912"/>
                    <a:gd name="connsiteY1" fmla="*/ 7050 h 10000"/>
                    <a:gd name="connsiteX2" fmla="*/ 9211 w 9912"/>
                    <a:gd name="connsiteY2" fmla="*/ 6281 h 10000"/>
                    <a:gd name="connsiteX3" fmla="*/ 8684 w 9912"/>
                    <a:gd name="connsiteY3" fmla="*/ 5513 h 10000"/>
                    <a:gd name="connsiteX4" fmla="*/ 7982 w 9912"/>
                    <a:gd name="connsiteY4" fmla="*/ 4937 h 10000"/>
                    <a:gd name="connsiteX5" fmla="*/ 7105 w 9912"/>
                    <a:gd name="connsiteY5" fmla="*/ 4551 h 10000"/>
                    <a:gd name="connsiteX6" fmla="*/ 6140 w 9912"/>
                    <a:gd name="connsiteY6" fmla="*/ 4230 h 10000"/>
                    <a:gd name="connsiteX7" fmla="*/ 6140 w 9912"/>
                    <a:gd name="connsiteY7" fmla="*/ 4230 h 10000"/>
                    <a:gd name="connsiteX8" fmla="*/ 6667 w 9912"/>
                    <a:gd name="connsiteY8" fmla="*/ 3847 h 10000"/>
                    <a:gd name="connsiteX9" fmla="*/ 7018 w 9912"/>
                    <a:gd name="connsiteY9" fmla="*/ 3333 h 10000"/>
                    <a:gd name="connsiteX10" fmla="*/ 7281 w 9912"/>
                    <a:gd name="connsiteY10" fmla="*/ 2757 h 10000"/>
                    <a:gd name="connsiteX11" fmla="*/ 7544 w 9912"/>
                    <a:gd name="connsiteY11" fmla="*/ 2180 h 10000"/>
                    <a:gd name="connsiteX12" fmla="*/ 7544 w 9912"/>
                    <a:gd name="connsiteY12" fmla="*/ 2180 h 10000"/>
                    <a:gd name="connsiteX13" fmla="*/ 7456 w 9912"/>
                    <a:gd name="connsiteY13" fmla="*/ 1731 h 10000"/>
                    <a:gd name="connsiteX14" fmla="*/ 7281 w 9912"/>
                    <a:gd name="connsiteY14" fmla="*/ 1282 h 10000"/>
                    <a:gd name="connsiteX15" fmla="*/ 7105 w 9912"/>
                    <a:gd name="connsiteY15" fmla="*/ 898 h 10000"/>
                    <a:gd name="connsiteX16" fmla="*/ 6754 w 9912"/>
                    <a:gd name="connsiteY16" fmla="*/ 578 h 10000"/>
                    <a:gd name="connsiteX17" fmla="*/ 6404 w 9912"/>
                    <a:gd name="connsiteY17" fmla="*/ 321 h 10000"/>
                    <a:gd name="connsiteX18" fmla="*/ 5965 w 9912"/>
                    <a:gd name="connsiteY18" fmla="*/ 192 h 10000"/>
                    <a:gd name="connsiteX19" fmla="*/ 5526 w 9912"/>
                    <a:gd name="connsiteY19" fmla="*/ 0 h 10000"/>
                    <a:gd name="connsiteX20" fmla="*/ 5000 w 9912"/>
                    <a:gd name="connsiteY20" fmla="*/ 0 h 10000"/>
                    <a:gd name="connsiteX21" fmla="*/ 5000 w 9912"/>
                    <a:gd name="connsiteY21" fmla="*/ 0 h 10000"/>
                    <a:gd name="connsiteX22" fmla="*/ 4561 w 9912"/>
                    <a:gd name="connsiteY22" fmla="*/ 0 h 10000"/>
                    <a:gd name="connsiteX23" fmla="*/ 4123 w 9912"/>
                    <a:gd name="connsiteY23" fmla="*/ 192 h 10000"/>
                    <a:gd name="connsiteX24" fmla="*/ 3684 w 9912"/>
                    <a:gd name="connsiteY24" fmla="*/ 321 h 10000"/>
                    <a:gd name="connsiteX25" fmla="*/ 3246 w 9912"/>
                    <a:gd name="connsiteY25" fmla="*/ 578 h 10000"/>
                    <a:gd name="connsiteX26" fmla="*/ 2982 w 9912"/>
                    <a:gd name="connsiteY26" fmla="*/ 898 h 10000"/>
                    <a:gd name="connsiteX27" fmla="*/ 2719 w 9912"/>
                    <a:gd name="connsiteY27" fmla="*/ 1282 h 10000"/>
                    <a:gd name="connsiteX28" fmla="*/ 2544 w 9912"/>
                    <a:gd name="connsiteY28" fmla="*/ 1731 h 10000"/>
                    <a:gd name="connsiteX29" fmla="*/ 2544 w 9912"/>
                    <a:gd name="connsiteY29" fmla="*/ 2180 h 10000"/>
                    <a:gd name="connsiteX30" fmla="*/ 2544 w 9912"/>
                    <a:gd name="connsiteY30" fmla="*/ 2180 h 10000"/>
                    <a:gd name="connsiteX31" fmla="*/ 2632 w 9912"/>
                    <a:gd name="connsiteY31" fmla="*/ 2757 h 10000"/>
                    <a:gd name="connsiteX32" fmla="*/ 2982 w 9912"/>
                    <a:gd name="connsiteY32" fmla="*/ 3333 h 10000"/>
                    <a:gd name="connsiteX33" fmla="*/ 3421 w 9912"/>
                    <a:gd name="connsiteY33" fmla="*/ 3847 h 10000"/>
                    <a:gd name="connsiteX34" fmla="*/ 3860 w 9912"/>
                    <a:gd name="connsiteY34" fmla="*/ 4230 h 10000"/>
                    <a:gd name="connsiteX35" fmla="*/ 3860 w 9912"/>
                    <a:gd name="connsiteY35" fmla="*/ 4230 h 10000"/>
                    <a:gd name="connsiteX36" fmla="*/ 2895 w 9912"/>
                    <a:gd name="connsiteY36" fmla="*/ 4551 h 10000"/>
                    <a:gd name="connsiteX37" fmla="*/ 2105 w 9912"/>
                    <a:gd name="connsiteY37" fmla="*/ 4937 h 10000"/>
                    <a:gd name="connsiteX38" fmla="*/ 1404 w 9912"/>
                    <a:gd name="connsiteY38" fmla="*/ 5513 h 10000"/>
                    <a:gd name="connsiteX39" fmla="*/ 877 w 9912"/>
                    <a:gd name="connsiteY39" fmla="*/ 6281 h 10000"/>
                    <a:gd name="connsiteX40" fmla="*/ 439 w 9912"/>
                    <a:gd name="connsiteY40" fmla="*/ 7050 h 10000"/>
                    <a:gd name="connsiteX41" fmla="*/ 175 w 9912"/>
                    <a:gd name="connsiteY41" fmla="*/ 7949 h 10000"/>
                    <a:gd name="connsiteX42" fmla="*/ 0 w 9912"/>
                    <a:gd name="connsiteY42" fmla="*/ 8911 h 10000"/>
                    <a:gd name="connsiteX43" fmla="*/ 0 w 9912"/>
                    <a:gd name="connsiteY43" fmla="*/ 10000 h 10000"/>
                    <a:gd name="connsiteX0" fmla="*/ 9646 w 9646"/>
                    <a:gd name="connsiteY0" fmla="*/ 7050 h 10000"/>
                    <a:gd name="connsiteX1" fmla="*/ 9293 w 9646"/>
                    <a:gd name="connsiteY1" fmla="*/ 6281 h 10000"/>
                    <a:gd name="connsiteX2" fmla="*/ 8761 w 9646"/>
                    <a:gd name="connsiteY2" fmla="*/ 5513 h 10000"/>
                    <a:gd name="connsiteX3" fmla="*/ 8053 w 9646"/>
                    <a:gd name="connsiteY3" fmla="*/ 4937 h 10000"/>
                    <a:gd name="connsiteX4" fmla="*/ 7168 w 9646"/>
                    <a:gd name="connsiteY4" fmla="*/ 4551 h 10000"/>
                    <a:gd name="connsiteX5" fmla="*/ 6195 w 9646"/>
                    <a:gd name="connsiteY5" fmla="*/ 4230 h 10000"/>
                    <a:gd name="connsiteX6" fmla="*/ 6195 w 9646"/>
                    <a:gd name="connsiteY6" fmla="*/ 4230 h 10000"/>
                    <a:gd name="connsiteX7" fmla="*/ 6726 w 9646"/>
                    <a:gd name="connsiteY7" fmla="*/ 3847 h 10000"/>
                    <a:gd name="connsiteX8" fmla="*/ 7080 w 9646"/>
                    <a:gd name="connsiteY8" fmla="*/ 3333 h 10000"/>
                    <a:gd name="connsiteX9" fmla="*/ 7346 w 9646"/>
                    <a:gd name="connsiteY9" fmla="*/ 2757 h 10000"/>
                    <a:gd name="connsiteX10" fmla="*/ 7611 w 9646"/>
                    <a:gd name="connsiteY10" fmla="*/ 2180 h 10000"/>
                    <a:gd name="connsiteX11" fmla="*/ 7611 w 9646"/>
                    <a:gd name="connsiteY11" fmla="*/ 2180 h 10000"/>
                    <a:gd name="connsiteX12" fmla="*/ 7522 w 9646"/>
                    <a:gd name="connsiteY12" fmla="*/ 1731 h 10000"/>
                    <a:gd name="connsiteX13" fmla="*/ 7346 w 9646"/>
                    <a:gd name="connsiteY13" fmla="*/ 1282 h 10000"/>
                    <a:gd name="connsiteX14" fmla="*/ 7168 w 9646"/>
                    <a:gd name="connsiteY14" fmla="*/ 898 h 10000"/>
                    <a:gd name="connsiteX15" fmla="*/ 6814 w 9646"/>
                    <a:gd name="connsiteY15" fmla="*/ 578 h 10000"/>
                    <a:gd name="connsiteX16" fmla="*/ 6461 w 9646"/>
                    <a:gd name="connsiteY16" fmla="*/ 321 h 10000"/>
                    <a:gd name="connsiteX17" fmla="*/ 6018 w 9646"/>
                    <a:gd name="connsiteY17" fmla="*/ 192 h 10000"/>
                    <a:gd name="connsiteX18" fmla="*/ 5575 w 9646"/>
                    <a:gd name="connsiteY18" fmla="*/ 0 h 10000"/>
                    <a:gd name="connsiteX19" fmla="*/ 5044 w 9646"/>
                    <a:gd name="connsiteY19" fmla="*/ 0 h 10000"/>
                    <a:gd name="connsiteX20" fmla="*/ 5044 w 9646"/>
                    <a:gd name="connsiteY20" fmla="*/ 0 h 10000"/>
                    <a:gd name="connsiteX21" fmla="*/ 4601 w 9646"/>
                    <a:gd name="connsiteY21" fmla="*/ 0 h 10000"/>
                    <a:gd name="connsiteX22" fmla="*/ 4160 w 9646"/>
                    <a:gd name="connsiteY22" fmla="*/ 192 h 10000"/>
                    <a:gd name="connsiteX23" fmla="*/ 3717 w 9646"/>
                    <a:gd name="connsiteY23" fmla="*/ 321 h 10000"/>
                    <a:gd name="connsiteX24" fmla="*/ 3275 w 9646"/>
                    <a:gd name="connsiteY24" fmla="*/ 578 h 10000"/>
                    <a:gd name="connsiteX25" fmla="*/ 3008 w 9646"/>
                    <a:gd name="connsiteY25" fmla="*/ 898 h 10000"/>
                    <a:gd name="connsiteX26" fmla="*/ 2743 w 9646"/>
                    <a:gd name="connsiteY26" fmla="*/ 1282 h 10000"/>
                    <a:gd name="connsiteX27" fmla="*/ 2567 w 9646"/>
                    <a:gd name="connsiteY27" fmla="*/ 1731 h 10000"/>
                    <a:gd name="connsiteX28" fmla="*/ 2567 w 9646"/>
                    <a:gd name="connsiteY28" fmla="*/ 2180 h 10000"/>
                    <a:gd name="connsiteX29" fmla="*/ 2567 w 9646"/>
                    <a:gd name="connsiteY29" fmla="*/ 2180 h 10000"/>
                    <a:gd name="connsiteX30" fmla="*/ 2655 w 9646"/>
                    <a:gd name="connsiteY30" fmla="*/ 2757 h 10000"/>
                    <a:gd name="connsiteX31" fmla="*/ 3008 w 9646"/>
                    <a:gd name="connsiteY31" fmla="*/ 3333 h 10000"/>
                    <a:gd name="connsiteX32" fmla="*/ 3451 w 9646"/>
                    <a:gd name="connsiteY32" fmla="*/ 3847 h 10000"/>
                    <a:gd name="connsiteX33" fmla="*/ 3894 w 9646"/>
                    <a:gd name="connsiteY33" fmla="*/ 4230 h 10000"/>
                    <a:gd name="connsiteX34" fmla="*/ 3894 w 9646"/>
                    <a:gd name="connsiteY34" fmla="*/ 4230 h 10000"/>
                    <a:gd name="connsiteX35" fmla="*/ 2921 w 9646"/>
                    <a:gd name="connsiteY35" fmla="*/ 4551 h 10000"/>
                    <a:gd name="connsiteX36" fmla="*/ 2124 w 9646"/>
                    <a:gd name="connsiteY36" fmla="*/ 4937 h 10000"/>
                    <a:gd name="connsiteX37" fmla="*/ 1416 w 9646"/>
                    <a:gd name="connsiteY37" fmla="*/ 5513 h 10000"/>
                    <a:gd name="connsiteX38" fmla="*/ 885 w 9646"/>
                    <a:gd name="connsiteY38" fmla="*/ 6281 h 10000"/>
                    <a:gd name="connsiteX39" fmla="*/ 443 w 9646"/>
                    <a:gd name="connsiteY39" fmla="*/ 7050 h 10000"/>
                    <a:gd name="connsiteX40" fmla="*/ 177 w 9646"/>
                    <a:gd name="connsiteY40" fmla="*/ 7949 h 10000"/>
                    <a:gd name="connsiteX41" fmla="*/ 0 w 9646"/>
                    <a:gd name="connsiteY41" fmla="*/ 8911 h 10000"/>
                    <a:gd name="connsiteX42" fmla="*/ 0 w 9646"/>
                    <a:gd name="connsiteY42" fmla="*/ 10000 h 10000"/>
                    <a:gd name="connsiteX0" fmla="*/ 9634 w 9634"/>
                    <a:gd name="connsiteY0" fmla="*/ 6281 h 10000"/>
                    <a:gd name="connsiteX1" fmla="*/ 9083 w 9634"/>
                    <a:gd name="connsiteY1" fmla="*/ 5513 h 10000"/>
                    <a:gd name="connsiteX2" fmla="*/ 8349 w 9634"/>
                    <a:gd name="connsiteY2" fmla="*/ 4937 h 10000"/>
                    <a:gd name="connsiteX3" fmla="*/ 7431 w 9634"/>
                    <a:gd name="connsiteY3" fmla="*/ 4551 h 10000"/>
                    <a:gd name="connsiteX4" fmla="*/ 6422 w 9634"/>
                    <a:gd name="connsiteY4" fmla="*/ 4230 h 10000"/>
                    <a:gd name="connsiteX5" fmla="*/ 6422 w 9634"/>
                    <a:gd name="connsiteY5" fmla="*/ 4230 h 10000"/>
                    <a:gd name="connsiteX6" fmla="*/ 6973 w 9634"/>
                    <a:gd name="connsiteY6" fmla="*/ 3847 h 10000"/>
                    <a:gd name="connsiteX7" fmla="*/ 7340 w 9634"/>
                    <a:gd name="connsiteY7" fmla="*/ 3333 h 10000"/>
                    <a:gd name="connsiteX8" fmla="*/ 7616 w 9634"/>
                    <a:gd name="connsiteY8" fmla="*/ 2757 h 10000"/>
                    <a:gd name="connsiteX9" fmla="*/ 7890 w 9634"/>
                    <a:gd name="connsiteY9" fmla="*/ 2180 h 10000"/>
                    <a:gd name="connsiteX10" fmla="*/ 7890 w 9634"/>
                    <a:gd name="connsiteY10" fmla="*/ 2180 h 10000"/>
                    <a:gd name="connsiteX11" fmla="*/ 7798 w 9634"/>
                    <a:gd name="connsiteY11" fmla="*/ 1731 h 10000"/>
                    <a:gd name="connsiteX12" fmla="*/ 7616 w 9634"/>
                    <a:gd name="connsiteY12" fmla="*/ 1282 h 10000"/>
                    <a:gd name="connsiteX13" fmla="*/ 7431 w 9634"/>
                    <a:gd name="connsiteY13" fmla="*/ 898 h 10000"/>
                    <a:gd name="connsiteX14" fmla="*/ 7064 w 9634"/>
                    <a:gd name="connsiteY14" fmla="*/ 578 h 10000"/>
                    <a:gd name="connsiteX15" fmla="*/ 6698 w 9634"/>
                    <a:gd name="connsiteY15" fmla="*/ 321 h 10000"/>
                    <a:gd name="connsiteX16" fmla="*/ 6239 w 9634"/>
                    <a:gd name="connsiteY16" fmla="*/ 192 h 10000"/>
                    <a:gd name="connsiteX17" fmla="*/ 5780 w 9634"/>
                    <a:gd name="connsiteY17" fmla="*/ 0 h 10000"/>
                    <a:gd name="connsiteX18" fmla="*/ 5229 w 9634"/>
                    <a:gd name="connsiteY18" fmla="*/ 0 h 10000"/>
                    <a:gd name="connsiteX19" fmla="*/ 5229 w 9634"/>
                    <a:gd name="connsiteY19" fmla="*/ 0 h 10000"/>
                    <a:gd name="connsiteX20" fmla="*/ 4770 w 9634"/>
                    <a:gd name="connsiteY20" fmla="*/ 0 h 10000"/>
                    <a:gd name="connsiteX21" fmla="*/ 4313 w 9634"/>
                    <a:gd name="connsiteY21" fmla="*/ 192 h 10000"/>
                    <a:gd name="connsiteX22" fmla="*/ 3853 w 9634"/>
                    <a:gd name="connsiteY22" fmla="*/ 321 h 10000"/>
                    <a:gd name="connsiteX23" fmla="*/ 3395 w 9634"/>
                    <a:gd name="connsiteY23" fmla="*/ 578 h 10000"/>
                    <a:gd name="connsiteX24" fmla="*/ 3118 w 9634"/>
                    <a:gd name="connsiteY24" fmla="*/ 898 h 10000"/>
                    <a:gd name="connsiteX25" fmla="*/ 2844 w 9634"/>
                    <a:gd name="connsiteY25" fmla="*/ 1282 h 10000"/>
                    <a:gd name="connsiteX26" fmla="*/ 2661 w 9634"/>
                    <a:gd name="connsiteY26" fmla="*/ 1731 h 10000"/>
                    <a:gd name="connsiteX27" fmla="*/ 2661 w 9634"/>
                    <a:gd name="connsiteY27" fmla="*/ 2180 h 10000"/>
                    <a:gd name="connsiteX28" fmla="*/ 2661 w 9634"/>
                    <a:gd name="connsiteY28" fmla="*/ 2180 h 10000"/>
                    <a:gd name="connsiteX29" fmla="*/ 2752 w 9634"/>
                    <a:gd name="connsiteY29" fmla="*/ 2757 h 10000"/>
                    <a:gd name="connsiteX30" fmla="*/ 3118 w 9634"/>
                    <a:gd name="connsiteY30" fmla="*/ 3333 h 10000"/>
                    <a:gd name="connsiteX31" fmla="*/ 3578 w 9634"/>
                    <a:gd name="connsiteY31" fmla="*/ 3847 h 10000"/>
                    <a:gd name="connsiteX32" fmla="*/ 4037 w 9634"/>
                    <a:gd name="connsiteY32" fmla="*/ 4230 h 10000"/>
                    <a:gd name="connsiteX33" fmla="*/ 4037 w 9634"/>
                    <a:gd name="connsiteY33" fmla="*/ 4230 h 10000"/>
                    <a:gd name="connsiteX34" fmla="*/ 3028 w 9634"/>
                    <a:gd name="connsiteY34" fmla="*/ 4551 h 10000"/>
                    <a:gd name="connsiteX35" fmla="*/ 2202 w 9634"/>
                    <a:gd name="connsiteY35" fmla="*/ 4937 h 10000"/>
                    <a:gd name="connsiteX36" fmla="*/ 1468 w 9634"/>
                    <a:gd name="connsiteY36" fmla="*/ 5513 h 10000"/>
                    <a:gd name="connsiteX37" fmla="*/ 917 w 9634"/>
                    <a:gd name="connsiteY37" fmla="*/ 6281 h 10000"/>
                    <a:gd name="connsiteX38" fmla="*/ 459 w 9634"/>
                    <a:gd name="connsiteY38" fmla="*/ 7050 h 10000"/>
                    <a:gd name="connsiteX39" fmla="*/ 183 w 9634"/>
                    <a:gd name="connsiteY39" fmla="*/ 7949 h 10000"/>
                    <a:gd name="connsiteX40" fmla="*/ 0 w 9634"/>
                    <a:gd name="connsiteY40" fmla="*/ 8911 h 10000"/>
                    <a:gd name="connsiteX41" fmla="*/ 0 w 9634"/>
                    <a:gd name="connsiteY41" fmla="*/ 1000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9634" h="10000">
                      <a:moveTo>
                        <a:pt x="9634" y="6281"/>
                      </a:moveTo>
                      <a:lnTo>
                        <a:pt x="9083" y="5513"/>
                      </a:lnTo>
                      <a:lnTo>
                        <a:pt x="8349" y="4937"/>
                      </a:lnTo>
                      <a:lnTo>
                        <a:pt x="7431" y="4551"/>
                      </a:lnTo>
                      <a:lnTo>
                        <a:pt x="6422" y="4230"/>
                      </a:lnTo>
                      <a:lnTo>
                        <a:pt x="6422" y="4230"/>
                      </a:lnTo>
                      <a:lnTo>
                        <a:pt x="6973" y="3847"/>
                      </a:lnTo>
                      <a:lnTo>
                        <a:pt x="7340" y="3333"/>
                      </a:lnTo>
                      <a:cubicBezTo>
                        <a:pt x="7432" y="3142"/>
                        <a:pt x="7523" y="2948"/>
                        <a:pt x="7616" y="2757"/>
                      </a:cubicBezTo>
                      <a:lnTo>
                        <a:pt x="7890" y="2180"/>
                      </a:lnTo>
                      <a:lnTo>
                        <a:pt x="7890" y="2180"/>
                      </a:lnTo>
                      <a:cubicBezTo>
                        <a:pt x="7860" y="2030"/>
                        <a:pt x="7828" y="1881"/>
                        <a:pt x="7798" y="1731"/>
                      </a:cubicBezTo>
                      <a:cubicBezTo>
                        <a:pt x="7738" y="1581"/>
                        <a:pt x="7676" y="1431"/>
                        <a:pt x="7616" y="1282"/>
                      </a:cubicBezTo>
                      <a:cubicBezTo>
                        <a:pt x="7553" y="1154"/>
                        <a:pt x="7493" y="1026"/>
                        <a:pt x="7431" y="898"/>
                      </a:cubicBezTo>
                      <a:lnTo>
                        <a:pt x="7064" y="578"/>
                      </a:lnTo>
                      <a:lnTo>
                        <a:pt x="6698" y="321"/>
                      </a:lnTo>
                      <a:lnTo>
                        <a:pt x="6239" y="192"/>
                      </a:lnTo>
                      <a:lnTo>
                        <a:pt x="5780" y="0"/>
                      </a:lnTo>
                      <a:lnTo>
                        <a:pt x="5229" y="0"/>
                      </a:lnTo>
                      <a:lnTo>
                        <a:pt x="5229" y="0"/>
                      </a:lnTo>
                      <a:lnTo>
                        <a:pt x="4770" y="0"/>
                      </a:lnTo>
                      <a:lnTo>
                        <a:pt x="4313" y="192"/>
                      </a:lnTo>
                      <a:lnTo>
                        <a:pt x="3853" y="321"/>
                      </a:lnTo>
                      <a:lnTo>
                        <a:pt x="3395" y="578"/>
                      </a:lnTo>
                      <a:lnTo>
                        <a:pt x="3118" y="898"/>
                      </a:lnTo>
                      <a:lnTo>
                        <a:pt x="2844" y="1282"/>
                      </a:lnTo>
                      <a:cubicBezTo>
                        <a:pt x="2784" y="1431"/>
                        <a:pt x="2721" y="1581"/>
                        <a:pt x="2661" y="1731"/>
                      </a:cubicBezTo>
                      <a:lnTo>
                        <a:pt x="2661" y="2180"/>
                      </a:lnTo>
                      <a:lnTo>
                        <a:pt x="2661" y="2180"/>
                      </a:lnTo>
                      <a:cubicBezTo>
                        <a:pt x="2691" y="2372"/>
                        <a:pt x="2722" y="2564"/>
                        <a:pt x="2752" y="2757"/>
                      </a:cubicBezTo>
                      <a:lnTo>
                        <a:pt x="3118" y="3333"/>
                      </a:lnTo>
                      <a:lnTo>
                        <a:pt x="3578" y="3847"/>
                      </a:lnTo>
                      <a:lnTo>
                        <a:pt x="4037" y="4230"/>
                      </a:lnTo>
                      <a:lnTo>
                        <a:pt x="4037" y="4230"/>
                      </a:lnTo>
                      <a:lnTo>
                        <a:pt x="3028" y="4551"/>
                      </a:lnTo>
                      <a:lnTo>
                        <a:pt x="2202" y="4937"/>
                      </a:lnTo>
                      <a:lnTo>
                        <a:pt x="1468" y="5513"/>
                      </a:lnTo>
                      <a:lnTo>
                        <a:pt x="917" y="6281"/>
                      </a:lnTo>
                      <a:lnTo>
                        <a:pt x="459" y="7050"/>
                      </a:lnTo>
                      <a:lnTo>
                        <a:pt x="183" y="7949"/>
                      </a:lnTo>
                      <a:lnTo>
                        <a:pt x="0" y="8911"/>
                      </a:lnTo>
                      <a:lnTo>
                        <a:pt x="0" y="10000"/>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cxnSp>
              <p:nvCxnSpPr>
                <p:cNvPr id="25" name="Connecteur droit 325"/>
                <p:cNvCxnSpPr/>
                <p:nvPr/>
              </p:nvCxnSpPr>
              <p:spPr>
                <a:xfrm flipV="1">
                  <a:off x="4476193" y="4957472"/>
                  <a:ext cx="87297" cy="4115"/>
                </a:xfrm>
                <a:prstGeom prst="line">
                  <a:avLst/>
                </a:prstGeom>
                <a:ln w="19050">
                  <a:solidFill>
                    <a:schemeClr val="bg1">
                      <a:lumMod val="50000"/>
                    </a:schemeClr>
                  </a:solidFill>
                  <a:prstDash val="solid"/>
                </a:ln>
              </p:spPr>
              <p:style>
                <a:lnRef idx="1">
                  <a:schemeClr val="accent1"/>
                </a:lnRef>
                <a:fillRef idx="0">
                  <a:schemeClr val="accent1"/>
                </a:fillRef>
                <a:effectRef idx="0">
                  <a:schemeClr val="accent1"/>
                </a:effectRef>
                <a:fontRef idx="minor">
                  <a:schemeClr val="tx1"/>
                </a:fontRef>
              </p:style>
            </p:cxnSp>
          </p:grpSp>
        </p:grpSp>
        <p:grpSp>
          <p:nvGrpSpPr>
            <p:cNvPr id="9" name="Groupe 32"/>
            <p:cNvGrpSpPr>
              <a:grpSpLocks/>
            </p:cNvGrpSpPr>
            <p:nvPr userDrawn="1"/>
          </p:nvGrpSpPr>
          <p:grpSpPr bwMode="auto">
            <a:xfrm>
              <a:off x="8691235" y="2740981"/>
              <a:ext cx="389203" cy="362534"/>
              <a:chOff x="4999013" y="3508177"/>
              <a:chExt cx="228601" cy="217487"/>
            </a:xfrm>
          </p:grpSpPr>
          <p:sp>
            <p:nvSpPr>
              <p:cNvPr id="16" name="Freeform 213"/>
              <p:cNvSpPr>
                <a:spLocks/>
              </p:cNvSpPr>
              <p:nvPr/>
            </p:nvSpPr>
            <p:spPr bwMode="auto">
              <a:xfrm>
                <a:off x="4999361" y="3508591"/>
                <a:ext cx="85862" cy="83804"/>
              </a:xfrm>
              <a:custGeom>
                <a:avLst/>
                <a:gdLst/>
                <a:ahLst/>
                <a:cxnLst>
                  <a:cxn ang="0">
                    <a:pos x="54" y="42"/>
                  </a:cxn>
                  <a:cxn ang="0">
                    <a:pos x="54" y="42"/>
                  </a:cxn>
                  <a:cxn ang="0">
                    <a:pos x="54" y="47"/>
                  </a:cxn>
                  <a:cxn ang="0">
                    <a:pos x="51" y="51"/>
                  </a:cxn>
                  <a:cxn ang="0">
                    <a:pos x="47" y="53"/>
                  </a:cxn>
                  <a:cxn ang="0">
                    <a:pos x="42" y="53"/>
                  </a:cxn>
                  <a:cxn ang="0">
                    <a:pos x="12" y="53"/>
                  </a:cxn>
                  <a:cxn ang="0">
                    <a:pos x="12" y="53"/>
                  </a:cxn>
                  <a:cxn ang="0">
                    <a:pos x="7" y="53"/>
                  </a:cxn>
                  <a:cxn ang="0">
                    <a:pos x="3" y="51"/>
                  </a:cxn>
                  <a:cxn ang="0">
                    <a:pos x="0" y="47"/>
                  </a:cxn>
                  <a:cxn ang="0">
                    <a:pos x="0" y="42"/>
                  </a:cxn>
                  <a:cxn ang="0">
                    <a:pos x="0" y="12"/>
                  </a:cxn>
                  <a:cxn ang="0">
                    <a:pos x="0" y="12"/>
                  </a:cxn>
                  <a:cxn ang="0">
                    <a:pos x="0" y="7"/>
                  </a:cxn>
                  <a:cxn ang="0">
                    <a:pos x="3" y="3"/>
                  </a:cxn>
                  <a:cxn ang="0">
                    <a:pos x="7" y="0"/>
                  </a:cxn>
                  <a:cxn ang="0">
                    <a:pos x="12" y="0"/>
                  </a:cxn>
                  <a:cxn ang="0">
                    <a:pos x="42" y="0"/>
                  </a:cxn>
                  <a:cxn ang="0">
                    <a:pos x="42" y="0"/>
                  </a:cxn>
                  <a:cxn ang="0">
                    <a:pos x="47" y="0"/>
                  </a:cxn>
                  <a:cxn ang="0">
                    <a:pos x="51" y="3"/>
                  </a:cxn>
                  <a:cxn ang="0">
                    <a:pos x="54" y="7"/>
                  </a:cxn>
                  <a:cxn ang="0">
                    <a:pos x="54" y="12"/>
                  </a:cxn>
                  <a:cxn ang="0">
                    <a:pos x="54" y="42"/>
                  </a:cxn>
                </a:cxnLst>
                <a:rect l="0" t="0" r="r" b="b"/>
                <a:pathLst>
                  <a:path w="54" h="53">
                    <a:moveTo>
                      <a:pt x="54" y="42"/>
                    </a:moveTo>
                    <a:lnTo>
                      <a:pt x="54" y="42"/>
                    </a:lnTo>
                    <a:lnTo>
                      <a:pt x="54" y="47"/>
                    </a:lnTo>
                    <a:lnTo>
                      <a:pt x="51" y="51"/>
                    </a:lnTo>
                    <a:lnTo>
                      <a:pt x="47" y="53"/>
                    </a:lnTo>
                    <a:lnTo>
                      <a:pt x="42" y="53"/>
                    </a:lnTo>
                    <a:lnTo>
                      <a:pt x="12" y="53"/>
                    </a:lnTo>
                    <a:lnTo>
                      <a:pt x="12" y="53"/>
                    </a:lnTo>
                    <a:lnTo>
                      <a:pt x="7" y="53"/>
                    </a:lnTo>
                    <a:lnTo>
                      <a:pt x="3" y="51"/>
                    </a:lnTo>
                    <a:lnTo>
                      <a:pt x="0" y="47"/>
                    </a:lnTo>
                    <a:lnTo>
                      <a:pt x="0" y="42"/>
                    </a:lnTo>
                    <a:lnTo>
                      <a:pt x="0" y="12"/>
                    </a:lnTo>
                    <a:lnTo>
                      <a:pt x="0" y="12"/>
                    </a:lnTo>
                    <a:lnTo>
                      <a:pt x="0" y="7"/>
                    </a:lnTo>
                    <a:lnTo>
                      <a:pt x="3" y="3"/>
                    </a:lnTo>
                    <a:lnTo>
                      <a:pt x="7" y="0"/>
                    </a:lnTo>
                    <a:lnTo>
                      <a:pt x="12" y="0"/>
                    </a:lnTo>
                    <a:lnTo>
                      <a:pt x="42" y="0"/>
                    </a:lnTo>
                    <a:lnTo>
                      <a:pt x="42" y="0"/>
                    </a:lnTo>
                    <a:lnTo>
                      <a:pt x="47" y="0"/>
                    </a:lnTo>
                    <a:lnTo>
                      <a:pt x="51" y="3"/>
                    </a:lnTo>
                    <a:lnTo>
                      <a:pt x="54" y="7"/>
                    </a:lnTo>
                    <a:lnTo>
                      <a:pt x="54" y="12"/>
                    </a:lnTo>
                    <a:lnTo>
                      <a:pt x="54" y="42"/>
                    </a:lnTo>
                    <a:close/>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17" name="Freeform 214"/>
              <p:cNvSpPr>
                <a:spLocks/>
              </p:cNvSpPr>
              <p:nvPr/>
            </p:nvSpPr>
            <p:spPr bwMode="auto">
              <a:xfrm>
                <a:off x="5139770" y="3508591"/>
                <a:ext cx="87881" cy="83804"/>
              </a:xfrm>
              <a:custGeom>
                <a:avLst/>
                <a:gdLst/>
                <a:ahLst/>
                <a:cxnLst>
                  <a:cxn ang="0">
                    <a:pos x="55" y="42"/>
                  </a:cxn>
                  <a:cxn ang="0">
                    <a:pos x="55" y="42"/>
                  </a:cxn>
                  <a:cxn ang="0">
                    <a:pos x="53" y="47"/>
                  </a:cxn>
                  <a:cxn ang="0">
                    <a:pos x="51" y="51"/>
                  </a:cxn>
                  <a:cxn ang="0">
                    <a:pos x="47" y="53"/>
                  </a:cxn>
                  <a:cxn ang="0">
                    <a:pos x="42" y="53"/>
                  </a:cxn>
                  <a:cxn ang="0">
                    <a:pos x="11" y="53"/>
                  </a:cxn>
                  <a:cxn ang="0">
                    <a:pos x="11" y="53"/>
                  </a:cxn>
                  <a:cxn ang="0">
                    <a:pos x="8" y="53"/>
                  </a:cxn>
                  <a:cxn ang="0">
                    <a:pos x="4" y="51"/>
                  </a:cxn>
                  <a:cxn ang="0">
                    <a:pos x="1" y="47"/>
                  </a:cxn>
                  <a:cxn ang="0">
                    <a:pos x="0" y="42"/>
                  </a:cxn>
                  <a:cxn ang="0">
                    <a:pos x="0" y="12"/>
                  </a:cxn>
                  <a:cxn ang="0">
                    <a:pos x="0" y="12"/>
                  </a:cxn>
                  <a:cxn ang="0">
                    <a:pos x="1" y="7"/>
                  </a:cxn>
                  <a:cxn ang="0">
                    <a:pos x="4" y="3"/>
                  </a:cxn>
                  <a:cxn ang="0">
                    <a:pos x="8" y="0"/>
                  </a:cxn>
                  <a:cxn ang="0">
                    <a:pos x="11" y="0"/>
                  </a:cxn>
                  <a:cxn ang="0">
                    <a:pos x="42" y="0"/>
                  </a:cxn>
                  <a:cxn ang="0">
                    <a:pos x="42" y="0"/>
                  </a:cxn>
                  <a:cxn ang="0">
                    <a:pos x="47" y="0"/>
                  </a:cxn>
                  <a:cxn ang="0">
                    <a:pos x="51" y="3"/>
                  </a:cxn>
                  <a:cxn ang="0">
                    <a:pos x="53" y="7"/>
                  </a:cxn>
                  <a:cxn ang="0">
                    <a:pos x="55" y="12"/>
                  </a:cxn>
                  <a:cxn ang="0">
                    <a:pos x="55" y="42"/>
                  </a:cxn>
                </a:cxnLst>
                <a:rect l="0" t="0" r="r" b="b"/>
                <a:pathLst>
                  <a:path w="55" h="53">
                    <a:moveTo>
                      <a:pt x="55" y="42"/>
                    </a:moveTo>
                    <a:lnTo>
                      <a:pt x="55" y="42"/>
                    </a:lnTo>
                    <a:lnTo>
                      <a:pt x="53" y="47"/>
                    </a:lnTo>
                    <a:lnTo>
                      <a:pt x="51" y="51"/>
                    </a:lnTo>
                    <a:lnTo>
                      <a:pt x="47" y="53"/>
                    </a:lnTo>
                    <a:lnTo>
                      <a:pt x="42" y="53"/>
                    </a:lnTo>
                    <a:lnTo>
                      <a:pt x="11" y="53"/>
                    </a:lnTo>
                    <a:lnTo>
                      <a:pt x="11" y="53"/>
                    </a:lnTo>
                    <a:lnTo>
                      <a:pt x="8" y="53"/>
                    </a:lnTo>
                    <a:lnTo>
                      <a:pt x="4" y="51"/>
                    </a:lnTo>
                    <a:lnTo>
                      <a:pt x="1" y="47"/>
                    </a:lnTo>
                    <a:lnTo>
                      <a:pt x="0" y="42"/>
                    </a:lnTo>
                    <a:lnTo>
                      <a:pt x="0" y="12"/>
                    </a:lnTo>
                    <a:lnTo>
                      <a:pt x="0" y="12"/>
                    </a:lnTo>
                    <a:lnTo>
                      <a:pt x="1" y="7"/>
                    </a:lnTo>
                    <a:lnTo>
                      <a:pt x="4" y="3"/>
                    </a:lnTo>
                    <a:lnTo>
                      <a:pt x="8" y="0"/>
                    </a:lnTo>
                    <a:lnTo>
                      <a:pt x="11" y="0"/>
                    </a:lnTo>
                    <a:lnTo>
                      <a:pt x="42" y="0"/>
                    </a:lnTo>
                    <a:lnTo>
                      <a:pt x="42" y="0"/>
                    </a:lnTo>
                    <a:lnTo>
                      <a:pt x="47" y="0"/>
                    </a:lnTo>
                    <a:lnTo>
                      <a:pt x="51" y="3"/>
                    </a:lnTo>
                    <a:lnTo>
                      <a:pt x="53" y="7"/>
                    </a:lnTo>
                    <a:lnTo>
                      <a:pt x="55" y="12"/>
                    </a:lnTo>
                    <a:lnTo>
                      <a:pt x="55" y="42"/>
                    </a:lnTo>
                    <a:close/>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18" name="Freeform 215"/>
              <p:cNvSpPr>
                <a:spLocks/>
              </p:cNvSpPr>
              <p:nvPr/>
            </p:nvSpPr>
            <p:spPr bwMode="auto">
              <a:xfrm>
                <a:off x="5071081" y="3640011"/>
                <a:ext cx="84851" cy="85709"/>
              </a:xfrm>
              <a:custGeom>
                <a:avLst/>
                <a:gdLst/>
                <a:ahLst/>
                <a:cxnLst>
                  <a:cxn ang="0">
                    <a:pos x="36" y="54"/>
                  </a:cxn>
                  <a:cxn ang="0">
                    <a:pos x="29" y="54"/>
                  </a:cxn>
                  <a:cxn ang="0">
                    <a:pos x="11" y="54"/>
                  </a:cxn>
                  <a:cxn ang="0">
                    <a:pos x="11" y="54"/>
                  </a:cxn>
                  <a:cxn ang="0">
                    <a:pos x="7" y="53"/>
                  </a:cxn>
                  <a:cxn ang="0">
                    <a:pos x="3" y="50"/>
                  </a:cxn>
                  <a:cxn ang="0">
                    <a:pos x="1" y="46"/>
                  </a:cxn>
                  <a:cxn ang="0">
                    <a:pos x="0" y="43"/>
                  </a:cxn>
                  <a:cxn ang="0">
                    <a:pos x="0" y="12"/>
                  </a:cxn>
                  <a:cxn ang="0">
                    <a:pos x="0" y="12"/>
                  </a:cxn>
                  <a:cxn ang="0">
                    <a:pos x="1" y="7"/>
                  </a:cxn>
                  <a:cxn ang="0">
                    <a:pos x="3" y="3"/>
                  </a:cxn>
                  <a:cxn ang="0">
                    <a:pos x="7" y="1"/>
                  </a:cxn>
                  <a:cxn ang="0">
                    <a:pos x="11" y="0"/>
                  </a:cxn>
                  <a:cxn ang="0">
                    <a:pos x="42" y="0"/>
                  </a:cxn>
                  <a:cxn ang="0">
                    <a:pos x="42" y="0"/>
                  </a:cxn>
                  <a:cxn ang="0">
                    <a:pos x="47" y="1"/>
                  </a:cxn>
                  <a:cxn ang="0">
                    <a:pos x="50" y="3"/>
                  </a:cxn>
                  <a:cxn ang="0">
                    <a:pos x="53" y="7"/>
                  </a:cxn>
                  <a:cxn ang="0">
                    <a:pos x="54" y="12"/>
                  </a:cxn>
                  <a:cxn ang="0">
                    <a:pos x="54" y="43"/>
                  </a:cxn>
                </a:cxnLst>
                <a:rect l="0" t="0" r="r" b="b"/>
                <a:pathLst>
                  <a:path w="54" h="54">
                    <a:moveTo>
                      <a:pt x="36" y="54"/>
                    </a:moveTo>
                    <a:lnTo>
                      <a:pt x="29" y="54"/>
                    </a:lnTo>
                    <a:lnTo>
                      <a:pt x="11" y="54"/>
                    </a:lnTo>
                    <a:lnTo>
                      <a:pt x="11" y="54"/>
                    </a:lnTo>
                    <a:lnTo>
                      <a:pt x="7" y="53"/>
                    </a:lnTo>
                    <a:lnTo>
                      <a:pt x="3" y="50"/>
                    </a:lnTo>
                    <a:lnTo>
                      <a:pt x="1" y="46"/>
                    </a:lnTo>
                    <a:lnTo>
                      <a:pt x="0" y="43"/>
                    </a:lnTo>
                    <a:lnTo>
                      <a:pt x="0" y="12"/>
                    </a:lnTo>
                    <a:lnTo>
                      <a:pt x="0" y="12"/>
                    </a:lnTo>
                    <a:lnTo>
                      <a:pt x="1" y="7"/>
                    </a:lnTo>
                    <a:lnTo>
                      <a:pt x="3" y="3"/>
                    </a:lnTo>
                    <a:lnTo>
                      <a:pt x="7" y="1"/>
                    </a:lnTo>
                    <a:lnTo>
                      <a:pt x="11" y="0"/>
                    </a:lnTo>
                    <a:lnTo>
                      <a:pt x="42" y="0"/>
                    </a:lnTo>
                    <a:lnTo>
                      <a:pt x="42" y="0"/>
                    </a:lnTo>
                    <a:lnTo>
                      <a:pt x="47" y="1"/>
                    </a:lnTo>
                    <a:lnTo>
                      <a:pt x="50" y="3"/>
                    </a:lnTo>
                    <a:lnTo>
                      <a:pt x="53" y="7"/>
                    </a:lnTo>
                    <a:lnTo>
                      <a:pt x="54" y="12"/>
                    </a:lnTo>
                    <a:lnTo>
                      <a:pt x="54" y="43"/>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19" name="Freeform 216"/>
              <p:cNvSpPr>
                <a:spLocks/>
              </p:cNvSpPr>
              <p:nvPr/>
            </p:nvSpPr>
            <p:spPr bwMode="auto">
              <a:xfrm>
                <a:off x="5037746" y="3596204"/>
                <a:ext cx="148490" cy="17142"/>
              </a:xfrm>
              <a:custGeom>
                <a:avLst/>
                <a:gdLst/>
                <a:ahLst/>
                <a:cxnLst>
                  <a:cxn ang="0">
                    <a:pos x="94" y="0"/>
                  </a:cxn>
                  <a:cxn ang="0">
                    <a:pos x="94" y="0"/>
                  </a:cxn>
                  <a:cxn ang="0">
                    <a:pos x="94" y="5"/>
                  </a:cxn>
                  <a:cxn ang="0">
                    <a:pos x="92" y="9"/>
                  </a:cxn>
                  <a:cxn ang="0">
                    <a:pos x="88" y="10"/>
                  </a:cxn>
                  <a:cxn ang="0">
                    <a:pos x="83" y="11"/>
                  </a:cxn>
                  <a:cxn ang="0">
                    <a:pos x="47" y="11"/>
                  </a:cxn>
                  <a:cxn ang="0">
                    <a:pos x="12" y="11"/>
                  </a:cxn>
                  <a:cxn ang="0">
                    <a:pos x="12" y="11"/>
                  </a:cxn>
                  <a:cxn ang="0">
                    <a:pos x="8" y="10"/>
                  </a:cxn>
                  <a:cxn ang="0">
                    <a:pos x="4" y="9"/>
                  </a:cxn>
                  <a:cxn ang="0">
                    <a:pos x="2" y="5"/>
                  </a:cxn>
                  <a:cxn ang="0">
                    <a:pos x="0" y="0"/>
                  </a:cxn>
                </a:cxnLst>
                <a:rect l="0" t="0" r="r" b="b"/>
                <a:pathLst>
                  <a:path w="94" h="11">
                    <a:moveTo>
                      <a:pt x="94" y="0"/>
                    </a:moveTo>
                    <a:lnTo>
                      <a:pt x="94" y="0"/>
                    </a:lnTo>
                    <a:lnTo>
                      <a:pt x="94" y="5"/>
                    </a:lnTo>
                    <a:lnTo>
                      <a:pt x="92" y="9"/>
                    </a:lnTo>
                    <a:lnTo>
                      <a:pt x="88" y="10"/>
                    </a:lnTo>
                    <a:lnTo>
                      <a:pt x="83" y="11"/>
                    </a:lnTo>
                    <a:lnTo>
                      <a:pt x="47" y="11"/>
                    </a:lnTo>
                    <a:lnTo>
                      <a:pt x="12" y="11"/>
                    </a:lnTo>
                    <a:lnTo>
                      <a:pt x="12" y="11"/>
                    </a:lnTo>
                    <a:lnTo>
                      <a:pt x="8" y="10"/>
                    </a:lnTo>
                    <a:lnTo>
                      <a:pt x="4" y="9"/>
                    </a:lnTo>
                    <a:lnTo>
                      <a:pt x="2" y="5"/>
                    </a:lnTo>
                    <a:lnTo>
                      <a:pt x="0" y="0"/>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20" name="Line 217"/>
              <p:cNvSpPr>
                <a:spLocks noChangeShapeType="1"/>
              </p:cNvSpPr>
              <p:nvPr/>
            </p:nvSpPr>
            <p:spPr bwMode="auto">
              <a:xfrm flipV="1">
                <a:off x="5112496" y="3613346"/>
                <a:ext cx="2020" cy="26665"/>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grpSp>
        <p:grpSp>
          <p:nvGrpSpPr>
            <p:cNvPr id="10" name="Groupe 281"/>
            <p:cNvGrpSpPr>
              <a:grpSpLocks/>
            </p:cNvGrpSpPr>
            <p:nvPr userDrawn="1"/>
          </p:nvGrpSpPr>
          <p:grpSpPr bwMode="auto">
            <a:xfrm>
              <a:off x="5543115" y="3570780"/>
              <a:ext cx="562532" cy="335672"/>
              <a:chOff x="3909988" y="7116564"/>
              <a:chExt cx="268288" cy="163512"/>
            </a:xfrm>
          </p:grpSpPr>
          <p:sp>
            <p:nvSpPr>
              <p:cNvPr id="12" name="Line 326"/>
              <p:cNvSpPr>
                <a:spLocks noChangeShapeType="1"/>
              </p:cNvSpPr>
              <p:nvPr/>
            </p:nvSpPr>
            <p:spPr bwMode="auto">
              <a:xfrm>
                <a:off x="3909880" y="7120976"/>
                <a:ext cx="1640" cy="157747"/>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13" name="Line 327"/>
              <p:cNvSpPr>
                <a:spLocks noChangeShapeType="1"/>
              </p:cNvSpPr>
              <p:nvPr/>
            </p:nvSpPr>
            <p:spPr bwMode="auto">
              <a:xfrm>
                <a:off x="3911520" y="7278723"/>
                <a:ext cx="266571" cy="1547"/>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14" name="Freeform 328"/>
              <p:cNvSpPr>
                <a:spLocks/>
              </p:cNvSpPr>
              <p:nvPr/>
            </p:nvSpPr>
            <p:spPr bwMode="auto">
              <a:xfrm>
                <a:off x="3936127" y="7143401"/>
                <a:ext cx="179628" cy="115991"/>
              </a:xfrm>
              <a:custGeom>
                <a:avLst/>
                <a:gdLst/>
                <a:ahLst/>
                <a:cxnLst>
                  <a:cxn ang="0">
                    <a:pos x="0" y="73"/>
                  </a:cxn>
                  <a:cxn ang="0">
                    <a:pos x="34" y="39"/>
                  </a:cxn>
                  <a:cxn ang="0">
                    <a:pos x="55" y="59"/>
                  </a:cxn>
                  <a:cxn ang="0">
                    <a:pos x="114" y="0"/>
                  </a:cxn>
                </a:cxnLst>
                <a:rect l="0" t="0" r="r" b="b"/>
                <a:pathLst>
                  <a:path w="114" h="73">
                    <a:moveTo>
                      <a:pt x="0" y="73"/>
                    </a:moveTo>
                    <a:lnTo>
                      <a:pt x="34" y="39"/>
                    </a:lnTo>
                    <a:lnTo>
                      <a:pt x="55" y="59"/>
                    </a:lnTo>
                    <a:lnTo>
                      <a:pt x="114" y="0"/>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15" name="Freeform 329"/>
              <p:cNvSpPr>
                <a:spLocks/>
              </p:cNvSpPr>
              <p:nvPr/>
            </p:nvSpPr>
            <p:spPr bwMode="auto">
              <a:xfrm>
                <a:off x="4087867" y="7116337"/>
                <a:ext cx="50854" cy="55675"/>
              </a:xfrm>
              <a:custGeom>
                <a:avLst/>
                <a:gdLst/>
                <a:ahLst/>
                <a:cxnLst>
                  <a:cxn ang="0">
                    <a:pos x="0" y="0"/>
                  </a:cxn>
                  <a:cxn ang="0">
                    <a:pos x="32" y="0"/>
                  </a:cxn>
                  <a:cxn ang="0">
                    <a:pos x="32" y="35"/>
                  </a:cxn>
                </a:cxnLst>
                <a:rect l="0" t="0" r="r" b="b"/>
                <a:pathLst>
                  <a:path w="32" h="35">
                    <a:moveTo>
                      <a:pt x="0" y="0"/>
                    </a:moveTo>
                    <a:lnTo>
                      <a:pt x="32" y="0"/>
                    </a:lnTo>
                    <a:lnTo>
                      <a:pt x="32" y="35"/>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grpSp>
        <p:sp>
          <p:nvSpPr>
            <p:cNvPr id="11" name="Freeform 72"/>
            <p:cNvSpPr>
              <a:spLocks/>
            </p:cNvSpPr>
            <p:nvPr userDrawn="1"/>
          </p:nvSpPr>
          <p:spPr bwMode="auto">
            <a:xfrm>
              <a:off x="2579688" y="3656035"/>
              <a:ext cx="581290" cy="349236"/>
            </a:xfrm>
            <a:custGeom>
              <a:avLst/>
              <a:gdLst/>
              <a:ahLst/>
              <a:cxnLst>
                <a:cxn ang="0">
                  <a:pos x="180" y="132"/>
                </a:cxn>
                <a:cxn ang="0">
                  <a:pos x="193" y="129"/>
                </a:cxn>
                <a:cxn ang="0">
                  <a:pos x="204" y="121"/>
                </a:cxn>
                <a:cxn ang="0">
                  <a:pos x="212" y="110"/>
                </a:cxn>
                <a:cxn ang="0">
                  <a:pos x="215" y="97"/>
                </a:cxn>
                <a:cxn ang="0">
                  <a:pos x="215" y="90"/>
                </a:cxn>
                <a:cxn ang="0">
                  <a:pos x="208" y="77"/>
                </a:cxn>
                <a:cxn ang="0">
                  <a:pos x="199" y="68"/>
                </a:cxn>
                <a:cxn ang="0">
                  <a:pos x="187" y="63"/>
                </a:cxn>
                <a:cxn ang="0">
                  <a:pos x="180" y="62"/>
                </a:cxn>
                <a:cxn ang="0">
                  <a:pos x="179" y="62"/>
                </a:cxn>
                <a:cxn ang="0">
                  <a:pos x="179" y="61"/>
                </a:cxn>
                <a:cxn ang="0">
                  <a:pos x="174" y="36"/>
                </a:cxn>
                <a:cxn ang="0">
                  <a:pos x="161" y="17"/>
                </a:cxn>
                <a:cxn ang="0">
                  <a:pos x="142" y="5"/>
                </a:cxn>
                <a:cxn ang="0">
                  <a:pos x="120" y="0"/>
                </a:cxn>
                <a:cxn ang="0">
                  <a:pos x="109" y="1"/>
                </a:cxn>
                <a:cxn ang="0">
                  <a:pos x="92" y="6"/>
                </a:cxn>
                <a:cxn ang="0">
                  <a:pos x="78" y="17"/>
                </a:cxn>
                <a:cxn ang="0">
                  <a:pos x="66" y="31"/>
                </a:cxn>
                <a:cxn ang="0">
                  <a:pos x="62" y="39"/>
                </a:cxn>
                <a:cxn ang="0">
                  <a:pos x="47" y="36"/>
                </a:cxn>
                <a:cxn ang="0">
                  <a:pos x="38" y="38"/>
                </a:cxn>
                <a:cxn ang="0">
                  <a:pos x="21" y="45"/>
                </a:cxn>
                <a:cxn ang="0">
                  <a:pos x="8" y="58"/>
                </a:cxn>
                <a:cxn ang="0">
                  <a:pos x="2" y="75"/>
                </a:cxn>
                <a:cxn ang="0">
                  <a:pos x="0" y="85"/>
                </a:cxn>
                <a:cxn ang="0">
                  <a:pos x="4" y="102"/>
                </a:cxn>
                <a:cxn ang="0">
                  <a:pos x="14" y="118"/>
                </a:cxn>
                <a:cxn ang="0">
                  <a:pos x="30" y="128"/>
                </a:cxn>
                <a:cxn ang="0">
                  <a:pos x="47" y="132"/>
                </a:cxn>
                <a:cxn ang="0">
                  <a:pos x="147" y="132"/>
                </a:cxn>
              </a:cxnLst>
              <a:rect l="0" t="0" r="r" b="b"/>
              <a:pathLst>
                <a:path w="215" h="132">
                  <a:moveTo>
                    <a:pt x="180" y="132"/>
                  </a:moveTo>
                  <a:lnTo>
                    <a:pt x="180" y="132"/>
                  </a:lnTo>
                  <a:lnTo>
                    <a:pt x="187" y="132"/>
                  </a:lnTo>
                  <a:lnTo>
                    <a:pt x="193" y="129"/>
                  </a:lnTo>
                  <a:lnTo>
                    <a:pt x="199" y="125"/>
                  </a:lnTo>
                  <a:lnTo>
                    <a:pt x="204" y="121"/>
                  </a:lnTo>
                  <a:lnTo>
                    <a:pt x="208" y="116"/>
                  </a:lnTo>
                  <a:lnTo>
                    <a:pt x="212" y="110"/>
                  </a:lnTo>
                  <a:lnTo>
                    <a:pt x="215" y="104"/>
                  </a:lnTo>
                  <a:lnTo>
                    <a:pt x="215" y="97"/>
                  </a:lnTo>
                  <a:lnTo>
                    <a:pt x="215" y="97"/>
                  </a:lnTo>
                  <a:lnTo>
                    <a:pt x="215" y="90"/>
                  </a:lnTo>
                  <a:lnTo>
                    <a:pt x="212" y="83"/>
                  </a:lnTo>
                  <a:lnTo>
                    <a:pt x="208" y="77"/>
                  </a:lnTo>
                  <a:lnTo>
                    <a:pt x="204" y="72"/>
                  </a:lnTo>
                  <a:lnTo>
                    <a:pt x="199" y="68"/>
                  </a:lnTo>
                  <a:lnTo>
                    <a:pt x="193" y="64"/>
                  </a:lnTo>
                  <a:lnTo>
                    <a:pt x="187" y="63"/>
                  </a:lnTo>
                  <a:lnTo>
                    <a:pt x="180" y="62"/>
                  </a:lnTo>
                  <a:lnTo>
                    <a:pt x="180" y="62"/>
                  </a:lnTo>
                  <a:lnTo>
                    <a:pt x="179" y="62"/>
                  </a:lnTo>
                  <a:lnTo>
                    <a:pt x="179" y="62"/>
                  </a:lnTo>
                  <a:lnTo>
                    <a:pt x="179" y="61"/>
                  </a:lnTo>
                  <a:lnTo>
                    <a:pt x="179" y="61"/>
                  </a:lnTo>
                  <a:lnTo>
                    <a:pt x="178" y="48"/>
                  </a:lnTo>
                  <a:lnTo>
                    <a:pt x="174" y="36"/>
                  </a:lnTo>
                  <a:lnTo>
                    <a:pt x="169" y="26"/>
                  </a:lnTo>
                  <a:lnTo>
                    <a:pt x="161" y="17"/>
                  </a:lnTo>
                  <a:lnTo>
                    <a:pt x="152" y="10"/>
                  </a:lnTo>
                  <a:lnTo>
                    <a:pt x="142" y="5"/>
                  </a:lnTo>
                  <a:lnTo>
                    <a:pt x="131" y="1"/>
                  </a:lnTo>
                  <a:lnTo>
                    <a:pt x="120" y="0"/>
                  </a:lnTo>
                  <a:lnTo>
                    <a:pt x="120" y="0"/>
                  </a:lnTo>
                  <a:lnTo>
                    <a:pt x="109" y="1"/>
                  </a:lnTo>
                  <a:lnTo>
                    <a:pt x="101" y="2"/>
                  </a:lnTo>
                  <a:lnTo>
                    <a:pt x="92" y="6"/>
                  </a:lnTo>
                  <a:lnTo>
                    <a:pt x="84" y="11"/>
                  </a:lnTo>
                  <a:lnTo>
                    <a:pt x="78" y="17"/>
                  </a:lnTo>
                  <a:lnTo>
                    <a:pt x="71" y="24"/>
                  </a:lnTo>
                  <a:lnTo>
                    <a:pt x="66" y="31"/>
                  </a:lnTo>
                  <a:lnTo>
                    <a:pt x="62" y="39"/>
                  </a:lnTo>
                  <a:lnTo>
                    <a:pt x="62" y="39"/>
                  </a:lnTo>
                  <a:lnTo>
                    <a:pt x="55" y="38"/>
                  </a:lnTo>
                  <a:lnTo>
                    <a:pt x="47" y="36"/>
                  </a:lnTo>
                  <a:lnTo>
                    <a:pt x="47" y="36"/>
                  </a:lnTo>
                  <a:lnTo>
                    <a:pt x="38" y="38"/>
                  </a:lnTo>
                  <a:lnTo>
                    <a:pt x="30" y="40"/>
                  </a:lnTo>
                  <a:lnTo>
                    <a:pt x="21" y="45"/>
                  </a:lnTo>
                  <a:lnTo>
                    <a:pt x="14" y="50"/>
                  </a:lnTo>
                  <a:lnTo>
                    <a:pt x="8" y="58"/>
                  </a:lnTo>
                  <a:lnTo>
                    <a:pt x="4" y="66"/>
                  </a:lnTo>
                  <a:lnTo>
                    <a:pt x="2" y="75"/>
                  </a:lnTo>
                  <a:lnTo>
                    <a:pt x="0" y="85"/>
                  </a:lnTo>
                  <a:lnTo>
                    <a:pt x="0" y="85"/>
                  </a:lnTo>
                  <a:lnTo>
                    <a:pt x="2" y="94"/>
                  </a:lnTo>
                  <a:lnTo>
                    <a:pt x="4" y="102"/>
                  </a:lnTo>
                  <a:lnTo>
                    <a:pt x="8" y="111"/>
                  </a:lnTo>
                  <a:lnTo>
                    <a:pt x="14" y="118"/>
                  </a:lnTo>
                  <a:lnTo>
                    <a:pt x="21" y="124"/>
                  </a:lnTo>
                  <a:lnTo>
                    <a:pt x="30" y="128"/>
                  </a:lnTo>
                  <a:lnTo>
                    <a:pt x="38" y="130"/>
                  </a:lnTo>
                  <a:lnTo>
                    <a:pt x="47" y="132"/>
                  </a:lnTo>
                  <a:lnTo>
                    <a:pt x="47" y="132"/>
                  </a:lnTo>
                  <a:lnTo>
                    <a:pt x="147" y="132"/>
                  </a:lnTo>
                </a:path>
              </a:pathLst>
            </a:custGeom>
            <a:noFill/>
            <a:ln w="19050">
              <a:solidFill>
                <a:schemeClr val="bg1">
                  <a:lumMod val="50000"/>
                </a:schemeClr>
              </a:solidFill>
              <a:prstDash val="solid"/>
              <a:round/>
              <a:headEnd/>
              <a:tailEnd/>
            </a:ln>
          </p:spPr>
          <p:txBody>
            <a:bodyPr lIns="83969" tIns="41985" rIns="83969" bIns="41985"/>
            <a:lstStyle/>
            <a:p>
              <a:pPr defTabSz="914400">
                <a:defRPr/>
              </a:pPr>
              <a:endParaRPr lang="en-US" sz="1800">
                <a:solidFill>
                  <a:srgbClr val="263147"/>
                </a:solidFill>
                <a:cs typeface="Arial" charset="0"/>
              </a:endParaRPr>
            </a:p>
          </p:txBody>
        </p:sp>
      </p:grpSp>
      <p:graphicFrame>
        <p:nvGraphicFramePr>
          <p:cNvPr id="42" name="Object 2" hidden="1"/>
          <p:cNvGraphicFramePr>
            <a:graphicFrameLocks noChangeAspect="1"/>
          </p:cNvGraphicFramePr>
          <p:nvPr/>
        </p:nvGraphicFramePr>
        <p:xfrm>
          <a:off x="0" y="0"/>
          <a:ext cx="158222" cy="158750"/>
        </p:xfrm>
        <a:graphic>
          <a:graphicData uri="http://schemas.openxmlformats.org/presentationml/2006/ole">
            <p:oleObj spid="_x0000_s506883" name="think-cell Slide" r:id="rId6" imgW="360" imgH="360" progId="">
              <p:embed/>
            </p:oleObj>
          </a:graphicData>
        </a:graphic>
      </p:graphicFrame>
      <p:sp>
        <p:nvSpPr>
          <p:cNvPr id="43" name="Rectangle 7"/>
          <p:cNvSpPr/>
          <p:nvPr>
            <p:custDataLst>
              <p:tags r:id="rId2"/>
            </p:custDataLst>
          </p:nvPr>
        </p:nvSpPr>
        <p:spPr bwMode="auto">
          <a:xfrm flipV="1">
            <a:off x="-1719" y="3384550"/>
            <a:ext cx="9907720" cy="3473450"/>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411"/>
              <a:gd name="connsiteY0" fmla="*/ 2791 h 3881172"/>
              <a:gd name="connsiteX1" fmla="*/ 10561655 w 10562411"/>
              <a:gd name="connsiteY1" fmla="*/ 0 h 3881172"/>
              <a:gd name="connsiteX2" fmla="*/ 10561157 w 10562411"/>
              <a:gd name="connsiteY2" fmla="*/ 1476338 h 3881172"/>
              <a:gd name="connsiteX3" fmla="*/ 9288594 w 10562411"/>
              <a:gd name="connsiteY3" fmla="*/ 2153103 h 3881172"/>
              <a:gd name="connsiteX4" fmla="*/ 2317558 w 10562411"/>
              <a:gd name="connsiteY4" fmla="*/ 2159512 h 3881172"/>
              <a:gd name="connsiteX5" fmla="*/ 1180889 w 10562411"/>
              <a:gd name="connsiteY5" fmla="*/ 2958168 h 3881172"/>
              <a:gd name="connsiteX6" fmla="*/ 0 w 10562411"/>
              <a:gd name="connsiteY6" fmla="*/ 2174065 h 3881172"/>
              <a:gd name="connsiteX7" fmla="*/ 1331 w 10562411"/>
              <a:gd name="connsiteY7" fmla="*/ 2791 h 3881172"/>
              <a:gd name="connsiteX0" fmla="*/ 1331 w 10562411"/>
              <a:gd name="connsiteY0" fmla="*/ 2791 h 4143392"/>
              <a:gd name="connsiteX1" fmla="*/ 10561655 w 10562411"/>
              <a:gd name="connsiteY1" fmla="*/ 0 h 4143392"/>
              <a:gd name="connsiteX2" fmla="*/ 10561157 w 10562411"/>
              <a:gd name="connsiteY2" fmla="*/ 1476338 h 4143392"/>
              <a:gd name="connsiteX3" fmla="*/ 9288594 w 10562411"/>
              <a:gd name="connsiteY3" fmla="*/ 2153103 h 4143392"/>
              <a:gd name="connsiteX4" fmla="*/ 2317558 w 10562411"/>
              <a:gd name="connsiteY4" fmla="*/ 2159512 h 4143392"/>
              <a:gd name="connsiteX5" fmla="*/ 1180889 w 10562411"/>
              <a:gd name="connsiteY5" fmla="*/ 2958168 h 4143392"/>
              <a:gd name="connsiteX6" fmla="*/ 0 w 10562411"/>
              <a:gd name="connsiteY6" fmla="*/ 2174065 h 4143392"/>
              <a:gd name="connsiteX7" fmla="*/ 1331 w 10562411"/>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336031 w 10580884"/>
              <a:gd name="connsiteY4" fmla="*/ 2159512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013072 w 10580884"/>
              <a:gd name="connsiteY3" fmla="*/ 3716089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641"/>
              <a:gd name="connsiteY0" fmla="*/ 2791 h 4143392"/>
              <a:gd name="connsiteX1" fmla="*/ 10580128 w 10580641"/>
              <a:gd name="connsiteY1" fmla="*/ 0 h 4143392"/>
              <a:gd name="connsiteX2" fmla="*/ 10559884 w 10580641"/>
              <a:gd name="connsiteY2" fmla="*/ 3400831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625733"/>
              <a:gd name="connsiteX1" fmla="*/ 10580128 w 10580641"/>
              <a:gd name="connsiteY1" fmla="*/ 0 h 4625733"/>
              <a:gd name="connsiteX2" fmla="*/ 10559883 w 10580641"/>
              <a:gd name="connsiteY2" fmla="*/ 3953724 h 4625733"/>
              <a:gd name="connsiteX3" fmla="*/ 9013072 w 10580641"/>
              <a:gd name="connsiteY3" fmla="*/ 3716089 h 4625733"/>
              <a:gd name="connsiteX4" fmla="*/ 2283533 w 10580641"/>
              <a:gd name="connsiteY4" fmla="*/ 3711866 h 4625733"/>
              <a:gd name="connsiteX5" fmla="*/ 1199362 w 10580641"/>
              <a:gd name="connsiteY5" fmla="*/ 2958168 h 4625733"/>
              <a:gd name="connsiteX6" fmla="*/ 0 w 10580641"/>
              <a:gd name="connsiteY6" fmla="*/ 3726419 h 4625733"/>
              <a:gd name="connsiteX7" fmla="*/ 19804 w 10580641"/>
              <a:gd name="connsiteY7" fmla="*/ 2791 h 4625733"/>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37052 h 3953724"/>
              <a:gd name="connsiteX7" fmla="*/ 19804 w 10580641"/>
              <a:gd name="connsiteY7" fmla="*/ 2791 h 3953724"/>
              <a:gd name="connsiteX0" fmla="*/ 0 w 10581837"/>
              <a:gd name="connsiteY0" fmla="*/ 13424 h 3953724"/>
              <a:gd name="connsiteX1" fmla="*/ 10581324 w 10581837"/>
              <a:gd name="connsiteY1" fmla="*/ 0 h 3953724"/>
              <a:gd name="connsiteX2" fmla="*/ 10561079 w 10581837"/>
              <a:gd name="connsiteY2" fmla="*/ 3953724 h 3953724"/>
              <a:gd name="connsiteX3" fmla="*/ 9014268 w 10581837"/>
              <a:gd name="connsiteY3" fmla="*/ 3716089 h 3953724"/>
              <a:gd name="connsiteX4" fmla="*/ 2284729 w 10581837"/>
              <a:gd name="connsiteY4" fmla="*/ 3711866 h 3953724"/>
              <a:gd name="connsiteX5" fmla="*/ 1200558 w 10581837"/>
              <a:gd name="connsiteY5" fmla="*/ 2958168 h 3953724"/>
              <a:gd name="connsiteX6" fmla="*/ 1196 w 10581837"/>
              <a:gd name="connsiteY6" fmla="*/ 3737052 h 3953724"/>
              <a:gd name="connsiteX7" fmla="*/ 0 w 10581837"/>
              <a:gd name="connsiteY7" fmla="*/ 13424 h 3953724"/>
              <a:gd name="connsiteX0" fmla="*/ 0 w 10562333"/>
              <a:gd name="connsiteY0" fmla="*/ 24056 h 3964356"/>
              <a:gd name="connsiteX1" fmla="*/ 10549824 w 10562333"/>
              <a:gd name="connsiteY1" fmla="*/ 0 h 3964356"/>
              <a:gd name="connsiteX2" fmla="*/ 10561079 w 10562333"/>
              <a:gd name="connsiteY2" fmla="*/ 3964356 h 3964356"/>
              <a:gd name="connsiteX3" fmla="*/ 9014268 w 10562333"/>
              <a:gd name="connsiteY3" fmla="*/ 3726721 h 3964356"/>
              <a:gd name="connsiteX4" fmla="*/ 2284729 w 10562333"/>
              <a:gd name="connsiteY4" fmla="*/ 3722498 h 3964356"/>
              <a:gd name="connsiteX5" fmla="*/ 1200558 w 10562333"/>
              <a:gd name="connsiteY5" fmla="*/ 2968800 h 3964356"/>
              <a:gd name="connsiteX6" fmla="*/ 1196 w 10562333"/>
              <a:gd name="connsiteY6" fmla="*/ 3747684 h 3964356"/>
              <a:gd name="connsiteX7" fmla="*/ 0 w 10562333"/>
              <a:gd name="connsiteY7" fmla="*/ 24056 h 3964356"/>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10559884 w 10650182"/>
              <a:gd name="connsiteY0" fmla="*/ 18474 h 3993463"/>
              <a:gd name="connsiteX1" fmla="*/ 10561079 w 10650182"/>
              <a:gd name="connsiteY1" fmla="*/ 3993463 h 3993463"/>
              <a:gd name="connsiteX2" fmla="*/ 9024769 w 10650182"/>
              <a:gd name="connsiteY2" fmla="*/ 3734563 h 3993463"/>
              <a:gd name="connsiteX3" fmla="*/ 2295230 w 10650182"/>
              <a:gd name="connsiteY3" fmla="*/ 3719707 h 3993463"/>
              <a:gd name="connsiteX4" fmla="*/ 1200558 w 10650182"/>
              <a:gd name="connsiteY4" fmla="*/ 2997907 h 3993463"/>
              <a:gd name="connsiteX5" fmla="*/ 0 w 10650182"/>
              <a:gd name="connsiteY5" fmla="*/ 3712996 h 3993463"/>
              <a:gd name="connsiteX6" fmla="*/ 0 w 10650182"/>
              <a:gd name="connsiteY6" fmla="*/ 0 h 3993463"/>
              <a:gd name="connsiteX7" fmla="*/ 10650182 w 10650182"/>
              <a:gd name="connsiteY7" fmla="*/ 109914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10285606 w 10562333"/>
              <a:gd name="connsiteY7" fmla="*/ 418258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9991611 w 10562333"/>
              <a:gd name="connsiteY7" fmla="*/ 56751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0 w 10562846"/>
              <a:gd name="connsiteY5" fmla="*/ 3712996 h 3993463"/>
              <a:gd name="connsiteX6" fmla="*/ 0 w 10562846"/>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2449 w 10562846"/>
              <a:gd name="connsiteY5" fmla="*/ 3734261 h 3993463"/>
              <a:gd name="connsiteX6" fmla="*/ 0 w 10562846"/>
              <a:gd name="connsiteY6" fmla="*/ 0 h 3993463"/>
              <a:gd name="connsiteX0" fmla="*/ 10562334 w 10562847"/>
              <a:gd name="connsiteY0" fmla="*/ 1074357 h 5067820"/>
              <a:gd name="connsiteX1" fmla="*/ 10561080 w 10562847"/>
              <a:gd name="connsiteY1" fmla="*/ 5067820 h 5067820"/>
              <a:gd name="connsiteX2" fmla="*/ 9024770 w 10562847"/>
              <a:gd name="connsiteY2" fmla="*/ 4808920 h 5067820"/>
              <a:gd name="connsiteX3" fmla="*/ 2295231 w 10562847"/>
              <a:gd name="connsiteY3" fmla="*/ 4794064 h 5067820"/>
              <a:gd name="connsiteX4" fmla="*/ 1200559 w 10562847"/>
              <a:gd name="connsiteY4" fmla="*/ 4072264 h 5067820"/>
              <a:gd name="connsiteX5" fmla="*/ 2450 w 10562847"/>
              <a:gd name="connsiteY5" fmla="*/ 4808618 h 5067820"/>
              <a:gd name="connsiteX6" fmla="*/ 0 w 10562847"/>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2450 w 10563360"/>
              <a:gd name="connsiteY5" fmla="*/ 4808618 h 5067820"/>
              <a:gd name="connsiteX6" fmla="*/ 0 w 10563360"/>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514 w 10563360"/>
              <a:gd name="connsiteY5" fmla="*/ 4819150 h 5067820"/>
              <a:gd name="connsiteX6" fmla="*/ 0 w 10563360"/>
              <a:gd name="connsiteY6" fmla="*/ 0 h 5067820"/>
              <a:gd name="connsiteX0" fmla="*/ 10562847 w 10564614"/>
              <a:gd name="connsiteY0" fmla="*/ 0 h 5152083"/>
              <a:gd name="connsiteX1" fmla="*/ 10563360 w 10564614"/>
              <a:gd name="connsiteY1" fmla="*/ 5152083 h 5152083"/>
              <a:gd name="connsiteX2" fmla="*/ 9024770 w 10564614"/>
              <a:gd name="connsiteY2" fmla="*/ 4808920 h 5152083"/>
              <a:gd name="connsiteX3" fmla="*/ 2295231 w 10564614"/>
              <a:gd name="connsiteY3" fmla="*/ 4794064 h 5152083"/>
              <a:gd name="connsiteX4" fmla="*/ 1200559 w 10564614"/>
              <a:gd name="connsiteY4" fmla="*/ 4072264 h 5152083"/>
              <a:gd name="connsiteX5" fmla="*/ 514 w 10564614"/>
              <a:gd name="connsiteY5" fmla="*/ 4819150 h 5152083"/>
              <a:gd name="connsiteX6" fmla="*/ 0 w 10564614"/>
              <a:gd name="connsiteY6" fmla="*/ 0 h 5152083"/>
              <a:gd name="connsiteX0" fmla="*/ 10562847 w 10564614"/>
              <a:gd name="connsiteY0" fmla="*/ 0 h 5183681"/>
              <a:gd name="connsiteX1" fmla="*/ 10563360 w 10564614"/>
              <a:gd name="connsiteY1" fmla="*/ 5183681 h 5183681"/>
              <a:gd name="connsiteX2" fmla="*/ 9024770 w 10564614"/>
              <a:gd name="connsiteY2" fmla="*/ 4808920 h 5183681"/>
              <a:gd name="connsiteX3" fmla="*/ 2295231 w 10564614"/>
              <a:gd name="connsiteY3" fmla="*/ 4794064 h 5183681"/>
              <a:gd name="connsiteX4" fmla="*/ 1200559 w 10564614"/>
              <a:gd name="connsiteY4" fmla="*/ 4072264 h 5183681"/>
              <a:gd name="connsiteX5" fmla="*/ 514 w 10564614"/>
              <a:gd name="connsiteY5" fmla="*/ 4819150 h 5183681"/>
              <a:gd name="connsiteX6" fmla="*/ 0 w 10564614"/>
              <a:gd name="connsiteY6" fmla="*/ 0 h 518368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87552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1864314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333 w 10564100"/>
              <a:gd name="connsiteY0" fmla="*/ 0 h 3793347"/>
              <a:gd name="connsiteX1" fmla="*/ 10562846 w 10564100"/>
              <a:gd name="connsiteY1" fmla="*/ 3793347 h 3793347"/>
              <a:gd name="connsiteX2" fmla="*/ 9024256 w 10564100"/>
              <a:gd name="connsiteY2" fmla="*/ 2944606 h 3793347"/>
              <a:gd name="connsiteX3" fmla="*/ 2294717 w 10564100"/>
              <a:gd name="connsiteY3" fmla="*/ 2929750 h 3793347"/>
              <a:gd name="connsiteX4" fmla="*/ 1200045 w 10564100"/>
              <a:gd name="connsiteY4" fmla="*/ 2207950 h 3793347"/>
              <a:gd name="connsiteX5" fmla="*/ 0 w 10564100"/>
              <a:gd name="connsiteY5" fmla="*/ 2933771 h 3793347"/>
              <a:gd name="connsiteX6" fmla="*/ 30995 w 10564100"/>
              <a:gd name="connsiteY6" fmla="*/ 0 h 3793347"/>
              <a:gd name="connsiteX0" fmla="*/ 10562333 w 10564100"/>
              <a:gd name="connsiteY0" fmla="*/ 0 h 3793347"/>
              <a:gd name="connsiteX1" fmla="*/ 10562846 w 10564100"/>
              <a:gd name="connsiteY1" fmla="*/ 3793347 h 3793347"/>
              <a:gd name="connsiteX2" fmla="*/ 9024256 w 10564100"/>
              <a:gd name="connsiteY2" fmla="*/ 2944606 h 3793347"/>
              <a:gd name="connsiteX3" fmla="*/ 2294717 w 10564100"/>
              <a:gd name="connsiteY3" fmla="*/ 2929750 h 3793347"/>
              <a:gd name="connsiteX4" fmla="*/ 1200045 w 10564100"/>
              <a:gd name="connsiteY4" fmla="*/ 2207950 h 3793347"/>
              <a:gd name="connsiteX5" fmla="*/ 0 w 10564100"/>
              <a:gd name="connsiteY5" fmla="*/ 2933771 h 3793347"/>
              <a:gd name="connsiteX6" fmla="*/ 1254 w 10564100"/>
              <a:gd name="connsiteY6" fmla="*/ 0 h 3793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64100" h="3793347">
                <a:moveTo>
                  <a:pt x="10562333" y="0"/>
                </a:moveTo>
                <a:cubicBezTo>
                  <a:pt x="10562846" y="67600"/>
                  <a:pt x="10564100" y="3749932"/>
                  <a:pt x="10562846" y="3793347"/>
                </a:cubicBezTo>
                <a:cubicBezTo>
                  <a:pt x="10190427" y="3056010"/>
                  <a:pt x="9461842" y="2928661"/>
                  <a:pt x="9024256" y="2944606"/>
                </a:cubicBezTo>
                <a:lnTo>
                  <a:pt x="2294717" y="2929750"/>
                </a:lnTo>
                <a:cubicBezTo>
                  <a:pt x="1854084" y="2930298"/>
                  <a:pt x="1423155" y="2679996"/>
                  <a:pt x="1200045" y="2207950"/>
                </a:cubicBezTo>
                <a:cubicBezTo>
                  <a:pt x="964689" y="2886404"/>
                  <a:pt x="278640" y="2932893"/>
                  <a:pt x="0" y="2933771"/>
                </a:cubicBezTo>
                <a:cubicBezTo>
                  <a:pt x="2067" y="2898258"/>
                  <a:pt x="2526" y="95582"/>
                  <a:pt x="1254" y="0"/>
                </a:cubicBezTo>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lIns="33059" tIns="42976" rIns="33059" bIns="42976" anchor="ctr"/>
          <a:lstStyle/>
          <a:p>
            <a:pPr algn="ctr" defTabSz="914400">
              <a:defRPr/>
            </a:pPr>
            <a:endParaRPr lang="en-US" sz="1000" dirty="0">
              <a:solidFill>
                <a:prstClr val="white"/>
              </a:solidFill>
              <a:cs typeface="Arial"/>
            </a:endParaRPr>
          </a:p>
        </p:txBody>
      </p:sp>
      <p:sp>
        <p:nvSpPr>
          <p:cNvPr id="2" name="Titre 1"/>
          <p:cNvSpPr>
            <a:spLocks noGrp="1"/>
          </p:cNvSpPr>
          <p:nvPr>
            <p:ph type="title"/>
          </p:nvPr>
        </p:nvSpPr>
        <p:spPr>
          <a:xfrm>
            <a:off x="0" y="4490525"/>
            <a:ext cx="9906000" cy="1362097"/>
          </a:xfrm>
          <a:prstGeom prst="rect">
            <a:avLst/>
          </a:prstGeom>
        </p:spPr>
        <p:txBody>
          <a:bodyPr vert="horz" lIns="826470" tIns="33059" rIns="66118" bIns="33059" rtlCol="0" anchor="ctr" anchorCtr="0">
            <a:noAutofit/>
          </a:bodyPr>
          <a:lstStyle>
            <a:lvl1pPr algn="l" defTabSz="914342" rtl="0" eaLnBrk="1" latinLnBrk="0" hangingPunct="1">
              <a:spcBef>
                <a:spcPct val="0"/>
              </a:spcBef>
              <a:buNone/>
              <a:defRPr lang="en-US" sz="4000" b="0" kern="1200" cap="none" baseline="0" dirty="0" smtClean="0">
                <a:solidFill>
                  <a:schemeClr val="tx1"/>
                </a:solidFill>
                <a:latin typeface="Arial" pitchFamily="34" charset="0"/>
                <a:ea typeface="+mj-ea"/>
                <a:cs typeface="Arial" pitchFamily="34" charset="0"/>
              </a:defRPr>
            </a:lvl1pPr>
          </a:lstStyle>
          <a:p>
            <a:pPr lvl="0"/>
            <a:r>
              <a:rPr lang="en-US" noProof="0" smtClean="0"/>
              <a:t>Click to edit Master title style</a:t>
            </a:r>
            <a:endParaRPr lang="en-US" noProof="0" dirty="0" smtClean="0"/>
          </a:p>
        </p:txBody>
      </p:sp>
    </p:spTree>
    <p:extLst>
      <p:ext uri="{BB962C8B-B14F-4D97-AF65-F5344CB8AC3E}">
        <p14:creationId xmlns="" xmlns:p14="http://schemas.microsoft.com/office/powerpoint/2010/main" val="4143894643"/>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showMasterSp="0" preserve="1">
  <p:cSld name="3_Section Break 1">
    <p:spTree>
      <p:nvGrpSpPr>
        <p:cNvPr id="1" name=""/>
        <p:cNvGrpSpPr/>
        <p:nvPr/>
      </p:nvGrpSpPr>
      <p:grpSpPr>
        <a:xfrm>
          <a:off x="0" y="0"/>
          <a:ext cx="0" cy="0"/>
          <a:chOff x="0" y="0"/>
          <a:chExt cx="0" cy="0"/>
        </a:xfrm>
      </p:grpSpPr>
      <p:pic>
        <p:nvPicPr>
          <p:cNvPr id="156679" name="Picture 7" descr="Isis-Mobile-Wallet"/>
          <p:cNvPicPr>
            <a:picLocks noChangeAspect="1" noChangeArrowheads="1"/>
          </p:cNvPicPr>
          <p:nvPr userDrawn="1"/>
        </p:nvPicPr>
        <p:blipFill>
          <a:blip r:embed="rId4" cstate="print"/>
          <a:srcRect r="27500"/>
          <a:stretch>
            <a:fillRect/>
          </a:stretch>
        </p:blipFill>
        <p:spPr bwMode="auto">
          <a:xfrm>
            <a:off x="0" y="0"/>
            <a:ext cx="9906000" cy="4953000"/>
          </a:xfrm>
          <a:prstGeom prst="rect">
            <a:avLst/>
          </a:prstGeom>
          <a:noFill/>
        </p:spPr>
      </p:pic>
      <p:graphicFrame>
        <p:nvGraphicFramePr>
          <p:cNvPr id="3" name="Object 2" hidden="1"/>
          <p:cNvGraphicFramePr>
            <a:graphicFrameLocks noChangeAspect="1"/>
          </p:cNvGraphicFramePr>
          <p:nvPr/>
        </p:nvGraphicFramePr>
        <p:xfrm>
          <a:off x="0" y="0"/>
          <a:ext cx="158222" cy="158750"/>
        </p:xfrm>
        <a:graphic>
          <a:graphicData uri="http://schemas.openxmlformats.org/presentationml/2006/ole">
            <p:oleObj spid="_x0000_s507906" name="think-cell Slide" r:id="rId5" imgW="360" imgH="360" progId="">
              <p:embed/>
            </p:oleObj>
          </a:graphicData>
        </a:graphic>
      </p:graphicFrame>
      <p:graphicFrame>
        <p:nvGraphicFramePr>
          <p:cNvPr id="42" name="Object 2" hidden="1"/>
          <p:cNvGraphicFramePr>
            <a:graphicFrameLocks noChangeAspect="1"/>
          </p:cNvGraphicFramePr>
          <p:nvPr/>
        </p:nvGraphicFramePr>
        <p:xfrm>
          <a:off x="0" y="0"/>
          <a:ext cx="158222" cy="158750"/>
        </p:xfrm>
        <a:graphic>
          <a:graphicData uri="http://schemas.openxmlformats.org/presentationml/2006/ole">
            <p:oleObj spid="_x0000_s507907" name="think-cell Slide" r:id="rId6" imgW="360" imgH="360" progId="">
              <p:embed/>
            </p:oleObj>
          </a:graphicData>
        </a:graphic>
      </p:graphicFrame>
      <p:sp>
        <p:nvSpPr>
          <p:cNvPr id="43" name="Rectangle 7"/>
          <p:cNvSpPr/>
          <p:nvPr>
            <p:custDataLst>
              <p:tags r:id="rId2"/>
            </p:custDataLst>
          </p:nvPr>
        </p:nvSpPr>
        <p:spPr bwMode="auto">
          <a:xfrm flipV="1">
            <a:off x="-1719" y="3384550"/>
            <a:ext cx="9907720" cy="3473450"/>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411"/>
              <a:gd name="connsiteY0" fmla="*/ 2791 h 3881172"/>
              <a:gd name="connsiteX1" fmla="*/ 10561655 w 10562411"/>
              <a:gd name="connsiteY1" fmla="*/ 0 h 3881172"/>
              <a:gd name="connsiteX2" fmla="*/ 10561157 w 10562411"/>
              <a:gd name="connsiteY2" fmla="*/ 1476338 h 3881172"/>
              <a:gd name="connsiteX3" fmla="*/ 9288594 w 10562411"/>
              <a:gd name="connsiteY3" fmla="*/ 2153103 h 3881172"/>
              <a:gd name="connsiteX4" fmla="*/ 2317558 w 10562411"/>
              <a:gd name="connsiteY4" fmla="*/ 2159512 h 3881172"/>
              <a:gd name="connsiteX5" fmla="*/ 1180889 w 10562411"/>
              <a:gd name="connsiteY5" fmla="*/ 2958168 h 3881172"/>
              <a:gd name="connsiteX6" fmla="*/ 0 w 10562411"/>
              <a:gd name="connsiteY6" fmla="*/ 2174065 h 3881172"/>
              <a:gd name="connsiteX7" fmla="*/ 1331 w 10562411"/>
              <a:gd name="connsiteY7" fmla="*/ 2791 h 3881172"/>
              <a:gd name="connsiteX0" fmla="*/ 1331 w 10562411"/>
              <a:gd name="connsiteY0" fmla="*/ 2791 h 4143392"/>
              <a:gd name="connsiteX1" fmla="*/ 10561655 w 10562411"/>
              <a:gd name="connsiteY1" fmla="*/ 0 h 4143392"/>
              <a:gd name="connsiteX2" fmla="*/ 10561157 w 10562411"/>
              <a:gd name="connsiteY2" fmla="*/ 1476338 h 4143392"/>
              <a:gd name="connsiteX3" fmla="*/ 9288594 w 10562411"/>
              <a:gd name="connsiteY3" fmla="*/ 2153103 h 4143392"/>
              <a:gd name="connsiteX4" fmla="*/ 2317558 w 10562411"/>
              <a:gd name="connsiteY4" fmla="*/ 2159512 h 4143392"/>
              <a:gd name="connsiteX5" fmla="*/ 1180889 w 10562411"/>
              <a:gd name="connsiteY5" fmla="*/ 2958168 h 4143392"/>
              <a:gd name="connsiteX6" fmla="*/ 0 w 10562411"/>
              <a:gd name="connsiteY6" fmla="*/ 2174065 h 4143392"/>
              <a:gd name="connsiteX7" fmla="*/ 1331 w 10562411"/>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336031 w 10580884"/>
              <a:gd name="connsiteY4" fmla="*/ 2159512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013072 w 10580884"/>
              <a:gd name="connsiteY3" fmla="*/ 3716089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641"/>
              <a:gd name="connsiteY0" fmla="*/ 2791 h 4143392"/>
              <a:gd name="connsiteX1" fmla="*/ 10580128 w 10580641"/>
              <a:gd name="connsiteY1" fmla="*/ 0 h 4143392"/>
              <a:gd name="connsiteX2" fmla="*/ 10559884 w 10580641"/>
              <a:gd name="connsiteY2" fmla="*/ 3400831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625733"/>
              <a:gd name="connsiteX1" fmla="*/ 10580128 w 10580641"/>
              <a:gd name="connsiteY1" fmla="*/ 0 h 4625733"/>
              <a:gd name="connsiteX2" fmla="*/ 10559883 w 10580641"/>
              <a:gd name="connsiteY2" fmla="*/ 3953724 h 4625733"/>
              <a:gd name="connsiteX3" fmla="*/ 9013072 w 10580641"/>
              <a:gd name="connsiteY3" fmla="*/ 3716089 h 4625733"/>
              <a:gd name="connsiteX4" fmla="*/ 2283533 w 10580641"/>
              <a:gd name="connsiteY4" fmla="*/ 3711866 h 4625733"/>
              <a:gd name="connsiteX5" fmla="*/ 1199362 w 10580641"/>
              <a:gd name="connsiteY5" fmla="*/ 2958168 h 4625733"/>
              <a:gd name="connsiteX6" fmla="*/ 0 w 10580641"/>
              <a:gd name="connsiteY6" fmla="*/ 3726419 h 4625733"/>
              <a:gd name="connsiteX7" fmla="*/ 19804 w 10580641"/>
              <a:gd name="connsiteY7" fmla="*/ 2791 h 4625733"/>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37052 h 3953724"/>
              <a:gd name="connsiteX7" fmla="*/ 19804 w 10580641"/>
              <a:gd name="connsiteY7" fmla="*/ 2791 h 3953724"/>
              <a:gd name="connsiteX0" fmla="*/ 0 w 10581837"/>
              <a:gd name="connsiteY0" fmla="*/ 13424 h 3953724"/>
              <a:gd name="connsiteX1" fmla="*/ 10581324 w 10581837"/>
              <a:gd name="connsiteY1" fmla="*/ 0 h 3953724"/>
              <a:gd name="connsiteX2" fmla="*/ 10561079 w 10581837"/>
              <a:gd name="connsiteY2" fmla="*/ 3953724 h 3953724"/>
              <a:gd name="connsiteX3" fmla="*/ 9014268 w 10581837"/>
              <a:gd name="connsiteY3" fmla="*/ 3716089 h 3953724"/>
              <a:gd name="connsiteX4" fmla="*/ 2284729 w 10581837"/>
              <a:gd name="connsiteY4" fmla="*/ 3711866 h 3953724"/>
              <a:gd name="connsiteX5" fmla="*/ 1200558 w 10581837"/>
              <a:gd name="connsiteY5" fmla="*/ 2958168 h 3953724"/>
              <a:gd name="connsiteX6" fmla="*/ 1196 w 10581837"/>
              <a:gd name="connsiteY6" fmla="*/ 3737052 h 3953724"/>
              <a:gd name="connsiteX7" fmla="*/ 0 w 10581837"/>
              <a:gd name="connsiteY7" fmla="*/ 13424 h 3953724"/>
              <a:gd name="connsiteX0" fmla="*/ 0 w 10562333"/>
              <a:gd name="connsiteY0" fmla="*/ 24056 h 3964356"/>
              <a:gd name="connsiteX1" fmla="*/ 10549824 w 10562333"/>
              <a:gd name="connsiteY1" fmla="*/ 0 h 3964356"/>
              <a:gd name="connsiteX2" fmla="*/ 10561079 w 10562333"/>
              <a:gd name="connsiteY2" fmla="*/ 3964356 h 3964356"/>
              <a:gd name="connsiteX3" fmla="*/ 9014268 w 10562333"/>
              <a:gd name="connsiteY3" fmla="*/ 3726721 h 3964356"/>
              <a:gd name="connsiteX4" fmla="*/ 2284729 w 10562333"/>
              <a:gd name="connsiteY4" fmla="*/ 3722498 h 3964356"/>
              <a:gd name="connsiteX5" fmla="*/ 1200558 w 10562333"/>
              <a:gd name="connsiteY5" fmla="*/ 2968800 h 3964356"/>
              <a:gd name="connsiteX6" fmla="*/ 1196 w 10562333"/>
              <a:gd name="connsiteY6" fmla="*/ 3747684 h 3964356"/>
              <a:gd name="connsiteX7" fmla="*/ 0 w 10562333"/>
              <a:gd name="connsiteY7" fmla="*/ 24056 h 3964356"/>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10559884 w 10650182"/>
              <a:gd name="connsiteY0" fmla="*/ 18474 h 3993463"/>
              <a:gd name="connsiteX1" fmla="*/ 10561079 w 10650182"/>
              <a:gd name="connsiteY1" fmla="*/ 3993463 h 3993463"/>
              <a:gd name="connsiteX2" fmla="*/ 9024769 w 10650182"/>
              <a:gd name="connsiteY2" fmla="*/ 3734563 h 3993463"/>
              <a:gd name="connsiteX3" fmla="*/ 2295230 w 10650182"/>
              <a:gd name="connsiteY3" fmla="*/ 3719707 h 3993463"/>
              <a:gd name="connsiteX4" fmla="*/ 1200558 w 10650182"/>
              <a:gd name="connsiteY4" fmla="*/ 2997907 h 3993463"/>
              <a:gd name="connsiteX5" fmla="*/ 0 w 10650182"/>
              <a:gd name="connsiteY5" fmla="*/ 3712996 h 3993463"/>
              <a:gd name="connsiteX6" fmla="*/ 0 w 10650182"/>
              <a:gd name="connsiteY6" fmla="*/ 0 h 3993463"/>
              <a:gd name="connsiteX7" fmla="*/ 10650182 w 10650182"/>
              <a:gd name="connsiteY7" fmla="*/ 109914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10285606 w 10562333"/>
              <a:gd name="connsiteY7" fmla="*/ 418258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9991611 w 10562333"/>
              <a:gd name="connsiteY7" fmla="*/ 56751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0 w 10562846"/>
              <a:gd name="connsiteY5" fmla="*/ 3712996 h 3993463"/>
              <a:gd name="connsiteX6" fmla="*/ 0 w 10562846"/>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2449 w 10562846"/>
              <a:gd name="connsiteY5" fmla="*/ 3734261 h 3993463"/>
              <a:gd name="connsiteX6" fmla="*/ 0 w 10562846"/>
              <a:gd name="connsiteY6" fmla="*/ 0 h 3993463"/>
              <a:gd name="connsiteX0" fmla="*/ 10562334 w 10562847"/>
              <a:gd name="connsiteY0" fmla="*/ 1074357 h 5067820"/>
              <a:gd name="connsiteX1" fmla="*/ 10561080 w 10562847"/>
              <a:gd name="connsiteY1" fmla="*/ 5067820 h 5067820"/>
              <a:gd name="connsiteX2" fmla="*/ 9024770 w 10562847"/>
              <a:gd name="connsiteY2" fmla="*/ 4808920 h 5067820"/>
              <a:gd name="connsiteX3" fmla="*/ 2295231 w 10562847"/>
              <a:gd name="connsiteY3" fmla="*/ 4794064 h 5067820"/>
              <a:gd name="connsiteX4" fmla="*/ 1200559 w 10562847"/>
              <a:gd name="connsiteY4" fmla="*/ 4072264 h 5067820"/>
              <a:gd name="connsiteX5" fmla="*/ 2450 w 10562847"/>
              <a:gd name="connsiteY5" fmla="*/ 4808618 h 5067820"/>
              <a:gd name="connsiteX6" fmla="*/ 0 w 10562847"/>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2450 w 10563360"/>
              <a:gd name="connsiteY5" fmla="*/ 4808618 h 5067820"/>
              <a:gd name="connsiteX6" fmla="*/ 0 w 10563360"/>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514 w 10563360"/>
              <a:gd name="connsiteY5" fmla="*/ 4819150 h 5067820"/>
              <a:gd name="connsiteX6" fmla="*/ 0 w 10563360"/>
              <a:gd name="connsiteY6" fmla="*/ 0 h 5067820"/>
              <a:gd name="connsiteX0" fmla="*/ 10562847 w 10564614"/>
              <a:gd name="connsiteY0" fmla="*/ 0 h 5152083"/>
              <a:gd name="connsiteX1" fmla="*/ 10563360 w 10564614"/>
              <a:gd name="connsiteY1" fmla="*/ 5152083 h 5152083"/>
              <a:gd name="connsiteX2" fmla="*/ 9024770 w 10564614"/>
              <a:gd name="connsiteY2" fmla="*/ 4808920 h 5152083"/>
              <a:gd name="connsiteX3" fmla="*/ 2295231 w 10564614"/>
              <a:gd name="connsiteY3" fmla="*/ 4794064 h 5152083"/>
              <a:gd name="connsiteX4" fmla="*/ 1200559 w 10564614"/>
              <a:gd name="connsiteY4" fmla="*/ 4072264 h 5152083"/>
              <a:gd name="connsiteX5" fmla="*/ 514 w 10564614"/>
              <a:gd name="connsiteY5" fmla="*/ 4819150 h 5152083"/>
              <a:gd name="connsiteX6" fmla="*/ 0 w 10564614"/>
              <a:gd name="connsiteY6" fmla="*/ 0 h 5152083"/>
              <a:gd name="connsiteX0" fmla="*/ 10562847 w 10564614"/>
              <a:gd name="connsiteY0" fmla="*/ 0 h 5183681"/>
              <a:gd name="connsiteX1" fmla="*/ 10563360 w 10564614"/>
              <a:gd name="connsiteY1" fmla="*/ 5183681 h 5183681"/>
              <a:gd name="connsiteX2" fmla="*/ 9024770 w 10564614"/>
              <a:gd name="connsiteY2" fmla="*/ 4808920 h 5183681"/>
              <a:gd name="connsiteX3" fmla="*/ 2295231 w 10564614"/>
              <a:gd name="connsiteY3" fmla="*/ 4794064 h 5183681"/>
              <a:gd name="connsiteX4" fmla="*/ 1200559 w 10564614"/>
              <a:gd name="connsiteY4" fmla="*/ 4072264 h 5183681"/>
              <a:gd name="connsiteX5" fmla="*/ 514 w 10564614"/>
              <a:gd name="connsiteY5" fmla="*/ 4819150 h 5183681"/>
              <a:gd name="connsiteX6" fmla="*/ 0 w 10564614"/>
              <a:gd name="connsiteY6" fmla="*/ 0 h 518368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87552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1864314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333 w 10564100"/>
              <a:gd name="connsiteY0" fmla="*/ 0 h 3793347"/>
              <a:gd name="connsiteX1" fmla="*/ 10562846 w 10564100"/>
              <a:gd name="connsiteY1" fmla="*/ 3793347 h 3793347"/>
              <a:gd name="connsiteX2" fmla="*/ 9024256 w 10564100"/>
              <a:gd name="connsiteY2" fmla="*/ 2944606 h 3793347"/>
              <a:gd name="connsiteX3" fmla="*/ 2294717 w 10564100"/>
              <a:gd name="connsiteY3" fmla="*/ 2929750 h 3793347"/>
              <a:gd name="connsiteX4" fmla="*/ 1200045 w 10564100"/>
              <a:gd name="connsiteY4" fmla="*/ 2207950 h 3793347"/>
              <a:gd name="connsiteX5" fmla="*/ 0 w 10564100"/>
              <a:gd name="connsiteY5" fmla="*/ 2933771 h 3793347"/>
              <a:gd name="connsiteX6" fmla="*/ 30995 w 10564100"/>
              <a:gd name="connsiteY6" fmla="*/ 0 h 3793347"/>
              <a:gd name="connsiteX0" fmla="*/ 10562333 w 10564100"/>
              <a:gd name="connsiteY0" fmla="*/ 0 h 3793347"/>
              <a:gd name="connsiteX1" fmla="*/ 10562846 w 10564100"/>
              <a:gd name="connsiteY1" fmla="*/ 3793347 h 3793347"/>
              <a:gd name="connsiteX2" fmla="*/ 9024256 w 10564100"/>
              <a:gd name="connsiteY2" fmla="*/ 2944606 h 3793347"/>
              <a:gd name="connsiteX3" fmla="*/ 2294717 w 10564100"/>
              <a:gd name="connsiteY3" fmla="*/ 2929750 h 3793347"/>
              <a:gd name="connsiteX4" fmla="*/ 1200045 w 10564100"/>
              <a:gd name="connsiteY4" fmla="*/ 2207950 h 3793347"/>
              <a:gd name="connsiteX5" fmla="*/ 0 w 10564100"/>
              <a:gd name="connsiteY5" fmla="*/ 2933771 h 3793347"/>
              <a:gd name="connsiteX6" fmla="*/ 1254 w 10564100"/>
              <a:gd name="connsiteY6" fmla="*/ 0 h 3793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64100" h="3793347">
                <a:moveTo>
                  <a:pt x="10562333" y="0"/>
                </a:moveTo>
                <a:cubicBezTo>
                  <a:pt x="10562846" y="67600"/>
                  <a:pt x="10564100" y="3749932"/>
                  <a:pt x="10562846" y="3793347"/>
                </a:cubicBezTo>
                <a:cubicBezTo>
                  <a:pt x="10190427" y="3056010"/>
                  <a:pt x="9461842" y="2928661"/>
                  <a:pt x="9024256" y="2944606"/>
                </a:cubicBezTo>
                <a:lnTo>
                  <a:pt x="2294717" y="2929750"/>
                </a:lnTo>
                <a:cubicBezTo>
                  <a:pt x="1854084" y="2930298"/>
                  <a:pt x="1423155" y="2679996"/>
                  <a:pt x="1200045" y="2207950"/>
                </a:cubicBezTo>
                <a:cubicBezTo>
                  <a:pt x="964689" y="2886404"/>
                  <a:pt x="278640" y="2932893"/>
                  <a:pt x="0" y="2933771"/>
                </a:cubicBezTo>
                <a:cubicBezTo>
                  <a:pt x="2067" y="2898258"/>
                  <a:pt x="2526" y="95582"/>
                  <a:pt x="1254" y="0"/>
                </a:cubicBezTo>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lIns="33059" tIns="42976" rIns="33059" bIns="42976" anchor="ctr"/>
          <a:lstStyle/>
          <a:p>
            <a:pPr algn="ctr" defTabSz="914400">
              <a:defRPr/>
            </a:pPr>
            <a:endParaRPr lang="en-US" sz="1000" dirty="0">
              <a:solidFill>
                <a:prstClr val="white"/>
              </a:solidFill>
              <a:cs typeface="Arial"/>
            </a:endParaRPr>
          </a:p>
        </p:txBody>
      </p:sp>
      <p:sp>
        <p:nvSpPr>
          <p:cNvPr id="2" name="Titre 1"/>
          <p:cNvSpPr>
            <a:spLocks noGrp="1"/>
          </p:cNvSpPr>
          <p:nvPr>
            <p:ph type="title"/>
          </p:nvPr>
        </p:nvSpPr>
        <p:spPr>
          <a:xfrm>
            <a:off x="0" y="4490525"/>
            <a:ext cx="9906000" cy="1362097"/>
          </a:xfrm>
          <a:prstGeom prst="rect">
            <a:avLst/>
          </a:prstGeom>
        </p:spPr>
        <p:txBody>
          <a:bodyPr vert="horz" lIns="826470" tIns="33059" rIns="66118" bIns="33059" rtlCol="0" anchor="ctr" anchorCtr="0">
            <a:noAutofit/>
          </a:bodyPr>
          <a:lstStyle>
            <a:lvl1pPr algn="l" defTabSz="914342" rtl="0" eaLnBrk="1" latinLnBrk="0" hangingPunct="1">
              <a:spcBef>
                <a:spcPct val="0"/>
              </a:spcBef>
              <a:buNone/>
              <a:defRPr lang="en-US" sz="4000" b="0" kern="1200" cap="none" baseline="0" dirty="0" smtClean="0">
                <a:solidFill>
                  <a:schemeClr val="tx1"/>
                </a:solidFill>
                <a:latin typeface="Arial" pitchFamily="34" charset="0"/>
                <a:ea typeface="+mj-ea"/>
                <a:cs typeface="Arial" pitchFamily="34" charset="0"/>
              </a:defRPr>
            </a:lvl1pPr>
          </a:lstStyle>
          <a:p>
            <a:pPr lvl="0"/>
            <a:r>
              <a:rPr lang="en-US" noProof="0" smtClean="0"/>
              <a:t>Click to edit Master title style</a:t>
            </a:r>
            <a:endParaRPr lang="en-US" noProof="0" dirty="0" smtClean="0"/>
          </a:p>
        </p:txBody>
      </p:sp>
    </p:spTree>
    <p:extLst>
      <p:ext uri="{BB962C8B-B14F-4D97-AF65-F5344CB8AC3E}">
        <p14:creationId xmlns="" xmlns:p14="http://schemas.microsoft.com/office/powerpoint/2010/main" val="4143894643"/>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1"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512002"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8"/>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2">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p:nvGraphicFramePr>
        <p:xfrm>
          <a:off x="2" y="1"/>
          <a:ext cx="147061" cy="143985"/>
        </p:xfrm>
        <a:graphic>
          <a:graphicData uri="http://schemas.openxmlformats.org/presentationml/2006/ole">
            <p:oleObj spid="_x0000_s131226" name="think-cell Slide" r:id="rId4" imgW="360" imgH="360" progId="">
              <p:embed/>
            </p:oleObj>
          </a:graphicData>
        </a:graphic>
      </p:graphicFrame>
      <p:sp>
        <p:nvSpPr>
          <p:cNvPr id="5" name="Rectangle 9"/>
          <p:cNvSpPr>
            <a:spLocks noChangeArrowheads="1"/>
          </p:cNvSpPr>
          <p:nvPr userDrawn="1">
            <p:custDataLst>
              <p:tags r:id="rId2"/>
            </p:custDataLst>
          </p:nvPr>
        </p:nvSpPr>
        <p:spPr bwMode="gray">
          <a:xfrm>
            <a:off x="5286202" y="2940259"/>
            <a:ext cx="4259840" cy="2376667"/>
          </a:xfrm>
          <a:custGeom>
            <a:avLst/>
            <a:gdLst>
              <a:gd name="connsiteX0" fmla="*/ 0 w 4423977"/>
              <a:gd name="connsiteY0" fmla="*/ 164137 h 2296914"/>
              <a:gd name="connsiteX1" fmla="*/ 48075 w 4423977"/>
              <a:gd name="connsiteY1" fmla="*/ 48075 h 2296914"/>
              <a:gd name="connsiteX2" fmla="*/ 164138 w 4423977"/>
              <a:gd name="connsiteY2" fmla="*/ 1 h 2296914"/>
              <a:gd name="connsiteX3" fmla="*/ 4259840 w 4423977"/>
              <a:gd name="connsiteY3" fmla="*/ 0 h 2296914"/>
              <a:gd name="connsiteX4" fmla="*/ 4375902 w 4423977"/>
              <a:gd name="connsiteY4" fmla="*/ 48075 h 2296914"/>
              <a:gd name="connsiteX5" fmla="*/ 4423976 w 4423977"/>
              <a:gd name="connsiteY5" fmla="*/ 164138 h 2296914"/>
              <a:gd name="connsiteX6" fmla="*/ 4423977 w 4423977"/>
              <a:gd name="connsiteY6" fmla="*/ 2132777 h 2296914"/>
              <a:gd name="connsiteX7" fmla="*/ 4375902 w 4423977"/>
              <a:gd name="connsiteY7" fmla="*/ 2248839 h 2296914"/>
              <a:gd name="connsiteX8" fmla="*/ 4259840 w 4423977"/>
              <a:gd name="connsiteY8" fmla="*/ 2296914 h 2296914"/>
              <a:gd name="connsiteX9" fmla="*/ 164137 w 4423977"/>
              <a:gd name="connsiteY9" fmla="*/ 2296914 h 2296914"/>
              <a:gd name="connsiteX10" fmla="*/ 48075 w 4423977"/>
              <a:gd name="connsiteY10" fmla="*/ 2248839 h 2296914"/>
              <a:gd name="connsiteX11" fmla="*/ 0 w 4423977"/>
              <a:gd name="connsiteY11" fmla="*/ 2132777 h 2296914"/>
              <a:gd name="connsiteX12" fmla="*/ 0 w 4423977"/>
              <a:gd name="connsiteY12" fmla="*/ 164137 h 2296914"/>
              <a:gd name="connsiteX0" fmla="*/ 0 w 4969813"/>
              <a:gd name="connsiteY0" fmla="*/ 164137 h 2488240"/>
              <a:gd name="connsiteX1" fmla="*/ 48075 w 4969813"/>
              <a:gd name="connsiteY1" fmla="*/ 48075 h 2488240"/>
              <a:gd name="connsiteX2" fmla="*/ 164138 w 4969813"/>
              <a:gd name="connsiteY2" fmla="*/ 1 h 2488240"/>
              <a:gd name="connsiteX3" fmla="*/ 4259840 w 4969813"/>
              <a:gd name="connsiteY3" fmla="*/ 0 h 2488240"/>
              <a:gd name="connsiteX4" fmla="*/ 4375902 w 4969813"/>
              <a:gd name="connsiteY4" fmla="*/ 48075 h 2488240"/>
              <a:gd name="connsiteX5" fmla="*/ 4423976 w 4969813"/>
              <a:gd name="connsiteY5" fmla="*/ 164138 h 2488240"/>
              <a:gd name="connsiteX6" fmla="*/ 4423977 w 4969813"/>
              <a:gd name="connsiteY6" fmla="*/ 2132777 h 2488240"/>
              <a:gd name="connsiteX7" fmla="*/ 4259840 w 4969813"/>
              <a:gd name="connsiteY7" fmla="*/ 2296914 h 2488240"/>
              <a:gd name="connsiteX8" fmla="*/ 164137 w 4969813"/>
              <a:gd name="connsiteY8" fmla="*/ 2296914 h 2488240"/>
              <a:gd name="connsiteX9" fmla="*/ 48075 w 4969813"/>
              <a:gd name="connsiteY9" fmla="*/ 2248839 h 2488240"/>
              <a:gd name="connsiteX10" fmla="*/ 0 w 4969813"/>
              <a:gd name="connsiteY10" fmla="*/ 2132777 h 2488240"/>
              <a:gd name="connsiteX11" fmla="*/ 0 w 4969813"/>
              <a:gd name="connsiteY11" fmla="*/ 164137 h 2488240"/>
              <a:gd name="connsiteX0" fmla="*/ 0 w 4969813"/>
              <a:gd name="connsiteY0" fmla="*/ 164137 h 2296914"/>
              <a:gd name="connsiteX1" fmla="*/ 48075 w 4969813"/>
              <a:gd name="connsiteY1" fmla="*/ 48075 h 2296914"/>
              <a:gd name="connsiteX2" fmla="*/ 164138 w 4969813"/>
              <a:gd name="connsiteY2" fmla="*/ 1 h 2296914"/>
              <a:gd name="connsiteX3" fmla="*/ 4259840 w 4969813"/>
              <a:gd name="connsiteY3" fmla="*/ 0 h 2296914"/>
              <a:gd name="connsiteX4" fmla="*/ 4375902 w 4969813"/>
              <a:gd name="connsiteY4" fmla="*/ 48075 h 2296914"/>
              <a:gd name="connsiteX5" fmla="*/ 4423976 w 4969813"/>
              <a:gd name="connsiteY5" fmla="*/ 164138 h 2296914"/>
              <a:gd name="connsiteX6" fmla="*/ 4259840 w 4969813"/>
              <a:gd name="connsiteY6" fmla="*/ 2296914 h 2296914"/>
              <a:gd name="connsiteX7" fmla="*/ 164137 w 4969813"/>
              <a:gd name="connsiteY7" fmla="*/ 2296914 h 2296914"/>
              <a:gd name="connsiteX8" fmla="*/ 48075 w 4969813"/>
              <a:gd name="connsiteY8" fmla="*/ 2248839 h 2296914"/>
              <a:gd name="connsiteX9" fmla="*/ 0 w 4969813"/>
              <a:gd name="connsiteY9" fmla="*/ 2132777 h 2296914"/>
              <a:gd name="connsiteX10" fmla="*/ 0 w 4969813"/>
              <a:gd name="connsiteY10" fmla="*/ 164137 h 2296914"/>
              <a:gd name="connsiteX0" fmla="*/ 0 w 4961801"/>
              <a:gd name="connsiteY0" fmla="*/ 498881 h 2631658"/>
              <a:gd name="connsiteX1" fmla="*/ 48075 w 4961801"/>
              <a:gd name="connsiteY1" fmla="*/ 382819 h 2631658"/>
              <a:gd name="connsiteX2" fmla="*/ 164138 w 4961801"/>
              <a:gd name="connsiteY2" fmla="*/ 334745 h 2631658"/>
              <a:gd name="connsiteX3" fmla="*/ 4259840 w 4961801"/>
              <a:gd name="connsiteY3" fmla="*/ 334744 h 2631658"/>
              <a:gd name="connsiteX4" fmla="*/ 4375902 w 4961801"/>
              <a:gd name="connsiteY4" fmla="*/ 382819 h 2631658"/>
              <a:gd name="connsiteX5" fmla="*/ 4259840 w 4961801"/>
              <a:gd name="connsiteY5" fmla="*/ 2631658 h 2631658"/>
              <a:gd name="connsiteX6" fmla="*/ 164137 w 4961801"/>
              <a:gd name="connsiteY6" fmla="*/ 2631658 h 2631658"/>
              <a:gd name="connsiteX7" fmla="*/ 48075 w 4961801"/>
              <a:gd name="connsiteY7" fmla="*/ 2583583 h 2631658"/>
              <a:gd name="connsiteX8" fmla="*/ 0 w 4961801"/>
              <a:gd name="connsiteY8" fmla="*/ 2467521 h 2631658"/>
              <a:gd name="connsiteX9" fmla="*/ 0 w 4961801"/>
              <a:gd name="connsiteY9" fmla="*/ 498881 h 2631658"/>
              <a:gd name="connsiteX0" fmla="*/ 0 w 4942457"/>
              <a:gd name="connsiteY0" fmla="*/ 164137 h 2296914"/>
              <a:gd name="connsiteX1" fmla="*/ 48075 w 4942457"/>
              <a:gd name="connsiteY1" fmla="*/ 48075 h 2296914"/>
              <a:gd name="connsiteX2" fmla="*/ 164138 w 4942457"/>
              <a:gd name="connsiteY2" fmla="*/ 1 h 2296914"/>
              <a:gd name="connsiteX3" fmla="*/ 4259840 w 4942457"/>
              <a:gd name="connsiteY3" fmla="*/ 0 h 2296914"/>
              <a:gd name="connsiteX4" fmla="*/ 4259840 w 4942457"/>
              <a:gd name="connsiteY4" fmla="*/ 2296914 h 2296914"/>
              <a:gd name="connsiteX5" fmla="*/ 164137 w 4942457"/>
              <a:gd name="connsiteY5" fmla="*/ 2296914 h 2296914"/>
              <a:gd name="connsiteX6" fmla="*/ 48075 w 4942457"/>
              <a:gd name="connsiteY6" fmla="*/ 2248839 h 2296914"/>
              <a:gd name="connsiteX7" fmla="*/ 0 w 4942457"/>
              <a:gd name="connsiteY7" fmla="*/ 2132777 h 2296914"/>
              <a:gd name="connsiteX8" fmla="*/ 0 w 4942457"/>
              <a:gd name="connsiteY8" fmla="*/ 164137 h 2296914"/>
              <a:gd name="connsiteX0" fmla="*/ 4259840 w 4942457"/>
              <a:gd name="connsiteY0" fmla="*/ 0 h 2296914"/>
              <a:gd name="connsiteX1" fmla="*/ 4259840 w 4942457"/>
              <a:gd name="connsiteY1" fmla="*/ 2296914 h 2296914"/>
              <a:gd name="connsiteX2" fmla="*/ 164137 w 4942457"/>
              <a:gd name="connsiteY2" fmla="*/ 2296914 h 2296914"/>
              <a:gd name="connsiteX3" fmla="*/ 48075 w 4942457"/>
              <a:gd name="connsiteY3" fmla="*/ 2248839 h 2296914"/>
              <a:gd name="connsiteX4" fmla="*/ 0 w 4942457"/>
              <a:gd name="connsiteY4" fmla="*/ 2132777 h 2296914"/>
              <a:gd name="connsiteX5" fmla="*/ 0 w 4942457"/>
              <a:gd name="connsiteY5" fmla="*/ 164137 h 2296914"/>
              <a:gd name="connsiteX6" fmla="*/ 48075 w 4942457"/>
              <a:gd name="connsiteY6" fmla="*/ 48075 h 2296914"/>
              <a:gd name="connsiteX7" fmla="*/ 164138 w 4942457"/>
              <a:gd name="connsiteY7" fmla="*/ 1 h 2296914"/>
              <a:gd name="connsiteX8" fmla="*/ 4351280 w 4942457"/>
              <a:gd name="connsiteY8" fmla="*/ 91440 h 2296914"/>
              <a:gd name="connsiteX0" fmla="*/ 4259840 w 4351280"/>
              <a:gd name="connsiteY0" fmla="*/ 2296914 h 2296914"/>
              <a:gd name="connsiteX1" fmla="*/ 164137 w 4351280"/>
              <a:gd name="connsiteY1" fmla="*/ 2296914 h 2296914"/>
              <a:gd name="connsiteX2" fmla="*/ 48075 w 4351280"/>
              <a:gd name="connsiteY2" fmla="*/ 2248839 h 2296914"/>
              <a:gd name="connsiteX3" fmla="*/ 0 w 4351280"/>
              <a:gd name="connsiteY3" fmla="*/ 2132777 h 2296914"/>
              <a:gd name="connsiteX4" fmla="*/ 0 w 4351280"/>
              <a:gd name="connsiteY4" fmla="*/ 164137 h 2296914"/>
              <a:gd name="connsiteX5" fmla="*/ 48075 w 4351280"/>
              <a:gd name="connsiteY5" fmla="*/ 48075 h 2296914"/>
              <a:gd name="connsiteX6" fmla="*/ 164138 w 4351280"/>
              <a:gd name="connsiteY6" fmla="*/ 1 h 2296914"/>
              <a:gd name="connsiteX7" fmla="*/ 4351280 w 4351280"/>
              <a:gd name="connsiteY7" fmla="*/ 91440 h 2296914"/>
              <a:gd name="connsiteX0" fmla="*/ 4259840 w 4330731"/>
              <a:gd name="connsiteY0" fmla="*/ 2297942 h 2297942"/>
              <a:gd name="connsiteX1" fmla="*/ 164137 w 4330731"/>
              <a:gd name="connsiteY1" fmla="*/ 2297942 h 2297942"/>
              <a:gd name="connsiteX2" fmla="*/ 48075 w 4330731"/>
              <a:gd name="connsiteY2" fmla="*/ 2249867 h 2297942"/>
              <a:gd name="connsiteX3" fmla="*/ 0 w 4330731"/>
              <a:gd name="connsiteY3" fmla="*/ 2133805 h 2297942"/>
              <a:gd name="connsiteX4" fmla="*/ 0 w 4330731"/>
              <a:gd name="connsiteY4" fmla="*/ 165165 h 2297942"/>
              <a:gd name="connsiteX5" fmla="*/ 48075 w 4330731"/>
              <a:gd name="connsiteY5" fmla="*/ 49103 h 2297942"/>
              <a:gd name="connsiteX6" fmla="*/ 164138 w 4330731"/>
              <a:gd name="connsiteY6" fmla="*/ 1029 h 2297942"/>
              <a:gd name="connsiteX7" fmla="*/ 4330731 w 4330731"/>
              <a:gd name="connsiteY7" fmla="*/ 0 h 2297942"/>
              <a:gd name="connsiteX0" fmla="*/ 4259840 w 4259840"/>
              <a:gd name="connsiteY0" fmla="*/ 2296914 h 2296914"/>
              <a:gd name="connsiteX1" fmla="*/ 164137 w 4259840"/>
              <a:gd name="connsiteY1" fmla="*/ 2296914 h 2296914"/>
              <a:gd name="connsiteX2" fmla="*/ 48075 w 4259840"/>
              <a:gd name="connsiteY2" fmla="*/ 2248839 h 2296914"/>
              <a:gd name="connsiteX3" fmla="*/ 0 w 4259840"/>
              <a:gd name="connsiteY3" fmla="*/ 2132777 h 2296914"/>
              <a:gd name="connsiteX4" fmla="*/ 0 w 4259840"/>
              <a:gd name="connsiteY4" fmla="*/ 164137 h 2296914"/>
              <a:gd name="connsiteX5" fmla="*/ 48075 w 4259840"/>
              <a:gd name="connsiteY5" fmla="*/ 48075 h 2296914"/>
              <a:gd name="connsiteX6" fmla="*/ 164138 w 4259840"/>
              <a:gd name="connsiteY6" fmla="*/ 1 h 2296914"/>
              <a:gd name="connsiteX0" fmla="*/ 4259840 w 4259840"/>
              <a:gd name="connsiteY0" fmla="*/ 2248839 h 2248839"/>
              <a:gd name="connsiteX1" fmla="*/ 164137 w 4259840"/>
              <a:gd name="connsiteY1" fmla="*/ 2248839 h 2248839"/>
              <a:gd name="connsiteX2" fmla="*/ 48075 w 4259840"/>
              <a:gd name="connsiteY2" fmla="*/ 2200764 h 2248839"/>
              <a:gd name="connsiteX3" fmla="*/ 0 w 4259840"/>
              <a:gd name="connsiteY3" fmla="*/ 2084702 h 2248839"/>
              <a:gd name="connsiteX4" fmla="*/ 0 w 4259840"/>
              <a:gd name="connsiteY4" fmla="*/ 116062 h 2248839"/>
              <a:gd name="connsiteX5" fmla="*/ 48075 w 4259840"/>
              <a:gd name="connsiteY5" fmla="*/ 0 h 2248839"/>
              <a:gd name="connsiteX0" fmla="*/ 4259840 w 4259840"/>
              <a:gd name="connsiteY0" fmla="*/ 2132777 h 2132777"/>
              <a:gd name="connsiteX1" fmla="*/ 164137 w 4259840"/>
              <a:gd name="connsiteY1" fmla="*/ 2132777 h 2132777"/>
              <a:gd name="connsiteX2" fmla="*/ 48075 w 4259840"/>
              <a:gd name="connsiteY2" fmla="*/ 2084702 h 2132777"/>
              <a:gd name="connsiteX3" fmla="*/ 0 w 4259840"/>
              <a:gd name="connsiteY3" fmla="*/ 1968640 h 2132777"/>
              <a:gd name="connsiteX4" fmla="*/ 0 w 4259840"/>
              <a:gd name="connsiteY4" fmla="*/ 0 h 2132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59840" h="2132777">
                <a:moveTo>
                  <a:pt x="4259840" y="2132777"/>
                </a:moveTo>
                <a:lnTo>
                  <a:pt x="164137" y="2132777"/>
                </a:lnTo>
                <a:cubicBezTo>
                  <a:pt x="120605" y="2132777"/>
                  <a:pt x="78856" y="2115484"/>
                  <a:pt x="48075" y="2084702"/>
                </a:cubicBezTo>
                <a:cubicBezTo>
                  <a:pt x="17293" y="2053920"/>
                  <a:pt x="0" y="2012171"/>
                  <a:pt x="0" y="1968640"/>
                </a:cubicBezTo>
                <a:lnTo>
                  <a:pt x="0" y="0"/>
                </a:lnTo>
              </a:path>
            </a:pathLst>
          </a:custGeom>
          <a:noFill/>
          <a:ln w="19050" cap="flat" cmpd="sng" algn="ctr">
            <a:gradFill flip="none" rotWithShape="1">
              <a:gsLst>
                <a:gs pos="0">
                  <a:schemeClr val="accent5"/>
                </a:gs>
                <a:gs pos="100000">
                  <a:schemeClr val="accent5">
                    <a:lumMod val="20000"/>
                    <a:lumOff val="80000"/>
                  </a:schemeClr>
                </a:gs>
              </a:gsLst>
              <a:lin ang="240000" scaled="0"/>
              <a:tileRect/>
            </a:gradFill>
            <a:prstDash val="solid"/>
            <a:round/>
          </a:ln>
          <a:effectLst/>
        </p:spPr>
        <p:txBody>
          <a:bodyPr wrap="square" lIns="360000" tIns="50951" rIns="216000" bIns="144000" rtlCol="0" anchor="b"/>
          <a:lstStyle/>
          <a:p>
            <a:pPr marL="0" marR="0" indent="0" algn="just" defTabSz="1042966" rtl="0" eaLnBrk="1" fontAlgn="auto" latinLnBrk="0" hangingPunct="1">
              <a:lnSpc>
                <a:spcPct val="100000"/>
              </a:lnSpc>
              <a:spcBef>
                <a:spcPts val="0"/>
              </a:spcBef>
              <a:spcAft>
                <a:spcPts val="0"/>
              </a:spcAft>
              <a:buClrTx/>
              <a:buSzTx/>
              <a:buFontTx/>
              <a:buNone/>
              <a:tabLst/>
              <a:defRPr/>
            </a:pPr>
            <a:r>
              <a:rPr lang="en-US" sz="1800" b="1" dirty="0" smtClean="0">
                <a:solidFill>
                  <a:schemeClr val="bg1"/>
                </a:solidFill>
                <a:latin typeface="Arial"/>
                <a:cs typeface="Arial"/>
              </a:rPr>
              <a:t>About Capgemini</a:t>
            </a:r>
            <a:endParaRPr lang="en-US" sz="1000" dirty="0" smtClean="0">
              <a:solidFill>
                <a:schemeClr val="bg1"/>
              </a:solidFill>
              <a:latin typeface="Arial" pitchFamily="34" charset="0"/>
              <a:cs typeface="Arial" pitchFamily="34" charset="0"/>
            </a:endParaRPr>
          </a:p>
          <a:p>
            <a:pPr marL="0" indent="0" algn="just"/>
            <a:endParaRPr lang="en-US" sz="1000" dirty="0" smtClean="0">
              <a:solidFill>
                <a:schemeClr val="bg1"/>
              </a:solidFill>
              <a:latin typeface="Arial" pitchFamily="34" charset="0"/>
              <a:cs typeface="Arial" pitchFamily="34" charset="0"/>
            </a:endParaRPr>
          </a:p>
          <a:p>
            <a:pPr marL="0" indent="0" algn="just"/>
            <a:r>
              <a:rPr lang="en-US" sz="1000" dirty="0" smtClean="0">
                <a:solidFill>
                  <a:schemeClr val="bg1"/>
                </a:solidFill>
                <a:latin typeface="Arial" pitchFamily="34" charset="0"/>
                <a:cs typeface="Arial" pitchFamily="34" charset="0"/>
              </a:rPr>
              <a:t>With more than 130,000 people in 44 countries, Capgemini is one of the world's foremost providers of consulting, technology and outsourcing services. The Group reported 2013 global revenues of </a:t>
            </a:r>
            <a:r>
              <a:rPr lang="en-US" sz="1000" dirty="0" err="1" smtClean="0">
                <a:solidFill>
                  <a:schemeClr val="bg1"/>
                </a:solidFill>
                <a:latin typeface="Arial" pitchFamily="34" charset="0"/>
                <a:cs typeface="Arial" pitchFamily="34" charset="0"/>
              </a:rPr>
              <a:t>EUR</a:t>
            </a:r>
            <a:r>
              <a:rPr lang="en-US" sz="1000" dirty="0" smtClean="0">
                <a:solidFill>
                  <a:schemeClr val="bg1"/>
                </a:solidFill>
                <a:latin typeface="Arial" pitchFamily="34" charset="0"/>
                <a:cs typeface="Arial" pitchFamily="34" charset="0"/>
              </a:rPr>
              <a:t> 10.1 billion.</a:t>
            </a:r>
          </a:p>
          <a:p>
            <a:pPr marL="0" indent="0" algn="just"/>
            <a:r>
              <a:rPr lang="en-US" sz="1000" dirty="0" smtClean="0">
                <a:solidFill>
                  <a:schemeClr val="bg1"/>
                </a:solidFill>
                <a:latin typeface="Arial" pitchFamily="34" charset="0"/>
                <a:cs typeface="Arial" pitchFamily="34" charset="0"/>
              </a:rPr>
              <a:t>Together </a:t>
            </a:r>
            <a:r>
              <a:rPr lang="en-US" sz="1000" dirty="0">
                <a:solidFill>
                  <a:schemeClr val="bg1"/>
                </a:solidFill>
                <a:latin typeface="Arial" pitchFamily="34" charset="0"/>
                <a:cs typeface="Arial" pitchFamily="34" charset="0"/>
              </a:rPr>
              <a:t>with its clients, Capgemini creates and delivers business and technology solutions that fit their needs and drive the results they want. A deeply multicultural organization, Capgemini has developed its own way of working, the Collaborative Business </a:t>
            </a:r>
            <a:r>
              <a:rPr lang="en-US" sz="1000" dirty="0" smtClean="0">
                <a:solidFill>
                  <a:schemeClr val="bg1"/>
                </a:solidFill>
                <a:latin typeface="Arial" pitchFamily="34" charset="0"/>
                <a:cs typeface="Arial" pitchFamily="34" charset="0"/>
              </a:rPr>
              <a:t>Experience™, </a:t>
            </a:r>
            <a:r>
              <a:rPr lang="en-US" sz="1000" dirty="0">
                <a:solidFill>
                  <a:schemeClr val="bg1"/>
                </a:solidFill>
                <a:latin typeface="Arial" pitchFamily="34" charset="0"/>
                <a:cs typeface="Arial" pitchFamily="34" charset="0"/>
              </a:rPr>
              <a:t>and draws on </a:t>
            </a:r>
            <a:r>
              <a:rPr lang="en-US" sz="1000" dirty="0" smtClean="0">
                <a:solidFill>
                  <a:schemeClr val="bg1"/>
                </a:solidFill>
                <a:latin typeface="Arial" pitchFamily="34" charset="0"/>
                <a:cs typeface="Arial" pitchFamily="34" charset="0"/>
              </a:rPr>
              <a:t>Rightshore</a:t>
            </a:r>
            <a:r>
              <a:rPr lang="en-US" sz="1000" b="1" baseline="30000" dirty="0" smtClean="0">
                <a:solidFill>
                  <a:schemeClr val="bg1"/>
                </a:solidFill>
                <a:latin typeface="Arial" pitchFamily="34" charset="0"/>
                <a:cs typeface="Arial" pitchFamily="34" charset="0"/>
              </a:rPr>
              <a:t>®</a:t>
            </a:r>
            <a:r>
              <a:rPr lang="en-US" sz="1000" dirty="0" smtClean="0">
                <a:solidFill>
                  <a:schemeClr val="bg1"/>
                </a:solidFill>
                <a:latin typeface="Arial" pitchFamily="34" charset="0"/>
                <a:cs typeface="Arial" pitchFamily="34" charset="0"/>
              </a:rPr>
              <a:t>, </a:t>
            </a:r>
            <a:r>
              <a:rPr lang="en-US" sz="1000" dirty="0">
                <a:solidFill>
                  <a:schemeClr val="bg1"/>
                </a:solidFill>
                <a:latin typeface="Arial" pitchFamily="34" charset="0"/>
                <a:cs typeface="Arial" pitchFamily="34" charset="0"/>
              </a:rPr>
              <a:t>its worldwide delivery model</a:t>
            </a:r>
            <a:r>
              <a:rPr lang="en-US" sz="1000" dirty="0" smtClean="0">
                <a:solidFill>
                  <a:schemeClr val="bg1"/>
                </a:solidFill>
                <a:latin typeface="Arial" pitchFamily="34" charset="0"/>
                <a:cs typeface="Arial" pitchFamily="34" charset="0"/>
              </a:rPr>
              <a:t>.</a:t>
            </a:r>
            <a:endParaRPr lang="en-US" sz="1000" dirty="0">
              <a:solidFill>
                <a:schemeClr val="bg1"/>
              </a:solidFill>
              <a:latin typeface="Arial" pitchFamily="34" charset="0"/>
              <a:cs typeface="Arial" pitchFamily="34" charset="0"/>
            </a:endParaRPr>
          </a:p>
          <a:p>
            <a:pPr marL="0" indent="0" algn="just"/>
            <a:endParaRPr lang="en-US" sz="1050" dirty="0">
              <a:solidFill>
                <a:schemeClr val="bg1"/>
              </a:solidFill>
              <a:latin typeface="Arial" pitchFamily="34" charset="0"/>
              <a:cs typeface="Arial" pitchFamily="34" charset="0"/>
            </a:endParaRPr>
          </a:p>
          <a:p>
            <a:pPr marL="0" indent="0" algn="just"/>
            <a:r>
              <a:rPr lang="en-US" sz="900" i="1" dirty="0">
                <a:solidFill>
                  <a:schemeClr val="bg1"/>
                </a:solidFill>
                <a:latin typeface="Arial" pitchFamily="34" charset="0"/>
                <a:cs typeface="Arial" pitchFamily="34" charset="0"/>
              </a:rPr>
              <a:t>Rightshore</a:t>
            </a:r>
            <a:r>
              <a:rPr lang="en-US" sz="900" i="1" baseline="30000" dirty="0">
                <a:solidFill>
                  <a:schemeClr val="bg1"/>
                </a:solidFill>
                <a:latin typeface="Arial" pitchFamily="34" charset="0"/>
                <a:cs typeface="Arial" pitchFamily="34" charset="0"/>
              </a:rPr>
              <a:t>®</a:t>
            </a:r>
            <a:r>
              <a:rPr lang="en-US" sz="900" i="1" dirty="0">
                <a:solidFill>
                  <a:schemeClr val="bg1"/>
                </a:solidFill>
                <a:latin typeface="Arial" pitchFamily="34" charset="0"/>
                <a:cs typeface="Arial" pitchFamily="34" charset="0"/>
              </a:rPr>
              <a:t> is a trademark belonging to Capgemini</a:t>
            </a:r>
            <a:endParaRPr lang="en-US" sz="900" b="1" kern="0" noProof="1">
              <a:solidFill>
                <a:schemeClr val="bg1"/>
              </a:solidFill>
              <a:latin typeface="Arial" pitchFamily="34" charset="0"/>
              <a:cs typeface="Arial" pitchFamily="34" charset="0"/>
            </a:endParaRPr>
          </a:p>
        </p:txBody>
      </p:sp>
      <p:pic>
        <p:nvPicPr>
          <p:cNvPr id="7" name="Image 6" descr="CBE_Label_ppt.png"/>
          <p:cNvPicPr>
            <a:picLocks noChangeAspect="1"/>
          </p:cNvPicPr>
          <p:nvPr userDrawn="1"/>
        </p:nvPicPr>
        <p:blipFill>
          <a:blip r:embed="rId5" cstate="print"/>
          <a:stretch>
            <a:fillRect/>
          </a:stretch>
        </p:blipFill>
        <p:spPr>
          <a:xfrm>
            <a:off x="5035964" y="2791400"/>
            <a:ext cx="519572" cy="522508"/>
          </a:xfrm>
          <a:prstGeom prst="rect">
            <a:avLst/>
          </a:prstGeom>
        </p:spPr>
      </p:pic>
    </p:spTree>
  </p:cSld>
  <p:clrMapOvr>
    <a:masterClrMapping/>
  </p:clrMapOvr>
  <p:timing>
    <p:tnLst>
      <p:par>
        <p:cTn id="1" dur="indefinite" restart="never" nodeType="tmRoot"/>
      </p:par>
    </p:tnLst>
  </p:timing>
</p:sldLayout>
</file>

<file path=ppt/slideLayouts/slideLayout130.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513026"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8"/>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4"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1"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8"/>
            <a:ext cx="3001425" cy="239021"/>
          </a:xfrm>
          <a:prstGeom prst="rect">
            <a:avLst/>
          </a:prstGeom>
          <a:noFill/>
        </p:spPr>
      </p:pic>
    </p:spTree>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514050"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4"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81"/>
            <a:ext cx="6807652" cy="2950251"/>
          </a:xfrm>
        </p:spPr>
        <p:txBody>
          <a:bodyPr/>
          <a:lstStyle/>
          <a:p>
            <a:pPr lvl="0"/>
            <a:r>
              <a:rPr lang="en-US" noProof="0" dirty="0" smtClean="0"/>
              <a:t>Click to edit Master text style</a:t>
            </a: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2" y="1"/>
          <a:ext cx="147061" cy="143985"/>
        </p:xfrm>
        <a:graphic>
          <a:graphicData uri="http://schemas.openxmlformats.org/presentationml/2006/ole">
            <p:oleObj spid="_x0000_s515074"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2" y="1"/>
          <a:ext cx="147061" cy="143985"/>
        </p:xfrm>
        <a:graphic>
          <a:graphicData uri="http://schemas.openxmlformats.org/presentationml/2006/ole">
            <p:oleObj spid="_x0000_s516098"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9"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517122"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518146"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501"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501" y="1902610"/>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8"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8" y="1902610"/>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501"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501" y="4286588"/>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8"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8" y="4286588"/>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2" y="1"/>
          <a:ext cx="147061" cy="143985"/>
        </p:xfrm>
        <a:graphic>
          <a:graphicData uri="http://schemas.openxmlformats.org/presentationml/2006/ole">
            <p:oleObj spid="_x0000_s519170"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13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1"/>
          </p:nvPr>
        </p:nvSpPr>
        <p:spPr>
          <a:xfrm>
            <a:off x="3384550" y="6485374"/>
            <a:ext cx="3136900" cy="294905"/>
          </a:xfrm>
          <a:prstGeom prst="rect">
            <a:avLst/>
          </a:prstGeom>
        </p:spPr>
        <p:txBody>
          <a:bodyPr/>
          <a:lstStyle/>
          <a:p>
            <a:endParaRPr lang="en-US">
              <a:solidFill>
                <a:srgbClr val="263147"/>
              </a:solidFill>
            </a:endParaRPr>
          </a:p>
        </p:txBody>
      </p:sp>
      <p:sp>
        <p:nvSpPr>
          <p:cNvPr id="6" name="Slide Number Placeholder 5"/>
          <p:cNvSpPr>
            <a:spLocks noGrp="1"/>
          </p:cNvSpPr>
          <p:nvPr>
            <p:ph type="sldNum" sz="quarter" idx="12"/>
          </p:nvPr>
        </p:nvSpPr>
        <p:spPr>
          <a:xfrm>
            <a:off x="7371598" y="6485374"/>
            <a:ext cx="2311400" cy="294905"/>
          </a:xfrm>
          <a:prstGeom prst="rect">
            <a:avLst/>
          </a:prstGeom>
        </p:spPr>
        <p:txBody>
          <a:bodyPr/>
          <a:lstStyle/>
          <a:p>
            <a:fld id="{B24547F4-4EC9-8B4E-AFF5-BC06DC6E5120}" type="slidenum">
              <a:rPr lang="en-US" smtClean="0">
                <a:solidFill>
                  <a:srgbClr val="263147"/>
                </a:solidFill>
              </a:rPr>
              <a:pPr/>
              <a:t>‹#›</a:t>
            </a:fld>
            <a:endParaRPr lang="en-US">
              <a:solidFill>
                <a:srgbClr val="263147"/>
              </a:solidFill>
            </a:endParaRPr>
          </a:p>
        </p:txBody>
      </p:sp>
    </p:spTree>
    <p:extLst>
      <p:ext uri="{BB962C8B-B14F-4D97-AF65-F5344CB8AC3E}">
        <p14:creationId xmlns:p14="http://schemas.microsoft.com/office/powerpoint/2010/main" xmlns="" val="316324677"/>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1"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525314"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8"/>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Closing 3">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0" y="0"/>
          <a:ext cx="158750" cy="158750"/>
        </p:xfrm>
        <a:graphic>
          <a:graphicData uri="http://schemas.openxmlformats.org/presentationml/2006/ole">
            <p:oleObj spid="_x0000_s130202"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140.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526338"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8"/>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4"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1"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8"/>
            <a:ext cx="3001425" cy="239021"/>
          </a:xfrm>
          <a:prstGeom prst="rect">
            <a:avLst/>
          </a:prstGeom>
          <a:noFill/>
        </p:spPr>
      </p:pic>
    </p:spTree>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527362"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4"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81"/>
            <a:ext cx="6807652" cy="2950251"/>
          </a:xfrm>
        </p:spPr>
        <p:txBody>
          <a:bodyPr/>
          <a:lstStyle/>
          <a:p>
            <a:pPr lvl="0"/>
            <a:r>
              <a:rPr lang="en-US" noProof="0" dirty="0" smtClean="0"/>
              <a:t>Click to edit Master text style</a:t>
            </a: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2" y="1"/>
          <a:ext cx="147061" cy="143985"/>
        </p:xfrm>
        <a:graphic>
          <a:graphicData uri="http://schemas.openxmlformats.org/presentationml/2006/ole">
            <p:oleObj spid="_x0000_s528386"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2" y="1"/>
          <a:ext cx="147061" cy="143985"/>
        </p:xfrm>
        <a:graphic>
          <a:graphicData uri="http://schemas.openxmlformats.org/presentationml/2006/ole">
            <p:oleObj spid="_x0000_s529410"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9"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530434"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531458"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501"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501" y="1902610"/>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8"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8" y="1902610"/>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501"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501" y="4286588"/>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8"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8" y="4286588"/>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2" y="1"/>
          <a:ext cx="147061" cy="143985"/>
        </p:xfrm>
        <a:graphic>
          <a:graphicData uri="http://schemas.openxmlformats.org/presentationml/2006/ole">
            <p:oleObj spid="_x0000_s532482"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14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1"/>
          </p:nvPr>
        </p:nvSpPr>
        <p:spPr>
          <a:xfrm>
            <a:off x="3384550" y="6485374"/>
            <a:ext cx="3136900" cy="294905"/>
          </a:xfrm>
          <a:prstGeom prst="rect">
            <a:avLst/>
          </a:prstGeom>
        </p:spPr>
        <p:txBody>
          <a:bodyPr/>
          <a:lstStyle/>
          <a:p>
            <a:endParaRPr lang="en-US">
              <a:solidFill>
                <a:srgbClr val="263147"/>
              </a:solidFill>
            </a:endParaRPr>
          </a:p>
        </p:txBody>
      </p:sp>
      <p:sp>
        <p:nvSpPr>
          <p:cNvPr id="6" name="Slide Number Placeholder 5"/>
          <p:cNvSpPr>
            <a:spLocks noGrp="1"/>
          </p:cNvSpPr>
          <p:nvPr>
            <p:ph type="sldNum" sz="quarter" idx="12"/>
          </p:nvPr>
        </p:nvSpPr>
        <p:spPr>
          <a:xfrm>
            <a:off x="7371598" y="6485374"/>
            <a:ext cx="2311400" cy="294905"/>
          </a:xfrm>
          <a:prstGeom prst="rect">
            <a:avLst/>
          </a:prstGeom>
        </p:spPr>
        <p:txBody>
          <a:bodyPr/>
          <a:lstStyle/>
          <a:p>
            <a:fld id="{B24547F4-4EC9-8B4E-AFF5-BC06DC6E5120}" type="slidenum">
              <a:rPr lang="en-US" smtClean="0">
                <a:solidFill>
                  <a:srgbClr val="263147"/>
                </a:solidFill>
              </a:rPr>
              <a:pPr/>
              <a:t>‹#›</a:t>
            </a:fld>
            <a:endParaRPr lang="en-US">
              <a:solidFill>
                <a:srgbClr val="263147"/>
              </a:solidFill>
            </a:endParaRPr>
          </a:p>
        </p:txBody>
      </p:sp>
    </p:spTree>
    <p:extLst>
      <p:ext uri="{BB962C8B-B14F-4D97-AF65-F5344CB8AC3E}">
        <p14:creationId xmlns:p14="http://schemas.microsoft.com/office/powerpoint/2010/main" xmlns="" val="316324677"/>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1"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536578"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8"/>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Break 1">
    <p:bg>
      <p:bgRef idx="1003">
        <a:schemeClr val="bg1"/>
      </p:bgRef>
    </p:bg>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142491" name="think-cell Slide" r:id="rId5" imgW="360" imgH="360" progId="">
              <p:embed/>
            </p:oleObj>
          </a:graphicData>
        </a:graphic>
      </p:graphicFrame>
      <p:sp>
        <p:nvSpPr>
          <p:cNvPr id="7" name="Rectangle 7"/>
          <p:cNvSpPr/>
          <p:nvPr userDrawn="1">
            <p:custDataLst>
              <p:tags r:id="rId2"/>
            </p:custDataLst>
          </p:nvPr>
        </p:nvSpPr>
        <p:spPr bwMode="auto">
          <a:xfrm flipV="1">
            <a:off x="-1176" y="3384915"/>
            <a:ext cx="9907177" cy="3473089"/>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411"/>
              <a:gd name="connsiteY0" fmla="*/ 2791 h 3881172"/>
              <a:gd name="connsiteX1" fmla="*/ 10561655 w 10562411"/>
              <a:gd name="connsiteY1" fmla="*/ 0 h 3881172"/>
              <a:gd name="connsiteX2" fmla="*/ 10561157 w 10562411"/>
              <a:gd name="connsiteY2" fmla="*/ 1476338 h 3881172"/>
              <a:gd name="connsiteX3" fmla="*/ 9288594 w 10562411"/>
              <a:gd name="connsiteY3" fmla="*/ 2153103 h 3881172"/>
              <a:gd name="connsiteX4" fmla="*/ 2317558 w 10562411"/>
              <a:gd name="connsiteY4" fmla="*/ 2159512 h 3881172"/>
              <a:gd name="connsiteX5" fmla="*/ 1180889 w 10562411"/>
              <a:gd name="connsiteY5" fmla="*/ 2958168 h 3881172"/>
              <a:gd name="connsiteX6" fmla="*/ 0 w 10562411"/>
              <a:gd name="connsiteY6" fmla="*/ 2174065 h 3881172"/>
              <a:gd name="connsiteX7" fmla="*/ 1331 w 10562411"/>
              <a:gd name="connsiteY7" fmla="*/ 2791 h 3881172"/>
              <a:gd name="connsiteX0" fmla="*/ 1331 w 10562411"/>
              <a:gd name="connsiteY0" fmla="*/ 2791 h 4143392"/>
              <a:gd name="connsiteX1" fmla="*/ 10561655 w 10562411"/>
              <a:gd name="connsiteY1" fmla="*/ 0 h 4143392"/>
              <a:gd name="connsiteX2" fmla="*/ 10561157 w 10562411"/>
              <a:gd name="connsiteY2" fmla="*/ 1476338 h 4143392"/>
              <a:gd name="connsiteX3" fmla="*/ 9288594 w 10562411"/>
              <a:gd name="connsiteY3" fmla="*/ 2153103 h 4143392"/>
              <a:gd name="connsiteX4" fmla="*/ 2317558 w 10562411"/>
              <a:gd name="connsiteY4" fmla="*/ 2159512 h 4143392"/>
              <a:gd name="connsiteX5" fmla="*/ 1180889 w 10562411"/>
              <a:gd name="connsiteY5" fmla="*/ 2958168 h 4143392"/>
              <a:gd name="connsiteX6" fmla="*/ 0 w 10562411"/>
              <a:gd name="connsiteY6" fmla="*/ 2174065 h 4143392"/>
              <a:gd name="connsiteX7" fmla="*/ 1331 w 10562411"/>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336031 w 10580884"/>
              <a:gd name="connsiteY4" fmla="*/ 2159512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013072 w 10580884"/>
              <a:gd name="connsiteY3" fmla="*/ 3716089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641"/>
              <a:gd name="connsiteY0" fmla="*/ 2791 h 4143392"/>
              <a:gd name="connsiteX1" fmla="*/ 10580128 w 10580641"/>
              <a:gd name="connsiteY1" fmla="*/ 0 h 4143392"/>
              <a:gd name="connsiteX2" fmla="*/ 10559884 w 10580641"/>
              <a:gd name="connsiteY2" fmla="*/ 3400831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625733"/>
              <a:gd name="connsiteX1" fmla="*/ 10580128 w 10580641"/>
              <a:gd name="connsiteY1" fmla="*/ 0 h 4625733"/>
              <a:gd name="connsiteX2" fmla="*/ 10559883 w 10580641"/>
              <a:gd name="connsiteY2" fmla="*/ 3953724 h 4625733"/>
              <a:gd name="connsiteX3" fmla="*/ 9013072 w 10580641"/>
              <a:gd name="connsiteY3" fmla="*/ 3716089 h 4625733"/>
              <a:gd name="connsiteX4" fmla="*/ 2283533 w 10580641"/>
              <a:gd name="connsiteY4" fmla="*/ 3711866 h 4625733"/>
              <a:gd name="connsiteX5" fmla="*/ 1199362 w 10580641"/>
              <a:gd name="connsiteY5" fmla="*/ 2958168 h 4625733"/>
              <a:gd name="connsiteX6" fmla="*/ 0 w 10580641"/>
              <a:gd name="connsiteY6" fmla="*/ 3726419 h 4625733"/>
              <a:gd name="connsiteX7" fmla="*/ 19804 w 10580641"/>
              <a:gd name="connsiteY7" fmla="*/ 2791 h 4625733"/>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37052 h 3953724"/>
              <a:gd name="connsiteX7" fmla="*/ 19804 w 10580641"/>
              <a:gd name="connsiteY7" fmla="*/ 2791 h 3953724"/>
              <a:gd name="connsiteX0" fmla="*/ 0 w 10581837"/>
              <a:gd name="connsiteY0" fmla="*/ 13424 h 3953724"/>
              <a:gd name="connsiteX1" fmla="*/ 10581324 w 10581837"/>
              <a:gd name="connsiteY1" fmla="*/ 0 h 3953724"/>
              <a:gd name="connsiteX2" fmla="*/ 10561079 w 10581837"/>
              <a:gd name="connsiteY2" fmla="*/ 3953724 h 3953724"/>
              <a:gd name="connsiteX3" fmla="*/ 9014268 w 10581837"/>
              <a:gd name="connsiteY3" fmla="*/ 3716089 h 3953724"/>
              <a:gd name="connsiteX4" fmla="*/ 2284729 w 10581837"/>
              <a:gd name="connsiteY4" fmla="*/ 3711866 h 3953724"/>
              <a:gd name="connsiteX5" fmla="*/ 1200558 w 10581837"/>
              <a:gd name="connsiteY5" fmla="*/ 2958168 h 3953724"/>
              <a:gd name="connsiteX6" fmla="*/ 1196 w 10581837"/>
              <a:gd name="connsiteY6" fmla="*/ 3737052 h 3953724"/>
              <a:gd name="connsiteX7" fmla="*/ 0 w 10581837"/>
              <a:gd name="connsiteY7" fmla="*/ 13424 h 3953724"/>
              <a:gd name="connsiteX0" fmla="*/ 0 w 10562333"/>
              <a:gd name="connsiteY0" fmla="*/ 24056 h 3964356"/>
              <a:gd name="connsiteX1" fmla="*/ 10549824 w 10562333"/>
              <a:gd name="connsiteY1" fmla="*/ 0 h 3964356"/>
              <a:gd name="connsiteX2" fmla="*/ 10561079 w 10562333"/>
              <a:gd name="connsiteY2" fmla="*/ 3964356 h 3964356"/>
              <a:gd name="connsiteX3" fmla="*/ 9014268 w 10562333"/>
              <a:gd name="connsiteY3" fmla="*/ 3726721 h 3964356"/>
              <a:gd name="connsiteX4" fmla="*/ 2284729 w 10562333"/>
              <a:gd name="connsiteY4" fmla="*/ 3722498 h 3964356"/>
              <a:gd name="connsiteX5" fmla="*/ 1200558 w 10562333"/>
              <a:gd name="connsiteY5" fmla="*/ 2968800 h 3964356"/>
              <a:gd name="connsiteX6" fmla="*/ 1196 w 10562333"/>
              <a:gd name="connsiteY6" fmla="*/ 3747684 h 3964356"/>
              <a:gd name="connsiteX7" fmla="*/ 0 w 10562333"/>
              <a:gd name="connsiteY7" fmla="*/ 24056 h 3964356"/>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10559884 w 10650182"/>
              <a:gd name="connsiteY0" fmla="*/ 18474 h 3993463"/>
              <a:gd name="connsiteX1" fmla="*/ 10561079 w 10650182"/>
              <a:gd name="connsiteY1" fmla="*/ 3993463 h 3993463"/>
              <a:gd name="connsiteX2" fmla="*/ 9024769 w 10650182"/>
              <a:gd name="connsiteY2" fmla="*/ 3734563 h 3993463"/>
              <a:gd name="connsiteX3" fmla="*/ 2295230 w 10650182"/>
              <a:gd name="connsiteY3" fmla="*/ 3719707 h 3993463"/>
              <a:gd name="connsiteX4" fmla="*/ 1200558 w 10650182"/>
              <a:gd name="connsiteY4" fmla="*/ 2997907 h 3993463"/>
              <a:gd name="connsiteX5" fmla="*/ 0 w 10650182"/>
              <a:gd name="connsiteY5" fmla="*/ 3712996 h 3993463"/>
              <a:gd name="connsiteX6" fmla="*/ 0 w 10650182"/>
              <a:gd name="connsiteY6" fmla="*/ 0 h 3993463"/>
              <a:gd name="connsiteX7" fmla="*/ 10650182 w 10650182"/>
              <a:gd name="connsiteY7" fmla="*/ 109914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10285606 w 10562333"/>
              <a:gd name="connsiteY7" fmla="*/ 418258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9991611 w 10562333"/>
              <a:gd name="connsiteY7" fmla="*/ 56751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0 w 10562846"/>
              <a:gd name="connsiteY5" fmla="*/ 3712996 h 3993463"/>
              <a:gd name="connsiteX6" fmla="*/ 0 w 10562846"/>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2449 w 10562846"/>
              <a:gd name="connsiteY5" fmla="*/ 3734261 h 3993463"/>
              <a:gd name="connsiteX6" fmla="*/ 0 w 10562846"/>
              <a:gd name="connsiteY6" fmla="*/ 0 h 3993463"/>
              <a:gd name="connsiteX0" fmla="*/ 10562334 w 10562847"/>
              <a:gd name="connsiteY0" fmla="*/ 1074357 h 5067820"/>
              <a:gd name="connsiteX1" fmla="*/ 10561080 w 10562847"/>
              <a:gd name="connsiteY1" fmla="*/ 5067820 h 5067820"/>
              <a:gd name="connsiteX2" fmla="*/ 9024770 w 10562847"/>
              <a:gd name="connsiteY2" fmla="*/ 4808920 h 5067820"/>
              <a:gd name="connsiteX3" fmla="*/ 2295231 w 10562847"/>
              <a:gd name="connsiteY3" fmla="*/ 4794064 h 5067820"/>
              <a:gd name="connsiteX4" fmla="*/ 1200559 w 10562847"/>
              <a:gd name="connsiteY4" fmla="*/ 4072264 h 5067820"/>
              <a:gd name="connsiteX5" fmla="*/ 2450 w 10562847"/>
              <a:gd name="connsiteY5" fmla="*/ 4808618 h 5067820"/>
              <a:gd name="connsiteX6" fmla="*/ 0 w 10562847"/>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2450 w 10563360"/>
              <a:gd name="connsiteY5" fmla="*/ 4808618 h 5067820"/>
              <a:gd name="connsiteX6" fmla="*/ 0 w 10563360"/>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514 w 10563360"/>
              <a:gd name="connsiteY5" fmla="*/ 4819150 h 5067820"/>
              <a:gd name="connsiteX6" fmla="*/ 0 w 10563360"/>
              <a:gd name="connsiteY6" fmla="*/ 0 h 5067820"/>
              <a:gd name="connsiteX0" fmla="*/ 10562847 w 10564614"/>
              <a:gd name="connsiteY0" fmla="*/ 0 h 5152083"/>
              <a:gd name="connsiteX1" fmla="*/ 10563360 w 10564614"/>
              <a:gd name="connsiteY1" fmla="*/ 5152083 h 5152083"/>
              <a:gd name="connsiteX2" fmla="*/ 9024770 w 10564614"/>
              <a:gd name="connsiteY2" fmla="*/ 4808920 h 5152083"/>
              <a:gd name="connsiteX3" fmla="*/ 2295231 w 10564614"/>
              <a:gd name="connsiteY3" fmla="*/ 4794064 h 5152083"/>
              <a:gd name="connsiteX4" fmla="*/ 1200559 w 10564614"/>
              <a:gd name="connsiteY4" fmla="*/ 4072264 h 5152083"/>
              <a:gd name="connsiteX5" fmla="*/ 514 w 10564614"/>
              <a:gd name="connsiteY5" fmla="*/ 4819150 h 5152083"/>
              <a:gd name="connsiteX6" fmla="*/ 0 w 10564614"/>
              <a:gd name="connsiteY6" fmla="*/ 0 h 5152083"/>
              <a:gd name="connsiteX0" fmla="*/ 10562847 w 10564614"/>
              <a:gd name="connsiteY0" fmla="*/ 0 h 5183681"/>
              <a:gd name="connsiteX1" fmla="*/ 10563360 w 10564614"/>
              <a:gd name="connsiteY1" fmla="*/ 5183681 h 5183681"/>
              <a:gd name="connsiteX2" fmla="*/ 9024770 w 10564614"/>
              <a:gd name="connsiteY2" fmla="*/ 4808920 h 5183681"/>
              <a:gd name="connsiteX3" fmla="*/ 2295231 w 10564614"/>
              <a:gd name="connsiteY3" fmla="*/ 4794064 h 5183681"/>
              <a:gd name="connsiteX4" fmla="*/ 1200559 w 10564614"/>
              <a:gd name="connsiteY4" fmla="*/ 4072264 h 5183681"/>
              <a:gd name="connsiteX5" fmla="*/ 514 w 10564614"/>
              <a:gd name="connsiteY5" fmla="*/ 4819150 h 5183681"/>
              <a:gd name="connsiteX6" fmla="*/ 0 w 10564614"/>
              <a:gd name="connsiteY6" fmla="*/ 0 h 518368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87552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1864314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333 w 10564100"/>
              <a:gd name="connsiteY0" fmla="*/ 0 h 3793347"/>
              <a:gd name="connsiteX1" fmla="*/ 10562846 w 10564100"/>
              <a:gd name="connsiteY1" fmla="*/ 3793347 h 3793347"/>
              <a:gd name="connsiteX2" fmla="*/ 9024256 w 10564100"/>
              <a:gd name="connsiteY2" fmla="*/ 2944606 h 3793347"/>
              <a:gd name="connsiteX3" fmla="*/ 2294717 w 10564100"/>
              <a:gd name="connsiteY3" fmla="*/ 2929750 h 3793347"/>
              <a:gd name="connsiteX4" fmla="*/ 1200045 w 10564100"/>
              <a:gd name="connsiteY4" fmla="*/ 2207950 h 3793347"/>
              <a:gd name="connsiteX5" fmla="*/ 0 w 10564100"/>
              <a:gd name="connsiteY5" fmla="*/ 2933771 h 3793347"/>
              <a:gd name="connsiteX6" fmla="*/ 30995 w 10564100"/>
              <a:gd name="connsiteY6" fmla="*/ 0 h 3793347"/>
              <a:gd name="connsiteX0" fmla="*/ 10562333 w 10564100"/>
              <a:gd name="connsiteY0" fmla="*/ 0 h 3793347"/>
              <a:gd name="connsiteX1" fmla="*/ 10562846 w 10564100"/>
              <a:gd name="connsiteY1" fmla="*/ 3793347 h 3793347"/>
              <a:gd name="connsiteX2" fmla="*/ 9024256 w 10564100"/>
              <a:gd name="connsiteY2" fmla="*/ 2944606 h 3793347"/>
              <a:gd name="connsiteX3" fmla="*/ 2294717 w 10564100"/>
              <a:gd name="connsiteY3" fmla="*/ 2929750 h 3793347"/>
              <a:gd name="connsiteX4" fmla="*/ 1200045 w 10564100"/>
              <a:gd name="connsiteY4" fmla="*/ 2207950 h 3793347"/>
              <a:gd name="connsiteX5" fmla="*/ 0 w 10564100"/>
              <a:gd name="connsiteY5" fmla="*/ 2933771 h 3793347"/>
              <a:gd name="connsiteX6" fmla="*/ 1254 w 10564100"/>
              <a:gd name="connsiteY6" fmla="*/ 0 h 3793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64100" h="3793347">
                <a:moveTo>
                  <a:pt x="10562333" y="0"/>
                </a:moveTo>
                <a:cubicBezTo>
                  <a:pt x="10562846" y="67600"/>
                  <a:pt x="10564100" y="3749932"/>
                  <a:pt x="10562846" y="3793347"/>
                </a:cubicBezTo>
                <a:cubicBezTo>
                  <a:pt x="10190427" y="3056010"/>
                  <a:pt x="9461842" y="2928661"/>
                  <a:pt x="9024256" y="2944606"/>
                </a:cubicBezTo>
                <a:lnTo>
                  <a:pt x="2294717" y="2929750"/>
                </a:lnTo>
                <a:cubicBezTo>
                  <a:pt x="1854084" y="2930298"/>
                  <a:pt x="1423155" y="2679996"/>
                  <a:pt x="1200045" y="2207950"/>
                </a:cubicBezTo>
                <a:cubicBezTo>
                  <a:pt x="964689" y="2886404"/>
                  <a:pt x="278640" y="2932893"/>
                  <a:pt x="0" y="2933771"/>
                </a:cubicBezTo>
                <a:cubicBezTo>
                  <a:pt x="2067" y="2898258"/>
                  <a:pt x="2526" y="95582"/>
                  <a:pt x="1254" y="0"/>
                </a:cubicBezTo>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fontAlgn="auto">
              <a:spcBef>
                <a:spcPts val="0"/>
              </a:spcBef>
              <a:spcAft>
                <a:spcPts val="0"/>
              </a:spcAft>
            </a:pPr>
            <a:endParaRPr lang="en-US" sz="1000" dirty="0" smtClean="0">
              <a:solidFill>
                <a:schemeClr val="bg1"/>
              </a:solidFill>
              <a:latin typeface="Arial"/>
              <a:cs typeface="Arial"/>
            </a:endParaRPr>
          </a:p>
        </p:txBody>
      </p:sp>
      <p:sp>
        <p:nvSpPr>
          <p:cNvPr id="2" name="Titre 1"/>
          <p:cNvSpPr>
            <a:spLocks noGrp="1"/>
          </p:cNvSpPr>
          <p:nvPr>
            <p:ph type="title" hasCustomPrompt="1"/>
            <p:custDataLst>
              <p:tags r:id="rId3"/>
            </p:custDataLst>
          </p:nvPr>
        </p:nvSpPr>
        <p:spPr>
          <a:xfrm>
            <a:off x="0" y="4686300"/>
            <a:ext cx="9906000" cy="1052000"/>
          </a:xfrm>
          <a:prstGeom prst="rect">
            <a:avLst/>
          </a:prstGeom>
        </p:spPr>
        <p:txBody>
          <a:bodyPr vert="horz" lIns="826470" tIns="33059" rIns="66118" bIns="33059" rtlCol="0" anchor="ctr" anchorCtr="0">
            <a:noAutofit/>
          </a:bodyPr>
          <a:lstStyle>
            <a:lvl1pPr algn="l" defTabSz="914342" rtl="0" eaLnBrk="1" latinLnBrk="0" hangingPunct="1">
              <a:spcBef>
                <a:spcPct val="0"/>
              </a:spcBef>
              <a:buNone/>
              <a:defRPr lang="en-US" sz="3200" b="0" kern="1200" cap="none" baseline="0" dirty="0" smtClean="0">
                <a:solidFill>
                  <a:schemeClr val="tx1"/>
                </a:solidFill>
                <a:latin typeface="Arial" pitchFamily="34" charset="0"/>
                <a:ea typeface="+mj-ea"/>
                <a:cs typeface="Arial" pitchFamily="34" charset="0"/>
              </a:defRPr>
            </a:lvl1pPr>
          </a:lstStyle>
          <a:p>
            <a:pPr lvl="0"/>
            <a:r>
              <a:rPr lang="en-US" noProof="0" dirty="0" smtClean="0"/>
              <a:t>Click to edit Master text style</a:t>
            </a:r>
          </a:p>
        </p:txBody>
      </p:sp>
      <p:pic>
        <p:nvPicPr>
          <p:cNvPr id="10" name="Image 9" descr="shutterstock_80837125.png"/>
          <p:cNvPicPr>
            <a:picLocks noChangeAspect="1"/>
          </p:cNvPicPr>
          <p:nvPr userDrawn="1"/>
        </p:nvPicPr>
        <p:blipFill>
          <a:blip r:embed="rId6" cstate="email"/>
          <a:stretch>
            <a:fillRect/>
          </a:stretch>
        </p:blipFill>
        <p:spPr>
          <a:xfrm>
            <a:off x="973601" y="971046"/>
            <a:ext cx="7198781" cy="4797156"/>
          </a:xfrm>
          <a:prstGeom prst="rect">
            <a:avLst/>
          </a:prstGeom>
        </p:spPr>
      </p:pic>
      <p:sp>
        <p:nvSpPr>
          <p:cNvPr id="12" name="Rectangle 4"/>
          <p:cNvSpPr>
            <a:spLocks noGrp="1" noChangeArrowheads="1"/>
          </p:cNvSpPr>
          <p:nvPr>
            <p:ph type="subTitle" idx="1"/>
          </p:nvPr>
        </p:nvSpPr>
        <p:spPr bwMode="gray">
          <a:xfrm>
            <a:off x="0" y="5740404"/>
            <a:ext cx="9906000" cy="536575"/>
          </a:xfrm>
          <a:prstGeom prst="rect">
            <a:avLst/>
          </a:prstGeom>
        </p:spPr>
        <p:txBody>
          <a:bodyPr vert="horz" lIns="826470" tIns="33059" rIns="66118" bIns="33059" rtlCol="0" anchor="ctr" anchorCtr="0">
            <a:noAutofit/>
          </a:bodyPr>
          <a:lstStyle>
            <a:lvl1pPr algn="l" fontAlgn="t">
              <a:spcAft>
                <a:spcPct val="0"/>
              </a:spcAft>
              <a:buClrTx/>
              <a:buFontTx/>
              <a:buNone/>
              <a:defRPr lang="en-US" sz="2000" b="0" kern="1200" cap="none" baseline="0" noProof="0" dirty="0">
                <a:solidFill>
                  <a:schemeClr val="tx1"/>
                </a:solidFill>
                <a:latin typeface="Arial" pitchFamily="34" charset="0"/>
                <a:ea typeface="+mj-ea"/>
                <a:cs typeface="Arial" pitchFamily="34" charset="0"/>
              </a:defRPr>
            </a:lvl1pPr>
          </a:lstStyle>
          <a:p>
            <a:pPr lvl="0" algn="l" defTabSz="914342" rtl="0" eaLnBrk="1" latinLnBrk="0" hangingPunct="1">
              <a:spcBef>
                <a:spcPct val="0"/>
              </a:spcBef>
              <a:buNone/>
            </a:pPr>
            <a:r>
              <a:rPr lang="en-US" dirty="0" smtClean="0"/>
              <a:t>Click to edit Master subtitle style</a:t>
            </a:r>
            <a:endParaRPr lang="en-US" dirty="0"/>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150.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537602"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8"/>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4"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1"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8"/>
            <a:ext cx="3001425" cy="239021"/>
          </a:xfrm>
          <a:prstGeom prst="rect">
            <a:avLst/>
          </a:prstGeom>
          <a:noFill/>
        </p:spPr>
      </p:pic>
    </p:spTree>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538626"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4"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81"/>
            <a:ext cx="6807652" cy="2950251"/>
          </a:xfrm>
        </p:spPr>
        <p:txBody>
          <a:bodyPr/>
          <a:lstStyle/>
          <a:p>
            <a:pPr lvl="0"/>
            <a:r>
              <a:rPr lang="en-US" noProof="0" dirty="0" smtClean="0"/>
              <a:t>Click to edit Master text style</a:t>
            </a: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2" y="1"/>
          <a:ext cx="147061" cy="143985"/>
        </p:xfrm>
        <a:graphic>
          <a:graphicData uri="http://schemas.openxmlformats.org/presentationml/2006/ole">
            <p:oleObj spid="_x0000_s539650"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2" y="1"/>
          <a:ext cx="147061" cy="143985"/>
        </p:xfrm>
        <a:graphic>
          <a:graphicData uri="http://schemas.openxmlformats.org/presentationml/2006/ole">
            <p:oleObj spid="_x0000_s540674"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9"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541698"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542722"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501"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501" y="1902610"/>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8"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8" y="1902610"/>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501"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501" y="4286588"/>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8"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8" y="4286588"/>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2" y="1"/>
          <a:ext cx="147061" cy="143985"/>
        </p:xfrm>
        <a:graphic>
          <a:graphicData uri="http://schemas.openxmlformats.org/presentationml/2006/ole">
            <p:oleObj spid="_x0000_s543746"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15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1"/>
          </p:nvPr>
        </p:nvSpPr>
        <p:spPr>
          <a:xfrm>
            <a:off x="3384550" y="6485374"/>
            <a:ext cx="3136900" cy="294905"/>
          </a:xfrm>
          <a:prstGeom prst="rect">
            <a:avLst/>
          </a:prstGeom>
        </p:spPr>
        <p:txBody>
          <a:bodyPr/>
          <a:lstStyle/>
          <a:p>
            <a:endParaRPr lang="en-US">
              <a:solidFill>
                <a:srgbClr val="263147"/>
              </a:solidFill>
            </a:endParaRPr>
          </a:p>
        </p:txBody>
      </p:sp>
      <p:sp>
        <p:nvSpPr>
          <p:cNvPr id="6" name="Slide Number Placeholder 5"/>
          <p:cNvSpPr>
            <a:spLocks noGrp="1"/>
          </p:cNvSpPr>
          <p:nvPr>
            <p:ph type="sldNum" sz="quarter" idx="12"/>
          </p:nvPr>
        </p:nvSpPr>
        <p:spPr>
          <a:xfrm>
            <a:off x="7371598" y="6485374"/>
            <a:ext cx="2311400" cy="294905"/>
          </a:xfrm>
          <a:prstGeom prst="rect">
            <a:avLst/>
          </a:prstGeom>
        </p:spPr>
        <p:txBody>
          <a:bodyPr/>
          <a:lstStyle/>
          <a:p>
            <a:fld id="{B24547F4-4EC9-8B4E-AFF5-BC06DC6E5120}" type="slidenum">
              <a:rPr lang="en-US" smtClean="0">
                <a:solidFill>
                  <a:srgbClr val="263147"/>
                </a:solidFill>
              </a:rPr>
              <a:pPr/>
              <a:t>‹#›</a:t>
            </a:fld>
            <a:endParaRPr lang="en-US">
              <a:solidFill>
                <a:srgbClr val="263147"/>
              </a:solidFill>
            </a:endParaRPr>
          </a:p>
        </p:txBody>
      </p:sp>
    </p:spTree>
    <p:extLst>
      <p:ext uri="{BB962C8B-B14F-4D97-AF65-F5344CB8AC3E}">
        <p14:creationId xmlns:p14="http://schemas.microsoft.com/office/powerpoint/2010/main" xmlns="" val="316324677"/>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1"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548866"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8"/>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Break 2">
    <p:spTree>
      <p:nvGrpSpPr>
        <p:cNvPr id="1" name=""/>
        <p:cNvGrpSpPr/>
        <p:nvPr/>
      </p:nvGrpSpPr>
      <p:grpSpPr>
        <a:xfrm>
          <a:off x="0" y="0"/>
          <a:ext cx="0" cy="0"/>
          <a:chOff x="0" y="0"/>
          <a:chExt cx="0" cy="0"/>
        </a:xfrm>
      </p:grpSpPr>
      <p:pic>
        <p:nvPicPr>
          <p:cNvPr id="6" name="Image 5" descr="test5.jpg"/>
          <p:cNvPicPr>
            <a:picLocks noChangeAspect="1"/>
          </p:cNvPicPr>
          <p:nvPr userDrawn="1"/>
        </p:nvPicPr>
        <p:blipFill>
          <a:blip r:embed="rId5" cstate="print"/>
          <a:srcRect l="240" t="179" r="380" b="511"/>
          <a:stretch>
            <a:fillRect/>
          </a:stretch>
        </p:blipFill>
        <p:spPr>
          <a:xfrm>
            <a:off x="0" y="1050622"/>
            <a:ext cx="9906000" cy="5807378"/>
          </a:xfrm>
          <a:prstGeom prst="rect">
            <a:avLst/>
          </a:prstGeom>
        </p:spPr>
      </p:pic>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127130" name="think-cell Slide" r:id="rId6" imgW="360" imgH="360" progId="">
              <p:embed/>
            </p:oleObj>
          </a:graphicData>
        </a:graphic>
      </p:graphicFrame>
      <p:sp>
        <p:nvSpPr>
          <p:cNvPr id="4" name="Rectangle 7"/>
          <p:cNvSpPr/>
          <p:nvPr userDrawn="1">
            <p:custDataLst>
              <p:tags r:id="rId2"/>
            </p:custDataLst>
          </p:nvPr>
        </p:nvSpPr>
        <p:spPr bwMode="auto">
          <a:xfrm>
            <a:off x="-2051" y="0"/>
            <a:ext cx="9908534" cy="3329158"/>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2188 w 10562411"/>
              <a:gd name="connsiteY0" fmla="*/ 0 h 3670551"/>
              <a:gd name="connsiteX1" fmla="*/ 10561655 w 10562411"/>
              <a:gd name="connsiteY1" fmla="*/ 712383 h 3670551"/>
              <a:gd name="connsiteX2" fmla="*/ 10561157 w 10562411"/>
              <a:gd name="connsiteY2" fmla="*/ 2188721 h 3670551"/>
              <a:gd name="connsiteX3" fmla="*/ 9288594 w 10562411"/>
              <a:gd name="connsiteY3" fmla="*/ 2865486 h 3670551"/>
              <a:gd name="connsiteX4" fmla="*/ 2317558 w 10562411"/>
              <a:gd name="connsiteY4" fmla="*/ 2871895 h 3670551"/>
              <a:gd name="connsiteX5" fmla="*/ 1180889 w 10562411"/>
              <a:gd name="connsiteY5" fmla="*/ 3670551 h 3670551"/>
              <a:gd name="connsiteX6" fmla="*/ 0 w 10562411"/>
              <a:gd name="connsiteY6" fmla="*/ 2886448 h 3670551"/>
              <a:gd name="connsiteX7" fmla="*/ 2188 w 10562411"/>
              <a:gd name="connsiteY7" fmla="*/ 0 h 3670551"/>
              <a:gd name="connsiteX0" fmla="*/ 2188 w 10562585"/>
              <a:gd name="connsiteY0" fmla="*/ 0 h 3670551"/>
              <a:gd name="connsiteX1" fmla="*/ 10562072 w 10562585"/>
              <a:gd name="connsiteY1" fmla="*/ 1 h 3670551"/>
              <a:gd name="connsiteX2" fmla="*/ 10561157 w 10562585"/>
              <a:gd name="connsiteY2" fmla="*/ 2188721 h 3670551"/>
              <a:gd name="connsiteX3" fmla="*/ 9288594 w 10562585"/>
              <a:gd name="connsiteY3" fmla="*/ 2865486 h 3670551"/>
              <a:gd name="connsiteX4" fmla="*/ 2317558 w 10562585"/>
              <a:gd name="connsiteY4" fmla="*/ 2871895 h 3670551"/>
              <a:gd name="connsiteX5" fmla="*/ 1180889 w 10562585"/>
              <a:gd name="connsiteY5" fmla="*/ 3670551 h 3670551"/>
              <a:gd name="connsiteX6" fmla="*/ 0 w 10562585"/>
              <a:gd name="connsiteY6" fmla="*/ 2886448 h 3670551"/>
              <a:gd name="connsiteX7" fmla="*/ 2188 w 10562585"/>
              <a:gd name="connsiteY7" fmla="*/ 0 h 3670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585" h="3670551">
                <a:moveTo>
                  <a:pt x="2188" y="0"/>
                </a:moveTo>
                <a:lnTo>
                  <a:pt x="10562072" y="1"/>
                </a:lnTo>
                <a:cubicBezTo>
                  <a:pt x="10562585" y="67601"/>
                  <a:pt x="10562411" y="2145306"/>
                  <a:pt x="10561157" y="2188721"/>
                </a:cubicBezTo>
                <a:cubicBezTo>
                  <a:pt x="10083761" y="2860730"/>
                  <a:pt x="9705180" y="2870806"/>
                  <a:pt x="9288594" y="2865486"/>
                </a:cubicBezTo>
                <a:lnTo>
                  <a:pt x="2317558" y="2871895"/>
                </a:lnTo>
                <a:cubicBezTo>
                  <a:pt x="1740344" y="2905037"/>
                  <a:pt x="1372498" y="3207729"/>
                  <a:pt x="1180889" y="3670551"/>
                </a:cubicBezTo>
                <a:cubicBezTo>
                  <a:pt x="882535" y="2966774"/>
                  <a:pt x="278640" y="2885570"/>
                  <a:pt x="0" y="2886448"/>
                </a:cubicBezTo>
                <a:cubicBezTo>
                  <a:pt x="2067" y="2850935"/>
                  <a:pt x="3460" y="95582"/>
                  <a:pt x="2188" y="0"/>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fontAlgn="auto">
              <a:spcBef>
                <a:spcPts val="0"/>
              </a:spcBef>
              <a:spcAft>
                <a:spcPts val="0"/>
              </a:spcAft>
            </a:pPr>
            <a:endParaRPr lang="en-US" sz="1000" dirty="0" smtClean="0">
              <a:solidFill>
                <a:schemeClr val="bg1"/>
              </a:solidFill>
              <a:latin typeface="Arial"/>
              <a:cs typeface="Arial"/>
            </a:endParaRPr>
          </a:p>
        </p:txBody>
      </p:sp>
      <p:sp>
        <p:nvSpPr>
          <p:cNvPr id="2" name="Titre 1"/>
          <p:cNvSpPr>
            <a:spLocks noGrp="1"/>
          </p:cNvSpPr>
          <p:nvPr>
            <p:ph type="title" hasCustomPrompt="1"/>
            <p:custDataLst>
              <p:tags r:id="rId3"/>
            </p:custDataLst>
          </p:nvPr>
        </p:nvSpPr>
        <p:spPr>
          <a:xfrm>
            <a:off x="0" y="482600"/>
            <a:ext cx="9906000" cy="1130300"/>
          </a:xfrm>
          <a:prstGeom prst="rect">
            <a:avLst/>
          </a:prstGeom>
        </p:spPr>
        <p:txBody>
          <a:bodyPr lIns="330588" tIns="33059" rIns="33059" bIns="33059" anchor="ctr" anchorCtr="0"/>
          <a:lstStyle>
            <a:lvl1pPr algn="l">
              <a:defRPr>
                <a:solidFill>
                  <a:schemeClr val="tx1"/>
                </a:solidFill>
                <a:latin typeface="Arial" pitchFamily="34" charset="0"/>
                <a:cs typeface="Arial" pitchFamily="34" charset="0"/>
              </a:defRPr>
            </a:lvl1pPr>
          </a:lstStyle>
          <a:p>
            <a:pPr lvl="0"/>
            <a:r>
              <a:rPr lang="en-US" noProof="0" dirty="0" smtClean="0"/>
              <a:t>Click to edit Master text style</a:t>
            </a:r>
          </a:p>
        </p:txBody>
      </p:sp>
      <p:sp>
        <p:nvSpPr>
          <p:cNvPr id="7" name="Rectangle 4"/>
          <p:cNvSpPr>
            <a:spLocks noGrp="1" noChangeArrowheads="1"/>
          </p:cNvSpPr>
          <p:nvPr>
            <p:ph type="subTitle" idx="1"/>
          </p:nvPr>
        </p:nvSpPr>
        <p:spPr bwMode="gray">
          <a:xfrm>
            <a:off x="0" y="1625600"/>
            <a:ext cx="9906000" cy="774700"/>
          </a:xfrm>
          <a:prstGeom prst="rect">
            <a:avLst/>
          </a:prstGeom>
        </p:spPr>
        <p:txBody>
          <a:bodyPr lIns="330588" tIns="33059" rIns="33059" bIns="33059" anchor="ctr" anchorCtr="0"/>
          <a:lstStyle>
            <a:lvl1pPr algn="l" fontAlgn="t">
              <a:spcAft>
                <a:spcPct val="0"/>
              </a:spcAft>
              <a:buClrTx/>
              <a:buFontTx/>
              <a:buNone/>
              <a:defRPr lang="en-US" sz="2000" kern="1200" noProof="0" dirty="0">
                <a:solidFill>
                  <a:schemeClr val="tx1"/>
                </a:solidFill>
                <a:latin typeface="Arial" pitchFamily="34" charset="0"/>
                <a:ea typeface="+mj-ea"/>
                <a:cs typeface="Arial" pitchFamily="34" charset="0"/>
              </a:defRPr>
            </a:lvl1pPr>
          </a:lstStyle>
          <a:p>
            <a:pPr lvl="0" algn="l" defTabSz="839694" rtl="0" eaLnBrk="1" latinLnBrk="0" hangingPunct="1">
              <a:spcBef>
                <a:spcPct val="0"/>
              </a:spcBef>
              <a:buNone/>
            </a:pPr>
            <a:r>
              <a:rPr lang="en-US" dirty="0" smtClean="0"/>
              <a:t>Click to edit Master subtitle style</a:t>
            </a:r>
            <a:endParaRPr lang="en-US" dirty="0"/>
          </a:p>
        </p:txBody>
      </p:sp>
    </p:spTree>
  </p:cSld>
  <p:clrMapOvr>
    <a:masterClrMapping/>
  </p:clrMapOvr>
  <p:timing>
    <p:tnLst>
      <p:par>
        <p:cTn id="1" dur="indefinite" restart="never" nodeType="tmRoot"/>
      </p:par>
    </p:tnLst>
  </p:timing>
</p:sldLayout>
</file>

<file path=ppt/slideLayouts/slideLayout160.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549890"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8"/>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4"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1"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8"/>
            <a:ext cx="3001425" cy="239021"/>
          </a:xfrm>
          <a:prstGeom prst="rect">
            <a:avLst/>
          </a:prstGeom>
          <a:noFill/>
        </p:spPr>
      </p:pic>
    </p:spTree>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550914"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4"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81"/>
            <a:ext cx="6807652" cy="2950251"/>
          </a:xfrm>
        </p:spPr>
        <p:txBody>
          <a:bodyPr/>
          <a:lstStyle/>
          <a:p>
            <a:pPr lvl="0"/>
            <a:r>
              <a:rPr lang="en-US" noProof="0" dirty="0" smtClean="0"/>
              <a:t>Click to edit Master text style</a:t>
            </a: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2" y="1"/>
          <a:ext cx="147061" cy="143985"/>
        </p:xfrm>
        <a:graphic>
          <a:graphicData uri="http://schemas.openxmlformats.org/presentationml/2006/ole">
            <p:oleObj spid="_x0000_s551938"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2" y="1"/>
          <a:ext cx="147061" cy="143985"/>
        </p:xfrm>
        <a:graphic>
          <a:graphicData uri="http://schemas.openxmlformats.org/presentationml/2006/ole">
            <p:oleObj spid="_x0000_s552962"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9"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553986"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555010"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501"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501" y="1902610"/>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8"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8" y="1902610"/>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501"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501" y="4286588"/>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8"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8" y="4286588"/>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2" y="1"/>
          <a:ext cx="147061" cy="143985"/>
        </p:xfrm>
        <a:graphic>
          <a:graphicData uri="http://schemas.openxmlformats.org/presentationml/2006/ole">
            <p:oleObj spid="_x0000_s556034"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16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1"/>
          </p:nvPr>
        </p:nvSpPr>
        <p:spPr>
          <a:xfrm>
            <a:off x="3384550" y="6485374"/>
            <a:ext cx="3136900" cy="294905"/>
          </a:xfrm>
          <a:prstGeom prst="rect">
            <a:avLst/>
          </a:prstGeom>
        </p:spPr>
        <p:txBody>
          <a:bodyPr/>
          <a:lstStyle/>
          <a:p>
            <a:endParaRPr lang="en-US">
              <a:solidFill>
                <a:srgbClr val="263147"/>
              </a:solidFill>
            </a:endParaRPr>
          </a:p>
        </p:txBody>
      </p:sp>
      <p:sp>
        <p:nvSpPr>
          <p:cNvPr id="6" name="Slide Number Placeholder 5"/>
          <p:cNvSpPr>
            <a:spLocks noGrp="1"/>
          </p:cNvSpPr>
          <p:nvPr>
            <p:ph type="sldNum" sz="quarter" idx="12"/>
          </p:nvPr>
        </p:nvSpPr>
        <p:spPr>
          <a:xfrm>
            <a:off x="7371598" y="6485374"/>
            <a:ext cx="2311400" cy="294905"/>
          </a:xfrm>
          <a:prstGeom prst="rect">
            <a:avLst/>
          </a:prstGeom>
        </p:spPr>
        <p:txBody>
          <a:bodyPr/>
          <a:lstStyle/>
          <a:p>
            <a:fld id="{B24547F4-4EC9-8B4E-AFF5-BC06DC6E5120}" type="slidenum">
              <a:rPr lang="en-US" smtClean="0">
                <a:solidFill>
                  <a:srgbClr val="263147"/>
                </a:solidFill>
              </a:rPr>
              <a:pPr/>
              <a:t>‹#›</a:t>
            </a:fld>
            <a:endParaRPr lang="en-US">
              <a:solidFill>
                <a:srgbClr val="263147"/>
              </a:solidFill>
            </a:endParaRPr>
          </a:p>
        </p:txBody>
      </p:sp>
    </p:spTree>
    <p:extLst>
      <p:ext uri="{BB962C8B-B14F-4D97-AF65-F5344CB8AC3E}">
        <p14:creationId xmlns:p14="http://schemas.microsoft.com/office/powerpoint/2010/main" xmlns="" val="316324677"/>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p:cSld name="1_Title Slide 5">
    <p:spTree>
      <p:nvGrpSpPr>
        <p:cNvPr id="1" name=""/>
        <p:cNvGrpSpPr/>
        <p:nvPr/>
      </p:nvGrpSpPr>
      <p:grpSpPr>
        <a:xfrm>
          <a:off x="0" y="0"/>
          <a:ext cx="0" cy="0"/>
          <a:chOff x="0" y="0"/>
          <a:chExt cx="0" cy="0"/>
        </a:xfrm>
      </p:grpSpPr>
      <p:pic>
        <p:nvPicPr>
          <p:cNvPr id="97282" name="Picture 2" descr="D:\Users\sbandyop\Downloads\ACE VI_FINAL_woman with mobile.png"/>
          <p:cNvPicPr>
            <a:picLocks noChangeAspect="1" noChangeArrowheads="1"/>
          </p:cNvPicPr>
          <p:nvPr userDrawn="1"/>
        </p:nvPicPr>
        <p:blipFill>
          <a:blip r:embed="rId4" cstate="email"/>
          <a:srcRect/>
          <a:stretch>
            <a:fillRect/>
          </a:stretch>
        </p:blipFill>
        <p:spPr bwMode="auto">
          <a:xfrm>
            <a:off x="3302000" y="1905005"/>
            <a:ext cx="6438900" cy="2960117"/>
          </a:xfrm>
          <a:prstGeom prst="rect">
            <a:avLst/>
          </a:prstGeom>
          <a:noFill/>
        </p:spPr>
      </p:pic>
      <p:pic>
        <p:nvPicPr>
          <p:cNvPr id="12" name="Picture 11" descr="Header_Title Slide_PPT Template_3.png"/>
          <p:cNvPicPr>
            <a:picLocks noChangeAspect="1"/>
          </p:cNvPicPr>
          <p:nvPr/>
        </p:nvPicPr>
        <p:blipFill>
          <a:blip r:embed="rId5" cstate="email"/>
          <a:stretch>
            <a:fillRect/>
          </a:stretch>
        </p:blipFill>
        <p:spPr>
          <a:xfrm>
            <a:off x="0" y="6"/>
            <a:ext cx="9906000" cy="2516697"/>
          </a:xfrm>
          <a:prstGeom prst="rect">
            <a:avLst/>
          </a:prstGeom>
        </p:spPr>
      </p:pic>
      <p:pic>
        <p:nvPicPr>
          <p:cNvPr id="22" name="Picture 21" descr="Header_PPT Template.png"/>
          <p:cNvPicPr>
            <a:picLocks noChangeAspect="1"/>
          </p:cNvPicPr>
          <p:nvPr/>
        </p:nvPicPr>
        <p:blipFill>
          <a:blip r:embed="rId6" cstate="email"/>
          <a:stretch>
            <a:fillRect/>
          </a:stretch>
        </p:blipFill>
        <p:spPr>
          <a:xfrm>
            <a:off x="0" y="0"/>
            <a:ext cx="9906000" cy="2516696"/>
          </a:xfrm>
          <a:prstGeom prst="rect">
            <a:avLst/>
          </a:prstGeom>
        </p:spPr>
      </p:pic>
      <p:pic>
        <p:nvPicPr>
          <p:cNvPr id="23" name="Picture 22" descr="capgemini logo.png"/>
          <p:cNvPicPr>
            <a:picLocks noChangeAspect="1"/>
          </p:cNvPicPr>
          <p:nvPr/>
        </p:nvPicPr>
        <p:blipFill>
          <a:blip r:embed="rId7" cstate="email">
            <a:lum bright="100000"/>
          </a:blip>
          <a:stretch>
            <a:fillRect/>
          </a:stretch>
        </p:blipFill>
        <p:spPr>
          <a:xfrm>
            <a:off x="428497" y="625237"/>
            <a:ext cx="2995200" cy="643531"/>
          </a:xfrm>
          <a:prstGeom prst="rect">
            <a:avLst/>
          </a:prstGeom>
        </p:spPr>
      </p:pic>
      <p:pic>
        <p:nvPicPr>
          <p:cNvPr id="26" name="Picture 25" descr="Footer_PPT Template_2.png"/>
          <p:cNvPicPr preferRelativeResize="0">
            <a:picLocks/>
          </p:cNvPicPr>
          <p:nvPr/>
        </p:nvPicPr>
        <p:blipFill>
          <a:blip r:embed="rId8" cstate="email"/>
          <a:stretch>
            <a:fillRect/>
          </a:stretch>
        </p:blipFill>
        <p:spPr>
          <a:xfrm>
            <a:off x="0" y="6238800"/>
            <a:ext cx="9906000" cy="619200"/>
          </a:xfrm>
          <a:prstGeom prst="rect">
            <a:avLst/>
          </a:prstGeom>
        </p:spPr>
      </p:pic>
      <p:pic>
        <p:nvPicPr>
          <p:cNvPr id="27" name="Image 7" descr="Capgemini_Slogan_RGB.png"/>
          <p:cNvPicPr>
            <a:picLocks noChangeAspect="1"/>
          </p:cNvPicPr>
          <p:nvPr/>
        </p:nvPicPr>
        <p:blipFill>
          <a:blip r:embed="rId9" cstate="email">
            <a:lum bright="100000"/>
          </a:blip>
          <a:stretch>
            <a:fillRect/>
          </a:stretch>
        </p:blipFill>
        <p:spPr>
          <a:xfrm>
            <a:off x="6747199" y="6390281"/>
            <a:ext cx="2925000" cy="279087"/>
          </a:xfrm>
          <a:prstGeom prst="rect">
            <a:avLst/>
          </a:prstGeom>
        </p:spPr>
      </p:pic>
      <p:sp>
        <p:nvSpPr>
          <p:cNvPr id="14" name="Title 1"/>
          <p:cNvSpPr>
            <a:spLocks noGrp="1"/>
          </p:cNvSpPr>
          <p:nvPr>
            <p:ph type="ctrTitle"/>
            <p:custDataLst>
              <p:tags r:id="rId1"/>
            </p:custDataLst>
          </p:nvPr>
        </p:nvSpPr>
        <p:spPr>
          <a:xfrm>
            <a:off x="4" y="4202089"/>
            <a:ext cx="9905999" cy="1512168"/>
          </a:xfrm>
        </p:spPr>
        <p:txBody>
          <a:bodyPr anchor="b">
            <a:noAutofit/>
          </a:bodyPr>
          <a:lstStyle>
            <a:lvl1pPr algn="l">
              <a:defRPr sz="4800" b="0" spc="0">
                <a:solidFill>
                  <a:schemeClr val="tx1"/>
                </a:solidFill>
                <a:latin typeface="+mj-lt"/>
                <a:cs typeface="Arial" pitchFamily="34" charset="0"/>
              </a:defRPr>
            </a:lvl1pPr>
          </a:lstStyle>
          <a:p>
            <a:r>
              <a:rPr lang="en-US" dirty="0" smtClean="0"/>
              <a:t>Click to edit Master title style</a:t>
            </a:r>
            <a:endParaRPr lang="en-US" dirty="0"/>
          </a:p>
        </p:txBody>
      </p:sp>
      <p:sp>
        <p:nvSpPr>
          <p:cNvPr id="15" name="Subtitle 2"/>
          <p:cNvSpPr>
            <a:spLocks noGrp="1"/>
          </p:cNvSpPr>
          <p:nvPr>
            <p:ph type="subTitle" idx="1"/>
            <p:custDataLst>
              <p:tags r:id="rId2"/>
            </p:custDataLst>
          </p:nvPr>
        </p:nvSpPr>
        <p:spPr>
          <a:xfrm>
            <a:off x="-2746" y="5672400"/>
            <a:ext cx="9910389" cy="576000"/>
          </a:xfrm>
        </p:spPr>
        <p:txBody>
          <a:bodyPr anchor="t">
            <a:normAutofit/>
          </a:bodyPr>
          <a:lstStyle>
            <a:lvl1pPr marL="0" indent="0" algn="l">
              <a:spcBef>
                <a:spcPts val="0"/>
              </a:spcBef>
              <a:buNone/>
              <a:defRPr sz="2000" spc="0">
                <a:solidFill>
                  <a:srgbClr val="0094C3"/>
                </a:solidFill>
                <a:latin typeface="+mj-lt"/>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pic>
        <p:nvPicPr>
          <p:cNvPr id="11" name="Picture 10" descr="logo.png"/>
          <p:cNvPicPr>
            <a:picLocks noChangeAspect="1"/>
          </p:cNvPicPr>
          <p:nvPr userDrawn="1"/>
        </p:nvPicPr>
        <p:blipFill>
          <a:blip r:embed="rId10" cstate="email">
            <a:lum bright="100000"/>
          </a:blip>
          <a:stretch>
            <a:fillRect/>
          </a:stretch>
        </p:blipFill>
        <p:spPr>
          <a:xfrm>
            <a:off x="7800511" y="260649"/>
            <a:ext cx="1755000" cy="1223403"/>
          </a:xfrm>
          <a:prstGeom prst="rect">
            <a:avLst/>
          </a:prstGeom>
        </p:spPr>
      </p:pic>
    </p:spTree>
    <p:extLst>
      <p:ext uri="{BB962C8B-B14F-4D97-AF65-F5344CB8AC3E}">
        <p14:creationId xmlns="" xmlns:p14="http://schemas.microsoft.com/office/powerpoint/2010/main" val="186136527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19" name="Picture 18" descr="19300001341921131607747429122_ps.jpg"/>
          <p:cNvPicPr>
            <a:picLocks noChangeAspect="1"/>
          </p:cNvPicPr>
          <p:nvPr userDrawn="1"/>
        </p:nvPicPr>
        <p:blipFill>
          <a:blip r:embed="rId2" cstate="print"/>
          <a:srcRect r="26042" b="17664"/>
          <a:stretch>
            <a:fillRect/>
          </a:stretch>
        </p:blipFill>
        <p:spPr>
          <a:xfrm>
            <a:off x="0" y="633410"/>
            <a:ext cx="9906000" cy="6224590"/>
          </a:xfrm>
          <a:prstGeom prst="rect">
            <a:avLst/>
          </a:prstGeom>
        </p:spPr>
      </p:pic>
      <p:pic>
        <p:nvPicPr>
          <p:cNvPr id="18" name="Picture 17" descr="Header_Title Slide_PPT Template_3.png"/>
          <p:cNvPicPr>
            <a:picLocks noChangeAspect="1"/>
          </p:cNvPicPr>
          <p:nvPr userDrawn="1"/>
        </p:nvPicPr>
        <p:blipFill>
          <a:blip r:embed="rId3" cstate="screen"/>
          <a:stretch>
            <a:fillRect/>
          </a:stretch>
        </p:blipFill>
        <p:spPr>
          <a:xfrm>
            <a:off x="0" y="1"/>
            <a:ext cx="9906000" cy="2516697"/>
          </a:xfrm>
          <a:prstGeom prst="rect">
            <a:avLst/>
          </a:prstGeom>
        </p:spPr>
      </p:pic>
      <p:pic>
        <p:nvPicPr>
          <p:cNvPr id="22" name="Picture 21" descr="Header_PPT Template.png"/>
          <p:cNvPicPr>
            <a:picLocks noChangeAspect="1"/>
          </p:cNvPicPr>
          <p:nvPr userDrawn="1"/>
        </p:nvPicPr>
        <p:blipFill>
          <a:blip r:embed="rId4" cstate="screen"/>
          <a:stretch>
            <a:fillRect/>
          </a:stretch>
        </p:blipFill>
        <p:spPr>
          <a:xfrm>
            <a:off x="0" y="0"/>
            <a:ext cx="9906000" cy="2516696"/>
          </a:xfrm>
          <a:prstGeom prst="rect">
            <a:avLst/>
          </a:prstGeom>
        </p:spPr>
      </p:pic>
      <p:pic>
        <p:nvPicPr>
          <p:cNvPr id="16" name="Picture 15" descr="capgemini logo.png"/>
          <p:cNvPicPr>
            <a:picLocks noChangeAspect="1"/>
          </p:cNvPicPr>
          <p:nvPr userDrawn="1"/>
        </p:nvPicPr>
        <p:blipFill>
          <a:blip r:embed="rId5" cstate="screen">
            <a:lum bright="100000"/>
          </a:blip>
          <a:stretch>
            <a:fillRect/>
          </a:stretch>
        </p:blipFill>
        <p:spPr>
          <a:xfrm>
            <a:off x="428497" y="625233"/>
            <a:ext cx="2995200" cy="643531"/>
          </a:xfrm>
          <a:prstGeom prst="rect">
            <a:avLst/>
          </a:prstGeom>
        </p:spPr>
      </p:pic>
      <p:pic>
        <p:nvPicPr>
          <p:cNvPr id="21" name="Picture 20" descr="logo.png"/>
          <p:cNvPicPr>
            <a:picLocks noChangeAspect="1"/>
          </p:cNvPicPr>
          <p:nvPr userDrawn="1"/>
        </p:nvPicPr>
        <p:blipFill>
          <a:blip r:embed="rId6" cstate="screen">
            <a:lum bright="100000"/>
          </a:blip>
          <a:stretch>
            <a:fillRect/>
          </a:stretch>
        </p:blipFill>
        <p:spPr>
          <a:xfrm>
            <a:off x="7800511" y="260650"/>
            <a:ext cx="1755000" cy="1223403"/>
          </a:xfrm>
          <a:prstGeom prst="rect">
            <a:avLst/>
          </a:prstGeom>
        </p:spPr>
      </p:pic>
      <p:pic>
        <p:nvPicPr>
          <p:cNvPr id="13" name="Picture 12" descr="Footer_PPT Template_2.png"/>
          <p:cNvPicPr preferRelativeResize="0">
            <a:picLocks/>
          </p:cNvPicPr>
          <p:nvPr userDrawn="1"/>
        </p:nvPicPr>
        <p:blipFill>
          <a:blip r:embed="rId7" cstate="screen"/>
          <a:stretch>
            <a:fillRect/>
          </a:stretch>
        </p:blipFill>
        <p:spPr>
          <a:xfrm>
            <a:off x="0" y="6238800"/>
            <a:ext cx="9906000" cy="619200"/>
          </a:xfrm>
          <a:prstGeom prst="rect">
            <a:avLst/>
          </a:prstGeom>
        </p:spPr>
      </p:pic>
      <p:pic>
        <p:nvPicPr>
          <p:cNvPr id="14" name="Image 7" descr="Capgemini_Slogan_RGB.png"/>
          <p:cNvPicPr>
            <a:picLocks noChangeAspect="1"/>
          </p:cNvPicPr>
          <p:nvPr userDrawn="1"/>
        </p:nvPicPr>
        <p:blipFill>
          <a:blip r:embed="rId8" cstate="screen">
            <a:lum bright="100000"/>
          </a:blip>
          <a:stretch>
            <a:fillRect/>
          </a:stretch>
        </p:blipFill>
        <p:spPr>
          <a:xfrm>
            <a:off x="6747199" y="6390282"/>
            <a:ext cx="2925000" cy="279087"/>
          </a:xfrm>
          <a:prstGeom prst="rect">
            <a:avLst/>
          </a:prstGeom>
        </p:spPr>
      </p:pic>
      <p:sp>
        <p:nvSpPr>
          <p:cNvPr id="20" name="Title 1"/>
          <p:cNvSpPr>
            <a:spLocks noGrp="1"/>
          </p:cNvSpPr>
          <p:nvPr>
            <p:ph type="ctrTitle"/>
          </p:nvPr>
        </p:nvSpPr>
        <p:spPr>
          <a:xfrm>
            <a:off x="742952" y="2636912"/>
            <a:ext cx="5458189" cy="1512168"/>
          </a:xfrm>
        </p:spPr>
        <p:txBody>
          <a:bodyPr anchor="b">
            <a:noAutofit/>
          </a:bodyPr>
          <a:lstStyle>
            <a:lvl1pPr algn="l">
              <a:defRPr sz="4800" b="0" spc="0">
                <a:solidFill>
                  <a:schemeClr val="tx1"/>
                </a:solidFill>
                <a:latin typeface="+mj-lt"/>
                <a:cs typeface="Arial" pitchFamily="34" charset="0"/>
              </a:defRPr>
            </a:lvl1pPr>
          </a:lstStyle>
          <a:p>
            <a:r>
              <a:rPr lang="en-US" dirty="0" smtClean="0"/>
              <a:t>Click to edit Master title style</a:t>
            </a:r>
            <a:endParaRPr lang="en-US" dirty="0"/>
          </a:p>
        </p:txBody>
      </p:sp>
      <p:sp>
        <p:nvSpPr>
          <p:cNvPr id="23" name="Subtitle 2"/>
          <p:cNvSpPr>
            <a:spLocks noGrp="1"/>
          </p:cNvSpPr>
          <p:nvPr>
            <p:ph type="subTitle" idx="1"/>
          </p:nvPr>
        </p:nvSpPr>
        <p:spPr>
          <a:xfrm>
            <a:off x="740534" y="4149144"/>
            <a:ext cx="5460607" cy="576000"/>
          </a:xfrm>
        </p:spPr>
        <p:txBody>
          <a:bodyPr anchor="t">
            <a:normAutofit/>
          </a:bodyPr>
          <a:lstStyle>
            <a:lvl1pPr marL="0" indent="0" algn="l">
              <a:spcBef>
                <a:spcPts val="0"/>
              </a:spcBef>
              <a:buNone/>
              <a:defRPr sz="2000" spc="0">
                <a:solidFill>
                  <a:srgbClr val="0094C3"/>
                </a:solidFill>
                <a:latin typeface="+mj-lt"/>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1_Title and Content 4">
    <p:spTree>
      <p:nvGrpSpPr>
        <p:cNvPr id="1" name=""/>
        <p:cNvGrpSpPr/>
        <p:nvPr/>
      </p:nvGrpSpPr>
      <p:grpSpPr>
        <a:xfrm>
          <a:off x="0" y="0"/>
          <a:ext cx="0" cy="0"/>
          <a:chOff x="0" y="0"/>
          <a:chExt cx="0" cy="0"/>
        </a:xfrm>
      </p:grpSpPr>
      <p:sp>
        <p:nvSpPr>
          <p:cNvPr id="3" name="Content Placeholder 2"/>
          <p:cNvSpPr>
            <a:spLocks noGrp="1"/>
          </p:cNvSpPr>
          <p:nvPr>
            <p:ph idx="1"/>
          </p:nvPr>
        </p:nvSpPr>
        <p:spPr>
          <a:xfrm>
            <a:off x="742950" y="1219201"/>
            <a:ext cx="8667750" cy="4648200"/>
          </a:xfrm>
        </p:spPr>
        <p:txBody>
          <a:bodyPr/>
          <a:lstStyle>
            <a:lvl1pPr>
              <a:buFont typeface="Wingdings" pitchFamily="2" charset="2"/>
              <a:buChar char="§"/>
              <a:defRPr>
                <a:solidFill>
                  <a:srgbClr val="0094C3"/>
                </a:solidFill>
              </a:defRPr>
            </a:lvl1pPr>
            <a:lvl2pPr>
              <a:buFont typeface="Courier New" pitchFamily="49" charset="0"/>
              <a:buChar char="o"/>
              <a:defRPr>
                <a:solidFill>
                  <a:srgbClr val="0094C3"/>
                </a:solidFill>
              </a:defRPr>
            </a:lvl2pPr>
            <a:lvl3pPr>
              <a:defRPr>
                <a:solidFill>
                  <a:srgbClr val="0094C3"/>
                </a:solidFill>
              </a:defRPr>
            </a:lvl3pPr>
            <a:lvl4pPr>
              <a:defRPr>
                <a:solidFill>
                  <a:srgbClr val="0094C3"/>
                </a:solidFill>
              </a:defRPr>
            </a:lvl4pPr>
            <a:lvl5pPr>
              <a:defRPr>
                <a:solidFill>
                  <a:srgbClr val="0094C3"/>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Title 1"/>
          <p:cNvSpPr>
            <a:spLocks noGrp="1"/>
          </p:cNvSpPr>
          <p:nvPr>
            <p:ph type="title"/>
          </p:nvPr>
        </p:nvSpPr>
        <p:spPr>
          <a:xfrm>
            <a:off x="506506" y="0"/>
            <a:ext cx="8915400" cy="980728"/>
          </a:xfrm>
        </p:spPr>
        <p:txBody>
          <a:bodyPr>
            <a:normAutofit/>
          </a:bodyPr>
          <a:lstStyle>
            <a:lvl1pPr algn="l">
              <a:defRPr sz="3600" spc="0">
                <a:solidFill>
                  <a:srgbClr val="0094C3"/>
                </a:solidFill>
                <a:latin typeface="+mj-lt"/>
                <a:cs typeface="Arial" pitchFamily="34" charset="0"/>
              </a:defRPr>
            </a:lvl1pPr>
          </a:lstStyle>
          <a:p>
            <a:r>
              <a:rPr lang="en-US" dirty="0" smtClean="0"/>
              <a:t>Click to edit Master title style</a:t>
            </a:r>
            <a:endParaRPr lang="en-US" dirty="0"/>
          </a:p>
        </p:txBody>
      </p:sp>
      <p:pic>
        <p:nvPicPr>
          <p:cNvPr id="28" name="Picture 27" descr="Footer_PPT Template_2.png"/>
          <p:cNvPicPr preferRelativeResize="0">
            <a:picLocks/>
          </p:cNvPicPr>
          <p:nvPr userDrawn="1"/>
        </p:nvPicPr>
        <p:blipFill>
          <a:blip r:embed="rId2" cstate="email"/>
          <a:stretch>
            <a:fillRect/>
          </a:stretch>
        </p:blipFill>
        <p:spPr>
          <a:xfrm>
            <a:off x="0" y="6238800"/>
            <a:ext cx="9906000" cy="619200"/>
          </a:xfrm>
          <a:prstGeom prst="rect">
            <a:avLst/>
          </a:prstGeom>
        </p:spPr>
      </p:pic>
      <p:pic>
        <p:nvPicPr>
          <p:cNvPr id="29" name="Picture 28" descr="capgemini logo.png"/>
          <p:cNvPicPr>
            <a:picLocks noChangeAspect="1"/>
          </p:cNvPicPr>
          <p:nvPr userDrawn="1"/>
        </p:nvPicPr>
        <p:blipFill>
          <a:blip r:embed="rId3" cstate="email">
            <a:lum bright="100000"/>
          </a:blip>
          <a:stretch>
            <a:fillRect/>
          </a:stretch>
        </p:blipFill>
        <p:spPr>
          <a:xfrm>
            <a:off x="495300" y="6381328"/>
            <a:ext cx="1560000" cy="335172"/>
          </a:xfrm>
          <a:prstGeom prst="rect">
            <a:avLst/>
          </a:prstGeom>
        </p:spPr>
      </p:pic>
      <p:sp>
        <p:nvSpPr>
          <p:cNvPr id="8" name="Rectangle 7"/>
          <p:cNvSpPr/>
          <p:nvPr userDrawn="1"/>
        </p:nvSpPr>
        <p:spPr>
          <a:xfrm>
            <a:off x="2543574" y="6545271"/>
            <a:ext cx="5114660" cy="24923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a:defRPr/>
            </a:pPr>
            <a:r>
              <a:rPr lang="en-US" sz="700" dirty="0">
                <a:solidFill>
                  <a:prstClr val="white"/>
                </a:solidFill>
                <a:cs typeface="Arial" pitchFamily="34" charset="0"/>
              </a:rPr>
              <a:t>The information contained in this document is proprietary and confidential. </a:t>
            </a:r>
            <a:br>
              <a:rPr lang="en-US" sz="700" dirty="0">
                <a:solidFill>
                  <a:prstClr val="white"/>
                </a:solidFill>
                <a:cs typeface="Arial" pitchFamily="34" charset="0"/>
              </a:rPr>
            </a:br>
            <a:r>
              <a:rPr lang="en-US" sz="700" dirty="0">
                <a:solidFill>
                  <a:prstClr val="white"/>
                </a:solidFill>
                <a:cs typeface="Arial" pitchFamily="34" charset="0"/>
              </a:rPr>
              <a:t>It is for Capgemini internal use only. Copyright© </a:t>
            </a:r>
            <a:r>
              <a:rPr lang="en-US" sz="700" dirty="0" smtClean="0">
                <a:solidFill>
                  <a:prstClr val="white"/>
                </a:solidFill>
                <a:cs typeface="Arial" pitchFamily="34" charset="0"/>
              </a:rPr>
              <a:t>2015 </a:t>
            </a:r>
            <a:r>
              <a:rPr lang="en-US" sz="700" dirty="0">
                <a:solidFill>
                  <a:prstClr val="white"/>
                </a:solidFill>
                <a:cs typeface="Arial" pitchFamily="34" charset="0"/>
              </a:rPr>
              <a:t>Capgemini. All rights reserved.</a:t>
            </a:r>
            <a:endParaRPr lang="en-GB" sz="700" dirty="0">
              <a:solidFill>
                <a:prstClr val="white"/>
              </a:solidFill>
              <a:cs typeface="Arial" pitchFamily="34" charset="0"/>
            </a:endParaRPr>
          </a:p>
        </p:txBody>
      </p:sp>
      <p:pic>
        <p:nvPicPr>
          <p:cNvPr id="10" name="Picture 9" descr="logo.png"/>
          <p:cNvPicPr>
            <a:picLocks noChangeAspect="1"/>
          </p:cNvPicPr>
          <p:nvPr userDrawn="1"/>
        </p:nvPicPr>
        <p:blipFill>
          <a:blip r:embed="rId4" cstate="email">
            <a:lum bright="100000"/>
          </a:blip>
          <a:stretch>
            <a:fillRect/>
          </a:stretch>
        </p:blipFill>
        <p:spPr>
          <a:xfrm>
            <a:off x="8547933" y="6237384"/>
            <a:ext cx="929570" cy="648000"/>
          </a:xfrm>
          <a:prstGeom prst="rect">
            <a:avLst/>
          </a:prstGeom>
        </p:spPr>
      </p:pic>
    </p:spTree>
  </p:cSld>
  <p:clrMapOvr>
    <a:masterClrMapping/>
  </p:clrMapOvr>
  <p:timing>
    <p:tnLst>
      <p:par>
        <p:cTn id="1" dur="indefinite" restart="never" nodeType="tmRoot"/>
      </p:par>
    </p:tnLst>
  </p:timing>
</p:sldLayout>
</file>

<file path=ppt/slideLayouts/slideLayout171.xml><?xml version="1.0" encoding="utf-8"?>
<p:sldLayout xmlns:a="http://schemas.openxmlformats.org/drawingml/2006/main" xmlns:r="http://schemas.openxmlformats.org/officeDocument/2006/relationships" xmlns:p="http://schemas.openxmlformats.org/presentationml/2006/main" userDrawn="1">
  <p:cSld name="Title and Content 4">
    <p:spTree>
      <p:nvGrpSpPr>
        <p:cNvPr id="1" name=""/>
        <p:cNvGrpSpPr/>
        <p:nvPr/>
      </p:nvGrpSpPr>
      <p:grpSpPr>
        <a:xfrm>
          <a:off x="0" y="0"/>
          <a:ext cx="0" cy="0"/>
          <a:chOff x="0" y="0"/>
          <a:chExt cx="0" cy="0"/>
        </a:xfrm>
      </p:grpSpPr>
      <p:sp>
        <p:nvSpPr>
          <p:cNvPr id="3" name="Content Placeholder 2"/>
          <p:cNvSpPr>
            <a:spLocks noGrp="1"/>
          </p:cNvSpPr>
          <p:nvPr>
            <p:ph idx="1"/>
          </p:nvPr>
        </p:nvSpPr>
        <p:spPr>
          <a:xfrm>
            <a:off x="742950" y="1219201"/>
            <a:ext cx="8667750" cy="4648200"/>
          </a:xfrm>
        </p:spPr>
        <p:txBody>
          <a:bodyPr/>
          <a:lstStyle>
            <a:lvl1pPr>
              <a:buFont typeface="Wingdings" pitchFamily="2" charset="2"/>
              <a:buChar char="§"/>
              <a:defRPr>
                <a:solidFill>
                  <a:srgbClr val="0094C3"/>
                </a:solidFill>
              </a:defRPr>
            </a:lvl1pPr>
            <a:lvl2pPr>
              <a:buFont typeface="Courier New" pitchFamily="49" charset="0"/>
              <a:buChar char="o"/>
              <a:defRPr>
                <a:solidFill>
                  <a:srgbClr val="0094C3"/>
                </a:solidFill>
              </a:defRPr>
            </a:lvl2pPr>
            <a:lvl3pPr>
              <a:defRPr>
                <a:solidFill>
                  <a:srgbClr val="0094C3"/>
                </a:solidFill>
              </a:defRPr>
            </a:lvl3pPr>
            <a:lvl4pPr>
              <a:defRPr>
                <a:solidFill>
                  <a:srgbClr val="0094C3"/>
                </a:solidFill>
              </a:defRPr>
            </a:lvl4pPr>
            <a:lvl5pPr>
              <a:defRPr>
                <a:solidFill>
                  <a:srgbClr val="0094C3"/>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Title 1"/>
          <p:cNvSpPr>
            <a:spLocks noGrp="1"/>
          </p:cNvSpPr>
          <p:nvPr>
            <p:ph type="title"/>
          </p:nvPr>
        </p:nvSpPr>
        <p:spPr>
          <a:xfrm>
            <a:off x="506506" y="0"/>
            <a:ext cx="8915400" cy="980728"/>
          </a:xfrm>
        </p:spPr>
        <p:txBody>
          <a:bodyPr>
            <a:normAutofit/>
          </a:bodyPr>
          <a:lstStyle>
            <a:lvl1pPr algn="l">
              <a:defRPr sz="3600" spc="0">
                <a:solidFill>
                  <a:srgbClr val="0094C3"/>
                </a:solidFill>
                <a:latin typeface="+mj-lt"/>
                <a:cs typeface="Arial" pitchFamily="34" charset="0"/>
              </a:defRPr>
            </a:lvl1pPr>
          </a:lstStyle>
          <a:p>
            <a:r>
              <a:rPr lang="en-US" dirty="0" smtClean="0"/>
              <a:t>Click to edit Master title style</a:t>
            </a:r>
            <a:endParaRPr lang="en-US" dirty="0"/>
          </a:p>
        </p:txBody>
      </p:sp>
      <p:pic>
        <p:nvPicPr>
          <p:cNvPr id="28" name="Picture 27" descr="Footer_PPT Template_2.png"/>
          <p:cNvPicPr preferRelativeResize="0">
            <a:picLocks/>
          </p:cNvPicPr>
          <p:nvPr userDrawn="1"/>
        </p:nvPicPr>
        <p:blipFill>
          <a:blip r:embed="rId2" cstate="email"/>
          <a:stretch>
            <a:fillRect/>
          </a:stretch>
        </p:blipFill>
        <p:spPr>
          <a:xfrm>
            <a:off x="0" y="6238800"/>
            <a:ext cx="9906000" cy="619200"/>
          </a:xfrm>
          <a:prstGeom prst="rect">
            <a:avLst/>
          </a:prstGeom>
        </p:spPr>
      </p:pic>
      <p:pic>
        <p:nvPicPr>
          <p:cNvPr id="29" name="Picture 28" descr="capgemini logo.png"/>
          <p:cNvPicPr>
            <a:picLocks noChangeAspect="1"/>
          </p:cNvPicPr>
          <p:nvPr userDrawn="1"/>
        </p:nvPicPr>
        <p:blipFill>
          <a:blip r:embed="rId3" cstate="email">
            <a:lum bright="100000"/>
          </a:blip>
          <a:stretch>
            <a:fillRect/>
          </a:stretch>
        </p:blipFill>
        <p:spPr>
          <a:xfrm>
            <a:off x="495300" y="6381328"/>
            <a:ext cx="1560000" cy="335172"/>
          </a:xfrm>
          <a:prstGeom prst="rect">
            <a:avLst/>
          </a:prstGeom>
        </p:spPr>
      </p:pic>
      <p:sp>
        <p:nvSpPr>
          <p:cNvPr id="8" name="Rectangle 7"/>
          <p:cNvSpPr/>
          <p:nvPr userDrawn="1"/>
        </p:nvSpPr>
        <p:spPr>
          <a:xfrm>
            <a:off x="2543574" y="6545271"/>
            <a:ext cx="5114660" cy="24923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a:defRPr/>
            </a:pPr>
            <a:r>
              <a:rPr lang="en-US" sz="700" dirty="0">
                <a:solidFill>
                  <a:prstClr val="white"/>
                </a:solidFill>
                <a:cs typeface="Arial" pitchFamily="34" charset="0"/>
              </a:rPr>
              <a:t>The information contained in this document is proprietary and confidential. </a:t>
            </a:r>
            <a:br>
              <a:rPr lang="en-US" sz="700" dirty="0">
                <a:solidFill>
                  <a:prstClr val="white"/>
                </a:solidFill>
                <a:cs typeface="Arial" pitchFamily="34" charset="0"/>
              </a:rPr>
            </a:br>
            <a:r>
              <a:rPr lang="en-US" sz="700" dirty="0">
                <a:solidFill>
                  <a:prstClr val="white"/>
                </a:solidFill>
                <a:cs typeface="Arial" pitchFamily="34" charset="0"/>
              </a:rPr>
              <a:t>It is for Capgemini internal use only. Copyright© </a:t>
            </a:r>
            <a:r>
              <a:rPr lang="en-US" sz="700" dirty="0" smtClean="0">
                <a:solidFill>
                  <a:prstClr val="white"/>
                </a:solidFill>
                <a:cs typeface="Arial" pitchFamily="34" charset="0"/>
              </a:rPr>
              <a:t>2015 </a:t>
            </a:r>
            <a:r>
              <a:rPr lang="en-US" sz="700" dirty="0">
                <a:solidFill>
                  <a:prstClr val="white"/>
                </a:solidFill>
                <a:cs typeface="Arial" pitchFamily="34" charset="0"/>
              </a:rPr>
              <a:t>Capgemini. All rights reserved.</a:t>
            </a:r>
            <a:endParaRPr lang="en-GB" sz="700" dirty="0">
              <a:solidFill>
                <a:prstClr val="white"/>
              </a:solidFill>
              <a:cs typeface="Arial" pitchFamily="34" charset="0"/>
            </a:endParaRPr>
          </a:p>
        </p:txBody>
      </p:sp>
      <p:pic>
        <p:nvPicPr>
          <p:cNvPr id="10" name="Picture 9" descr="logo.png"/>
          <p:cNvPicPr>
            <a:picLocks noChangeAspect="1"/>
          </p:cNvPicPr>
          <p:nvPr userDrawn="1"/>
        </p:nvPicPr>
        <p:blipFill>
          <a:blip r:embed="rId4" cstate="email">
            <a:lum bright="100000"/>
          </a:blip>
          <a:stretch>
            <a:fillRect/>
          </a:stretch>
        </p:blipFill>
        <p:spPr>
          <a:xfrm>
            <a:off x="8547933" y="6237384"/>
            <a:ext cx="929570" cy="648000"/>
          </a:xfrm>
          <a:prstGeom prst="rect">
            <a:avLst/>
          </a:prstGeom>
        </p:spPr>
      </p:pic>
    </p:spTree>
  </p:cSld>
  <p:clrMapOvr>
    <a:masterClrMapping/>
  </p:clrMapOvr>
  <p:timing>
    <p:tnLst>
      <p:par>
        <p:cTn id="1" dur="indefinite" restart="never" nodeType="tmRoot"/>
      </p:par>
    </p:tnLst>
  </p:timing>
</p:sldLayout>
</file>

<file path=ppt/slideLayouts/slideLayout172.xml><?xml version="1.0" encoding="utf-8"?>
<p:sldLayout xmlns:a="http://schemas.openxmlformats.org/drawingml/2006/main" xmlns:r="http://schemas.openxmlformats.org/officeDocument/2006/relationships" xmlns:p="http://schemas.openxmlformats.org/presentationml/2006/main" showMasterSp="0" preserve="1">
  <p:cSld name="5_Section Break 1">
    <p:spTree>
      <p:nvGrpSpPr>
        <p:cNvPr id="1" name=""/>
        <p:cNvGrpSpPr/>
        <p:nvPr/>
      </p:nvGrpSpPr>
      <p:grpSpPr>
        <a:xfrm>
          <a:off x="0" y="0"/>
          <a:ext cx="0" cy="0"/>
          <a:chOff x="0" y="0"/>
          <a:chExt cx="0" cy="0"/>
        </a:xfrm>
      </p:grpSpPr>
      <p:pic>
        <p:nvPicPr>
          <p:cNvPr id="44" name="Picture 43" descr="mw2.jpg"/>
          <p:cNvPicPr>
            <a:picLocks noChangeAspect="1"/>
          </p:cNvPicPr>
          <p:nvPr userDrawn="1"/>
        </p:nvPicPr>
        <p:blipFill>
          <a:blip r:embed="rId4" cstate="email"/>
          <a:stretch>
            <a:fillRect/>
          </a:stretch>
        </p:blipFill>
        <p:spPr>
          <a:xfrm>
            <a:off x="0" y="2"/>
            <a:ext cx="9906000" cy="5325133"/>
          </a:xfrm>
          <a:prstGeom prst="rect">
            <a:avLst/>
          </a:prstGeom>
        </p:spPr>
      </p:pic>
      <p:graphicFrame>
        <p:nvGraphicFramePr>
          <p:cNvPr id="3" name="Object 2" hidden="1"/>
          <p:cNvGraphicFramePr>
            <a:graphicFrameLocks noChangeAspect="1"/>
          </p:cNvGraphicFramePr>
          <p:nvPr/>
        </p:nvGraphicFramePr>
        <p:xfrm>
          <a:off x="0" y="0"/>
          <a:ext cx="158222" cy="158750"/>
        </p:xfrm>
        <a:graphic>
          <a:graphicData uri="http://schemas.openxmlformats.org/presentationml/2006/ole">
            <p:oleObj spid="_x0000_s561154" name="think-cell Slide" r:id="rId5" imgW="360" imgH="360" progId="">
              <p:embed/>
            </p:oleObj>
          </a:graphicData>
        </a:graphic>
      </p:graphicFrame>
      <p:graphicFrame>
        <p:nvGraphicFramePr>
          <p:cNvPr id="42" name="Object 2" hidden="1"/>
          <p:cNvGraphicFramePr>
            <a:graphicFrameLocks noChangeAspect="1"/>
          </p:cNvGraphicFramePr>
          <p:nvPr/>
        </p:nvGraphicFramePr>
        <p:xfrm>
          <a:off x="0" y="0"/>
          <a:ext cx="158222" cy="158750"/>
        </p:xfrm>
        <a:graphic>
          <a:graphicData uri="http://schemas.openxmlformats.org/presentationml/2006/ole">
            <p:oleObj spid="_x0000_s561155" name="think-cell Slide" r:id="rId6" imgW="360" imgH="360" progId="">
              <p:embed/>
            </p:oleObj>
          </a:graphicData>
        </a:graphic>
      </p:graphicFrame>
      <p:sp>
        <p:nvSpPr>
          <p:cNvPr id="43" name="Rectangle 7"/>
          <p:cNvSpPr/>
          <p:nvPr>
            <p:custDataLst>
              <p:tags r:id="rId2"/>
            </p:custDataLst>
          </p:nvPr>
        </p:nvSpPr>
        <p:spPr bwMode="auto">
          <a:xfrm flipV="1">
            <a:off x="-1719" y="3384550"/>
            <a:ext cx="9907720" cy="3473450"/>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411"/>
              <a:gd name="connsiteY0" fmla="*/ 2791 h 3881172"/>
              <a:gd name="connsiteX1" fmla="*/ 10561655 w 10562411"/>
              <a:gd name="connsiteY1" fmla="*/ 0 h 3881172"/>
              <a:gd name="connsiteX2" fmla="*/ 10561157 w 10562411"/>
              <a:gd name="connsiteY2" fmla="*/ 1476338 h 3881172"/>
              <a:gd name="connsiteX3" fmla="*/ 9288594 w 10562411"/>
              <a:gd name="connsiteY3" fmla="*/ 2153103 h 3881172"/>
              <a:gd name="connsiteX4" fmla="*/ 2317558 w 10562411"/>
              <a:gd name="connsiteY4" fmla="*/ 2159512 h 3881172"/>
              <a:gd name="connsiteX5" fmla="*/ 1180889 w 10562411"/>
              <a:gd name="connsiteY5" fmla="*/ 2958168 h 3881172"/>
              <a:gd name="connsiteX6" fmla="*/ 0 w 10562411"/>
              <a:gd name="connsiteY6" fmla="*/ 2174065 h 3881172"/>
              <a:gd name="connsiteX7" fmla="*/ 1331 w 10562411"/>
              <a:gd name="connsiteY7" fmla="*/ 2791 h 3881172"/>
              <a:gd name="connsiteX0" fmla="*/ 1331 w 10562411"/>
              <a:gd name="connsiteY0" fmla="*/ 2791 h 4143392"/>
              <a:gd name="connsiteX1" fmla="*/ 10561655 w 10562411"/>
              <a:gd name="connsiteY1" fmla="*/ 0 h 4143392"/>
              <a:gd name="connsiteX2" fmla="*/ 10561157 w 10562411"/>
              <a:gd name="connsiteY2" fmla="*/ 1476338 h 4143392"/>
              <a:gd name="connsiteX3" fmla="*/ 9288594 w 10562411"/>
              <a:gd name="connsiteY3" fmla="*/ 2153103 h 4143392"/>
              <a:gd name="connsiteX4" fmla="*/ 2317558 w 10562411"/>
              <a:gd name="connsiteY4" fmla="*/ 2159512 h 4143392"/>
              <a:gd name="connsiteX5" fmla="*/ 1180889 w 10562411"/>
              <a:gd name="connsiteY5" fmla="*/ 2958168 h 4143392"/>
              <a:gd name="connsiteX6" fmla="*/ 0 w 10562411"/>
              <a:gd name="connsiteY6" fmla="*/ 2174065 h 4143392"/>
              <a:gd name="connsiteX7" fmla="*/ 1331 w 10562411"/>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336031 w 10580884"/>
              <a:gd name="connsiteY4" fmla="*/ 2159512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013072 w 10580884"/>
              <a:gd name="connsiteY3" fmla="*/ 3716089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641"/>
              <a:gd name="connsiteY0" fmla="*/ 2791 h 4143392"/>
              <a:gd name="connsiteX1" fmla="*/ 10580128 w 10580641"/>
              <a:gd name="connsiteY1" fmla="*/ 0 h 4143392"/>
              <a:gd name="connsiteX2" fmla="*/ 10559884 w 10580641"/>
              <a:gd name="connsiteY2" fmla="*/ 3400831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625733"/>
              <a:gd name="connsiteX1" fmla="*/ 10580128 w 10580641"/>
              <a:gd name="connsiteY1" fmla="*/ 0 h 4625733"/>
              <a:gd name="connsiteX2" fmla="*/ 10559883 w 10580641"/>
              <a:gd name="connsiteY2" fmla="*/ 3953724 h 4625733"/>
              <a:gd name="connsiteX3" fmla="*/ 9013072 w 10580641"/>
              <a:gd name="connsiteY3" fmla="*/ 3716089 h 4625733"/>
              <a:gd name="connsiteX4" fmla="*/ 2283533 w 10580641"/>
              <a:gd name="connsiteY4" fmla="*/ 3711866 h 4625733"/>
              <a:gd name="connsiteX5" fmla="*/ 1199362 w 10580641"/>
              <a:gd name="connsiteY5" fmla="*/ 2958168 h 4625733"/>
              <a:gd name="connsiteX6" fmla="*/ 0 w 10580641"/>
              <a:gd name="connsiteY6" fmla="*/ 3726419 h 4625733"/>
              <a:gd name="connsiteX7" fmla="*/ 19804 w 10580641"/>
              <a:gd name="connsiteY7" fmla="*/ 2791 h 4625733"/>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37052 h 3953724"/>
              <a:gd name="connsiteX7" fmla="*/ 19804 w 10580641"/>
              <a:gd name="connsiteY7" fmla="*/ 2791 h 3953724"/>
              <a:gd name="connsiteX0" fmla="*/ 0 w 10581837"/>
              <a:gd name="connsiteY0" fmla="*/ 13424 h 3953724"/>
              <a:gd name="connsiteX1" fmla="*/ 10581324 w 10581837"/>
              <a:gd name="connsiteY1" fmla="*/ 0 h 3953724"/>
              <a:gd name="connsiteX2" fmla="*/ 10561079 w 10581837"/>
              <a:gd name="connsiteY2" fmla="*/ 3953724 h 3953724"/>
              <a:gd name="connsiteX3" fmla="*/ 9014268 w 10581837"/>
              <a:gd name="connsiteY3" fmla="*/ 3716089 h 3953724"/>
              <a:gd name="connsiteX4" fmla="*/ 2284729 w 10581837"/>
              <a:gd name="connsiteY4" fmla="*/ 3711866 h 3953724"/>
              <a:gd name="connsiteX5" fmla="*/ 1200558 w 10581837"/>
              <a:gd name="connsiteY5" fmla="*/ 2958168 h 3953724"/>
              <a:gd name="connsiteX6" fmla="*/ 1196 w 10581837"/>
              <a:gd name="connsiteY6" fmla="*/ 3737052 h 3953724"/>
              <a:gd name="connsiteX7" fmla="*/ 0 w 10581837"/>
              <a:gd name="connsiteY7" fmla="*/ 13424 h 3953724"/>
              <a:gd name="connsiteX0" fmla="*/ 0 w 10562333"/>
              <a:gd name="connsiteY0" fmla="*/ 24056 h 3964356"/>
              <a:gd name="connsiteX1" fmla="*/ 10549824 w 10562333"/>
              <a:gd name="connsiteY1" fmla="*/ 0 h 3964356"/>
              <a:gd name="connsiteX2" fmla="*/ 10561079 w 10562333"/>
              <a:gd name="connsiteY2" fmla="*/ 3964356 h 3964356"/>
              <a:gd name="connsiteX3" fmla="*/ 9014268 w 10562333"/>
              <a:gd name="connsiteY3" fmla="*/ 3726721 h 3964356"/>
              <a:gd name="connsiteX4" fmla="*/ 2284729 w 10562333"/>
              <a:gd name="connsiteY4" fmla="*/ 3722498 h 3964356"/>
              <a:gd name="connsiteX5" fmla="*/ 1200558 w 10562333"/>
              <a:gd name="connsiteY5" fmla="*/ 2968800 h 3964356"/>
              <a:gd name="connsiteX6" fmla="*/ 1196 w 10562333"/>
              <a:gd name="connsiteY6" fmla="*/ 3747684 h 3964356"/>
              <a:gd name="connsiteX7" fmla="*/ 0 w 10562333"/>
              <a:gd name="connsiteY7" fmla="*/ 24056 h 3964356"/>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10559884 w 10650182"/>
              <a:gd name="connsiteY0" fmla="*/ 18474 h 3993463"/>
              <a:gd name="connsiteX1" fmla="*/ 10561079 w 10650182"/>
              <a:gd name="connsiteY1" fmla="*/ 3993463 h 3993463"/>
              <a:gd name="connsiteX2" fmla="*/ 9024769 w 10650182"/>
              <a:gd name="connsiteY2" fmla="*/ 3734563 h 3993463"/>
              <a:gd name="connsiteX3" fmla="*/ 2295230 w 10650182"/>
              <a:gd name="connsiteY3" fmla="*/ 3719707 h 3993463"/>
              <a:gd name="connsiteX4" fmla="*/ 1200558 w 10650182"/>
              <a:gd name="connsiteY4" fmla="*/ 2997907 h 3993463"/>
              <a:gd name="connsiteX5" fmla="*/ 0 w 10650182"/>
              <a:gd name="connsiteY5" fmla="*/ 3712996 h 3993463"/>
              <a:gd name="connsiteX6" fmla="*/ 0 w 10650182"/>
              <a:gd name="connsiteY6" fmla="*/ 0 h 3993463"/>
              <a:gd name="connsiteX7" fmla="*/ 10650182 w 10650182"/>
              <a:gd name="connsiteY7" fmla="*/ 109914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10285606 w 10562333"/>
              <a:gd name="connsiteY7" fmla="*/ 418258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9991611 w 10562333"/>
              <a:gd name="connsiteY7" fmla="*/ 56751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0 w 10562846"/>
              <a:gd name="connsiteY5" fmla="*/ 3712996 h 3993463"/>
              <a:gd name="connsiteX6" fmla="*/ 0 w 10562846"/>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2449 w 10562846"/>
              <a:gd name="connsiteY5" fmla="*/ 3734261 h 3993463"/>
              <a:gd name="connsiteX6" fmla="*/ 0 w 10562846"/>
              <a:gd name="connsiteY6" fmla="*/ 0 h 3993463"/>
              <a:gd name="connsiteX0" fmla="*/ 10562334 w 10562847"/>
              <a:gd name="connsiteY0" fmla="*/ 1074357 h 5067820"/>
              <a:gd name="connsiteX1" fmla="*/ 10561080 w 10562847"/>
              <a:gd name="connsiteY1" fmla="*/ 5067820 h 5067820"/>
              <a:gd name="connsiteX2" fmla="*/ 9024770 w 10562847"/>
              <a:gd name="connsiteY2" fmla="*/ 4808920 h 5067820"/>
              <a:gd name="connsiteX3" fmla="*/ 2295231 w 10562847"/>
              <a:gd name="connsiteY3" fmla="*/ 4794064 h 5067820"/>
              <a:gd name="connsiteX4" fmla="*/ 1200559 w 10562847"/>
              <a:gd name="connsiteY4" fmla="*/ 4072264 h 5067820"/>
              <a:gd name="connsiteX5" fmla="*/ 2450 w 10562847"/>
              <a:gd name="connsiteY5" fmla="*/ 4808618 h 5067820"/>
              <a:gd name="connsiteX6" fmla="*/ 0 w 10562847"/>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2450 w 10563360"/>
              <a:gd name="connsiteY5" fmla="*/ 4808618 h 5067820"/>
              <a:gd name="connsiteX6" fmla="*/ 0 w 10563360"/>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514 w 10563360"/>
              <a:gd name="connsiteY5" fmla="*/ 4819150 h 5067820"/>
              <a:gd name="connsiteX6" fmla="*/ 0 w 10563360"/>
              <a:gd name="connsiteY6" fmla="*/ 0 h 5067820"/>
              <a:gd name="connsiteX0" fmla="*/ 10562847 w 10564614"/>
              <a:gd name="connsiteY0" fmla="*/ 0 h 5152083"/>
              <a:gd name="connsiteX1" fmla="*/ 10563360 w 10564614"/>
              <a:gd name="connsiteY1" fmla="*/ 5152083 h 5152083"/>
              <a:gd name="connsiteX2" fmla="*/ 9024770 w 10564614"/>
              <a:gd name="connsiteY2" fmla="*/ 4808920 h 5152083"/>
              <a:gd name="connsiteX3" fmla="*/ 2295231 w 10564614"/>
              <a:gd name="connsiteY3" fmla="*/ 4794064 h 5152083"/>
              <a:gd name="connsiteX4" fmla="*/ 1200559 w 10564614"/>
              <a:gd name="connsiteY4" fmla="*/ 4072264 h 5152083"/>
              <a:gd name="connsiteX5" fmla="*/ 514 w 10564614"/>
              <a:gd name="connsiteY5" fmla="*/ 4819150 h 5152083"/>
              <a:gd name="connsiteX6" fmla="*/ 0 w 10564614"/>
              <a:gd name="connsiteY6" fmla="*/ 0 h 5152083"/>
              <a:gd name="connsiteX0" fmla="*/ 10562847 w 10564614"/>
              <a:gd name="connsiteY0" fmla="*/ 0 h 5183681"/>
              <a:gd name="connsiteX1" fmla="*/ 10563360 w 10564614"/>
              <a:gd name="connsiteY1" fmla="*/ 5183681 h 5183681"/>
              <a:gd name="connsiteX2" fmla="*/ 9024770 w 10564614"/>
              <a:gd name="connsiteY2" fmla="*/ 4808920 h 5183681"/>
              <a:gd name="connsiteX3" fmla="*/ 2295231 w 10564614"/>
              <a:gd name="connsiteY3" fmla="*/ 4794064 h 5183681"/>
              <a:gd name="connsiteX4" fmla="*/ 1200559 w 10564614"/>
              <a:gd name="connsiteY4" fmla="*/ 4072264 h 5183681"/>
              <a:gd name="connsiteX5" fmla="*/ 514 w 10564614"/>
              <a:gd name="connsiteY5" fmla="*/ 4819150 h 5183681"/>
              <a:gd name="connsiteX6" fmla="*/ 0 w 10564614"/>
              <a:gd name="connsiteY6" fmla="*/ 0 h 518368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87552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1864314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333 w 10564100"/>
              <a:gd name="connsiteY0" fmla="*/ 0 h 3793347"/>
              <a:gd name="connsiteX1" fmla="*/ 10562846 w 10564100"/>
              <a:gd name="connsiteY1" fmla="*/ 3793347 h 3793347"/>
              <a:gd name="connsiteX2" fmla="*/ 9024256 w 10564100"/>
              <a:gd name="connsiteY2" fmla="*/ 2944606 h 3793347"/>
              <a:gd name="connsiteX3" fmla="*/ 2294717 w 10564100"/>
              <a:gd name="connsiteY3" fmla="*/ 2929750 h 3793347"/>
              <a:gd name="connsiteX4" fmla="*/ 1200045 w 10564100"/>
              <a:gd name="connsiteY4" fmla="*/ 2207950 h 3793347"/>
              <a:gd name="connsiteX5" fmla="*/ 0 w 10564100"/>
              <a:gd name="connsiteY5" fmla="*/ 2933771 h 3793347"/>
              <a:gd name="connsiteX6" fmla="*/ 30995 w 10564100"/>
              <a:gd name="connsiteY6" fmla="*/ 0 h 3793347"/>
              <a:gd name="connsiteX0" fmla="*/ 10562333 w 10564100"/>
              <a:gd name="connsiteY0" fmla="*/ 0 h 3793347"/>
              <a:gd name="connsiteX1" fmla="*/ 10562846 w 10564100"/>
              <a:gd name="connsiteY1" fmla="*/ 3793347 h 3793347"/>
              <a:gd name="connsiteX2" fmla="*/ 9024256 w 10564100"/>
              <a:gd name="connsiteY2" fmla="*/ 2944606 h 3793347"/>
              <a:gd name="connsiteX3" fmla="*/ 2294717 w 10564100"/>
              <a:gd name="connsiteY3" fmla="*/ 2929750 h 3793347"/>
              <a:gd name="connsiteX4" fmla="*/ 1200045 w 10564100"/>
              <a:gd name="connsiteY4" fmla="*/ 2207950 h 3793347"/>
              <a:gd name="connsiteX5" fmla="*/ 0 w 10564100"/>
              <a:gd name="connsiteY5" fmla="*/ 2933771 h 3793347"/>
              <a:gd name="connsiteX6" fmla="*/ 1254 w 10564100"/>
              <a:gd name="connsiteY6" fmla="*/ 0 h 3793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64100" h="3793347">
                <a:moveTo>
                  <a:pt x="10562333" y="0"/>
                </a:moveTo>
                <a:cubicBezTo>
                  <a:pt x="10562846" y="67600"/>
                  <a:pt x="10564100" y="3749932"/>
                  <a:pt x="10562846" y="3793347"/>
                </a:cubicBezTo>
                <a:cubicBezTo>
                  <a:pt x="10190427" y="3056010"/>
                  <a:pt x="9461842" y="2928661"/>
                  <a:pt x="9024256" y="2944606"/>
                </a:cubicBezTo>
                <a:lnTo>
                  <a:pt x="2294717" y="2929750"/>
                </a:lnTo>
                <a:cubicBezTo>
                  <a:pt x="1854084" y="2930298"/>
                  <a:pt x="1423155" y="2679996"/>
                  <a:pt x="1200045" y="2207950"/>
                </a:cubicBezTo>
                <a:cubicBezTo>
                  <a:pt x="964689" y="2886404"/>
                  <a:pt x="278640" y="2932893"/>
                  <a:pt x="0" y="2933771"/>
                </a:cubicBezTo>
                <a:cubicBezTo>
                  <a:pt x="2067" y="2898258"/>
                  <a:pt x="2526" y="95582"/>
                  <a:pt x="1254" y="0"/>
                </a:cubicBezTo>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lIns="33059" tIns="42976" rIns="33059" bIns="42976" anchor="ctr"/>
          <a:lstStyle/>
          <a:p>
            <a:pPr algn="ctr" defTabSz="914400">
              <a:defRPr/>
            </a:pPr>
            <a:endParaRPr lang="en-US" sz="1000" dirty="0">
              <a:solidFill>
                <a:prstClr val="white"/>
              </a:solidFill>
              <a:cs typeface="Arial"/>
            </a:endParaRPr>
          </a:p>
        </p:txBody>
      </p:sp>
      <p:sp>
        <p:nvSpPr>
          <p:cNvPr id="2" name="Titre 1"/>
          <p:cNvSpPr>
            <a:spLocks noGrp="1"/>
          </p:cNvSpPr>
          <p:nvPr>
            <p:ph type="title"/>
          </p:nvPr>
        </p:nvSpPr>
        <p:spPr>
          <a:xfrm>
            <a:off x="0" y="4490525"/>
            <a:ext cx="9906000" cy="1362097"/>
          </a:xfrm>
          <a:prstGeom prst="rect">
            <a:avLst/>
          </a:prstGeom>
        </p:spPr>
        <p:txBody>
          <a:bodyPr vert="horz" lIns="826470" tIns="33059" rIns="66118" bIns="33059" rtlCol="0" anchor="ctr" anchorCtr="0">
            <a:noAutofit/>
          </a:bodyPr>
          <a:lstStyle>
            <a:lvl1pPr algn="l" defTabSz="914342" rtl="0" eaLnBrk="1" latinLnBrk="0" hangingPunct="1">
              <a:spcBef>
                <a:spcPct val="0"/>
              </a:spcBef>
              <a:buNone/>
              <a:defRPr lang="en-US" sz="4000" b="0" kern="1200" cap="none" baseline="0" dirty="0" smtClean="0">
                <a:solidFill>
                  <a:schemeClr val="tx1"/>
                </a:solidFill>
                <a:latin typeface="Arial" pitchFamily="34" charset="0"/>
                <a:ea typeface="+mj-ea"/>
                <a:cs typeface="Arial" pitchFamily="34" charset="0"/>
              </a:defRPr>
            </a:lvl1pPr>
          </a:lstStyle>
          <a:p>
            <a:pPr lvl="0"/>
            <a:r>
              <a:rPr lang="en-US" noProof="0" smtClean="0"/>
              <a:t>Click to edit Master title style</a:t>
            </a:r>
            <a:endParaRPr lang="en-US" noProof="0" dirty="0" smtClean="0"/>
          </a:p>
        </p:txBody>
      </p:sp>
    </p:spTree>
    <p:extLst>
      <p:ext uri="{BB962C8B-B14F-4D97-AF65-F5344CB8AC3E}">
        <p14:creationId xmlns="" xmlns:p14="http://schemas.microsoft.com/office/powerpoint/2010/main" val="4143894643"/>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showMasterSp="0" preserve="1">
  <p:cSld name="4_Section Break 1">
    <p:spTree>
      <p:nvGrpSpPr>
        <p:cNvPr id="1" name=""/>
        <p:cNvGrpSpPr/>
        <p:nvPr/>
      </p:nvGrpSpPr>
      <p:grpSpPr>
        <a:xfrm>
          <a:off x="0" y="0"/>
          <a:ext cx="0" cy="0"/>
          <a:chOff x="0" y="0"/>
          <a:chExt cx="0" cy="0"/>
        </a:xfrm>
      </p:grpSpPr>
      <p:pic>
        <p:nvPicPr>
          <p:cNvPr id="157701" name="Picture 5" descr="http://talent.capgemini.com/media_library/Medias/News_Illustrations/mobile_transformation.jpg"/>
          <p:cNvPicPr>
            <a:picLocks noChangeAspect="1" noChangeArrowheads="1"/>
          </p:cNvPicPr>
          <p:nvPr userDrawn="1"/>
        </p:nvPicPr>
        <p:blipFill>
          <a:blip r:embed="rId4" cstate="email"/>
          <a:srcRect/>
          <a:stretch>
            <a:fillRect/>
          </a:stretch>
        </p:blipFill>
        <p:spPr bwMode="auto">
          <a:xfrm>
            <a:off x="5" y="0"/>
            <a:ext cx="9905999" cy="4800600"/>
          </a:xfrm>
          <a:prstGeom prst="rect">
            <a:avLst/>
          </a:prstGeom>
          <a:noFill/>
        </p:spPr>
      </p:pic>
      <p:graphicFrame>
        <p:nvGraphicFramePr>
          <p:cNvPr id="3" name="Object 2" hidden="1"/>
          <p:cNvGraphicFramePr>
            <a:graphicFrameLocks noChangeAspect="1"/>
          </p:cNvGraphicFramePr>
          <p:nvPr/>
        </p:nvGraphicFramePr>
        <p:xfrm>
          <a:off x="0" y="0"/>
          <a:ext cx="158222" cy="158750"/>
        </p:xfrm>
        <a:graphic>
          <a:graphicData uri="http://schemas.openxmlformats.org/presentationml/2006/ole">
            <p:oleObj spid="_x0000_s562178" name="think-cell Slide" r:id="rId5" imgW="360" imgH="360" progId="">
              <p:embed/>
            </p:oleObj>
          </a:graphicData>
        </a:graphic>
      </p:graphicFrame>
      <p:grpSp>
        <p:nvGrpSpPr>
          <p:cNvPr id="4" name="Group 18"/>
          <p:cNvGrpSpPr>
            <a:grpSpLocks/>
          </p:cNvGrpSpPr>
          <p:nvPr/>
        </p:nvGrpSpPr>
        <p:grpSpPr bwMode="auto">
          <a:xfrm>
            <a:off x="2579688" y="700734"/>
            <a:ext cx="6500750" cy="1502721"/>
            <a:chOff x="2579688" y="2502608"/>
            <a:chExt cx="6500750" cy="1502663"/>
          </a:xfrm>
        </p:grpSpPr>
        <p:grpSp>
          <p:nvGrpSpPr>
            <p:cNvPr id="5" name="Groupe 709"/>
            <p:cNvGrpSpPr>
              <a:grpSpLocks/>
            </p:cNvGrpSpPr>
            <p:nvPr userDrawn="1"/>
          </p:nvGrpSpPr>
          <p:grpSpPr bwMode="auto">
            <a:xfrm>
              <a:off x="8084783" y="2883520"/>
              <a:ext cx="386117" cy="518177"/>
              <a:chOff x="2344714" y="4924226"/>
              <a:chExt cx="184150" cy="252413"/>
            </a:xfrm>
          </p:grpSpPr>
          <p:sp>
            <p:nvSpPr>
              <p:cNvPr id="40" name="Freeform 449"/>
              <p:cNvSpPr>
                <a:spLocks/>
              </p:cNvSpPr>
              <p:nvPr/>
            </p:nvSpPr>
            <p:spPr bwMode="auto">
              <a:xfrm>
                <a:off x="2344694" y="4923950"/>
                <a:ext cx="184548" cy="252859"/>
              </a:xfrm>
              <a:custGeom>
                <a:avLst/>
                <a:gdLst/>
                <a:ahLst/>
                <a:cxnLst>
                  <a:cxn ang="0">
                    <a:pos x="97" y="159"/>
                  </a:cxn>
                  <a:cxn ang="0">
                    <a:pos x="20" y="159"/>
                  </a:cxn>
                  <a:cxn ang="0">
                    <a:pos x="20" y="159"/>
                  </a:cxn>
                  <a:cxn ang="0">
                    <a:pos x="15" y="159"/>
                  </a:cxn>
                  <a:cxn ang="0">
                    <a:pos x="13" y="157"/>
                  </a:cxn>
                  <a:cxn ang="0">
                    <a:pos x="6" y="154"/>
                  </a:cxn>
                  <a:cxn ang="0">
                    <a:pos x="1" y="147"/>
                  </a:cxn>
                  <a:cxn ang="0">
                    <a:pos x="0" y="143"/>
                  </a:cxn>
                  <a:cxn ang="0">
                    <a:pos x="0" y="140"/>
                  </a:cxn>
                  <a:cxn ang="0">
                    <a:pos x="0" y="19"/>
                  </a:cxn>
                  <a:cxn ang="0">
                    <a:pos x="0" y="19"/>
                  </a:cxn>
                  <a:cxn ang="0">
                    <a:pos x="0" y="15"/>
                  </a:cxn>
                  <a:cxn ang="0">
                    <a:pos x="1" y="12"/>
                  </a:cxn>
                  <a:cxn ang="0">
                    <a:pos x="6" y="5"/>
                  </a:cxn>
                  <a:cxn ang="0">
                    <a:pos x="13" y="2"/>
                  </a:cxn>
                  <a:cxn ang="0">
                    <a:pos x="15" y="0"/>
                  </a:cxn>
                  <a:cxn ang="0">
                    <a:pos x="20" y="0"/>
                  </a:cxn>
                  <a:cxn ang="0">
                    <a:pos x="97" y="0"/>
                  </a:cxn>
                  <a:cxn ang="0">
                    <a:pos x="97" y="0"/>
                  </a:cxn>
                  <a:cxn ang="0">
                    <a:pos x="101" y="0"/>
                  </a:cxn>
                  <a:cxn ang="0">
                    <a:pos x="105" y="2"/>
                  </a:cxn>
                  <a:cxn ang="0">
                    <a:pos x="111" y="5"/>
                  </a:cxn>
                  <a:cxn ang="0">
                    <a:pos x="115" y="12"/>
                  </a:cxn>
                  <a:cxn ang="0">
                    <a:pos x="116" y="15"/>
                  </a:cxn>
                  <a:cxn ang="0">
                    <a:pos x="116" y="19"/>
                  </a:cxn>
                  <a:cxn ang="0">
                    <a:pos x="116" y="159"/>
                  </a:cxn>
                </a:cxnLst>
                <a:rect l="0" t="0" r="r" b="b"/>
                <a:pathLst>
                  <a:path w="116" h="159">
                    <a:moveTo>
                      <a:pt x="97" y="159"/>
                    </a:moveTo>
                    <a:lnTo>
                      <a:pt x="20" y="159"/>
                    </a:lnTo>
                    <a:lnTo>
                      <a:pt x="20" y="159"/>
                    </a:lnTo>
                    <a:lnTo>
                      <a:pt x="15" y="159"/>
                    </a:lnTo>
                    <a:lnTo>
                      <a:pt x="13" y="157"/>
                    </a:lnTo>
                    <a:lnTo>
                      <a:pt x="6" y="154"/>
                    </a:lnTo>
                    <a:lnTo>
                      <a:pt x="1" y="147"/>
                    </a:lnTo>
                    <a:lnTo>
                      <a:pt x="0" y="143"/>
                    </a:lnTo>
                    <a:lnTo>
                      <a:pt x="0" y="140"/>
                    </a:lnTo>
                    <a:lnTo>
                      <a:pt x="0" y="19"/>
                    </a:lnTo>
                    <a:lnTo>
                      <a:pt x="0" y="19"/>
                    </a:lnTo>
                    <a:lnTo>
                      <a:pt x="0" y="15"/>
                    </a:lnTo>
                    <a:lnTo>
                      <a:pt x="1" y="12"/>
                    </a:lnTo>
                    <a:lnTo>
                      <a:pt x="6" y="5"/>
                    </a:lnTo>
                    <a:lnTo>
                      <a:pt x="13" y="2"/>
                    </a:lnTo>
                    <a:lnTo>
                      <a:pt x="15" y="0"/>
                    </a:lnTo>
                    <a:lnTo>
                      <a:pt x="20" y="0"/>
                    </a:lnTo>
                    <a:lnTo>
                      <a:pt x="97" y="0"/>
                    </a:lnTo>
                    <a:lnTo>
                      <a:pt x="97" y="0"/>
                    </a:lnTo>
                    <a:lnTo>
                      <a:pt x="101" y="0"/>
                    </a:lnTo>
                    <a:lnTo>
                      <a:pt x="105" y="2"/>
                    </a:lnTo>
                    <a:lnTo>
                      <a:pt x="111" y="5"/>
                    </a:lnTo>
                    <a:lnTo>
                      <a:pt x="115" y="12"/>
                    </a:lnTo>
                    <a:lnTo>
                      <a:pt x="116" y="15"/>
                    </a:lnTo>
                    <a:lnTo>
                      <a:pt x="116" y="19"/>
                    </a:lnTo>
                    <a:lnTo>
                      <a:pt x="116" y="159"/>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41" name="Freeform 450"/>
              <p:cNvSpPr>
                <a:spLocks/>
              </p:cNvSpPr>
              <p:nvPr/>
            </p:nvSpPr>
            <p:spPr bwMode="auto">
              <a:xfrm>
                <a:off x="2365199" y="4944828"/>
                <a:ext cx="145178" cy="231981"/>
              </a:xfrm>
              <a:custGeom>
                <a:avLst/>
                <a:gdLst/>
                <a:ahLst/>
                <a:cxnLst>
                  <a:cxn ang="0">
                    <a:pos x="32" y="129"/>
                  </a:cxn>
                  <a:cxn ang="0">
                    <a:pos x="32" y="129"/>
                  </a:cxn>
                  <a:cxn ang="0">
                    <a:pos x="34" y="133"/>
                  </a:cxn>
                  <a:cxn ang="0">
                    <a:pos x="35" y="136"/>
                  </a:cxn>
                  <a:cxn ang="0">
                    <a:pos x="39" y="137"/>
                  </a:cxn>
                  <a:cxn ang="0">
                    <a:pos x="41" y="138"/>
                  </a:cxn>
                  <a:cxn ang="0">
                    <a:pos x="41" y="138"/>
                  </a:cxn>
                  <a:cxn ang="0">
                    <a:pos x="45" y="137"/>
                  </a:cxn>
                  <a:cxn ang="0">
                    <a:pos x="48" y="136"/>
                  </a:cxn>
                  <a:cxn ang="0">
                    <a:pos x="49" y="133"/>
                  </a:cxn>
                  <a:cxn ang="0">
                    <a:pos x="50" y="129"/>
                  </a:cxn>
                  <a:cxn ang="0">
                    <a:pos x="50" y="129"/>
                  </a:cxn>
                  <a:cxn ang="0">
                    <a:pos x="49" y="125"/>
                  </a:cxn>
                  <a:cxn ang="0">
                    <a:pos x="48" y="123"/>
                  </a:cxn>
                  <a:cxn ang="0">
                    <a:pos x="45" y="122"/>
                  </a:cxn>
                  <a:cxn ang="0">
                    <a:pos x="41" y="120"/>
                  </a:cxn>
                  <a:cxn ang="0">
                    <a:pos x="7" y="120"/>
                  </a:cxn>
                  <a:cxn ang="0">
                    <a:pos x="7" y="120"/>
                  </a:cxn>
                  <a:cxn ang="0">
                    <a:pos x="5" y="120"/>
                  </a:cxn>
                  <a:cxn ang="0">
                    <a:pos x="2" y="119"/>
                  </a:cxn>
                  <a:cxn ang="0">
                    <a:pos x="1" y="117"/>
                  </a:cxn>
                  <a:cxn ang="0">
                    <a:pos x="0" y="114"/>
                  </a:cxn>
                  <a:cxn ang="0">
                    <a:pos x="0" y="6"/>
                  </a:cxn>
                  <a:cxn ang="0">
                    <a:pos x="0" y="6"/>
                  </a:cxn>
                  <a:cxn ang="0">
                    <a:pos x="1" y="4"/>
                  </a:cxn>
                  <a:cxn ang="0">
                    <a:pos x="2" y="2"/>
                  </a:cxn>
                  <a:cxn ang="0">
                    <a:pos x="5" y="1"/>
                  </a:cxn>
                  <a:cxn ang="0">
                    <a:pos x="7" y="0"/>
                  </a:cxn>
                  <a:cxn ang="0">
                    <a:pos x="84" y="0"/>
                  </a:cxn>
                  <a:cxn ang="0">
                    <a:pos x="84" y="0"/>
                  </a:cxn>
                  <a:cxn ang="0">
                    <a:pos x="87" y="1"/>
                  </a:cxn>
                  <a:cxn ang="0">
                    <a:pos x="88" y="2"/>
                  </a:cxn>
                  <a:cxn ang="0">
                    <a:pos x="89" y="4"/>
                  </a:cxn>
                  <a:cxn ang="0">
                    <a:pos x="91" y="6"/>
                  </a:cxn>
                  <a:cxn ang="0">
                    <a:pos x="91" y="139"/>
                  </a:cxn>
                  <a:cxn ang="0">
                    <a:pos x="91" y="139"/>
                  </a:cxn>
                  <a:cxn ang="0">
                    <a:pos x="89" y="142"/>
                  </a:cxn>
                  <a:cxn ang="0">
                    <a:pos x="88" y="144"/>
                  </a:cxn>
                  <a:cxn ang="0">
                    <a:pos x="87" y="146"/>
                  </a:cxn>
                  <a:cxn ang="0">
                    <a:pos x="84" y="146"/>
                  </a:cxn>
                </a:cxnLst>
                <a:rect l="0" t="0" r="r" b="b"/>
                <a:pathLst>
                  <a:path w="91" h="146">
                    <a:moveTo>
                      <a:pt x="32" y="129"/>
                    </a:moveTo>
                    <a:lnTo>
                      <a:pt x="32" y="129"/>
                    </a:lnTo>
                    <a:lnTo>
                      <a:pt x="34" y="133"/>
                    </a:lnTo>
                    <a:lnTo>
                      <a:pt x="35" y="136"/>
                    </a:lnTo>
                    <a:lnTo>
                      <a:pt x="39" y="137"/>
                    </a:lnTo>
                    <a:lnTo>
                      <a:pt x="41" y="138"/>
                    </a:lnTo>
                    <a:lnTo>
                      <a:pt x="41" y="138"/>
                    </a:lnTo>
                    <a:lnTo>
                      <a:pt x="45" y="137"/>
                    </a:lnTo>
                    <a:lnTo>
                      <a:pt x="48" y="136"/>
                    </a:lnTo>
                    <a:lnTo>
                      <a:pt x="49" y="133"/>
                    </a:lnTo>
                    <a:lnTo>
                      <a:pt x="50" y="129"/>
                    </a:lnTo>
                    <a:lnTo>
                      <a:pt x="50" y="129"/>
                    </a:lnTo>
                    <a:lnTo>
                      <a:pt x="49" y="125"/>
                    </a:lnTo>
                    <a:lnTo>
                      <a:pt x="48" y="123"/>
                    </a:lnTo>
                    <a:lnTo>
                      <a:pt x="45" y="122"/>
                    </a:lnTo>
                    <a:lnTo>
                      <a:pt x="41" y="120"/>
                    </a:lnTo>
                    <a:lnTo>
                      <a:pt x="7" y="120"/>
                    </a:lnTo>
                    <a:lnTo>
                      <a:pt x="7" y="120"/>
                    </a:lnTo>
                    <a:lnTo>
                      <a:pt x="5" y="120"/>
                    </a:lnTo>
                    <a:lnTo>
                      <a:pt x="2" y="119"/>
                    </a:lnTo>
                    <a:lnTo>
                      <a:pt x="1" y="117"/>
                    </a:lnTo>
                    <a:lnTo>
                      <a:pt x="0" y="114"/>
                    </a:lnTo>
                    <a:lnTo>
                      <a:pt x="0" y="6"/>
                    </a:lnTo>
                    <a:lnTo>
                      <a:pt x="0" y="6"/>
                    </a:lnTo>
                    <a:lnTo>
                      <a:pt x="1" y="4"/>
                    </a:lnTo>
                    <a:lnTo>
                      <a:pt x="2" y="2"/>
                    </a:lnTo>
                    <a:lnTo>
                      <a:pt x="5" y="1"/>
                    </a:lnTo>
                    <a:lnTo>
                      <a:pt x="7" y="0"/>
                    </a:lnTo>
                    <a:lnTo>
                      <a:pt x="84" y="0"/>
                    </a:lnTo>
                    <a:lnTo>
                      <a:pt x="84" y="0"/>
                    </a:lnTo>
                    <a:lnTo>
                      <a:pt x="87" y="1"/>
                    </a:lnTo>
                    <a:lnTo>
                      <a:pt x="88" y="2"/>
                    </a:lnTo>
                    <a:lnTo>
                      <a:pt x="89" y="4"/>
                    </a:lnTo>
                    <a:lnTo>
                      <a:pt x="91" y="6"/>
                    </a:lnTo>
                    <a:lnTo>
                      <a:pt x="91" y="139"/>
                    </a:lnTo>
                    <a:lnTo>
                      <a:pt x="91" y="139"/>
                    </a:lnTo>
                    <a:lnTo>
                      <a:pt x="89" y="142"/>
                    </a:lnTo>
                    <a:lnTo>
                      <a:pt x="88" y="144"/>
                    </a:lnTo>
                    <a:lnTo>
                      <a:pt x="87" y="146"/>
                    </a:lnTo>
                    <a:lnTo>
                      <a:pt x="84" y="146"/>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grpSp>
        <p:grpSp>
          <p:nvGrpSpPr>
            <p:cNvPr id="6" name="Groupe 836"/>
            <p:cNvGrpSpPr>
              <a:grpSpLocks/>
            </p:cNvGrpSpPr>
            <p:nvPr userDrawn="1"/>
          </p:nvGrpSpPr>
          <p:grpSpPr bwMode="auto">
            <a:xfrm>
              <a:off x="6165033" y="2867225"/>
              <a:ext cx="722304" cy="534472"/>
              <a:chOff x="1163614" y="7062589"/>
              <a:chExt cx="344488" cy="260350"/>
            </a:xfrm>
          </p:grpSpPr>
          <p:sp>
            <p:nvSpPr>
              <p:cNvPr id="26" name="Freeform 578"/>
              <p:cNvSpPr>
                <a:spLocks/>
              </p:cNvSpPr>
              <p:nvPr/>
            </p:nvSpPr>
            <p:spPr bwMode="auto">
              <a:xfrm>
                <a:off x="1477958" y="7108914"/>
                <a:ext cx="30348" cy="166252"/>
              </a:xfrm>
              <a:custGeom>
                <a:avLst/>
                <a:gdLst/>
                <a:ahLst/>
                <a:cxnLst>
                  <a:cxn ang="0">
                    <a:pos x="0" y="105"/>
                  </a:cxn>
                  <a:cxn ang="0">
                    <a:pos x="0" y="105"/>
                  </a:cxn>
                  <a:cxn ang="0">
                    <a:pos x="7" y="94"/>
                  </a:cxn>
                  <a:cxn ang="0">
                    <a:pos x="14" y="81"/>
                  </a:cxn>
                  <a:cxn ang="0">
                    <a:pos x="17" y="67"/>
                  </a:cxn>
                  <a:cxn ang="0">
                    <a:pos x="19" y="52"/>
                  </a:cxn>
                  <a:cxn ang="0">
                    <a:pos x="19" y="52"/>
                  </a:cxn>
                  <a:cxn ang="0">
                    <a:pos x="17" y="38"/>
                  </a:cxn>
                  <a:cxn ang="0">
                    <a:pos x="14" y="24"/>
                  </a:cxn>
                  <a:cxn ang="0">
                    <a:pos x="7" y="12"/>
                  </a:cxn>
                  <a:cxn ang="0">
                    <a:pos x="0" y="0"/>
                  </a:cxn>
                </a:cxnLst>
                <a:rect l="0" t="0" r="r" b="b"/>
                <a:pathLst>
                  <a:path w="19" h="105">
                    <a:moveTo>
                      <a:pt x="0" y="105"/>
                    </a:moveTo>
                    <a:lnTo>
                      <a:pt x="0" y="105"/>
                    </a:lnTo>
                    <a:lnTo>
                      <a:pt x="7" y="94"/>
                    </a:lnTo>
                    <a:lnTo>
                      <a:pt x="14" y="81"/>
                    </a:lnTo>
                    <a:lnTo>
                      <a:pt x="17" y="67"/>
                    </a:lnTo>
                    <a:lnTo>
                      <a:pt x="19" y="52"/>
                    </a:lnTo>
                    <a:lnTo>
                      <a:pt x="19" y="52"/>
                    </a:lnTo>
                    <a:lnTo>
                      <a:pt x="17" y="38"/>
                    </a:lnTo>
                    <a:lnTo>
                      <a:pt x="14" y="24"/>
                    </a:lnTo>
                    <a:lnTo>
                      <a:pt x="7" y="12"/>
                    </a:lnTo>
                    <a:lnTo>
                      <a:pt x="0" y="0"/>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27" name="Freeform 579"/>
              <p:cNvSpPr>
                <a:spLocks/>
              </p:cNvSpPr>
              <p:nvPr/>
            </p:nvSpPr>
            <p:spPr bwMode="auto">
              <a:xfrm>
                <a:off x="1277825" y="7273619"/>
                <a:ext cx="101707" cy="49489"/>
              </a:xfrm>
              <a:custGeom>
                <a:avLst/>
                <a:gdLst/>
                <a:ahLst/>
                <a:cxnLst>
                  <a:cxn ang="0">
                    <a:pos x="0" y="0"/>
                  </a:cxn>
                  <a:cxn ang="0">
                    <a:pos x="0" y="0"/>
                  </a:cxn>
                  <a:cxn ang="0">
                    <a:pos x="7" y="7"/>
                  </a:cxn>
                  <a:cxn ang="0">
                    <a:pos x="13" y="13"/>
                  </a:cxn>
                  <a:cxn ang="0">
                    <a:pos x="21" y="18"/>
                  </a:cxn>
                  <a:cxn ang="0">
                    <a:pos x="28" y="22"/>
                  </a:cxn>
                  <a:cxn ang="0">
                    <a:pos x="36" y="26"/>
                  </a:cxn>
                  <a:cxn ang="0">
                    <a:pos x="45" y="28"/>
                  </a:cxn>
                  <a:cxn ang="0">
                    <a:pos x="54" y="29"/>
                  </a:cxn>
                  <a:cxn ang="0">
                    <a:pos x="64" y="31"/>
                  </a:cxn>
                </a:cxnLst>
                <a:rect l="0" t="0" r="r" b="b"/>
                <a:pathLst>
                  <a:path w="64" h="31">
                    <a:moveTo>
                      <a:pt x="0" y="0"/>
                    </a:moveTo>
                    <a:lnTo>
                      <a:pt x="0" y="0"/>
                    </a:lnTo>
                    <a:lnTo>
                      <a:pt x="7" y="7"/>
                    </a:lnTo>
                    <a:lnTo>
                      <a:pt x="13" y="13"/>
                    </a:lnTo>
                    <a:lnTo>
                      <a:pt x="21" y="18"/>
                    </a:lnTo>
                    <a:lnTo>
                      <a:pt x="28" y="22"/>
                    </a:lnTo>
                    <a:lnTo>
                      <a:pt x="36" y="26"/>
                    </a:lnTo>
                    <a:lnTo>
                      <a:pt x="45" y="28"/>
                    </a:lnTo>
                    <a:lnTo>
                      <a:pt x="54" y="29"/>
                    </a:lnTo>
                    <a:lnTo>
                      <a:pt x="64" y="31"/>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28" name="Line 580"/>
              <p:cNvSpPr>
                <a:spLocks noChangeShapeType="1"/>
              </p:cNvSpPr>
              <p:nvPr/>
            </p:nvSpPr>
            <p:spPr bwMode="auto">
              <a:xfrm>
                <a:off x="1247477" y="7190880"/>
                <a:ext cx="1640" cy="1547"/>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29" name="Line 581"/>
              <p:cNvSpPr>
                <a:spLocks noChangeShapeType="1"/>
              </p:cNvSpPr>
              <p:nvPr/>
            </p:nvSpPr>
            <p:spPr bwMode="auto">
              <a:xfrm>
                <a:off x="1277825" y="7108914"/>
                <a:ext cx="1640" cy="1547"/>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30" name="Freeform 582"/>
              <p:cNvSpPr>
                <a:spLocks/>
              </p:cNvSpPr>
              <p:nvPr/>
            </p:nvSpPr>
            <p:spPr bwMode="auto">
              <a:xfrm>
                <a:off x="1277825" y="7062518"/>
                <a:ext cx="200134" cy="46396"/>
              </a:xfrm>
              <a:custGeom>
                <a:avLst/>
                <a:gdLst/>
                <a:ahLst/>
                <a:cxnLst>
                  <a:cxn ang="0">
                    <a:pos x="0" y="29"/>
                  </a:cxn>
                  <a:cxn ang="0">
                    <a:pos x="0" y="29"/>
                  </a:cxn>
                  <a:cxn ang="0">
                    <a:pos x="7" y="23"/>
                  </a:cxn>
                  <a:cxn ang="0">
                    <a:pos x="13" y="17"/>
                  </a:cxn>
                  <a:cxn ang="0">
                    <a:pos x="21" y="12"/>
                  </a:cxn>
                  <a:cxn ang="0">
                    <a:pos x="28" y="8"/>
                  </a:cxn>
                  <a:cxn ang="0">
                    <a:pos x="37" y="4"/>
                  </a:cxn>
                  <a:cxn ang="0">
                    <a:pos x="45" y="3"/>
                  </a:cxn>
                  <a:cxn ang="0">
                    <a:pos x="54" y="0"/>
                  </a:cxn>
                  <a:cxn ang="0">
                    <a:pos x="64" y="0"/>
                  </a:cxn>
                  <a:cxn ang="0">
                    <a:pos x="64" y="0"/>
                  </a:cxn>
                  <a:cxn ang="0">
                    <a:pos x="73" y="0"/>
                  </a:cxn>
                  <a:cxn ang="0">
                    <a:pos x="81" y="3"/>
                  </a:cxn>
                  <a:cxn ang="0">
                    <a:pos x="90" y="4"/>
                  </a:cxn>
                  <a:cxn ang="0">
                    <a:pos x="98" y="8"/>
                  </a:cxn>
                  <a:cxn ang="0">
                    <a:pos x="105" y="12"/>
                  </a:cxn>
                  <a:cxn ang="0">
                    <a:pos x="113" y="17"/>
                  </a:cxn>
                  <a:cxn ang="0">
                    <a:pos x="119" y="23"/>
                  </a:cxn>
                  <a:cxn ang="0">
                    <a:pos x="126" y="29"/>
                  </a:cxn>
                </a:cxnLst>
                <a:rect l="0" t="0" r="r" b="b"/>
                <a:pathLst>
                  <a:path w="126" h="29">
                    <a:moveTo>
                      <a:pt x="0" y="29"/>
                    </a:moveTo>
                    <a:lnTo>
                      <a:pt x="0" y="29"/>
                    </a:lnTo>
                    <a:lnTo>
                      <a:pt x="7" y="23"/>
                    </a:lnTo>
                    <a:lnTo>
                      <a:pt x="13" y="17"/>
                    </a:lnTo>
                    <a:lnTo>
                      <a:pt x="21" y="12"/>
                    </a:lnTo>
                    <a:lnTo>
                      <a:pt x="28" y="8"/>
                    </a:lnTo>
                    <a:lnTo>
                      <a:pt x="37" y="4"/>
                    </a:lnTo>
                    <a:lnTo>
                      <a:pt x="45" y="3"/>
                    </a:lnTo>
                    <a:lnTo>
                      <a:pt x="54" y="0"/>
                    </a:lnTo>
                    <a:lnTo>
                      <a:pt x="64" y="0"/>
                    </a:lnTo>
                    <a:lnTo>
                      <a:pt x="64" y="0"/>
                    </a:lnTo>
                    <a:lnTo>
                      <a:pt x="73" y="0"/>
                    </a:lnTo>
                    <a:lnTo>
                      <a:pt x="81" y="3"/>
                    </a:lnTo>
                    <a:lnTo>
                      <a:pt x="90" y="4"/>
                    </a:lnTo>
                    <a:lnTo>
                      <a:pt x="98" y="8"/>
                    </a:lnTo>
                    <a:lnTo>
                      <a:pt x="105" y="12"/>
                    </a:lnTo>
                    <a:lnTo>
                      <a:pt x="113" y="17"/>
                    </a:lnTo>
                    <a:lnTo>
                      <a:pt x="119" y="23"/>
                    </a:lnTo>
                    <a:lnTo>
                      <a:pt x="126" y="29"/>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31" name="Freeform 583"/>
              <p:cNvSpPr>
                <a:spLocks/>
              </p:cNvSpPr>
              <p:nvPr/>
            </p:nvSpPr>
            <p:spPr bwMode="auto">
              <a:xfrm>
                <a:off x="1277825" y="7108914"/>
                <a:ext cx="200134" cy="21651"/>
              </a:xfrm>
              <a:custGeom>
                <a:avLst/>
                <a:gdLst/>
                <a:ahLst/>
                <a:cxnLst>
                  <a:cxn ang="0">
                    <a:pos x="0" y="0"/>
                  </a:cxn>
                  <a:cxn ang="0">
                    <a:pos x="0" y="0"/>
                  </a:cxn>
                  <a:cxn ang="0">
                    <a:pos x="13" y="7"/>
                  </a:cxn>
                  <a:cxn ang="0">
                    <a:pos x="28" y="10"/>
                  </a:cxn>
                  <a:cxn ang="0">
                    <a:pos x="45" y="13"/>
                  </a:cxn>
                  <a:cxn ang="0">
                    <a:pos x="62" y="14"/>
                  </a:cxn>
                  <a:cxn ang="0">
                    <a:pos x="62" y="14"/>
                  </a:cxn>
                  <a:cxn ang="0">
                    <a:pos x="81" y="13"/>
                  </a:cxn>
                  <a:cxn ang="0">
                    <a:pos x="98" y="10"/>
                  </a:cxn>
                  <a:cxn ang="0">
                    <a:pos x="113" y="5"/>
                  </a:cxn>
                  <a:cxn ang="0">
                    <a:pos x="126" y="0"/>
                  </a:cxn>
                </a:cxnLst>
                <a:rect l="0" t="0" r="r" b="b"/>
                <a:pathLst>
                  <a:path w="126" h="14">
                    <a:moveTo>
                      <a:pt x="0" y="0"/>
                    </a:moveTo>
                    <a:lnTo>
                      <a:pt x="0" y="0"/>
                    </a:lnTo>
                    <a:lnTo>
                      <a:pt x="13" y="7"/>
                    </a:lnTo>
                    <a:lnTo>
                      <a:pt x="28" y="10"/>
                    </a:lnTo>
                    <a:lnTo>
                      <a:pt x="45" y="13"/>
                    </a:lnTo>
                    <a:lnTo>
                      <a:pt x="62" y="14"/>
                    </a:lnTo>
                    <a:lnTo>
                      <a:pt x="62" y="14"/>
                    </a:lnTo>
                    <a:lnTo>
                      <a:pt x="81" y="13"/>
                    </a:lnTo>
                    <a:lnTo>
                      <a:pt x="98" y="10"/>
                    </a:lnTo>
                    <a:lnTo>
                      <a:pt x="113" y="5"/>
                    </a:lnTo>
                    <a:lnTo>
                      <a:pt x="126" y="0"/>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32" name="Freeform 584"/>
              <p:cNvSpPr>
                <a:spLocks/>
              </p:cNvSpPr>
              <p:nvPr/>
            </p:nvSpPr>
            <p:spPr bwMode="auto">
              <a:xfrm>
                <a:off x="1277825" y="7251968"/>
                <a:ext cx="200134" cy="23198"/>
              </a:xfrm>
              <a:custGeom>
                <a:avLst/>
                <a:gdLst/>
                <a:ahLst/>
                <a:cxnLst>
                  <a:cxn ang="0">
                    <a:pos x="126" y="14"/>
                  </a:cxn>
                  <a:cxn ang="0">
                    <a:pos x="126" y="14"/>
                  </a:cxn>
                  <a:cxn ang="0">
                    <a:pos x="113" y="9"/>
                  </a:cxn>
                  <a:cxn ang="0">
                    <a:pos x="98" y="4"/>
                  </a:cxn>
                  <a:cxn ang="0">
                    <a:pos x="81" y="2"/>
                  </a:cxn>
                  <a:cxn ang="0">
                    <a:pos x="64" y="0"/>
                  </a:cxn>
                  <a:cxn ang="0">
                    <a:pos x="64" y="0"/>
                  </a:cxn>
                  <a:cxn ang="0">
                    <a:pos x="45" y="2"/>
                  </a:cxn>
                  <a:cxn ang="0">
                    <a:pos x="28" y="4"/>
                  </a:cxn>
                  <a:cxn ang="0">
                    <a:pos x="13" y="9"/>
                  </a:cxn>
                  <a:cxn ang="0">
                    <a:pos x="0" y="15"/>
                  </a:cxn>
                </a:cxnLst>
                <a:rect l="0" t="0" r="r" b="b"/>
                <a:pathLst>
                  <a:path w="126" h="15">
                    <a:moveTo>
                      <a:pt x="126" y="14"/>
                    </a:moveTo>
                    <a:lnTo>
                      <a:pt x="126" y="14"/>
                    </a:lnTo>
                    <a:lnTo>
                      <a:pt x="113" y="9"/>
                    </a:lnTo>
                    <a:lnTo>
                      <a:pt x="98" y="4"/>
                    </a:lnTo>
                    <a:lnTo>
                      <a:pt x="81" y="2"/>
                    </a:lnTo>
                    <a:lnTo>
                      <a:pt x="64" y="0"/>
                    </a:lnTo>
                    <a:lnTo>
                      <a:pt x="64" y="0"/>
                    </a:lnTo>
                    <a:lnTo>
                      <a:pt x="45" y="2"/>
                    </a:lnTo>
                    <a:lnTo>
                      <a:pt x="28" y="4"/>
                    </a:lnTo>
                    <a:lnTo>
                      <a:pt x="13" y="9"/>
                    </a:lnTo>
                    <a:lnTo>
                      <a:pt x="0" y="15"/>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33" name="Freeform 585"/>
              <p:cNvSpPr>
                <a:spLocks/>
              </p:cNvSpPr>
              <p:nvPr/>
            </p:nvSpPr>
            <p:spPr bwMode="auto">
              <a:xfrm>
                <a:off x="1308173" y="7062518"/>
                <a:ext cx="141078" cy="260591"/>
              </a:xfrm>
              <a:custGeom>
                <a:avLst/>
                <a:gdLst/>
                <a:ahLst/>
                <a:cxnLst>
                  <a:cxn ang="0">
                    <a:pos x="0" y="81"/>
                  </a:cxn>
                  <a:cxn ang="0">
                    <a:pos x="0" y="81"/>
                  </a:cxn>
                  <a:cxn ang="0">
                    <a:pos x="2" y="65"/>
                  </a:cxn>
                  <a:cxn ang="0">
                    <a:pos x="4" y="50"/>
                  </a:cxn>
                  <a:cxn ang="0">
                    <a:pos x="8" y="36"/>
                  </a:cxn>
                  <a:cxn ang="0">
                    <a:pos x="13" y="24"/>
                  </a:cxn>
                  <a:cxn ang="0">
                    <a:pos x="19" y="14"/>
                  </a:cxn>
                  <a:cxn ang="0">
                    <a:pos x="27" y="7"/>
                  </a:cxn>
                  <a:cxn ang="0">
                    <a:pos x="36" y="1"/>
                  </a:cxn>
                  <a:cxn ang="0">
                    <a:pos x="40" y="0"/>
                  </a:cxn>
                  <a:cxn ang="0">
                    <a:pos x="45" y="0"/>
                  </a:cxn>
                  <a:cxn ang="0">
                    <a:pos x="45" y="0"/>
                  </a:cxn>
                  <a:cxn ang="0">
                    <a:pos x="48" y="0"/>
                  </a:cxn>
                  <a:cxn ang="0">
                    <a:pos x="54" y="1"/>
                  </a:cxn>
                  <a:cxn ang="0">
                    <a:pos x="61" y="7"/>
                  </a:cxn>
                  <a:cxn ang="0">
                    <a:pos x="69" y="14"/>
                  </a:cxn>
                  <a:cxn ang="0">
                    <a:pos x="75" y="24"/>
                  </a:cxn>
                  <a:cxn ang="0">
                    <a:pos x="81" y="36"/>
                  </a:cxn>
                  <a:cxn ang="0">
                    <a:pos x="85" y="50"/>
                  </a:cxn>
                  <a:cxn ang="0">
                    <a:pos x="88" y="65"/>
                  </a:cxn>
                  <a:cxn ang="0">
                    <a:pos x="89" y="81"/>
                  </a:cxn>
                  <a:cxn ang="0">
                    <a:pos x="89" y="81"/>
                  </a:cxn>
                  <a:cxn ang="0">
                    <a:pos x="88" y="98"/>
                  </a:cxn>
                  <a:cxn ang="0">
                    <a:pos x="85" y="113"/>
                  </a:cxn>
                  <a:cxn ang="0">
                    <a:pos x="81" y="127"/>
                  </a:cxn>
                  <a:cxn ang="0">
                    <a:pos x="75" y="140"/>
                  </a:cxn>
                  <a:cxn ang="0">
                    <a:pos x="69" y="150"/>
                  </a:cxn>
                  <a:cxn ang="0">
                    <a:pos x="61" y="157"/>
                  </a:cxn>
                  <a:cxn ang="0">
                    <a:pos x="54" y="161"/>
                  </a:cxn>
                  <a:cxn ang="0">
                    <a:pos x="48" y="162"/>
                  </a:cxn>
                  <a:cxn ang="0">
                    <a:pos x="45" y="164"/>
                  </a:cxn>
                  <a:cxn ang="0">
                    <a:pos x="45" y="164"/>
                  </a:cxn>
                  <a:cxn ang="0">
                    <a:pos x="38" y="162"/>
                  </a:cxn>
                  <a:cxn ang="0">
                    <a:pos x="33" y="160"/>
                  </a:cxn>
                  <a:cxn ang="0">
                    <a:pos x="27" y="157"/>
                  </a:cxn>
                  <a:cxn ang="0">
                    <a:pos x="22" y="152"/>
                  </a:cxn>
                  <a:cxn ang="0">
                    <a:pos x="18" y="147"/>
                  </a:cxn>
                  <a:cxn ang="0">
                    <a:pos x="13" y="140"/>
                  </a:cxn>
                  <a:cxn ang="0">
                    <a:pos x="9" y="132"/>
                  </a:cxn>
                  <a:cxn ang="0">
                    <a:pos x="7" y="124"/>
                  </a:cxn>
                </a:cxnLst>
                <a:rect l="0" t="0" r="r" b="b"/>
                <a:pathLst>
                  <a:path w="89" h="164">
                    <a:moveTo>
                      <a:pt x="0" y="81"/>
                    </a:moveTo>
                    <a:lnTo>
                      <a:pt x="0" y="81"/>
                    </a:lnTo>
                    <a:lnTo>
                      <a:pt x="2" y="65"/>
                    </a:lnTo>
                    <a:lnTo>
                      <a:pt x="4" y="50"/>
                    </a:lnTo>
                    <a:lnTo>
                      <a:pt x="8" y="36"/>
                    </a:lnTo>
                    <a:lnTo>
                      <a:pt x="13" y="24"/>
                    </a:lnTo>
                    <a:lnTo>
                      <a:pt x="19" y="14"/>
                    </a:lnTo>
                    <a:lnTo>
                      <a:pt x="27" y="7"/>
                    </a:lnTo>
                    <a:lnTo>
                      <a:pt x="36" y="1"/>
                    </a:lnTo>
                    <a:lnTo>
                      <a:pt x="40" y="0"/>
                    </a:lnTo>
                    <a:lnTo>
                      <a:pt x="45" y="0"/>
                    </a:lnTo>
                    <a:lnTo>
                      <a:pt x="45" y="0"/>
                    </a:lnTo>
                    <a:lnTo>
                      <a:pt x="48" y="0"/>
                    </a:lnTo>
                    <a:lnTo>
                      <a:pt x="54" y="1"/>
                    </a:lnTo>
                    <a:lnTo>
                      <a:pt x="61" y="7"/>
                    </a:lnTo>
                    <a:lnTo>
                      <a:pt x="69" y="14"/>
                    </a:lnTo>
                    <a:lnTo>
                      <a:pt x="75" y="24"/>
                    </a:lnTo>
                    <a:lnTo>
                      <a:pt x="81" y="36"/>
                    </a:lnTo>
                    <a:lnTo>
                      <a:pt x="85" y="50"/>
                    </a:lnTo>
                    <a:lnTo>
                      <a:pt x="88" y="65"/>
                    </a:lnTo>
                    <a:lnTo>
                      <a:pt x="89" y="81"/>
                    </a:lnTo>
                    <a:lnTo>
                      <a:pt x="89" y="81"/>
                    </a:lnTo>
                    <a:lnTo>
                      <a:pt x="88" y="98"/>
                    </a:lnTo>
                    <a:lnTo>
                      <a:pt x="85" y="113"/>
                    </a:lnTo>
                    <a:lnTo>
                      <a:pt x="81" y="127"/>
                    </a:lnTo>
                    <a:lnTo>
                      <a:pt x="75" y="140"/>
                    </a:lnTo>
                    <a:lnTo>
                      <a:pt x="69" y="150"/>
                    </a:lnTo>
                    <a:lnTo>
                      <a:pt x="61" y="157"/>
                    </a:lnTo>
                    <a:lnTo>
                      <a:pt x="54" y="161"/>
                    </a:lnTo>
                    <a:lnTo>
                      <a:pt x="48" y="162"/>
                    </a:lnTo>
                    <a:lnTo>
                      <a:pt x="45" y="164"/>
                    </a:lnTo>
                    <a:lnTo>
                      <a:pt x="45" y="164"/>
                    </a:lnTo>
                    <a:lnTo>
                      <a:pt x="38" y="162"/>
                    </a:lnTo>
                    <a:lnTo>
                      <a:pt x="33" y="160"/>
                    </a:lnTo>
                    <a:lnTo>
                      <a:pt x="27" y="157"/>
                    </a:lnTo>
                    <a:lnTo>
                      <a:pt x="22" y="152"/>
                    </a:lnTo>
                    <a:lnTo>
                      <a:pt x="18" y="147"/>
                    </a:lnTo>
                    <a:lnTo>
                      <a:pt x="13" y="140"/>
                    </a:lnTo>
                    <a:lnTo>
                      <a:pt x="9" y="132"/>
                    </a:lnTo>
                    <a:lnTo>
                      <a:pt x="7" y="124"/>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34" name="Line 586"/>
              <p:cNvSpPr>
                <a:spLocks noChangeShapeType="1"/>
              </p:cNvSpPr>
              <p:nvPr/>
            </p:nvSpPr>
            <p:spPr bwMode="auto">
              <a:xfrm>
                <a:off x="1247477" y="7190880"/>
                <a:ext cx="260830" cy="1547"/>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35" name="Line 587"/>
              <p:cNvSpPr>
                <a:spLocks noChangeShapeType="1"/>
              </p:cNvSpPr>
              <p:nvPr/>
            </p:nvSpPr>
            <p:spPr bwMode="auto">
              <a:xfrm flipV="1">
                <a:off x="1379532" y="7062518"/>
                <a:ext cx="820" cy="260591"/>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36" name="Line 588"/>
              <p:cNvSpPr>
                <a:spLocks noChangeShapeType="1"/>
              </p:cNvSpPr>
              <p:nvPr/>
            </p:nvSpPr>
            <p:spPr bwMode="auto">
              <a:xfrm>
                <a:off x="1163814" y="7167682"/>
                <a:ext cx="83662" cy="1547"/>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37" name="Freeform 589"/>
              <p:cNvSpPr>
                <a:spLocks/>
              </p:cNvSpPr>
              <p:nvPr/>
            </p:nvSpPr>
            <p:spPr bwMode="auto">
              <a:xfrm>
                <a:off x="1247477" y="7143711"/>
                <a:ext cx="25427" cy="47170"/>
              </a:xfrm>
              <a:custGeom>
                <a:avLst/>
                <a:gdLst/>
                <a:ahLst/>
                <a:cxnLst>
                  <a:cxn ang="0">
                    <a:pos x="0" y="0"/>
                  </a:cxn>
                  <a:cxn ang="0">
                    <a:pos x="16" y="15"/>
                  </a:cxn>
                  <a:cxn ang="0">
                    <a:pos x="0" y="30"/>
                  </a:cxn>
                </a:cxnLst>
                <a:rect l="0" t="0" r="r" b="b"/>
                <a:pathLst>
                  <a:path w="16" h="30">
                    <a:moveTo>
                      <a:pt x="0" y="0"/>
                    </a:moveTo>
                    <a:lnTo>
                      <a:pt x="16" y="15"/>
                    </a:lnTo>
                    <a:lnTo>
                      <a:pt x="0" y="30"/>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38" name="Line 590"/>
              <p:cNvSpPr>
                <a:spLocks noChangeShapeType="1"/>
              </p:cNvSpPr>
              <p:nvPr/>
            </p:nvSpPr>
            <p:spPr bwMode="auto">
              <a:xfrm>
                <a:off x="1231892" y="7235730"/>
                <a:ext cx="86943" cy="1547"/>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39" name="Freeform 591"/>
              <p:cNvSpPr>
                <a:spLocks/>
              </p:cNvSpPr>
              <p:nvPr/>
            </p:nvSpPr>
            <p:spPr bwMode="auto">
              <a:xfrm>
                <a:off x="1318836" y="7210212"/>
                <a:ext cx="23787" cy="49489"/>
              </a:xfrm>
              <a:custGeom>
                <a:avLst/>
                <a:gdLst/>
                <a:ahLst/>
                <a:cxnLst>
                  <a:cxn ang="0">
                    <a:pos x="0" y="0"/>
                  </a:cxn>
                  <a:cxn ang="0">
                    <a:pos x="15" y="16"/>
                  </a:cxn>
                  <a:cxn ang="0">
                    <a:pos x="0" y="31"/>
                  </a:cxn>
                </a:cxnLst>
                <a:rect l="0" t="0" r="r" b="b"/>
                <a:pathLst>
                  <a:path w="15" h="31">
                    <a:moveTo>
                      <a:pt x="0" y="0"/>
                    </a:moveTo>
                    <a:lnTo>
                      <a:pt x="15" y="16"/>
                    </a:lnTo>
                    <a:lnTo>
                      <a:pt x="0" y="31"/>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grpSp>
        <p:grpSp>
          <p:nvGrpSpPr>
            <p:cNvPr id="7" name="Groupe 320"/>
            <p:cNvGrpSpPr>
              <a:grpSpLocks/>
            </p:cNvGrpSpPr>
            <p:nvPr userDrawn="1"/>
          </p:nvGrpSpPr>
          <p:grpSpPr bwMode="auto">
            <a:xfrm>
              <a:off x="4610305" y="2502608"/>
              <a:ext cx="442816" cy="482367"/>
              <a:chOff x="4430703" y="4715239"/>
              <a:chExt cx="374626" cy="416805"/>
            </a:xfrm>
          </p:grpSpPr>
          <p:sp>
            <p:nvSpPr>
              <p:cNvPr id="21" name="Freeform 897"/>
              <p:cNvSpPr>
                <a:spLocks/>
              </p:cNvSpPr>
              <p:nvPr/>
            </p:nvSpPr>
            <p:spPr bwMode="auto">
              <a:xfrm>
                <a:off x="4649334" y="4788757"/>
                <a:ext cx="155680" cy="256503"/>
              </a:xfrm>
              <a:custGeom>
                <a:avLst/>
                <a:gdLst>
                  <a:gd name="connsiteX0" fmla="*/ 4912 w 10000"/>
                  <a:gd name="connsiteY0" fmla="*/ 10000 h 10000"/>
                  <a:gd name="connsiteX1" fmla="*/ 4912 w 10000"/>
                  <a:gd name="connsiteY1" fmla="*/ 10000 h 10000"/>
                  <a:gd name="connsiteX2" fmla="*/ 6754 w 10000"/>
                  <a:gd name="connsiteY2" fmla="*/ 10000 h 10000"/>
                  <a:gd name="connsiteX3" fmla="*/ 8421 w 10000"/>
                  <a:gd name="connsiteY3" fmla="*/ 9938 h 10000"/>
                  <a:gd name="connsiteX4" fmla="*/ 9561 w 10000"/>
                  <a:gd name="connsiteY4" fmla="*/ 9814 h 10000"/>
                  <a:gd name="connsiteX5" fmla="*/ 9912 w 10000"/>
                  <a:gd name="connsiteY5" fmla="*/ 9752 h 10000"/>
                  <a:gd name="connsiteX6" fmla="*/ 10000 w 10000"/>
                  <a:gd name="connsiteY6" fmla="*/ 9689 h 10000"/>
                  <a:gd name="connsiteX7" fmla="*/ 10000 w 10000"/>
                  <a:gd name="connsiteY7" fmla="*/ 9689 h 10000"/>
                  <a:gd name="connsiteX8" fmla="*/ 10000 w 10000"/>
                  <a:gd name="connsiteY8" fmla="*/ 8634 h 10000"/>
                  <a:gd name="connsiteX9" fmla="*/ 9912 w 10000"/>
                  <a:gd name="connsiteY9" fmla="*/ 7702 h 10000"/>
                  <a:gd name="connsiteX10" fmla="*/ 9561 w 10000"/>
                  <a:gd name="connsiteY10" fmla="*/ 6832 h 10000"/>
                  <a:gd name="connsiteX11" fmla="*/ 9211 w 10000"/>
                  <a:gd name="connsiteY11" fmla="*/ 6087 h 10000"/>
                  <a:gd name="connsiteX12" fmla="*/ 8684 w 10000"/>
                  <a:gd name="connsiteY12" fmla="*/ 5342 h 10000"/>
                  <a:gd name="connsiteX13" fmla="*/ 7982 w 10000"/>
                  <a:gd name="connsiteY13" fmla="*/ 4783 h 10000"/>
                  <a:gd name="connsiteX14" fmla="*/ 7105 w 10000"/>
                  <a:gd name="connsiteY14" fmla="*/ 4410 h 10000"/>
                  <a:gd name="connsiteX15" fmla="*/ 6140 w 10000"/>
                  <a:gd name="connsiteY15" fmla="*/ 4099 h 10000"/>
                  <a:gd name="connsiteX16" fmla="*/ 6140 w 10000"/>
                  <a:gd name="connsiteY16" fmla="*/ 4099 h 10000"/>
                  <a:gd name="connsiteX17" fmla="*/ 6667 w 10000"/>
                  <a:gd name="connsiteY17" fmla="*/ 3727 h 10000"/>
                  <a:gd name="connsiteX18" fmla="*/ 7018 w 10000"/>
                  <a:gd name="connsiteY18" fmla="*/ 3230 h 10000"/>
                  <a:gd name="connsiteX19" fmla="*/ 7281 w 10000"/>
                  <a:gd name="connsiteY19" fmla="*/ 2671 h 10000"/>
                  <a:gd name="connsiteX20" fmla="*/ 7544 w 10000"/>
                  <a:gd name="connsiteY20" fmla="*/ 2112 h 10000"/>
                  <a:gd name="connsiteX21" fmla="*/ 7544 w 10000"/>
                  <a:gd name="connsiteY21" fmla="*/ 2112 h 10000"/>
                  <a:gd name="connsiteX22" fmla="*/ 7456 w 10000"/>
                  <a:gd name="connsiteY22" fmla="*/ 1677 h 10000"/>
                  <a:gd name="connsiteX23" fmla="*/ 7281 w 10000"/>
                  <a:gd name="connsiteY23" fmla="*/ 1242 h 10000"/>
                  <a:gd name="connsiteX24" fmla="*/ 7105 w 10000"/>
                  <a:gd name="connsiteY24" fmla="*/ 870 h 10000"/>
                  <a:gd name="connsiteX25" fmla="*/ 6754 w 10000"/>
                  <a:gd name="connsiteY25" fmla="*/ 559 h 10000"/>
                  <a:gd name="connsiteX26" fmla="*/ 6404 w 10000"/>
                  <a:gd name="connsiteY26" fmla="*/ 311 h 10000"/>
                  <a:gd name="connsiteX27" fmla="*/ 5965 w 10000"/>
                  <a:gd name="connsiteY27" fmla="*/ 186 h 10000"/>
                  <a:gd name="connsiteX28" fmla="*/ 5526 w 10000"/>
                  <a:gd name="connsiteY28" fmla="*/ 0 h 10000"/>
                  <a:gd name="connsiteX29" fmla="*/ 5000 w 10000"/>
                  <a:gd name="connsiteY29" fmla="*/ 0 h 10000"/>
                  <a:gd name="connsiteX30" fmla="*/ 5000 w 10000"/>
                  <a:gd name="connsiteY30" fmla="*/ 0 h 10000"/>
                  <a:gd name="connsiteX31" fmla="*/ 4561 w 10000"/>
                  <a:gd name="connsiteY31" fmla="*/ 0 h 10000"/>
                  <a:gd name="connsiteX32" fmla="*/ 4123 w 10000"/>
                  <a:gd name="connsiteY32" fmla="*/ 186 h 10000"/>
                  <a:gd name="connsiteX33" fmla="*/ 3684 w 10000"/>
                  <a:gd name="connsiteY33" fmla="*/ 311 h 10000"/>
                  <a:gd name="connsiteX34" fmla="*/ 3246 w 10000"/>
                  <a:gd name="connsiteY34" fmla="*/ 559 h 10000"/>
                  <a:gd name="connsiteX35" fmla="*/ 2982 w 10000"/>
                  <a:gd name="connsiteY35" fmla="*/ 870 h 10000"/>
                  <a:gd name="connsiteX36" fmla="*/ 2719 w 10000"/>
                  <a:gd name="connsiteY36" fmla="*/ 1242 h 10000"/>
                  <a:gd name="connsiteX37" fmla="*/ 2544 w 10000"/>
                  <a:gd name="connsiteY37" fmla="*/ 1677 h 10000"/>
                  <a:gd name="connsiteX38" fmla="*/ 2544 w 10000"/>
                  <a:gd name="connsiteY38" fmla="*/ 2112 h 10000"/>
                  <a:gd name="connsiteX39" fmla="*/ 2544 w 10000"/>
                  <a:gd name="connsiteY39" fmla="*/ 2112 h 10000"/>
                  <a:gd name="connsiteX40" fmla="*/ 2632 w 10000"/>
                  <a:gd name="connsiteY40" fmla="*/ 2671 h 10000"/>
                  <a:gd name="connsiteX41" fmla="*/ 2982 w 10000"/>
                  <a:gd name="connsiteY41" fmla="*/ 3230 h 10000"/>
                  <a:gd name="connsiteX42" fmla="*/ 3421 w 10000"/>
                  <a:gd name="connsiteY42" fmla="*/ 3727 h 10000"/>
                  <a:gd name="connsiteX43" fmla="*/ 3860 w 10000"/>
                  <a:gd name="connsiteY43" fmla="*/ 4099 h 10000"/>
                  <a:gd name="connsiteX44" fmla="*/ 3860 w 10000"/>
                  <a:gd name="connsiteY44" fmla="*/ 4099 h 10000"/>
                  <a:gd name="connsiteX45" fmla="*/ 2895 w 10000"/>
                  <a:gd name="connsiteY45" fmla="*/ 4410 h 10000"/>
                  <a:gd name="connsiteX46" fmla="*/ 2105 w 10000"/>
                  <a:gd name="connsiteY46" fmla="*/ 4783 h 10000"/>
                  <a:gd name="connsiteX47" fmla="*/ 1404 w 10000"/>
                  <a:gd name="connsiteY47" fmla="*/ 5342 h 10000"/>
                  <a:gd name="connsiteX48" fmla="*/ 877 w 10000"/>
                  <a:gd name="connsiteY48" fmla="*/ 6087 h 10000"/>
                  <a:gd name="connsiteX49" fmla="*/ 439 w 10000"/>
                  <a:gd name="connsiteY49" fmla="*/ 6832 h 10000"/>
                  <a:gd name="connsiteX50" fmla="*/ 175 w 10000"/>
                  <a:gd name="connsiteY50" fmla="*/ 7702 h 10000"/>
                  <a:gd name="connsiteX51" fmla="*/ 0 w 10000"/>
                  <a:gd name="connsiteY51" fmla="*/ 8634 h 10000"/>
                  <a:gd name="connsiteX0" fmla="*/ 4737 w 9825"/>
                  <a:gd name="connsiteY0" fmla="*/ 10000 h 10000"/>
                  <a:gd name="connsiteX1" fmla="*/ 4737 w 9825"/>
                  <a:gd name="connsiteY1" fmla="*/ 10000 h 10000"/>
                  <a:gd name="connsiteX2" fmla="*/ 6579 w 9825"/>
                  <a:gd name="connsiteY2" fmla="*/ 10000 h 10000"/>
                  <a:gd name="connsiteX3" fmla="*/ 8246 w 9825"/>
                  <a:gd name="connsiteY3" fmla="*/ 9938 h 10000"/>
                  <a:gd name="connsiteX4" fmla="*/ 9386 w 9825"/>
                  <a:gd name="connsiteY4" fmla="*/ 9814 h 10000"/>
                  <a:gd name="connsiteX5" fmla="*/ 9737 w 9825"/>
                  <a:gd name="connsiteY5" fmla="*/ 9752 h 10000"/>
                  <a:gd name="connsiteX6" fmla="*/ 9825 w 9825"/>
                  <a:gd name="connsiteY6" fmla="*/ 9689 h 10000"/>
                  <a:gd name="connsiteX7" fmla="*/ 9825 w 9825"/>
                  <a:gd name="connsiteY7" fmla="*/ 9689 h 10000"/>
                  <a:gd name="connsiteX8" fmla="*/ 9825 w 9825"/>
                  <a:gd name="connsiteY8" fmla="*/ 8634 h 10000"/>
                  <a:gd name="connsiteX9" fmla="*/ 9737 w 9825"/>
                  <a:gd name="connsiteY9" fmla="*/ 7702 h 10000"/>
                  <a:gd name="connsiteX10" fmla="*/ 9386 w 9825"/>
                  <a:gd name="connsiteY10" fmla="*/ 6832 h 10000"/>
                  <a:gd name="connsiteX11" fmla="*/ 9036 w 9825"/>
                  <a:gd name="connsiteY11" fmla="*/ 6087 h 10000"/>
                  <a:gd name="connsiteX12" fmla="*/ 8509 w 9825"/>
                  <a:gd name="connsiteY12" fmla="*/ 5342 h 10000"/>
                  <a:gd name="connsiteX13" fmla="*/ 7807 w 9825"/>
                  <a:gd name="connsiteY13" fmla="*/ 4783 h 10000"/>
                  <a:gd name="connsiteX14" fmla="*/ 6930 w 9825"/>
                  <a:gd name="connsiteY14" fmla="*/ 4410 h 10000"/>
                  <a:gd name="connsiteX15" fmla="*/ 5965 w 9825"/>
                  <a:gd name="connsiteY15" fmla="*/ 4099 h 10000"/>
                  <a:gd name="connsiteX16" fmla="*/ 5965 w 9825"/>
                  <a:gd name="connsiteY16" fmla="*/ 4099 h 10000"/>
                  <a:gd name="connsiteX17" fmla="*/ 6492 w 9825"/>
                  <a:gd name="connsiteY17" fmla="*/ 3727 h 10000"/>
                  <a:gd name="connsiteX18" fmla="*/ 6843 w 9825"/>
                  <a:gd name="connsiteY18" fmla="*/ 3230 h 10000"/>
                  <a:gd name="connsiteX19" fmla="*/ 7106 w 9825"/>
                  <a:gd name="connsiteY19" fmla="*/ 2671 h 10000"/>
                  <a:gd name="connsiteX20" fmla="*/ 7369 w 9825"/>
                  <a:gd name="connsiteY20" fmla="*/ 2112 h 10000"/>
                  <a:gd name="connsiteX21" fmla="*/ 7369 w 9825"/>
                  <a:gd name="connsiteY21" fmla="*/ 2112 h 10000"/>
                  <a:gd name="connsiteX22" fmla="*/ 7281 w 9825"/>
                  <a:gd name="connsiteY22" fmla="*/ 1677 h 10000"/>
                  <a:gd name="connsiteX23" fmla="*/ 7106 w 9825"/>
                  <a:gd name="connsiteY23" fmla="*/ 1242 h 10000"/>
                  <a:gd name="connsiteX24" fmla="*/ 6930 w 9825"/>
                  <a:gd name="connsiteY24" fmla="*/ 870 h 10000"/>
                  <a:gd name="connsiteX25" fmla="*/ 6579 w 9825"/>
                  <a:gd name="connsiteY25" fmla="*/ 559 h 10000"/>
                  <a:gd name="connsiteX26" fmla="*/ 6229 w 9825"/>
                  <a:gd name="connsiteY26" fmla="*/ 311 h 10000"/>
                  <a:gd name="connsiteX27" fmla="*/ 5790 w 9825"/>
                  <a:gd name="connsiteY27" fmla="*/ 186 h 10000"/>
                  <a:gd name="connsiteX28" fmla="*/ 5351 w 9825"/>
                  <a:gd name="connsiteY28" fmla="*/ 0 h 10000"/>
                  <a:gd name="connsiteX29" fmla="*/ 4825 w 9825"/>
                  <a:gd name="connsiteY29" fmla="*/ 0 h 10000"/>
                  <a:gd name="connsiteX30" fmla="*/ 4825 w 9825"/>
                  <a:gd name="connsiteY30" fmla="*/ 0 h 10000"/>
                  <a:gd name="connsiteX31" fmla="*/ 4386 w 9825"/>
                  <a:gd name="connsiteY31" fmla="*/ 0 h 10000"/>
                  <a:gd name="connsiteX32" fmla="*/ 3948 w 9825"/>
                  <a:gd name="connsiteY32" fmla="*/ 186 h 10000"/>
                  <a:gd name="connsiteX33" fmla="*/ 3509 w 9825"/>
                  <a:gd name="connsiteY33" fmla="*/ 311 h 10000"/>
                  <a:gd name="connsiteX34" fmla="*/ 3071 w 9825"/>
                  <a:gd name="connsiteY34" fmla="*/ 559 h 10000"/>
                  <a:gd name="connsiteX35" fmla="*/ 2807 w 9825"/>
                  <a:gd name="connsiteY35" fmla="*/ 870 h 10000"/>
                  <a:gd name="connsiteX36" fmla="*/ 2544 w 9825"/>
                  <a:gd name="connsiteY36" fmla="*/ 1242 h 10000"/>
                  <a:gd name="connsiteX37" fmla="*/ 2369 w 9825"/>
                  <a:gd name="connsiteY37" fmla="*/ 1677 h 10000"/>
                  <a:gd name="connsiteX38" fmla="*/ 2369 w 9825"/>
                  <a:gd name="connsiteY38" fmla="*/ 2112 h 10000"/>
                  <a:gd name="connsiteX39" fmla="*/ 2369 w 9825"/>
                  <a:gd name="connsiteY39" fmla="*/ 2112 h 10000"/>
                  <a:gd name="connsiteX40" fmla="*/ 2457 w 9825"/>
                  <a:gd name="connsiteY40" fmla="*/ 2671 h 10000"/>
                  <a:gd name="connsiteX41" fmla="*/ 2807 w 9825"/>
                  <a:gd name="connsiteY41" fmla="*/ 3230 h 10000"/>
                  <a:gd name="connsiteX42" fmla="*/ 3246 w 9825"/>
                  <a:gd name="connsiteY42" fmla="*/ 3727 h 10000"/>
                  <a:gd name="connsiteX43" fmla="*/ 3685 w 9825"/>
                  <a:gd name="connsiteY43" fmla="*/ 4099 h 10000"/>
                  <a:gd name="connsiteX44" fmla="*/ 3685 w 9825"/>
                  <a:gd name="connsiteY44" fmla="*/ 4099 h 10000"/>
                  <a:gd name="connsiteX45" fmla="*/ 2720 w 9825"/>
                  <a:gd name="connsiteY45" fmla="*/ 4410 h 10000"/>
                  <a:gd name="connsiteX46" fmla="*/ 1930 w 9825"/>
                  <a:gd name="connsiteY46" fmla="*/ 4783 h 10000"/>
                  <a:gd name="connsiteX47" fmla="*/ 1229 w 9825"/>
                  <a:gd name="connsiteY47" fmla="*/ 5342 h 10000"/>
                  <a:gd name="connsiteX48" fmla="*/ 702 w 9825"/>
                  <a:gd name="connsiteY48" fmla="*/ 6087 h 10000"/>
                  <a:gd name="connsiteX49" fmla="*/ 264 w 9825"/>
                  <a:gd name="connsiteY49" fmla="*/ 6832 h 10000"/>
                  <a:gd name="connsiteX50" fmla="*/ 0 w 9825"/>
                  <a:gd name="connsiteY50" fmla="*/ 7702 h 10000"/>
                  <a:gd name="connsiteX0" fmla="*/ 4552 w 9731"/>
                  <a:gd name="connsiteY0" fmla="*/ 10000 h 10000"/>
                  <a:gd name="connsiteX1" fmla="*/ 4552 w 9731"/>
                  <a:gd name="connsiteY1" fmla="*/ 10000 h 10000"/>
                  <a:gd name="connsiteX2" fmla="*/ 6427 w 9731"/>
                  <a:gd name="connsiteY2" fmla="*/ 10000 h 10000"/>
                  <a:gd name="connsiteX3" fmla="*/ 8124 w 9731"/>
                  <a:gd name="connsiteY3" fmla="*/ 9938 h 10000"/>
                  <a:gd name="connsiteX4" fmla="*/ 9284 w 9731"/>
                  <a:gd name="connsiteY4" fmla="*/ 9814 h 10000"/>
                  <a:gd name="connsiteX5" fmla="*/ 9641 w 9731"/>
                  <a:gd name="connsiteY5" fmla="*/ 9752 h 10000"/>
                  <a:gd name="connsiteX6" fmla="*/ 9731 w 9731"/>
                  <a:gd name="connsiteY6" fmla="*/ 9689 h 10000"/>
                  <a:gd name="connsiteX7" fmla="*/ 9731 w 9731"/>
                  <a:gd name="connsiteY7" fmla="*/ 9689 h 10000"/>
                  <a:gd name="connsiteX8" fmla="*/ 9731 w 9731"/>
                  <a:gd name="connsiteY8" fmla="*/ 8634 h 10000"/>
                  <a:gd name="connsiteX9" fmla="*/ 9641 w 9731"/>
                  <a:gd name="connsiteY9" fmla="*/ 7702 h 10000"/>
                  <a:gd name="connsiteX10" fmla="*/ 9284 w 9731"/>
                  <a:gd name="connsiteY10" fmla="*/ 6832 h 10000"/>
                  <a:gd name="connsiteX11" fmla="*/ 8928 w 9731"/>
                  <a:gd name="connsiteY11" fmla="*/ 6087 h 10000"/>
                  <a:gd name="connsiteX12" fmla="*/ 8392 w 9731"/>
                  <a:gd name="connsiteY12" fmla="*/ 5342 h 10000"/>
                  <a:gd name="connsiteX13" fmla="*/ 7677 w 9731"/>
                  <a:gd name="connsiteY13" fmla="*/ 4783 h 10000"/>
                  <a:gd name="connsiteX14" fmla="*/ 6784 w 9731"/>
                  <a:gd name="connsiteY14" fmla="*/ 4410 h 10000"/>
                  <a:gd name="connsiteX15" fmla="*/ 5802 w 9731"/>
                  <a:gd name="connsiteY15" fmla="*/ 4099 h 10000"/>
                  <a:gd name="connsiteX16" fmla="*/ 5802 w 9731"/>
                  <a:gd name="connsiteY16" fmla="*/ 4099 h 10000"/>
                  <a:gd name="connsiteX17" fmla="*/ 6339 w 9731"/>
                  <a:gd name="connsiteY17" fmla="*/ 3727 h 10000"/>
                  <a:gd name="connsiteX18" fmla="*/ 6696 w 9731"/>
                  <a:gd name="connsiteY18" fmla="*/ 3230 h 10000"/>
                  <a:gd name="connsiteX19" fmla="*/ 6964 w 9731"/>
                  <a:gd name="connsiteY19" fmla="*/ 2671 h 10000"/>
                  <a:gd name="connsiteX20" fmla="*/ 7231 w 9731"/>
                  <a:gd name="connsiteY20" fmla="*/ 2112 h 10000"/>
                  <a:gd name="connsiteX21" fmla="*/ 7231 w 9731"/>
                  <a:gd name="connsiteY21" fmla="*/ 2112 h 10000"/>
                  <a:gd name="connsiteX22" fmla="*/ 7142 w 9731"/>
                  <a:gd name="connsiteY22" fmla="*/ 1677 h 10000"/>
                  <a:gd name="connsiteX23" fmla="*/ 6964 w 9731"/>
                  <a:gd name="connsiteY23" fmla="*/ 1242 h 10000"/>
                  <a:gd name="connsiteX24" fmla="*/ 6784 w 9731"/>
                  <a:gd name="connsiteY24" fmla="*/ 870 h 10000"/>
                  <a:gd name="connsiteX25" fmla="*/ 6427 w 9731"/>
                  <a:gd name="connsiteY25" fmla="*/ 559 h 10000"/>
                  <a:gd name="connsiteX26" fmla="*/ 6071 w 9731"/>
                  <a:gd name="connsiteY26" fmla="*/ 311 h 10000"/>
                  <a:gd name="connsiteX27" fmla="*/ 5624 w 9731"/>
                  <a:gd name="connsiteY27" fmla="*/ 186 h 10000"/>
                  <a:gd name="connsiteX28" fmla="*/ 5177 w 9731"/>
                  <a:gd name="connsiteY28" fmla="*/ 0 h 10000"/>
                  <a:gd name="connsiteX29" fmla="*/ 4642 w 9731"/>
                  <a:gd name="connsiteY29" fmla="*/ 0 h 10000"/>
                  <a:gd name="connsiteX30" fmla="*/ 4642 w 9731"/>
                  <a:gd name="connsiteY30" fmla="*/ 0 h 10000"/>
                  <a:gd name="connsiteX31" fmla="*/ 4195 w 9731"/>
                  <a:gd name="connsiteY31" fmla="*/ 0 h 10000"/>
                  <a:gd name="connsiteX32" fmla="*/ 3749 w 9731"/>
                  <a:gd name="connsiteY32" fmla="*/ 186 h 10000"/>
                  <a:gd name="connsiteX33" fmla="*/ 3303 w 9731"/>
                  <a:gd name="connsiteY33" fmla="*/ 311 h 10000"/>
                  <a:gd name="connsiteX34" fmla="*/ 2857 w 9731"/>
                  <a:gd name="connsiteY34" fmla="*/ 559 h 10000"/>
                  <a:gd name="connsiteX35" fmla="*/ 2588 w 9731"/>
                  <a:gd name="connsiteY35" fmla="*/ 870 h 10000"/>
                  <a:gd name="connsiteX36" fmla="*/ 2320 w 9731"/>
                  <a:gd name="connsiteY36" fmla="*/ 1242 h 10000"/>
                  <a:gd name="connsiteX37" fmla="*/ 2142 w 9731"/>
                  <a:gd name="connsiteY37" fmla="*/ 1677 h 10000"/>
                  <a:gd name="connsiteX38" fmla="*/ 2142 w 9731"/>
                  <a:gd name="connsiteY38" fmla="*/ 2112 h 10000"/>
                  <a:gd name="connsiteX39" fmla="*/ 2142 w 9731"/>
                  <a:gd name="connsiteY39" fmla="*/ 2112 h 10000"/>
                  <a:gd name="connsiteX40" fmla="*/ 2232 w 9731"/>
                  <a:gd name="connsiteY40" fmla="*/ 2671 h 10000"/>
                  <a:gd name="connsiteX41" fmla="*/ 2588 w 9731"/>
                  <a:gd name="connsiteY41" fmla="*/ 3230 h 10000"/>
                  <a:gd name="connsiteX42" fmla="*/ 3035 w 9731"/>
                  <a:gd name="connsiteY42" fmla="*/ 3727 h 10000"/>
                  <a:gd name="connsiteX43" fmla="*/ 3482 w 9731"/>
                  <a:gd name="connsiteY43" fmla="*/ 4099 h 10000"/>
                  <a:gd name="connsiteX44" fmla="*/ 3482 w 9731"/>
                  <a:gd name="connsiteY44" fmla="*/ 4099 h 10000"/>
                  <a:gd name="connsiteX45" fmla="*/ 2499 w 9731"/>
                  <a:gd name="connsiteY45" fmla="*/ 4410 h 10000"/>
                  <a:gd name="connsiteX46" fmla="*/ 1695 w 9731"/>
                  <a:gd name="connsiteY46" fmla="*/ 4783 h 10000"/>
                  <a:gd name="connsiteX47" fmla="*/ 982 w 9731"/>
                  <a:gd name="connsiteY47" fmla="*/ 5342 h 10000"/>
                  <a:gd name="connsiteX48" fmla="*/ 446 w 9731"/>
                  <a:gd name="connsiteY48" fmla="*/ 6087 h 10000"/>
                  <a:gd name="connsiteX49" fmla="*/ 0 w 9731"/>
                  <a:gd name="connsiteY49" fmla="*/ 6832 h 10000"/>
                  <a:gd name="connsiteX0" fmla="*/ 4220 w 9542"/>
                  <a:gd name="connsiteY0" fmla="*/ 10000 h 10000"/>
                  <a:gd name="connsiteX1" fmla="*/ 4220 w 9542"/>
                  <a:gd name="connsiteY1" fmla="*/ 10000 h 10000"/>
                  <a:gd name="connsiteX2" fmla="*/ 6147 w 9542"/>
                  <a:gd name="connsiteY2" fmla="*/ 10000 h 10000"/>
                  <a:gd name="connsiteX3" fmla="*/ 7891 w 9542"/>
                  <a:gd name="connsiteY3" fmla="*/ 9938 h 10000"/>
                  <a:gd name="connsiteX4" fmla="*/ 9083 w 9542"/>
                  <a:gd name="connsiteY4" fmla="*/ 9814 h 10000"/>
                  <a:gd name="connsiteX5" fmla="*/ 9450 w 9542"/>
                  <a:gd name="connsiteY5" fmla="*/ 9752 h 10000"/>
                  <a:gd name="connsiteX6" fmla="*/ 9542 w 9542"/>
                  <a:gd name="connsiteY6" fmla="*/ 9689 h 10000"/>
                  <a:gd name="connsiteX7" fmla="*/ 9542 w 9542"/>
                  <a:gd name="connsiteY7" fmla="*/ 9689 h 10000"/>
                  <a:gd name="connsiteX8" fmla="*/ 9542 w 9542"/>
                  <a:gd name="connsiteY8" fmla="*/ 8634 h 10000"/>
                  <a:gd name="connsiteX9" fmla="*/ 9450 w 9542"/>
                  <a:gd name="connsiteY9" fmla="*/ 7702 h 10000"/>
                  <a:gd name="connsiteX10" fmla="*/ 9083 w 9542"/>
                  <a:gd name="connsiteY10" fmla="*/ 6832 h 10000"/>
                  <a:gd name="connsiteX11" fmla="*/ 8717 w 9542"/>
                  <a:gd name="connsiteY11" fmla="*/ 6087 h 10000"/>
                  <a:gd name="connsiteX12" fmla="*/ 8166 w 9542"/>
                  <a:gd name="connsiteY12" fmla="*/ 5342 h 10000"/>
                  <a:gd name="connsiteX13" fmla="*/ 7431 w 9542"/>
                  <a:gd name="connsiteY13" fmla="*/ 4783 h 10000"/>
                  <a:gd name="connsiteX14" fmla="*/ 6514 w 9542"/>
                  <a:gd name="connsiteY14" fmla="*/ 4410 h 10000"/>
                  <a:gd name="connsiteX15" fmla="*/ 5504 w 9542"/>
                  <a:gd name="connsiteY15" fmla="*/ 4099 h 10000"/>
                  <a:gd name="connsiteX16" fmla="*/ 5504 w 9542"/>
                  <a:gd name="connsiteY16" fmla="*/ 4099 h 10000"/>
                  <a:gd name="connsiteX17" fmla="*/ 6056 w 9542"/>
                  <a:gd name="connsiteY17" fmla="*/ 3727 h 10000"/>
                  <a:gd name="connsiteX18" fmla="*/ 6423 w 9542"/>
                  <a:gd name="connsiteY18" fmla="*/ 3230 h 10000"/>
                  <a:gd name="connsiteX19" fmla="*/ 6699 w 9542"/>
                  <a:gd name="connsiteY19" fmla="*/ 2671 h 10000"/>
                  <a:gd name="connsiteX20" fmla="*/ 6973 w 9542"/>
                  <a:gd name="connsiteY20" fmla="*/ 2112 h 10000"/>
                  <a:gd name="connsiteX21" fmla="*/ 6973 w 9542"/>
                  <a:gd name="connsiteY21" fmla="*/ 2112 h 10000"/>
                  <a:gd name="connsiteX22" fmla="*/ 6881 w 9542"/>
                  <a:gd name="connsiteY22" fmla="*/ 1677 h 10000"/>
                  <a:gd name="connsiteX23" fmla="*/ 6699 w 9542"/>
                  <a:gd name="connsiteY23" fmla="*/ 1242 h 10000"/>
                  <a:gd name="connsiteX24" fmla="*/ 6514 w 9542"/>
                  <a:gd name="connsiteY24" fmla="*/ 870 h 10000"/>
                  <a:gd name="connsiteX25" fmla="*/ 6147 w 9542"/>
                  <a:gd name="connsiteY25" fmla="*/ 559 h 10000"/>
                  <a:gd name="connsiteX26" fmla="*/ 5781 w 9542"/>
                  <a:gd name="connsiteY26" fmla="*/ 311 h 10000"/>
                  <a:gd name="connsiteX27" fmla="*/ 5321 w 9542"/>
                  <a:gd name="connsiteY27" fmla="*/ 186 h 10000"/>
                  <a:gd name="connsiteX28" fmla="*/ 4862 w 9542"/>
                  <a:gd name="connsiteY28" fmla="*/ 0 h 10000"/>
                  <a:gd name="connsiteX29" fmla="*/ 4312 w 9542"/>
                  <a:gd name="connsiteY29" fmla="*/ 0 h 10000"/>
                  <a:gd name="connsiteX30" fmla="*/ 4312 w 9542"/>
                  <a:gd name="connsiteY30" fmla="*/ 0 h 10000"/>
                  <a:gd name="connsiteX31" fmla="*/ 3853 w 9542"/>
                  <a:gd name="connsiteY31" fmla="*/ 0 h 10000"/>
                  <a:gd name="connsiteX32" fmla="*/ 3395 w 9542"/>
                  <a:gd name="connsiteY32" fmla="*/ 186 h 10000"/>
                  <a:gd name="connsiteX33" fmla="*/ 2936 w 9542"/>
                  <a:gd name="connsiteY33" fmla="*/ 311 h 10000"/>
                  <a:gd name="connsiteX34" fmla="*/ 2478 w 9542"/>
                  <a:gd name="connsiteY34" fmla="*/ 559 h 10000"/>
                  <a:gd name="connsiteX35" fmla="*/ 2202 w 9542"/>
                  <a:gd name="connsiteY35" fmla="*/ 870 h 10000"/>
                  <a:gd name="connsiteX36" fmla="*/ 1926 w 9542"/>
                  <a:gd name="connsiteY36" fmla="*/ 1242 h 10000"/>
                  <a:gd name="connsiteX37" fmla="*/ 1743 w 9542"/>
                  <a:gd name="connsiteY37" fmla="*/ 1677 h 10000"/>
                  <a:gd name="connsiteX38" fmla="*/ 1743 w 9542"/>
                  <a:gd name="connsiteY38" fmla="*/ 2112 h 10000"/>
                  <a:gd name="connsiteX39" fmla="*/ 1743 w 9542"/>
                  <a:gd name="connsiteY39" fmla="*/ 2112 h 10000"/>
                  <a:gd name="connsiteX40" fmla="*/ 1836 w 9542"/>
                  <a:gd name="connsiteY40" fmla="*/ 2671 h 10000"/>
                  <a:gd name="connsiteX41" fmla="*/ 2202 w 9542"/>
                  <a:gd name="connsiteY41" fmla="*/ 3230 h 10000"/>
                  <a:gd name="connsiteX42" fmla="*/ 2661 w 9542"/>
                  <a:gd name="connsiteY42" fmla="*/ 3727 h 10000"/>
                  <a:gd name="connsiteX43" fmla="*/ 3120 w 9542"/>
                  <a:gd name="connsiteY43" fmla="*/ 4099 h 10000"/>
                  <a:gd name="connsiteX44" fmla="*/ 3120 w 9542"/>
                  <a:gd name="connsiteY44" fmla="*/ 4099 h 10000"/>
                  <a:gd name="connsiteX45" fmla="*/ 2110 w 9542"/>
                  <a:gd name="connsiteY45" fmla="*/ 4410 h 10000"/>
                  <a:gd name="connsiteX46" fmla="*/ 1284 w 9542"/>
                  <a:gd name="connsiteY46" fmla="*/ 4783 h 10000"/>
                  <a:gd name="connsiteX47" fmla="*/ 551 w 9542"/>
                  <a:gd name="connsiteY47" fmla="*/ 5342 h 10000"/>
                  <a:gd name="connsiteX48" fmla="*/ 0 w 9542"/>
                  <a:gd name="connsiteY48" fmla="*/ 6087 h 10000"/>
                  <a:gd name="connsiteX0" fmla="*/ 3846 w 9423"/>
                  <a:gd name="connsiteY0" fmla="*/ 10000 h 10000"/>
                  <a:gd name="connsiteX1" fmla="*/ 3846 w 9423"/>
                  <a:gd name="connsiteY1" fmla="*/ 10000 h 10000"/>
                  <a:gd name="connsiteX2" fmla="*/ 5865 w 9423"/>
                  <a:gd name="connsiteY2" fmla="*/ 10000 h 10000"/>
                  <a:gd name="connsiteX3" fmla="*/ 7693 w 9423"/>
                  <a:gd name="connsiteY3" fmla="*/ 9938 h 10000"/>
                  <a:gd name="connsiteX4" fmla="*/ 8942 w 9423"/>
                  <a:gd name="connsiteY4" fmla="*/ 9814 h 10000"/>
                  <a:gd name="connsiteX5" fmla="*/ 9327 w 9423"/>
                  <a:gd name="connsiteY5" fmla="*/ 9752 h 10000"/>
                  <a:gd name="connsiteX6" fmla="*/ 9423 w 9423"/>
                  <a:gd name="connsiteY6" fmla="*/ 9689 h 10000"/>
                  <a:gd name="connsiteX7" fmla="*/ 9423 w 9423"/>
                  <a:gd name="connsiteY7" fmla="*/ 9689 h 10000"/>
                  <a:gd name="connsiteX8" fmla="*/ 9423 w 9423"/>
                  <a:gd name="connsiteY8" fmla="*/ 8634 h 10000"/>
                  <a:gd name="connsiteX9" fmla="*/ 9327 w 9423"/>
                  <a:gd name="connsiteY9" fmla="*/ 7702 h 10000"/>
                  <a:gd name="connsiteX10" fmla="*/ 8942 w 9423"/>
                  <a:gd name="connsiteY10" fmla="*/ 6832 h 10000"/>
                  <a:gd name="connsiteX11" fmla="*/ 8558 w 9423"/>
                  <a:gd name="connsiteY11" fmla="*/ 6087 h 10000"/>
                  <a:gd name="connsiteX12" fmla="*/ 7981 w 9423"/>
                  <a:gd name="connsiteY12" fmla="*/ 5342 h 10000"/>
                  <a:gd name="connsiteX13" fmla="*/ 7211 w 9423"/>
                  <a:gd name="connsiteY13" fmla="*/ 4783 h 10000"/>
                  <a:gd name="connsiteX14" fmla="*/ 6250 w 9423"/>
                  <a:gd name="connsiteY14" fmla="*/ 4410 h 10000"/>
                  <a:gd name="connsiteX15" fmla="*/ 5191 w 9423"/>
                  <a:gd name="connsiteY15" fmla="*/ 4099 h 10000"/>
                  <a:gd name="connsiteX16" fmla="*/ 5191 w 9423"/>
                  <a:gd name="connsiteY16" fmla="*/ 4099 h 10000"/>
                  <a:gd name="connsiteX17" fmla="*/ 5770 w 9423"/>
                  <a:gd name="connsiteY17" fmla="*/ 3727 h 10000"/>
                  <a:gd name="connsiteX18" fmla="*/ 6154 w 9423"/>
                  <a:gd name="connsiteY18" fmla="*/ 3230 h 10000"/>
                  <a:gd name="connsiteX19" fmla="*/ 6444 w 9423"/>
                  <a:gd name="connsiteY19" fmla="*/ 2671 h 10000"/>
                  <a:gd name="connsiteX20" fmla="*/ 6731 w 9423"/>
                  <a:gd name="connsiteY20" fmla="*/ 2112 h 10000"/>
                  <a:gd name="connsiteX21" fmla="*/ 6731 w 9423"/>
                  <a:gd name="connsiteY21" fmla="*/ 2112 h 10000"/>
                  <a:gd name="connsiteX22" fmla="*/ 6634 w 9423"/>
                  <a:gd name="connsiteY22" fmla="*/ 1677 h 10000"/>
                  <a:gd name="connsiteX23" fmla="*/ 6444 w 9423"/>
                  <a:gd name="connsiteY23" fmla="*/ 1242 h 10000"/>
                  <a:gd name="connsiteX24" fmla="*/ 6250 w 9423"/>
                  <a:gd name="connsiteY24" fmla="*/ 870 h 10000"/>
                  <a:gd name="connsiteX25" fmla="*/ 5865 w 9423"/>
                  <a:gd name="connsiteY25" fmla="*/ 559 h 10000"/>
                  <a:gd name="connsiteX26" fmla="*/ 5481 w 9423"/>
                  <a:gd name="connsiteY26" fmla="*/ 311 h 10000"/>
                  <a:gd name="connsiteX27" fmla="*/ 4999 w 9423"/>
                  <a:gd name="connsiteY27" fmla="*/ 186 h 10000"/>
                  <a:gd name="connsiteX28" fmla="*/ 4518 w 9423"/>
                  <a:gd name="connsiteY28" fmla="*/ 0 h 10000"/>
                  <a:gd name="connsiteX29" fmla="*/ 3942 w 9423"/>
                  <a:gd name="connsiteY29" fmla="*/ 0 h 10000"/>
                  <a:gd name="connsiteX30" fmla="*/ 3942 w 9423"/>
                  <a:gd name="connsiteY30" fmla="*/ 0 h 10000"/>
                  <a:gd name="connsiteX31" fmla="*/ 3461 w 9423"/>
                  <a:gd name="connsiteY31" fmla="*/ 0 h 10000"/>
                  <a:gd name="connsiteX32" fmla="*/ 2981 w 9423"/>
                  <a:gd name="connsiteY32" fmla="*/ 186 h 10000"/>
                  <a:gd name="connsiteX33" fmla="*/ 2500 w 9423"/>
                  <a:gd name="connsiteY33" fmla="*/ 311 h 10000"/>
                  <a:gd name="connsiteX34" fmla="*/ 2020 w 9423"/>
                  <a:gd name="connsiteY34" fmla="*/ 559 h 10000"/>
                  <a:gd name="connsiteX35" fmla="*/ 1731 w 9423"/>
                  <a:gd name="connsiteY35" fmla="*/ 870 h 10000"/>
                  <a:gd name="connsiteX36" fmla="*/ 1441 w 9423"/>
                  <a:gd name="connsiteY36" fmla="*/ 1242 h 10000"/>
                  <a:gd name="connsiteX37" fmla="*/ 1250 w 9423"/>
                  <a:gd name="connsiteY37" fmla="*/ 1677 h 10000"/>
                  <a:gd name="connsiteX38" fmla="*/ 1250 w 9423"/>
                  <a:gd name="connsiteY38" fmla="*/ 2112 h 10000"/>
                  <a:gd name="connsiteX39" fmla="*/ 1250 w 9423"/>
                  <a:gd name="connsiteY39" fmla="*/ 2112 h 10000"/>
                  <a:gd name="connsiteX40" fmla="*/ 1347 w 9423"/>
                  <a:gd name="connsiteY40" fmla="*/ 2671 h 10000"/>
                  <a:gd name="connsiteX41" fmla="*/ 1731 w 9423"/>
                  <a:gd name="connsiteY41" fmla="*/ 3230 h 10000"/>
                  <a:gd name="connsiteX42" fmla="*/ 2212 w 9423"/>
                  <a:gd name="connsiteY42" fmla="*/ 3727 h 10000"/>
                  <a:gd name="connsiteX43" fmla="*/ 2693 w 9423"/>
                  <a:gd name="connsiteY43" fmla="*/ 4099 h 10000"/>
                  <a:gd name="connsiteX44" fmla="*/ 2693 w 9423"/>
                  <a:gd name="connsiteY44" fmla="*/ 4099 h 10000"/>
                  <a:gd name="connsiteX45" fmla="*/ 1634 w 9423"/>
                  <a:gd name="connsiteY45" fmla="*/ 4410 h 10000"/>
                  <a:gd name="connsiteX46" fmla="*/ 769 w 9423"/>
                  <a:gd name="connsiteY46" fmla="*/ 4783 h 10000"/>
                  <a:gd name="connsiteX47" fmla="*/ 0 w 9423"/>
                  <a:gd name="connsiteY47" fmla="*/ 5342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9423" h="10000">
                    <a:moveTo>
                      <a:pt x="3846" y="10000"/>
                    </a:moveTo>
                    <a:lnTo>
                      <a:pt x="3846" y="10000"/>
                    </a:lnTo>
                    <a:lnTo>
                      <a:pt x="5865" y="10000"/>
                    </a:lnTo>
                    <a:lnTo>
                      <a:pt x="7693" y="9938"/>
                    </a:lnTo>
                    <a:lnTo>
                      <a:pt x="8942" y="9814"/>
                    </a:lnTo>
                    <a:lnTo>
                      <a:pt x="9327" y="9752"/>
                    </a:lnTo>
                    <a:lnTo>
                      <a:pt x="9423" y="9689"/>
                    </a:lnTo>
                    <a:lnTo>
                      <a:pt x="9423" y="9689"/>
                    </a:lnTo>
                    <a:lnTo>
                      <a:pt x="9423" y="8634"/>
                    </a:lnTo>
                    <a:cubicBezTo>
                      <a:pt x="9391" y="8323"/>
                      <a:pt x="9358" y="8013"/>
                      <a:pt x="9327" y="7702"/>
                    </a:cubicBezTo>
                    <a:lnTo>
                      <a:pt x="8942" y="6832"/>
                    </a:lnTo>
                    <a:lnTo>
                      <a:pt x="8558" y="6087"/>
                    </a:lnTo>
                    <a:lnTo>
                      <a:pt x="7981" y="5342"/>
                    </a:lnTo>
                    <a:lnTo>
                      <a:pt x="7211" y="4783"/>
                    </a:lnTo>
                    <a:lnTo>
                      <a:pt x="6250" y="4410"/>
                    </a:lnTo>
                    <a:lnTo>
                      <a:pt x="5191" y="4099"/>
                    </a:lnTo>
                    <a:lnTo>
                      <a:pt x="5191" y="4099"/>
                    </a:lnTo>
                    <a:lnTo>
                      <a:pt x="5770" y="3727"/>
                    </a:lnTo>
                    <a:lnTo>
                      <a:pt x="6154" y="3230"/>
                    </a:lnTo>
                    <a:cubicBezTo>
                      <a:pt x="6251" y="3044"/>
                      <a:pt x="6347" y="2857"/>
                      <a:pt x="6444" y="2671"/>
                    </a:cubicBezTo>
                    <a:cubicBezTo>
                      <a:pt x="6540" y="2485"/>
                      <a:pt x="6635" y="2298"/>
                      <a:pt x="6731" y="2112"/>
                    </a:cubicBezTo>
                    <a:lnTo>
                      <a:pt x="6731" y="2112"/>
                    </a:lnTo>
                    <a:cubicBezTo>
                      <a:pt x="6699" y="1967"/>
                      <a:pt x="6666" y="1822"/>
                      <a:pt x="6634" y="1677"/>
                    </a:cubicBezTo>
                    <a:cubicBezTo>
                      <a:pt x="6571" y="1532"/>
                      <a:pt x="6506" y="1387"/>
                      <a:pt x="6444" y="1242"/>
                    </a:cubicBezTo>
                    <a:lnTo>
                      <a:pt x="6250" y="870"/>
                    </a:lnTo>
                    <a:lnTo>
                      <a:pt x="5865" y="559"/>
                    </a:lnTo>
                    <a:lnTo>
                      <a:pt x="5481" y="311"/>
                    </a:lnTo>
                    <a:lnTo>
                      <a:pt x="4999" y="186"/>
                    </a:lnTo>
                    <a:lnTo>
                      <a:pt x="4518" y="0"/>
                    </a:lnTo>
                    <a:lnTo>
                      <a:pt x="3942" y="0"/>
                    </a:lnTo>
                    <a:lnTo>
                      <a:pt x="3942" y="0"/>
                    </a:lnTo>
                    <a:lnTo>
                      <a:pt x="3461" y="0"/>
                    </a:lnTo>
                    <a:lnTo>
                      <a:pt x="2981" y="186"/>
                    </a:lnTo>
                    <a:lnTo>
                      <a:pt x="2500" y="311"/>
                    </a:lnTo>
                    <a:lnTo>
                      <a:pt x="2020" y="559"/>
                    </a:lnTo>
                    <a:lnTo>
                      <a:pt x="1731" y="870"/>
                    </a:lnTo>
                    <a:lnTo>
                      <a:pt x="1441" y="1242"/>
                    </a:lnTo>
                    <a:cubicBezTo>
                      <a:pt x="1379" y="1387"/>
                      <a:pt x="1314" y="1532"/>
                      <a:pt x="1250" y="1677"/>
                    </a:cubicBezTo>
                    <a:lnTo>
                      <a:pt x="1250" y="2112"/>
                    </a:lnTo>
                    <a:lnTo>
                      <a:pt x="1250" y="2112"/>
                    </a:lnTo>
                    <a:cubicBezTo>
                      <a:pt x="1282" y="2298"/>
                      <a:pt x="1315" y="2485"/>
                      <a:pt x="1347" y="2671"/>
                    </a:cubicBezTo>
                    <a:lnTo>
                      <a:pt x="1731" y="3230"/>
                    </a:lnTo>
                    <a:lnTo>
                      <a:pt x="2212" y="3727"/>
                    </a:lnTo>
                    <a:lnTo>
                      <a:pt x="2693" y="4099"/>
                    </a:lnTo>
                    <a:lnTo>
                      <a:pt x="2693" y="4099"/>
                    </a:lnTo>
                    <a:lnTo>
                      <a:pt x="1634" y="4410"/>
                    </a:lnTo>
                    <a:lnTo>
                      <a:pt x="769" y="4783"/>
                    </a:lnTo>
                    <a:lnTo>
                      <a:pt x="0" y="5342"/>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22" name="Freeform 897"/>
              <p:cNvSpPr>
                <a:spLocks/>
              </p:cNvSpPr>
              <p:nvPr/>
            </p:nvSpPr>
            <p:spPr bwMode="auto">
              <a:xfrm>
                <a:off x="4509658" y="4876544"/>
                <a:ext cx="181869" cy="255132"/>
              </a:xfrm>
              <a:custGeom>
                <a:avLst/>
                <a:gdLst>
                  <a:gd name="connsiteX0" fmla="*/ 4912 w 10000"/>
                  <a:gd name="connsiteY0" fmla="*/ 10000 h 10000"/>
                  <a:gd name="connsiteX1" fmla="*/ 2666 w 10000"/>
                  <a:gd name="connsiteY1" fmla="*/ 10000 h 10000"/>
                  <a:gd name="connsiteX2" fmla="*/ 6754 w 10000"/>
                  <a:gd name="connsiteY2" fmla="*/ 10000 h 10000"/>
                  <a:gd name="connsiteX3" fmla="*/ 8421 w 10000"/>
                  <a:gd name="connsiteY3" fmla="*/ 9938 h 10000"/>
                  <a:gd name="connsiteX4" fmla="*/ 9561 w 10000"/>
                  <a:gd name="connsiteY4" fmla="*/ 9814 h 10000"/>
                  <a:gd name="connsiteX5" fmla="*/ 9912 w 10000"/>
                  <a:gd name="connsiteY5" fmla="*/ 9752 h 10000"/>
                  <a:gd name="connsiteX6" fmla="*/ 10000 w 10000"/>
                  <a:gd name="connsiteY6" fmla="*/ 9689 h 10000"/>
                  <a:gd name="connsiteX7" fmla="*/ 10000 w 10000"/>
                  <a:gd name="connsiteY7" fmla="*/ 9689 h 10000"/>
                  <a:gd name="connsiteX8" fmla="*/ 10000 w 10000"/>
                  <a:gd name="connsiteY8" fmla="*/ 8634 h 10000"/>
                  <a:gd name="connsiteX9" fmla="*/ 9912 w 10000"/>
                  <a:gd name="connsiteY9" fmla="*/ 7702 h 10000"/>
                  <a:gd name="connsiteX10" fmla="*/ 9561 w 10000"/>
                  <a:gd name="connsiteY10" fmla="*/ 6832 h 10000"/>
                  <a:gd name="connsiteX11" fmla="*/ 9211 w 10000"/>
                  <a:gd name="connsiteY11" fmla="*/ 6087 h 10000"/>
                  <a:gd name="connsiteX12" fmla="*/ 8684 w 10000"/>
                  <a:gd name="connsiteY12" fmla="*/ 5342 h 10000"/>
                  <a:gd name="connsiteX13" fmla="*/ 7982 w 10000"/>
                  <a:gd name="connsiteY13" fmla="*/ 4783 h 10000"/>
                  <a:gd name="connsiteX14" fmla="*/ 7105 w 10000"/>
                  <a:gd name="connsiteY14" fmla="*/ 4410 h 10000"/>
                  <a:gd name="connsiteX15" fmla="*/ 6140 w 10000"/>
                  <a:gd name="connsiteY15" fmla="*/ 4099 h 10000"/>
                  <a:gd name="connsiteX16" fmla="*/ 6140 w 10000"/>
                  <a:gd name="connsiteY16" fmla="*/ 4099 h 10000"/>
                  <a:gd name="connsiteX17" fmla="*/ 6667 w 10000"/>
                  <a:gd name="connsiteY17" fmla="*/ 3727 h 10000"/>
                  <a:gd name="connsiteX18" fmla="*/ 7018 w 10000"/>
                  <a:gd name="connsiteY18" fmla="*/ 3230 h 10000"/>
                  <a:gd name="connsiteX19" fmla="*/ 7281 w 10000"/>
                  <a:gd name="connsiteY19" fmla="*/ 2671 h 10000"/>
                  <a:gd name="connsiteX20" fmla="*/ 7544 w 10000"/>
                  <a:gd name="connsiteY20" fmla="*/ 2112 h 10000"/>
                  <a:gd name="connsiteX21" fmla="*/ 7544 w 10000"/>
                  <a:gd name="connsiteY21" fmla="*/ 2112 h 10000"/>
                  <a:gd name="connsiteX22" fmla="*/ 7456 w 10000"/>
                  <a:gd name="connsiteY22" fmla="*/ 1677 h 10000"/>
                  <a:gd name="connsiteX23" fmla="*/ 7281 w 10000"/>
                  <a:gd name="connsiteY23" fmla="*/ 1242 h 10000"/>
                  <a:gd name="connsiteX24" fmla="*/ 7105 w 10000"/>
                  <a:gd name="connsiteY24" fmla="*/ 870 h 10000"/>
                  <a:gd name="connsiteX25" fmla="*/ 6754 w 10000"/>
                  <a:gd name="connsiteY25" fmla="*/ 559 h 10000"/>
                  <a:gd name="connsiteX26" fmla="*/ 6404 w 10000"/>
                  <a:gd name="connsiteY26" fmla="*/ 311 h 10000"/>
                  <a:gd name="connsiteX27" fmla="*/ 5965 w 10000"/>
                  <a:gd name="connsiteY27" fmla="*/ 186 h 10000"/>
                  <a:gd name="connsiteX28" fmla="*/ 5526 w 10000"/>
                  <a:gd name="connsiteY28" fmla="*/ 0 h 10000"/>
                  <a:gd name="connsiteX29" fmla="*/ 5000 w 10000"/>
                  <a:gd name="connsiteY29" fmla="*/ 0 h 10000"/>
                  <a:gd name="connsiteX30" fmla="*/ 5000 w 10000"/>
                  <a:gd name="connsiteY30" fmla="*/ 0 h 10000"/>
                  <a:gd name="connsiteX31" fmla="*/ 4561 w 10000"/>
                  <a:gd name="connsiteY31" fmla="*/ 0 h 10000"/>
                  <a:gd name="connsiteX32" fmla="*/ 4123 w 10000"/>
                  <a:gd name="connsiteY32" fmla="*/ 186 h 10000"/>
                  <a:gd name="connsiteX33" fmla="*/ 3684 w 10000"/>
                  <a:gd name="connsiteY33" fmla="*/ 311 h 10000"/>
                  <a:gd name="connsiteX34" fmla="*/ 3246 w 10000"/>
                  <a:gd name="connsiteY34" fmla="*/ 559 h 10000"/>
                  <a:gd name="connsiteX35" fmla="*/ 2982 w 10000"/>
                  <a:gd name="connsiteY35" fmla="*/ 870 h 10000"/>
                  <a:gd name="connsiteX36" fmla="*/ 2719 w 10000"/>
                  <a:gd name="connsiteY36" fmla="*/ 1242 h 10000"/>
                  <a:gd name="connsiteX37" fmla="*/ 2544 w 10000"/>
                  <a:gd name="connsiteY37" fmla="*/ 1677 h 10000"/>
                  <a:gd name="connsiteX38" fmla="*/ 2544 w 10000"/>
                  <a:gd name="connsiteY38" fmla="*/ 2112 h 10000"/>
                  <a:gd name="connsiteX39" fmla="*/ 2544 w 10000"/>
                  <a:gd name="connsiteY39" fmla="*/ 2112 h 10000"/>
                  <a:gd name="connsiteX40" fmla="*/ 2632 w 10000"/>
                  <a:gd name="connsiteY40" fmla="*/ 2671 h 10000"/>
                  <a:gd name="connsiteX41" fmla="*/ 2982 w 10000"/>
                  <a:gd name="connsiteY41" fmla="*/ 3230 h 10000"/>
                  <a:gd name="connsiteX42" fmla="*/ 3421 w 10000"/>
                  <a:gd name="connsiteY42" fmla="*/ 3727 h 10000"/>
                  <a:gd name="connsiteX43" fmla="*/ 3860 w 10000"/>
                  <a:gd name="connsiteY43" fmla="*/ 4099 h 10000"/>
                  <a:gd name="connsiteX44" fmla="*/ 3860 w 10000"/>
                  <a:gd name="connsiteY44" fmla="*/ 4099 h 10000"/>
                  <a:gd name="connsiteX45" fmla="*/ 2895 w 10000"/>
                  <a:gd name="connsiteY45" fmla="*/ 4410 h 10000"/>
                  <a:gd name="connsiteX46" fmla="*/ 2105 w 10000"/>
                  <a:gd name="connsiteY46" fmla="*/ 4783 h 10000"/>
                  <a:gd name="connsiteX47" fmla="*/ 1404 w 10000"/>
                  <a:gd name="connsiteY47" fmla="*/ 5342 h 10000"/>
                  <a:gd name="connsiteX48" fmla="*/ 877 w 10000"/>
                  <a:gd name="connsiteY48" fmla="*/ 6087 h 10000"/>
                  <a:gd name="connsiteX49" fmla="*/ 439 w 10000"/>
                  <a:gd name="connsiteY49" fmla="*/ 6832 h 10000"/>
                  <a:gd name="connsiteX50" fmla="*/ 175 w 10000"/>
                  <a:gd name="connsiteY50" fmla="*/ 7702 h 10000"/>
                  <a:gd name="connsiteX51" fmla="*/ 0 w 10000"/>
                  <a:gd name="connsiteY51" fmla="*/ 8634 h 10000"/>
                  <a:gd name="connsiteX52" fmla="*/ 0 w 10000"/>
                  <a:gd name="connsiteY52" fmla="*/ 9689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0000" h="10000">
                    <a:moveTo>
                      <a:pt x="4912" y="10000"/>
                    </a:moveTo>
                    <a:lnTo>
                      <a:pt x="2666" y="10000"/>
                    </a:lnTo>
                    <a:lnTo>
                      <a:pt x="6754" y="10000"/>
                    </a:lnTo>
                    <a:lnTo>
                      <a:pt x="8421" y="9938"/>
                    </a:lnTo>
                    <a:lnTo>
                      <a:pt x="9561" y="9814"/>
                    </a:lnTo>
                    <a:lnTo>
                      <a:pt x="9912" y="9752"/>
                    </a:lnTo>
                    <a:lnTo>
                      <a:pt x="10000" y="9689"/>
                    </a:lnTo>
                    <a:lnTo>
                      <a:pt x="10000" y="9689"/>
                    </a:lnTo>
                    <a:lnTo>
                      <a:pt x="10000" y="8634"/>
                    </a:lnTo>
                    <a:cubicBezTo>
                      <a:pt x="9971" y="8323"/>
                      <a:pt x="9941" y="8013"/>
                      <a:pt x="9912" y="7702"/>
                    </a:cubicBezTo>
                    <a:lnTo>
                      <a:pt x="9561" y="6832"/>
                    </a:lnTo>
                    <a:lnTo>
                      <a:pt x="9211" y="6087"/>
                    </a:lnTo>
                    <a:lnTo>
                      <a:pt x="8684" y="5342"/>
                    </a:lnTo>
                    <a:lnTo>
                      <a:pt x="7982" y="4783"/>
                    </a:lnTo>
                    <a:lnTo>
                      <a:pt x="7105" y="4410"/>
                    </a:lnTo>
                    <a:lnTo>
                      <a:pt x="6140" y="4099"/>
                    </a:lnTo>
                    <a:lnTo>
                      <a:pt x="6140" y="4099"/>
                    </a:lnTo>
                    <a:lnTo>
                      <a:pt x="6667" y="3727"/>
                    </a:lnTo>
                    <a:lnTo>
                      <a:pt x="7018" y="3230"/>
                    </a:lnTo>
                    <a:cubicBezTo>
                      <a:pt x="7106" y="3044"/>
                      <a:pt x="7193" y="2857"/>
                      <a:pt x="7281" y="2671"/>
                    </a:cubicBezTo>
                    <a:cubicBezTo>
                      <a:pt x="7369" y="2485"/>
                      <a:pt x="7456" y="2298"/>
                      <a:pt x="7544" y="2112"/>
                    </a:cubicBezTo>
                    <a:lnTo>
                      <a:pt x="7544" y="2112"/>
                    </a:lnTo>
                    <a:cubicBezTo>
                      <a:pt x="7515" y="1967"/>
                      <a:pt x="7485" y="1822"/>
                      <a:pt x="7456" y="1677"/>
                    </a:cubicBezTo>
                    <a:cubicBezTo>
                      <a:pt x="7398" y="1532"/>
                      <a:pt x="7339" y="1387"/>
                      <a:pt x="7281" y="1242"/>
                    </a:cubicBezTo>
                    <a:cubicBezTo>
                      <a:pt x="7222" y="1118"/>
                      <a:pt x="7164" y="994"/>
                      <a:pt x="7105" y="870"/>
                    </a:cubicBezTo>
                    <a:lnTo>
                      <a:pt x="6754" y="559"/>
                    </a:lnTo>
                    <a:lnTo>
                      <a:pt x="6404" y="311"/>
                    </a:lnTo>
                    <a:lnTo>
                      <a:pt x="5965" y="186"/>
                    </a:lnTo>
                    <a:lnTo>
                      <a:pt x="5526" y="0"/>
                    </a:lnTo>
                    <a:lnTo>
                      <a:pt x="5000" y="0"/>
                    </a:lnTo>
                    <a:lnTo>
                      <a:pt x="5000" y="0"/>
                    </a:lnTo>
                    <a:lnTo>
                      <a:pt x="4561" y="0"/>
                    </a:lnTo>
                    <a:lnTo>
                      <a:pt x="4123" y="186"/>
                    </a:lnTo>
                    <a:lnTo>
                      <a:pt x="3684" y="311"/>
                    </a:lnTo>
                    <a:lnTo>
                      <a:pt x="3246" y="559"/>
                    </a:lnTo>
                    <a:lnTo>
                      <a:pt x="2982" y="870"/>
                    </a:lnTo>
                    <a:lnTo>
                      <a:pt x="2719" y="1242"/>
                    </a:lnTo>
                    <a:cubicBezTo>
                      <a:pt x="2661" y="1387"/>
                      <a:pt x="2602" y="1532"/>
                      <a:pt x="2544" y="1677"/>
                    </a:cubicBezTo>
                    <a:lnTo>
                      <a:pt x="2544" y="2112"/>
                    </a:lnTo>
                    <a:lnTo>
                      <a:pt x="2544" y="2112"/>
                    </a:lnTo>
                    <a:cubicBezTo>
                      <a:pt x="2573" y="2298"/>
                      <a:pt x="2603" y="2485"/>
                      <a:pt x="2632" y="2671"/>
                    </a:cubicBezTo>
                    <a:lnTo>
                      <a:pt x="2982" y="3230"/>
                    </a:lnTo>
                    <a:lnTo>
                      <a:pt x="3421" y="3727"/>
                    </a:lnTo>
                    <a:lnTo>
                      <a:pt x="3860" y="4099"/>
                    </a:lnTo>
                    <a:lnTo>
                      <a:pt x="3860" y="4099"/>
                    </a:lnTo>
                    <a:lnTo>
                      <a:pt x="2895" y="4410"/>
                    </a:lnTo>
                    <a:lnTo>
                      <a:pt x="2105" y="4783"/>
                    </a:lnTo>
                    <a:lnTo>
                      <a:pt x="1404" y="5342"/>
                    </a:lnTo>
                    <a:lnTo>
                      <a:pt x="877" y="6087"/>
                    </a:lnTo>
                    <a:lnTo>
                      <a:pt x="439" y="6832"/>
                    </a:lnTo>
                    <a:lnTo>
                      <a:pt x="175" y="7702"/>
                    </a:lnTo>
                    <a:cubicBezTo>
                      <a:pt x="117" y="8013"/>
                      <a:pt x="58" y="8323"/>
                      <a:pt x="0" y="8634"/>
                    </a:cubicBezTo>
                    <a:lnTo>
                      <a:pt x="0" y="9689"/>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grpSp>
            <p:nvGrpSpPr>
              <p:cNvPr id="8" name="Groupe 78"/>
              <p:cNvGrpSpPr>
                <a:grpSpLocks/>
              </p:cNvGrpSpPr>
              <p:nvPr/>
            </p:nvGrpSpPr>
            <p:grpSpPr bwMode="auto">
              <a:xfrm>
                <a:off x="4430703" y="4715239"/>
                <a:ext cx="166698" cy="247657"/>
                <a:chOff x="4430703" y="4715239"/>
                <a:chExt cx="166698" cy="247657"/>
              </a:xfrm>
            </p:grpSpPr>
            <p:sp>
              <p:nvSpPr>
                <p:cNvPr id="24" name="Freeform 897"/>
                <p:cNvSpPr>
                  <a:spLocks/>
                </p:cNvSpPr>
                <p:nvPr/>
              </p:nvSpPr>
              <p:spPr bwMode="auto">
                <a:xfrm>
                  <a:off x="4431090" y="4714686"/>
                  <a:ext cx="165865" cy="248273"/>
                </a:xfrm>
                <a:custGeom>
                  <a:avLst/>
                  <a:gdLst>
                    <a:gd name="connsiteX0" fmla="*/ 4912 w 10000"/>
                    <a:gd name="connsiteY0" fmla="*/ 10000 h 10000"/>
                    <a:gd name="connsiteX1" fmla="*/ 2025 w 10000"/>
                    <a:gd name="connsiteY1" fmla="*/ 9886 h 10000"/>
                    <a:gd name="connsiteX2" fmla="*/ 6754 w 10000"/>
                    <a:gd name="connsiteY2" fmla="*/ 10000 h 10000"/>
                    <a:gd name="connsiteX3" fmla="*/ 8421 w 10000"/>
                    <a:gd name="connsiteY3" fmla="*/ 9938 h 10000"/>
                    <a:gd name="connsiteX4" fmla="*/ 9561 w 10000"/>
                    <a:gd name="connsiteY4" fmla="*/ 9814 h 10000"/>
                    <a:gd name="connsiteX5" fmla="*/ 9912 w 10000"/>
                    <a:gd name="connsiteY5" fmla="*/ 9752 h 10000"/>
                    <a:gd name="connsiteX6" fmla="*/ 10000 w 10000"/>
                    <a:gd name="connsiteY6" fmla="*/ 9689 h 10000"/>
                    <a:gd name="connsiteX7" fmla="*/ 10000 w 10000"/>
                    <a:gd name="connsiteY7" fmla="*/ 9689 h 10000"/>
                    <a:gd name="connsiteX8" fmla="*/ 10000 w 10000"/>
                    <a:gd name="connsiteY8" fmla="*/ 8634 h 10000"/>
                    <a:gd name="connsiteX9" fmla="*/ 9912 w 10000"/>
                    <a:gd name="connsiteY9" fmla="*/ 7702 h 10000"/>
                    <a:gd name="connsiteX10" fmla="*/ 9561 w 10000"/>
                    <a:gd name="connsiteY10" fmla="*/ 6832 h 10000"/>
                    <a:gd name="connsiteX11" fmla="*/ 9211 w 10000"/>
                    <a:gd name="connsiteY11" fmla="*/ 6087 h 10000"/>
                    <a:gd name="connsiteX12" fmla="*/ 8684 w 10000"/>
                    <a:gd name="connsiteY12" fmla="*/ 5342 h 10000"/>
                    <a:gd name="connsiteX13" fmla="*/ 7982 w 10000"/>
                    <a:gd name="connsiteY13" fmla="*/ 4783 h 10000"/>
                    <a:gd name="connsiteX14" fmla="*/ 7105 w 10000"/>
                    <a:gd name="connsiteY14" fmla="*/ 4410 h 10000"/>
                    <a:gd name="connsiteX15" fmla="*/ 6140 w 10000"/>
                    <a:gd name="connsiteY15" fmla="*/ 4099 h 10000"/>
                    <a:gd name="connsiteX16" fmla="*/ 6140 w 10000"/>
                    <a:gd name="connsiteY16" fmla="*/ 4099 h 10000"/>
                    <a:gd name="connsiteX17" fmla="*/ 6667 w 10000"/>
                    <a:gd name="connsiteY17" fmla="*/ 3727 h 10000"/>
                    <a:gd name="connsiteX18" fmla="*/ 7018 w 10000"/>
                    <a:gd name="connsiteY18" fmla="*/ 3230 h 10000"/>
                    <a:gd name="connsiteX19" fmla="*/ 7281 w 10000"/>
                    <a:gd name="connsiteY19" fmla="*/ 2671 h 10000"/>
                    <a:gd name="connsiteX20" fmla="*/ 7544 w 10000"/>
                    <a:gd name="connsiteY20" fmla="*/ 2112 h 10000"/>
                    <a:gd name="connsiteX21" fmla="*/ 7544 w 10000"/>
                    <a:gd name="connsiteY21" fmla="*/ 2112 h 10000"/>
                    <a:gd name="connsiteX22" fmla="*/ 7456 w 10000"/>
                    <a:gd name="connsiteY22" fmla="*/ 1677 h 10000"/>
                    <a:gd name="connsiteX23" fmla="*/ 7281 w 10000"/>
                    <a:gd name="connsiteY23" fmla="*/ 1242 h 10000"/>
                    <a:gd name="connsiteX24" fmla="*/ 7105 w 10000"/>
                    <a:gd name="connsiteY24" fmla="*/ 870 h 10000"/>
                    <a:gd name="connsiteX25" fmla="*/ 6754 w 10000"/>
                    <a:gd name="connsiteY25" fmla="*/ 559 h 10000"/>
                    <a:gd name="connsiteX26" fmla="*/ 6404 w 10000"/>
                    <a:gd name="connsiteY26" fmla="*/ 311 h 10000"/>
                    <a:gd name="connsiteX27" fmla="*/ 5965 w 10000"/>
                    <a:gd name="connsiteY27" fmla="*/ 186 h 10000"/>
                    <a:gd name="connsiteX28" fmla="*/ 5526 w 10000"/>
                    <a:gd name="connsiteY28" fmla="*/ 0 h 10000"/>
                    <a:gd name="connsiteX29" fmla="*/ 5000 w 10000"/>
                    <a:gd name="connsiteY29" fmla="*/ 0 h 10000"/>
                    <a:gd name="connsiteX30" fmla="*/ 5000 w 10000"/>
                    <a:gd name="connsiteY30" fmla="*/ 0 h 10000"/>
                    <a:gd name="connsiteX31" fmla="*/ 4561 w 10000"/>
                    <a:gd name="connsiteY31" fmla="*/ 0 h 10000"/>
                    <a:gd name="connsiteX32" fmla="*/ 4123 w 10000"/>
                    <a:gd name="connsiteY32" fmla="*/ 186 h 10000"/>
                    <a:gd name="connsiteX33" fmla="*/ 3684 w 10000"/>
                    <a:gd name="connsiteY33" fmla="*/ 311 h 10000"/>
                    <a:gd name="connsiteX34" fmla="*/ 3246 w 10000"/>
                    <a:gd name="connsiteY34" fmla="*/ 559 h 10000"/>
                    <a:gd name="connsiteX35" fmla="*/ 2982 w 10000"/>
                    <a:gd name="connsiteY35" fmla="*/ 870 h 10000"/>
                    <a:gd name="connsiteX36" fmla="*/ 2719 w 10000"/>
                    <a:gd name="connsiteY36" fmla="*/ 1242 h 10000"/>
                    <a:gd name="connsiteX37" fmla="*/ 2544 w 10000"/>
                    <a:gd name="connsiteY37" fmla="*/ 1677 h 10000"/>
                    <a:gd name="connsiteX38" fmla="*/ 2544 w 10000"/>
                    <a:gd name="connsiteY38" fmla="*/ 2112 h 10000"/>
                    <a:gd name="connsiteX39" fmla="*/ 2544 w 10000"/>
                    <a:gd name="connsiteY39" fmla="*/ 2112 h 10000"/>
                    <a:gd name="connsiteX40" fmla="*/ 2632 w 10000"/>
                    <a:gd name="connsiteY40" fmla="*/ 2671 h 10000"/>
                    <a:gd name="connsiteX41" fmla="*/ 2982 w 10000"/>
                    <a:gd name="connsiteY41" fmla="*/ 3230 h 10000"/>
                    <a:gd name="connsiteX42" fmla="*/ 3421 w 10000"/>
                    <a:gd name="connsiteY42" fmla="*/ 3727 h 10000"/>
                    <a:gd name="connsiteX43" fmla="*/ 3860 w 10000"/>
                    <a:gd name="connsiteY43" fmla="*/ 4099 h 10000"/>
                    <a:gd name="connsiteX44" fmla="*/ 3860 w 10000"/>
                    <a:gd name="connsiteY44" fmla="*/ 4099 h 10000"/>
                    <a:gd name="connsiteX45" fmla="*/ 2895 w 10000"/>
                    <a:gd name="connsiteY45" fmla="*/ 4410 h 10000"/>
                    <a:gd name="connsiteX46" fmla="*/ 2105 w 10000"/>
                    <a:gd name="connsiteY46" fmla="*/ 4783 h 10000"/>
                    <a:gd name="connsiteX47" fmla="*/ 1404 w 10000"/>
                    <a:gd name="connsiteY47" fmla="*/ 5342 h 10000"/>
                    <a:gd name="connsiteX48" fmla="*/ 877 w 10000"/>
                    <a:gd name="connsiteY48" fmla="*/ 6087 h 10000"/>
                    <a:gd name="connsiteX49" fmla="*/ 439 w 10000"/>
                    <a:gd name="connsiteY49" fmla="*/ 6832 h 10000"/>
                    <a:gd name="connsiteX50" fmla="*/ 175 w 10000"/>
                    <a:gd name="connsiteY50" fmla="*/ 7702 h 10000"/>
                    <a:gd name="connsiteX51" fmla="*/ 0 w 10000"/>
                    <a:gd name="connsiteY51" fmla="*/ 8634 h 10000"/>
                    <a:gd name="connsiteX52" fmla="*/ 0 w 10000"/>
                    <a:gd name="connsiteY52" fmla="*/ 9689 h 10000"/>
                    <a:gd name="connsiteX0" fmla="*/ 4912 w 10000"/>
                    <a:gd name="connsiteY0" fmla="*/ 10000 h 10000"/>
                    <a:gd name="connsiteX1" fmla="*/ 2025 w 10000"/>
                    <a:gd name="connsiteY1" fmla="*/ 9886 h 10000"/>
                    <a:gd name="connsiteX2" fmla="*/ 8421 w 10000"/>
                    <a:gd name="connsiteY2" fmla="*/ 9938 h 10000"/>
                    <a:gd name="connsiteX3" fmla="*/ 9561 w 10000"/>
                    <a:gd name="connsiteY3" fmla="*/ 9814 h 10000"/>
                    <a:gd name="connsiteX4" fmla="*/ 9912 w 10000"/>
                    <a:gd name="connsiteY4" fmla="*/ 9752 h 10000"/>
                    <a:gd name="connsiteX5" fmla="*/ 10000 w 10000"/>
                    <a:gd name="connsiteY5" fmla="*/ 9689 h 10000"/>
                    <a:gd name="connsiteX6" fmla="*/ 10000 w 10000"/>
                    <a:gd name="connsiteY6" fmla="*/ 9689 h 10000"/>
                    <a:gd name="connsiteX7" fmla="*/ 10000 w 10000"/>
                    <a:gd name="connsiteY7" fmla="*/ 8634 h 10000"/>
                    <a:gd name="connsiteX8" fmla="*/ 9912 w 10000"/>
                    <a:gd name="connsiteY8" fmla="*/ 7702 h 10000"/>
                    <a:gd name="connsiteX9" fmla="*/ 9561 w 10000"/>
                    <a:gd name="connsiteY9" fmla="*/ 6832 h 10000"/>
                    <a:gd name="connsiteX10" fmla="*/ 9211 w 10000"/>
                    <a:gd name="connsiteY10" fmla="*/ 6087 h 10000"/>
                    <a:gd name="connsiteX11" fmla="*/ 8684 w 10000"/>
                    <a:gd name="connsiteY11" fmla="*/ 5342 h 10000"/>
                    <a:gd name="connsiteX12" fmla="*/ 7982 w 10000"/>
                    <a:gd name="connsiteY12" fmla="*/ 4783 h 10000"/>
                    <a:gd name="connsiteX13" fmla="*/ 7105 w 10000"/>
                    <a:gd name="connsiteY13" fmla="*/ 4410 h 10000"/>
                    <a:gd name="connsiteX14" fmla="*/ 6140 w 10000"/>
                    <a:gd name="connsiteY14" fmla="*/ 4099 h 10000"/>
                    <a:gd name="connsiteX15" fmla="*/ 6140 w 10000"/>
                    <a:gd name="connsiteY15" fmla="*/ 4099 h 10000"/>
                    <a:gd name="connsiteX16" fmla="*/ 6667 w 10000"/>
                    <a:gd name="connsiteY16" fmla="*/ 3727 h 10000"/>
                    <a:gd name="connsiteX17" fmla="*/ 7018 w 10000"/>
                    <a:gd name="connsiteY17" fmla="*/ 3230 h 10000"/>
                    <a:gd name="connsiteX18" fmla="*/ 7281 w 10000"/>
                    <a:gd name="connsiteY18" fmla="*/ 2671 h 10000"/>
                    <a:gd name="connsiteX19" fmla="*/ 7544 w 10000"/>
                    <a:gd name="connsiteY19" fmla="*/ 2112 h 10000"/>
                    <a:gd name="connsiteX20" fmla="*/ 7544 w 10000"/>
                    <a:gd name="connsiteY20" fmla="*/ 2112 h 10000"/>
                    <a:gd name="connsiteX21" fmla="*/ 7456 w 10000"/>
                    <a:gd name="connsiteY21" fmla="*/ 1677 h 10000"/>
                    <a:gd name="connsiteX22" fmla="*/ 7281 w 10000"/>
                    <a:gd name="connsiteY22" fmla="*/ 1242 h 10000"/>
                    <a:gd name="connsiteX23" fmla="*/ 7105 w 10000"/>
                    <a:gd name="connsiteY23" fmla="*/ 870 h 10000"/>
                    <a:gd name="connsiteX24" fmla="*/ 6754 w 10000"/>
                    <a:gd name="connsiteY24" fmla="*/ 559 h 10000"/>
                    <a:gd name="connsiteX25" fmla="*/ 6404 w 10000"/>
                    <a:gd name="connsiteY25" fmla="*/ 311 h 10000"/>
                    <a:gd name="connsiteX26" fmla="*/ 5965 w 10000"/>
                    <a:gd name="connsiteY26" fmla="*/ 186 h 10000"/>
                    <a:gd name="connsiteX27" fmla="*/ 5526 w 10000"/>
                    <a:gd name="connsiteY27" fmla="*/ 0 h 10000"/>
                    <a:gd name="connsiteX28" fmla="*/ 5000 w 10000"/>
                    <a:gd name="connsiteY28" fmla="*/ 0 h 10000"/>
                    <a:gd name="connsiteX29" fmla="*/ 5000 w 10000"/>
                    <a:gd name="connsiteY29" fmla="*/ 0 h 10000"/>
                    <a:gd name="connsiteX30" fmla="*/ 4561 w 10000"/>
                    <a:gd name="connsiteY30" fmla="*/ 0 h 10000"/>
                    <a:gd name="connsiteX31" fmla="*/ 4123 w 10000"/>
                    <a:gd name="connsiteY31" fmla="*/ 186 h 10000"/>
                    <a:gd name="connsiteX32" fmla="*/ 3684 w 10000"/>
                    <a:gd name="connsiteY32" fmla="*/ 311 h 10000"/>
                    <a:gd name="connsiteX33" fmla="*/ 3246 w 10000"/>
                    <a:gd name="connsiteY33" fmla="*/ 559 h 10000"/>
                    <a:gd name="connsiteX34" fmla="*/ 2982 w 10000"/>
                    <a:gd name="connsiteY34" fmla="*/ 870 h 10000"/>
                    <a:gd name="connsiteX35" fmla="*/ 2719 w 10000"/>
                    <a:gd name="connsiteY35" fmla="*/ 1242 h 10000"/>
                    <a:gd name="connsiteX36" fmla="*/ 2544 w 10000"/>
                    <a:gd name="connsiteY36" fmla="*/ 1677 h 10000"/>
                    <a:gd name="connsiteX37" fmla="*/ 2544 w 10000"/>
                    <a:gd name="connsiteY37" fmla="*/ 2112 h 10000"/>
                    <a:gd name="connsiteX38" fmla="*/ 2544 w 10000"/>
                    <a:gd name="connsiteY38" fmla="*/ 2112 h 10000"/>
                    <a:gd name="connsiteX39" fmla="*/ 2632 w 10000"/>
                    <a:gd name="connsiteY39" fmla="*/ 2671 h 10000"/>
                    <a:gd name="connsiteX40" fmla="*/ 2982 w 10000"/>
                    <a:gd name="connsiteY40" fmla="*/ 3230 h 10000"/>
                    <a:gd name="connsiteX41" fmla="*/ 3421 w 10000"/>
                    <a:gd name="connsiteY41" fmla="*/ 3727 h 10000"/>
                    <a:gd name="connsiteX42" fmla="*/ 3860 w 10000"/>
                    <a:gd name="connsiteY42" fmla="*/ 4099 h 10000"/>
                    <a:gd name="connsiteX43" fmla="*/ 3860 w 10000"/>
                    <a:gd name="connsiteY43" fmla="*/ 4099 h 10000"/>
                    <a:gd name="connsiteX44" fmla="*/ 2895 w 10000"/>
                    <a:gd name="connsiteY44" fmla="*/ 4410 h 10000"/>
                    <a:gd name="connsiteX45" fmla="*/ 2105 w 10000"/>
                    <a:gd name="connsiteY45" fmla="*/ 4783 h 10000"/>
                    <a:gd name="connsiteX46" fmla="*/ 1404 w 10000"/>
                    <a:gd name="connsiteY46" fmla="*/ 5342 h 10000"/>
                    <a:gd name="connsiteX47" fmla="*/ 877 w 10000"/>
                    <a:gd name="connsiteY47" fmla="*/ 6087 h 10000"/>
                    <a:gd name="connsiteX48" fmla="*/ 439 w 10000"/>
                    <a:gd name="connsiteY48" fmla="*/ 6832 h 10000"/>
                    <a:gd name="connsiteX49" fmla="*/ 175 w 10000"/>
                    <a:gd name="connsiteY49" fmla="*/ 7702 h 10000"/>
                    <a:gd name="connsiteX50" fmla="*/ 0 w 10000"/>
                    <a:gd name="connsiteY50" fmla="*/ 8634 h 10000"/>
                    <a:gd name="connsiteX51" fmla="*/ 0 w 10000"/>
                    <a:gd name="connsiteY51" fmla="*/ 9689 h 10000"/>
                    <a:gd name="connsiteX0" fmla="*/ 4912 w 10000"/>
                    <a:gd name="connsiteY0" fmla="*/ 10000 h 10000"/>
                    <a:gd name="connsiteX1" fmla="*/ 2025 w 10000"/>
                    <a:gd name="connsiteY1" fmla="*/ 9886 h 10000"/>
                    <a:gd name="connsiteX2" fmla="*/ 9561 w 10000"/>
                    <a:gd name="connsiteY2" fmla="*/ 9814 h 10000"/>
                    <a:gd name="connsiteX3" fmla="*/ 9912 w 10000"/>
                    <a:gd name="connsiteY3" fmla="*/ 9752 h 10000"/>
                    <a:gd name="connsiteX4" fmla="*/ 10000 w 10000"/>
                    <a:gd name="connsiteY4" fmla="*/ 9689 h 10000"/>
                    <a:gd name="connsiteX5" fmla="*/ 10000 w 10000"/>
                    <a:gd name="connsiteY5" fmla="*/ 9689 h 10000"/>
                    <a:gd name="connsiteX6" fmla="*/ 10000 w 10000"/>
                    <a:gd name="connsiteY6" fmla="*/ 8634 h 10000"/>
                    <a:gd name="connsiteX7" fmla="*/ 9912 w 10000"/>
                    <a:gd name="connsiteY7" fmla="*/ 7702 h 10000"/>
                    <a:gd name="connsiteX8" fmla="*/ 9561 w 10000"/>
                    <a:gd name="connsiteY8" fmla="*/ 6832 h 10000"/>
                    <a:gd name="connsiteX9" fmla="*/ 9211 w 10000"/>
                    <a:gd name="connsiteY9" fmla="*/ 6087 h 10000"/>
                    <a:gd name="connsiteX10" fmla="*/ 8684 w 10000"/>
                    <a:gd name="connsiteY10" fmla="*/ 5342 h 10000"/>
                    <a:gd name="connsiteX11" fmla="*/ 7982 w 10000"/>
                    <a:gd name="connsiteY11" fmla="*/ 4783 h 10000"/>
                    <a:gd name="connsiteX12" fmla="*/ 7105 w 10000"/>
                    <a:gd name="connsiteY12" fmla="*/ 4410 h 10000"/>
                    <a:gd name="connsiteX13" fmla="*/ 6140 w 10000"/>
                    <a:gd name="connsiteY13" fmla="*/ 4099 h 10000"/>
                    <a:gd name="connsiteX14" fmla="*/ 6140 w 10000"/>
                    <a:gd name="connsiteY14" fmla="*/ 4099 h 10000"/>
                    <a:gd name="connsiteX15" fmla="*/ 6667 w 10000"/>
                    <a:gd name="connsiteY15" fmla="*/ 3727 h 10000"/>
                    <a:gd name="connsiteX16" fmla="*/ 7018 w 10000"/>
                    <a:gd name="connsiteY16" fmla="*/ 3230 h 10000"/>
                    <a:gd name="connsiteX17" fmla="*/ 7281 w 10000"/>
                    <a:gd name="connsiteY17" fmla="*/ 2671 h 10000"/>
                    <a:gd name="connsiteX18" fmla="*/ 7544 w 10000"/>
                    <a:gd name="connsiteY18" fmla="*/ 2112 h 10000"/>
                    <a:gd name="connsiteX19" fmla="*/ 7544 w 10000"/>
                    <a:gd name="connsiteY19" fmla="*/ 2112 h 10000"/>
                    <a:gd name="connsiteX20" fmla="*/ 7456 w 10000"/>
                    <a:gd name="connsiteY20" fmla="*/ 1677 h 10000"/>
                    <a:gd name="connsiteX21" fmla="*/ 7281 w 10000"/>
                    <a:gd name="connsiteY21" fmla="*/ 1242 h 10000"/>
                    <a:gd name="connsiteX22" fmla="*/ 7105 w 10000"/>
                    <a:gd name="connsiteY22" fmla="*/ 870 h 10000"/>
                    <a:gd name="connsiteX23" fmla="*/ 6754 w 10000"/>
                    <a:gd name="connsiteY23" fmla="*/ 559 h 10000"/>
                    <a:gd name="connsiteX24" fmla="*/ 6404 w 10000"/>
                    <a:gd name="connsiteY24" fmla="*/ 311 h 10000"/>
                    <a:gd name="connsiteX25" fmla="*/ 5965 w 10000"/>
                    <a:gd name="connsiteY25" fmla="*/ 186 h 10000"/>
                    <a:gd name="connsiteX26" fmla="*/ 5526 w 10000"/>
                    <a:gd name="connsiteY26" fmla="*/ 0 h 10000"/>
                    <a:gd name="connsiteX27" fmla="*/ 5000 w 10000"/>
                    <a:gd name="connsiteY27" fmla="*/ 0 h 10000"/>
                    <a:gd name="connsiteX28" fmla="*/ 5000 w 10000"/>
                    <a:gd name="connsiteY28" fmla="*/ 0 h 10000"/>
                    <a:gd name="connsiteX29" fmla="*/ 4561 w 10000"/>
                    <a:gd name="connsiteY29" fmla="*/ 0 h 10000"/>
                    <a:gd name="connsiteX30" fmla="*/ 4123 w 10000"/>
                    <a:gd name="connsiteY30" fmla="*/ 186 h 10000"/>
                    <a:gd name="connsiteX31" fmla="*/ 3684 w 10000"/>
                    <a:gd name="connsiteY31" fmla="*/ 311 h 10000"/>
                    <a:gd name="connsiteX32" fmla="*/ 3246 w 10000"/>
                    <a:gd name="connsiteY32" fmla="*/ 559 h 10000"/>
                    <a:gd name="connsiteX33" fmla="*/ 2982 w 10000"/>
                    <a:gd name="connsiteY33" fmla="*/ 870 h 10000"/>
                    <a:gd name="connsiteX34" fmla="*/ 2719 w 10000"/>
                    <a:gd name="connsiteY34" fmla="*/ 1242 h 10000"/>
                    <a:gd name="connsiteX35" fmla="*/ 2544 w 10000"/>
                    <a:gd name="connsiteY35" fmla="*/ 1677 h 10000"/>
                    <a:gd name="connsiteX36" fmla="*/ 2544 w 10000"/>
                    <a:gd name="connsiteY36" fmla="*/ 2112 h 10000"/>
                    <a:gd name="connsiteX37" fmla="*/ 2544 w 10000"/>
                    <a:gd name="connsiteY37" fmla="*/ 2112 h 10000"/>
                    <a:gd name="connsiteX38" fmla="*/ 2632 w 10000"/>
                    <a:gd name="connsiteY38" fmla="*/ 2671 h 10000"/>
                    <a:gd name="connsiteX39" fmla="*/ 2982 w 10000"/>
                    <a:gd name="connsiteY39" fmla="*/ 3230 h 10000"/>
                    <a:gd name="connsiteX40" fmla="*/ 3421 w 10000"/>
                    <a:gd name="connsiteY40" fmla="*/ 3727 h 10000"/>
                    <a:gd name="connsiteX41" fmla="*/ 3860 w 10000"/>
                    <a:gd name="connsiteY41" fmla="*/ 4099 h 10000"/>
                    <a:gd name="connsiteX42" fmla="*/ 3860 w 10000"/>
                    <a:gd name="connsiteY42" fmla="*/ 4099 h 10000"/>
                    <a:gd name="connsiteX43" fmla="*/ 2895 w 10000"/>
                    <a:gd name="connsiteY43" fmla="*/ 4410 h 10000"/>
                    <a:gd name="connsiteX44" fmla="*/ 2105 w 10000"/>
                    <a:gd name="connsiteY44" fmla="*/ 4783 h 10000"/>
                    <a:gd name="connsiteX45" fmla="*/ 1404 w 10000"/>
                    <a:gd name="connsiteY45" fmla="*/ 5342 h 10000"/>
                    <a:gd name="connsiteX46" fmla="*/ 877 w 10000"/>
                    <a:gd name="connsiteY46" fmla="*/ 6087 h 10000"/>
                    <a:gd name="connsiteX47" fmla="*/ 439 w 10000"/>
                    <a:gd name="connsiteY47" fmla="*/ 6832 h 10000"/>
                    <a:gd name="connsiteX48" fmla="*/ 175 w 10000"/>
                    <a:gd name="connsiteY48" fmla="*/ 7702 h 10000"/>
                    <a:gd name="connsiteX49" fmla="*/ 0 w 10000"/>
                    <a:gd name="connsiteY49" fmla="*/ 8634 h 10000"/>
                    <a:gd name="connsiteX50" fmla="*/ 0 w 10000"/>
                    <a:gd name="connsiteY50" fmla="*/ 9689 h 10000"/>
                    <a:gd name="connsiteX0" fmla="*/ 4912 w 10000"/>
                    <a:gd name="connsiteY0" fmla="*/ 10000 h 10000"/>
                    <a:gd name="connsiteX1" fmla="*/ 9561 w 10000"/>
                    <a:gd name="connsiteY1" fmla="*/ 9814 h 10000"/>
                    <a:gd name="connsiteX2" fmla="*/ 9912 w 10000"/>
                    <a:gd name="connsiteY2" fmla="*/ 9752 h 10000"/>
                    <a:gd name="connsiteX3" fmla="*/ 10000 w 10000"/>
                    <a:gd name="connsiteY3" fmla="*/ 9689 h 10000"/>
                    <a:gd name="connsiteX4" fmla="*/ 10000 w 10000"/>
                    <a:gd name="connsiteY4" fmla="*/ 9689 h 10000"/>
                    <a:gd name="connsiteX5" fmla="*/ 10000 w 10000"/>
                    <a:gd name="connsiteY5" fmla="*/ 8634 h 10000"/>
                    <a:gd name="connsiteX6" fmla="*/ 9912 w 10000"/>
                    <a:gd name="connsiteY6" fmla="*/ 7702 h 10000"/>
                    <a:gd name="connsiteX7" fmla="*/ 9561 w 10000"/>
                    <a:gd name="connsiteY7" fmla="*/ 6832 h 10000"/>
                    <a:gd name="connsiteX8" fmla="*/ 9211 w 10000"/>
                    <a:gd name="connsiteY8" fmla="*/ 6087 h 10000"/>
                    <a:gd name="connsiteX9" fmla="*/ 8684 w 10000"/>
                    <a:gd name="connsiteY9" fmla="*/ 5342 h 10000"/>
                    <a:gd name="connsiteX10" fmla="*/ 7982 w 10000"/>
                    <a:gd name="connsiteY10" fmla="*/ 4783 h 10000"/>
                    <a:gd name="connsiteX11" fmla="*/ 7105 w 10000"/>
                    <a:gd name="connsiteY11" fmla="*/ 4410 h 10000"/>
                    <a:gd name="connsiteX12" fmla="*/ 6140 w 10000"/>
                    <a:gd name="connsiteY12" fmla="*/ 4099 h 10000"/>
                    <a:gd name="connsiteX13" fmla="*/ 6140 w 10000"/>
                    <a:gd name="connsiteY13" fmla="*/ 4099 h 10000"/>
                    <a:gd name="connsiteX14" fmla="*/ 6667 w 10000"/>
                    <a:gd name="connsiteY14" fmla="*/ 3727 h 10000"/>
                    <a:gd name="connsiteX15" fmla="*/ 7018 w 10000"/>
                    <a:gd name="connsiteY15" fmla="*/ 3230 h 10000"/>
                    <a:gd name="connsiteX16" fmla="*/ 7281 w 10000"/>
                    <a:gd name="connsiteY16" fmla="*/ 2671 h 10000"/>
                    <a:gd name="connsiteX17" fmla="*/ 7544 w 10000"/>
                    <a:gd name="connsiteY17" fmla="*/ 2112 h 10000"/>
                    <a:gd name="connsiteX18" fmla="*/ 7544 w 10000"/>
                    <a:gd name="connsiteY18" fmla="*/ 2112 h 10000"/>
                    <a:gd name="connsiteX19" fmla="*/ 7456 w 10000"/>
                    <a:gd name="connsiteY19" fmla="*/ 1677 h 10000"/>
                    <a:gd name="connsiteX20" fmla="*/ 7281 w 10000"/>
                    <a:gd name="connsiteY20" fmla="*/ 1242 h 10000"/>
                    <a:gd name="connsiteX21" fmla="*/ 7105 w 10000"/>
                    <a:gd name="connsiteY21" fmla="*/ 870 h 10000"/>
                    <a:gd name="connsiteX22" fmla="*/ 6754 w 10000"/>
                    <a:gd name="connsiteY22" fmla="*/ 559 h 10000"/>
                    <a:gd name="connsiteX23" fmla="*/ 6404 w 10000"/>
                    <a:gd name="connsiteY23" fmla="*/ 311 h 10000"/>
                    <a:gd name="connsiteX24" fmla="*/ 5965 w 10000"/>
                    <a:gd name="connsiteY24" fmla="*/ 186 h 10000"/>
                    <a:gd name="connsiteX25" fmla="*/ 5526 w 10000"/>
                    <a:gd name="connsiteY25" fmla="*/ 0 h 10000"/>
                    <a:gd name="connsiteX26" fmla="*/ 5000 w 10000"/>
                    <a:gd name="connsiteY26" fmla="*/ 0 h 10000"/>
                    <a:gd name="connsiteX27" fmla="*/ 5000 w 10000"/>
                    <a:gd name="connsiteY27" fmla="*/ 0 h 10000"/>
                    <a:gd name="connsiteX28" fmla="*/ 4561 w 10000"/>
                    <a:gd name="connsiteY28" fmla="*/ 0 h 10000"/>
                    <a:gd name="connsiteX29" fmla="*/ 4123 w 10000"/>
                    <a:gd name="connsiteY29" fmla="*/ 186 h 10000"/>
                    <a:gd name="connsiteX30" fmla="*/ 3684 w 10000"/>
                    <a:gd name="connsiteY30" fmla="*/ 311 h 10000"/>
                    <a:gd name="connsiteX31" fmla="*/ 3246 w 10000"/>
                    <a:gd name="connsiteY31" fmla="*/ 559 h 10000"/>
                    <a:gd name="connsiteX32" fmla="*/ 2982 w 10000"/>
                    <a:gd name="connsiteY32" fmla="*/ 870 h 10000"/>
                    <a:gd name="connsiteX33" fmla="*/ 2719 w 10000"/>
                    <a:gd name="connsiteY33" fmla="*/ 1242 h 10000"/>
                    <a:gd name="connsiteX34" fmla="*/ 2544 w 10000"/>
                    <a:gd name="connsiteY34" fmla="*/ 1677 h 10000"/>
                    <a:gd name="connsiteX35" fmla="*/ 2544 w 10000"/>
                    <a:gd name="connsiteY35" fmla="*/ 2112 h 10000"/>
                    <a:gd name="connsiteX36" fmla="*/ 2544 w 10000"/>
                    <a:gd name="connsiteY36" fmla="*/ 2112 h 10000"/>
                    <a:gd name="connsiteX37" fmla="*/ 2632 w 10000"/>
                    <a:gd name="connsiteY37" fmla="*/ 2671 h 10000"/>
                    <a:gd name="connsiteX38" fmla="*/ 2982 w 10000"/>
                    <a:gd name="connsiteY38" fmla="*/ 3230 h 10000"/>
                    <a:gd name="connsiteX39" fmla="*/ 3421 w 10000"/>
                    <a:gd name="connsiteY39" fmla="*/ 3727 h 10000"/>
                    <a:gd name="connsiteX40" fmla="*/ 3860 w 10000"/>
                    <a:gd name="connsiteY40" fmla="*/ 4099 h 10000"/>
                    <a:gd name="connsiteX41" fmla="*/ 3860 w 10000"/>
                    <a:gd name="connsiteY41" fmla="*/ 4099 h 10000"/>
                    <a:gd name="connsiteX42" fmla="*/ 2895 w 10000"/>
                    <a:gd name="connsiteY42" fmla="*/ 4410 h 10000"/>
                    <a:gd name="connsiteX43" fmla="*/ 2105 w 10000"/>
                    <a:gd name="connsiteY43" fmla="*/ 4783 h 10000"/>
                    <a:gd name="connsiteX44" fmla="*/ 1404 w 10000"/>
                    <a:gd name="connsiteY44" fmla="*/ 5342 h 10000"/>
                    <a:gd name="connsiteX45" fmla="*/ 877 w 10000"/>
                    <a:gd name="connsiteY45" fmla="*/ 6087 h 10000"/>
                    <a:gd name="connsiteX46" fmla="*/ 439 w 10000"/>
                    <a:gd name="connsiteY46" fmla="*/ 6832 h 10000"/>
                    <a:gd name="connsiteX47" fmla="*/ 175 w 10000"/>
                    <a:gd name="connsiteY47" fmla="*/ 7702 h 10000"/>
                    <a:gd name="connsiteX48" fmla="*/ 0 w 10000"/>
                    <a:gd name="connsiteY48" fmla="*/ 8634 h 10000"/>
                    <a:gd name="connsiteX49" fmla="*/ 0 w 10000"/>
                    <a:gd name="connsiteY49" fmla="*/ 9689 h 10000"/>
                    <a:gd name="connsiteX0" fmla="*/ 9561 w 10000"/>
                    <a:gd name="connsiteY0" fmla="*/ 9814 h 9814"/>
                    <a:gd name="connsiteX1" fmla="*/ 9912 w 10000"/>
                    <a:gd name="connsiteY1" fmla="*/ 9752 h 9814"/>
                    <a:gd name="connsiteX2" fmla="*/ 10000 w 10000"/>
                    <a:gd name="connsiteY2" fmla="*/ 9689 h 9814"/>
                    <a:gd name="connsiteX3" fmla="*/ 10000 w 10000"/>
                    <a:gd name="connsiteY3" fmla="*/ 9689 h 9814"/>
                    <a:gd name="connsiteX4" fmla="*/ 10000 w 10000"/>
                    <a:gd name="connsiteY4" fmla="*/ 8634 h 9814"/>
                    <a:gd name="connsiteX5" fmla="*/ 9912 w 10000"/>
                    <a:gd name="connsiteY5" fmla="*/ 7702 h 9814"/>
                    <a:gd name="connsiteX6" fmla="*/ 9561 w 10000"/>
                    <a:gd name="connsiteY6" fmla="*/ 6832 h 9814"/>
                    <a:gd name="connsiteX7" fmla="*/ 9211 w 10000"/>
                    <a:gd name="connsiteY7" fmla="*/ 6087 h 9814"/>
                    <a:gd name="connsiteX8" fmla="*/ 8684 w 10000"/>
                    <a:gd name="connsiteY8" fmla="*/ 5342 h 9814"/>
                    <a:gd name="connsiteX9" fmla="*/ 7982 w 10000"/>
                    <a:gd name="connsiteY9" fmla="*/ 4783 h 9814"/>
                    <a:gd name="connsiteX10" fmla="*/ 7105 w 10000"/>
                    <a:gd name="connsiteY10" fmla="*/ 4410 h 9814"/>
                    <a:gd name="connsiteX11" fmla="*/ 6140 w 10000"/>
                    <a:gd name="connsiteY11" fmla="*/ 4099 h 9814"/>
                    <a:gd name="connsiteX12" fmla="*/ 6140 w 10000"/>
                    <a:gd name="connsiteY12" fmla="*/ 4099 h 9814"/>
                    <a:gd name="connsiteX13" fmla="*/ 6667 w 10000"/>
                    <a:gd name="connsiteY13" fmla="*/ 3727 h 9814"/>
                    <a:gd name="connsiteX14" fmla="*/ 7018 w 10000"/>
                    <a:gd name="connsiteY14" fmla="*/ 3230 h 9814"/>
                    <a:gd name="connsiteX15" fmla="*/ 7281 w 10000"/>
                    <a:gd name="connsiteY15" fmla="*/ 2671 h 9814"/>
                    <a:gd name="connsiteX16" fmla="*/ 7544 w 10000"/>
                    <a:gd name="connsiteY16" fmla="*/ 2112 h 9814"/>
                    <a:gd name="connsiteX17" fmla="*/ 7544 w 10000"/>
                    <a:gd name="connsiteY17" fmla="*/ 2112 h 9814"/>
                    <a:gd name="connsiteX18" fmla="*/ 7456 w 10000"/>
                    <a:gd name="connsiteY18" fmla="*/ 1677 h 9814"/>
                    <a:gd name="connsiteX19" fmla="*/ 7281 w 10000"/>
                    <a:gd name="connsiteY19" fmla="*/ 1242 h 9814"/>
                    <a:gd name="connsiteX20" fmla="*/ 7105 w 10000"/>
                    <a:gd name="connsiteY20" fmla="*/ 870 h 9814"/>
                    <a:gd name="connsiteX21" fmla="*/ 6754 w 10000"/>
                    <a:gd name="connsiteY21" fmla="*/ 559 h 9814"/>
                    <a:gd name="connsiteX22" fmla="*/ 6404 w 10000"/>
                    <a:gd name="connsiteY22" fmla="*/ 311 h 9814"/>
                    <a:gd name="connsiteX23" fmla="*/ 5965 w 10000"/>
                    <a:gd name="connsiteY23" fmla="*/ 186 h 9814"/>
                    <a:gd name="connsiteX24" fmla="*/ 5526 w 10000"/>
                    <a:gd name="connsiteY24" fmla="*/ 0 h 9814"/>
                    <a:gd name="connsiteX25" fmla="*/ 5000 w 10000"/>
                    <a:gd name="connsiteY25" fmla="*/ 0 h 9814"/>
                    <a:gd name="connsiteX26" fmla="*/ 5000 w 10000"/>
                    <a:gd name="connsiteY26" fmla="*/ 0 h 9814"/>
                    <a:gd name="connsiteX27" fmla="*/ 4561 w 10000"/>
                    <a:gd name="connsiteY27" fmla="*/ 0 h 9814"/>
                    <a:gd name="connsiteX28" fmla="*/ 4123 w 10000"/>
                    <a:gd name="connsiteY28" fmla="*/ 186 h 9814"/>
                    <a:gd name="connsiteX29" fmla="*/ 3684 w 10000"/>
                    <a:gd name="connsiteY29" fmla="*/ 311 h 9814"/>
                    <a:gd name="connsiteX30" fmla="*/ 3246 w 10000"/>
                    <a:gd name="connsiteY30" fmla="*/ 559 h 9814"/>
                    <a:gd name="connsiteX31" fmla="*/ 2982 w 10000"/>
                    <a:gd name="connsiteY31" fmla="*/ 870 h 9814"/>
                    <a:gd name="connsiteX32" fmla="*/ 2719 w 10000"/>
                    <a:gd name="connsiteY32" fmla="*/ 1242 h 9814"/>
                    <a:gd name="connsiteX33" fmla="*/ 2544 w 10000"/>
                    <a:gd name="connsiteY33" fmla="*/ 1677 h 9814"/>
                    <a:gd name="connsiteX34" fmla="*/ 2544 w 10000"/>
                    <a:gd name="connsiteY34" fmla="*/ 2112 h 9814"/>
                    <a:gd name="connsiteX35" fmla="*/ 2544 w 10000"/>
                    <a:gd name="connsiteY35" fmla="*/ 2112 h 9814"/>
                    <a:gd name="connsiteX36" fmla="*/ 2632 w 10000"/>
                    <a:gd name="connsiteY36" fmla="*/ 2671 h 9814"/>
                    <a:gd name="connsiteX37" fmla="*/ 2982 w 10000"/>
                    <a:gd name="connsiteY37" fmla="*/ 3230 h 9814"/>
                    <a:gd name="connsiteX38" fmla="*/ 3421 w 10000"/>
                    <a:gd name="connsiteY38" fmla="*/ 3727 h 9814"/>
                    <a:gd name="connsiteX39" fmla="*/ 3860 w 10000"/>
                    <a:gd name="connsiteY39" fmla="*/ 4099 h 9814"/>
                    <a:gd name="connsiteX40" fmla="*/ 3860 w 10000"/>
                    <a:gd name="connsiteY40" fmla="*/ 4099 h 9814"/>
                    <a:gd name="connsiteX41" fmla="*/ 2895 w 10000"/>
                    <a:gd name="connsiteY41" fmla="*/ 4410 h 9814"/>
                    <a:gd name="connsiteX42" fmla="*/ 2105 w 10000"/>
                    <a:gd name="connsiteY42" fmla="*/ 4783 h 9814"/>
                    <a:gd name="connsiteX43" fmla="*/ 1404 w 10000"/>
                    <a:gd name="connsiteY43" fmla="*/ 5342 h 9814"/>
                    <a:gd name="connsiteX44" fmla="*/ 877 w 10000"/>
                    <a:gd name="connsiteY44" fmla="*/ 6087 h 9814"/>
                    <a:gd name="connsiteX45" fmla="*/ 439 w 10000"/>
                    <a:gd name="connsiteY45" fmla="*/ 6832 h 9814"/>
                    <a:gd name="connsiteX46" fmla="*/ 175 w 10000"/>
                    <a:gd name="connsiteY46" fmla="*/ 7702 h 9814"/>
                    <a:gd name="connsiteX47" fmla="*/ 0 w 10000"/>
                    <a:gd name="connsiteY47" fmla="*/ 8634 h 9814"/>
                    <a:gd name="connsiteX48" fmla="*/ 0 w 10000"/>
                    <a:gd name="connsiteY48" fmla="*/ 9689 h 9814"/>
                    <a:gd name="connsiteX0" fmla="*/ 9912 w 10000"/>
                    <a:gd name="connsiteY0" fmla="*/ 9937 h 9937"/>
                    <a:gd name="connsiteX1" fmla="*/ 10000 w 10000"/>
                    <a:gd name="connsiteY1" fmla="*/ 9873 h 9937"/>
                    <a:gd name="connsiteX2" fmla="*/ 10000 w 10000"/>
                    <a:gd name="connsiteY2" fmla="*/ 9873 h 9937"/>
                    <a:gd name="connsiteX3" fmla="*/ 10000 w 10000"/>
                    <a:gd name="connsiteY3" fmla="*/ 8798 h 9937"/>
                    <a:gd name="connsiteX4" fmla="*/ 9912 w 10000"/>
                    <a:gd name="connsiteY4" fmla="*/ 7848 h 9937"/>
                    <a:gd name="connsiteX5" fmla="*/ 9561 w 10000"/>
                    <a:gd name="connsiteY5" fmla="*/ 6961 h 9937"/>
                    <a:gd name="connsiteX6" fmla="*/ 9211 w 10000"/>
                    <a:gd name="connsiteY6" fmla="*/ 6202 h 9937"/>
                    <a:gd name="connsiteX7" fmla="*/ 8684 w 10000"/>
                    <a:gd name="connsiteY7" fmla="*/ 5443 h 9937"/>
                    <a:gd name="connsiteX8" fmla="*/ 7982 w 10000"/>
                    <a:gd name="connsiteY8" fmla="*/ 4874 h 9937"/>
                    <a:gd name="connsiteX9" fmla="*/ 7105 w 10000"/>
                    <a:gd name="connsiteY9" fmla="*/ 4494 h 9937"/>
                    <a:gd name="connsiteX10" fmla="*/ 6140 w 10000"/>
                    <a:gd name="connsiteY10" fmla="*/ 4177 h 9937"/>
                    <a:gd name="connsiteX11" fmla="*/ 6140 w 10000"/>
                    <a:gd name="connsiteY11" fmla="*/ 4177 h 9937"/>
                    <a:gd name="connsiteX12" fmla="*/ 6667 w 10000"/>
                    <a:gd name="connsiteY12" fmla="*/ 3798 h 9937"/>
                    <a:gd name="connsiteX13" fmla="*/ 7018 w 10000"/>
                    <a:gd name="connsiteY13" fmla="*/ 3291 h 9937"/>
                    <a:gd name="connsiteX14" fmla="*/ 7281 w 10000"/>
                    <a:gd name="connsiteY14" fmla="*/ 2722 h 9937"/>
                    <a:gd name="connsiteX15" fmla="*/ 7544 w 10000"/>
                    <a:gd name="connsiteY15" fmla="*/ 2152 h 9937"/>
                    <a:gd name="connsiteX16" fmla="*/ 7544 w 10000"/>
                    <a:gd name="connsiteY16" fmla="*/ 2152 h 9937"/>
                    <a:gd name="connsiteX17" fmla="*/ 7456 w 10000"/>
                    <a:gd name="connsiteY17" fmla="*/ 1709 h 9937"/>
                    <a:gd name="connsiteX18" fmla="*/ 7281 w 10000"/>
                    <a:gd name="connsiteY18" fmla="*/ 1266 h 9937"/>
                    <a:gd name="connsiteX19" fmla="*/ 7105 w 10000"/>
                    <a:gd name="connsiteY19" fmla="*/ 886 h 9937"/>
                    <a:gd name="connsiteX20" fmla="*/ 6754 w 10000"/>
                    <a:gd name="connsiteY20" fmla="*/ 570 h 9937"/>
                    <a:gd name="connsiteX21" fmla="*/ 6404 w 10000"/>
                    <a:gd name="connsiteY21" fmla="*/ 317 h 9937"/>
                    <a:gd name="connsiteX22" fmla="*/ 5965 w 10000"/>
                    <a:gd name="connsiteY22" fmla="*/ 190 h 9937"/>
                    <a:gd name="connsiteX23" fmla="*/ 5526 w 10000"/>
                    <a:gd name="connsiteY23" fmla="*/ 0 h 9937"/>
                    <a:gd name="connsiteX24" fmla="*/ 5000 w 10000"/>
                    <a:gd name="connsiteY24" fmla="*/ 0 h 9937"/>
                    <a:gd name="connsiteX25" fmla="*/ 5000 w 10000"/>
                    <a:gd name="connsiteY25" fmla="*/ 0 h 9937"/>
                    <a:gd name="connsiteX26" fmla="*/ 4561 w 10000"/>
                    <a:gd name="connsiteY26" fmla="*/ 0 h 9937"/>
                    <a:gd name="connsiteX27" fmla="*/ 4123 w 10000"/>
                    <a:gd name="connsiteY27" fmla="*/ 190 h 9937"/>
                    <a:gd name="connsiteX28" fmla="*/ 3684 w 10000"/>
                    <a:gd name="connsiteY28" fmla="*/ 317 h 9937"/>
                    <a:gd name="connsiteX29" fmla="*/ 3246 w 10000"/>
                    <a:gd name="connsiteY29" fmla="*/ 570 h 9937"/>
                    <a:gd name="connsiteX30" fmla="*/ 2982 w 10000"/>
                    <a:gd name="connsiteY30" fmla="*/ 886 h 9937"/>
                    <a:gd name="connsiteX31" fmla="*/ 2719 w 10000"/>
                    <a:gd name="connsiteY31" fmla="*/ 1266 h 9937"/>
                    <a:gd name="connsiteX32" fmla="*/ 2544 w 10000"/>
                    <a:gd name="connsiteY32" fmla="*/ 1709 h 9937"/>
                    <a:gd name="connsiteX33" fmla="*/ 2544 w 10000"/>
                    <a:gd name="connsiteY33" fmla="*/ 2152 h 9937"/>
                    <a:gd name="connsiteX34" fmla="*/ 2544 w 10000"/>
                    <a:gd name="connsiteY34" fmla="*/ 2152 h 9937"/>
                    <a:gd name="connsiteX35" fmla="*/ 2632 w 10000"/>
                    <a:gd name="connsiteY35" fmla="*/ 2722 h 9937"/>
                    <a:gd name="connsiteX36" fmla="*/ 2982 w 10000"/>
                    <a:gd name="connsiteY36" fmla="*/ 3291 h 9937"/>
                    <a:gd name="connsiteX37" fmla="*/ 3421 w 10000"/>
                    <a:gd name="connsiteY37" fmla="*/ 3798 h 9937"/>
                    <a:gd name="connsiteX38" fmla="*/ 3860 w 10000"/>
                    <a:gd name="connsiteY38" fmla="*/ 4177 h 9937"/>
                    <a:gd name="connsiteX39" fmla="*/ 3860 w 10000"/>
                    <a:gd name="connsiteY39" fmla="*/ 4177 h 9937"/>
                    <a:gd name="connsiteX40" fmla="*/ 2895 w 10000"/>
                    <a:gd name="connsiteY40" fmla="*/ 4494 h 9937"/>
                    <a:gd name="connsiteX41" fmla="*/ 2105 w 10000"/>
                    <a:gd name="connsiteY41" fmla="*/ 4874 h 9937"/>
                    <a:gd name="connsiteX42" fmla="*/ 1404 w 10000"/>
                    <a:gd name="connsiteY42" fmla="*/ 5443 h 9937"/>
                    <a:gd name="connsiteX43" fmla="*/ 877 w 10000"/>
                    <a:gd name="connsiteY43" fmla="*/ 6202 h 9937"/>
                    <a:gd name="connsiteX44" fmla="*/ 439 w 10000"/>
                    <a:gd name="connsiteY44" fmla="*/ 6961 h 9937"/>
                    <a:gd name="connsiteX45" fmla="*/ 175 w 10000"/>
                    <a:gd name="connsiteY45" fmla="*/ 7848 h 9937"/>
                    <a:gd name="connsiteX46" fmla="*/ 0 w 10000"/>
                    <a:gd name="connsiteY46" fmla="*/ 8798 h 9937"/>
                    <a:gd name="connsiteX47" fmla="*/ 0 w 10000"/>
                    <a:gd name="connsiteY47" fmla="*/ 9873 h 9937"/>
                    <a:gd name="connsiteX0" fmla="*/ 9912 w 10000"/>
                    <a:gd name="connsiteY0" fmla="*/ 10000 h 10000"/>
                    <a:gd name="connsiteX1" fmla="*/ 10000 w 10000"/>
                    <a:gd name="connsiteY1" fmla="*/ 9936 h 10000"/>
                    <a:gd name="connsiteX2" fmla="*/ 10000 w 10000"/>
                    <a:gd name="connsiteY2" fmla="*/ 8854 h 10000"/>
                    <a:gd name="connsiteX3" fmla="*/ 9912 w 10000"/>
                    <a:gd name="connsiteY3" fmla="*/ 7898 h 10000"/>
                    <a:gd name="connsiteX4" fmla="*/ 9561 w 10000"/>
                    <a:gd name="connsiteY4" fmla="*/ 7005 h 10000"/>
                    <a:gd name="connsiteX5" fmla="*/ 9211 w 10000"/>
                    <a:gd name="connsiteY5" fmla="*/ 6241 h 10000"/>
                    <a:gd name="connsiteX6" fmla="*/ 8684 w 10000"/>
                    <a:gd name="connsiteY6" fmla="*/ 5478 h 10000"/>
                    <a:gd name="connsiteX7" fmla="*/ 7982 w 10000"/>
                    <a:gd name="connsiteY7" fmla="*/ 4905 h 10000"/>
                    <a:gd name="connsiteX8" fmla="*/ 7105 w 10000"/>
                    <a:gd name="connsiteY8" fmla="*/ 4522 h 10000"/>
                    <a:gd name="connsiteX9" fmla="*/ 6140 w 10000"/>
                    <a:gd name="connsiteY9" fmla="*/ 4203 h 10000"/>
                    <a:gd name="connsiteX10" fmla="*/ 6140 w 10000"/>
                    <a:gd name="connsiteY10" fmla="*/ 4203 h 10000"/>
                    <a:gd name="connsiteX11" fmla="*/ 6667 w 10000"/>
                    <a:gd name="connsiteY11" fmla="*/ 3822 h 10000"/>
                    <a:gd name="connsiteX12" fmla="*/ 7018 w 10000"/>
                    <a:gd name="connsiteY12" fmla="*/ 3312 h 10000"/>
                    <a:gd name="connsiteX13" fmla="*/ 7281 w 10000"/>
                    <a:gd name="connsiteY13" fmla="*/ 2739 h 10000"/>
                    <a:gd name="connsiteX14" fmla="*/ 7544 w 10000"/>
                    <a:gd name="connsiteY14" fmla="*/ 2166 h 10000"/>
                    <a:gd name="connsiteX15" fmla="*/ 7544 w 10000"/>
                    <a:gd name="connsiteY15" fmla="*/ 2166 h 10000"/>
                    <a:gd name="connsiteX16" fmla="*/ 7456 w 10000"/>
                    <a:gd name="connsiteY16" fmla="*/ 1720 h 10000"/>
                    <a:gd name="connsiteX17" fmla="*/ 7281 w 10000"/>
                    <a:gd name="connsiteY17" fmla="*/ 1274 h 10000"/>
                    <a:gd name="connsiteX18" fmla="*/ 7105 w 10000"/>
                    <a:gd name="connsiteY18" fmla="*/ 892 h 10000"/>
                    <a:gd name="connsiteX19" fmla="*/ 6754 w 10000"/>
                    <a:gd name="connsiteY19" fmla="*/ 574 h 10000"/>
                    <a:gd name="connsiteX20" fmla="*/ 6404 w 10000"/>
                    <a:gd name="connsiteY20" fmla="*/ 319 h 10000"/>
                    <a:gd name="connsiteX21" fmla="*/ 5965 w 10000"/>
                    <a:gd name="connsiteY21" fmla="*/ 191 h 10000"/>
                    <a:gd name="connsiteX22" fmla="*/ 5526 w 10000"/>
                    <a:gd name="connsiteY22" fmla="*/ 0 h 10000"/>
                    <a:gd name="connsiteX23" fmla="*/ 5000 w 10000"/>
                    <a:gd name="connsiteY23" fmla="*/ 0 h 10000"/>
                    <a:gd name="connsiteX24" fmla="*/ 5000 w 10000"/>
                    <a:gd name="connsiteY24" fmla="*/ 0 h 10000"/>
                    <a:gd name="connsiteX25" fmla="*/ 4561 w 10000"/>
                    <a:gd name="connsiteY25" fmla="*/ 0 h 10000"/>
                    <a:gd name="connsiteX26" fmla="*/ 4123 w 10000"/>
                    <a:gd name="connsiteY26" fmla="*/ 191 h 10000"/>
                    <a:gd name="connsiteX27" fmla="*/ 3684 w 10000"/>
                    <a:gd name="connsiteY27" fmla="*/ 319 h 10000"/>
                    <a:gd name="connsiteX28" fmla="*/ 3246 w 10000"/>
                    <a:gd name="connsiteY28" fmla="*/ 574 h 10000"/>
                    <a:gd name="connsiteX29" fmla="*/ 2982 w 10000"/>
                    <a:gd name="connsiteY29" fmla="*/ 892 h 10000"/>
                    <a:gd name="connsiteX30" fmla="*/ 2719 w 10000"/>
                    <a:gd name="connsiteY30" fmla="*/ 1274 h 10000"/>
                    <a:gd name="connsiteX31" fmla="*/ 2544 w 10000"/>
                    <a:gd name="connsiteY31" fmla="*/ 1720 h 10000"/>
                    <a:gd name="connsiteX32" fmla="*/ 2544 w 10000"/>
                    <a:gd name="connsiteY32" fmla="*/ 2166 h 10000"/>
                    <a:gd name="connsiteX33" fmla="*/ 2544 w 10000"/>
                    <a:gd name="connsiteY33" fmla="*/ 2166 h 10000"/>
                    <a:gd name="connsiteX34" fmla="*/ 2632 w 10000"/>
                    <a:gd name="connsiteY34" fmla="*/ 2739 h 10000"/>
                    <a:gd name="connsiteX35" fmla="*/ 2982 w 10000"/>
                    <a:gd name="connsiteY35" fmla="*/ 3312 h 10000"/>
                    <a:gd name="connsiteX36" fmla="*/ 3421 w 10000"/>
                    <a:gd name="connsiteY36" fmla="*/ 3822 h 10000"/>
                    <a:gd name="connsiteX37" fmla="*/ 3860 w 10000"/>
                    <a:gd name="connsiteY37" fmla="*/ 4203 h 10000"/>
                    <a:gd name="connsiteX38" fmla="*/ 3860 w 10000"/>
                    <a:gd name="connsiteY38" fmla="*/ 4203 h 10000"/>
                    <a:gd name="connsiteX39" fmla="*/ 2895 w 10000"/>
                    <a:gd name="connsiteY39" fmla="*/ 4522 h 10000"/>
                    <a:gd name="connsiteX40" fmla="*/ 2105 w 10000"/>
                    <a:gd name="connsiteY40" fmla="*/ 4905 h 10000"/>
                    <a:gd name="connsiteX41" fmla="*/ 1404 w 10000"/>
                    <a:gd name="connsiteY41" fmla="*/ 5478 h 10000"/>
                    <a:gd name="connsiteX42" fmla="*/ 877 w 10000"/>
                    <a:gd name="connsiteY42" fmla="*/ 6241 h 10000"/>
                    <a:gd name="connsiteX43" fmla="*/ 439 w 10000"/>
                    <a:gd name="connsiteY43" fmla="*/ 7005 h 10000"/>
                    <a:gd name="connsiteX44" fmla="*/ 175 w 10000"/>
                    <a:gd name="connsiteY44" fmla="*/ 7898 h 10000"/>
                    <a:gd name="connsiteX45" fmla="*/ 0 w 10000"/>
                    <a:gd name="connsiteY45" fmla="*/ 8854 h 10000"/>
                    <a:gd name="connsiteX46" fmla="*/ 0 w 10000"/>
                    <a:gd name="connsiteY46" fmla="*/ 9936 h 10000"/>
                    <a:gd name="connsiteX0" fmla="*/ 9912 w 10000"/>
                    <a:gd name="connsiteY0" fmla="*/ 10000 h 10000"/>
                    <a:gd name="connsiteX1" fmla="*/ 10000 w 10000"/>
                    <a:gd name="connsiteY1" fmla="*/ 8854 h 10000"/>
                    <a:gd name="connsiteX2" fmla="*/ 9912 w 10000"/>
                    <a:gd name="connsiteY2" fmla="*/ 7898 h 10000"/>
                    <a:gd name="connsiteX3" fmla="*/ 9561 w 10000"/>
                    <a:gd name="connsiteY3" fmla="*/ 7005 h 10000"/>
                    <a:gd name="connsiteX4" fmla="*/ 9211 w 10000"/>
                    <a:gd name="connsiteY4" fmla="*/ 6241 h 10000"/>
                    <a:gd name="connsiteX5" fmla="*/ 8684 w 10000"/>
                    <a:gd name="connsiteY5" fmla="*/ 5478 h 10000"/>
                    <a:gd name="connsiteX6" fmla="*/ 7982 w 10000"/>
                    <a:gd name="connsiteY6" fmla="*/ 4905 h 10000"/>
                    <a:gd name="connsiteX7" fmla="*/ 7105 w 10000"/>
                    <a:gd name="connsiteY7" fmla="*/ 4522 h 10000"/>
                    <a:gd name="connsiteX8" fmla="*/ 6140 w 10000"/>
                    <a:gd name="connsiteY8" fmla="*/ 4203 h 10000"/>
                    <a:gd name="connsiteX9" fmla="*/ 6140 w 10000"/>
                    <a:gd name="connsiteY9" fmla="*/ 4203 h 10000"/>
                    <a:gd name="connsiteX10" fmla="*/ 6667 w 10000"/>
                    <a:gd name="connsiteY10" fmla="*/ 3822 h 10000"/>
                    <a:gd name="connsiteX11" fmla="*/ 7018 w 10000"/>
                    <a:gd name="connsiteY11" fmla="*/ 3312 h 10000"/>
                    <a:gd name="connsiteX12" fmla="*/ 7281 w 10000"/>
                    <a:gd name="connsiteY12" fmla="*/ 2739 h 10000"/>
                    <a:gd name="connsiteX13" fmla="*/ 7544 w 10000"/>
                    <a:gd name="connsiteY13" fmla="*/ 2166 h 10000"/>
                    <a:gd name="connsiteX14" fmla="*/ 7544 w 10000"/>
                    <a:gd name="connsiteY14" fmla="*/ 2166 h 10000"/>
                    <a:gd name="connsiteX15" fmla="*/ 7456 w 10000"/>
                    <a:gd name="connsiteY15" fmla="*/ 1720 h 10000"/>
                    <a:gd name="connsiteX16" fmla="*/ 7281 w 10000"/>
                    <a:gd name="connsiteY16" fmla="*/ 1274 h 10000"/>
                    <a:gd name="connsiteX17" fmla="*/ 7105 w 10000"/>
                    <a:gd name="connsiteY17" fmla="*/ 892 h 10000"/>
                    <a:gd name="connsiteX18" fmla="*/ 6754 w 10000"/>
                    <a:gd name="connsiteY18" fmla="*/ 574 h 10000"/>
                    <a:gd name="connsiteX19" fmla="*/ 6404 w 10000"/>
                    <a:gd name="connsiteY19" fmla="*/ 319 h 10000"/>
                    <a:gd name="connsiteX20" fmla="*/ 5965 w 10000"/>
                    <a:gd name="connsiteY20" fmla="*/ 191 h 10000"/>
                    <a:gd name="connsiteX21" fmla="*/ 5526 w 10000"/>
                    <a:gd name="connsiteY21" fmla="*/ 0 h 10000"/>
                    <a:gd name="connsiteX22" fmla="*/ 5000 w 10000"/>
                    <a:gd name="connsiteY22" fmla="*/ 0 h 10000"/>
                    <a:gd name="connsiteX23" fmla="*/ 5000 w 10000"/>
                    <a:gd name="connsiteY23" fmla="*/ 0 h 10000"/>
                    <a:gd name="connsiteX24" fmla="*/ 4561 w 10000"/>
                    <a:gd name="connsiteY24" fmla="*/ 0 h 10000"/>
                    <a:gd name="connsiteX25" fmla="*/ 4123 w 10000"/>
                    <a:gd name="connsiteY25" fmla="*/ 191 h 10000"/>
                    <a:gd name="connsiteX26" fmla="*/ 3684 w 10000"/>
                    <a:gd name="connsiteY26" fmla="*/ 319 h 10000"/>
                    <a:gd name="connsiteX27" fmla="*/ 3246 w 10000"/>
                    <a:gd name="connsiteY27" fmla="*/ 574 h 10000"/>
                    <a:gd name="connsiteX28" fmla="*/ 2982 w 10000"/>
                    <a:gd name="connsiteY28" fmla="*/ 892 h 10000"/>
                    <a:gd name="connsiteX29" fmla="*/ 2719 w 10000"/>
                    <a:gd name="connsiteY29" fmla="*/ 1274 h 10000"/>
                    <a:gd name="connsiteX30" fmla="*/ 2544 w 10000"/>
                    <a:gd name="connsiteY30" fmla="*/ 1720 h 10000"/>
                    <a:gd name="connsiteX31" fmla="*/ 2544 w 10000"/>
                    <a:gd name="connsiteY31" fmla="*/ 2166 h 10000"/>
                    <a:gd name="connsiteX32" fmla="*/ 2544 w 10000"/>
                    <a:gd name="connsiteY32" fmla="*/ 2166 h 10000"/>
                    <a:gd name="connsiteX33" fmla="*/ 2632 w 10000"/>
                    <a:gd name="connsiteY33" fmla="*/ 2739 h 10000"/>
                    <a:gd name="connsiteX34" fmla="*/ 2982 w 10000"/>
                    <a:gd name="connsiteY34" fmla="*/ 3312 h 10000"/>
                    <a:gd name="connsiteX35" fmla="*/ 3421 w 10000"/>
                    <a:gd name="connsiteY35" fmla="*/ 3822 h 10000"/>
                    <a:gd name="connsiteX36" fmla="*/ 3860 w 10000"/>
                    <a:gd name="connsiteY36" fmla="*/ 4203 h 10000"/>
                    <a:gd name="connsiteX37" fmla="*/ 3860 w 10000"/>
                    <a:gd name="connsiteY37" fmla="*/ 4203 h 10000"/>
                    <a:gd name="connsiteX38" fmla="*/ 2895 w 10000"/>
                    <a:gd name="connsiteY38" fmla="*/ 4522 h 10000"/>
                    <a:gd name="connsiteX39" fmla="*/ 2105 w 10000"/>
                    <a:gd name="connsiteY39" fmla="*/ 4905 h 10000"/>
                    <a:gd name="connsiteX40" fmla="*/ 1404 w 10000"/>
                    <a:gd name="connsiteY40" fmla="*/ 5478 h 10000"/>
                    <a:gd name="connsiteX41" fmla="*/ 877 w 10000"/>
                    <a:gd name="connsiteY41" fmla="*/ 6241 h 10000"/>
                    <a:gd name="connsiteX42" fmla="*/ 439 w 10000"/>
                    <a:gd name="connsiteY42" fmla="*/ 7005 h 10000"/>
                    <a:gd name="connsiteX43" fmla="*/ 175 w 10000"/>
                    <a:gd name="connsiteY43" fmla="*/ 7898 h 10000"/>
                    <a:gd name="connsiteX44" fmla="*/ 0 w 10000"/>
                    <a:gd name="connsiteY44" fmla="*/ 8854 h 10000"/>
                    <a:gd name="connsiteX45" fmla="*/ 0 w 10000"/>
                    <a:gd name="connsiteY45" fmla="*/ 9936 h 10000"/>
                    <a:gd name="connsiteX0" fmla="*/ 10000 w 10000"/>
                    <a:gd name="connsiteY0" fmla="*/ 8854 h 9936"/>
                    <a:gd name="connsiteX1" fmla="*/ 9912 w 10000"/>
                    <a:gd name="connsiteY1" fmla="*/ 7898 h 9936"/>
                    <a:gd name="connsiteX2" fmla="*/ 9561 w 10000"/>
                    <a:gd name="connsiteY2" fmla="*/ 7005 h 9936"/>
                    <a:gd name="connsiteX3" fmla="*/ 9211 w 10000"/>
                    <a:gd name="connsiteY3" fmla="*/ 6241 h 9936"/>
                    <a:gd name="connsiteX4" fmla="*/ 8684 w 10000"/>
                    <a:gd name="connsiteY4" fmla="*/ 5478 h 9936"/>
                    <a:gd name="connsiteX5" fmla="*/ 7982 w 10000"/>
                    <a:gd name="connsiteY5" fmla="*/ 4905 h 9936"/>
                    <a:gd name="connsiteX6" fmla="*/ 7105 w 10000"/>
                    <a:gd name="connsiteY6" fmla="*/ 4522 h 9936"/>
                    <a:gd name="connsiteX7" fmla="*/ 6140 w 10000"/>
                    <a:gd name="connsiteY7" fmla="*/ 4203 h 9936"/>
                    <a:gd name="connsiteX8" fmla="*/ 6140 w 10000"/>
                    <a:gd name="connsiteY8" fmla="*/ 4203 h 9936"/>
                    <a:gd name="connsiteX9" fmla="*/ 6667 w 10000"/>
                    <a:gd name="connsiteY9" fmla="*/ 3822 h 9936"/>
                    <a:gd name="connsiteX10" fmla="*/ 7018 w 10000"/>
                    <a:gd name="connsiteY10" fmla="*/ 3312 h 9936"/>
                    <a:gd name="connsiteX11" fmla="*/ 7281 w 10000"/>
                    <a:gd name="connsiteY11" fmla="*/ 2739 h 9936"/>
                    <a:gd name="connsiteX12" fmla="*/ 7544 w 10000"/>
                    <a:gd name="connsiteY12" fmla="*/ 2166 h 9936"/>
                    <a:gd name="connsiteX13" fmla="*/ 7544 w 10000"/>
                    <a:gd name="connsiteY13" fmla="*/ 2166 h 9936"/>
                    <a:gd name="connsiteX14" fmla="*/ 7456 w 10000"/>
                    <a:gd name="connsiteY14" fmla="*/ 1720 h 9936"/>
                    <a:gd name="connsiteX15" fmla="*/ 7281 w 10000"/>
                    <a:gd name="connsiteY15" fmla="*/ 1274 h 9936"/>
                    <a:gd name="connsiteX16" fmla="*/ 7105 w 10000"/>
                    <a:gd name="connsiteY16" fmla="*/ 892 h 9936"/>
                    <a:gd name="connsiteX17" fmla="*/ 6754 w 10000"/>
                    <a:gd name="connsiteY17" fmla="*/ 574 h 9936"/>
                    <a:gd name="connsiteX18" fmla="*/ 6404 w 10000"/>
                    <a:gd name="connsiteY18" fmla="*/ 319 h 9936"/>
                    <a:gd name="connsiteX19" fmla="*/ 5965 w 10000"/>
                    <a:gd name="connsiteY19" fmla="*/ 191 h 9936"/>
                    <a:gd name="connsiteX20" fmla="*/ 5526 w 10000"/>
                    <a:gd name="connsiteY20" fmla="*/ 0 h 9936"/>
                    <a:gd name="connsiteX21" fmla="*/ 5000 w 10000"/>
                    <a:gd name="connsiteY21" fmla="*/ 0 h 9936"/>
                    <a:gd name="connsiteX22" fmla="*/ 5000 w 10000"/>
                    <a:gd name="connsiteY22" fmla="*/ 0 h 9936"/>
                    <a:gd name="connsiteX23" fmla="*/ 4561 w 10000"/>
                    <a:gd name="connsiteY23" fmla="*/ 0 h 9936"/>
                    <a:gd name="connsiteX24" fmla="*/ 4123 w 10000"/>
                    <a:gd name="connsiteY24" fmla="*/ 191 h 9936"/>
                    <a:gd name="connsiteX25" fmla="*/ 3684 w 10000"/>
                    <a:gd name="connsiteY25" fmla="*/ 319 h 9936"/>
                    <a:gd name="connsiteX26" fmla="*/ 3246 w 10000"/>
                    <a:gd name="connsiteY26" fmla="*/ 574 h 9936"/>
                    <a:gd name="connsiteX27" fmla="*/ 2982 w 10000"/>
                    <a:gd name="connsiteY27" fmla="*/ 892 h 9936"/>
                    <a:gd name="connsiteX28" fmla="*/ 2719 w 10000"/>
                    <a:gd name="connsiteY28" fmla="*/ 1274 h 9936"/>
                    <a:gd name="connsiteX29" fmla="*/ 2544 w 10000"/>
                    <a:gd name="connsiteY29" fmla="*/ 1720 h 9936"/>
                    <a:gd name="connsiteX30" fmla="*/ 2544 w 10000"/>
                    <a:gd name="connsiteY30" fmla="*/ 2166 h 9936"/>
                    <a:gd name="connsiteX31" fmla="*/ 2544 w 10000"/>
                    <a:gd name="connsiteY31" fmla="*/ 2166 h 9936"/>
                    <a:gd name="connsiteX32" fmla="*/ 2632 w 10000"/>
                    <a:gd name="connsiteY32" fmla="*/ 2739 h 9936"/>
                    <a:gd name="connsiteX33" fmla="*/ 2982 w 10000"/>
                    <a:gd name="connsiteY33" fmla="*/ 3312 h 9936"/>
                    <a:gd name="connsiteX34" fmla="*/ 3421 w 10000"/>
                    <a:gd name="connsiteY34" fmla="*/ 3822 h 9936"/>
                    <a:gd name="connsiteX35" fmla="*/ 3860 w 10000"/>
                    <a:gd name="connsiteY35" fmla="*/ 4203 h 9936"/>
                    <a:gd name="connsiteX36" fmla="*/ 3860 w 10000"/>
                    <a:gd name="connsiteY36" fmla="*/ 4203 h 9936"/>
                    <a:gd name="connsiteX37" fmla="*/ 2895 w 10000"/>
                    <a:gd name="connsiteY37" fmla="*/ 4522 h 9936"/>
                    <a:gd name="connsiteX38" fmla="*/ 2105 w 10000"/>
                    <a:gd name="connsiteY38" fmla="*/ 4905 h 9936"/>
                    <a:gd name="connsiteX39" fmla="*/ 1404 w 10000"/>
                    <a:gd name="connsiteY39" fmla="*/ 5478 h 9936"/>
                    <a:gd name="connsiteX40" fmla="*/ 877 w 10000"/>
                    <a:gd name="connsiteY40" fmla="*/ 6241 h 9936"/>
                    <a:gd name="connsiteX41" fmla="*/ 439 w 10000"/>
                    <a:gd name="connsiteY41" fmla="*/ 7005 h 9936"/>
                    <a:gd name="connsiteX42" fmla="*/ 175 w 10000"/>
                    <a:gd name="connsiteY42" fmla="*/ 7898 h 9936"/>
                    <a:gd name="connsiteX43" fmla="*/ 0 w 10000"/>
                    <a:gd name="connsiteY43" fmla="*/ 8854 h 9936"/>
                    <a:gd name="connsiteX44" fmla="*/ 0 w 10000"/>
                    <a:gd name="connsiteY44" fmla="*/ 9936 h 9936"/>
                    <a:gd name="connsiteX0" fmla="*/ 9912 w 9912"/>
                    <a:gd name="connsiteY0" fmla="*/ 7949 h 10000"/>
                    <a:gd name="connsiteX1" fmla="*/ 9561 w 9912"/>
                    <a:gd name="connsiteY1" fmla="*/ 7050 h 10000"/>
                    <a:gd name="connsiteX2" fmla="*/ 9211 w 9912"/>
                    <a:gd name="connsiteY2" fmla="*/ 6281 h 10000"/>
                    <a:gd name="connsiteX3" fmla="*/ 8684 w 9912"/>
                    <a:gd name="connsiteY3" fmla="*/ 5513 h 10000"/>
                    <a:gd name="connsiteX4" fmla="*/ 7982 w 9912"/>
                    <a:gd name="connsiteY4" fmla="*/ 4937 h 10000"/>
                    <a:gd name="connsiteX5" fmla="*/ 7105 w 9912"/>
                    <a:gd name="connsiteY5" fmla="*/ 4551 h 10000"/>
                    <a:gd name="connsiteX6" fmla="*/ 6140 w 9912"/>
                    <a:gd name="connsiteY6" fmla="*/ 4230 h 10000"/>
                    <a:gd name="connsiteX7" fmla="*/ 6140 w 9912"/>
                    <a:gd name="connsiteY7" fmla="*/ 4230 h 10000"/>
                    <a:gd name="connsiteX8" fmla="*/ 6667 w 9912"/>
                    <a:gd name="connsiteY8" fmla="*/ 3847 h 10000"/>
                    <a:gd name="connsiteX9" fmla="*/ 7018 w 9912"/>
                    <a:gd name="connsiteY9" fmla="*/ 3333 h 10000"/>
                    <a:gd name="connsiteX10" fmla="*/ 7281 w 9912"/>
                    <a:gd name="connsiteY10" fmla="*/ 2757 h 10000"/>
                    <a:gd name="connsiteX11" fmla="*/ 7544 w 9912"/>
                    <a:gd name="connsiteY11" fmla="*/ 2180 h 10000"/>
                    <a:gd name="connsiteX12" fmla="*/ 7544 w 9912"/>
                    <a:gd name="connsiteY12" fmla="*/ 2180 h 10000"/>
                    <a:gd name="connsiteX13" fmla="*/ 7456 w 9912"/>
                    <a:gd name="connsiteY13" fmla="*/ 1731 h 10000"/>
                    <a:gd name="connsiteX14" fmla="*/ 7281 w 9912"/>
                    <a:gd name="connsiteY14" fmla="*/ 1282 h 10000"/>
                    <a:gd name="connsiteX15" fmla="*/ 7105 w 9912"/>
                    <a:gd name="connsiteY15" fmla="*/ 898 h 10000"/>
                    <a:gd name="connsiteX16" fmla="*/ 6754 w 9912"/>
                    <a:gd name="connsiteY16" fmla="*/ 578 h 10000"/>
                    <a:gd name="connsiteX17" fmla="*/ 6404 w 9912"/>
                    <a:gd name="connsiteY17" fmla="*/ 321 h 10000"/>
                    <a:gd name="connsiteX18" fmla="*/ 5965 w 9912"/>
                    <a:gd name="connsiteY18" fmla="*/ 192 h 10000"/>
                    <a:gd name="connsiteX19" fmla="*/ 5526 w 9912"/>
                    <a:gd name="connsiteY19" fmla="*/ 0 h 10000"/>
                    <a:gd name="connsiteX20" fmla="*/ 5000 w 9912"/>
                    <a:gd name="connsiteY20" fmla="*/ 0 h 10000"/>
                    <a:gd name="connsiteX21" fmla="*/ 5000 w 9912"/>
                    <a:gd name="connsiteY21" fmla="*/ 0 h 10000"/>
                    <a:gd name="connsiteX22" fmla="*/ 4561 w 9912"/>
                    <a:gd name="connsiteY22" fmla="*/ 0 h 10000"/>
                    <a:gd name="connsiteX23" fmla="*/ 4123 w 9912"/>
                    <a:gd name="connsiteY23" fmla="*/ 192 h 10000"/>
                    <a:gd name="connsiteX24" fmla="*/ 3684 w 9912"/>
                    <a:gd name="connsiteY24" fmla="*/ 321 h 10000"/>
                    <a:gd name="connsiteX25" fmla="*/ 3246 w 9912"/>
                    <a:gd name="connsiteY25" fmla="*/ 578 h 10000"/>
                    <a:gd name="connsiteX26" fmla="*/ 2982 w 9912"/>
                    <a:gd name="connsiteY26" fmla="*/ 898 h 10000"/>
                    <a:gd name="connsiteX27" fmla="*/ 2719 w 9912"/>
                    <a:gd name="connsiteY27" fmla="*/ 1282 h 10000"/>
                    <a:gd name="connsiteX28" fmla="*/ 2544 w 9912"/>
                    <a:gd name="connsiteY28" fmla="*/ 1731 h 10000"/>
                    <a:gd name="connsiteX29" fmla="*/ 2544 w 9912"/>
                    <a:gd name="connsiteY29" fmla="*/ 2180 h 10000"/>
                    <a:gd name="connsiteX30" fmla="*/ 2544 w 9912"/>
                    <a:gd name="connsiteY30" fmla="*/ 2180 h 10000"/>
                    <a:gd name="connsiteX31" fmla="*/ 2632 w 9912"/>
                    <a:gd name="connsiteY31" fmla="*/ 2757 h 10000"/>
                    <a:gd name="connsiteX32" fmla="*/ 2982 w 9912"/>
                    <a:gd name="connsiteY32" fmla="*/ 3333 h 10000"/>
                    <a:gd name="connsiteX33" fmla="*/ 3421 w 9912"/>
                    <a:gd name="connsiteY33" fmla="*/ 3847 h 10000"/>
                    <a:gd name="connsiteX34" fmla="*/ 3860 w 9912"/>
                    <a:gd name="connsiteY34" fmla="*/ 4230 h 10000"/>
                    <a:gd name="connsiteX35" fmla="*/ 3860 w 9912"/>
                    <a:gd name="connsiteY35" fmla="*/ 4230 h 10000"/>
                    <a:gd name="connsiteX36" fmla="*/ 2895 w 9912"/>
                    <a:gd name="connsiteY36" fmla="*/ 4551 h 10000"/>
                    <a:gd name="connsiteX37" fmla="*/ 2105 w 9912"/>
                    <a:gd name="connsiteY37" fmla="*/ 4937 h 10000"/>
                    <a:gd name="connsiteX38" fmla="*/ 1404 w 9912"/>
                    <a:gd name="connsiteY38" fmla="*/ 5513 h 10000"/>
                    <a:gd name="connsiteX39" fmla="*/ 877 w 9912"/>
                    <a:gd name="connsiteY39" fmla="*/ 6281 h 10000"/>
                    <a:gd name="connsiteX40" fmla="*/ 439 w 9912"/>
                    <a:gd name="connsiteY40" fmla="*/ 7050 h 10000"/>
                    <a:gd name="connsiteX41" fmla="*/ 175 w 9912"/>
                    <a:gd name="connsiteY41" fmla="*/ 7949 h 10000"/>
                    <a:gd name="connsiteX42" fmla="*/ 0 w 9912"/>
                    <a:gd name="connsiteY42" fmla="*/ 8911 h 10000"/>
                    <a:gd name="connsiteX43" fmla="*/ 0 w 9912"/>
                    <a:gd name="connsiteY43" fmla="*/ 10000 h 10000"/>
                    <a:gd name="connsiteX0" fmla="*/ 9646 w 9646"/>
                    <a:gd name="connsiteY0" fmla="*/ 7050 h 10000"/>
                    <a:gd name="connsiteX1" fmla="*/ 9293 w 9646"/>
                    <a:gd name="connsiteY1" fmla="*/ 6281 h 10000"/>
                    <a:gd name="connsiteX2" fmla="*/ 8761 w 9646"/>
                    <a:gd name="connsiteY2" fmla="*/ 5513 h 10000"/>
                    <a:gd name="connsiteX3" fmla="*/ 8053 w 9646"/>
                    <a:gd name="connsiteY3" fmla="*/ 4937 h 10000"/>
                    <a:gd name="connsiteX4" fmla="*/ 7168 w 9646"/>
                    <a:gd name="connsiteY4" fmla="*/ 4551 h 10000"/>
                    <a:gd name="connsiteX5" fmla="*/ 6195 w 9646"/>
                    <a:gd name="connsiteY5" fmla="*/ 4230 h 10000"/>
                    <a:gd name="connsiteX6" fmla="*/ 6195 w 9646"/>
                    <a:gd name="connsiteY6" fmla="*/ 4230 h 10000"/>
                    <a:gd name="connsiteX7" fmla="*/ 6726 w 9646"/>
                    <a:gd name="connsiteY7" fmla="*/ 3847 h 10000"/>
                    <a:gd name="connsiteX8" fmla="*/ 7080 w 9646"/>
                    <a:gd name="connsiteY8" fmla="*/ 3333 h 10000"/>
                    <a:gd name="connsiteX9" fmla="*/ 7346 w 9646"/>
                    <a:gd name="connsiteY9" fmla="*/ 2757 h 10000"/>
                    <a:gd name="connsiteX10" fmla="*/ 7611 w 9646"/>
                    <a:gd name="connsiteY10" fmla="*/ 2180 h 10000"/>
                    <a:gd name="connsiteX11" fmla="*/ 7611 w 9646"/>
                    <a:gd name="connsiteY11" fmla="*/ 2180 h 10000"/>
                    <a:gd name="connsiteX12" fmla="*/ 7522 w 9646"/>
                    <a:gd name="connsiteY12" fmla="*/ 1731 h 10000"/>
                    <a:gd name="connsiteX13" fmla="*/ 7346 w 9646"/>
                    <a:gd name="connsiteY13" fmla="*/ 1282 h 10000"/>
                    <a:gd name="connsiteX14" fmla="*/ 7168 w 9646"/>
                    <a:gd name="connsiteY14" fmla="*/ 898 h 10000"/>
                    <a:gd name="connsiteX15" fmla="*/ 6814 w 9646"/>
                    <a:gd name="connsiteY15" fmla="*/ 578 h 10000"/>
                    <a:gd name="connsiteX16" fmla="*/ 6461 w 9646"/>
                    <a:gd name="connsiteY16" fmla="*/ 321 h 10000"/>
                    <a:gd name="connsiteX17" fmla="*/ 6018 w 9646"/>
                    <a:gd name="connsiteY17" fmla="*/ 192 h 10000"/>
                    <a:gd name="connsiteX18" fmla="*/ 5575 w 9646"/>
                    <a:gd name="connsiteY18" fmla="*/ 0 h 10000"/>
                    <a:gd name="connsiteX19" fmla="*/ 5044 w 9646"/>
                    <a:gd name="connsiteY19" fmla="*/ 0 h 10000"/>
                    <a:gd name="connsiteX20" fmla="*/ 5044 w 9646"/>
                    <a:gd name="connsiteY20" fmla="*/ 0 h 10000"/>
                    <a:gd name="connsiteX21" fmla="*/ 4601 w 9646"/>
                    <a:gd name="connsiteY21" fmla="*/ 0 h 10000"/>
                    <a:gd name="connsiteX22" fmla="*/ 4160 w 9646"/>
                    <a:gd name="connsiteY22" fmla="*/ 192 h 10000"/>
                    <a:gd name="connsiteX23" fmla="*/ 3717 w 9646"/>
                    <a:gd name="connsiteY23" fmla="*/ 321 h 10000"/>
                    <a:gd name="connsiteX24" fmla="*/ 3275 w 9646"/>
                    <a:gd name="connsiteY24" fmla="*/ 578 h 10000"/>
                    <a:gd name="connsiteX25" fmla="*/ 3008 w 9646"/>
                    <a:gd name="connsiteY25" fmla="*/ 898 h 10000"/>
                    <a:gd name="connsiteX26" fmla="*/ 2743 w 9646"/>
                    <a:gd name="connsiteY26" fmla="*/ 1282 h 10000"/>
                    <a:gd name="connsiteX27" fmla="*/ 2567 w 9646"/>
                    <a:gd name="connsiteY27" fmla="*/ 1731 h 10000"/>
                    <a:gd name="connsiteX28" fmla="*/ 2567 w 9646"/>
                    <a:gd name="connsiteY28" fmla="*/ 2180 h 10000"/>
                    <a:gd name="connsiteX29" fmla="*/ 2567 w 9646"/>
                    <a:gd name="connsiteY29" fmla="*/ 2180 h 10000"/>
                    <a:gd name="connsiteX30" fmla="*/ 2655 w 9646"/>
                    <a:gd name="connsiteY30" fmla="*/ 2757 h 10000"/>
                    <a:gd name="connsiteX31" fmla="*/ 3008 w 9646"/>
                    <a:gd name="connsiteY31" fmla="*/ 3333 h 10000"/>
                    <a:gd name="connsiteX32" fmla="*/ 3451 w 9646"/>
                    <a:gd name="connsiteY32" fmla="*/ 3847 h 10000"/>
                    <a:gd name="connsiteX33" fmla="*/ 3894 w 9646"/>
                    <a:gd name="connsiteY33" fmla="*/ 4230 h 10000"/>
                    <a:gd name="connsiteX34" fmla="*/ 3894 w 9646"/>
                    <a:gd name="connsiteY34" fmla="*/ 4230 h 10000"/>
                    <a:gd name="connsiteX35" fmla="*/ 2921 w 9646"/>
                    <a:gd name="connsiteY35" fmla="*/ 4551 h 10000"/>
                    <a:gd name="connsiteX36" fmla="*/ 2124 w 9646"/>
                    <a:gd name="connsiteY36" fmla="*/ 4937 h 10000"/>
                    <a:gd name="connsiteX37" fmla="*/ 1416 w 9646"/>
                    <a:gd name="connsiteY37" fmla="*/ 5513 h 10000"/>
                    <a:gd name="connsiteX38" fmla="*/ 885 w 9646"/>
                    <a:gd name="connsiteY38" fmla="*/ 6281 h 10000"/>
                    <a:gd name="connsiteX39" fmla="*/ 443 w 9646"/>
                    <a:gd name="connsiteY39" fmla="*/ 7050 h 10000"/>
                    <a:gd name="connsiteX40" fmla="*/ 177 w 9646"/>
                    <a:gd name="connsiteY40" fmla="*/ 7949 h 10000"/>
                    <a:gd name="connsiteX41" fmla="*/ 0 w 9646"/>
                    <a:gd name="connsiteY41" fmla="*/ 8911 h 10000"/>
                    <a:gd name="connsiteX42" fmla="*/ 0 w 9646"/>
                    <a:gd name="connsiteY42" fmla="*/ 10000 h 10000"/>
                    <a:gd name="connsiteX0" fmla="*/ 9634 w 9634"/>
                    <a:gd name="connsiteY0" fmla="*/ 6281 h 10000"/>
                    <a:gd name="connsiteX1" fmla="*/ 9083 w 9634"/>
                    <a:gd name="connsiteY1" fmla="*/ 5513 h 10000"/>
                    <a:gd name="connsiteX2" fmla="*/ 8349 w 9634"/>
                    <a:gd name="connsiteY2" fmla="*/ 4937 h 10000"/>
                    <a:gd name="connsiteX3" fmla="*/ 7431 w 9634"/>
                    <a:gd name="connsiteY3" fmla="*/ 4551 h 10000"/>
                    <a:gd name="connsiteX4" fmla="*/ 6422 w 9634"/>
                    <a:gd name="connsiteY4" fmla="*/ 4230 h 10000"/>
                    <a:gd name="connsiteX5" fmla="*/ 6422 w 9634"/>
                    <a:gd name="connsiteY5" fmla="*/ 4230 h 10000"/>
                    <a:gd name="connsiteX6" fmla="*/ 6973 w 9634"/>
                    <a:gd name="connsiteY6" fmla="*/ 3847 h 10000"/>
                    <a:gd name="connsiteX7" fmla="*/ 7340 w 9634"/>
                    <a:gd name="connsiteY7" fmla="*/ 3333 h 10000"/>
                    <a:gd name="connsiteX8" fmla="*/ 7616 w 9634"/>
                    <a:gd name="connsiteY8" fmla="*/ 2757 h 10000"/>
                    <a:gd name="connsiteX9" fmla="*/ 7890 w 9634"/>
                    <a:gd name="connsiteY9" fmla="*/ 2180 h 10000"/>
                    <a:gd name="connsiteX10" fmla="*/ 7890 w 9634"/>
                    <a:gd name="connsiteY10" fmla="*/ 2180 h 10000"/>
                    <a:gd name="connsiteX11" fmla="*/ 7798 w 9634"/>
                    <a:gd name="connsiteY11" fmla="*/ 1731 h 10000"/>
                    <a:gd name="connsiteX12" fmla="*/ 7616 w 9634"/>
                    <a:gd name="connsiteY12" fmla="*/ 1282 h 10000"/>
                    <a:gd name="connsiteX13" fmla="*/ 7431 w 9634"/>
                    <a:gd name="connsiteY13" fmla="*/ 898 h 10000"/>
                    <a:gd name="connsiteX14" fmla="*/ 7064 w 9634"/>
                    <a:gd name="connsiteY14" fmla="*/ 578 h 10000"/>
                    <a:gd name="connsiteX15" fmla="*/ 6698 w 9634"/>
                    <a:gd name="connsiteY15" fmla="*/ 321 h 10000"/>
                    <a:gd name="connsiteX16" fmla="*/ 6239 w 9634"/>
                    <a:gd name="connsiteY16" fmla="*/ 192 h 10000"/>
                    <a:gd name="connsiteX17" fmla="*/ 5780 w 9634"/>
                    <a:gd name="connsiteY17" fmla="*/ 0 h 10000"/>
                    <a:gd name="connsiteX18" fmla="*/ 5229 w 9634"/>
                    <a:gd name="connsiteY18" fmla="*/ 0 h 10000"/>
                    <a:gd name="connsiteX19" fmla="*/ 5229 w 9634"/>
                    <a:gd name="connsiteY19" fmla="*/ 0 h 10000"/>
                    <a:gd name="connsiteX20" fmla="*/ 4770 w 9634"/>
                    <a:gd name="connsiteY20" fmla="*/ 0 h 10000"/>
                    <a:gd name="connsiteX21" fmla="*/ 4313 w 9634"/>
                    <a:gd name="connsiteY21" fmla="*/ 192 h 10000"/>
                    <a:gd name="connsiteX22" fmla="*/ 3853 w 9634"/>
                    <a:gd name="connsiteY22" fmla="*/ 321 h 10000"/>
                    <a:gd name="connsiteX23" fmla="*/ 3395 w 9634"/>
                    <a:gd name="connsiteY23" fmla="*/ 578 h 10000"/>
                    <a:gd name="connsiteX24" fmla="*/ 3118 w 9634"/>
                    <a:gd name="connsiteY24" fmla="*/ 898 h 10000"/>
                    <a:gd name="connsiteX25" fmla="*/ 2844 w 9634"/>
                    <a:gd name="connsiteY25" fmla="*/ 1282 h 10000"/>
                    <a:gd name="connsiteX26" fmla="*/ 2661 w 9634"/>
                    <a:gd name="connsiteY26" fmla="*/ 1731 h 10000"/>
                    <a:gd name="connsiteX27" fmla="*/ 2661 w 9634"/>
                    <a:gd name="connsiteY27" fmla="*/ 2180 h 10000"/>
                    <a:gd name="connsiteX28" fmla="*/ 2661 w 9634"/>
                    <a:gd name="connsiteY28" fmla="*/ 2180 h 10000"/>
                    <a:gd name="connsiteX29" fmla="*/ 2752 w 9634"/>
                    <a:gd name="connsiteY29" fmla="*/ 2757 h 10000"/>
                    <a:gd name="connsiteX30" fmla="*/ 3118 w 9634"/>
                    <a:gd name="connsiteY30" fmla="*/ 3333 h 10000"/>
                    <a:gd name="connsiteX31" fmla="*/ 3578 w 9634"/>
                    <a:gd name="connsiteY31" fmla="*/ 3847 h 10000"/>
                    <a:gd name="connsiteX32" fmla="*/ 4037 w 9634"/>
                    <a:gd name="connsiteY32" fmla="*/ 4230 h 10000"/>
                    <a:gd name="connsiteX33" fmla="*/ 4037 w 9634"/>
                    <a:gd name="connsiteY33" fmla="*/ 4230 h 10000"/>
                    <a:gd name="connsiteX34" fmla="*/ 3028 w 9634"/>
                    <a:gd name="connsiteY34" fmla="*/ 4551 h 10000"/>
                    <a:gd name="connsiteX35" fmla="*/ 2202 w 9634"/>
                    <a:gd name="connsiteY35" fmla="*/ 4937 h 10000"/>
                    <a:gd name="connsiteX36" fmla="*/ 1468 w 9634"/>
                    <a:gd name="connsiteY36" fmla="*/ 5513 h 10000"/>
                    <a:gd name="connsiteX37" fmla="*/ 917 w 9634"/>
                    <a:gd name="connsiteY37" fmla="*/ 6281 h 10000"/>
                    <a:gd name="connsiteX38" fmla="*/ 459 w 9634"/>
                    <a:gd name="connsiteY38" fmla="*/ 7050 h 10000"/>
                    <a:gd name="connsiteX39" fmla="*/ 183 w 9634"/>
                    <a:gd name="connsiteY39" fmla="*/ 7949 h 10000"/>
                    <a:gd name="connsiteX40" fmla="*/ 0 w 9634"/>
                    <a:gd name="connsiteY40" fmla="*/ 8911 h 10000"/>
                    <a:gd name="connsiteX41" fmla="*/ 0 w 9634"/>
                    <a:gd name="connsiteY41" fmla="*/ 1000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9634" h="10000">
                      <a:moveTo>
                        <a:pt x="9634" y="6281"/>
                      </a:moveTo>
                      <a:lnTo>
                        <a:pt x="9083" y="5513"/>
                      </a:lnTo>
                      <a:lnTo>
                        <a:pt x="8349" y="4937"/>
                      </a:lnTo>
                      <a:lnTo>
                        <a:pt x="7431" y="4551"/>
                      </a:lnTo>
                      <a:lnTo>
                        <a:pt x="6422" y="4230"/>
                      </a:lnTo>
                      <a:lnTo>
                        <a:pt x="6422" y="4230"/>
                      </a:lnTo>
                      <a:lnTo>
                        <a:pt x="6973" y="3847"/>
                      </a:lnTo>
                      <a:lnTo>
                        <a:pt x="7340" y="3333"/>
                      </a:lnTo>
                      <a:cubicBezTo>
                        <a:pt x="7432" y="3142"/>
                        <a:pt x="7523" y="2948"/>
                        <a:pt x="7616" y="2757"/>
                      </a:cubicBezTo>
                      <a:lnTo>
                        <a:pt x="7890" y="2180"/>
                      </a:lnTo>
                      <a:lnTo>
                        <a:pt x="7890" y="2180"/>
                      </a:lnTo>
                      <a:cubicBezTo>
                        <a:pt x="7860" y="2030"/>
                        <a:pt x="7828" y="1881"/>
                        <a:pt x="7798" y="1731"/>
                      </a:cubicBezTo>
                      <a:cubicBezTo>
                        <a:pt x="7738" y="1581"/>
                        <a:pt x="7676" y="1431"/>
                        <a:pt x="7616" y="1282"/>
                      </a:cubicBezTo>
                      <a:cubicBezTo>
                        <a:pt x="7553" y="1154"/>
                        <a:pt x="7493" y="1026"/>
                        <a:pt x="7431" y="898"/>
                      </a:cubicBezTo>
                      <a:lnTo>
                        <a:pt x="7064" y="578"/>
                      </a:lnTo>
                      <a:lnTo>
                        <a:pt x="6698" y="321"/>
                      </a:lnTo>
                      <a:lnTo>
                        <a:pt x="6239" y="192"/>
                      </a:lnTo>
                      <a:lnTo>
                        <a:pt x="5780" y="0"/>
                      </a:lnTo>
                      <a:lnTo>
                        <a:pt x="5229" y="0"/>
                      </a:lnTo>
                      <a:lnTo>
                        <a:pt x="5229" y="0"/>
                      </a:lnTo>
                      <a:lnTo>
                        <a:pt x="4770" y="0"/>
                      </a:lnTo>
                      <a:lnTo>
                        <a:pt x="4313" y="192"/>
                      </a:lnTo>
                      <a:lnTo>
                        <a:pt x="3853" y="321"/>
                      </a:lnTo>
                      <a:lnTo>
                        <a:pt x="3395" y="578"/>
                      </a:lnTo>
                      <a:lnTo>
                        <a:pt x="3118" y="898"/>
                      </a:lnTo>
                      <a:lnTo>
                        <a:pt x="2844" y="1282"/>
                      </a:lnTo>
                      <a:cubicBezTo>
                        <a:pt x="2784" y="1431"/>
                        <a:pt x="2721" y="1581"/>
                        <a:pt x="2661" y="1731"/>
                      </a:cubicBezTo>
                      <a:lnTo>
                        <a:pt x="2661" y="2180"/>
                      </a:lnTo>
                      <a:lnTo>
                        <a:pt x="2661" y="2180"/>
                      </a:lnTo>
                      <a:cubicBezTo>
                        <a:pt x="2691" y="2372"/>
                        <a:pt x="2722" y="2564"/>
                        <a:pt x="2752" y="2757"/>
                      </a:cubicBezTo>
                      <a:lnTo>
                        <a:pt x="3118" y="3333"/>
                      </a:lnTo>
                      <a:lnTo>
                        <a:pt x="3578" y="3847"/>
                      </a:lnTo>
                      <a:lnTo>
                        <a:pt x="4037" y="4230"/>
                      </a:lnTo>
                      <a:lnTo>
                        <a:pt x="4037" y="4230"/>
                      </a:lnTo>
                      <a:lnTo>
                        <a:pt x="3028" y="4551"/>
                      </a:lnTo>
                      <a:lnTo>
                        <a:pt x="2202" y="4937"/>
                      </a:lnTo>
                      <a:lnTo>
                        <a:pt x="1468" y="5513"/>
                      </a:lnTo>
                      <a:lnTo>
                        <a:pt x="917" y="6281"/>
                      </a:lnTo>
                      <a:lnTo>
                        <a:pt x="459" y="7050"/>
                      </a:lnTo>
                      <a:lnTo>
                        <a:pt x="183" y="7949"/>
                      </a:lnTo>
                      <a:lnTo>
                        <a:pt x="0" y="8911"/>
                      </a:lnTo>
                      <a:lnTo>
                        <a:pt x="0" y="10000"/>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cxnSp>
              <p:nvCxnSpPr>
                <p:cNvPr id="25" name="Connecteur droit 325"/>
                <p:cNvCxnSpPr/>
                <p:nvPr/>
              </p:nvCxnSpPr>
              <p:spPr>
                <a:xfrm flipV="1">
                  <a:off x="4476193" y="4957472"/>
                  <a:ext cx="87297" cy="4115"/>
                </a:xfrm>
                <a:prstGeom prst="line">
                  <a:avLst/>
                </a:prstGeom>
                <a:ln w="19050">
                  <a:solidFill>
                    <a:schemeClr val="bg1">
                      <a:lumMod val="50000"/>
                    </a:schemeClr>
                  </a:solidFill>
                  <a:prstDash val="solid"/>
                </a:ln>
              </p:spPr>
              <p:style>
                <a:lnRef idx="1">
                  <a:schemeClr val="accent1"/>
                </a:lnRef>
                <a:fillRef idx="0">
                  <a:schemeClr val="accent1"/>
                </a:fillRef>
                <a:effectRef idx="0">
                  <a:schemeClr val="accent1"/>
                </a:effectRef>
                <a:fontRef idx="minor">
                  <a:schemeClr val="tx1"/>
                </a:fontRef>
              </p:style>
            </p:cxnSp>
          </p:grpSp>
        </p:grpSp>
        <p:grpSp>
          <p:nvGrpSpPr>
            <p:cNvPr id="9" name="Groupe 32"/>
            <p:cNvGrpSpPr>
              <a:grpSpLocks/>
            </p:cNvGrpSpPr>
            <p:nvPr userDrawn="1"/>
          </p:nvGrpSpPr>
          <p:grpSpPr bwMode="auto">
            <a:xfrm>
              <a:off x="8691235" y="2740981"/>
              <a:ext cx="389203" cy="362534"/>
              <a:chOff x="4999013" y="3508177"/>
              <a:chExt cx="228601" cy="217487"/>
            </a:xfrm>
          </p:grpSpPr>
          <p:sp>
            <p:nvSpPr>
              <p:cNvPr id="16" name="Freeform 213"/>
              <p:cNvSpPr>
                <a:spLocks/>
              </p:cNvSpPr>
              <p:nvPr/>
            </p:nvSpPr>
            <p:spPr bwMode="auto">
              <a:xfrm>
                <a:off x="4999361" y="3508591"/>
                <a:ext cx="85862" cy="83804"/>
              </a:xfrm>
              <a:custGeom>
                <a:avLst/>
                <a:gdLst/>
                <a:ahLst/>
                <a:cxnLst>
                  <a:cxn ang="0">
                    <a:pos x="54" y="42"/>
                  </a:cxn>
                  <a:cxn ang="0">
                    <a:pos x="54" y="42"/>
                  </a:cxn>
                  <a:cxn ang="0">
                    <a:pos x="54" y="47"/>
                  </a:cxn>
                  <a:cxn ang="0">
                    <a:pos x="51" y="51"/>
                  </a:cxn>
                  <a:cxn ang="0">
                    <a:pos x="47" y="53"/>
                  </a:cxn>
                  <a:cxn ang="0">
                    <a:pos x="42" y="53"/>
                  </a:cxn>
                  <a:cxn ang="0">
                    <a:pos x="12" y="53"/>
                  </a:cxn>
                  <a:cxn ang="0">
                    <a:pos x="12" y="53"/>
                  </a:cxn>
                  <a:cxn ang="0">
                    <a:pos x="7" y="53"/>
                  </a:cxn>
                  <a:cxn ang="0">
                    <a:pos x="3" y="51"/>
                  </a:cxn>
                  <a:cxn ang="0">
                    <a:pos x="0" y="47"/>
                  </a:cxn>
                  <a:cxn ang="0">
                    <a:pos x="0" y="42"/>
                  </a:cxn>
                  <a:cxn ang="0">
                    <a:pos x="0" y="12"/>
                  </a:cxn>
                  <a:cxn ang="0">
                    <a:pos x="0" y="12"/>
                  </a:cxn>
                  <a:cxn ang="0">
                    <a:pos x="0" y="7"/>
                  </a:cxn>
                  <a:cxn ang="0">
                    <a:pos x="3" y="3"/>
                  </a:cxn>
                  <a:cxn ang="0">
                    <a:pos x="7" y="0"/>
                  </a:cxn>
                  <a:cxn ang="0">
                    <a:pos x="12" y="0"/>
                  </a:cxn>
                  <a:cxn ang="0">
                    <a:pos x="42" y="0"/>
                  </a:cxn>
                  <a:cxn ang="0">
                    <a:pos x="42" y="0"/>
                  </a:cxn>
                  <a:cxn ang="0">
                    <a:pos x="47" y="0"/>
                  </a:cxn>
                  <a:cxn ang="0">
                    <a:pos x="51" y="3"/>
                  </a:cxn>
                  <a:cxn ang="0">
                    <a:pos x="54" y="7"/>
                  </a:cxn>
                  <a:cxn ang="0">
                    <a:pos x="54" y="12"/>
                  </a:cxn>
                  <a:cxn ang="0">
                    <a:pos x="54" y="42"/>
                  </a:cxn>
                </a:cxnLst>
                <a:rect l="0" t="0" r="r" b="b"/>
                <a:pathLst>
                  <a:path w="54" h="53">
                    <a:moveTo>
                      <a:pt x="54" y="42"/>
                    </a:moveTo>
                    <a:lnTo>
                      <a:pt x="54" y="42"/>
                    </a:lnTo>
                    <a:lnTo>
                      <a:pt x="54" y="47"/>
                    </a:lnTo>
                    <a:lnTo>
                      <a:pt x="51" y="51"/>
                    </a:lnTo>
                    <a:lnTo>
                      <a:pt x="47" y="53"/>
                    </a:lnTo>
                    <a:lnTo>
                      <a:pt x="42" y="53"/>
                    </a:lnTo>
                    <a:lnTo>
                      <a:pt x="12" y="53"/>
                    </a:lnTo>
                    <a:lnTo>
                      <a:pt x="12" y="53"/>
                    </a:lnTo>
                    <a:lnTo>
                      <a:pt x="7" y="53"/>
                    </a:lnTo>
                    <a:lnTo>
                      <a:pt x="3" y="51"/>
                    </a:lnTo>
                    <a:lnTo>
                      <a:pt x="0" y="47"/>
                    </a:lnTo>
                    <a:lnTo>
                      <a:pt x="0" y="42"/>
                    </a:lnTo>
                    <a:lnTo>
                      <a:pt x="0" y="12"/>
                    </a:lnTo>
                    <a:lnTo>
                      <a:pt x="0" y="12"/>
                    </a:lnTo>
                    <a:lnTo>
                      <a:pt x="0" y="7"/>
                    </a:lnTo>
                    <a:lnTo>
                      <a:pt x="3" y="3"/>
                    </a:lnTo>
                    <a:lnTo>
                      <a:pt x="7" y="0"/>
                    </a:lnTo>
                    <a:lnTo>
                      <a:pt x="12" y="0"/>
                    </a:lnTo>
                    <a:lnTo>
                      <a:pt x="42" y="0"/>
                    </a:lnTo>
                    <a:lnTo>
                      <a:pt x="42" y="0"/>
                    </a:lnTo>
                    <a:lnTo>
                      <a:pt x="47" y="0"/>
                    </a:lnTo>
                    <a:lnTo>
                      <a:pt x="51" y="3"/>
                    </a:lnTo>
                    <a:lnTo>
                      <a:pt x="54" y="7"/>
                    </a:lnTo>
                    <a:lnTo>
                      <a:pt x="54" y="12"/>
                    </a:lnTo>
                    <a:lnTo>
                      <a:pt x="54" y="42"/>
                    </a:lnTo>
                    <a:close/>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17" name="Freeform 214"/>
              <p:cNvSpPr>
                <a:spLocks/>
              </p:cNvSpPr>
              <p:nvPr/>
            </p:nvSpPr>
            <p:spPr bwMode="auto">
              <a:xfrm>
                <a:off x="5139770" y="3508591"/>
                <a:ext cx="87881" cy="83804"/>
              </a:xfrm>
              <a:custGeom>
                <a:avLst/>
                <a:gdLst/>
                <a:ahLst/>
                <a:cxnLst>
                  <a:cxn ang="0">
                    <a:pos x="55" y="42"/>
                  </a:cxn>
                  <a:cxn ang="0">
                    <a:pos x="55" y="42"/>
                  </a:cxn>
                  <a:cxn ang="0">
                    <a:pos x="53" y="47"/>
                  </a:cxn>
                  <a:cxn ang="0">
                    <a:pos x="51" y="51"/>
                  </a:cxn>
                  <a:cxn ang="0">
                    <a:pos x="47" y="53"/>
                  </a:cxn>
                  <a:cxn ang="0">
                    <a:pos x="42" y="53"/>
                  </a:cxn>
                  <a:cxn ang="0">
                    <a:pos x="11" y="53"/>
                  </a:cxn>
                  <a:cxn ang="0">
                    <a:pos x="11" y="53"/>
                  </a:cxn>
                  <a:cxn ang="0">
                    <a:pos x="8" y="53"/>
                  </a:cxn>
                  <a:cxn ang="0">
                    <a:pos x="4" y="51"/>
                  </a:cxn>
                  <a:cxn ang="0">
                    <a:pos x="1" y="47"/>
                  </a:cxn>
                  <a:cxn ang="0">
                    <a:pos x="0" y="42"/>
                  </a:cxn>
                  <a:cxn ang="0">
                    <a:pos x="0" y="12"/>
                  </a:cxn>
                  <a:cxn ang="0">
                    <a:pos x="0" y="12"/>
                  </a:cxn>
                  <a:cxn ang="0">
                    <a:pos x="1" y="7"/>
                  </a:cxn>
                  <a:cxn ang="0">
                    <a:pos x="4" y="3"/>
                  </a:cxn>
                  <a:cxn ang="0">
                    <a:pos x="8" y="0"/>
                  </a:cxn>
                  <a:cxn ang="0">
                    <a:pos x="11" y="0"/>
                  </a:cxn>
                  <a:cxn ang="0">
                    <a:pos x="42" y="0"/>
                  </a:cxn>
                  <a:cxn ang="0">
                    <a:pos x="42" y="0"/>
                  </a:cxn>
                  <a:cxn ang="0">
                    <a:pos x="47" y="0"/>
                  </a:cxn>
                  <a:cxn ang="0">
                    <a:pos x="51" y="3"/>
                  </a:cxn>
                  <a:cxn ang="0">
                    <a:pos x="53" y="7"/>
                  </a:cxn>
                  <a:cxn ang="0">
                    <a:pos x="55" y="12"/>
                  </a:cxn>
                  <a:cxn ang="0">
                    <a:pos x="55" y="42"/>
                  </a:cxn>
                </a:cxnLst>
                <a:rect l="0" t="0" r="r" b="b"/>
                <a:pathLst>
                  <a:path w="55" h="53">
                    <a:moveTo>
                      <a:pt x="55" y="42"/>
                    </a:moveTo>
                    <a:lnTo>
                      <a:pt x="55" y="42"/>
                    </a:lnTo>
                    <a:lnTo>
                      <a:pt x="53" y="47"/>
                    </a:lnTo>
                    <a:lnTo>
                      <a:pt x="51" y="51"/>
                    </a:lnTo>
                    <a:lnTo>
                      <a:pt x="47" y="53"/>
                    </a:lnTo>
                    <a:lnTo>
                      <a:pt x="42" y="53"/>
                    </a:lnTo>
                    <a:lnTo>
                      <a:pt x="11" y="53"/>
                    </a:lnTo>
                    <a:lnTo>
                      <a:pt x="11" y="53"/>
                    </a:lnTo>
                    <a:lnTo>
                      <a:pt x="8" y="53"/>
                    </a:lnTo>
                    <a:lnTo>
                      <a:pt x="4" y="51"/>
                    </a:lnTo>
                    <a:lnTo>
                      <a:pt x="1" y="47"/>
                    </a:lnTo>
                    <a:lnTo>
                      <a:pt x="0" y="42"/>
                    </a:lnTo>
                    <a:lnTo>
                      <a:pt x="0" y="12"/>
                    </a:lnTo>
                    <a:lnTo>
                      <a:pt x="0" y="12"/>
                    </a:lnTo>
                    <a:lnTo>
                      <a:pt x="1" y="7"/>
                    </a:lnTo>
                    <a:lnTo>
                      <a:pt x="4" y="3"/>
                    </a:lnTo>
                    <a:lnTo>
                      <a:pt x="8" y="0"/>
                    </a:lnTo>
                    <a:lnTo>
                      <a:pt x="11" y="0"/>
                    </a:lnTo>
                    <a:lnTo>
                      <a:pt x="42" y="0"/>
                    </a:lnTo>
                    <a:lnTo>
                      <a:pt x="42" y="0"/>
                    </a:lnTo>
                    <a:lnTo>
                      <a:pt x="47" y="0"/>
                    </a:lnTo>
                    <a:lnTo>
                      <a:pt x="51" y="3"/>
                    </a:lnTo>
                    <a:lnTo>
                      <a:pt x="53" y="7"/>
                    </a:lnTo>
                    <a:lnTo>
                      <a:pt x="55" y="12"/>
                    </a:lnTo>
                    <a:lnTo>
                      <a:pt x="55" y="42"/>
                    </a:lnTo>
                    <a:close/>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18" name="Freeform 215"/>
              <p:cNvSpPr>
                <a:spLocks/>
              </p:cNvSpPr>
              <p:nvPr/>
            </p:nvSpPr>
            <p:spPr bwMode="auto">
              <a:xfrm>
                <a:off x="5071081" y="3640011"/>
                <a:ext cx="84851" cy="85709"/>
              </a:xfrm>
              <a:custGeom>
                <a:avLst/>
                <a:gdLst/>
                <a:ahLst/>
                <a:cxnLst>
                  <a:cxn ang="0">
                    <a:pos x="36" y="54"/>
                  </a:cxn>
                  <a:cxn ang="0">
                    <a:pos x="29" y="54"/>
                  </a:cxn>
                  <a:cxn ang="0">
                    <a:pos x="11" y="54"/>
                  </a:cxn>
                  <a:cxn ang="0">
                    <a:pos x="11" y="54"/>
                  </a:cxn>
                  <a:cxn ang="0">
                    <a:pos x="7" y="53"/>
                  </a:cxn>
                  <a:cxn ang="0">
                    <a:pos x="3" y="50"/>
                  </a:cxn>
                  <a:cxn ang="0">
                    <a:pos x="1" y="46"/>
                  </a:cxn>
                  <a:cxn ang="0">
                    <a:pos x="0" y="43"/>
                  </a:cxn>
                  <a:cxn ang="0">
                    <a:pos x="0" y="12"/>
                  </a:cxn>
                  <a:cxn ang="0">
                    <a:pos x="0" y="12"/>
                  </a:cxn>
                  <a:cxn ang="0">
                    <a:pos x="1" y="7"/>
                  </a:cxn>
                  <a:cxn ang="0">
                    <a:pos x="3" y="3"/>
                  </a:cxn>
                  <a:cxn ang="0">
                    <a:pos x="7" y="1"/>
                  </a:cxn>
                  <a:cxn ang="0">
                    <a:pos x="11" y="0"/>
                  </a:cxn>
                  <a:cxn ang="0">
                    <a:pos x="42" y="0"/>
                  </a:cxn>
                  <a:cxn ang="0">
                    <a:pos x="42" y="0"/>
                  </a:cxn>
                  <a:cxn ang="0">
                    <a:pos x="47" y="1"/>
                  </a:cxn>
                  <a:cxn ang="0">
                    <a:pos x="50" y="3"/>
                  </a:cxn>
                  <a:cxn ang="0">
                    <a:pos x="53" y="7"/>
                  </a:cxn>
                  <a:cxn ang="0">
                    <a:pos x="54" y="12"/>
                  </a:cxn>
                  <a:cxn ang="0">
                    <a:pos x="54" y="43"/>
                  </a:cxn>
                </a:cxnLst>
                <a:rect l="0" t="0" r="r" b="b"/>
                <a:pathLst>
                  <a:path w="54" h="54">
                    <a:moveTo>
                      <a:pt x="36" y="54"/>
                    </a:moveTo>
                    <a:lnTo>
                      <a:pt x="29" y="54"/>
                    </a:lnTo>
                    <a:lnTo>
                      <a:pt x="11" y="54"/>
                    </a:lnTo>
                    <a:lnTo>
                      <a:pt x="11" y="54"/>
                    </a:lnTo>
                    <a:lnTo>
                      <a:pt x="7" y="53"/>
                    </a:lnTo>
                    <a:lnTo>
                      <a:pt x="3" y="50"/>
                    </a:lnTo>
                    <a:lnTo>
                      <a:pt x="1" y="46"/>
                    </a:lnTo>
                    <a:lnTo>
                      <a:pt x="0" y="43"/>
                    </a:lnTo>
                    <a:lnTo>
                      <a:pt x="0" y="12"/>
                    </a:lnTo>
                    <a:lnTo>
                      <a:pt x="0" y="12"/>
                    </a:lnTo>
                    <a:lnTo>
                      <a:pt x="1" y="7"/>
                    </a:lnTo>
                    <a:lnTo>
                      <a:pt x="3" y="3"/>
                    </a:lnTo>
                    <a:lnTo>
                      <a:pt x="7" y="1"/>
                    </a:lnTo>
                    <a:lnTo>
                      <a:pt x="11" y="0"/>
                    </a:lnTo>
                    <a:lnTo>
                      <a:pt x="42" y="0"/>
                    </a:lnTo>
                    <a:lnTo>
                      <a:pt x="42" y="0"/>
                    </a:lnTo>
                    <a:lnTo>
                      <a:pt x="47" y="1"/>
                    </a:lnTo>
                    <a:lnTo>
                      <a:pt x="50" y="3"/>
                    </a:lnTo>
                    <a:lnTo>
                      <a:pt x="53" y="7"/>
                    </a:lnTo>
                    <a:lnTo>
                      <a:pt x="54" y="12"/>
                    </a:lnTo>
                    <a:lnTo>
                      <a:pt x="54" y="43"/>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19" name="Freeform 216"/>
              <p:cNvSpPr>
                <a:spLocks/>
              </p:cNvSpPr>
              <p:nvPr/>
            </p:nvSpPr>
            <p:spPr bwMode="auto">
              <a:xfrm>
                <a:off x="5037746" y="3596204"/>
                <a:ext cx="148490" cy="17142"/>
              </a:xfrm>
              <a:custGeom>
                <a:avLst/>
                <a:gdLst/>
                <a:ahLst/>
                <a:cxnLst>
                  <a:cxn ang="0">
                    <a:pos x="94" y="0"/>
                  </a:cxn>
                  <a:cxn ang="0">
                    <a:pos x="94" y="0"/>
                  </a:cxn>
                  <a:cxn ang="0">
                    <a:pos x="94" y="5"/>
                  </a:cxn>
                  <a:cxn ang="0">
                    <a:pos x="92" y="9"/>
                  </a:cxn>
                  <a:cxn ang="0">
                    <a:pos x="88" y="10"/>
                  </a:cxn>
                  <a:cxn ang="0">
                    <a:pos x="83" y="11"/>
                  </a:cxn>
                  <a:cxn ang="0">
                    <a:pos x="47" y="11"/>
                  </a:cxn>
                  <a:cxn ang="0">
                    <a:pos x="12" y="11"/>
                  </a:cxn>
                  <a:cxn ang="0">
                    <a:pos x="12" y="11"/>
                  </a:cxn>
                  <a:cxn ang="0">
                    <a:pos x="8" y="10"/>
                  </a:cxn>
                  <a:cxn ang="0">
                    <a:pos x="4" y="9"/>
                  </a:cxn>
                  <a:cxn ang="0">
                    <a:pos x="2" y="5"/>
                  </a:cxn>
                  <a:cxn ang="0">
                    <a:pos x="0" y="0"/>
                  </a:cxn>
                </a:cxnLst>
                <a:rect l="0" t="0" r="r" b="b"/>
                <a:pathLst>
                  <a:path w="94" h="11">
                    <a:moveTo>
                      <a:pt x="94" y="0"/>
                    </a:moveTo>
                    <a:lnTo>
                      <a:pt x="94" y="0"/>
                    </a:lnTo>
                    <a:lnTo>
                      <a:pt x="94" y="5"/>
                    </a:lnTo>
                    <a:lnTo>
                      <a:pt x="92" y="9"/>
                    </a:lnTo>
                    <a:lnTo>
                      <a:pt x="88" y="10"/>
                    </a:lnTo>
                    <a:lnTo>
                      <a:pt x="83" y="11"/>
                    </a:lnTo>
                    <a:lnTo>
                      <a:pt x="47" y="11"/>
                    </a:lnTo>
                    <a:lnTo>
                      <a:pt x="12" y="11"/>
                    </a:lnTo>
                    <a:lnTo>
                      <a:pt x="12" y="11"/>
                    </a:lnTo>
                    <a:lnTo>
                      <a:pt x="8" y="10"/>
                    </a:lnTo>
                    <a:lnTo>
                      <a:pt x="4" y="9"/>
                    </a:lnTo>
                    <a:lnTo>
                      <a:pt x="2" y="5"/>
                    </a:lnTo>
                    <a:lnTo>
                      <a:pt x="0" y="0"/>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20" name="Line 217"/>
              <p:cNvSpPr>
                <a:spLocks noChangeShapeType="1"/>
              </p:cNvSpPr>
              <p:nvPr/>
            </p:nvSpPr>
            <p:spPr bwMode="auto">
              <a:xfrm flipV="1">
                <a:off x="5112496" y="3613346"/>
                <a:ext cx="2020" cy="26665"/>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grpSp>
        <p:grpSp>
          <p:nvGrpSpPr>
            <p:cNvPr id="10" name="Groupe 281"/>
            <p:cNvGrpSpPr>
              <a:grpSpLocks/>
            </p:cNvGrpSpPr>
            <p:nvPr userDrawn="1"/>
          </p:nvGrpSpPr>
          <p:grpSpPr bwMode="auto">
            <a:xfrm>
              <a:off x="5543115" y="3570780"/>
              <a:ext cx="562532" cy="335672"/>
              <a:chOff x="3909988" y="7116564"/>
              <a:chExt cx="268288" cy="163512"/>
            </a:xfrm>
          </p:grpSpPr>
          <p:sp>
            <p:nvSpPr>
              <p:cNvPr id="12" name="Line 326"/>
              <p:cNvSpPr>
                <a:spLocks noChangeShapeType="1"/>
              </p:cNvSpPr>
              <p:nvPr/>
            </p:nvSpPr>
            <p:spPr bwMode="auto">
              <a:xfrm>
                <a:off x="3909880" y="7120976"/>
                <a:ext cx="1640" cy="157747"/>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13" name="Line 327"/>
              <p:cNvSpPr>
                <a:spLocks noChangeShapeType="1"/>
              </p:cNvSpPr>
              <p:nvPr/>
            </p:nvSpPr>
            <p:spPr bwMode="auto">
              <a:xfrm>
                <a:off x="3911520" y="7278723"/>
                <a:ext cx="266571" cy="1547"/>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14" name="Freeform 328"/>
              <p:cNvSpPr>
                <a:spLocks/>
              </p:cNvSpPr>
              <p:nvPr/>
            </p:nvSpPr>
            <p:spPr bwMode="auto">
              <a:xfrm>
                <a:off x="3936127" y="7143401"/>
                <a:ext cx="179628" cy="115991"/>
              </a:xfrm>
              <a:custGeom>
                <a:avLst/>
                <a:gdLst/>
                <a:ahLst/>
                <a:cxnLst>
                  <a:cxn ang="0">
                    <a:pos x="0" y="73"/>
                  </a:cxn>
                  <a:cxn ang="0">
                    <a:pos x="34" y="39"/>
                  </a:cxn>
                  <a:cxn ang="0">
                    <a:pos x="55" y="59"/>
                  </a:cxn>
                  <a:cxn ang="0">
                    <a:pos x="114" y="0"/>
                  </a:cxn>
                </a:cxnLst>
                <a:rect l="0" t="0" r="r" b="b"/>
                <a:pathLst>
                  <a:path w="114" h="73">
                    <a:moveTo>
                      <a:pt x="0" y="73"/>
                    </a:moveTo>
                    <a:lnTo>
                      <a:pt x="34" y="39"/>
                    </a:lnTo>
                    <a:lnTo>
                      <a:pt x="55" y="59"/>
                    </a:lnTo>
                    <a:lnTo>
                      <a:pt x="114" y="0"/>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15" name="Freeform 329"/>
              <p:cNvSpPr>
                <a:spLocks/>
              </p:cNvSpPr>
              <p:nvPr/>
            </p:nvSpPr>
            <p:spPr bwMode="auto">
              <a:xfrm>
                <a:off x="4087867" y="7116337"/>
                <a:ext cx="50854" cy="55675"/>
              </a:xfrm>
              <a:custGeom>
                <a:avLst/>
                <a:gdLst/>
                <a:ahLst/>
                <a:cxnLst>
                  <a:cxn ang="0">
                    <a:pos x="0" y="0"/>
                  </a:cxn>
                  <a:cxn ang="0">
                    <a:pos x="32" y="0"/>
                  </a:cxn>
                  <a:cxn ang="0">
                    <a:pos x="32" y="35"/>
                  </a:cxn>
                </a:cxnLst>
                <a:rect l="0" t="0" r="r" b="b"/>
                <a:pathLst>
                  <a:path w="32" h="35">
                    <a:moveTo>
                      <a:pt x="0" y="0"/>
                    </a:moveTo>
                    <a:lnTo>
                      <a:pt x="32" y="0"/>
                    </a:lnTo>
                    <a:lnTo>
                      <a:pt x="32" y="35"/>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grpSp>
        <p:sp>
          <p:nvSpPr>
            <p:cNvPr id="11" name="Freeform 72"/>
            <p:cNvSpPr>
              <a:spLocks/>
            </p:cNvSpPr>
            <p:nvPr userDrawn="1"/>
          </p:nvSpPr>
          <p:spPr bwMode="auto">
            <a:xfrm>
              <a:off x="2579688" y="3656035"/>
              <a:ext cx="581290" cy="349236"/>
            </a:xfrm>
            <a:custGeom>
              <a:avLst/>
              <a:gdLst/>
              <a:ahLst/>
              <a:cxnLst>
                <a:cxn ang="0">
                  <a:pos x="180" y="132"/>
                </a:cxn>
                <a:cxn ang="0">
                  <a:pos x="193" y="129"/>
                </a:cxn>
                <a:cxn ang="0">
                  <a:pos x="204" y="121"/>
                </a:cxn>
                <a:cxn ang="0">
                  <a:pos x="212" y="110"/>
                </a:cxn>
                <a:cxn ang="0">
                  <a:pos x="215" y="97"/>
                </a:cxn>
                <a:cxn ang="0">
                  <a:pos x="215" y="90"/>
                </a:cxn>
                <a:cxn ang="0">
                  <a:pos x="208" y="77"/>
                </a:cxn>
                <a:cxn ang="0">
                  <a:pos x="199" y="68"/>
                </a:cxn>
                <a:cxn ang="0">
                  <a:pos x="187" y="63"/>
                </a:cxn>
                <a:cxn ang="0">
                  <a:pos x="180" y="62"/>
                </a:cxn>
                <a:cxn ang="0">
                  <a:pos x="179" y="62"/>
                </a:cxn>
                <a:cxn ang="0">
                  <a:pos x="179" y="61"/>
                </a:cxn>
                <a:cxn ang="0">
                  <a:pos x="174" y="36"/>
                </a:cxn>
                <a:cxn ang="0">
                  <a:pos x="161" y="17"/>
                </a:cxn>
                <a:cxn ang="0">
                  <a:pos x="142" y="5"/>
                </a:cxn>
                <a:cxn ang="0">
                  <a:pos x="120" y="0"/>
                </a:cxn>
                <a:cxn ang="0">
                  <a:pos x="109" y="1"/>
                </a:cxn>
                <a:cxn ang="0">
                  <a:pos x="92" y="6"/>
                </a:cxn>
                <a:cxn ang="0">
                  <a:pos x="78" y="17"/>
                </a:cxn>
                <a:cxn ang="0">
                  <a:pos x="66" y="31"/>
                </a:cxn>
                <a:cxn ang="0">
                  <a:pos x="62" y="39"/>
                </a:cxn>
                <a:cxn ang="0">
                  <a:pos x="47" y="36"/>
                </a:cxn>
                <a:cxn ang="0">
                  <a:pos x="38" y="38"/>
                </a:cxn>
                <a:cxn ang="0">
                  <a:pos x="21" y="45"/>
                </a:cxn>
                <a:cxn ang="0">
                  <a:pos x="8" y="58"/>
                </a:cxn>
                <a:cxn ang="0">
                  <a:pos x="2" y="75"/>
                </a:cxn>
                <a:cxn ang="0">
                  <a:pos x="0" y="85"/>
                </a:cxn>
                <a:cxn ang="0">
                  <a:pos x="4" y="102"/>
                </a:cxn>
                <a:cxn ang="0">
                  <a:pos x="14" y="118"/>
                </a:cxn>
                <a:cxn ang="0">
                  <a:pos x="30" y="128"/>
                </a:cxn>
                <a:cxn ang="0">
                  <a:pos x="47" y="132"/>
                </a:cxn>
                <a:cxn ang="0">
                  <a:pos x="147" y="132"/>
                </a:cxn>
              </a:cxnLst>
              <a:rect l="0" t="0" r="r" b="b"/>
              <a:pathLst>
                <a:path w="215" h="132">
                  <a:moveTo>
                    <a:pt x="180" y="132"/>
                  </a:moveTo>
                  <a:lnTo>
                    <a:pt x="180" y="132"/>
                  </a:lnTo>
                  <a:lnTo>
                    <a:pt x="187" y="132"/>
                  </a:lnTo>
                  <a:lnTo>
                    <a:pt x="193" y="129"/>
                  </a:lnTo>
                  <a:lnTo>
                    <a:pt x="199" y="125"/>
                  </a:lnTo>
                  <a:lnTo>
                    <a:pt x="204" y="121"/>
                  </a:lnTo>
                  <a:lnTo>
                    <a:pt x="208" y="116"/>
                  </a:lnTo>
                  <a:lnTo>
                    <a:pt x="212" y="110"/>
                  </a:lnTo>
                  <a:lnTo>
                    <a:pt x="215" y="104"/>
                  </a:lnTo>
                  <a:lnTo>
                    <a:pt x="215" y="97"/>
                  </a:lnTo>
                  <a:lnTo>
                    <a:pt x="215" y="97"/>
                  </a:lnTo>
                  <a:lnTo>
                    <a:pt x="215" y="90"/>
                  </a:lnTo>
                  <a:lnTo>
                    <a:pt x="212" y="83"/>
                  </a:lnTo>
                  <a:lnTo>
                    <a:pt x="208" y="77"/>
                  </a:lnTo>
                  <a:lnTo>
                    <a:pt x="204" y="72"/>
                  </a:lnTo>
                  <a:lnTo>
                    <a:pt x="199" y="68"/>
                  </a:lnTo>
                  <a:lnTo>
                    <a:pt x="193" y="64"/>
                  </a:lnTo>
                  <a:lnTo>
                    <a:pt x="187" y="63"/>
                  </a:lnTo>
                  <a:lnTo>
                    <a:pt x="180" y="62"/>
                  </a:lnTo>
                  <a:lnTo>
                    <a:pt x="180" y="62"/>
                  </a:lnTo>
                  <a:lnTo>
                    <a:pt x="179" y="62"/>
                  </a:lnTo>
                  <a:lnTo>
                    <a:pt x="179" y="62"/>
                  </a:lnTo>
                  <a:lnTo>
                    <a:pt x="179" y="61"/>
                  </a:lnTo>
                  <a:lnTo>
                    <a:pt x="179" y="61"/>
                  </a:lnTo>
                  <a:lnTo>
                    <a:pt x="178" y="48"/>
                  </a:lnTo>
                  <a:lnTo>
                    <a:pt x="174" y="36"/>
                  </a:lnTo>
                  <a:lnTo>
                    <a:pt x="169" y="26"/>
                  </a:lnTo>
                  <a:lnTo>
                    <a:pt x="161" y="17"/>
                  </a:lnTo>
                  <a:lnTo>
                    <a:pt x="152" y="10"/>
                  </a:lnTo>
                  <a:lnTo>
                    <a:pt x="142" y="5"/>
                  </a:lnTo>
                  <a:lnTo>
                    <a:pt x="131" y="1"/>
                  </a:lnTo>
                  <a:lnTo>
                    <a:pt x="120" y="0"/>
                  </a:lnTo>
                  <a:lnTo>
                    <a:pt x="120" y="0"/>
                  </a:lnTo>
                  <a:lnTo>
                    <a:pt x="109" y="1"/>
                  </a:lnTo>
                  <a:lnTo>
                    <a:pt x="101" y="2"/>
                  </a:lnTo>
                  <a:lnTo>
                    <a:pt x="92" y="6"/>
                  </a:lnTo>
                  <a:lnTo>
                    <a:pt x="84" y="11"/>
                  </a:lnTo>
                  <a:lnTo>
                    <a:pt x="78" y="17"/>
                  </a:lnTo>
                  <a:lnTo>
                    <a:pt x="71" y="24"/>
                  </a:lnTo>
                  <a:lnTo>
                    <a:pt x="66" y="31"/>
                  </a:lnTo>
                  <a:lnTo>
                    <a:pt x="62" y="39"/>
                  </a:lnTo>
                  <a:lnTo>
                    <a:pt x="62" y="39"/>
                  </a:lnTo>
                  <a:lnTo>
                    <a:pt x="55" y="38"/>
                  </a:lnTo>
                  <a:lnTo>
                    <a:pt x="47" y="36"/>
                  </a:lnTo>
                  <a:lnTo>
                    <a:pt x="47" y="36"/>
                  </a:lnTo>
                  <a:lnTo>
                    <a:pt x="38" y="38"/>
                  </a:lnTo>
                  <a:lnTo>
                    <a:pt x="30" y="40"/>
                  </a:lnTo>
                  <a:lnTo>
                    <a:pt x="21" y="45"/>
                  </a:lnTo>
                  <a:lnTo>
                    <a:pt x="14" y="50"/>
                  </a:lnTo>
                  <a:lnTo>
                    <a:pt x="8" y="58"/>
                  </a:lnTo>
                  <a:lnTo>
                    <a:pt x="4" y="66"/>
                  </a:lnTo>
                  <a:lnTo>
                    <a:pt x="2" y="75"/>
                  </a:lnTo>
                  <a:lnTo>
                    <a:pt x="0" y="85"/>
                  </a:lnTo>
                  <a:lnTo>
                    <a:pt x="0" y="85"/>
                  </a:lnTo>
                  <a:lnTo>
                    <a:pt x="2" y="94"/>
                  </a:lnTo>
                  <a:lnTo>
                    <a:pt x="4" y="102"/>
                  </a:lnTo>
                  <a:lnTo>
                    <a:pt x="8" y="111"/>
                  </a:lnTo>
                  <a:lnTo>
                    <a:pt x="14" y="118"/>
                  </a:lnTo>
                  <a:lnTo>
                    <a:pt x="21" y="124"/>
                  </a:lnTo>
                  <a:lnTo>
                    <a:pt x="30" y="128"/>
                  </a:lnTo>
                  <a:lnTo>
                    <a:pt x="38" y="130"/>
                  </a:lnTo>
                  <a:lnTo>
                    <a:pt x="47" y="132"/>
                  </a:lnTo>
                  <a:lnTo>
                    <a:pt x="47" y="132"/>
                  </a:lnTo>
                  <a:lnTo>
                    <a:pt x="147" y="132"/>
                  </a:lnTo>
                </a:path>
              </a:pathLst>
            </a:custGeom>
            <a:noFill/>
            <a:ln w="19050">
              <a:solidFill>
                <a:schemeClr val="bg1">
                  <a:lumMod val="50000"/>
                </a:schemeClr>
              </a:solidFill>
              <a:prstDash val="solid"/>
              <a:round/>
              <a:headEnd/>
              <a:tailEnd/>
            </a:ln>
          </p:spPr>
          <p:txBody>
            <a:bodyPr lIns="83969" tIns="41985" rIns="83969" bIns="41985"/>
            <a:lstStyle/>
            <a:p>
              <a:pPr defTabSz="914400">
                <a:defRPr/>
              </a:pPr>
              <a:endParaRPr lang="en-US" sz="1800">
                <a:solidFill>
                  <a:srgbClr val="263147"/>
                </a:solidFill>
                <a:cs typeface="Arial" charset="0"/>
              </a:endParaRPr>
            </a:p>
          </p:txBody>
        </p:sp>
      </p:grpSp>
      <p:graphicFrame>
        <p:nvGraphicFramePr>
          <p:cNvPr id="42" name="Object 2" hidden="1"/>
          <p:cNvGraphicFramePr>
            <a:graphicFrameLocks noChangeAspect="1"/>
          </p:cNvGraphicFramePr>
          <p:nvPr/>
        </p:nvGraphicFramePr>
        <p:xfrm>
          <a:off x="0" y="0"/>
          <a:ext cx="158222" cy="158750"/>
        </p:xfrm>
        <a:graphic>
          <a:graphicData uri="http://schemas.openxmlformats.org/presentationml/2006/ole">
            <p:oleObj spid="_x0000_s562179" name="think-cell Slide" r:id="rId6" imgW="360" imgH="360" progId="">
              <p:embed/>
            </p:oleObj>
          </a:graphicData>
        </a:graphic>
      </p:graphicFrame>
      <p:sp>
        <p:nvSpPr>
          <p:cNvPr id="43" name="Rectangle 7"/>
          <p:cNvSpPr/>
          <p:nvPr>
            <p:custDataLst>
              <p:tags r:id="rId2"/>
            </p:custDataLst>
          </p:nvPr>
        </p:nvSpPr>
        <p:spPr bwMode="auto">
          <a:xfrm flipV="1">
            <a:off x="-1719" y="3384550"/>
            <a:ext cx="9907720" cy="3473450"/>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411"/>
              <a:gd name="connsiteY0" fmla="*/ 2791 h 3881172"/>
              <a:gd name="connsiteX1" fmla="*/ 10561655 w 10562411"/>
              <a:gd name="connsiteY1" fmla="*/ 0 h 3881172"/>
              <a:gd name="connsiteX2" fmla="*/ 10561157 w 10562411"/>
              <a:gd name="connsiteY2" fmla="*/ 1476338 h 3881172"/>
              <a:gd name="connsiteX3" fmla="*/ 9288594 w 10562411"/>
              <a:gd name="connsiteY3" fmla="*/ 2153103 h 3881172"/>
              <a:gd name="connsiteX4" fmla="*/ 2317558 w 10562411"/>
              <a:gd name="connsiteY4" fmla="*/ 2159512 h 3881172"/>
              <a:gd name="connsiteX5" fmla="*/ 1180889 w 10562411"/>
              <a:gd name="connsiteY5" fmla="*/ 2958168 h 3881172"/>
              <a:gd name="connsiteX6" fmla="*/ 0 w 10562411"/>
              <a:gd name="connsiteY6" fmla="*/ 2174065 h 3881172"/>
              <a:gd name="connsiteX7" fmla="*/ 1331 w 10562411"/>
              <a:gd name="connsiteY7" fmla="*/ 2791 h 3881172"/>
              <a:gd name="connsiteX0" fmla="*/ 1331 w 10562411"/>
              <a:gd name="connsiteY0" fmla="*/ 2791 h 4143392"/>
              <a:gd name="connsiteX1" fmla="*/ 10561655 w 10562411"/>
              <a:gd name="connsiteY1" fmla="*/ 0 h 4143392"/>
              <a:gd name="connsiteX2" fmla="*/ 10561157 w 10562411"/>
              <a:gd name="connsiteY2" fmla="*/ 1476338 h 4143392"/>
              <a:gd name="connsiteX3" fmla="*/ 9288594 w 10562411"/>
              <a:gd name="connsiteY3" fmla="*/ 2153103 h 4143392"/>
              <a:gd name="connsiteX4" fmla="*/ 2317558 w 10562411"/>
              <a:gd name="connsiteY4" fmla="*/ 2159512 h 4143392"/>
              <a:gd name="connsiteX5" fmla="*/ 1180889 w 10562411"/>
              <a:gd name="connsiteY5" fmla="*/ 2958168 h 4143392"/>
              <a:gd name="connsiteX6" fmla="*/ 0 w 10562411"/>
              <a:gd name="connsiteY6" fmla="*/ 2174065 h 4143392"/>
              <a:gd name="connsiteX7" fmla="*/ 1331 w 10562411"/>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336031 w 10580884"/>
              <a:gd name="connsiteY4" fmla="*/ 2159512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013072 w 10580884"/>
              <a:gd name="connsiteY3" fmla="*/ 3716089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641"/>
              <a:gd name="connsiteY0" fmla="*/ 2791 h 4143392"/>
              <a:gd name="connsiteX1" fmla="*/ 10580128 w 10580641"/>
              <a:gd name="connsiteY1" fmla="*/ 0 h 4143392"/>
              <a:gd name="connsiteX2" fmla="*/ 10559884 w 10580641"/>
              <a:gd name="connsiteY2" fmla="*/ 3400831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625733"/>
              <a:gd name="connsiteX1" fmla="*/ 10580128 w 10580641"/>
              <a:gd name="connsiteY1" fmla="*/ 0 h 4625733"/>
              <a:gd name="connsiteX2" fmla="*/ 10559883 w 10580641"/>
              <a:gd name="connsiteY2" fmla="*/ 3953724 h 4625733"/>
              <a:gd name="connsiteX3" fmla="*/ 9013072 w 10580641"/>
              <a:gd name="connsiteY3" fmla="*/ 3716089 h 4625733"/>
              <a:gd name="connsiteX4" fmla="*/ 2283533 w 10580641"/>
              <a:gd name="connsiteY4" fmla="*/ 3711866 h 4625733"/>
              <a:gd name="connsiteX5" fmla="*/ 1199362 w 10580641"/>
              <a:gd name="connsiteY5" fmla="*/ 2958168 h 4625733"/>
              <a:gd name="connsiteX6" fmla="*/ 0 w 10580641"/>
              <a:gd name="connsiteY6" fmla="*/ 3726419 h 4625733"/>
              <a:gd name="connsiteX7" fmla="*/ 19804 w 10580641"/>
              <a:gd name="connsiteY7" fmla="*/ 2791 h 4625733"/>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37052 h 3953724"/>
              <a:gd name="connsiteX7" fmla="*/ 19804 w 10580641"/>
              <a:gd name="connsiteY7" fmla="*/ 2791 h 3953724"/>
              <a:gd name="connsiteX0" fmla="*/ 0 w 10581837"/>
              <a:gd name="connsiteY0" fmla="*/ 13424 h 3953724"/>
              <a:gd name="connsiteX1" fmla="*/ 10581324 w 10581837"/>
              <a:gd name="connsiteY1" fmla="*/ 0 h 3953724"/>
              <a:gd name="connsiteX2" fmla="*/ 10561079 w 10581837"/>
              <a:gd name="connsiteY2" fmla="*/ 3953724 h 3953724"/>
              <a:gd name="connsiteX3" fmla="*/ 9014268 w 10581837"/>
              <a:gd name="connsiteY3" fmla="*/ 3716089 h 3953724"/>
              <a:gd name="connsiteX4" fmla="*/ 2284729 w 10581837"/>
              <a:gd name="connsiteY4" fmla="*/ 3711866 h 3953724"/>
              <a:gd name="connsiteX5" fmla="*/ 1200558 w 10581837"/>
              <a:gd name="connsiteY5" fmla="*/ 2958168 h 3953724"/>
              <a:gd name="connsiteX6" fmla="*/ 1196 w 10581837"/>
              <a:gd name="connsiteY6" fmla="*/ 3737052 h 3953724"/>
              <a:gd name="connsiteX7" fmla="*/ 0 w 10581837"/>
              <a:gd name="connsiteY7" fmla="*/ 13424 h 3953724"/>
              <a:gd name="connsiteX0" fmla="*/ 0 w 10562333"/>
              <a:gd name="connsiteY0" fmla="*/ 24056 h 3964356"/>
              <a:gd name="connsiteX1" fmla="*/ 10549824 w 10562333"/>
              <a:gd name="connsiteY1" fmla="*/ 0 h 3964356"/>
              <a:gd name="connsiteX2" fmla="*/ 10561079 w 10562333"/>
              <a:gd name="connsiteY2" fmla="*/ 3964356 h 3964356"/>
              <a:gd name="connsiteX3" fmla="*/ 9014268 w 10562333"/>
              <a:gd name="connsiteY3" fmla="*/ 3726721 h 3964356"/>
              <a:gd name="connsiteX4" fmla="*/ 2284729 w 10562333"/>
              <a:gd name="connsiteY4" fmla="*/ 3722498 h 3964356"/>
              <a:gd name="connsiteX5" fmla="*/ 1200558 w 10562333"/>
              <a:gd name="connsiteY5" fmla="*/ 2968800 h 3964356"/>
              <a:gd name="connsiteX6" fmla="*/ 1196 w 10562333"/>
              <a:gd name="connsiteY6" fmla="*/ 3747684 h 3964356"/>
              <a:gd name="connsiteX7" fmla="*/ 0 w 10562333"/>
              <a:gd name="connsiteY7" fmla="*/ 24056 h 3964356"/>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10559884 w 10650182"/>
              <a:gd name="connsiteY0" fmla="*/ 18474 h 3993463"/>
              <a:gd name="connsiteX1" fmla="*/ 10561079 w 10650182"/>
              <a:gd name="connsiteY1" fmla="*/ 3993463 h 3993463"/>
              <a:gd name="connsiteX2" fmla="*/ 9024769 w 10650182"/>
              <a:gd name="connsiteY2" fmla="*/ 3734563 h 3993463"/>
              <a:gd name="connsiteX3" fmla="*/ 2295230 w 10650182"/>
              <a:gd name="connsiteY3" fmla="*/ 3719707 h 3993463"/>
              <a:gd name="connsiteX4" fmla="*/ 1200558 w 10650182"/>
              <a:gd name="connsiteY4" fmla="*/ 2997907 h 3993463"/>
              <a:gd name="connsiteX5" fmla="*/ 0 w 10650182"/>
              <a:gd name="connsiteY5" fmla="*/ 3712996 h 3993463"/>
              <a:gd name="connsiteX6" fmla="*/ 0 w 10650182"/>
              <a:gd name="connsiteY6" fmla="*/ 0 h 3993463"/>
              <a:gd name="connsiteX7" fmla="*/ 10650182 w 10650182"/>
              <a:gd name="connsiteY7" fmla="*/ 109914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10285606 w 10562333"/>
              <a:gd name="connsiteY7" fmla="*/ 418258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9991611 w 10562333"/>
              <a:gd name="connsiteY7" fmla="*/ 56751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0 w 10562846"/>
              <a:gd name="connsiteY5" fmla="*/ 3712996 h 3993463"/>
              <a:gd name="connsiteX6" fmla="*/ 0 w 10562846"/>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2449 w 10562846"/>
              <a:gd name="connsiteY5" fmla="*/ 3734261 h 3993463"/>
              <a:gd name="connsiteX6" fmla="*/ 0 w 10562846"/>
              <a:gd name="connsiteY6" fmla="*/ 0 h 3993463"/>
              <a:gd name="connsiteX0" fmla="*/ 10562334 w 10562847"/>
              <a:gd name="connsiteY0" fmla="*/ 1074357 h 5067820"/>
              <a:gd name="connsiteX1" fmla="*/ 10561080 w 10562847"/>
              <a:gd name="connsiteY1" fmla="*/ 5067820 h 5067820"/>
              <a:gd name="connsiteX2" fmla="*/ 9024770 w 10562847"/>
              <a:gd name="connsiteY2" fmla="*/ 4808920 h 5067820"/>
              <a:gd name="connsiteX3" fmla="*/ 2295231 w 10562847"/>
              <a:gd name="connsiteY3" fmla="*/ 4794064 h 5067820"/>
              <a:gd name="connsiteX4" fmla="*/ 1200559 w 10562847"/>
              <a:gd name="connsiteY4" fmla="*/ 4072264 h 5067820"/>
              <a:gd name="connsiteX5" fmla="*/ 2450 w 10562847"/>
              <a:gd name="connsiteY5" fmla="*/ 4808618 h 5067820"/>
              <a:gd name="connsiteX6" fmla="*/ 0 w 10562847"/>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2450 w 10563360"/>
              <a:gd name="connsiteY5" fmla="*/ 4808618 h 5067820"/>
              <a:gd name="connsiteX6" fmla="*/ 0 w 10563360"/>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514 w 10563360"/>
              <a:gd name="connsiteY5" fmla="*/ 4819150 h 5067820"/>
              <a:gd name="connsiteX6" fmla="*/ 0 w 10563360"/>
              <a:gd name="connsiteY6" fmla="*/ 0 h 5067820"/>
              <a:gd name="connsiteX0" fmla="*/ 10562847 w 10564614"/>
              <a:gd name="connsiteY0" fmla="*/ 0 h 5152083"/>
              <a:gd name="connsiteX1" fmla="*/ 10563360 w 10564614"/>
              <a:gd name="connsiteY1" fmla="*/ 5152083 h 5152083"/>
              <a:gd name="connsiteX2" fmla="*/ 9024770 w 10564614"/>
              <a:gd name="connsiteY2" fmla="*/ 4808920 h 5152083"/>
              <a:gd name="connsiteX3" fmla="*/ 2295231 w 10564614"/>
              <a:gd name="connsiteY3" fmla="*/ 4794064 h 5152083"/>
              <a:gd name="connsiteX4" fmla="*/ 1200559 w 10564614"/>
              <a:gd name="connsiteY4" fmla="*/ 4072264 h 5152083"/>
              <a:gd name="connsiteX5" fmla="*/ 514 w 10564614"/>
              <a:gd name="connsiteY5" fmla="*/ 4819150 h 5152083"/>
              <a:gd name="connsiteX6" fmla="*/ 0 w 10564614"/>
              <a:gd name="connsiteY6" fmla="*/ 0 h 5152083"/>
              <a:gd name="connsiteX0" fmla="*/ 10562847 w 10564614"/>
              <a:gd name="connsiteY0" fmla="*/ 0 h 5183681"/>
              <a:gd name="connsiteX1" fmla="*/ 10563360 w 10564614"/>
              <a:gd name="connsiteY1" fmla="*/ 5183681 h 5183681"/>
              <a:gd name="connsiteX2" fmla="*/ 9024770 w 10564614"/>
              <a:gd name="connsiteY2" fmla="*/ 4808920 h 5183681"/>
              <a:gd name="connsiteX3" fmla="*/ 2295231 w 10564614"/>
              <a:gd name="connsiteY3" fmla="*/ 4794064 h 5183681"/>
              <a:gd name="connsiteX4" fmla="*/ 1200559 w 10564614"/>
              <a:gd name="connsiteY4" fmla="*/ 4072264 h 5183681"/>
              <a:gd name="connsiteX5" fmla="*/ 514 w 10564614"/>
              <a:gd name="connsiteY5" fmla="*/ 4819150 h 5183681"/>
              <a:gd name="connsiteX6" fmla="*/ 0 w 10564614"/>
              <a:gd name="connsiteY6" fmla="*/ 0 h 518368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87552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1864314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333 w 10564100"/>
              <a:gd name="connsiteY0" fmla="*/ 0 h 3793347"/>
              <a:gd name="connsiteX1" fmla="*/ 10562846 w 10564100"/>
              <a:gd name="connsiteY1" fmla="*/ 3793347 h 3793347"/>
              <a:gd name="connsiteX2" fmla="*/ 9024256 w 10564100"/>
              <a:gd name="connsiteY2" fmla="*/ 2944606 h 3793347"/>
              <a:gd name="connsiteX3" fmla="*/ 2294717 w 10564100"/>
              <a:gd name="connsiteY3" fmla="*/ 2929750 h 3793347"/>
              <a:gd name="connsiteX4" fmla="*/ 1200045 w 10564100"/>
              <a:gd name="connsiteY4" fmla="*/ 2207950 h 3793347"/>
              <a:gd name="connsiteX5" fmla="*/ 0 w 10564100"/>
              <a:gd name="connsiteY5" fmla="*/ 2933771 h 3793347"/>
              <a:gd name="connsiteX6" fmla="*/ 30995 w 10564100"/>
              <a:gd name="connsiteY6" fmla="*/ 0 h 3793347"/>
              <a:gd name="connsiteX0" fmla="*/ 10562333 w 10564100"/>
              <a:gd name="connsiteY0" fmla="*/ 0 h 3793347"/>
              <a:gd name="connsiteX1" fmla="*/ 10562846 w 10564100"/>
              <a:gd name="connsiteY1" fmla="*/ 3793347 h 3793347"/>
              <a:gd name="connsiteX2" fmla="*/ 9024256 w 10564100"/>
              <a:gd name="connsiteY2" fmla="*/ 2944606 h 3793347"/>
              <a:gd name="connsiteX3" fmla="*/ 2294717 w 10564100"/>
              <a:gd name="connsiteY3" fmla="*/ 2929750 h 3793347"/>
              <a:gd name="connsiteX4" fmla="*/ 1200045 w 10564100"/>
              <a:gd name="connsiteY4" fmla="*/ 2207950 h 3793347"/>
              <a:gd name="connsiteX5" fmla="*/ 0 w 10564100"/>
              <a:gd name="connsiteY5" fmla="*/ 2933771 h 3793347"/>
              <a:gd name="connsiteX6" fmla="*/ 1254 w 10564100"/>
              <a:gd name="connsiteY6" fmla="*/ 0 h 3793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64100" h="3793347">
                <a:moveTo>
                  <a:pt x="10562333" y="0"/>
                </a:moveTo>
                <a:cubicBezTo>
                  <a:pt x="10562846" y="67600"/>
                  <a:pt x="10564100" y="3749932"/>
                  <a:pt x="10562846" y="3793347"/>
                </a:cubicBezTo>
                <a:cubicBezTo>
                  <a:pt x="10190427" y="3056010"/>
                  <a:pt x="9461842" y="2928661"/>
                  <a:pt x="9024256" y="2944606"/>
                </a:cubicBezTo>
                <a:lnTo>
                  <a:pt x="2294717" y="2929750"/>
                </a:lnTo>
                <a:cubicBezTo>
                  <a:pt x="1854084" y="2930298"/>
                  <a:pt x="1423155" y="2679996"/>
                  <a:pt x="1200045" y="2207950"/>
                </a:cubicBezTo>
                <a:cubicBezTo>
                  <a:pt x="964689" y="2886404"/>
                  <a:pt x="278640" y="2932893"/>
                  <a:pt x="0" y="2933771"/>
                </a:cubicBezTo>
                <a:cubicBezTo>
                  <a:pt x="2067" y="2898258"/>
                  <a:pt x="2526" y="95582"/>
                  <a:pt x="1254" y="0"/>
                </a:cubicBezTo>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lIns="33059" tIns="42976" rIns="33059" bIns="42976" anchor="ctr"/>
          <a:lstStyle/>
          <a:p>
            <a:pPr algn="ctr" defTabSz="914400">
              <a:defRPr/>
            </a:pPr>
            <a:endParaRPr lang="en-US" sz="1000" dirty="0">
              <a:solidFill>
                <a:prstClr val="white"/>
              </a:solidFill>
              <a:cs typeface="Arial"/>
            </a:endParaRPr>
          </a:p>
        </p:txBody>
      </p:sp>
      <p:sp>
        <p:nvSpPr>
          <p:cNvPr id="2" name="Titre 1"/>
          <p:cNvSpPr>
            <a:spLocks noGrp="1"/>
          </p:cNvSpPr>
          <p:nvPr>
            <p:ph type="title"/>
          </p:nvPr>
        </p:nvSpPr>
        <p:spPr>
          <a:xfrm>
            <a:off x="0" y="4490525"/>
            <a:ext cx="9906000" cy="1362097"/>
          </a:xfrm>
          <a:prstGeom prst="rect">
            <a:avLst/>
          </a:prstGeom>
        </p:spPr>
        <p:txBody>
          <a:bodyPr vert="horz" lIns="826470" tIns="33059" rIns="66118" bIns="33059" rtlCol="0" anchor="ctr" anchorCtr="0">
            <a:noAutofit/>
          </a:bodyPr>
          <a:lstStyle>
            <a:lvl1pPr algn="l" defTabSz="914342" rtl="0" eaLnBrk="1" latinLnBrk="0" hangingPunct="1">
              <a:spcBef>
                <a:spcPct val="0"/>
              </a:spcBef>
              <a:buNone/>
              <a:defRPr lang="en-US" sz="4000" b="0" kern="1200" cap="none" baseline="0" dirty="0" smtClean="0">
                <a:solidFill>
                  <a:schemeClr val="tx1"/>
                </a:solidFill>
                <a:latin typeface="Arial" pitchFamily="34" charset="0"/>
                <a:ea typeface="+mj-ea"/>
                <a:cs typeface="Arial" pitchFamily="34" charset="0"/>
              </a:defRPr>
            </a:lvl1pPr>
          </a:lstStyle>
          <a:p>
            <a:pPr lvl="0"/>
            <a:r>
              <a:rPr lang="en-US" noProof="0" smtClean="0"/>
              <a:t>Click to edit Master title style</a:t>
            </a:r>
            <a:endParaRPr lang="en-US" noProof="0" dirty="0" smtClean="0"/>
          </a:p>
        </p:txBody>
      </p:sp>
    </p:spTree>
    <p:extLst>
      <p:ext uri="{BB962C8B-B14F-4D97-AF65-F5344CB8AC3E}">
        <p14:creationId xmlns="" xmlns:p14="http://schemas.microsoft.com/office/powerpoint/2010/main" val="4143894643"/>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preserve="1">
  <p:cSld name="3_Section Break 1">
    <p:spTree>
      <p:nvGrpSpPr>
        <p:cNvPr id="1" name=""/>
        <p:cNvGrpSpPr/>
        <p:nvPr/>
      </p:nvGrpSpPr>
      <p:grpSpPr>
        <a:xfrm>
          <a:off x="0" y="0"/>
          <a:ext cx="0" cy="0"/>
          <a:chOff x="0" y="0"/>
          <a:chExt cx="0" cy="0"/>
        </a:xfrm>
      </p:grpSpPr>
      <p:pic>
        <p:nvPicPr>
          <p:cNvPr id="156679" name="Picture 7" descr="Isis-Mobile-Wallet"/>
          <p:cNvPicPr>
            <a:picLocks noChangeAspect="1" noChangeArrowheads="1"/>
          </p:cNvPicPr>
          <p:nvPr userDrawn="1"/>
        </p:nvPicPr>
        <p:blipFill>
          <a:blip r:embed="rId4" cstate="print"/>
          <a:srcRect r="27500"/>
          <a:stretch>
            <a:fillRect/>
          </a:stretch>
        </p:blipFill>
        <p:spPr bwMode="auto">
          <a:xfrm>
            <a:off x="0" y="0"/>
            <a:ext cx="9906000" cy="4953000"/>
          </a:xfrm>
          <a:prstGeom prst="rect">
            <a:avLst/>
          </a:prstGeom>
          <a:noFill/>
        </p:spPr>
      </p:pic>
      <p:graphicFrame>
        <p:nvGraphicFramePr>
          <p:cNvPr id="3" name="Object 2" hidden="1"/>
          <p:cNvGraphicFramePr>
            <a:graphicFrameLocks noChangeAspect="1"/>
          </p:cNvGraphicFramePr>
          <p:nvPr/>
        </p:nvGraphicFramePr>
        <p:xfrm>
          <a:off x="0" y="0"/>
          <a:ext cx="158222" cy="158750"/>
        </p:xfrm>
        <a:graphic>
          <a:graphicData uri="http://schemas.openxmlformats.org/presentationml/2006/ole">
            <p:oleObj spid="_x0000_s563202" name="think-cell Slide" r:id="rId5" imgW="360" imgH="360" progId="">
              <p:embed/>
            </p:oleObj>
          </a:graphicData>
        </a:graphic>
      </p:graphicFrame>
      <p:graphicFrame>
        <p:nvGraphicFramePr>
          <p:cNvPr id="42" name="Object 2" hidden="1"/>
          <p:cNvGraphicFramePr>
            <a:graphicFrameLocks noChangeAspect="1"/>
          </p:cNvGraphicFramePr>
          <p:nvPr/>
        </p:nvGraphicFramePr>
        <p:xfrm>
          <a:off x="0" y="0"/>
          <a:ext cx="158222" cy="158750"/>
        </p:xfrm>
        <a:graphic>
          <a:graphicData uri="http://schemas.openxmlformats.org/presentationml/2006/ole">
            <p:oleObj spid="_x0000_s563203" name="think-cell Slide" r:id="rId6" imgW="360" imgH="360" progId="">
              <p:embed/>
            </p:oleObj>
          </a:graphicData>
        </a:graphic>
      </p:graphicFrame>
      <p:sp>
        <p:nvSpPr>
          <p:cNvPr id="43" name="Rectangle 7"/>
          <p:cNvSpPr/>
          <p:nvPr>
            <p:custDataLst>
              <p:tags r:id="rId2"/>
            </p:custDataLst>
          </p:nvPr>
        </p:nvSpPr>
        <p:spPr bwMode="auto">
          <a:xfrm flipV="1">
            <a:off x="-1719" y="3384550"/>
            <a:ext cx="9907720" cy="3473450"/>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411"/>
              <a:gd name="connsiteY0" fmla="*/ 2791 h 3881172"/>
              <a:gd name="connsiteX1" fmla="*/ 10561655 w 10562411"/>
              <a:gd name="connsiteY1" fmla="*/ 0 h 3881172"/>
              <a:gd name="connsiteX2" fmla="*/ 10561157 w 10562411"/>
              <a:gd name="connsiteY2" fmla="*/ 1476338 h 3881172"/>
              <a:gd name="connsiteX3" fmla="*/ 9288594 w 10562411"/>
              <a:gd name="connsiteY3" fmla="*/ 2153103 h 3881172"/>
              <a:gd name="connsiteX4" fmla="*/ 2317558 w 10562411"/>
              <a:gd name="connsiteY4" fmla="*/ 2159512 h 3881172"/>
              <a:gd name="connsiteX5" fmla="*/ 1180889 w 10562411"/>
              <a:gd name="connsiteY5" fmla="*/ 2958168 h 3881172"/>
              <a:gd name="connsiteX6" fmla="*/ 0 w 10562411"/>
              <a:gd name="connsiteY6" fmla="*/ 2174065 h 3881172"/>
              <a:gd name="connsiteX7" fmla="*/ 1331 w 10562411"/>
              <a:gd name="connsiteY7" fmla="*/ 2791 h 3881172"/>
              <a:gd name="connsiteX0" fmla="*/ 1331 w 10562411"/>
              <a:gd name="connsiteY0" fmla="*/ 2791 h 4143392"/>
              <a:gd name="connsiteX1" fmla="*/ 10561655 w 10562411"/>
              <a:gd name="connsiteY1" fmla="*/ 0 h 4143392"/>
              <a:gd name="connsiteX2" fmla="*/ 10561157 w 10562411"/>
              <a:gd name="connsiteY2" fmla="*/ 1476338 h 4143392"/>
              <a:gd name="connsiteX3" fmla="*/ 9288594 w 10562411"/>
              <a:gd name="connsiteY3" fmla="*/ 2153103 h 4143392"/>
              <a:gd name="connsiteX4" fmla="*/ 2317558 w 10562411"/>
              <a:gd name="connsiteY4" fmla="*/ 2159512 h 4143392"/>
              <a:gd name="connsiteX5" fmla="*/ 1180889 w 10562411"/>
              <a:gd name="connsiteY5" fmla="*/ 2958168 h 4143392"/>
              <a:gd name="connsiteX6" fmla="*/ 0 w 10562411"/>
              <a:gd name="connsiteY6" fmla="*/ 2174065 h 4143392"/>
              <a:gd name="connsiteX7" fmla="*/ 1331 w 10562411"/>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336031 w 10580884"/>
              <a:gd name="connsiteY4" fmla="*/ 2159512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013072 w 10580884"/>
              <a:gd name="connsiteY3" fmla="*/ 3716089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641"/>
              <a:gd name="connsiteY0" fmla="*/ 2791 h 4143392"/>
              <a:gd name="connsiteX1" fmla="*/ 10580128 w 10580641"/>
              <a:gd name="connsiteY1" fmla="*/ 0 h 4143392"/>
              <a:gd name="connsiteX2" fmla="*/ 10559884 w 10580641"/>
              <a:gd name="connsiteY2" fmla="*/ 3400831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625733"/>
              <a:gd name="connsiteX1" fmla="*/ 10580128 w 10580641"/>
              <a:gd name="connsiteY1" fmla="*/ 0 h 4625733"/>
              <a:gd name="connsiteX2" fmla="*/ 10559883 w 10580641"/>
              <a:gd name="connsiteY2" fmla="*/ 3953724 h 4625733"/>
              <a:gd name="connsiteX3" fmla="*/ 9013072 w 10580641"/>
              <a:gd name="connsiteY3" fmla="*/ 3716089 h 4625733"/>
              <a:gd name="connsiteX4" fmla="*/ 2283533 w 10580641"/>
              <a:gd name="connsiteY4" fmla="*/ 3711866 h 4625733"/>
              <a:gd name="connsiteX5" fmla="*/ 1199362 w 10580641"/>
              <a:gd name="connsiteY5" fmla="*/ 2958168 h 4625733"/>
              <a:gd name="connsiteX6" fmla="*/ 0 w 10580641"/>
              <a:gd name="connsiteY6" fmla="*/ 3726419 h 4625733"/>
              <a:gd name="connsiteX7" fmla="*/ 19804 w 10580641"/>
              <a:gd name="connsiteY7" fmla="*/ 2791 h 4625733"/>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37052 h 3953724"/>
              <a:gd name="connsiteX7" fmla="*/ 19804 w 10580641"/>
              <a:gd name="connsiteY7" fmla="*/ 2791 h 3953724"/>
              <a:gd name="connsiteX0" fmla="*/ 0 w 10581837"/>
              <a:gd name="connsiteY0" fmla="*/ 13424 h 3953724"/>
              <a:gd name="connsiteX1" fmla="*/ 10581324 w 10581837"/>
              <a:gd name="connsiteY1" fmla="*/ 0 h 3953724"/>
              <a:gd name="connsiteX2" fmla="*/ 10561079 w 10581837"/>
              <a:gd name="connsiteY2" fmla="*/ 3953724 h 3953724"/>
              <a:gd name="connsiteX3" fmla="*/ 9014268 w 10581837"/>
              <a:gd name="connsiteY3" fmla="*/ 3716089 h 3953724"/>
              <a:gd name="connsiteX4" fmla="*/ 2284729 w 10581837"/>
              <a:gd name="connsiteY4" fmla="*/ 3711866 h 3953724"/>
              <a:gd name="connsiteX5" fmla="*/ 1200558 w 10581837"/>
              <a:gd name="connsiteY5" fmla="*/ 2958168 h 3953724"/>
              <a:gd name="connsiteX6" fmla="*/ 1196 w 10581837"/>
              <a:gd name="connsiteY6" fmla="*/ 3737052 h 3953724"/>
              <a:gd name="connsiteX7" fmla="*/ 0 w 10581837"/>
              <a:gd name="connsiteY7" fmla="*/ 13424 h 3953724"/>
              <a:gd name="connsiteX0" fmla="*/ 0 w 10562333"/>
              <a:gd name="connsiteY0" fmla="*/ 24056 h 3964356"/>
              <a:gd name="connsiteX1" fmla="*/ 10549824 w 10562333"/>
              <a:gd name="connsiteY1" fmla="*/ 0 h 3964356"/>
              <a:gd name="connsiteX2" fmla="*/ 10561079 w 10562333"/>
              <a:gd name="connsiteY2" fmla="*/ 3964356 h 3964356"/>
              <a:gd name="connsiteX3" fmla="*/ 9014268 w 10562333"/>
              <a:gd name="connsiteY3" fmla="*/ 3726721 h 3964356"/>
              <a:gd name="connsiteX4" fmla="*/ 2284729 w 10562333"/>
              <a:gd name="connsiteY4" fmla="*/ 3722498 h 3964356"/>
              <a:gd name="connsiteX5" fmla="*/ 1200558 w 10562333"/>
              <a:gd name="connsiteY5" fmla="*/ 2968800 h 3964356"/>
              <a:gd name="connsiteX6" fmla="*/ 1196 w 10562333"/>
              <a:gd name="connsiteY6" fmla="*/ 3747684 h 3964356"/>
              <a:gd name="connsiteX7" fmla="*/ 0 w 10562333"/>
              <a:gd name="connsiteY7" fmla="*/ 24056 h 3964356"/>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10559884 w 10650182"/>
              <a:gd name="connsiteY0" fmla="*/ 18474 h 3993463"/>
              <a:gd name="connsiteX1" fmla="*/ 10561079 w 10650182"/>
              <a:gd name="connsiteY1" fmla="*/ 3993463 h 3993463"/>
              <a:gd name="connsiteX2" fmla="*/ 9024769 w 10650182"/>
              <a:gd name="connsiteY2" fmla="*/ 3734563 h 3993463"/>
              <a:gd name="connsiteX3" fmla="*/ 2295230 w 10650182"/>
              <a:gd name="connsiteY3" fmla="*/ 3719707 h 3993463"/>
              <a:gd name="connsiteX4" fmla="*/ 1200558 w 10650182"/>
              <a:gd name="connsiteY4" fmla="*/ 2997907 h 3993463"/>
              <a:gd name="connsiteX5" fmla="*/ 0 w 10650182"/>
              <a:gd name="connsiteY5" fmla="*/ 3712996 h 3993463"/>
              <a:gd name="connsiteX6" fmla="*/ 0 w 10650182"/>
              <a:gd name="connsiteY6" fmla="*/ 0 h 3993463"/>
              <a:gd name="connsiteX7" fmla="*/ 10650182 w 10650182"/>
              <a:gd name="connsiteY7" fmla="*/ 109914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10285606 w 10562333"/>
              <a:gd name="connsiteY7" fmla="*/ 418258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9991611 w 10562333"/>
              <a:gd name="connsiteY7" fmla="*/ 56751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0 w 10562846"/>
              <a:gd name="connsiteY5" fmla="*/ 3712996 h 3993463"/>
              <a:gd name="connsiteX6" fmla="*/ 0 w 10562846"/>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2449 w 10562846"/>
              <a:gd name="connsiteY5" fmla="*/ 3734261 h 3993463"/>
              <a:gd name="connsiteX6" fmla="*/ 0 w 10562846"/>
              <a:gd name="connsiteY6" fmla="*/ 0 h 3993463"/>
              <a:gd name="connsiteX0" fmla="*/ 10562334 w 10562847"/>
              <a:gd name="connsiteY0" fmla="*/ 1074357 h 5067820"/>
              <a:gd name="connsiteX1" fmla="*/ 10561080 w 10562847"/>
              <a:gd name="connsiteY1" fmla="*/ 5067820 h 5067820"/>
              <a:gd name="connsiteX2" fmla="*/ 9024770 w 10562847"/>
              <a:gd name="connsiteY2" fmla="*/ 4808920 h 5067820"/>
              <a:gd name="connsiteX3" fmla="*/ 2295231 w 10562847"/>
              <a:gd name="connsiteY3" fmla="*/ 4794064 h 5067820"/>
              <a:gd name="connsiteX4" fmla="*/ 1200559 w 10562847"/>
              <a:gd name="connsiteY4" fmla="*/ 4072264 h 5067820"/>
              <a:gd name="connsiteX5" fmla="*/ 2450 w 10562847"/>
              <a:gd name="connsiteY5" fmla="*/ 4808618 h 5067820"/>
              <a:gd name="connsiteX6" fmla="*/ 0 w 10562847"/>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2450 w 10563360"/>
              <a:gd name="connsiteY5" fmla="*/ 4808618 h 5067820"/>
              <a:gd name="connsiteX6" fmla="*/ 0 w 10563360"/>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514 w 10563360"/>
              <a:gd name="connsiteY5" fmla="*/ 4819150 h 5067820"/>
              <a:gd name="connsiteX6" fmla="*/ 0 w 10563360"/>
              <a:gd name="connsiteY6" fmla="*/ 0 h 5067820"/>
              <a:gd name="connsiteX0" fmla="*/ 10562847 w 10564614"/>
              <a:gd name="connsiteY0" fmla="*/ 0 h 5152083"/>
              <a:gd name="connsiteX1" fmla="*/ 10563360 w 10564614"/>
              <a:gd name="connsiteY1" fmla="*/ 5152083 h 5152083"/>
              <a:gd name="connsiteX2" fmla="*/ 9024770 w 10564614"/>
              <a:gd name="connsiteY2" fmla="*/ 4808920 h 5152083"/>
              <a:gd name="connsiteX3" fmla="*/ 2295231 w 10564614"/>
              <a:gd name="connsiteY3" fmla="*/ 4794064 h 5152083"/>
              <a:gd name="connsiteX4" fmla="*/ 1200559 w 10564614"/>
              <a:gd name="connsiteY4" fmla="*/ 4072264 h 5152083"/>
              <a:gd name="connsiteX5" fmla="*/ 514 w 10564614"/>
              <a:gd name="connsiteY5" fmla="*/ 4819150 h 5152083"/>
              <a:gd name="connsiteX6" fmla="*/ 0 w 10564614"/>
              <a:gd name="connsiteY6" fmla="*/ 0 h 5152083"/>
              <a:gd name="connsiteX0" fmla="*/ 10562847 w 10564614"/>
              <a:gd name="connsiteY0" fmla="*/ 0 h 5183681"/>
              <a:gd name="connsiteX1" fmla="*/ 10563360 w 10564614"/>
              <a:gd name="connsiteY1" fmla="*/ 5183681 h 5183681"/>
              <a:gd name="connsiteX2" fmla="*/ 9024770 w 10564614"/>
              <a:gd name="connsiteY2" fmla="*/ 4808920 h 5183681"/>
              <a:gd name="connsiteX3" fmla="*/ 2295231 w 10564614"/>
              <a:gd name="connsiteY3" fmla="*/ 4794064 h 5183681"/>
              <a:gd name="connsiteX4" fmla="*/ 1200559 w 10564614"/>
              <a:gd name="connsiteY4" fmla="*/ 4072264 h 5183681"/>
              <a:gd name="connsiteX5" fmla="*/ 514 w 10564614"/>
              <a:gd name="connsiteY5" fmla="*/ 4819150 h 5183681"/>
              <a:gd name="connsiteX6" fmla="*/ 0 w 10564614"/>
              <a:gd name="connsiteY6" fmla="*/ 0 h 518368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87552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1864314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333 w 10564100"/>
              <a:gd name="connsiteY0" fmla="*/ 0 h 3793347"/>
              <a:gd name="connsiteX1" fmla="*/ 10562846 w 10564100"/>
              <a:gd name="connsiteY1" fmla="*/ 3793347 h 3793347"/>
              <a:gd name="connsiteX2" fmla="*/ 9024256 w 10564100"/>
              <a:gd name="connsiteY2" fmla="*/ 2944606 h 3793347"/>
              <a:gd name="connsiteX3" fmla="*/ 2294717 w 10564100"/>
              <a:gd name="connsiteY3" fmla="*/ 2929750 h 3793347"/>
              <a:gd name="connsiteX4" fmla="*/ 1200045 w 10564100"/>
              <a:gd name="connsiteY4" fmla="*/ 2207950 h 3793347"/>
              <a:gd name="connsiteX5" fmla="*/ 0 w 10564100"/>
              <a:gd name="connsiteY5" fmla="*/ 2933771 h 3793347"/>
              <a:gd name="connsiteX6" fmla="*/ 30995 w 10564100"/>
              <a:gd name="connsiteY6" fmla="*/ 0 h 3793347"/>
              <a:gd name="connsiteX0" fmla="*/ 10562333 w 10564100"/>
              <a:gd name="connsiteY0" fmla="*/ 0 h 3793347"/>
              <a:gd name="connsiteX1" fmla="*/ 10562846 w 10564100"/>
              <a:gd name="connsiteY1" fmla="*/ 3793347 h 3793347"/>
              <a:gd name="connsiteX2" fmla="*/ 9024256 w 10564100"/>
              <a:gd name="connsiteY2" fmla="*/ 2944606 h 3793347"/>
              <a:gd name="connsiteX3" fmla="*/ 2294717 w 10564100"/>
              <a:gd name="connsiteY3" fmla="*/ 2929750 h 3793347"/>
              <a:gd name="connsiteX4" fmla="*/ 1200045 w 10564100"/>
              <a:gd name="connsiteY4" fmla="*/ 2207950 h 3793347"/>
              <a:gd name="connsiteX5" fmla="*/ 0 w 10564100"/>
              <a:gd name="connsiteY5" fmla="*/ 2933771 h 3793347"/>
              <a:gd name="connsiteX6" fmla="*/ 1254 w 10564100"/>
              <a:gd name="connsiteY6" fmla="*/ 0 h 3793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64100" h="3793347">
                <a:moveTo>
                  <a:pt x="10562333" y="0"/>
                </a:moveTo>
                <a:cubicBezTo>
                  <a:pt x="10562846" y="67600"/>
                  <a:pt x="10564100" y="3749932"/>
                  <a:pt x="10562846" y="3793347"/>
                </a:cubicBezTo>
                <a:cubicBezTo>
                  <a:pt x="10190427" y="3056010"/>
                  <a:pt x="9461842" y="2928661"/>
                  <a:pt x="9024256" y="2944606"/>
                </a:cubicBezTo>
                <a:lnTo>
                  <a:pt x="2294717" y="2929750"/>
                </a:lnTo>
                <a:cubicBezTo>
                  <a:pt x="1854084" y="2930298"/>
                  <a:pt x="1423155" y="2679996"/>
                  <a:pt x="1200045" y="2207950"/>
                </a:cubicBezTo>
                <a:cubicBezTo>
                  <a:pt x="964689" y="2886404"/>
                  <a:pt x="278640" y="2932893"/>
                  <a:pt x="0" y="2933771"/>
                </a:cubicBezTo>
                <a:cubicBezTo>
                  <a:pt x="2067" y="2898258"/>
                  <a:pt x="2526" y="95582"/>
                  <a:pt x="1254" y="0"/>
                </a:cubicBezTo>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lIns="33059" tIns="42976" rIns="33059" bIns="42976" anchor="ctr"/>
          <a:lstStyle/>
          <a:p>
            <a:pPr algn="ctr" defTabSz="914400">
              <a:defRPr/>
            </a:pPr>
            <a:endParaRPr lang="en-US" sz="1000" dirty="0">
              <a:solidFill>
                <a:prstClr val="white"/>
              </a:solidFill>
              <a:cs typeface="Arial"/>
            </a:endParaRPr>
          </a:p>
        </p:txBody>
      </p:sp>
      <p:sp>
        <p:nvSpPr>
          <p:cNvPr id="2" name="Titre 1"/>
          <p:cNvSpPr>
            <a:spLocks noGrp="1"/>
          </p:cNvSpPr>
          <p:nvPr>
            <p:ph type="title"/>
          </p:nvPr>
        </p:nvSpPr>
        <p:spPr>
          <a:xfrm>
            <a:off x="0" y="4490525"/>
            <a:ext cx="9906000" cy="1362097"/>
          </a:xfrm>
          <a:prstGeom prst="rect">
            <a:avLst/>
          </a:prstGeom>
        </p:spPr>
        <p:txBody>
          <a:bodyPr vert="horz" lIns="826470" tIns="33059" rIns="66118" bIns="33059" rtlCol="0" anchor="ctr" anchorCtr="0">
            <a:noAutofit/>
          </a:bodyPr>
          <a:lstStyle>
            <a:lvl1pPr algn="l" defTabSz="914342" rtl="0" eaLnBrk="1" latinLnBrk="0" hangingPunct="1">
              <a:spcBef>
                <a:spcPct val="0"/>
              </a:spcBef>
              <a:buNone/>
              <a:defRPr lang="en-US" sz="4000" b="0" kern="1200" cap="none" baseline="0" dirty="0" smtClean="0">
                <a:solidFill>
                  <a:schemeClr val="tx1"/>
                </a:solidFill>
                <a:latin typeface="Arial" pitchFamily="34" charset="0"/>
                <a:ea typeface="+mj-ea"/>
                <a:cs typeface="Arial" pitchFamily="34" charset="0"/>
              </a:defRPr>
            </a:lvl1pPr>
          </a:lstStyle>
          <a:p>
            <a:pPr lvl="0"/>
            <a:r>
              <a:rPr lang="en-US" noProof="0" smtClean="0"/>
              <a:t>Click to edit Master title style</a:t>
            </a:r>
            <a:endParaRPr lang="en-US" noProof="0" dirty="0" smtClean="0"/>
          </a:p>
        </p:txBody>
      </p:sp>
    </p:spTree>
    <p:extLst>
      <p:ext uri="{BB962C8B-B14F-4D97-AF65-F5344CB8AC3E}">
        <p14:creationId xmlns="" xmlns:p14="http://schemas.microsoft.com/office/powerpoint/2010/main" val="4143894643"/>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1"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567298"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8"/>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176.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568322"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8"/>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4"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1"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8"/>
            <a:ext cx="3001425" cy="239021"/>
          </a:xfrm>
          <a:prstGeom prst="rect">
            <a:avLst/>
          </a:prstGeom>
          <a:noFill/>
        </p:spPr>
      </p:pic>
    </p:spTree>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569346"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4"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81"/>
            <a:ext cx="6807652" cy="2950251"/>
          </a:xfrm>
        </p:spPr>
        <p:txBody>
          <a:bodyPr/>
          <a:lstStyle/>
          <a:p>
            <a:pPr lvl="0"/>
            <a:r>
              <a:rPr lang="en-US" noProof="0" dirty="0" smtClean="0"/>
              <a:t>Click to edit Master text style</a:t>
            </a: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2" y="1"/>
          <a:ext cx="147061" cy="143985"/>
        </p:xfrm>
        <a:graphic>
          <a:graphicData uri="http://schemas.openxmlformats.org/presentationml/2006/ole">
            <p:oleObj spid="_x0000_s570370"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2" y="1"/>
          <a:ext cx="147061" cy="143985"/>
        </p:xfrm>
        <a:graphic>
          <a:graphicData uri="http://schemas.openxmlformats.org/presentationml/2006/ole">
            <p:oleObj spid="_x0000_s571394"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9"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pic>
        <p:nvPicPr>
          <p:cNvPr id="12" name="Picture 11" descr="Header_Title Slide_PPT Template_3.png"/>
          <p:cNvPicPr>
            <a:picLocks noChangeAspect="1"/>
          </p:cNvPicPr>
          <p:nvPr userDrawn="1"/>
        </p:nvPicPr>
        <p:blipFill>
          <a:blip r:embed="rId3" cstate="screen"/>
          <a:stretch>
            <a:fillRect/>
          </a:stretch>
        </p:blipFill>
        <p:spPr>
          <a:xfrm>
            <a:off x="0" y="1"/>
            <a:ext cx="9906000" cy="2516697"/>
          </a:xfrm>
          <a:prstGeom prst="rect">
            <a:avLst/>
          </a:prstGeom>
        </p:spPr>
      </p:pic>
      <p:pic>
        <p:nvPicPr>
          <p:cNvPr id="22" name="Picture 21" descr="Header_PPT Template.png"/>
          <p:cNvPicPr>
            <a:picLocks noChangeAspect="1"/>
          </p:cNvPicPr>
          <p:nvPr userDrawn="1"/>
        </p:nvPicPr>
        <p:blipFill>
          <a:blip r:embed="rId4" cstate="screen"/>
          <a:stretch>
            <a:fillRect/>
          </a:stretch>
        </p:blipFill>
        <p:spPr>
          <a:xfrm>
            <a:off x="0" y="0"/>
            <a:ext cx="9906000" cy="2516696"/>
          </a:xfrm>
          <a:prstGeom prst="rect">
            <a:avLst/>
          </a:prstGeom>
        </p:spPr>
      </p:pic>
      <p:pic>
        <p:nvPicPr>
          <p:cNvPr id="23" name="Picture 22" descr="capgemini logo.png"/>
          <p:cNvPicPr>
            <a:picLocks noChangeAspect="1"/>
          </p:cNvPicPr>
          <p:nvPr userDrawn="1"/>
        </p:nvPicPr>
        <p:blipFill>
          <a:blip r:embed="rId5" cstate="screen">
            <a:lum bright="100000"/>
          </a:blip>
          <a:stretch>
            <a:fillRect/>
          </a:stretch>
        </p:blipFill>
        <p:spPr>
          <a:xfrm>
            <a:off x="428497" y="625233"/>
            <a:ext cx="2995200" cy="643531"/>
          </a:xfrm>
          <a:prstGeom prst="rect">
            <a:avLst/>
          </a:prstGeom>
        </p:spPr>
      </p:pic>
      <p:pic>
        <p:nvPicPr>
          <p:cNvPr id="25" name="Picture 24" descr="logo.png"/>
          <p:cNvPicPr>
            <a:picLocks noChangeAspect="1"/>
          </p:cNvPicPr>
          <p:nvPr userDrawn="1"/>
        </p:nvPicPr>
        <p:blipFill>
          <a:blip r:embed="rId6" cstate="screen">
            <a:lum bright="100000"/>
          </a:blip>
          <a:stretch>
            <a:fillRect/>
          </a:stretch>
        </p:blipFill>
        <p:spPr>
          <a:xfrm>
            <a:off x="7800511" y="260650"/>
            <a:ext cx="1755000" cy="1223403"/>
          </a:xfrm>
          <a:prstGeom prst="rect">
            <a:avLst/>
          </a:prstGeom>
        </p:spPr>
      </p:pic>
      <p:pic>
        <p:nvPicPr>
          <p:cNvPr id="26" name="Picture 25" descr="Footer_PPT Template_2.png"/>
          <p:cNvPicPr preferRelativeResize="0">
            <a:picLocks/>
          </p:cNvPicPr>
          <p:nvPr userDrawn="1"/>
        </p:nvPicPr>
        <p:blipFill>
          <a:blip r:embed="rId7" cstate="screen"/>
          <a:stretch>
            <a:fillRect/>
          </a:stretch>
        </p:blipFill>
        <p:spPr>
          <a:xfrm>
            <a:off x="0" y="6238800"/>
            <a:ext cx="9906000" cy="619200"/>
          </a:xfrm>
          <a:prstGeom prst="rect">
            <a:avLst/>
          </a:prstGeom>
        </p:spPr>
      </p:pic>
      <p:pic>
        <p:nvPicPr>
          <p:cNvPr id="27" name="Image 7" descr="Capgemini_Slogan_RGB.png"/>
          <p:cNvPicPr>
            <a:picLocks noChangeAspect="1"/>
          </p:cNvPicPr>
          <p:nvPr userDrawn="1"/>
        </p:nvPicPr>
        <p:blipFill>
          <a:blip r:embed="rId8" cstate="screen">
            <a:lum bright="100000"/>
          </a:blip>
          <a:stretch>
            <a:fillRect/>
          </a:stretch>
        </p:blipFill>
        <p:spPr>
          <a:xfrm>
            <a:off x="6747199" y="6390282"/>
            <a:ext cx="2925000" cy="279087"/>
          </a:xfrm>
          <a:prstGeom prst="rect">
            <a:avLst/>
          </a:prstGeom>
        </p:spPr>
      </p:pic>
      <p:sp>
        <p:nvSpPr>
          <p:cNvPr id="14" name="Title 1"/>
          <p:cNvSpPr>
            <a:spLocks noGrp="1"/>
          </p:cNvSpPr>
          <p:nvPr>
            <p:ph type="ctrTitle"/>
          </p:nvPr>
        </p:nvSpPr>
        <p:spPr>
          <a:xfrm>
            <a:off x="742952" y="2636912"/>
            <a:ext cx="5458189" cy="1512168"/>
          </a:xfrm>
        </p:spPr>
        <p:txBody>
          <a:bodyPr anchor="b">
            <a:noAutofit/>
          </a:bodyPr>
          <a:lstStyle>
            <a:lvl1pPr algn="l">
              <a:defRPr sz="4800" b="0" spc="0">
                <a:solidFill>
                  <a:schemeClr val="tx1"/>
                </a:solidFill>
                <a:latin typeface="+mj-lt"/>
                <a:cs typeface="Arial" pitchFamily="34" charset="0"/>
              </a:defRPr>
            </a:lvl1pPr>
          </a:lstStyle>
          <a:p>
            <a:r>
              <a:rPr lang="en-US" dirty="0" smtClean="0"/>
              <a:t>Click to edit Master title style</a:t>
            </a:r>
            <a:endParaRPr lang="en-US" dirty="0"/>
          </a:p>
        </p:txBody>
      </p:sp>
      <p:sp>
        <p:nvSpPr>
          <p:cNvPr id="15" name="Subtitle 2"/>
          <p:cNvSpPr>
            <a:spLocks noGrp="1"/>
          </p:cNvSpPr>
          <p:nvPr>
            <p:ph type="subTitle" idx="1"/>
          </p:nvPr>
        </p:nvSpPr>
        <p:spPr>
          <a:xfrm>
            <a:off x="740534" y="4149144"/>
            <a:ext cx="5460607" cy="576000"/>
          </a:xfrm>
        </p:spPr>
        <p:txBody>
          <a:bodyPr anchor="t">
            <a:normAutofit/>
          </a:bodyPr>
          <a:lstStyle>
            <a:lvl1pPr marL="0" indent="0" algn="l">
              <a:spcBef>
                <a:spcPts val="0"/>
              </a:spcBef>
              <a:buNone/>
              <a:defRPr sz="2000" spc="0">
                <a:solidFill>
                  <a:srgbClr val="0094C3"/>
                </a:solidFill>
                <a:latin typeface="+mj-lt"/>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pic>
        <p:nvPicPr>
          <p:cNvPr id="13" name="Picture 1"/>
          <p:cNvPicPr>
            <a:picLocks noChangeAspect="1" noChangeArrowheads="1"/>
          </p:cNvPicPr>
          <p:nvPr userDrawn="1">
            <p:custDataLst>
              <p:tags r:id="rId1"/>
            </p:custDataLst>
          </p:nvPr>
        </p:nvPicPr>
        <p:blipFill>
          <a:blip r:embed="rId9" cstate="email"/>
          <a:srcRect/>
          <a:stretch>
            <a:fillRect/>
          </a:stretch>
        </p:blipFill>
        <p:spPr bwMode="auto">
          <a:xfrm>
            <a:off x="-195572" y="1340768"/>
            <a:ext cx="10297144" cy="5040560"/>
          </a:xfrm>
          <a:prstGeom prst="rect">
            <a:avLst/>
          </a:prstGeom>
          <a:ln>
            <a:noFill/>
          </a:ln>
          <a:effectLst>
            <a:softEdge rad="112500"/>
          </a:effectLst>
        </p:spPr>
      </p:pic>
    </p:spTree>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572418"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573442"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501"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501" y="1902610"/>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8"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8" y="1902610"/>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501"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501" y="4286588"/>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8"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8" y="4286588"/>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2" y="1"/>
          <a:ext cx="147061" cy="143985"/>
        </p:xfrm>
        <a:graphic>
          <a:graphicData uri="http://schemas.openxmlformats.org/presentationml/2006/ole">
            <p:oleObj spid="_x0000_s574466"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18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1"/>
          </p:nvPr>
        </p:nvSpPr>
        <p:spPr>
          <a:xfrm>
            <a:off x="3384550" y="6485374"/>
            <a:ext cx="3136900" cy="294905"/>
          </a:xfrm>
          <a:prstGeom prst="rect">
            <a:avLst/>
          </a:prstGeom>
        </p:spPr>
        <p:txBody>
          <a:bodyPr/>
          <a:lstStyle/>
          <a:p>
            <a:endParaRPr lang="en-US">
              <a:solidFill>
                <a:srgbClr val="263147"/>
              </a:solidFill>
            </a:endParaRPr>
          </a:p>
        </p:txBody>
      </p:sp>
      <p:sp>
        <p:nvSpPr>
          <p:cNvPr id="6" name="Slide Number Placeholder 5"/>
          <p:cNvSpPr>
            <a:spLocks noGrp="1"/>
          </p:cNvSpPr>
          <p:nvPr>
            <p:ph type="sldNum" sz="quarter" idx="12"/>
          </p:nvPr>
        </p:nvSpPr>
        <p:spPr>
          <a:xfrm>
            <a:off x="7371598" y="6485374"/>
            <a:ext cx="2311400" cy="294905"/>
          </a:xfrm>
          <a:prstGeom prst="rect">
            <a:avLst/>
          </a:prstGeom>
        </p:spPr>
        <p:txBody>
          <a:bodyPr/>
          <a:lstStyle/>
          <a:p>
            <a:fld id="{B24547F4-4EC9-8B4E-AFF5-BC06DC6E5120}" type="slidenum">
              <a:rPr lang="en-US" smtClean="0">
                <a:solidFill>
                  <a:srgbClr val="263147"/>
                </a:solidFill>
              </a:rPr>
              <a:pPr/>
              <a:t>‹#›</a:t>
            </a:fld>
            <a:endParaRPr lang="en-US">
              <a:solidFill>
                <a:srgbClr val="263147"/>
              </a:solidFill>
            </a:endParaRPr>
          </a:p>
        </p:txBody>
      </p:sp>
    </p:spTree>
    <p:extLst>
      <p:ext uri="{BB962C8B-B14F-4D97-AF65-F5344CB8AC3E}">
        <p14:creationId xmlns:p14="http://schemas.microsoft.com/office/powerpoint/2010/main" xmlns="" val="316324677"/>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1"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578562"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8"/>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186.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579586"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8"/>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4"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1"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8"/>
            <a:ext cx="3001425" cy="239021"/>
          </a:xfrm>
          <a:prstGeom prst="rect">
            <a:avLst/>
          </a:prstGeom>
          <a:noFill/>
        </p:spPr>
      </p:pic>
    </p:spTree>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580610"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4"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81"/>
            <a:ext cx="6807652" cy="2950251"/>
          </a:xfrm>
        </p:spPr>
        <p:txBody>
          <a:bodyPr/>
          <a:lstStyle/>
          <a:p>
            <a:pPr lvl="0"/>
            <a:r>
              <a:rPr lang="en-US" noProof="0" dirty="0" smtClean="0"/>
              <a:t>Click to edit Master text style</a:t>
            </a:r>
          </a:p>
        </p:txBody>
      </p:sp>
    </p:spTree>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2" y="1"/>
          <a:ext cx="147061" cy="143985"/>
        </p:xfrm>
        <a:graphic>
          <a:graphicData uri="http://schemas.openxmlformats.org/presentationml/2006/ole">
            <p:oleObj spid="_x0000_s581634"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2" y="1"/>
          <a:ext cx="147061" cy="143985"/>
        </p:xfrm>
        <a:graphic>
          <a:graphicData uri="http://schemas.openxmlformats.org/presentationml/2006/ole">
            <p:oleObj spid="_x0000_s582658"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9"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pic>
        <p:nvPicPr>
          <p:cNvPr id="21" name="Picture 20" descr="8.-Products-and-technology_ps.jpg"/>
          <p:cNvPicPr>
            <a:picLocks noChangeAspect="1"/>
          </p:cNvPicPr>
          <p:nvPr userDrawn="1"/>
        </p:nvPicPr>
        <p:blipFill>
          <a:blip r:embed="rId2" cstate="print"/>
          <a:srcRect b="9852"/>
          <a:stretch>
            <a:fillRect/>
          </a:stretch>
        </p:blipFill>
        <p:spPr>
          <a:xfrm>
            <a:off x="0" y="476672"/>
            <a:ext cx="9906000" cy="6381328"/>
          </a:xfrm>
          <a:prstGeom prst="rect">
            <a:avLst/>
          </a:prstGeom>
        </p:spPr>
      </p:pic>
      <p:pic>
        <p:nvPicPr>
          <p:cNvPr id="10" name="Picture 9" descr="Header_Title Slide_PPT Template_3.png"/>
          <p:cNvPicPr>
            <a:picLocks noChangeAspect="1"/>
          </p:cNvPicPr>
          <p:nvPr userDrawn="1"/>
        </p:nvPicPr>
        <p:blipFill>
          <a:blip r:embed="rId3" cstate="screen"/>
          <a:stretch>
            <a:fillRect/>
          </a:stretch>
        </p:blipFill>
        <p:spPr>
          <a:xfrm>
            <a:off x="0" y="1"/>
            <a:ext cx="9906000" cy="2516697"/>
          </a:xfrm>
          <a:prstGeom prst="rect">
            <a:avLst/>
          </a:prstGeom>
        </p:spPr>
      </p:pic>
      <p:pic>
        <p:nvPicPr>
          <p:cNvPr id="20" name="Picture 19" descr="Header_PPT Template.png"/>
          <p:cNvPicPr>
            <a:picLocks noChangeAspect="1"/>
          </p:cNvPicPr>
          <p:nvPr userDrawn="1"/>
        </p:nvPicPr>
        <p:blipFill>
          <a:blip r:embed="rId4" cstate="screen"/>
          <a:stretch>
            <a:fillRect/>
          </a:stretch>
        </p:blipFill>
        <p:spPr>
          <a:xfrm>
            <a:off x="0" y="0"/>
            <a:ext cx="9906000" cy="2516696"/>
          </a:xfrm>
          <a:prstGeom prst="rect">
            <a:avLst/>
          </a:prstGeom>
        </p:spPr>
      </p:pic>
      <p:pic>
        <p:nvPicPr>
          <p:cNvPr id="22" name="Picture 21" descr="capgemini logo.png"/>
          <p:cNvPicPr>
            <a:picLocks noChangeAspect="1"/>
          </p:cNvPicPr>
          <p:nvPr userDrawn="1"/>
        </p:nvPicPr>
        <p:blipFill>
          <a:blip r:embed="rId5" cstate="screen">
            <a:lum bright="100000"/>
          </a:blip>
          <a:stretch>
            <a:fillRect/>
          </a:stretch>
        </p:blipFill>
        <p:spPr>
          <a:xfrm>
            <a:off x="428497" y="625233"/>
            <a:ext cx="2995200" cy="643531"/>
          </a:xfrm>
          <a:prstGeom prst="rect">
            <a:avLst/>
          </a:prstGeom>
        </p:spPr>
      </p:pic>
      <p:pic>
        <p:nvPicPr>
          <p:cNvPr id="24" name="Picture 23" descr="logo.png"/>
          <p:cNvPicPr>
            <a:picLocks noChangeAspect="1"/>
          </p:cNvPicPr>
          <p:nvPr userDrawn="1"/>
        </p:nvPicPr>
        <p:blipFill>
          <a:blip r:embed="rId6" cstate="screen">
            <a:lum bright="100000"/>
          </a:blip>
          <a:stretch>
            <a:fillRect/>
          </a:stretch>
        </p:blipFill>
        <p:spPr>
          <a:xfrm>
            <a:off x="7803234" y="260650"/>
            <a:ext cx="1755000" cy="1223403"/>
          </a:xfrm>
          <a:prstGeom prst="rect">
            <a:avLst/>
          </a:prstGeom>
        </p:spPr>
      </p:pic>
      <p:pic>
        <p:nvPicPr>
          <p:cNvPr id="26" name="Picture 25" descr="Footer_PPT Template_2.png"/>
          <p:cNvPicPr preferRelativeResize="0">
            <a:picLocks/>
          </p:cNvPicPr>
          <p:nvPr userDrawn="1"/>
        </p:nvPicPr>
        <p:blipFill>
          <a:blip r:embed="rId7" cstate="screen"/>
          <a:stretch>
            <a:fillRect/>
          </a:stretch>
        </p:blipFill>
        <p:spPr>
          <a:xfrm>
            <a:off x="0" y="6238800"/>
            <a:ext cx="9906000" cy="619200"/>
          </a:xfrm>
          <a:prstGeom prst="rect">
            <a:avLst/>
          </a:prstGeom>
        </p:spPr>
      </p:pic>
      <p:pic>
        <p:nvPicPr>
          <p:cNvPr id="23" name="Image 7" descr="Capgemini_Slogan_RGB.png"/>
          <p:cNvPicPr>
            <a:picLocks noChangeAspect="1"/>
          </p:cNvPicPr>
          <p:nvPr userDrawn="1"/>
        </p:nvPicPr>
        <p:blipFill>
          <a:blip r:embed="rId8" cstate="screen">
            <a:lum bright="100000"/>
          </a:blip>
          <a:stretch>
            <a:fillRect/>
          </a:stretch>
        </p:blipFill>
        <p:spPr>
          <a:xfrm>
            <a:off x="6747199" y="6390282"/>
            <a:ext cx="2925000" cy="279087"/>
          </a:xfrm>
          <a:prstGeom prst="rect">
            <a:avLst/>
          </a:prstGeom>
        </p:spPr>
      </p:pic>
      <p:sp>
        <p:nvSpPr>
          <p:cNvPr id="17" name="Title 1"/>
          <p:cNvSpPr>
            <a:spLocks noGrp="1"/>
          </p:cNvSpPr>
          <p:nvPr>
            <p:ph type="ctrTitle"/>
          </p:nvPr>
        </p:nvSpPr>
        <p:spPr>
          <a:xfrm>
            <a:off x="742952" y="2636912"/>
            <a:ext cx="5458189" cy="1512168"/>
          </a:xfrm>
        </p:spPr>
        <p:txBody>
          <a:bodyPr anchor="b">
            <a:noAutofit/>
          </a:bodyPr>
          <a:lstStyle>
            <a:lvl1pPr algn="l">
              <a:defRPr sz="4800" b="0" spc="0">
                <a:solidFill>
                  <a:schemeClr val="bg1"/>
                </a:solidFill>
                <a:latin typeface="+mj-lt"/>
                <a:cs typeface="Arial" pitchFamily="34" charset="0"/>
              </a:defRPr>
            </a:lvl1pPr>
          </a:lstStyle>
          <a:p>
            <a:r>
              <a:rPr lang="en-US" dirty="0" smtClean="0"/>
              <a:t>Click to edit Master title style</a:t>
            </a:r>
            <a:endParaRPr lang="en-US" dirty="0"/>
          </a:p>
        </p:txBody>
      </p:sp>
      <p:sp>
        <p:nvSpPr>
          <p:cNvPr id="18" name="Subtitle 2"/>
          <p:cNvSpPr>
            <a:spLocks noGrp="1"/>
          </p:cNvSpPr>
          <p:nvPr>
            <p:ph type="subTitle" idx="1"/>
          </p:nvPr>
        </p:nvSpPr>
        <p:spPr>
          <a:xfrm>
            <a:off x="740534" y="4149144"/>
            <a:ext cx="5460607" cy="576000"/>
          </a:xfrm>
        </p:spPr>
        <p:txBody>
          <a:bodyPr anchor="t">
            <a:normAutofit/>
          </a:bodyPr>
          <a:lstStyle>
            <a:lvl1pPr marL="0" indent="0" algn="l">
              <a:spcBef>
                <a:spcPts val="0"/>
              </a:spcBef>
              <a:buNone/>
              <a:defRPr sz="2000" spc="0">
                <a:solidFill>
                  <a:srgbClr val="0094C3"/>
                </a:solidFill>
                <a:latin typeface="+mj-lt"/>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583682"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584706"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501"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501" y="1902610"/>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8"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8" y="1902610"/>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501"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501" y="4286588"/>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8"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8" y="4286588"/>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2" y="1"/>
          <a:ext cx="147061" cy="143985"/>
        </p:xfrm>
        <a:graphic>
          <a:graphicData uri="http://schemas.openxmlformats.org/presentationml/2006/ole">
            <p:oleObj spid="_x0000_s585730"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19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1"/>
          </p:nvPr>
        </p:nvSpPr>
        <p:spPr>
          <a:xfrm>
            <a:off x="3384550" y="6485374"/>
            <a:ext cx="3136900" cy="294905"/>
          </a:xfrm>
          <a:prstGeom prst="rect">
            <a:avLst/>
          </a:prstGeom>
        </p:spPr>
        <p:txBody>
          <a:bodyPr/>
          <a:lstStyle/>
          <a:p>
            <a:endParaRPr lang="en-US">
              <a:solidFill>
                <a:srgbClr val="263147"/>
              </a:solidFill>
            </a:endParaRPr>
          </a:p>
        </p:txBody>
      </p:sp>
      <p:sp>
        <p:nvSpPr>
          <p:cNvPr id="6" name="Slide Number Placeholder 5"/>
          <p:cNvSpPr>
            <a:spLocks noGrp="1"/>
          </p:cNvSpPr>
          <p:nvPr>
            <p:ph type="sldNum" sz="quarter" idx="12"/>
          </p:nvPr>
        </p:nvSpPr>
        <p:spPr>
          <a:xfrm>
            <a:off x="7371598" y="6485374"/>
            <a:ext cx="2311400" cy="294905"/>
          </a:xfrm>
          <a:prstGeom prst="rect">
            <a:avLst/>
          </a:prstGeom>
        </p:spPr>
        <p:txBody>
          <a:bodyPr/>
          <a:lstStyle/>
          <a:p>
            <a:fld id="{B24547F4-4EC9-8B4E-AFF5-BC06DC6E5120}" type="slidenum">
              <a:rPr lang="en-US" smtClean="0">
                <a:solidFill>
                  <a:srgbClr val="263147"/>
                </a:solidFill>
              </a:rPr>
              <a:pPr/>
              <a:t>‹#›</a:t>
            </a:fld>
            <a:endParaRPr lang="en-US">
              <a:solidFill>
                <a:srgbClr val="263147"/>
              </a:solidFill>
            </a:endParaRPr>
          </a:p>
        </p:txBody>
      </p:sp>
    </p:spTree>
    <p:extLst>
      <p:ext uri="{BB962C8B-B14F-4D97-AF65-F5344CB8AC3E}">
        <p14:creationId xmlns:p14="http://schemas.microsoft.com/office/powerpoint/2010/main" xmlns="" val="316324677"/>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1"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589826"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8"/>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196.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590850"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8"/>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4"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1"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8"/>
            <a:ext cx="3001425" cy="239021"/>
          </a:xfrm>
          <a:prstGeom prst="rect">
            <a:avLst/>
          </a:prstGeom>
          <a:noFill/>
        </p:spPr>
      </p:pic>
    </p:spTree>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591874"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4"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81"/>
            <a:ext cx="6807652" cy="2950251"/>
          </a:xfrm>
        </p:spPr>
        <p:txBody>
          <a:bodyPr/>
          <a:lstStyle/>
          <a:p>
            <a:pPr lvl="0"/>
            <a:r>
              <a:rPr lang="en-US" noProof="0" dirty="0" smtClean="0"/>
              <a:t>Click to edit Master text style</a:t>
            </a:r>
          </a:p>
        </p:txBody>
      </p:sp>
    </p:spTree>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2" y="1"/>
          <a:ext cx="147061" cy="143985"/>
        </p:xfrm>
        <a:graphic>
          <a:graphicData uri="http://schemas.openxmlformats.org/presentationml/2006/ole">
            <p:oleObj spid="_x0000_s592898"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2" y="1"/>
          <a:ext cx="147061" cy="143985"/>
        </p:xfrm>
        <a:graphic>
          <a:graphicData uri="http://schemas.openxmlformats.org/presentationml/2006/ole">
            <p:oleObj spid="_x0000_s593922"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9"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97435"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8"/>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4"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1"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fontAlgn="auto">
              <a:spcBef>
                <a:spcPts val="0"/>
              </a:spcBef>
              <a:spcAft>
                <a:spcPts val="0"/>
              </a:spcAft>
            </a:pPr>
            <a:endParaRPr lang="en-US" sz="1000" dirty="0" smtClean="0">
              <a:solidFill>
                <a:schemeClr val="bg1"/>
              </a:solidFill>
              <a:latin typeface="Aria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8"/>
            <a:ext cx="3001425" cy="239021"/>
          </a:xfrm>
          <a:prstGeom prst="rect">
            <a:avLst/>
          </a:prstGeom>
          <a:noFill/>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Title and Content 1">
    <p:spTree>
      <p:nvGrpSpPr>
        <p:cNvPr id="1" name=""/>
        <p:cNvGrpSpPr/>
        <p:nvPr/>
      </p:nvGrpSpPr>
      <p:grpSpPr>
        <a:xfrm>
          <a:off x="0" y="0"/>
          <a:ext cx="0" cy="0"/>
          <a:chOff x="0" y="0"/>
          <a:chExt cx="0" cy="0"/>
        </a:xfrm>
      </p:grpSpPr>
      <p:pic>
        <p:nvPicPr>
          <p:cNvPr id="14" name="Picture 13" descr="Header_Content Slide_PPT Template_2.png"/>
          <p:cNvPicPr>
            <a:picLocks noChangeAspect="1"/>
          </p:cNvPicPr>
          <p:nvPr userDrawn="1"/>
        </p:nvPicPr>
        <p:blipFill>
          <a:blip r:embed="rId2" cstate="screen"/>
          <a:stretch>
            <a:fillRect/>
          </a:stretch>
        </p:blipFill>
        <p:spPr>
          <a:xfrm>
            <a:off x="0" y="0"/>
            <a:ext cx="9906000" cy="1677798"/>
          </a:xfrm>
          <a:prstGeom prst="rect">
            <a:avLst/>
          </a:prstGeom>
        </p:spPr>
      </p:pic>
      <p:sp>
        <p:nvSpPr>
          <p:cNvPr id="3" name="Content Placeholder 2"/>
          <p:cNvSpPr>
            <a:spLocks noGrp="1"/>
          </p:cNvSpPr>
          <p:nvPr>
            <p:ph idx="1"/>
          </p:nvPr>
        </p:nvSpPr>
        <p:spPr>
          <a:xfrm>
            <a:off x="495300" y="1600204"/>
            <a:ext cx="8915400" cy="4525963"/>
          </a:xfrm>
        </p:spPr>
        <p:txBody>
          <a:bodyPr/>
          <a:lstStyle>
            <a:lvl1pPr>
              <a:buFont typeface="Wingdings" pitchFamily="2" charset="2"/>
              <a:buChar char="§"/>
              <a:defRPr>
                <a:solidFill>
                  <a:srgbClr val="0094C3"/>
                </a:solidFill>
              </a:defRPr>
            </a:lvl1pPr>
            <a:lvl2pPr>
              <a:buFont typeface="Courier New" pitchFamily="49" charset="0"/>
              <a:buChar char="o"/>
              <a:defRPr>
                <a:solidFill>
                  <a:srgbClr val="0094C3"/>
                </a:solidFill>
              </a:defRPr>
            </a:lvl2pPr>
            <a:lvl3pPr>
              <a:defRPr>
                <a:solidFill>
                  <a:srgbClr val="0094C3"/>
                </a:solidFill>
              </a:defRPr>
            </a:lvl3pPr>
            <a:lvl4pPr>
              <a:defRPr>
                <a:solidFill>
                  <a:srgbClr val="0094C3"/>
                </a:solidFill>
              </a:defRPr>
            </a:lvl4pPr>
            <a:lvl5pPr>
              <a:defRPr>
                <a:solidFill>
                  <a:srgbClr val="0094C3"/>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 name="Title 1"/>
          <p:cNvSpPr>
            <a:spLocks noGrp="1"/>
          </p:cNvSpPr>
          <p:nvPr>
            <p:ph type="title"/>
          </p:nvPr>
        </p:nvSpPr>
        <p:spPr>
          <a:xfrm>
            <a:off x="506506" y="0"/>
            <a:ext cx="8915400" cy="980728"/>
          </a:xfrm>
        </p:spPr>
        <p:txBody>
          <a:bodyPr>
            <a:normAutofit/>
          </a:bodyPr>
          <a:lstStyle>
            <a:lvl1pPr algn="l">
              <a:defRPr sz="3600" spc="0">
                <a:solidFill>
                  <a:schemeClr val="bg1"/>
                </a:solidFill>
                <a:latin typeface="+mj-lt"/>
                <a:cs typeface="Arial" pitchFamily="34" charset="0"/>
              </a:defRPr>
            </a:lvl1pPr>
          </a:lstStyle>
          <a:p>
            <a:r>
              <a:rPr lang="en-US" dirty="0" smtClean="0"/>
              <a:t>Click to edit Master title style</a:t>
            </a:r>
            <a:endParaRPr lang="en-US" dirty="0"/>
          </a:p>
        </p:txBody>
      </p:sp>
      <p:pic>
        <p:nvPicPr>
          <p:cNvPr id="15" name="Picture 14" descr="Footer_PPT Template_2.png"/>
          <p:cNvPicPr preferRelativeResize="0">
            <a:picLocks/>
          </p:cNvPicPr>
          <p:nvPr userDrawn="1"/>
        </p:nvPicPr>
        <p:blipFill>
          <a:blip r:embed="rId3" cstate="screen"/>
          <a:stretch>
            <a:fillRect/>
          </a:stretch>
        </p:blipFill>
        <p:spPr>
          <a:xfrm>
            <a:off x="0" y="6238800"/>
            <a:ext cx="9906000" cy="619200"/>
          </a:xfrm>
          <a:prstGeom prst="rect">
            <a:avLst/>
          </a:prstGeom>
        </p:spPr>
      </p:pic>
      <p:pic>
        <p:nvPicPr>
          <p:cNvPr id="16" name="Picture 15" descr="capgemini logo.png"/>
          <p:cNvPicPr>
            <a:picLocks noChangeAspect="1"/>
          </p:cNvPicPr>
          <p:nvPr userDrawn="1"/>
        </p:nvPicPr>
        <p:blipFill>
          <a:blip r:embed="rId4" cstate="screen">
            <a:lum bright="100000"/>
          </a:blip>
          <a:stretch>
            <a:fillRect/>
          </a:stretch>
        </p:blipFill>
        <p:spPr>
          <a:xfrm>
            <a:off x="495300" y="6381328"/>
            <a:ext cx="1560000" cy="335172"/>
          </a:xfrm>
          <a:prstGeom prst="rect">
            <a:avLst/>
          </a:prstGeom>
        </p:spPr>
      </p:pic>
      <p:pic>
        <p:nvPicPr>
          <p:cNvPr id="17" name="Picture 16" descr="logo.png"/>
          <p:cNvPicPr>
            <a:picLocks noChangeAspect="1"/>
          </p:cNvPicPr>
          <p:nvPr userDrawn="1"/>
        </p:nvPicPr>
        <p:blipFill>
          <a:blip r:embed="rId5" cstate="screen">
            <a:lum bright="100000"/>
          </a:blip>
          <a:stretch>
            <a:fillRect/>
          </a:stretch>
        </p:blipFill>
        <p:spPr>
          <a:xfrm>
            <a:off x="8547934" y="6237384"/>
            <a:ext cx="929570" cy="648000"/>
          </a:xfrm>
          <a:prstGeom prst="rect">
            <a:avLst/>
          </a:prstGeom>
        </p:spPr>
      </p:pic>
      <p:sp>
        <p:nvSpPr>
          <p:cNvPr id="8" name="Rectangle 7"/>
          <p:cNvSpPr/>
          <p:nvPr userDrawn="1"/>
        </p:nvSpPr>
        <p:spPr>
          <a:xfrm>
            <a:off x="2543573" y="6545272"/>
            <a:ext cx="5114660" cy="24923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a:defRPr/>
            </a:pPr>
            <a:r>
              <a:rPr lang="en-US" sz="700" dirty="0">
                <a:solidFill>
                  <a:prstClr val="white"/>
                </a:solidFill>
                <a:cs typeface="Arial" pitchFamily="34" charset="0"/>
              </a:rPr>
              <a:t>The information contained in this document is proprietary and confidential. </a:t>
            </a:r>
            <a:br>
              <a:rPr lang="en-US" sz="700" dirty="0">
                <a:solidFill>
                  <a:prstClr val="white"/>
                </a:solidFill>
                <a:cs typeface="Arial" pitchFamily="34" charset="0"/>
              </a:rPr>
            </a:br>
            <a:r>
              <a:rPr lang="en-US" sz="700" dirty="0">
                <a:solidFill>
                  <a:prstClr val="white"/>
                </a:solidFill>
                <a:cs typeface="Arial" pitchFamily="34" charset="0"/>
              </a:rPr>
              <a:t>It is for Capgemini internal use only. Copyright© </a:t>
            </a:r>
            <a:r>
              <a:rPr lang="en-US" sz="700" dirty="0" smtClean="0">
                <a:solidFill>
                  <a:prstClr val="white"/>
                </a:solidFill>
                <a:cs typeface="Arial" pitchFamily="34" charset="0"/>
              </a:rPr>
              <a:t>2016 </a:t>
            </a:r>
            <a:r>
              <a:rPr lang="en-US" sz="700" dirty="0" err="1" smtClean="0">
                <a:solidFill>
                  <a:prstClr val="white"/>
                </a:solidFill>
                <a:cs typeface="Arial" pitchFamily="34" charset="0"/>
              </a:rPr>
              <a:t>Capgemini</a:t>
            </a:r>
            <a:r>
              <a:rPr lang="en-US" sz="700" dirty="0">
                <a:solidFill>
                  <a:prstClr val="white"/>
                </a:solidFill>
                <a:cs typeface="Arial" pitchFamily="34" charset="0"/>
              </a:rPr>
              <a:t>. All rights reserved.</a:t>
            </a:r>
            <a:endParaRPr lang="en-GB" sz="700" dirty="0">
              <a:solidFill>
                <a:prstClr val="white"/>
              </a:solidFill>
              <a:cs typeface="Arial" pitchFamily="34" charset="0"/>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594946"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595970"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501"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501" y="1902610"/>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8"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8" y="1902610"/>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501"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501" y="4286588"/>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8"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8" y="4286588"/>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2" y="1"/>
          <a:ext cx="147061" cy="143985"/>
        </p:xfrm>
        <a:graphic>
          <a:graphicData uri="http://schemas.openxmlformats.org/presentationml/2006/ole">
            <p:oleObj spid="_x0000_s596994"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20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1"/>
          </p:nvPr>
        </p:nvSpPr>
        <p:spPr>
          <a:xfrm>
            <a:off x="3384550" y="6485374"/>
            <a:ext cx="3136900" cy="294905"/>
          </a:xfrm>
          <a:prstGeom prst="rect">
            <a:avLst/>
          </a:prstGeom>
        </p:spPr>
        <p:txBody>
          <a:bodyPr/>
          <a:lstStyle/>
          <a:p>
            <a:endParaRPr lang="en-US">
              <a:solidFill>
                <a:srgbClr val="263147"/>
              </a:solidFill>
            </a:endParaRPr>
          </a:p>
        </p:txBody>
      </p:sp>
      <p:sp>
        <p:nvSpPr>
          <p:cNvPr id="6" name="Slide Number Placeholder 5"/>
          <p:cNvSpPr>
            <a:spLocks noGrp="1"/>
          </p:cNvSpPr>
          <p:nvPr>
            <p:ph type="sldNum" sz="quarter" idx="12"/>
          </p:nvPr>
        </p:nvSpPr>
        <p:spPr>
          <a:xfrm>
            <a:off x="7371598" y="6485374"/>
            <a:ext cx="2311400" cy="294905"/>
          </a:xfrm>
          <a:prstGeom prst="rect">
            <a:avLst/>
          </a:prstGeom>
        </p:spPr>
        <p:txBody>
          <a:bodyPr/>
          <a:lstStyle/>
          <a:p>
            <a:fld id="{B24547F4-4EC9-8B4E-AFF5-BC06DC6E5120}" type="slidenum">
              <a:rPr lang="en-US" smtClean="0">
                <a:solidFill>
                  <a:srgbClr val="263147"/>
                </a:solidFill>
              </a:rPr>
              <a:pPr/>
              <a:t>‹#›</a:t>
            </a:fld>
            <a:endParaRPr lang="en-US">
              <a:solidFill>
                <a:srgbClr val="263147"/>
              </a:solidFill>
            </a:endParaRPr>
          </a:p>
        </p:txBody>
      </p:sp>
    </p:spTree>
    <p:extLst>
      <p:ext uri="{BB962C8B-B14F-4D97-AF65-F5344CB8AC3E}">
        <p14:creationId xmlns:p14="http://schemas.microsoft.com/office/powerpoint/2010/main" xmlns="" val="316324677"/>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1"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602114"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8"/>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206.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603138"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8"/>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4"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1"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8"/>
            <a:ext cx="3001425" cy="239021"/>
          </a:xfrm>
          <a:prstGeom prst="rect">
            <a:avLst/>
          </a:prstGeom>
          <a:noFill/>
        </p:spPr>
      </p:pic>
    </p:spTree>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604162"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4"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81"/>
            <a:ext cx="6807652" cy="2950251"/>
          </a:xfrm>
        </p:spPr>
        <p:txBody>
          <a:bodyPr/>
          <a:lstStyle/>
          <a:p>
            <a:pPr lvl="0"/>
            <a:r>
              <a:rPr lang="en-US" noProof="0" dirty="0" smtClean="0"/>
              <a:t>Click to edit Master text style</a:t>
            </a: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2" y="1"/>
          <a:ext cx="147061" cy="143985"/>
        </p:xfrm>
        <a:graphic>
          <a:graphicData uri="http://schemas.openxmlformats.org/presentationml/2006/ole">
            <p:oleObj spid="_x0000_s605186"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2" y="1"/>
          <a:ext cx="147061" cy="143985"/>
        </p:xfrm>
        <a:graphic>
          <a:graphicData uri="http://schemas.openxmlformats.org/presentationml/2006/ole">
            <p:oleObj spid="_x0000_s606210"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9"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Content 2">
    <p:spTree>
      <p:nvGrpSpPr>
        <p:cNvPr id="1" name=""/>
        <p:cNvGrpSpPr/>
        <p:nvPr/>
      </p:nvGrpSpPr>
      <p:grpSpPr>
        <a:xfrm>
          <a:off x="0" y="0"/>
          <a:ext cx="0" cy="0"/>
          <a:chOff x="0" y="0"/>
          <a:chExt cx="0" cy="0"/>
        </a:xfrm>
      </p:grpSpPr>
      <p:pic>
        <p:nvPicPr>
          <p:cNvPr id="10" name="Picture 9" descr="city (5).jpg"/>
          <p:cNvPicPr>
            <a:picLocks noChangeAspect="1"/>
          </p:cNvPicPr>
          <p:nvPr userDrawn="1"/>
        </p:nvPicPr>
        <p:blipFill>
          <a:blip r:embed="rId2" cstate="screen"/>
          <a:srcRect/>
          <a:stretch>
            <a:fillRect/>
          </a:stretch>
        </p:blipFill>
        <p:spPr>
          <a:xfrm>
            <a:off x="0" y="0"/>
            <a:ext cx="9906000" cy="6858000"/>
          </a:xfrm>
          <a:prstGeom prst="rect">
            <a:avLst/>
          </a:prstGeom>
        </p:spPr>
      </p:pic>
      <p:pic>
        <p:nvPicPr>
          <p:cNvPr id="37" name="Picture 36" descr="Body Whole_White_Content Slide_PPT Template.png"/>
          <p:cNvPicPr>
            <a:picLocks noChangeAspect="1"/>
          </p:cNvPicPr>
          <p:nvPr userDrawn="1"/>
        </p:nvPicPr>
        <p:blipFill>
          <a:blip r:embed="rId3" cstate="screen"/>
          <a:stretch>
            <a:fillRect/>
          </a:stretch>
        </p:blipFill>
        <p:spPr>
          <a:xfrm>
            <a:off x="410" y="283"/>
            <a:ext cx="9905182" cy="6857434"/>
          </a:xfrm>
          <a:prstGeom prst="rect">
            <a:avLst/>
          </a:prstGeom>
        </p:spPr>
      </p:pic>
      <p:sp>
        <p:nvSpPr>
          <p:cNvPr id="24" name="Content Placeholder 2"/>
          <p:cNvSpPr>
            <a:spLocks noGrp="1"/>
          </p:cNvSpPr>
          <p:nvPr userDrawn="1">
            <p:ph idx="1"/>
          </p:nvPr>
        </p:nvSpPr>
        <p:spPr>
          <a:xfrm>
            <a:off x="495300" y="1600204"/>
            <a:ext cx="8915400" cy="4525963"/>
          </a:xfrm>
        </p:spPr>
        <p:txBody>
          <a:bodyPr/>
          <a:lstStyle>
            <a:lvl1pPr>
              <a:buFont typeface="Wingdings" pitchFamily="2" charset="2"/>
              <a:buChar char="§"/>
              <a:defRPr>
                <a:solidFill>
                  <a:srgbClr val="0094C3"/>
                </a:solidFill>
              </a:defRPr>
            </a:lvl1pPr>
            <a:lvl2pPr>
              <a:buFont typeface="Courier New" pitchFamily="49" charset="0"/>
              <a:buChar char="o"/>
              <a:defRPr>
                <a:solidFill>
                  <a:srgbClr val="0094C3"/>
                </a:solidFill>
              </a:defRPr>
            </a:lvl2pPr>
            <a:lvl3pPr>
              <a:defRPr>
                <a:solidFill>
                  <a:srgbClr val="0094C3"/>
                </a:solidFill>
              </a:defRPr>
            </a:lvl3pPr>
            <a:lvl4pPr>
              <a:defRPr>
                <a:solidFill>
                  <a:srgbClr val="0094C3"/>
                </a:solidFill>
              </a:defRPr>
            </a:lvl4pPr>
            <a:lvl5pPr>
              <a:defRPr>
                <a:solidFill>
                  <a:srgbClr val="0094C3"/>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29" name="Picture 28" descr="Header_Content Slide_PPT Template_2.png"/>
          <p:cNvPicPr>
            <a:picLocks noChangeAspect="1"/>
          </p:cNvPicPr>
          <p:nvPr userDrawn="1"/>
        </p:nvPicPr>
        <p:blipFill>
          <a:blip r:embed="rId4" cstate="screen"/>
          <a:stretch>
            <a:fillRect/>
          </a:stretch>
        </p:blipFill>
        <p:spPr>
          <a:xfrm>
            <a:off x="0" y="0"/>
            <a:ext cx="9906000" cy="1677798"/>
          </a:xfrm>
          <a:prstGeom prst="rect">
            <a:avLst/>
          </a:prstGeom>
        </p:spPr>
      </p:pic>
      <p:sp>
        <p:nvSpPr>
          <p:cNvPr id="30" name="Title 1"/>
          <p:cNvSpPr>
            <a:spLocks noGrp="1"/>
          </p:cNvSpPr>
          <p:nvPr>
            <p:ph type="title"/>
          </p:nvPr>
        </p:nvSpPr>
        <p:spPr>
          <a:xfrm>
            <a:off x="506506" y="0"/>
            <a:ext cx="8915400" cy="980728"/>
          </a:xfrm>
        </p:spPr>
        <p:txBody>
          <a:bodyPr>
            <a:normAutofit/>
          </a:bodyPr>
          <a:lstStyle>
            <a:lvl1pPr algn="l">
              <a:defRPr sz="3600" spc="0">
                <a:solidFill>
                  <a:schemeClr val="bg1"/>
                </a:solidFill>
                <a:latin typeface="+mj-lt"/>
                <a:cs typeface="Arial" pitchFamily="34" charset="0"/>
              </a:defRPr>
            </a:lvl1pPr>
          </a:lstStyle>
          <a:p>
            <a:r>
              <a:rPr lang="en-US" dirty="0" smtClean="0"/>
              <a:t>Click to edit Master title style</a:t>
            </a:r>
            <a:endParaRPr lang="en-US" dirty="0"/>
          </a:p>
        </p:txBody>
      </p:sp>
      <p:pic>
        <p:nvPicPr>
          <p:cNvPr id="34" name="Picture 33" descr="Footer_PPT Template_2.png"/>
          <p:cNvPicPr preferRelativeResize="0">
            <a:picLocks/>
          </p:cNvPicPr>
          <p:nvPr userDrawn="1"/>
        </p:nvPicPr>
        <p:blipFill>
          <a:blip r:embed="rId5" cstate="screen"/>
          <a:stretch>
            <a:fillRect/>
          </a:stretch>
        </p:blipFill>
        <p:spPr>
          <a:xfrm>
            <a:off x="0" y="6238800"/>
            <a:ext cx="9906000" cy="619200"/>
          </a:xfrm>
          <a:prstGeom prst="rect">
            <a:avLst/>
          </a:prstGeom>
        </p:spPr>
      </p:pic>
      <p:pic>
        <p:nvPicPr>
          <p:cNvPr id="35" name="Picture 34" descr="capgemini logo.png"/>
          <p:cNvPicPr>
            <a:picLocks noChangeAspect="1"/>
          </p:cNvPicPr>
          <p:nvPr userDrawn="1"/>
        </p:nvPicPr>
        <p:blipFill>
          <a:blip r:embed="rId6" cstate="screen">
            <a:lum bright="100000"/>
          </a:blip>
          <a:stretch>
            <a:fillRect/>
          </a:stretch>
        </p:blipFill>
        <p:spPr>
          <a:xfrm>
            <a:off x="495300" y="6381328"/>
            <a:ext cx="1560000" cy="335172"/>
          </a:xfrm>
          <a:prstGeom prst="rect">
            <a:avLst/>
          </a:prstGeom>
        </p:spPr>
      </p:pic>
      <p:pic>
        <p:nvPicPr>
          <p:cNvPr id="36" name="Picture 35" descr="logo.png"/>
          <p:cNvPicPr>
            <a:picLocks noChangeAspect="1"/>
          </p:cNvPicPr>
          <p:nvPr userDrawn="1"/>
        </p:nvPicPr>
        <p:blipFill>
          <a:blip r:embed="rId7" cstate="screen">
            <a:lum bright="100000"/>
          </a:blip>
          <a:stretch>
            <a:fillRect/>
          </a:stretch>
        </p:blipFill>
        <p:spPr>
          <a:xfrm>
            <a:off x="8547934" y="6237384"/>
            <a:ext cx="929570" cy="648000"/>
          </a:xfrm>
          <a:prstGeom prst="rect">
            <a:avLst/>
          </a:prstGeom>
        </p:spPr>
      </p:pic>
      <p:sp>
        <p:nvSpPr>
          <p:cNvPr id="12" name="Rectangle 11"/>
          <p:cNvSpPr/>
          <p:nvPr userDrawn="1"/>
        </p:nvSpPr>
        <p:spPr>
          <a:xfrm>
            <a:off x="2543573" y="6545272"/>
            <a:ext cx="5114660" cy="24923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a:defRPr/>
            </a:pPr>
            <a:r>
              <a:rPr lang="en-US" sz="700" dirty="0">
                <a:solidFill>
                  <a:prstClr val="white"/>
                </a:solidFill>
                <a:cs typeface="Arial" pitchFamily="34" charset="0"/>
              </a:rPr>
              <a:t>The information contained in this document is proprietary and confidential. </a:t>
            </a:r>
            <a:br>
              <a:rPr lang="en-US" sz="700" dirty="0">
                <a:solidFill>
                  <a:prstClr val="white"/>
                </a:solidFill>
                <a:cs typeface="Arial" pitchFamily="34" charset="0"/>
              </a:rPr>
            </a:br>
            <a:r>
              <a:rPr lang="en-US" sz="700" dirty="0">
                <a:solidFill>
                  <a:prstClr val="white"/>
                </a:solidFill>
                <a:cs typeface="Arial" pitchFamily="34" charset="0"/>
              </a:rPr>
              <a:t>It is for Capgemini internal use only. Copyright© </a:t>
            </a:r>
            <a:r>
              <a:rPr lang="en-US" sz="700" dirty="0" smtClean="0">
                <a:solidFill>
                  <a:prstClr val="white"/>
                </a:solidFill>
                <a:cs typeface="Arial" pitchFamily="34" charset="0"/>
              </a:rPr>
              <a:t>2016 </a:t>
            </a:r>
            <a:r>
              <a:rPr lang="en-US" sz="700" dirty="0" err="1" smtClean="0">
                <a:solidFill>
                  <a:prstClr val="white"/>
                </a:solidFill>
                <a:cs typeface="Arial" pitchFamily="34" charset="0"/>
              </a:rPr>
              <a:t>Capgemini</a:t>
            </a:r>
            <a:r>
              <a:rPr lang="en-US" sz="700" dirty="0">
                <a:solidFill>
                  <a:prstClr val="white"/>
                </a:solidFill>
                <a:cs typeface="Arial" pitchFamily="34" charset="0"/>
              </a:rPr>
              <a:t>. All rights reserved.</a:t>
            </a:r>
            <a:endParaRPr lang="en-GB" sz="700" dirty="0">
              <a:solidFill>
                <a:prstClr val="white"/>
              </a:solidFill>
              <a:cs typeface="Arial" pitchFamily="34" charset="0"/>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607234"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608258"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501"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501" y="1902610"/>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8"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8" y="1902610"/>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501"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501" y="4286588"/>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8"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8" y="4286588"/>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2" y="1"/>
          <a:ext cx="147061" cy="143985"/>
        </p:xfrm>
        <a:graphic>
          <a:graphicData uri="http://schemas.openxmlformats.org/presentationml/2006/ole">
            <p:oleObj spid="_x0000_s609282"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21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1"/>
          </p:nvPr>
        </p:nvSpPr>
        <p:spPr>
          <a:xfrm>
            <a:off x="3384550" y="6485374"/>
            <a:ext cx="3136900" cy="294905"/>
          </a:xfrm>
          <a:prstGeom prst="rect">
            <a:avLst/>
          </a:prstGeom>
        </p:spPr>
        <p:txBody>
          <a:bodyPr/>
          <a:lstStyle/>
          <a:p>
            <a:endParaRPr lang="en-US">
              <a:solidFill>
                <a:srgbClr val="263147"/>
              </a:solidFill>
            </a:endParaRPr>
          </a:p>
        </p:txBody>
      </p:sp>
      <p:sp>
        <p:nvSpPr>
          <p:cNvPr id="6" name="Slide Number Placeholder 5"/>
          <p:cNvSpPr>
            <a:spLocks noGrp="1"/>
          </p:cNvSpPr>
          <p:nvPr>
            <p:ph type="sldNum" sz="quarter" idx="12"/>
          </p:nvPr>
        </p:nvSpPr>
        <p:spPr>
          <a:xfrm>
            <a:off x="7371598" y="6485374"/>
            <a:ext cx="2311400" cy="294905"/>
          </a:xfrm>
          <a:prstGeom prst="rect">
            <a:avLst/>
          </a:prstGeom>
        </p:spPr>
        <p:txBody>
          <a:bodyPr/>
          <a:lstStyle/>
          <a:p>
            <a:fld id="{B24547F4-4EC9-8B4E-AFF5-BC06DC6E5120}" type="slidenum">
              <a:rPr lang="en-US" smtClean="0">
                <a:solidFill>
                  <a:srgbClr val="263147"/>
                </a:solidFill>
              </a:rPr>
              <a:pPr/>
              <a:t>‹#›</a:t>
            </a:fld>
            <a:endParaRPr lang="en-US">
              <a:solidFill>
                <a:srgbClr val="263147"/>
              </a:solidFill>
            </a:endParaRPr>
          </a:p>
        </p:txBody>
      </p:sp>
    </p:spTree>
    <p:extLst>
      <p:ext uri="{BB962C8B-B14F-4D97-AF65-F5344CB8AC3E}">
        <p14:creationId xmlns:p14="http://schemas.microsoft.com/office/powerpoint/2010/main" xmlns="" val="316324677"/>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1"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613378"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8"/>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216.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614402"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8"/>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4"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1"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8"/>
            <a:ext cx="3001425" cy="239021"/>
          </a:xfrm>
          <a:prstGeom prst="rect">
            <a:avLst/>
          </a:prstGeom>
          <a:noFill/>
        </p:spPr>
      </p:pic>
    </p:spTree>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615426"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4"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81"/>
            <a:ext cx="6807652" cy="2950251"/>
          </a:xfrm>
        </p:spPr>
        <p:txBody>
          <a:bodyPr/>
          <a:lstStyle/>
          <a:p>
            <a:pPr lvl="0"/>
            <a:r>
              <a:rPr lang="en-US" noProof="0" dirty="0" smtClean="0"/>
              <a:t>Click to edit Master text style</a:t>
            </a:r>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2" y="1"/>
          <a:ext cx="147061" cy="143985"/>
        </p:xfrm>
        <a:graphic>
          <a:graphicData uri="http://schemas.openxmlformats.org/presentationml/2006/ole">
            <p:oleObj spid="_x0000_s616450"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2" y="1"/>
          <a:ext cx="147061" cy="143985"/>
        </p:xfrm>
        <a:graphic>
          <a:graphicData uri="http://schemas.openxmlformats.org/presentationml/2006/ole">
            <p:oleObj spid="_x0000_s617474"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9"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Content 3">
    <p:spTree>
      <p:nvGrpSpPr>
        <p:cNvPr id="1" name=""/>
        <p:cNvGrpSpPr/>
        <p:nvPr/>
      </p:nvGrpSpPr>
      <p:grpSpPr>
        <a:xfrm>
          <a:off x="0" y="0"/>
          <a:ext cx="0" cy="0"/>
          <a:chOff x="0" y="0"/>
          <a:chExt cx="0" cy="0"/>
        </a:xfrm>
      </p:grpSpPr>
      <p:pic>
        <p:nvPicPr>
          <p:cNvPr id="15" name="Picture 14" descr="Body_Content Slide_PPT Template.png"/>
          <p:cNvPicPr>
            <a:picLocks noChangeAspect="1"/>
          </p:cNvPicPr>
          <p:nvPr userDrawn="1"/>
        </p:nvPicPr>
        <p:blipFill>
          <a:blip r:embed="rId2" cstate="screen"/>
          <a:stretch>
            <a:fillRect/>
          </a:stretch>
        </p:blipFill>
        <p:spPr>
          <a:xfrm>
            <a:off x="410" y="283"/>
            <a:ext cx="9905182" cy="6857434"/>
          </a:xfrm>
          <a:prstGeom prst="rect">
            <a:avLst/>
          </a:prstGeom>
        </p:spPr>
      </p:pic>
      <p:sp>
        <p:nvSpPr>
          <p:cNvPr id="24" name="Content Placeholder 2"/>
          <p:cNvSpPr>
            <a:spLocks noGrp="1"/>
          </p:cNvSpPr>
          <p:nvPr userDrawn="1">
            <p:ph idx="1"/>
          </p:nvPr>
        </p:nvSpPr>
        <p:spPr>
          <a:xfrm>
            <a:off x="495300" y="1600204"/>
            <a:ext cx="8915400" cy="4525963"/>
          </a:xfrm>
        </p:spPr>
        <p:txBody>
          <a:bodyPr/>
          <a:lstStyle>
            <a:lvl1pPr>
              <a:buFont typeface="Wingdings" pitchFamily="2" charset="2"/>
              <a:buChar char="§"/>
              <a:defRPr>
                <a:solidFill>
                  <a:schemeClr val="bg1"/>
                </a:solidFill>
              </a:defRPr>
            </a:lvl1pPr>
            <a:lvl2pPr>
              <a:buFont typeface="Courier New" pitchFamily="49" charset="0"/>
              <a:buChar char="o"/>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29" name="Picture 28" descr="Header_Content Slide_PPT Template_2.png"/>
          <p:cNvPicPr>
            <a:picLocks noChangeAspect="1"/>
          </p:cNvPicPr>
          <p:nvPr userDrawn="1"/>
        </p:nvPicPr>
        <p:blipFill>
          <a:blip r:embed="rId3" cstate="screen">
            <a:lum bright="100000"/>
          </a:blip>
          <a:stretch>
            <a:fillRect/>
          </a:stretch>
        </p:blipFill>
        <p:spPr>
          <a:xfrm>
            <a:off x="0" y="0"/>
            <a:ext cx="9906000" cy="1677798"/>
          </a:xfrm>
          <a:prstGeom prst="rect">
            <a:avLst/>
          </a:prstGeom>
        </p:spPr>
      </p:pic>
      <p:sp>
        <p:nvSpPr>
          <p:cNvPr id="30" name="Title 1"/>
          <p:cNvSpPr>
            <a:spLocks noGrp="1"/>
          </p:cNvSpPr>
          <p:nvPr>
            <p:ph type="title"/>
          </p:nvPr>
        </p:nvSpPr>
        <p:spPr>
          <a:xfrm>
            <a:off x="506506" y="0"/>
            <a:ext cx="8915400" cy="980728"/>
          </a:xfrm>
        </p:spPr>
        <p:txBody>
          <a:bodyPr>
            <a:normAutofit/>
          </a:bodyPr>
          <a:lstStyle>
            <a:lvl1pPr algn="l">
              <a:defRPr sz="3600" spc="0">
                <a:solidFill>
                  <a:srgbClr val="0094C3"/>
                </a:solidFill>
                <a:latin typeface="+mj-lt"/>
                <a:cs typeface="Arial" pitchFamily="34" charset="0"/>
              </a:defRPr>
            </a:lvl1pPr>
          </a:lstStyle>
          <a:p>
            <a:r>
              <a:rPr lang="en-US" dirty="0" smtClean="0"/>
              <a:t>Click to edit Master title style</a:t>
            </a:r>
            <a:endParaRPr lang="en-US" dirty="0"/>
          </a:p>
        </p:txBody>
      </p:sp>
      <p:pic>
        <p:nvPicPr>
          <p:cNvPr id="34" name="Picture 33" descr="Footer_PPT Template_2.png"/>
          <p:cNvPicPr preferRelativeResize="0">
            <a:picLocks/>
          </p:cNvPicPr>
          <p:nvPr userDrawn="1"/>
        </p:nvPicPr>
        <p:blipFill>
          <a:blip r:embed="rId4" cstate="screen">
            <a:lum bright="100000"/>
          </a:blip>
          <a:stretch>
            <a:fillRect/>
          </a:stretch>
        </p:blipFill>
        <p:spPr>
          <a:xfrm>
            <a:off x="0" y="6238800"/>
            <a:ext cx="9906000" cy="619200"/>
          </a:xfrm>
          <a:prstGeom prst="rect">
            <a:avLst/>
          </a:prstGeom>
        </p:spPr>
      </p:pic>
      <p:pic>
        <p:nvPicPr>
          <p:cNvPr id="35" name="Picture 34" descr="capgemini logo.png"/>
          <p:cNvPicPr>
            <a:picLocks noChangeAspect="1"/>
          </p:cNvPicPr>
          <p:nvPr userDrawn="1"/>
        </p:nvPicPr>
        <p:blipFill>
          <a:blip r:embed="rId5" cstate="screen">
            <a:lum/>
          </a:blip>
          <a:stretch>
            <a:fillRect/>
          </a:stretch>
        </p:blipFill>
        <p:spPr>
          <a:xfrm>
            <a:off x="495300" y="6381328"/>
            <a:ext cx="1560000" cy="335172"/>
          </a:xfrm>
          <a:prstGeom prst="rect">
            <a:avLst/>
          </a:prstGeom>
        </p:spPr>
      </p:pic>
      <p:pic>
        <p:nvPicPr>
          <p:cNvPr id="17" name="Picture 16" descr="logo_G148B195.png"/>
          <p:cNvPicPr>
            <a:picLocks noChangeAspect="1"/>
          </p:cNvPicPr>
          <p:nvPr userDrawn="1"/>
        </p:nvPicPr>
        <p:blipFill>
          <a:blip r:embed="rId6" cstate="screen"/>
          <a:stretch>
            <a:fillRect/>
          </a:stretch>
        </p:blipFill>
        <p:spPr>
          <a:xfrm>
            <a:off x="8547931" y="6237384"/>
            <a:ext cx="929572" cy="648000"/>
          </a:xfrm>
          <a:prstGeom prst="rect">
            <a:avLst/>
          </a:prstGeom>
        </p:spPr>
      </p:pic>
      <p:sp>
        <p:nvSpPr>
          <p:cNvPr id="9" name="Rectangle 8"/>
          <p:cNvSpPr/>
          <p:nvPr userDrawn="1"/>
        </p:nvSpPr>
        <p:spPr>
          <a:xfrm>
            <a:off x="2543573" y="6545272"/>
            <a:ext cx="5114660" cy="24923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a:defRPr/>
            </a:pPr>
            <a:r>
              <a:rPr lang="en-US" sz="700" dirty="0">
                <a:solidFill>
                  <a:prstClr val="black"/>
                </a:solidFill>
                <a:cs typeface="Arial" pitchFamily="34" charset="0"/>
              </a:rPr>
              <a:t>The information contained in this document is proprietary and confidential. </a:t>
            </a:r>
            <a:br>
              <a:rPr lang="en-US" sz="700" dirty="0">
                <a:solidFill>
                  <a:prstClr val="black"/>
                </a:solidFill>
                <a:cs typeface="Arial" pitchFamily="34" charset="0"/>
              </a:rPr>
            </a:br>
            <a:r>
              <a:rPr lang="en-US" sz="700" dirty="0">
                <a:solidFill>
                  <a:prstClr val="black"/>
                </a:solidFill>
                <a:cs typeface="Arial" pitchFamily="34" charset="0"/>
              </a:rPr>
              <a:t>It is for Capgemini internal use only. Copyright© </a:t>
            </a:r>
            <a:r>
              <a:rPr lang="en-US" sz="700" dirty="0" smtClean="0">
                <a:solidFill>
                  <a:prstClr val="black"/>
                </a:solidFill>
                <a:cs typeface="Arial" pitchFamily="34" charset="0"/>
              </a:rPr>
              <a:t>2016 </a:t>
            </a:r>
            <a:r>
              <a:rPr lang="en-US" sz="700" dirty="0">
                <a:solidFill>
                  <a:prstClr val="black"/>
                </a:solidFill>
                <a:cs typeface="Arial" pitchFamily="34" charset="0"/>
              </a:rPr>
              <a:t>Capgemini. All rights reserved.</a:t>
            </a:r>
            <a:endParaRPr lang="en-GB" sz="700" dirty="0">
              <a:solidFill>
                <a:prstClr val="black"/>
              </a:solidFill>
              <a:cs typeface="Arial" pitchFamily="34" charset="0"/>
            </a:endParaRPr>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618498"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619522"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501"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501" y="1902610"/>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8"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8" y="1902610"/>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501"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501" y="4286588"/>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8"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8" y="4286588"/>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2" y="1"/>
          <a:ext cx="147061" cy="143985"/>
        </p:xfrm>
        <a:graphic>
          <a:graphicData uri="http://schemas.openxmlformats.org/presentationml/2006/ole">
            <p:oleObj spid="_x0000_s620546"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22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1"/>
          </p:nvPr>
        </p:nvSpPr>
        <p:spPr>
          <a:xfrm>
            <a:off x="3384550" y="6485374"/>
            <a:ext cx="3136900" cy="294905"/>
          </a:xfrm>
          <a:prstGeom prst="rect">
            <a:avLst/>
          </a:prstGeom>
        </p:spPr>
        <p:txBody>
          <a:bodyPr/>
          <a:lstStyle/>
          <a:p>
            <a:endParaRPr lang="en-US">
              <a:solidFill>
                <a:srgbClr val="263147"/>
              </a:solidFill>
            </a:endParaRPr>
          </a:p>
        </p:txBody>
      </p:sp>
      <p:sp>
        <p:nvSpPr>
          <p:cNvPr id="6" name="Slide Number Placeholder 5"/>
          <p:cNvSpPr>
            <a:spLocks noGrp="1"/>
          </p:cNvSpPr>
          <p:nvPr>
            <p:ph type="sldNum" sz="quarter" idx="12"/>
          </p:nvPr>
        </p:nvSpPr>
        <p:spPr>
          <a:xfrm>
            <a:off x="7371598" y="6485374"/>
            <a:ext cx="2311400" cy="294905"/>
          </a:xfrm>
          <a:prstGeom prst="rect">
            <a:avLst/>
          </a:prstGeom>
        </p:spPr>
        <p:txBody>
          <a:bodyPr/>
          <a:lstStyle/>
          <a:p>
            <a:fld id="{B24547F4-4EC9-8B4E-AFF5-BC06DC6E5120}" type="slidenum">
              <a:rPr lang="en-US" smtClean="0">
                <a:solidFill>
                  <a:srgbClr val="263147"/>
                </a:solidFill>
              </a:rPr>
              <a:pPr/>
              <a:t>‹#›</a:t>
            </a:fld>
            <a:endParaRPr lang="en-US">
              <a:solidFill>
                <a:srgbClr val="263147"/>
              </a:solidFill>
            </a:endParaRPr>
          </a:p>
        </p:txBody>
      </p:sp>
    </p:spTree>
    <p:extLst>
      <p:ext uri="{BB962C8B-B14F-4D97-AF65-F5344CB8AC3E}">
        <p14:creationId xmlns:p14="http://schemas.microsoft.com/office/powerpoint/2010/main" xmlns="" val="316324677"/>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1"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624642"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8"/>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226.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625666"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8"/>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4"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1"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8"/>
            <a:ext cx="3001425" cy="239021"/>
          </a:xfrm>
          <a:prstGeom prst="rect">
            <a:avLst/>
          </a:prstGeom>
          <a:noFill/>
        </p:spPr>
      </p:pic>
    </p:spTree>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626690"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4"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81"/>
            <a:ext cx="6807652" cy="2950251"/>
          </a:xfrm>
        </p:spPr>
        <p:txBody>
          <a:bodyPr/>
          <a:lstStyle/>
          <a:p>
            <a:pPr lvl="0"/>
            <a:r>
              <a:rPr lang="en-US" noProof="0" dirty="0" smtClean="0"/>
              <a:t>Click to edit Master text style</a:t>
            </a:r>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2" y="1"/>
          <a:ext cx="147061" cy="143985"/>
        </p:xfrm>
        <a:graphic>
          <a:graphicData uri="http://schemas.openxmlformats.org/presentationml/2006/ole">
            <p:oleObj spid="_x0000_s627714"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2" y="1"/>
          <a:ext cx="147061" cy="143985"/>
        </p:xfrm>
        <a:graphic>
          <a:graphicData uri="http://schemas.openxmlformats.org/presentationml/2006/ole">
            <p:oleObj spid="_x0000_s628738"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9"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Title and Content 3">
    <p:spTree>
      <p:nvGrpSpPr>
        <p:cNvPr id="1" name=""/>
        <p:cNvGrpSpPr/>
        <p:nvPr/>
      </p:nvGrpSpPr>
      <p:grpSpPr>
        <a:xfrm>
          <a:off x="0" y="0"/>
          <a:ext cx="0" cy="0"/>
          <a:chOff x="0" y="0"/>
          <a:chExt cx="0" cy="0"/>
        </a:xfrm>
      </p:grpSpPr>
      <p:sp>
        <p:nvSpPr>
          <p:cNvPr id="24" name="Content Placeholder 2"/>
          <p:cNvSpPr>
            <a:spLocks noGrp="1"/>
          </p:cNvSpPr>
          <p:nvPr userDrawn="1">
            <p:ph idx="1"/>
          </p:nvPr>
        </p:nvSpPr>
        <p:spPr>
          <a:xfrm>
            <a:off x="495300" y="1600204"/>
            <a:ext cx="8915400" cy="4525963"/>
          </a:xfrm>
        </p:spPr>
        <p:txBody>
          <a:bodyPr/>
          <a:lstStyle>
            <a:lvl1pPr>
              <a:buFont typeface="Wingdings" pitchFamily="2" charset="2"/>
              <a:buChar char="§"/>
              <a:defRPr>
                <a:solidFill>
                  <a:schemeClr val="bg1"/>
                </a:solidFill>
              </a:defRPr>
            </a:lvl1pPr>
            <a:lvl2pPr>
              <a:buFont typeface="Courier New" pitchFamily="49" charset="0"/>
              <a:buChar char="o"/>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29" name="Picture 28" descr="Header_Content Slide_PPT Template_2.png"/>
          <p:cNvPicPr>
            <a:picLocks noChangeAspect="1"/>
          </p:cNvPicPr>
          <p:nvPr userDrawn="1"/>
        </p:nvPicPr>
        <p:blipFill>
          <a:blip r:embed="rId2" cstate="screen">
            <a:lum bright="100000"/>
          </a:blip>
          <a:stretch>
            <a:fillRect/>
          </a:stretch>
        </p:blipFill>
        <p:spPr>
          <a:xfrm>
            <a:off x="0" y="0"/>
            <a:ext cx="9906000" cy="1677798"/>
          </a:xfrm>
          <a:prstGeom prst="rect">
            <a:avLst/>
          </a:prstGeom>
        </p:spPr>
      </p:pic>
      <p:sp>
        <p:nvSpPr>
          <p:cNvPr id="30" name="Title 1"/>
          <p:cNvSpPr>
            <a:spLocks noGrp="1"/>
          </p:cNvSpPr>
          <p:nvPr>
            <p:ph type="title"/>
          </p:nvPr>
        </p:nvSpPr>
        <p:spPr>
          <a:xfrm>
            <a:off x="506506" y="0"/>
            <a:ext cx="8915400" cy="980728"/>
          </a:xfrm>
        </p:spPr>
        <p:txBody>
          <a:bodyPr>
            <a:normAutofit/>
          </a:bodyPr>
          <a:lstStyle>
            <a:lvl1pPr algn="l">
              <a:defRPr sz="3600" spc="0">
                <a:solidFill>
                  <a:srgbClr val="0094C3"/>
                </a:solidFill>
                <a:latin typeface="+mj-lt"/>
                <a:cs typeface="Arial" pitchFamily="34" charset="0"/>
              </a:defRPr>
            </a:lvl1pPr>
          </a:lstStyle>
          <a:p>
            <a:r>
              <a:rPr lang="en-US" dirty="0" smtClean="0"/>
              <a:t>Click to edit Master title style</a:t>
            </a:r>
            <a:endParaRPr lang="en-US" dirty="0"/>
          </a:p>
        </p:txBody>
      </p:sp>
      <p:pic>
        <p:nvPicPr>
          <p:cNvPr id="34" name="Picture 33" descr="Footer_PPT Template_2.png"/>
          <p:cNvPicPr preferRelativeResize="0">
            <a:picLocks/>
          </p:cNvPicPr>
          <p:nvPr userDrawn="1"/>
        </p:nvPicPr>
        <p:blipFill>
          <a:blip r:embed="rId3" cstate="screen">
            <a:lum bright="100000"/>
          </a:blip>
          <a:stretch>
            <a:fillRect/>
          </a:stretch>
        </p:blipFill>
        <p:spPr>
          <a:xfrm>
            <a:off x="0" y="6238800"/>
            <a:ext cx="9906000" cy="619200"/>
          </a:xfrm>
          <a:prstGeom prst="rect">
            <a:avLst/>
          </a:prstGeom>
        </p:spPr>
      </p:pic>
      <p:pic>
        <p:nvPicPr>
          <p:cNvPr id="35" name="Picture 34" descr="capgemini logo.png"/>
          <p:cNvPicPr>
            <a:picLocks noChangeAspect="1"/>
          </p:cNvPicPr>
          <p:nvPr userDrawn="1"/>
        </p:nvPicPr>
        <p:blipFill>
          <a:blip r:embed="rId4" cstate="screen">
            <a:lum/>
          </a:blip>
          <a:stretch>
            <a:fillRect/>
          </a:stretch>
        </p:blipFill>
        <p:spPr>
          <a:xfrm>
            <a:off x="495300" y="6381328"/>
            <a:ext cx="1560000" cy="335172"/>
          </a:xfrm>
          <a:prstGeom prst="rect">
            <a:avLst/>
          </a:prstGeom>
        </p:spPr>
      </p:pic>
      <p:pic>
        <p:nvPicPr>
          <p:cNvPr id="17" name="Picture 16" descr="logo_G148B195.png"/>
          <p:cNvPicPr>
            <a:picLocks noChangeAspect="1"/>
          </p:cNvPicPr>
          <p:nvPr userDrawn="1"/>
        </p:nvPicPr>
        <p:blipFill>
          <a:blip r:embed="rId5" cstate="screen"/>
          <a:stretch>
            <a:fillRect/>
          </a:stretch>
        </p:blipFill>
        <p:spPr>
          <a:xfrm>
            <a:off x="8547931" y="6237384"/>
            <a:ext cx="929572" cy="648000"/>
          </a:xfrm>
          <a:prstGeom prst="rect">
            <a:avLst/>
          </a:prstGeom>
        </p:spPr>
      </p:pic>
      <p:sp>
        <p:nvSpPr>
          <p:cNvPr id="9" name="Rectangle 8"/>
          <p:cNvSpPr/>
          <p:nvPr userDrawn="1"/>
        </p:nvSpPr>
        <p:spPr>
          <a:xfrm>
            <a:off x="2543573" y="6545272"/>
            <a:ext cx="5114660" cy="24923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a:defRPr/>
            </a:pPr>
            <a:r>
              <a:rPr lang="en-US" sz="700" dirty="0">
                <a:solidFill>
                  <a:prstClr val="black"/>
                </a:solidFill>
                <a:cs typeface="Arial" pitchFamily="34" charset="0"/>
              </a:rPr>
              <a:t>The information contained in this document is proprietary and confidential. </a:t>
            </a:r>
            <a:br>
              <a:rPr lang="en-US" sz="700" dirty="0">
                <a:solidFill>
                  <a:prstClr val="black"/>
                </a:solidFill>
                <a:cs typeface="Arial" pitchFamily="34" charset="0"/>
              </a:rPr>
            </a:br>
            <a:r>
              <a:rPr lang="en-US" sz="700" dirty="0">
                <a:solidFill>
                  <a:prstClr val="black"/>
                </a:solidFill>
                <a:cs typeface="Arial" pitchFamily="34" charset="0"/>
              </a:rPr>
              <a:t>It is for Capgemini internal use only. Copyright© </a:t>
            </a:r>
            <a:r>
              <a:rPr lang="en-US" sz="700" dirty="0" smtClean="0">
                <a:solidFill>
                  <a:prstClr val="black"/>
                </a:solidFill>
                <a:cs typeface="Arial" pitchFamily="34" charset="0"/>
              </a:rPr>
              <a:t>2016 </a:t>
            </a:r>
            <a:r>
              <a:rPr lang="en-US" sz="700" dirty="0">
                <a:solidFill>
                  <a:prstClr val="black"/>
                </a:solidFill>
                <a:cs typeface="Arial" pitchFamily="34" charset="0"/>
              </a:rPr>
              <a:t>Capgemini. All rights reserved.</a:t>
            </a:r>
            <a:endParaRPr lang="en-GB" sz="700" dirty="0">
              <a:solidFill>
                <a:prstClr val="black"/>
              </a:solidFill>
              <a:cs typeface="Arial" pitchFamily="34" charset="0"/>
            </a:endParaRPr>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629762"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630786"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501"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501" y="1902610"/>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8"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8" y="1902610"/>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501"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501" y="4286588"/>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8"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8" y="4286588"/>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2" y="1"/>
          <a:ext cx="147061" cy="143985"/>
        </p:xfrm>
        <a:graphic>
          <a:graphicData uri="http://schemas.openxmlformats.org/presentationml/2006/ole">
            <p:oleObj spid="_x0000_s631810"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23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1"/>
          </p:nvPr>
        </p:nvSpPr>
        <p:spPr>
          <a:xfrm>
            <a:off x="3384550" y="6485374"/>
            <a:ext cx="3136900" cy="294905"/>
          </a:xfrm>
          <a:prstGeom prst="rect">
            <a:avLst/>
          </a:prstGeom>
        </p:spPr>
        <p:txBody>
          <a:bodyPr/>
          <a:lstStyle/>
          <a:p>
            <a:endParaRPr lang="en-US">
              <a:solidFill>
                <a:srgbClr val="263147"/>
              </a:solidFill>
            </a:endParaRPr>
          </a:p>
        </p:txBody>
      </p:sp>
      <p:sp>
        <p:nvSpPr>
          <p:cNvPr id="6" name="Slide Number Placeholder 5"/>
          <p:cNvSpPr>
            <a:spLocks noGrp="1"/>
          </p:cNvSpPr>
          <p:nvPr>
            <p:ph type="sldNum" sz="quarter" idx="12"/>
          </p:nvPr>
        </p:nvSpPr>
        <p:spPr>
          <a:xfrm>
            <a:off x="7371598" y="6485374"/>
            <a:ext cx="2311400" cy="294905"/>
          </a:xfrm>
          <a:prstGeom prst="rect">
            <a:avLst/>
          </a:prstGeom>
        </p:spPr>
        <p:txBody>
          <a:bodyPr/>
          <a:lstStyle/>
          <a:p>
            <a:fld id="{B24547F4-4EC9-8B4E-AFF5-BC06DC6E5120}" type="slidenum">
              <a:rPr lang="en-US" smtClean="0">
                <a:solidFill>
                  <a:srgbClr val="263147"/>
                </a:solidFill>
              </a:rPr>
              <a:pPr/>
              <a:t>‹#›</a:t>
            </a:fld>
            <a:endParaRPr lang="en-US">
              <a:solidFill>
                <a:srgbClr val="263147"/>
              </a:solidFill>
            </a:endParaRPr>
          </a:p>
        </p:txBody>
      </p:sp>
    </p:spTree>
    <p:extLst>
      <p:ext uri="{BB962C8B-B14F-4D97-AF65-F5344CB8AC3E}">
        <p14:creationId xmlns:p14="http://schemas.microsoft.com/office/powerpoint/2010/main" xmlns="" val="316324677"/>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1"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635906"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8"/>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236.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636930"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8"/>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4"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1"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8"/>
            <a:ext cx="3001425" cy="239021"/>
          </a:xfrm>
          <a:prstGeom prst="rect">
            <a:avLst/>
          </a:prstGeom>
          <a:noFill/>
        </p:spPr>
      </p:pic>
    </p:spTree>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637954"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4"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81"/>
            <a:ext cx="6807652" cy="2950251"/>
          </a:xfrm>
        </p:spPr>
        <p:txBody>
          <a:bodyPr/>
          <a:lstStyle/>
          <a:p>
            <a:pPr lvl="0"/>
            <a:r>
              <a:rPr lang="en-US" noProof="0" dirty="0" smtClean="0"/>
              <a:t>Click to edit Master text style</a:t>
            </a:r>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2" y="1"/>
          <a:ext cx="147061" cy="143985"/>
        </p:xfrm>
        <a:graphic>
          <a:graphicData uri="http://schemas.openxmlformats.org/presentationml/2006/ole">
            <p:oleObj spid="_x0000_s638978"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2" y="1"/>
          <a:ext cx="147061" cy="143985"/>
        </p:xfrm>
        <a:graphic>
          <a:graphicData uri="http://schemas.openxmlformats.org/presentationml/2006/ole">
            <p:oleObj spid="_x0000_s640002"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9"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_Title and Content 3">
    <p:spTree>
      <p:nvGrpSpPr>
        <p:cNvPr id="1" name=""/>
        <p:cNvGrpSpPr/>
        <p:nvPr/>
      </p:nvGrpSpPr>
      <p:grpSpPr>
        <a:xfrm>
          <a:off x="0" y="0"/>
          <a:ext cx="0" cy="0"/>
          <a:chOff x="0" y="0"/>
          <a:chExt cx="0" cy="0"/>
        </a:xfrm>
      </p:grpSpPr>
      <p:pic>
        <p:nvPicPr>
          <p:cNvPr id="252930" name="Picture 2" descr="http://iif.co.nz/wp-content/uploads/2015/06/Post-it.jpg">
            <a:hlinkClick r:id="rId3"/>
          </p:cNvPr>
          <p:cNvPicPr>
            <a:picLocks noChangeAspect="1" noChangeArrowheads="1"/>
          </p:cNvPicPr>
          <p:nvPr userDrawn="1"/>
        </p:nvPicPr>
        <p:blipFill>
          <a:blip r:embed="rId4" cstate="print"/>
          <a:srcRect/>
          <a:stretch>
            <a:fillRect/>
          </a:stretch>
        </p:blipFill>
        <p:spPr bwMode="auto">
          <a:xfrm>
            <a:off x="0" y="980728"/>
            <a:ext cx="9906000" cy="5184255"/>
          </a:xfrm>
          <a:prstGeom prst="rect">
            <a:avLst/>
          </a:prstGeom>
          <a:noFill/>
        </p:spPr>
      </p:pic>
      <p:sp>
        <p:nvSpPr>
          <p:cNvPr id="24" name="Content Placeholder 2"/>
          <p:cNvSpPr>
            <a:spLocks noGrp="1"/>
          </p:cNvSpPr>
          <p:nvPr userDrawn="1">
            <p:ph idx="1"/>
          </p:nvPr>
        </p:nvSpPr>
        <p:spPr>
          <a:xfrm>
            <a:off x="495300" y="1600204"/>
            <a:ext cx="8915400" cy="4525963"/>
          </a:xfrm>
        </p:spPr>
        <p:txBody>
          <a:bodyPr/>
          <a:lstStyle>
            <a:lvl1pPr>
              <a:buFont typeface="Wingdings" pitchFamily="2" charset="2"/>
              <a:buChar char="§"/>
              <a:defRPr>
                <a:solidFill>
                  <a:schemeClr val="bg1"/>
                </a:solidFill>
              </a:defRPr>
            </a:lvl1pPr>
            <a:lvl2pPr>
              <a:buFont typeface="Courier New" pitchFamily="49" charset="0"/>
              <a:buChar char="o"/>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0" name="Title 1"/>
          <p:cNvSpPr>
            <a:spLocks noGrp="1"/>
          </p:cNvSpPr>
          <p:nvPr>
            <p:ph type="title"/>
          </p:nvPr>
        </p:nvSpPr>
        <p:spPr>
          <a:xfrm>
            <a:off x="506506" y="0"/>
            <a:ext cx="8915400" cy="980728"/>
          </a:xfrm>
        </p:spPr>
        <p:txBody>
          <a:bodyPr>
            <a:normAutofit/>
          </a:bodyPr>
          <a:lstStyle>
            <a:lvl1pPr algn="l">
              <a:defRPr sz="3600" spc="0">
                <a:solidFill>
                  <a:srgbClr val="0094C3"/>
                </a:solidFill>
                <a:latin typeface="+mj-lt"/>
                <a:cs typeface="Arial" pitchFamily="34" charset="0"/>
              </a:defRPr>
            </a:lvl1pPr>
          </a:lstStyle>
          <a:p>
            <a:r>
              <a:rPr lang="en-US" dirty="0" smtClean="0"/>
              <a:t>Click to edit Master title style</a:t>
            </a:r>
            <a:endParaRPr lang="en-US" dirty="0"/>
          </a:p>
        </p:txBody>
      </p:sp>
      <p:pic>
        <p:nvPicPr>
          <p:cNvPr id="34" name="Picture 33" descr="Footer_PPT Template_2.png"/>
          <p:cNvPicPr preferRelativeResize="0">
            <a:picLocks/>
          </p:cNvPicPr>
          <p:nvPr userDrawn="1"/>
        </p:nvPicPr>
        <p:blipFill>
          <a:blip r:embed="rId5" cstate="screen">
            <a:lum bright="100000"/>
          </a:blip>
          <a:stretch>
            <a:fillRect/>
          </a:stretch>
        </p:blipFill>
        <p:spPr>
          <a:xfrm>
            <a:off x="0" y="6238800"/>
            <a:ext cx="9906000" cy="619200"/>
          </a:xfrm>
          <a:prstGeom prst="rect">
            <a:avLst/>
          </a:prstGeom>
        </p:spPr>
      </p:pic>
      <p:pic>
        <p:nvPicPr>
          <p:cNvPr id="35" name="Picture 34" descr="capgemini logo.png"/>
          <p:cNvPicPr>
            <a:picLocks noChangeAspect="1"/>
          </p:cNvPicPr>
          <p:nvPr userDrawn="1"/>
        </p:nvPicPr>
        <p:blipFill>
          <a:blip r:embed="rId6" cstate="screen">
            <a:lum/>
          </a:blip>
          <a:stretch>
            <a:fillRect/>
          </a:stretch>
        </p:blipFill>
        <p:spPr>
          <a:xfrm>
            <a:off x="495300" y="6381328"/>
            <a:ext cx="1560000" cy="335172"/>
          </a:xfrm>
          <a:prstGeom prst="rect">
            <a:avLst/>
          </a:prstGeom>
        </p:spPr>
      </p:pic>
      <p:pic>
        <p:nvPicPr>
          <p:cNvPr id="17" name="Picture 16" descr="logo_G148B195.png"/>
          <p:cNvPicPr>
            <a:picLocks noChangeAspect="1"/>
          </p:cNvPicPr>
          <p:nvPr userDrawn="1"/>
        </p:nvPicPr>
        <p:blipFill>
          <a:blip r:embed="rId7" cstate="screen"/>
          <a:stretch>
            <a:fillRect/>
          </a:stretch>
        </p:blipFill>
        <p:spPr>
          <a:xfrm>
            <a:off x="8547931" y="6237384"/>
            <a:ext cx="929572" cy="648000"/>
          </a:xfrm>
          <a:prstGeom prst="rect">
            <a:avLst/>
          </a:prstGeom>
        </p:spPr>
      </p:pic>
      <p:sp>
        <p:nvSpPr>
          <p:cNvPr id="9" name="Rectangle 8"/>
          <p:cNvSpPr/>
          <p:nvPr userDrawn="1"/>
        </p:nvSpPr>
        <p:spPr>
          <a:xfrm>
            <a:off x="2543573" y="6545272"/>
            <a:ext cx="5114660" cy="24923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a:defRPr/>
            </a:pPr>
            <a:r>
              <a:rPr lang="en-US" sz="700" dirty="0">
                <a:solidFill>
                  <a:prstClr val="black"/>
                </a:solidFill>
                <a:cs typeface="Arial" pitchFamily="34" charset="0"/>
              </a:rPr>
              <a:t>The information contained in this document is proprietary and confidential. </a:t>
            </a:r>
            <a:br>
              <a:rPr lang="en-US" sz="700" dirty="0">
                <a:solidFill>
                  <a:prstClr val="black"/>
                </a:solidFill>
                <a:cs typeface="Arial" pitchFamily="34" charset="0"/>
              </a:rPr>
            </a:br>
            <a:r>
              <a:rPr lang="en-US" sz="700" dirty="0">
                <a:solidFill>
                  <a:prstClr val="black"/>
                </a:solidFill>
                <a:cs typeface="Arial" pitchFamily="34" charset="0"/>
              </a:rPr>
              <a:t>It is for Capgemini internal use only. Copyright© </a:t>
            </a:r>
            <a:r>
              <a:rPr lang="en-US" sz="700" dirty="0" smtClean="0">
                <a:solidFill>
                  <a:prstClr val="black"/>
                </a:solidFill>
                <a:cs typeface="Arial" pitchFamily="34" charset="0"/>
              </a:rPr>
              <a:t>2016 </a:t>
            </a:r>
            <a:r>
              <a:rPr lang="en-US" sz="700" dirty="0">
                <a:solidFill>
                  <a:prstClr val="black"/>
                </a:solidFill>
                <a:cs typeface="Arial" pitchFamily="34" charset="0"/>
              </a:rPr>
              <a:t>Capgemini. All rights reserved.</a:t>
            </a:r>
            <a:endParaRPr lang="en-GB" sz="700" dirty="0">
              <a:solidFill>
                <a:prstClr val="black"/>
              </a:solidFill>
              <a:cs typeface="Arial" pitchFamily="34" charset="0"/>
            </a:endParaRPr>
          </a:p>
        </p:txBody>
      </p:sp>
      <p:sp>
        <p:nvSpPr>
          <p:cNvPr id="13" name="Freeform 4"/>
          <p:cNvSpPr>
            <a:spLocks/>
          </p:cNvSpPr>
          <p:nvPr userDrawn="1">
            <p:custDataLst>
              <p:tags r:id="rId1"/>
            </p:custDataLst>
          </p:nvPr>
        </p:nvSpPr>
        <p:spPr bwMode="auto">
          <a:xfrm>
            <a:off x="0" y="612109"/>
            <a:ext cx="9906000" cy="728663"/>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rgbClr val="0094C3"/>
          </a:solidFill>
          <a:ln w="9525">
            <a:noFill/>
            <a:round/>
            <a:headEnd/>
            <a:tailEnd/>
          </a:ln>
          <a:effectLst>
            <a:outerShdw blurRad="50800" dist="25400" dir="5400000" algn="t" rotWithShape="0">
              <a:prstClr val="black">
                <a:alpha val="31000"/>
              </a:prstClr>
            </a:outerShdw>
          </a:effectLst>
        </p:spPr>
        <p:txBody>
          <a:bodyPr lIns="99563" tIns="49782" rIns="99563" bIns="49782"/>
          <a:lstStyle/>
          <a:p>
            <a:pPr>
              <a:defRPr/>
            </a:pPr>
            <a:endParaRPr lang="fr-FR" sz="1800">
              <a:solidFill>
                <a:prstClr val="black"/>
              </a:solidFill>
            </a:endParaRPr>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641026"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642050"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501"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501" y="1902610"/>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8"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8" y="1902610"/>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501"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501" y="4286588"/>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8"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8" y="4286588"/>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2" y="1"/>
          <a:ext cx="147061" cy="143985"/>
        </p:xfrm>
        <a:graphic>
          <a:graphicData uri="http://schemas.openxmlformats.org/presentationml/2006/ole">
            <p:oleObj spid="_x0000_s643074"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24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1"/>
          </p:nvPr>
        </p:nvSpPr>
        <p:spPr>
          <a:xfrm>
            <a:off x="3384550" y="6485374"/>
            <a:ext cx="3136900" cy="294905"/>
          </a:xfrm>
          <a:prstGeom prst="rect">
            <a:avLst/>
          </a:prstGeom>
        </p:spPr>
        <p:txBody>
          <a:bodyPr/>
          <a:lstStyle/>
          <a:p>
            <a:endParaRPr lang="en-US">
              <a:solidFill>
                <a:srgbClr val="263147"/>
              </a:solidFill>
            </a:endParaRPr>
          </a:p>
        </p:txBody>
      </p:sp>
      <p:sp>
        <p:nvSpPr>
          <p:cNvPr id="6" name="Slide Number Placeholder 5"/>
          <p:cNvSpPr>
            <a:spLocks noGrp="1"/>
          </p:cNvSpPr>
          <p:nvPr>
            <p:ph type="sldNum" sz="quarter" idx="12"/>
          </p:nvPr>
        </p:nvSpPr>
        <p:spPr>
          <a:xfrm>
            <a:off x="7371598" y="6485374"/>
            <a:ext cx="2311400" cy="294905"/>
          </a:xfrm>
          <a:prstGeom prst="rect">
            <a:avLst/>
          </a:prstGeom>
        </p:spPr>
        <p:txBody>
          <a:bodyPr/>
          <a:lstStyle/>
          <a:p>
            <a:fld id="{B24547F4-4EC9-8B4E-AFF5-BC06DC6E5120}" type="slidenum">
              <a:rPr lang="en-US" smtClean="0">
                <a:solidFill>
                  <a:srgbClr val="263147"/>
                </a:solidFill>
              </a:rPr>
              <a:pPr/>
              <a:t>‹#›</a:t>
            </a:fld>
            <a:endParaRPr lang="en-US">
              <a:solidFill>
                <a:srgbClr val="263147"/>
              </a:solidFill>
            </a:endParaRPr>
          </a:p>
        </p:txBody>
      </p:sp>
    </p:spTree>
    <p:extLst>
      <p:ext uri="{BB962C8B-B14F-4D97-AF65-F5344CB8AC3E}">
        <p14:creationId xmlns:p14="http://schemas.microsoft.com/office/powerpoint/2010/main" xmlns="" val="316324677"/>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p:cSld name="1_Title Slide 5">
    <p:spTree>
      <p:nvGrpSpPr>
        <p:cNvPr id="1" name=""/>
        <p:cNvGrpSpPr/>
        <p:nvPr/>
      </p:nvGrpSpPr>
      <p:grpSpPr>
        <a:xfrm>
          <a:off x="0" y="0"/>
          <a:ext cx="0" cy="0"/>
          <a:chOff x="0" y="0"/>
          <a:chExt cx="0" cy="0"/>
        </a:xfrm>
      </p:grpSpPr>
      <p:pic>
        <p:nvPicPr>
          <p:cNvPr id="97282" name="Picture 2" descr="D:\Users\sbandyop\Downloads\ACE VI_FINAL_woman with mobile.png"/>
          <p:cNvPicPr>
            <a:picLocks noChangeAspect="1" noChangeArrowheads="1"/>
          </p:cNvPicPr>
          <p:nvPr userDrawn="1"/>
        </p:nvPicPr>
        <p:blipFill>
          <a:blip r:embed="rId4" cstate="email"/>
          <a:srcRect/>
          <a:stretch>
            <a:fillRect/>
          </a:stretch>
        </p:blipFill>
        <p:spPr bwMode="auto">
          <a:xfrm>
            <a:off x="3302000" y="1905005"/>
            <a:ext cx="6438900" cy="2960117"/>
          </a:xfrm>
          <a:prstGeom prst="rect">
            <a:avLst/>
          </a:prstGeom>
          <a:noFill/>
        </p:spPr>
      </p:pic>
      <p:pic>
        <p:nvPicPr>
          <p:cNvPr id="12" name="Picture 11" descr="Header_Title Slide_PPT Template_3.png"/>
          <p:cNvPicPr>
            <a:picLocks noChangeAspect="1"/>
          </p:cNvPicPr>
          <p:nvPr/>
        </p:nvPicPr>
        <p:blipFill>
          <a:blip r:embed="rId5" cstate="email"/>
          <a:stretch>
            <a:fillRect/>
          </a:stretch>
        </p:blipFill>
        <p:spPr>
          <a:xfrm>
            <a:off x="0" y="6"/>
            <a:ext cx="9906000" cy="2516697"/>
          </a:xfrm>
          <a:prstGeom prst="rect">
            <a:avLst/>
          </a:prstGeom>
        </p:spPr>
      </p:pic>
      <p:pic>
        <p:nvPicPr>
          <p:cNvPr id="22" name="Picture 21" descr="Header_PPT Template.png"/>
          <p:cNvPicPr>
            <a:picLocks noChangeAspect="1"/>
          </p:cNvPicPr>
          <p:nvPr/>
        </p:nvPicPr>
        <p:blipFill>
          <a:blip r:embed="rId6" cstate="email"/>
          <a:stretch>
            <a:fillRect/>
          </a:stretch>
        </p:blipFill>
        <p:spPr>
          <a:xfrm>
            <a:off x="0" y="0"/>
            <a:ext cx="9906000" cy="2516696"/>
          </a:xfrm>
          <a:prstGeom prst="rect">
            <a:avLst/>
          </a:prstGeom>
        </p:spPr>
      </p:pic>
      <p:pic>
        <p:nvPicPr>
          <p:cNvPr id="23" name="Picture 22" descr="capgemini logo.png"/>
          <p:cNvPicPr>
            <a:picLocks noChangeAspect="1"/>
          </p:cNvPicPr>
          <p:nvPr/>
        </p:nvPicPr>
        <p:blipFill>
          <a:blip r:embed="rId7" cstate="email">
            <a:lum bright="100000"/>
          </a:blip>
          <a:stretch>
            <a:fillRect/>
          </a:stretch>
        </p:blipFill>
        <p:spPr>
          <a:xfrm>
            <a:off x="428497" y="625237"/>
            <a:ext cx="2995200" cy="643531"/>
          </a:xfrm>
          <a:prstGeom prst="rect">
            <a:avLst/>
          </a:prstGeom>
        </p:spPr>
      </p:pic>
      <p:pic>
        <p:nvPicPr>
          <p:cNvPr id="26" name="Picture 25" descr="Footer_PPT Template_2.png"/>
          <p:cNvPicPr preferRelativeResize="0">
            <a:picLocks/>
          </p:cNvPicPr>
          <p:nvPr/>
        </p:nvPicPr>
        <p:blipFill>
          <a:blip r:embed="rId8" cstate="email"/>
          <a:stretch>
            <a:fillRect/>
          </a:stretch>
        </p:blipFill>
        <p:spPr>
          <a:xfrm>
            <a:off x="0" y="6238800"/>
            <a:ext cx="9906000" cy="619200"/>
          </a:xfrm>
          <a:prstGeom prst="rect">
            <a:avLst/>
          </a:prstGeom>
        </p:spPr>
      </p:pic>
      <p:pic>
        <p:nvPicPr>
          <p:cNvPr id="27" name="Image 7" descr="Capgemini_Slogan_RGB.png"/>
          <p:cNvPicPr>
            <a:picLocks noChangeAspect="1"/>
          </p:cNvPicPr>
          <p:nvPr/>
        </p:nvPicPr>
        <p:blipFill>
          <a:blip r:embed="rId9" cstate="email">
            <a:lum bright="100000"/>
          </a:blip>
          <a:stretch>
            <a:fillRect/>
          </a:stretch>
        </p:blipFill>
        <p:spPr>
          <a:xfrm>
            <a:off x="6747199" y="6390281"/>
            <a:ext cx="2925000" cy="279087"/>
          </a:xfrm>
          <a:prstGeom prst="rect">
            <a:avLst/>
          </a:prstGeom>
        </p:spPr>
      </p:pic>
      <p:sp>
        <p:nvSpPr>
          <p:cNvPr id="14" name="Title 1"/>
          <p:cNvSpPr>
            <a:spLocks noGrp="1"/>
          </p:cNvSpPr>
          <p:nvPr>
            <p:ph type="ctrTitle"/>
            <p:custDataLst>
              <p:tags r:id="rId1"/>
            </p:custDataLst>
          </p:nvPr>
        </p:nvSpPr>
        <p:spPr>
          <a:xfrm>
            <a:off x="4" y="4202089"/>
            <a:ext cx="9905999" cy="1512168"/>
          </a:xfrm>
        </p:spPr>
        <p:txBody>
          <a:bodyPr anchor="b">
            <a:noAutofit/>
          </a:bodyPr>
          <a:lstStyle>
            <a:lvl1pPr algn="l">
              <a:defRPr sz="4800" b="0" spc="0">
                <a:solidFill>
                  <a:schemeClr val="tx1"/>
                </a:solidFill>
                <a:latin typeface="+mj-lt"/>
                <a:cs typeface="Arial" pitchFamily="34" charset="0"/>
              </a:defRPr>
            </a:lvl1pPr>
          </a:lstStyle>
          <a:p>
            <a:r>
              <a:rPr lang="en-US" dirty="0" smtClean="0"/>
              <a:t>Click to edit Master title style</a:t>
            </a:r>
            <a:endParaRPr lang="en-US" dirty="0"/>
          </a:p>
        </p:txBody>
      </p:sp>
      <p:sp>
        <p:nvSpPr>
          <p:cNvPr id="15" name="Subtitle 2"/>
          <p:cNvSpPr>
            <a:spLocks noGrp="1"/>
          </p:cNvSpPr>
          <p:nvPr>
            <p:ph type="subTitle" idx="1"/>
            <p:custDataLst>
              <p:tags r:id="rId2"/>
            </p:custDataLst>
          </p:nvPr>
        </p:nvSpPr>
        <p:spPr>
          <a:xfrm>
            <a:off x="-2746" y="5672400"/>
            <a:ext cx="9910389" cy="576000"/>
          </a:xfrm>
        </p:spPr>
        <p:txBody>
          <a:bodyPr anchor="t">
            <a:normAutofit/>
          </a:bodyPr>
          <a:lstStyle>
            <a:lvl1pPr marL="0" indent="0" algn="l">
              <a:spcBef>
                <a:spcPts val="0"/>
              </a:spcBef>
              <a:buNone/>
              <a:defRPr sz="2000" spc="0">
                <a:solidFill>
                  <a:srgbClr val="0094C3"/>
                </a:solidFill>
                <a:latin typeface="+mj-lt"/>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pic>
        <p:nvPicPr>
          <p:cNvPr id="11" name="Picture 10" descr="logo.png"/>
          <p:cNvPicPr>
            <a:picLocks noChangeAspect="1"/>
          </p:cNvPicPr>
          <p:nvPr userDrawn="1"/>
        </p:nvPicPr>
        <p:blipFill>
          <a:blip r:embed="rId10" cstate="email">
            <a:lum bright="100000"/>
          </a:blip>
          <a:stretch>
            <a:fillRect/>
          </a:stretch>
        </p:blipFill>
        <p:spPr>
          <a:xfrm>
            <a:off x="7800511" y="260649"/>
            <a:ext cx="1755000" cy="1223403"/>
          </a:xfrm>
          <a:prstGeom prst="rect">
            <a:avLst/>
          </a:prstGeom>
        </p:spPr>
      </p:pic>
    </p:spTree>
    <p:extLst>
      <p:ext uri="{BB962C8B-B14F-4D97-AF65-F5344CB8AC3E}">
        <p14:creationId xmlns="" xmlns:p14="http://schemas.microsoft.com/office/powerpoint/2010/main" val="1861365275"/>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1_Title and Content 4">
    <p:spTree>
      <p:nvGrpSpPr>
        <p:cNvPr id="1" name=""/>
        <p:cNvGrpSpPr/>
        <p:nvPr/>
      </p:nvGrpSpPr>
      <p:grpSpPr>
        <a:xfrm>
          <a:off x="0" y="0"/>
          <a:ext cx="0" cy="0"/>
          <a:chOff x="0" y="0"/>
          <a:chExt cx="0" cy="0"/>
        </a:xfrm>
      </p:grpSpPr>
      <p:sp>
        <p:nvSpPr>
          <p:cNvPr id="3" name="Content Placeholder 2"/>
          <p:cNvSpPr>
            <a:spLocks noGrp="1"/>
          </p:cNvSpPr>
          <p:nvPr>
            <p:ph idx="1"/>
          </p:nvPr>
        </p:nvSpPr>
        <p:spPr>
          <a:xfrm>
            <a:off x="742950" y="1219201"/>
            <a:ext cx="8667750" cy="4648200"/>
          </a:xfrm>
        </p:spPr>
        <p:txBody>
          <a:bodyPr/>
          <a:lstStyle>
            <a:lvl1pPr>
              <a:buFont typeface="Wingdings" pitchFamily="2" charset="2"/>
              <a:buChar char="§"/>
              <a:defRPr>
                <a:solidFill>
                  <a:srgbClr val="0094C3"/>
                </a:solidFill>
              </a:defRPr>
            </a:lvl1pPr>
            <a:lvl2pPr>
              <a:buFont typeface="Courier New" pitchFamily="49" charset="0"/>
              <a:buChar char="o"/>
              <a:defRPr>
                <a:solidFill>
                  <a:srgbClr val="0094C3"/>
                </a:solidFill>
              </a:defRPr>
            </a:lvl2pPr>
            <a:lvl3pPr>
              <a:defRPr>
                <a:solidFill>
                  <a:srgbClr val="0094C3"/>
                </a:solidFill>
              </a:defRPr>
            </a:lvl3pPr>
            <a:lvl4pPr>
              <a:defRPr>
                <a:solidFill>
                  <a:srgbClr val="0094C3"/>
                </a:solidFill>
              </a:defRPr>
            </a:lvl4pPr>
            <a:lvl5pPr>
              <a:defRPr>
                <a:solidFill>
                  <a:srgbClr val="0094C3"/>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Title 1"/>
          <p:cNvSpPr>
            <a:spLocks noGrp="1"/>
          </p:cNvSpPr>
          <p:nvPr>
            <p:ph type="title"/>
          </p:nvPr>
        </p:nvSpPr>
        <p:spPr>
          <a:xfrm>
            <a:off x="506506" y="0"/>
            <a:ext cx="8915400" cy="980728"/>
          </a:xfrm>
        </p:spPr>
        <p:txBody>
          <a:bodyPr>
            <a:normAutofit/>
          </a:bodyPr>
          <a:lstStyle>
            <a:lvl1pPr algn="l">
              <a:defRPr sz="3600" spc="0">
                <a:solidFill>
                  <a:srgbClr val="0094C3"/>
                </a:solidFill>
                <a:latin typeface="+mj-lt"/>
                <a:cs typeface="Arial" pitchFamily="34" charset="0"/>
              </a:defRPr>
            </a:lvl1pPr>
          </a:lstStyle>
          <a:p>
            <a:r>
              <a:rPr lang="en-US" dirty="0" smtClean="0"/>
              <a:t>Click to edit Master title style</a:t>
            </a:r>
            <a:endParaRPr lang="en-US" dirty="0"/>
          </a:p>
        </p:txBody>
      </p:sp>
      <p:pic>
        <p:nvPicPr>
          <p:cNvPr id="28" name="Picture 27" descr="Footer_PPT Template_2.png"/>
          <p:cNvPicPr preferRelativeResize="0">
            <a:picLocks/>
          </p:cNvPicPr>
          <p:nvPr userDrawn="1"/>
        </p:nvPicPr>
        <p:blipFill>
          <a:blip r:embed="rId2" cstate="email"/>
          <a:stretch>
            <a:fillRect/>
          </a:stretch>
        </p:blipFill>
        <p:spPr>
          <a:xfrm>
            <a:off x="0" y="6238800"/>
            <a:ext cx="9906000" cy="619200"/>
          </a:xfrm>
          <a:prstGeom prst="rect">
            <a:avLst/>
          </a:prstGeom>
        </p:spPr>
      </p:pic>
      <p:pic>
        <p:nvPicPr>
          <p:cNvPr id="29" name="Picture 28" descr="capgemini logo.png"/>
          <p:cNvPicPr>
            <a:picLocks noChangeAspect="1"/>
          </p:cNvPicPr>
          <p:nvPr userDrawn="1"/>
        </p:nvPicPr>
        <p:blipFill>
          <a:blip r:embed="rId3" cstate="email">
            <a:lum bright="100000"/>
          </a:blip>
          <a:stretch>
            <a:fillRect/>
          </a:stretch>
        </p:blipFill>
        <p:spPr>
          <a:xfrm>
            <a:off x="495300" y="6381328"/>
            <a:ext cx="1560000" cy="335172"/>
          </a:xfrm>
          <a:prstGeom prst="rect">
            <a:avLst/>
          </a:prstGeom>
        </p:spPr>
      </p:pic>
      <p:sp>
        <p:nvSpPr>
          <p:cNvPr id="8" name="Rectangle 7"/>
          <p:cNvSpPr/>
          <p:nvPr userDrawn="1"/>
        </p:nvSpPr>
        <p:spPr>
          <a:xfrm>
            <a:off x="2543574" y="6545271"/>
            <a:ext cx="5114660" cy="24923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a:defRPr/>
            </a:pPr>
            <a:r>
              <a:rPr lang="en-US" sz="700" dirty="0">
                <a:solidFill>
                  <a:prstClr val="white"/>
                </a:solidFill>
                <a:cs typeface="Arial" pitchFamily="34" charset="0"/>
              </a:rPr>
              <a:t>The information contained in this document is proprietary and confidential. </a:t>
            </a:r>
            <a:br>
              <a:rPr lang="en-US" sz="700" dirty="0">
                <a:solidFill>
                  <a:prstClr val="white"/>
                </a:solidFill>
                <a:cs typeface="Arial" pitchFamily="34" charset="0"/>
              </a:rPr>
            </a:br>
            <a:r>
              <a:rPr lang="en-US" sz="700" dirty="0">
                <a:solidFill>
                  <a:prstClr val="white"/>
                </a:solidFill>
                <a:cs typeface="Arial" pitchFamily="34" charset="0"/>
              </a:rPr>
              <a:t>It is for Capgemini internal use only. Copyright© </a:t>
            </a:r>
            <a:r>
              <a:rPr lang="en-US" sz="700" dirty="0" smtClean="0">
                <a:solidFill>
                  <a:prstClr val="white"/>
                </a:solidFill>
                <a:cs typeface="Arial" pitchFamily="34" charset="0"/>
              </a:rPr>
              <a:t>2015 </a:t>
            </a:r>
            <a:r>
              <a:rPr lang="en-US" sz="700" dirty="0">
                <a:solidFill>
                  <a:prstClr val="white"/>
                </a:solidFill>
                <a:cs typeface="Arial" pitchFamily="34" charset="0"/>
              </a:rPr>
              <a:t>Capgemini. All rights reserved.</a:t>
            </a:r>
            <a:endParaRPr lang="en-GB" sz="700" dirty="0">
              <a:solidFill>
                <a:prstClr val="white"/>
              </a:solidFill>
              <a:cs typeface="Arial" pitchFamily="34" charset="0"/>
            </a:endParaRPr>
          </a:p>
        </p:txBody>
      </p:sp>
      <p:pic>
        <p:nvPicPr>
          <p:cNvPr id="10" name="Picture 9" descr="logo.png"/>
          <p:cNvPicPr>
            <a:picLocks noChangeAspect="1"/>
          </p:cNvPicPr>
          <p:nvPr userDrawn="1"/>
        </p:nvPicPr>
        <p:blipFill>
          <a:blip r:embed="rId4" cstate="email">
            <a:lum bright="100000"/>
          </a:blip>
          <a:stretch>
            <a:fillRect/>
          </a:stretch>
        </p:blipFill>
        <p:spPr>
          <a:xfrm>
            <a:off x="8547933" y="6237384"/>
            <a:ext cx="929570" cy="648000"/>
          </a:xfrm>
          <a:prstGeom prst="rect">
            <a:avLst/>
          </a:prstGeom>
        </p:spPr>
      </p:pic>
    </p:spTree>
  </p:cSld>
  <p:clrMapOvr>
    <a:masterClrMapping/>
  </p:clrMapOvr>
  <p:timing>
    <p:tnLst>
      <p:par>
        <p:cTn id="1" dur="indefinite" restart="never" nodeType="tmRoot"/>
      </p:par>
    </p:tnLst>
  </p:timing>
</p:sldLayout>
</file>

<file path=ppt/slideLayouts/slideLayout247.xml><?xml version="1.0" encoding="utf-8"?>
<p:sldLayout xmlns:a="http://schemas.openxmlformats.org/drawingml/2006/main" xmlns:r="http://schemas.openxmlformats.org/officeDocument/2006/relationships" xmlns:p="http://schemas.openxmlformats.org/presentationml/2006/main" userDrawn="1">
  <p:cSld name="Title and Content 4">
    <p:spTree>
      <p:nvGrpSpPr>
        <p:cNvPr id="1" name=""/>
        <p:cNvGrpSpPr/>
        <p:nvPr/>
      </p:nvGrpSpPr>
      <p:grpSpPr>
        <a:xfrm>
          <a:off x="0" y="0"/>
          <a:ext cx="0" cy="0"/>
          <a:chOff x="0" y="0"/>
          <a:chExt cx="0" cy="0"/>
        </a:xfrm>
      </p:grpSpPr>
      <p:sp>
        <p:nvSpPr>
          <p:cNvPr id="3" name="Content Placeholder 2"/>
          <p:cNvSpPr>
            <a:spLocks noGrp="1"/>
          </p:cNvSpPr>
          <p:nvPr>
            <p:ph idx="1"/>
          </p:nvPr>
        </p:nvSpPr>
        <p:spPr>
          <a:xfrm>
            <a:off x="742950" y="1219201"/>
            <a:ext cx="8667750" cy="4648200"/>
          </a:xfrm>
        </p:spPr>
        <p:txBody>
          <a:bodyPr/>
          <a:lstStyle>
            <a:lvl1pPr>
              <a:buFont typeface="Wingdings" pitchFamily="2" charset="2"/>
              <a:buChar char="§"/>
              <a:defRPr>
                <a:solidFill>
                  <a:srgbClr val="0094C3"/>
                </a:solidFill>
              </a:defRPr>
            </a:lvl1pPr>
            <a:lvl2pPr>
              <a:buFont typeface="Courier New" pitchFamily="49" charset="0"/>
              <a:buChar char="o"/>
              <a:defRPr>
                <a:solidFill>
                  <a:srgbClr val="0094C3"/>
                </a:solidFill>
              </a:defRPr>
            </a:lvl2pPr>
            <a:lvl3pPr>
              <a:defRPr>
                <a:solidFill>
                  <a:srgbClr val="0094C3"/>
                </a:solidFill>
              </a:defRPr>
            </a:lvl3pPr>
            <a:lvl4pPr>
              <a:defRPr>
                <a:solidFill>
                  <a:srgbClr val="0094C3"/>
                </a:solidFill>
              </a:defRPr>
            </a:lvl4pPr>
            <a:lvl5pPr>
              <a:defRPr>
                <a:solidFill>
                  <a:srgbClr val="0094C3"/>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Title 1"/>
          <p:cNvSpPr>
            <a:spLocks noGrp="1"/>
          </p:cNvSpPr>
          <p:nvPr>
            <p:ph type="title"/>
          </p:nvPr>
        </p:nvSpPr>
        <p:spPr>
          <a:xfrm>
            <a:off x="506506" y="0"/>
            <a:ext cx="8915400" cy="980728"/>
          </a:xfrm>
        </p:spPr>
        <p:txBody>
          <a:bodyPr>
            <a:normAutofit/>
          </a:bodyPr>
          <a:lstStyle>
            <a:lvl1pPr algn="l">
              <a:defRPr sz="3600" spc="0">
                <a:solidFill>
                  <a:srgbClr val="0094C3"/>
                </a:solidFill>
                <a:latin typeface="+mj-lt"/>
                <a:cs typeface="Arial" pitchFamily="34" charset="0"/>
              </a:defRPr>
            </a:lvl1pPr>
          </a:lstStyle>
          <a:p>
            <a:r>
              <a:rPr lang="en-US" dirty="0" smtClean="0"/>
              <a:t>Click to edit Master title style</a:t>
            </a:r>
            <a:endParaRPr lang="en-US" dirty="0"/>
          </a:p>
        </p:txBody>
      </p:sp>
      <p:pic>
        <p:nvPicPr>
          <p:cNvPr id="28" name="Picture 27" descr="Footer_PPT Template_2.png"/>
          <p:cNvPicPr preferRelativeResize="0">
            <a:picLocks/>
          </p:cNvPicPr>
          <p:nvPr userDrawn="1"/>
        </p:nvPicPr>
        <p:blipFill>
          <a:blip r:embed="rId2" cstate="email"/>
          <a:stretch>
            <a:fillRect/>
          </a:stretch>
        </p:blipFill>
        <p:spPr>
          <a:xfrm>
            <a:off x="0" y="6238800"/>
            <a:ext cx="9906000" cy="619200"/>
          </a:xfrm>
          <a:prstGeom prst="rect">
            <a:avLst/>
          </a:prstGeom>
        </p:spPr>
      </p:pic>
      <p:pic>
        <p:nvPicPr>
          <p:cNvPr id="29" name="Picture 28" descr="capgemini logo.png"/>
          <p:cNvPicPr>
            <a:picLocks noChangeAspect="1"/>
          </p:cNvPicPr>
          <p:nvPr userDrawn="1"/>
        </p:nvPicPr>
        <p:blipFill>
          <a:blip r:embed="rId3" cstate="email">
            <a:lum bright="100000"/>
          </a:blip>
          <a:stretch>
            <a:fillRect/>
          </a:stretch>
        </p:blipFill>
        <p:spPr>
          <a:xfrm>
            <a:off x="495300" y="6381328"/>
            <a:ext cx="1560000" cy="335172"/>
          </a:xfrm>
          <a:prstGeom prst="rect">
            <a:avLst/>
          </a:prstGeom>
        </p:spPr>
      </p:pic>
      <p:sp>
        <p:nvSpPr>
          <p:cNvPr id="8" name="Rectangle 7"/>
          <p:cNvSpPr/>
          <p:nvPr userDrawn="1"/>
        </p:nvSpPr>
        <p:spPr>
          <a:xfrm>
            <a:off x="2543574" y="6545271"/>
            <a:ext cx="5114660" cy="24923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a:defRPr/>
            </a:pPr>
            <a:r>
              <a:rPr lang="en-US" sz="700" dirty="0">
                <a:solidFill>
                  <a:prstClr val="white"/>
                </a:solidFill>
                <a:cs typeface="Arial" pitchFamily="34" charset="0"/>
              </a:rPr>
              <a:t>The information contained in this document is proprietary and confidential. </a:t>
            </a:r>
            <a:br>
              <a:rPr lang="en-US" sz="700" dirty="0">
                <a:solidFill>
                  <a:prstClr val="white"/>
                </a:solidFill>
                <a:cs typeface="Arial" pitchFamily="34" charset="0"/>
              </a:rPr>
            </a:br>
            <a:r>
              <a:rPr lang="en-US" sz="700" dirty="0">
                <a:solidFill>
                  <a:prstClr val="white"/>
                </a:solidFill>
                <a:cs typeface="Arial" pitchFamily="34" charset="0"/>
              </a:rPr>
              <a:t>It is for Capgemini internal use only. Copyright© </a:t>
            </a:r>
            <a:r>
              <a:rPr lang="en-US" sz="700" dirty="0" smtClean="0">
                <a:solidFill>
                  <a:prstClr val="white"/>
                </a:solidFill>
                <a:cs typeface="Arial" pitchFamily="34" charset="0"/>
              </a:rPr>
              <a:t>2015 </a:t>
            </a:r>
            <a:r>
              <a:rPr lang="en-US" sz="700" dirty="0">
                <a:solidFill>
                  <a:prstClr val="white"/>
                </a:solidFill>
                <a:cs typeface="Arial" pitchFamily="34" charset="0"/>
              </a:rPr>
              <a:t>Capgemini. All rights reserved.</a:t>
            </a:r>
            <a:endParaRPr lang="en-GB" sz="700" dirty="0">
              <a:solidFill>
                <a:prstClr val="white"/>
              </a:solidFill>
              <a:cs typeface="Arial" pitchFamily="34" charset="0"/>
            </a:endParaRPr>
          </a:p>
        </p:txBody>
      </p:sp>
      <p:pic>
        <p:nvPicPr>
          <p:cNvPr id="10" name="Picture 9" descr="logo.png"/>
          <p:cNvPicPr>
            <a:picLocks noChangeAspect="1"/>
          </p:cNvPicPr>
          <p:nvPr userDrawn="1"/>
        </p:nvPicPr>
        <p:blipFill>
          <a:blip r:embed="rId4" cstate="email">
            <a:lum bright="100000"/>
          </a:blip>
          <a:stretch>
            <a:fillRect/>
          </a:stretch>
        </p:blipFill>
        <p:spPr>
          <a:xfrm>
            <a:off x="8547933" y="6237384"/>
            <a:ext cx="929570" cy="648000"/>
          </a:xfrm>
          <a:prstGeom prst="rect">
            <a:avLst/>
          </a:prstGeom>
        </p:spPr>
      </p:pic>
    </p:spTree>
  </p:cSld>
  <p:clrMapOvr>
    <a:masterClrMapping/>
  </p:clrMapOvr>
  <p:timing>
    <p:tnLst>
      <p:par>
        <p:cTn id="1" dur="indefinite" restart="never" nodeType="tmRoot"/>
      </p:par>
    </p:tnLst>
  </p:timing>
</p:sldLayout>
</file>

<file path=ppt/slideLayouts/slideLayout248.xml><?xml version="1.0" encoding="utf-8"?>
<p:sldLayout xmlns:a="http://schemas.openxmlformats.org/drawingml/2006/main" xmlns:r="http://schemas.openxmlformats.org/officeDocument/2006/relationships" xmlns:p="http://schemas.openxmlformats.org/presentationml/2006/main" showMasterSp="0" preserve="1">
  <p:cSld name="5_Section Break 1">
    <p:spTree>
      <p:nvGrpSpPr>
        <p:cNvPr id="1" name=""/>
        <p:cNvGrpSpPr/>
        <p:nvPr/>
      </p:nvGrpSpPr>
      <p:grpSpPr>
        <a:xfrm>
          <a:off x="0" y="0"/>
          <a:ext cx="0" cy="0"/>
          <a:chOff x="0" y="0"/>
          <a:chExt cx="0" cy="0"/>
        </a:xfrm>
      </p:grpSpPr>
      <p:pic>
        <p:nvPicPr>
          <p:cNvPr id="44" name="Picture 43" descr="mw2.jpg"/>
          <p:cNvPicPr>
            <a:picLocks noChangeAspect="1"/>
          </p:cNvPicPr>
          <p:nvPr userDrawn="1"/>
        </p:nvPicPr>
        <p:blipFill>
          <a:blip r:embed="rId4" cstate="email"/>
          <a:stretch>
            <a:fillRect/>
          </a:stretch>
        </p:blipFill>
        <p:spPr>
          <a:xfrm>
            <a:off x="0" y="2"/>
            <a:ext cx="9906000" cy="5325133"/>
          </a:xfrm>
          <a:prstGeom prst="rect">
            <a:avLst/>
          </a:prstGeom>
        </p:spPr>
      </p:pic>
      <p:graphicFrame>
        <p:nvGraphicFramePr>
          <p:cNvPr id="3" name="Object 2" hidden="1"/>
          <p:cNvGraphicFramePr>
            <a:graphicFrameLocks noChangeAspect="1"/>
          </p:cNvGraphicFramePr>
          <p:nvPr/>
        </p:nvGraphicFramePr>
        <p:xfrm>
          <a:off x="0" y="0"/>
          <a:ext cx="158222" cy="158750"/>
        </p:xfrm>
        <a:graphic>
          <a:graphicData uri="http://schemas.openxmlformats.org/presentationml/2006/ole">
            <p:oleObj spid="_x0000_s648194" name="think-cell Slide" r:id="rId5" imgW="360" imgH="360" progId="">
              <p:embed/>
            </p:oleObj>
          </a:graphicData>
        </a:graphic>
      </p:graphicFrame>
      <p:graphicFrame>
        <p:nvGraphicFramePr>
          <p:cNvPr id="42" name="Object 2" hidden="1"/>
          <p:cNvGraphicFramePr>
            <a:graphicFrameLocks noChangeAspect="1"/>
          </p:cNvGraphicFramePr>
          <p:nvPr/>
        </p:nvGraphicFramePr>
        <p:xfrm>
          <a:off x="0" y="0"/>
          <a:ext cx="158222" cy="158750"/>
        </p:xfrm>
        <a:graphic>
          <a:graphicData uri="http://schemas.openxmlformats.org/presentationml/2006/ole">
            <p:oleObj spid="_x0000_s648195" name="think-cell Slide" r:id="rId6" imgW="360" imgH="360" progId="">
              <p:embed/>
            </p:oleObj>
          </a:graphicData>
        </a:graphic>
      </p:graphicFrame>
      <p:sp>
        <p:nvSpPr>
          <p:cNvPr id="43" name="Rectangle 7"/>
          <p:cNvSpPr/>
          <p:nvPr>
            <p:custDataLst>
              <p:tags r:id="rId2"/>
            </p:custDataLst>
          </p:nvPr>
        </p:nvSpPr>
        <p:spPr bwMode="auto">
          <a:xfrm flipV="1">
            <a:off x="-1719" y="3384550"/>
            <a:ext cx="9907720" cy="3473450"/>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411"/>
              <a:gd name="connsiteY0" fmla="*/ 2791 h 3881172"/>
              <a:gd name="connsiteX1" fmla="*/ 10561655 w 10562411"/>
              <a:gd name="connsiteY1" fmla="*/ 0 h 3881172"/>
              <a:gd name="connsiteX2" fmla="*/ 10561157 w 10562411"/>
              <a:gd name="connsiteY2" fmla="*/ 1476338 h 3881172"/>
              <a:gd name="connsiteX3" fmla="*/ 9288594 w 10562411"/>
              <a:gd name="connsiteY3" fmla="*/ 2153103 h 3881172"/>
              <a:gd name="connsiteX4" fmla="*/ 2317558 w 10562411"/>
              <a:gd name="connsiteY4" fmla="*/ 2159512 h 3881172"/>
              <a:gd name="connsiteX5" fmla="*/ 1180889 w 10562411"/>
              <a:gd name="connsiteY5" fmla="*/ 2958168 h 3881172"/>
              <a:gd name="connsiteX6" fmla="*/ 0 w 10562411"/>
              <a:gd name="connsiteY6" fmla="*/ 2174065 h 3881172"/>
              <a:gd name="connsiteX7" fmla="*/ 1331 w 10562411"/>
              <a:gd name="connsiteY7" fmla="*/ 2791 h 3881172"/>
              <a:gd name="connsiteX0" fmla="*/ 1331 w 10562411"/>
              <a:gd name="connsiteY0" fmla="*/ 2791 h 4143392"/>
              <a:gd name="connsiteX1" fmla="*/ 10561655 w 10562411"/>
              <a:gd name="connsiteY1" fmla="*/ 0 h 4143392"/>
              <a:gd name="connsiteX2" fmla="*/ 10561157 w 10562411"/>
              <a:gd name="connsiteY2" fmla="*/ 1476338 h 4143392"/>
              <a:gd name="connsiteX3" fmla="*/ 9288594 w 10562411"/>
              <a:gd name="connsiteY3" fmla="*/ 2153103 h 4143392"/>
              <a:gd name="connsiteX4" fmla="*/ 2317558 w 10562411"/>
              <a:gd name="connsiteY4" fmla="*/ 2159512 h 4143392"/>
              <a:gd name="connsiteX5" fmla="*/ 1180889 w 10562411"/>
              <a:gd name="connsiteY5" fmla="*/ 2958168 h 4143392"/>
              <a:gd name="connsiteX6" fmla="*/ 0 w 10562411"/>
              <a:gd name="connsiteY6" fmla="*/ 2174065 h 4143392"/>
              <a:gd name="connsiteX7" fmla="*/ 1331 w 10562411"/>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336031 w 10580884"/>
              <a:gd name="connsiteY4" fmla="*/ 2159512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013072 w 10580884"/>
              <a:gd name="connsiteY3" fmla="*/ 3716089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641"/>
              <a:gd name="connsiteY0" fmla="*/ 2791 h 4143392"/>
              <a:gd name="connsiteX1" fmla="*/ 10580128 w 10580641"/>
              <a:gd name="connsiteY1" fmla="*/ 0 h 4143392"/>
              <a:gd name="connsiteX2" fmla="*/ 10559884 w 10580641"/>
              <a:gd name="connsiteY2" fmla="*/ 3400831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625733"/>
              <a:gd name="connsiteX1" fmla="*/ 10580128 w 10580641"/>
              <a:gd name="connsiteY1" fmla="*/ 0 h 4625733"/>
              <a:gd name="connsiteX2" fmla="*/ 10559883 w 10580641"/>
              <a:gd name="connsiteY2" fmla="*/ 3953724 h 4625733"/>
              <a:gd name="connsiteX3" fmla="*/ 9013072 w 10580641"/>
              <a:gd name="connsiteY3" fmla="*/ 3716089 h 4625733"/>
              <a:gd name="connsiteX4" fmla="*/ 2283533 w 10580641"/>
              <a:gd name="connsiteY4" fmla="*/ 3711866 h 4625733"/>
              <a:gd name="connsiteX5" fmla="*/ 1199362 w 10580641"/>
              <a:gd name="connsiteY5" fmla="*/ 2958168 h 4625733"/>
              <a:gd name="connsiteX6" fmla="*/ 0 w 10580641"/>
              <a:gd name="connsiteY6" fmla="*/ 3726419 h 4625733"/>
              <a:gd name="connsiteX7" fmla="*/ 19804 w 10580641"/>
              <a:gd name="connsiteY7" fmla="*/ 2791 h 4625733"/>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37052 h 3953724"/>
              <a:gd name="connsiteX7" fmla="*/ 19804 w 10580641"/>
              <a:gd name="connsiteY7" fmla="*/ 2791 h 3953724"/>
              <a:gd name="connsiteX0" fmla="*/ 0 w 10581837"/>
              <a:gd name="connsiteY0" fmla="*/ 13424 h 3953724"/>
              <a:gd name="connsiteX1" fmla="*/ 10581324 w 10581837"/>
              <a:gd name="connsiteY1" fmla="*/ 0 h 3953724"/>
              <a:gd name="connsiteX2" fmla="*/ 10561079 w 10581837"/>
              <a:gd name="connsiteY2" fmla="*/ 3953724 h 3953724"/>
              <a:gd name="connsiteX3" fmla="*/ 9014268 w 10581837"/>
              <a:gd name="connsiteY3" fmla="*/ 3716089 h 3953724"/>
              <a:gd name="connsiteX4" fmla="*/ 2284729 w 10581837"/>
              <a:gd name="connsiteY4" fmla="*/ 3711866 h 3953724"/>
              <a:gd name="connsiteX5" fmla="*/ 1200558 w 10581837"/>
              <a:gd name="connsiteY5" fmla="*/ 2958168 h 3953724"/>
              <a:gd name="connsiteX6" fmla="*/ 1196 w 10581837"/>
              <a:gd name="connsiteY6" fmla="*/ 3737052 h 3953724"/>
              <a:gd name="connsiteX7" fmla="*/ 0 w 10581837"/>
              <a:gd name="connsiteY7" fmla="*/ 13424 h 3953724"/>
              <a:gd name="connsiteX0" fmla="*/ 0 w 10562333"/>
              <a:gd name="connsiteY0" fmla="*/ 24056 h 3964356"/>
              <a:gd name="connsiteX1" fmla="*/ 10549824 w 10562333"/>
              <a:gd name="connsiteY1" fmla="*/ 0 h 3964356"/>
              <a:gd name="connsiteX2" fmla="*/ 10561079 w 10562333"/>
              <a:gd name="connsiteY2" fmla="*/ 3964356 h 3964356"/>
              <a:gd name="connsiteX3" fmla="*/ 9014268 w 10562333"/>
              <a:gd name="connsiteY3" fmla="*/ 3726721 h 3964356"/>
              <a:gd name="connsiteX4" fmla="*/ 2284729 w 10562333"/>
              <a:gd name="connsiteY4" fmla="*/ 3722498 h 3964356"/>
              <a:gd name="connsiteX5" fmla="*/ 1200558 w 10562333"/>
              <a:gd name="connsiteY5" fmla="*/ 2968800 h 3964356"/>
              <a:gd name="connsiteX6" fmla="*/ 1196 w 10562333"/>
              <a:gd name="connsiteY6" fmla="*/ 3747684 h 3964356"/>
              <a:gd name="connsiteX7" fmla="*/ 0 w 10562333"/>
              <a:gd name="connsiteY7" fmla="*/ 24056 h 3964356"/>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10559884 w 10650182"/>
              <a:gd name="connsiteY0" fmla="*/ 18474 h 3993463"/>
              <a:gd name="connsiteX1" fmla="*/ 10561079 w 10650182"/>
              <a:gd name="connsiteY1" fmla="*/ 3993463 h 3993463"/>
              <a:gd name="connsiteX2" fmla="*/ 9024769 w 10650182"/>
              <a:gd name="connsiteY2" fmla="*/ 3734563 h 3993463"/>
              <a:gd name="connsiteX3" fmla="*/ 2295230 w 10650182"/>
              <a:gd name="connsiteY3" fmla="*/ 3719707 h 3993463"/>
              <a:gd name="connsiteX4" fmla="*/ 1200558 w 10650182"/>
              <a:gd name="connsiteY4" fmla="*/ 2997907 h 3993463"/>
              <a:gd name="connsiteX5" fmla="*/ 0 w 10650182"/>
              <a:gd name="connsiteY5" fmla="*/ 3712996 h 3993463"/>
              <a:gd name="connsiteX6" fmla="*/ 0 w 10650182"/>
              <a:gd name="connsiteY6" fmla="*/ 0 h 3993463"/>
              <a:gd name="connsiteX7" fmla="*/ 10650182 w 10650182"/>
              <a:gd name="connsiteY7" fmla="*/ 109914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10285606 w 10562333"/>
              <a:gd name="connsiteY7" fmla="*/ 418258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9991611 w 10562333"/>
              <a:gd name="connsiteY7" fmla="*/ 56751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0 w 10562846"/>
              <a:gd name="connsiteY5" fmla="*/ 3712996 h 3993463"/>
              <a:gd name="connsiteX6" fmla="*/ 0 w 10562846"/>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2449 w 10562846"/>
              <a:gd name="connsiteY5" fmla="*/ 3734261 h 3993463"/>
              <a:gd name="connsiteX6" fmla="*/ 0 w 10562846"/>
              <a:gd name="connsiteY6" fmla="*/ 0 h 3993463"/>
              <a:gd name="connsiteX0" fmla="*/ 10562334 w 10562847"/>
              <a:gd name="connsiteY0" fmla="*/ 1074357 h 5067820"/>
              <a:gd name="connsiteX1" fmla="*/ 10561080 w 10562847"/>
              <a:gd name="connsiteY1" fmla="*/ 5067820 h 5067820"/>
              <a:gd name="connsiteX2" fmla="*/ 9024770 w 10562847"/>
              <a:gd name="connsiteY2" fmla="*/ 4808920 h 5067820"/>
              <a:gd name="connsiteX3" fmla="*/ 2295231 w 10562847"/>
              <a:gd name="connsiteY3" fmla="*/ 4794064 h 5067820"/>
              <a:gd name="connsiteX4" fmla="*/ 1200559 w 10562847"/>
              <a:gd name="connsiteY4" fmla="*/ 4072264 h 5067820"/>
              <a:gd name="connsiteX5" fmla="*/ 2450 w 10562847"/>
              <a:gd name="connsiteY5" fmla="*/ 4808618 h 5067820"/>
              <a:gd name="connsiteX6" fmla="*/ 0 w 10562847"/>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2450 w 10563360"/>
              <a:gd name="connsiteY5" fmla="*/ 4808618 h 5067820"/>
              <a:gd name="connsiteX6" fmla="*/ 0 w 10563360"/>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514 w 10563360"/>
              <a:gd name="connsiteY5" fmla="*/ 4819150 h 5067820"/>
              <a:gd name="connsiteX6" fmla="*/ 0 w 10563360"/>
              <a:gd name="connsiteY6" fmla="*/ 0 h 5067820"/>
              <a:gd name="connsiteX0" fmla="*/ 10562847 w 10564614"/>
              <a:gd name="connsiteY0" fmla="*/ 0 h 5152083"/>
              <a:gd name="connsiteX1" fmla="*/ 10563360 w 10564614"/>
              <a:gd name="connsiteY1" fmla="*/ 5152083 h 5152083"/>
              <a:gd name="connsiteX2" fmla="*/ 9024770 w 10564614"/>
              <a:gd name="connsiteY2" fmla="*/ 4808920 h 5152083"/>
              <a:gd name="connsiteX3" fmla="*/ 2295231 w 10564614"/>
              <a:gd name="connsiteY3" fmla="*/ 4794064 h 5152083"/>
              <a:gd name="connsiteX4" fmla="*/ 1200559 w 10564614"/>
              <a:gd name="connsiteY4" fmla="*/ 4072264 h 5152083"/>
              <a:gd name="connsiteX5" fmla="*/ 514 w 10564614"/>
              <a:gd name="connsiteY5" fmla="*/ 4819150 h 5152083"/>
              <a:gd name="connsiteX6" fmla="*/ 0 w 10564614"/>
              <a:gd name="connsiteY6" fmla="*/ 0 h 5152083"/>
              <a:gd name="connsiteX0" fmla="*/ 10562847 w 10564614"/>
              <a:gd name="connsiteY0" fmla="*/ 0 h 5183681"/>
              <a:gd name="connsiteX1" fmla="*/ 10563360 w 10564614"/>
              <a:gd name="connsiteY1" fmla="*/ 5183681 h 5183681"/>
              <a:gd name="connsiteX2" fmla="*/ 9024770 w 10564614"/>
              <a:gd name="connsiteY2" fmla="*/ 4808920 h 5183681"/>
              <a:gd name="connsiteX3" fmla="*/ 2295231 w 10564614"/>
              <a:gd name="connsiteY3" fmla="*/ 4794064 h 5183681"/>
              <a:gd name="connsiteX4" fmla="*/ 1200559 w 10564614"/>
              <a:gd name="connsiteY4" fmla="*/ 4072264 h 5183681"/>
              <a:gd name="connsiteX5" fmla="*/ 514 w 10564614"/>
              <a:gd name="connsiteY5" fmla="*/ 4819150 h 5183681"/>
              <a:gd name="connsiteX6" fmla="*/ 0 w 10564614"/>
              <a:gd name="connsiteY6" fmla="*/ 0 h 518368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87552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1864314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333 w 10564100"/>
              <a:gd name="connsiteY0" fmla="*/ 0 h 3793347"/>
              <a:gd name="connsiteX1" fmla="*/ 10562846 w 10564100"/>
              <a:gd name="connsiteY1" fmla="*/ 3793347 h 3793347"/>
              <a:gd name="connsiteX2" fmla="*/ 9024256 w 10564100"/>
              <a:gd name="connsiteY2" fmla="*/ 2944606 h 3793347"/>
              <a:gd name="connsiteX3" fmla="*/ 2294717 w 10564100"/>
              <a:gd name="connsiteY3" fmla="*/ 2929750 h 3793347"/>
              <a:gd name="connsiteX4" fmla="*/ 1200045 w 10564100"/>
              <a:gd name="connsiteY4" fmla="*/ 2207950 h 3793347"/>
              <a:gd name="connsiteX5" fmla="*/ 0 w 10564100"/>
              <a:gd name="connsiteY5" fmla="*/ 2933771 h 3793347"/>
              <a:gd name="connsiteX6" fmla="*/ 30995 w 10564100"/>
              <a:gd name="connsiteY6" fmla="*/ 0 h 3793347"/>
              <a:gd name="connsiteX0" fmla="*/ 10562333 w 10564100"/>
              <a:gd name="connsiteY0" fmla="*/ 0 h 3793347"/>
              <a:gd name="connsiteX1" fmla="*/ 10562846 w 10564100"/>
              <a:gd name="connsiteY1" fmla="*/ 3793347 h 3793347"/>
              <a:gd name="connsiteX2" fmla="*/ 9024256 w 10564100"/>
              <a:gd name="connsiteY2" fmla="*/ 2944606 h 3793347"/>
              <a:gd name="connsiteX3" fmla="*/ 2294717 w 10564100"/>
              <a:gd name="connsiteY3" fmla="*/ 2929750 h 3793347"/>
              <a:gd name="connsiteX4" fmla="*/ 1200045 w 10564100"/>
              <a:gd name="connsiteY4" fmla="*/ 2207950 h 3793347"/>
              <a:gd name="connsiteX5" fmla="*/ 0 w 10564100"/>
              <a:gd name="connsiteY5" fmla="*/ 2933771 h 3793347"/>
              <a:gd name="connsiteX6" fmla="*/ 1254 w 10564100"/>
              <a:gd name="connsiteY6" fmla="*/ 0 h 3793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64100" h="3793347">
                <a:moveTo>
                  <a:pt x="10562333" y="0"/>
                </a:moveTo>
                <a:cubicBezTo>
                  <a:pt x="10562846" y="67600"/>
                  <a:pt x="10564100" y="3749932"/>
                  <a:pt x="10562846" y="3793347"/>
                </a:cubicBezTo>
                <a:cubicBezTo>
                  <a:pt x="10190427" y="3056010"/>
                  <a:pt x="9461842" y="2928661"/>
                  <a:pt x="9024256" y="2944606"/>
                </a:cubicBezTo>
                <a:lnTo>
                  <a:pt x="2294717" y="2929750"/>
                </a:lnTo>
                <a:cubicBezTo>
                  <a:pt x="1854084" y="2930298"/>
                  <a:pt x="1423155" y="2679996"/>
                  <a:pt x="1200045" y="2207950"/>
                </a:cubicBezTo>
                <a:cubicBezTo>
                  <a:pt x="964689" y="2886404"/>
                  <a:pt x="278640" y="2932893"/>
                  <a:pt x="0" y="2933771"/>
                </a:cubicBezTo>
                <a:cubicBezTo>
                  <a:pt x="2067" y="2898258"/>
                  <a:pt x="2526" y="95582"/>
                  <a:pt x="1254" y="0"/>
                </a:cubicBezTo>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lIns="33059" tIns="42976" rIns="33059" bIns="42976" anchor="ctr"/>
          <a:lstStyle/>
          <a:p>
            <a:pPr algn="ctr" defTabSz="914400">
              <a:defRPr/>
            </a:pPr>
            <a:endParaRPr lang="en-US" sz="1000" dirty="0">
              <a:solidFill>
                <a:prstClr val="white"/>
              </a:solidFill>
              <a:cs typeface="Arial"/>
            </a:endParaRPr>
          </a:p>
        </p:txBody>
      </p:sp>
      <p:sp>
        <p:nvSpPr>
          <p:cNvPr id="2" name="Titre 1"/>
          <p:cNvSpPr>
            <a:spLocks noGrp="1"/>
          </p:cNvSpPr>
          <p:nvPr>
            <p:ph type="title"/>
          </p:nvPr>
        </p:nvSpPr>
        <p:spPr>
          <a:xfrm>
            <a:off x="0" y="4490525"/>
            <a:ext cx="9906000" cy="1362097"/>
          </a:xfrm>
          <a:prstGeom prst="rect">
            <a:avLst/>
          </a:prstGeom>
        </p:spPr>
        <p:txBody>
          <a:bodyPr vert="horz" lIns="826470" tIns="33059" rIns="66118" bIns="33059" rtlCol="0" anchor="ctr" anchorCtr="0">
            <a:noAutofit/>
          </a:bodyPr>
          <a:lstStyle>
            <a:lvl1pPr algn="l" defTabSz="914342" rtl="0" eaLnBrk="1" latinLnBrk="0" hangingPunct="1">
              <a:spcBef>
                <a:spcPct val="0"/>
              </a:spcBef>
              <a:buNone/>
              <a:defRPr lang="en-US" sz="4000" b="0" kern="1200" cap="none" baseline="0" dirty="0" smtClean="0">
                <a:solidFill>
                  <a:schemeClr val="tx1"/>
                </a:solidFill>
                <a:latin typeface="Arial" pitchFamily="34" charset="0"/>
                <a:ea typeface="+mj-ea"/>
                <a:cs typeface="Arial" pitchFamily="34" charset="0"/>
              </a:defRPr>
            </a:lvl1pPr>
          </a:lstStyle>
          <a:p>
            <a:pPr lvl="0"/>
            <a:r>
              <a:rPr lang="en-US" noProof="0" smtClean="0"/>
              <a:t>Click to edit Master title style</a:t>
            </a:r>
            <a:endParaRPr lang="en-US" noProof="0" dirty="0" smtClean="0"/>
          </a:p>
        </p:txBody>
      </p:sp>
    </p:spTree>
    <p:extLst>
      <p:ext uri="{BB962C8B-B14F-4D97-AF65-F5344CB8AC3E}">
        <p14:creationId xmlns="" xmlns:p14="http://schemas.microsoft.com/office/powerpoint/2010/main" val="4143894643"/>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showMasterSp="0" preserve="1">
  <p:cSld name="4_Section Break 1">
    <p:spTree>
      <p:nvGrpSpPr>
        <p:cNvPr id="1" name=""/>
        <p:cNvGrpSpPr/>
        <p:nvPr/>
      </p:nvGrpSpPr>
      <p:grpSpPr>
        <a:xfrm>
          <a:off x="0" y="0"/>
          <a:ext cx="0" cy="0"/>
          <a:chOff x="0" y="0"/>
          <a:chExt cx="0" cy="0"/>
        </a:xfrm>
      </p:grpSpPr>
      <p:pic>
        <p:nvPicPr>
          <p:cNvPr id="157701" name="Picture 5" descr="http://talent.capgemini.com/media_library/Medias/News_Illustrations/mobile_transformation.jpg"/>
          <p:cNvPicPr>
            <a:picLocks noChangeAspect="1" noChangeArrowheads="1"/>
          </p:cNvPicPr>
          <p:nvPr userDrawn="1"/>
        </p:nvPicPr>
        <p:blipFill>
          <a:blip r:embed="rId4" cstate="email"/>
          <a:srcRect/>
          <a:stretch>
            <a:fillRect/>
          </a:stretch>
        </p:blipFill>
        <p:spPr bwMode="auto">
          <a:xfrm>
            <a:off x="5" y="0"/>
            <a:ext cx="9905999" cy="4800600"/>
          </a:xfrm>
          <a:prstGeom prst="rect">
            <a:avLst/>
          </a:prstGeom>
          <a:noFill/>
        </p:spPr>
      </p:pic>
      <p:graphicFrame>
        <p:nvGraphicFramePr>
          <p:cNvPr id="3" name="Object 2" hidden="1"/>
          <p:cNvGraphicFramePr>
            <a:graphicFrameLocks noChangeAspect="1"/>
          </p:cNvGraphicFramePr>
          <p:nvPr/>
        </p:nvGraphicFramePr>
        <p:xfrm>
          <a:off x="0" y="0"/>
          <a:ext cx="158222" cy="158750"/>
        </p:xfrm>
        <a:graphic>
          <a:graphicData uri="http://schemas.openxmlformats.org/presentationml/2006/ole">
            <p:oleObj spid="_x0000_s649218" name="think-cell Slide" r:id="rId5" imgW="360" imgH="360" progId="">
              <p:embed/>
            </p:oleObj>
          </a:graphicData>
        </a:graphic>
      </p:graphicFrame>
      <p:grpSp>
        <p:nvGrpSpPr>
          <p:cNvPr id="4" name="Group 18"/>
          <p:cNvGrpSpPr>
            <a:grpSpLocks/>
          </p:cNvGrpSpPr>
          <p:nvPr/>
        </p:nvGrpSpPr>
        <p:grpSpPr bwMode="auto">
          <a:xfrm>
            <a:off x="2579688" y="700734"/>
            <a:ext cx="6500750" cy="1502721"/>
            <a:chOff x="2579688" y="2502608"/>
            <a:chExt cx="6500750" cy="1502663"/>
          </a:xfrm>
        </p:grpSpPr>
        <p:grpSp>
          <p:nvGrpSpPr>
            <p:cNvPr id="5" name="Groupe 709"/>
            <p:cNvGrpSpPr>
              <a:grpSpLocks/>
            </p:cNvGrpSpPr>
            <p:nvPr userDrawn="1"/>
          </p:nvGrpSpPr>
          <p:grpSpPr bwMode="auto">
            <a:xfrm>
              <a:off x="8084783" y="2883520"/>
              <a:ext cx="386117" cy="518177"/>
              <a:chOff x="2344714" y="4924226"/>
              <a:chExt cx="184150" cy="252413"/>
            </a:xfrm>
          </p:grpSpPr>
          <p:sp>
            <p:nvSpPr>
              <p:cNvPr id="40" name="Freeform 449"/>
              <p:cNvSpPr>
                <a:spLocks/>
              </p:cNvSpPr>
              <p:nvPr/>
            </p:nvSpPr>
            <p:spPr bwMode="auto">
              <a:xfrm>
                <a:off x="2344694" y="4923950"/>
                <a:ext cx="184548" cy="252859"/>
              </a:xfrm>
              <a:custGeom>
                <a:avLst/>
                <a:gdLst/>
                <a:ahLst/>
                <a:cxnLst>
                  <a:cxn ang="0">
                    <a:pos x="97" y="159"/>
                  </a:cxn>
                  <a:cxn ang="0">
                    <a:pos x="20" y="159"/>
                  </a:cxn>
                  <a:cxn ang="0">
                    <a:pos x="20" y="159"/>
                  </a:cxn>
                  <a:cxn ang="0">
                    <a:pos x="15" y="159"/>
                  </a:cxn>
                  <a:cxn ang="0">
                    <a:pos x="13" y="157"/>
                  </a:cxn>
                  <a:cxn ang="0">
                    <a:pos x="6" y="154"/>
                  </a:cxn>
                  <a:cxn ang="0">
                    <a:pos x="1" y="147"/>
                  </a:cxn>
                  <a:cxn ang="0">
                    <a:pos x="0" y="143"/>
                  </a:cxn>
                  <a:cxn ang="0">
                    <a:pos x="0" y="140"/>
                  </a:cxn>
                  <a:cxn ang="0">
                    <a:pos x="0" y="19"/>
                  </a:cxn>
                  <a:cxn ang="0">
                    <a:pos x="0" y="19"/>
                  </a:cxn>
                  <a:cxn ang="0">
                    <a:pos x="0" y="15"/>
                  </a:cxn>
                  <a:cxn ang="0">
                    <a:pos x="1" y="12"/>
                  </a:cxn>
                  <a:cxn ang="0">
                    <a:pos x="6" y="5"/>
                  </a:cxn>
                  <a:cxn ang="0">
                    <a:pos x="13" y="2"/>
                  </a:cxn>
                  <a:cxn ang="0">
                    <a:pos x="15" y="0"/>
                  </a:cxn>
                  <a:cxn ang="0">
                    <a:pos x="20" y="0"/>
                  </a:cxn>
                  <a:cxn ang="0">
                    <a:pos x="97" y="0"/>
                  </a:cxn>
                  <a:cxn ang="0">
                    <a:pos x="97" y="0"/>
                  </a:cxn>
                  <a:cxn ang="0">
                    <a:pos x="101" y="0"/>
                  </a:cxn>
                  <a:cxn ang="0">
                    <a:pos x="105" y="2"/>
                  </a:cxn>
                  <a:cxn ang="0">
                    <a:pos x="111" y="5"/>
                  </a:cxn>
                  <a:cxn ang="0">
                    <a:pos x="115" y="12"/>
                  </a:cxn>
                  <a:cxn ang="0">
                    <a:pos x="116" y="15"/>
                  </a:cxn>
                  <a:cxn ang="0">
                    <a:pos x="116" y="19"/>
                  </a:cxn>
                  <a:cxn ang="0">
                    <a:pos x="116" y="159"/>
                  </a:cxn>
                </a:cxnLst>
                <a:rect l="0" t="0" r="r" b="b"/>
                <a:pathLst>
                  <a:path w="116" h="159">
                    <a:moveTo>
                      <a:pt x="97" y="159"/>
                    </a:moveTo>
                    <a:lnTo>
                      <a:pt x="20" y="159"/>
                    </a:lnTo>
                    <a:lnTo>
                      <a:pt x="20" y="159"/>
                    </a:lnTo>
                    <a:lnTo>
                      <a:pt x="15" y="159"/>
                    </a:lnTo>
                    <a:lnTo>
                      <a:pt x="13" y="157"/>
                    </a:lnTo>
                    <a:lnTo>
                      <a:pt x="6" y="154"/>
                    </a:lnTo>
                    <a:lnTo>
                      <a:pt x="1" y="147"/>
                    </a:lnTo>
                    <a:lnTo>
                      <a:pt x="0" y="143"/>
                    </a:lnTo>
                    <a:lnTo>
                      <a:pt x="0" y="140"/>
                    </a:lnTo>
                    <a:lnTo>
                      <a:pt x="0" y="19"/>
                    </a:lnTo>
                    <a:lnTo>
                      <a:pt x="0" y="19"/>
                    </a:lnTo>
                    <a:lnTo>
                      <a:pt x="0" y="15"/>
                    </a:lnTo>
                    <a:lnTo>
                      <a:pt x="1" y="12"/>
                    </a:lnTo>
                    <a:lnTo>
                      <a:pt x="6" y="5"/>
                    </a:lnTo>
                    <a:lnTo>
                      <a:pt x="13" y="2"/>
                    </a:lnTo>
                    <a:lnTo>
                      <a:pt x="15" y="0"/>
                    </a:lnTo>
                    <a:lnTo>
                      <a:pt x="20" y="0"/>
                    </a:lnTo>
                    <a:lnTo>
                      <a:pt x="97" y="0"/>
                    </a:lnTo>
                    <a:lnTo>
                      <a:pt x="97" y="0"/>
                    </a:lnTo>
                    <a:lnTo>
                      <a:pt x="101" y="0"/>
                    </a:lnTo>
                    <a:lnTo>
                      <a:pt x="105" y="2"/>
                    </a:lnTo>
                    <a:lnTo>
                      <a:pt x="111" y="5"/>
                    </a:lnTo>
                    <a:lnTo>
                      <a:pt x="115" y="12"/>
                    </a:lnTo>
                    <a:lnTo>
                      <a:pt x="116" y="15"/>
                    </a:lnTo>
                    <a:lnTo>
                      <a:pt x="116" y="19"/>
                    </a:lnTo>
                    <a:lnTo>
                      <a:pt x="116" y="159"/>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41" name="Freeform 450"/>
              <p:cNvSpPr>
                <a:spLocks/>
              </p:cNvSpPr>
              <p:nvPr/>
            </p:nvSpPr>
            <p:spPr bwMode="auto">
              <a:xfrm>
                <a:off x="2365199" y="4944828"/>
                <a:ext cx="145178" cy="231981"/>
              </a:xfrm>
              <a:custGeom>
                <a:avLst/>
                <a:gdLst/>
                <a:ahLst/>
                <a:cxnLst>
                  <a:cxn ang="0">
                    <a:pos x="32" y="129"/>
                  </a:cxn>
                  <a:cxn ang="0">
                    <a:pos x="32" y="129"/>
                  </a:cxn>
                  <a:cxn ang="0">
                    <a:pos x="34" y="133"/>
                  </a:cxn>
                  <a:cxn ang="0">
                    <a:pos x="35" y="136"/>
                  </a:cxn>
                  <a:cxn ang="0">
                    <a:pos x="39" y="137"/>
                  </a:cxn>
                  <a:cxn ang="0">
                    <a:pos x="41" y="138"/>
                  </a:cxn>
                  <a:cxn ang="0">
                    <a:pos x="41" y="138"/>
                  </a:cxn>
                  <a:cxn ang="0">
                    <a:pos x="45" y="137"/>
                  </a:cxn>
                  <a:cxn ang="0">
                    <a:pos x="48" y="136"/>
                  </a:cxn>
                  <a:cxn ang="0">
                    <a:pos x="49" y="133"/>
                  </a:cxn>
                  <a:cxn ang="0">
                    <a:pos x="50" y="129"/>
                  </a:cxn>
                  <a:cxn ang="0">
                    <a:pos x="50" y="129"/>
                  </a:cxn>
                  <a:cxn ang="0">
                    <a:pos x="49" y="125"/>
                  </a:cxn>
                  <a:cxn ang="0">
                    <a:pos x="48" y="123"/>
                  </a:cxn>
                  <a:cxn ang="0">
                    <a:pos x="45" y="122"/>
                  </a:cxn>
                  <a:cxn ang="0">
                    <a:pos x="41" y="120"/>
                  </a:cxn>
                  <a:cxn ang="0">
                    <a:pos x="7" y="120"/>
                  </a:cxn>
                  <a:cxn ang="0">
                    <a:pos x="7" y="120"/>
                  </a:cxn>
                  <a:cxn ang="0">
                    <a:pos x="5" y="120"/>
                  </a:cxn>
                  <a:cxn ang="0">
                    <a:pos x="2" y="119"/>
                  </a:cxn>
                  <a:cxn ang="0">
                    <a:pos x="1" y="117"/>
                  </a:cxn>
                  <a:cxn ang="0">
                    <a:pos x="0" y="114"/>
                  </a:cxn>
                  <a:cxn ang="0">
                    <a:pos x="0" y="6"/>
                  </a:cxn>
                  <a:cxn ang="0">
                    <a:pos x="0" y="6"/>
                  </a:cxn>
                  <a:cxn ang="0">
                    <a:pos x="1" y="4"/>
                  </a:cxn>
                  <a:cxn ang="0">
                    <a:pos x="2" y="2"/>
                  </a:cxn>
                  <a:cxn ang="0">
                    <a:pos x="5" y="1"/>
                  </a:cxn>
                  <a:cxn ang="0">
                    <a:pos x="7" y="0"/>
                  </a:cxn>
                  <a:cxn ang="0">
                    <a:pos x="84" y="0"/>
                  </a:cxn>
                  <a:cxn ang="0">
                    <a:pos x="84" y="0"/>
                  </a:cxn>
                  <a:cxn ang="0">
                    <a:pos x="87" y="1"/>
                  </a:cxn>
                  <a:cxn ang="0">
                    <a:pos x="88" y="2"/>
                  </a:cxn>
                  <a:cxn ang="0">
                    <a:pos x="89" y="4"/>
                  </a:cxn>
                  <a:cxn ang="0">
                    <a:pos x="91" y="6"/>
                  </a:cxn>
                  <a:cxn ang="0">
                    <a:pos x="91" y="139"/>
                  </a:cxn>
                  <a:cxn ang="0">
                    <a:pos x="91" y="139"/>
                  </a:cxn>
                  <a:cxn ang="0">
                    <a:pos x="89" y="142"/>
                  </a:cxn>
                  <a:cxn ang="0">
                    <a:pos x="88" y="144"/>
                  </a:cxn>
                  <a:cxn ang="0">
                    <a:pos x="87" y="146"/>
                  </a:cxn>
                  <a:cxn ang="0">
                    <a:pos x="84" y="146"/>
                  </a:cxn>
                </a:cxnLst>
                <a:rect l="0" t="0" r="r" b="b"/>
                <a:pathLst>
                  <a:path w="91" h="146">
                    <a:moveTo>
                      <a:pt x="32" y="129"/>
                    </a:moveTo>
                    <a:lnTo>
                      <a:pt x="32" y="129"/>
                    </a:lnTo>
                    <a:lnTo>
                      <a:pt x="34" y="133"/>
                    </a:lnTo>
                    <a:lnTo>
                      <a:pt x="35" y="136"/>
                    </a:lnTo>
                    <a:lnTo>
                      <a:pt x="39" y="137"/>
                    </a:lnTo>
                    <a:lnTo>
                      <a:pt x="41" y="138"/>
                    </a:lnTo>
                    <a:lnTo>
                      <a:pt x="41" y="138"/>
                    </a:lnTo>
                    <a:lnTo>
                      <a:pt x="45" y="137"/>
                    </a:lnTo>
                    <a:lnTo>
                      <a:pt x="48" y="136"/>
                    </a:lnTo>
                    <a:lnTo>
                      <a:pt x="49" y="133"/>
                    </a:lnTo>
                    <a:lnTo>
                      <a:pt x="50" y="129"/>
                    </a:lnTo>
                    <a:lnTo>
                      <a:pt x="50" y="129"/>
                    </a:lnTo>
                    <a:lnTo>
                      <a:pt x="49" y="125"/>
                    </a:lnTo>
                    <a:lnTo>
                      <a:pt x="48" y="123"/>
                    </a:lnTo>
                    <a:lnTo>
                      <a:pt x="45" y="122"/>
                    </a:lnTo>
                    <a:lnTo>
                      <a:pt x="41" y="120"/>
                    </a:lnTo>
                    <a:lnTo>
                      <a:pt x="7" y="120"/>
                    </a:lnTo>
                    <a:lnTo>
                      <a:pt x="7" y="120"/>
                    </a:lnTo>
                    <a:lnTo>
                      <a:pt x="5" y="120"/>
                    </a:lnTo>
                    <a:lnTo>
                      <a:pt x="2" y="119"/>
                    </a:lnTo>
                    <a:lnTo>
                      <a:pt x="1" y="117"/>
                    </a:lnTo>
                    <a:lnTo>
                      <a:pt x="0" y="114"/>
                    </a:lnTo>
                    <a:lnTo>
                      <a:pt x="0" y="6"/>
                    </a:lnTo>
                    <a:lnTo>
                      <a:pt x="0" y="6"/>
                    </a:lnTo>
                    <a:lnTo>
                      <a:pt x="1" y="4"/>
                    </a:lnTo>
                    <a:lnTo>
                      <a:pt x="2" y="2"/>
                    </a:lnTo>
                    <a:lnTo>
                      <a:pt x="5" y="1"/>
                    </a:lnTo>
                    <a:lnTo>
                      <a:pt x="7" y="0"/>
                    </a:lnTo>
                    <a:lnTo>
                      <a:pt x="84" y="0"/>
                    </a:lnTo>
                    <a:lnTo>
                      <a:pt x="84" y="0"/>
                    </a:lnTo>
                    <a:lnTo>
                      <a:pt x="87" y="1"/>
                    </a:lnTo>
                    <a:lnTo>
                      <a:pt x="88" y="2"/>
                    </a:lnTo>
                    <a:lnTo>
                      <a:pt x="89" y="4"/>
                    </a:lnTo>
                    <a:lnTo>
                      <a:pt x="91" y="6"/>
                    </a:lnTo>
                    <a:lnTo>
                      <a:pt x="91" y="139"/>
                    </a:lnTo>
                    <a:lnTo>
                      <a:pt x="91" y="139"/>
                    </a:lnTo>
                    <a:lnTo>
                      <a:pt x="89" y="142"/>
                    </a:lnTo>
                    <a:lnTo>
                      <a:pt x="88" y="144"/>
                    </a:lnTo>
                    <a:lnTo>
                      <a:pt x="87" y="146"/>
                    </a:lnTo>
                    <a:lnTo>
                      <a:pt x="84" y="146"/>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grpSp>
        <p:grpSp>
          <p:nvGrpSpPr>
            <p:cNvPr id="6" name="Groupe 836"/>
            <p:cNvGrpSpPr>
              <a:grpSpLocks/>
            </p:cNvGrpSpPr>
            <p:nvPr userDrawn="1"/>
          </p:nvGrpSpPr>
          <p:grpSpPr bwMode="auto">
            <a:xfrm>
              <a:off x="6165033" y="2867225"/>
              <a:ext cx="722304" cy="534472"/>
              <a:chOff x="1163614" y="7062589"/>
              <a:chExt cx="344488" cy="260350"/>
            </a:xfrm>
          </p:grpSpPr>
          <p:sp>
            <p:nvSpPr>
              <p:cNvPr id="26" name="Freeform 578"/>
              <p:cNvSpPr>
                <a:spLocks/>
              </p:cNvSpPr>
              <p:nvPr/>
            </p:nvSpPr>
            <p:spPr bwMode="auto">
              <a:xfrm>
                <a:off x="1477958" y="7108914"/>
                <a:ext cx="30348" cy="166252"/>
              </a:xfrm>
              <a:custGeom>
                <a:avLst/>
                <a:gdLst/>
                <a:ahLst/>
                <a:cxnLst>
                  <a:cxn ang="0">
                    <a:pos x="0" y="105"/>
                  </a:cxn>
                  <a:cxn ang="0">
                    <a:pos x="0" y="105"/>
                  </a:cxn>
                  <a:cxn ang="0">
                    <a:pos x="7" y="94"/>
                  </a:cxn>
                  <a:cxn ang="0">
                    <a:pos x="14" y="81"/>
                  </a:cxn>
                  <a:cxn ang="0">
                    <a:pos x="17" y="67"/>
                  </a:cxn>
                  <a:cxn ang="0">
                    <a:pos x="19" y="52"/>
                  </a:cxn>
                  <a:cxn ang="0">
                    <a:pos x="19" y="52"/>
                  </a:cxn>
                  <a:cxn ang="0">
                    <a:pos x="17" y="38"/>
                  </a:cxn>
                  <a:cxn ang="0">
                    <a:pos x="14" y="24"/>
                  </a:cxn>
                  <a:cxn ang="0">
                    <a:pos x="7" y="12"/>
                  </a:cxn>
                  <a:cxn ang="0">
                    <a:pos x="0" y="0"/>
                  </a:cxn>
                </a:cxnLst>
                <a:rect l="0" t="0" r="r" b="b"/>
                <a:pathLst>
                  <a:path w="19" h="105">
                    <a:moveTo>
                      <a:pt x="0" y="105"/>
                    </a:moveTo>
                    <a:lnTo>
                      <a:pt x="0" y="105"/>
                    </a:lnTo>
                    <a:lnTo>
                      <a:pt x="7" y="94"/>
                    </a:lnTo>
                    <a:lnTo>
                      <a:pt x="14" y="81"/>
                    </a:lnTo>
                    <a:lnTo>
                      <a:pt x="17" y="67"/>
                    </a:lnTo>
                    <a:lnTo>
                      <a:pt x="19" y="52"/>
                    </a:lnTo>
                    <a:lnTo>
                      <a:pt x="19" y="52"/>
                    </a:lnTo>
                    <a:lnTo>
                      <a:pt x="17" y="38"/>
                    </a:lnTo>
                    <a:lnTo>
                      <a:pt x="14" y="24"/>
                    </a:lnTo>
                    <a:lnTo>
                      <a:pt x="7" y="12"/>
                    </a:lnTo>
                    <a:lnTo>
                      <a:pt x="0" y="0"/>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27" name="Freeform 579"/>
              <p:cNvSpPr>
                <a:spLocks/>
              </p:cNvSpPr>
              <p:nvPr/>
            </p:nvSpPr>
            <p:spPr bwMode="auto">
              <a:xfrm>
                <a:off x="1277825" y="7273619"/>
                <a:ext cx="101707" cy="49489"/>
              </a:xfrm>
              <a:custGeom>
                <a:avLst/>
                <a:gdLst/>
                <a:ahLst/>
                <a:cxnLst>
                  <a:cxn ang="0">
                    <a:pos x="0" y="0"/>
                  </a:cxn>
                  <a:cxn ang="0">
                    <a:pos x="0" y="0"/>
                  </a:cxn>
                  <a:cxn ang="0">
                    <a:pos x="7" y="7"/>
                  </a:cxn>
                  <a:cxn ang="0">
                    <a:pos x="13" y="13"/>
                  </a:cxn>
                  <a:cxn ang="0">
                    <a:pos x="21" y="18"/>
                  </a:cxn>
                  <a:cxn ang="0">
                    <a:pos x="28" y="22"/>
                  </a:cxn>
                  <a:cxn ang="0">
                    <a:pos x="36" y="26"/>
                  </a:cxn>
                  <a:cxn ang="0">
                    <a:pos x="45" y="28"/>
                  </a:cxn>
                  <a:cxn ang="0">
                    <a:pos x="54" y="29"/>
                  </a:cxn>
                  <a:cxn ang="0">
                    <a:pos x="64" y="31"/>
                  </a:cxn>
                </a:cxnLst>
                <a:rect l="0" t="0" r="r" b="b"/>
                <a:pathLst>
                  <a:path w="64" h="31">
                    <a:moveTo>
                      <a:pt x="0" y="0"/>
                    </a:moveTo>
                    <a:lnTo>
                      <a:pt x="0" y="0"/>
                    </a:lnTo>
                    <a:lnTo>
                      <a:pt x="7" y="7"/>
                    </a:lnTo>
                    <a:lnTo>
                      <a:pt x="13" y="13"/>
                    </a:lnTo>
                    <a:lnTo>
                      <a:pt x="21" y="18"/>
                    </a:lnTo>
                    <a:lnTo>
                      <a:pt x="28" y="22"/>
                    </a:lnTo>
                    <a:lnTo>
                      <a:pt x="36" y="26"/>
                    </a:lnTo>
                    <a:lnTo>
                      <a:pt x="45" y="28"/>
                    </a:lnTo>
                    <a:lnTo>
                      <a:pt x="54" y="29"/>
                    </a:lnTo>
                    <a:lnTo>
                      <a:pt x="64" y="31"/>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28" name="Line 580"/>
              <p:cNvSpPr>
                <a:spLocks noChangeShapeType="1"/>
              </p:cNvSpPr>
              <p:nvPr/>
            </p:nvSpPr>
            <p:spPr bwMode="auto">
              <a:xfrm>
                <a:off x="1247477" y="7190880"/>
                <a:ext cx="1640" cy="1547"/>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29" name="Line 581"/>
              <p:cNvSpPr>
                <a:spLocks noChangeShapeType="1"/>
              </p:cNvSpPr>
              <p:nvPr/>
            </p:nvSpPr>
            <p:spPr bwMode="auto">
              <a:xfrm>
                <a:off x="1277825" y="7108914"/>
                <a:ext cx="1640" cy="1547"/>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30" name="Freeform 582"/>
              <p:cNvSpPr>
                <a:spLocks/>
              </p:cNvSpPr>
              <p:nvPr/>
            </p:nvSpPr>
            <p:spPr bwMode="auto">
              <a:xfrm>
                <a:off x="1277825" y="7062518"/>
                <a:ext cx="200134" cy="46396"/>
              </a:xfrm>
              <a:custGeom>
                <a:avLst/>
                <a:gdLst/>
                <a:ahLst/>
                <a:cxnLst>
                  <a:cxn ang="0">
                    <a:pos x="0" y="29"/>
                  </a:cxn>
                  <a:cxn ang="0">
                    <a:pos x="0" y="29"/>
                  </a:cxn>
                  <a:cxn ang="0">
                    <a:pos x="7" y="23"/>
                  </a:cxn>
                  <a:cxn ang="0">
                    <a:pos x="13" y="17"/>
                  </a:cxn>
                  <a:cxn ang="0">
                    <a:pos x="21" y="12"/>
                  </a:cxn>
                  <a:cxn ang="0">
                    <a:pos x="28" y="8"/>
                  </a:cxn>
                  <a:cxn ang="0">
                    <a:pos x="37" y="4"/>
                  </a:cxn>
                  <a:cxn ang="0">
                    <a:pos x="45" y="3"/>
                  </a:cxn>
                  <a:cxn ang="0">
                    <a:pos x="54" y="0"/>
                  </a:cxn>
                  <a:cxn ang="0">
                    <a:pos x="64" y="0"/>
                  </a:cxn>
                  <a:cxn ang="0">
                    <a:pos x="64" y="0"/>
                  </a:cxn>
                  <a:cxn ang="0">
                    <a:pos x="73" y="0"/>
                  </a:cxn>
                  <a:cxn ang="0">
                    <a:pos x="81" y="3"/>
                  </a:cxn>
                  <a:cxn ang="0">
                    <a:pos x="90" y="4"/>
                  </a:cxn>
                  <a:cxn ang="0">
                    <a:pos x="98" y="8"/>
                  </a:cxn>
                  <a:cxn ang="0">
                    <a:pos x="105" y="12"/>
                  </a:cxn>
                  <a:cxn ang="0">
                    <a:pos x="113" y="17"/>
                  </a:cxn>
                  <a:cxn ang="0">
                    <a:pos x="119" y="23"/>
                  </a:cxn>
                  <a:cxn ang="0">
                    <a:pos x="126" y="29"/>
                  </a:cxn>
                </a:cxnLst>
                <a:rect l="0" t="0" r="r" b="b"/>
                <a:pathLst>
                  <a:path w="126" h="29">
                    <a:moveTo>
                      <a:pt x="0" y="29"/>
                    </a:moveTo>
                    <a:lnTo>
                      <a:pt x="0" y="29"/>
                    </a:lnTo>
                    <a:lnTo>
                      <a:pt x="7" y="23"/>
                    </a:lnTo>
                    <a:lnTo>
                      <a:pt x="13" y="17"/>
                    </a:lnTo>
                    <a:lnTo>
                      <a:pt x="21" y="12"/>
                    </a:lnTo>
                    <a:lnTo>
                      <a:pt x="28" y="8"/>
                    </a:lnTo>
                    <a:lnTo>
                      <a:pt x="37" y="4"/>
                    </a:lnTo>
                    <a:lnTo>
                      <a:pt x="45" y="3"/>
                    </a:lnTo>
                    <a:lnTo>
                      <a:pt x="54" y="0"/>
                    </a:lnTo>
                    <a:lnTo>
                      <a:pt x="64" y="0"/>
                    </a:lnTo>
                    <a:lnTo>
                      <a:pt x="64" y="0"/>
                    </a:lnTo>
                    <a:lnTo>
                      <a:pt x="73" y="0"/>
                    </a:lnTo>
                    <a:lnTo>
                      <a:pt x="81" y="3"/>
                    </a:lnTo>
                    <a:lnTo>
                      <a:pt x="90" y="4"/>
                    </a:lnTo>
                    <a:lnTo>
                      <a:pt x="98" y="8"/>
                    </a:lnTo>
                    <a:lnTo>
                      <a:pt x="105" y="12"/>
                    </a:lnTo>
                    <a:lnTo>
                      <a:pt x="113" y="17"/>
                    </a:lnTo>
                    <a:lnTo>
                      <a:pt x="119" y="23"/>
                    </a:lnTo>
                    <a:lnTo>
                      <a:pt x="126" y="29"/>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31" name="Freeform 583"/>
              <p:cNvSpPr>
                <a:spLocks/>
              </p:cNvSpPr>
              <p:nvPr/>
            </p:nvSpPr>
            <p:spPr bwMode="auto">
              <a:xfrm>
                <a:off x="1277825" y="7108914"/>
                <a:ext cx="200134" cy="21651"/>
              </a:xfrm>
              <a:custGeom>
                <a:avLst/>
                <a:gdLst/>
                <a:ahLst/>
                <a:cxnLst>
                  <a:cxn ang="0">
                    <a:pos x="0" y="0"/>
                  </a:cxn>
                  <a:cxn ang="0">
                    <a:pos x="0" y="0"/>
                  </a:cxn>
                  <a:cxn ang="0">
                    <a:pos x="13" y="7"/>
                  </a:cxn>
                  <a:cxn ang="0">
                    <a:pos x="28" y="10"/>
                  </a:cxn>
                  <a:cxn ang="0">
                    <a:pos x="45" y="13"/>
                  </a:cxn>
                  <a:cxn ang="0">
                    <a:pos x="62" y="14"/>
                  </a:cxn>
                  <a:cxn ang="0">
                    <a:pos x="62" y="14"/>
                  </a:cxn>
                  <a:cxn ang="0">
                    <a:pos x="81" y="13"/>
                  </a:cxn>
                  <a:cxn ang="0">
                    <a:pos x="98" y="10"/>
                  </a:cxn>
                  <a:cxn ang="0">
                    <a:pos x="113" y="5"/>
                  </a:cxn>
                  <a:cxn ang="0">
                    <a:pos x="126" y="0"/>
                  </a:cxn>
                </a:cxnLst>
                <a:rect l="0" t="0" r="r" b="b"/>
                <a:pathLst>
                  <a:path w="126" h="14">
                    <a:moveTo>
                      <a:pt x="0" y="0"/>
                    </a:moveTo>
                    <a:lnTo>
                      <a:pt x="0" y="0"/>
                    </a:lnTo>
                    <a:lnTo>
                      <a:pt x="13" y="7"/>
                    </a:lnTo>
                    <a:lnTo>
                      <a:pt x="28" y="10"/>
                    </a:lnTo>
                    <a:lnTo>
                      <a:pt x="45" y="13"/>
                    </a:lnTo>
                    <a:lnTo>
                      <a:pt x="62" y="14"/>
                    </a:lnTo>
                    <a:lnTo>
                      <a:pt x="62" y="14"/>
                    </a:lnTo>
                    <a:lnTo>
                      <a:pt x="81" y="13"/>
                    </a:lnTo>
                    <a:lnTo>
                      <a:pt x="98" y="10"/>
                    </a:lnTo>
                    <a:lnTo>
                      <a:pt x="113" y="5"/>
                    </a:lnTo>
                    <a:lnTo>
                      <a:pt x="126" y="0"/>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32" name="Freeform 584"/>
              <p:cNvSpPr>
                <a:spLocks/>
              </p:cNvSpPr>
              <p:nvPr/>
            </p:nvSpPr>
            <p:spPr bwMode="auto">
              <a:xfrm>
                <a:off x="1277825" y="7251968"/>
                <a:ext cx="200134" cy="23198"/>
              </a:xfrm>
              <a:custGeom>
                <a:avLst/>
                <a:gdLst/>
                <a:ahLst/>
                <a:cxnLst>
                  <a:cxn ang="0">
                    <a:pos x="126" y="14"/>
                  </a:cxn>
                  <a:cxn ang="0">
                    <a:pos x="126" y="14"/>
                  </a:cxn>
                  <a:cxn ang="0">
                    <a:pos x="113" y="9"/>
                  </a:cxn>
                  <a:cxn ang="0">
                    <a:pos x="98" y="4"/>
                  </a:cxn>
                  <a:cxn ang="0">
                    <a:pos x="81" y="2"/>
                  </a:cxn>
                  <a:cxn ang="0">
                    <a:pos x="64" y="0"/>
                  </a:cxn>
                  <a:cxn ang="0">
                    <a:pos x="64" y="0"/>
                  </a:cxn>
                  <a:cxn ang="0">
                    <a:pos x="45" y="2"/>
                  </a:cxn>
                  <a:cxn ang="0">
                    <a:pos x="28" y="4"/>
                  </a:cxn>
                  <a:cxn ang="0">
                    <a:pos x="13" y="9"/>
                  </a:cxn>
                  <a:cxn ang="0">
                    <a:pos x="0" y="15"/>
                  </a:cxn>
                </a:cxnLst>
                <a:rect l="0" t="0" r="r" b="b"/>
                <a:pathLst>
                  <a:path w="126" h="15">
                    <a:moveTo>
                      <a:pt x="126" y="14"/>
                    </a:moveTo>
                    <a:lnTo>
                      <a:pt x="126" y="14"/>
                    </a:lnTo>
                    <a:lnTo>
                      <a:pt x="113" y="9"/>
                    </a:lnTo>
                    <a:lnTo>
                      <a:pt x="98" y="4"/>
                    </a:lnTo>
                    <a:lnTo>
                      <a:pt x="81" y="2"/>
                    </a:lnTo>
                    <a:lnTo>
                      <a:pt x="64" y="0"/>
                    </a:lnTo>
                    <a:lnTo>
                      <a:pt x="64" y="0"/>
                    </a:lnTo>
                    <a:lnTo>
                      <a:pt x="45" y="2"/>
                    </a:lnTo>
                    <a:lnTo>
                      <a:pt x="28" y="4"/>
                    </a:lnTo>
                    <a:lnTo>
                      <a:pt x="13" y="9"/>
                    </a:lnTo>
                    <a:lnTo>
                      <a:pt x="0" y="15"/>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33" name="Freeform 585"/>
              <p:cNvSpPr>
                <a:spLocks/>
              </p:cNvSpPr>
              <p:nvPr/>
            </p:nvSpPr>
            <p:spPr bwMode="auto">
              <a:xfrm>
                <a:off x="1308173" y="7062518"/>
                <a:ext cx="141078" cy="260591"/>
              </a:xfrm>
              <a:custGeom>
                <a:avLst/>
                <a:gdLst/>
                <a:ahLst/>
                <a:cxnLst>
                  <a:cxn ang="0">
                    <a:pos x="0" y="81"/>
                  </a:cxn>
                  <a:cxn ang="0">
                    <a:pos x="0" y="81"/>
                  </a:cxn>
                  <a:cxn ang="0">
                    <a:pos x="2" y="65"/>
                  </a:cxn>
                  <a:cxn ang="0">
                    <a:pos x="4" y="50"/>
                  </a:cxn>
                  <a:cxn ang="0">
                    <a:pos x="8" y="36"/>
                  </a:cxn>
                  <a:cxn ang="0">
                    <a:pos x="13" y="24"/>
                  </a:cxn>
                  <a:cxn ang="0">
                    <a:pos x="19" y="14"/>
                  </a:cxn>
                  <a:cxn ang="0">
                    <a:pos x="27" y="7"/>
                  </a:cxn>
                  <a:cxn ang="0">
                    <a:pos x="36" y="1"/>
                  </a:cxn>
                  <a:cxn ang="0">
                    <a:pos x="40" y="0"/>
                  </a:cxn>
                  <a:cxn ang="0">
                    <a:pos x="45" y="0"/>
                  </a:cxn>
                  <a:cxn ang="0">
                    <a:pos x="45" y="0"/>
                  </a:cxn>
                  <a:cxn ang="0">
                    <a:pos x="48" y="0"/>
                  </a:cxn>
                  <a:cxn ang="0">
                    <a:pos x="54" y="1"/>
                  </a:cxn>
                  <a:cxn ang="0">
                    <a:pos x="61" y="7"/>
                  </a:cxn>
                  <a:cxn ang="0">
                    <a:pos x="69" y="14"/>
                  </a:cxn>
                  <a:cxn ang="0">
                    <a:pos x="75" y="24"/>
                  </a:cxn>
                  <a:cxn ang="0">
                    <a:pos x="81" y="36"/>
                  </a:cxn>
                  <a:cxn ang="0">
                    <a:pos x="85" y="50"/>
                  </a:cxn>
                  <a:cxn ang="0">
                    <a:pos x="88" y="65"/>
                  </a:cxn>
                  <a:cxn ang="0">
                    <a:pos x="89" y="81"/>
                  </a:cxn>
                  <a:cxn ang="0">
                    <a:pos x="89" y="81"/>
                  </a:cxn>
                  <a:cxn ang="0">
                    <a:pos x="88" y="98"/>
                  </a:cxn>
                  <a:cxn ang="0">
                    <a:pos x="85" y="113"/>
                  </a:cxn>
                  <a:cxn ang="0">
                    <a:pos x="81" y="127"/>
                  </a:cxn>
                  <a:cxn ang="0">
                    <a:pos x="75" y="140"/>
                  </a:cxn>
                  <a:cxn ang="0">
                    <a:pos x="69" y="150"/>
                  </a:cxn>
                  <a:cxn ang="0">
                    <a:pos x="61" y="157"/>
                  </a:cxn>
                  <a:cxn ang="0">
                    <a:pos x="54" y="161"/>
                  </a:cxn>
                  <a:cxn ang="0">
                    <a:pos x="48" y="162"/>
                  </a:cxn>
                  <a:cxn ang="0">
                    <a:pos x="45" y="164"/>
                  </a:cxn>
                  <a:cxn ang="0">
                    <a:pos x="45" y="164"/>
                  </a:cxn>
                  <a:cxn ang="0">
                    <a:pos x="38" y="162"/>
                  </a:cxn>
                  <a:cxn ang="0">
                    <a:pos x="33" y="160"/>
                  </a:cxn>
                  <a:cxn ang="0">
                    <a:pos x="27" y="157"/>
                  </a:cxn>
                  <a:cxn ang="0">
                    <a:pos x="22" y="152"/>
                  </a:cxn>
                  <a:cxn ang="0">
                    <a:pos x="18" y="147"/>
                  </a:cxn>
                  <a:cxn ang="0">
                    <a:pos x="13" y="140"/>
                  </a:cxn>
                  <a:cxn ang="0">
                    <a:pos x="9" y="132"/>
                  </a:cxn>
                  <a:cxn ang="0">
                    <a:pos x="7" y="124"/>
                  </a:cxn>
                </a:cxnLst>
                <a:rect l="0" t="0" r="r" b="b"/>
                <a:pathLst>
                  <a:path w="89" h="164">
                    <a:moveTo>
                      <a:pt x="0" y="81"/>
                    </a:moveTo>
                    <a:lnTo>
                      <a:pt x="0" y="81"/>
                    </a:lnTo>
                    <a:lnTo>
                      <a:pt x="2" y="65"/>
                    </a:lnTo>
                    <a:lnTo>
                      <a:pt x="4" y="50"/>
                    </a:lnTo>
                    <a:lnTo>
                      <a:pt x="8" y="36"/>
                    </a:lnTo>
                    <a:lnTo>
                      <a:pt x="13" y="24"/>
                    </a:lnTo>
                    <a:lnTo>
                      <a:pt x="19" y="14"/>
                    </a:lnTo>
                    <a:lnTo>
                      <a:pt x="27" y="7"/>
                    </a:lnTo>
                    <a:lnTo>
                      <a:pt x="36" y="1"/>
                    </a:lnTo>
                    <a:lnTo>
                      <a:pt x="40" y="0"/>
                    </a:lnTo>
                    <a:lnTo>
                      <a:pt x="45" y="0"/>
                    </a:lnTo>
                    <a:lnTo>
                      <a:pt x="45" y="0"/>
                    </a:lnTo>
                    <a:lnTo>
                      <a:pt x="48" y="0"/>
                    </a:lnTo>
                    <a:lnTo>
                      <a:pt x="54" y="1"/>
                    </a:lnTo>
                    <a:lnTo>
                      <a:pt x="61" y="7"/>
                    </a:lnTo>
                    <a:lnTo>
                      <a:pt x="69" y="14"/>
                    </a:lnTo>
                    <a:lnTo>
                      <a:pt x="75" y="24"/>
                    </a:lnTo>
                    <a:lnTo>
                      <a:pt x="81" y="36"/>
                    </a:lnTo>
                    <a:lnTo>
                      <a:pt x="85" y="50"/>
                    </a:lnTo>
                    <a:lnTo>
                      <a:pt x="88" y="65"/>
                    </a:lnTo>
                    <a:lnTo>
                      <a:pt x="89" y="81"/>
                    </a:lnTo>
                    <a:lnTo>
                      <a:pt x="89" y="81"/>
                    </a:lnTo>
                    <a:lnTo>
                      <a:pt x="88" y="98"/>
                    </a:lnTo>
                    <a:lnTo>
                      <a:pt x="85" y="113"/>
                    </a:lnTo>
                    <a:lnTo>
                      <a:pt x="81" y="127"/>
                    </a:lnTo>
                    <a:lnTo>
                      <a:pt x="75" y="140"/>
                    </a:lnTo>
                    <a:lnTo>
                      <a:pt x="69" y="150"/>
                    </a:lnTo>
                    <a:lnTo>
                      <a:pt x="61" y="157"/>
                    </a:lnTo>
                    <a:lnTo>
                      <a:pt x="54" y="161"/>
                    </a:lnTo>
                    <a:lnTo>
                      <a:pt x="48" y="162"/>
                    </a:lnTo>
                    <a:lnTo>
                      <a:pt x="45" y="164"/>
                    </a:lnTo>
                    <a:lnTo>
                      <a:pt x="45" y="164"/>
                    </a:lnTo>
                    <a:lnTo>
                      <a:pt x="38" y="162"/>
                    </a:lnTo>
                    <a:lnTo>
                      <a:pt x="33" y="160"/>
                    </a:lnTo>
                    <a:lnTo>
                      <a:pt x="27" y="157"/>
                    </a:lnTo>
                    <a:lnTo>
                      <a:pt x="22" y="152"/>
                    </a:lnTo>
                    <a:lnTo>
                      <a:pt x="18" y="147"/>
                    </a:lnTo>
                    <a:lnTo>
                      <a:pt x="13" y="140"/>
                    </a:lnTo>
                    <a:lnTo>
                      <a:pt x="9" y="132"/>
                    </a:lnTo>
                    <a:lnTo>
                      <a:pt x="7" y="124"/>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34" name="Line 586"/>
              <p:cNvSpPr>
                <a:spLocks noChangeShapeType="1"/>
              </p:cNvSpPr>
              <p:nvPr/>
            </p:nvSpPr>
            <p:spPr bwMode="auto">
              <a:xfrm>
                <a:off x="1247477" y="7190880"/>
                <a:ext cx="260830" cy="1547"/>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35" name="Line 587"/>
              <p:cNvSpPr>
                <a:spLocks noChangeShapeType="1"/>
              </p:cNvSpPr>
              <p:nvPr/>
            </p:nvSpPr>
            <p:spPr bwMode="auto">
              <a:xfrm flipV="1">
                <a:off x="1379532" y="7062518"/>
                <a:ext cx="820" cy="260591"/>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36" name="Line 588"/>
              <p:cNvSpPr>
                <a:spLocks noChangeShapeType="1"/>
              </p:cNvSpPr>
              <p:nvPr/>
            </p:nvSpPr>
            <p:spPr bwMode="auto">
              <a:xfrm>
                <a:off x="1163814" y="7167682"/>
                <a:ext cx="83662" cy="1547"/>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37" name="Freeform 589"/>
              <p:cNvSpPr>
                <a:spLocks/>
              </p:cNvSpPr>
              <p:nvPr/>
            </p:nvSpPr>
            <p:spPr bwMode="auto">
              <a:xfrm>
                <a:off x="1247477" y="7143711"/>
                <a:ext cx="25427" cy="47170"/>
              </a:xfrm>
              <a:custGeom>
                <a:avLst/>
                <a:gdLst/>
                <a:ahLst/>
                <a:cxnLst>
                  <a:cxn ang="0">
                    <a:pos x="0" y="0"/>
                  </a:cxn>
                  <a:cxn ang="0">
                    <a:pos x="16" y="15"/>
                  </a:cxn>
                  <a:cxn ang="0">
                    <a:pos x="0" y="30"/>
                  </a:cxn>
                </a:cxnLst>
                <a:rect l="0" t="0" r="r" b="b"/>
                <a:pathLst>
                  <a:path w="16" h="30">
                    <a:moveTo>
                      <a:pt x="0" y="0"/>
                    </a:moveTo>
                    <a:lnTo>
                      <a:pt x="16" y="15"/>
                    </a:lnTo>
                    <a:lnTo>
                      <a:pt x="0" y="30"/>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38" name="Line 590"/>
              <p:cNvSpPr>
                <a:spLocks noChangeShapeType="1"/>
              </p:cNvSpPr>
              <p:nvPr/>
            </p:nvSpPr>
            <p:spPr bwMode="auto">
              <a:xfrm>
                <a:off x="1231892" y="7235730"/>
                <a:ext cx="86943" cy="1547"/>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39" name="Freeform 591"/>
              <p:cNvSpPr>
                <a:spLocks/>
              </p:cNvSpPr>
              <p:nvPr/>
            </p:nvSpPr>
            <p:spPr bwMode="auto">
              <a:xfrm>
                <a:off x="1318836" y="7210212"/>
                <a:ext cx="23787" cy="49489"/>
              </a:xfrm>
              <a:custGeom>
                <a:avLst/>
                <a:gdLst/>
                <a:ahLst/>
                <a:cxnLst>
                  <a:cxn ang="0">
                    <a:pos x="0" y="0"/>
                  </a:cxn>
                  <a:cxn ang="0">
                    <a:pos x="15" y="16"/>
                  </a:cxn>
                  <a:cxn ang="0">
                    <a:pos x="0" y="31"/>
                  </a:cxn>
                </a:cxnLst>
                <a:rect l="0" t="0" r="r" b="b"/>
                <a:pathLst>
                  <a:path w="15" h="31">
                    <a:moveTo>
                      <a:pt x="0" y="0"/>
                    </a:moveTo>
                    <a:lnTo>
                      <a:pt x="15" y="16"/>
                    </a:lnTo>
                    <a:lnTo>
                      <a:pt x="0" y="31"/>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grpSp>
        <p:grpSp>
          <p:nvGrpSpPr>
            <p:cNvPr id="7" name="Groupe 320"/>
            <p:cNvGrpSpPr>
              <a:grpSpLocks/>
            </p:cNvGrpSpPr>
            <p:nvPr userDrawn="1"/>
          </p:nvGrpSpPr>
          <p:grpSpPr bwMode="auto">
            <a:xfrm>
              <a:off x="4610305" y="2502608"/>
              <a:ext cx="442816" cy="482367"/>
              <a:chOff x="4430703" y="4715239"/>
              <a:chExt cx="374626" cy="416805"/>
            </a:xfrm>
          </p:grpSpPr>
          <p:sp>
            <p:nvSpPr>
              <p:cNvPr id="21" name="Freeform 897"/>
              <p:cNvSpPr>
                <a:spLocks/>
              </p:cNvSpPr>
              <p:nvPr/>
            </p:nvSpPr>
            <p:spPr bwMode="auto">
              <a:xfrm>
                <a:off x="4649334" y="4788757"/>
                <a:ext cx="155680" cy="256503"/>
              </a:xfrm>
              <a:custGeom>
                <a:avLst/>
                <a:gdLst>
                  <a:gd name="connsiteX0" fmla="*/ 4912 w 10000"/>
                  <a:gd name="connsiteY0" fmla="*/ 10000 h 10000"/>
                  <a:gd name="connsiteX1" fmla="*/ 4912 w 10000"/>
                  <a:gd name="connsiteY1" fmla="*/ 10000 h 10000"/>
                  <a:gd name="connsiteX2" fmla="*/ 6754 w 10000"/>
                  <a:gd name="connsiteY2" fmla="*/ 10000 h 10000"/>
                  <a:gd name="connsiteX3" fmla="*/ 8421 w 10000"/>
                  <a:gd name="connsiteY3" fmla="*/ 9938 h 10000"/>
                  <a:gd name="connsiteX4" fmla="*/ 9561 w 10000"/>
                  <a:gd name="connsiteY4" fmla="*/ 9814 h 10000"/>
                  <a:gd name="connsiteX5" fmla="*/ 9912 w 10000"/>
                  <a:gd name="connsiteY5" fmla="*/ 9752 h 10000"/>
                  <a:gd name="connsiteX6" fmla="*/ 10000 w 10000"/>
                  <a:gd name="connsiteY6" fmla="*/ 9689 h 10000"/>
                  <a:gd name="connsiteX7" fmla="*/ 10000 w 10000"/>
                  <a:gd name="connsiteY7" fmla="*/ 9689 h 10000"/>
                  <a:gd name="connsiteX8" fmla="*/ 10000 w 10000"/>
                  <a:gd name="connsiteY8" fmla="*/ 8634 h 10000"/>
                  <a:gd name="connsiteX9" fmla="*/ 9912 w 10000"/>
                  <a:gd name="connsiteY9" fmla="*/ 7702 h 10000"/>
                  <a:gd name="connsiteX10" fmla="*/ 9561 w 10000"/>
                  <a:gd name="connsiteY10" fmla="*/ 6832 h 10000"/>
                  <a:gd name="connsiteX11" fmla="*/ 9211 w 10000"/>
                  <a:gd name="connsiteY11" fmla="*/ 6087 h 10000"/>
                  <a:gd name="connsiteX12" fmla="*/ 8684 w 10000"/>
                  <a:gd name="connsiteY12" fmla="*/ 5342 h 10000"/>
                  <a:gd name="connsiteX13" fmla="*/ 7982 w 10000"/>
                  <a:gd name="connsiteY13" fmla="*/ 4783 h 10000"/>
                  <a:gd name="connsiteX14" fmla="*/ 7105 w 10000"/>
                  <a:gd name="connsiteY14" fmla="*/ 4410 h 10000"/>
                  <a:gd name="connsiteX15" fmla="*/ 6140 w 10000"/>
                  <a:gd name="connsiteY15" fmla="*/ 4099 h 10000"/>
                  <a:gd name="connsiteX16" fmla="*/ 6140 w 10000"/>
                  <a:gd name="connsiteY16" fmla="*/ 4099 h 10000"/>
                  <a:gd name="connsiteX17" fmla="*/ 6667 w 10000"/>
                  <a:gd name="connsiteY17" fmla="*/ 3727 h 10000"/>
                  <a:gd name="connsiteX18" fmla="*/ 7018 w 10000"/>
                  <a:gd name="connsiteY18" fmla="*/ 3230 h 10000"/>
                  <a:gd name="connsiteX19" fmla="*/ 7281 w 10000"/>
                  <a:gd name="connsiteY19" fmla="*/ 2671 h 10000"/>
                  <a:gd name="connsiteX20" fmla="*/ 7544 w 10000"/>
                  <a:gd name="connsiteY20" fmla="*/ 2112 h 10000"/>
                  <a:gd name="connsiteX21" fmla="*/ 7544 w 10000"/>
                  <a:gd name="connsiteY21" fmla="*/ 2112 h 10000"/>
                  <a:gd name="connsiteX22" fmla="*/ 7456 w 10000"/>
                  <a:gd name="connsiteY22" fmla="*/ 1677 h 10000"/>
                  <a:gd name="connsiteX23" fmla="*/ 7281 w 10000"/>
                  <a:gd name="connsiteY23" fmla="*/ 1242 h 10000"/>
                  <a:gd name="connsiteX24" fmla="*/ 7105 w 10000"/>
                  <a:gd name="connsiteY24" fmla="*/ 870 h 10000"/>
                  <a:gd name="connsiteX25" fmla="*/ 6754 w 10000"/>
                  <a:gd name="connsiteY25" fmla="*/ 559 h 10000"/>
                  <a:gd name="connsiteX26" fmla="*/ 6404 w 10000"/>
                  <a:gd name="connsiteY26" fmla="*/ 311 h 10000"/>
                  <a:gd name="connsiteX27" fmla="*/ 5965 w 10000"/>
                  <a:gd name="connsiteY27" fmla="*/ 186 h 10000"/>
                  <a:gd name="connsiteX28" fmla="*/ 5526 w 10000"/>
                  <a:gd name="connsiteY28" fmla="*/ 0 h 10000"/>
                  <a:gd name="connsiteX29" fmla="*/ 5000 w 10000"/>
                  <a:gd name="connsiteY29" fmla="*/ 0 h 10000"/>
                  <a:gd name="connsiteX30" fmla="*/ 5000 w 10000"/>
                  <a:gd name="connsiteY30" fmla="*/ 0 h 10000"/>
                  <a:gd name="connsiteX31" fmla="*/ 4561 w 10000"/>
                  <a:gd name="connsiteY31" fmla="*/ 0 h 10000"/>
                  <a:gd name="connsiteX32" fmla="*/ 4123 w 10000"/>
                  <a:gd name="connsiteY32" fmla="*/ 186 h 10000"/>
                  <a:gd name="connsiteX33" fmla="*/ 3684 w 10000"/>
                  <a:gd name="connsiteY33" fmla="*/ 311 h 10000"/>
                  <a:gd name="connsiteX34" fmla="*/ 3246 w 10000"/>
                  <a:gd name="connsiteY34" fmla="*/ 559 h 10000"/>
                  <a:gd name="connsiteX35" fmla="*/ 2982 w 10000"/>
                  <a:gd name="connsiteY35" fmla="*/ 870 h 10000"/>
                  <a:gd name="connsiteX36" fmla="*/ 2719 w 10000"/>
                  <a:gd name="connsiteY36" fmla="*/ 1242 h 10000"/>
                  <a:gd name="connsiteX37" fmla="*/ 2544 w 10000"/>
                  <a:gd name="connsiteY37" fmla="*/ 1677 h 10000"/>
                  <a:gd name="connsiteX38" fmla="*/ 2544 w 10000"/>
                  <a:gd name="connsiteY38" fmla="*/ 2112 h 10000"/>
                  <a:gd name="connsiteX39" fmla="*/ 2544 w 10000"/>
                  <a:gd name="connsiteY39" fmla="*/ 2112 h 10000"/>
                  <a:gd name="connsiteX40" fmla="*/ 2632 w 10000"/>
                  <a:gd name="connsiteY40" fmla="*/ 2671 h 10000"/>
                  <a:gd name="connsiteX41" fmla="*/ 2982 w 10000"/>
                  <a:gd name="connsiteY41" fmla="*/ 3230 h 10000"/>
                  <a:gd name="connsiteX42" fmla="*/ 3421 w 10000"/>
                  <a:gd name="connsiteY42" fmla="*/ 3727 h 10000"/>
                  <a:gd name="connsiteX43" fmla="*/ 3860 w 10000"/>
                  <a:gd name="connsiteY43" fmla="*/ 4099 h 10000"/>
                  <a:gd name="connsiteX44" fmla="*/ 3860 w 10000"/>
                  <a:gd name="connsiteY44" fmla="*/ 4099 h 10000"/>
                  <a:gd name="connsiteX45" fmla="*/ 2895 w 10000"/>
                  <a:gd name="connsiteY45" fmla="*/ 4410 h 10000"/>
                  <a:gd name="connsiteX46" fmla="*/ 2105 w 10000"/>
                  <a:gd name="connsiteY46" fmla="*/ 4783 h 10000"/>
                  <a:gd name="connsiteX47" fmla="*/ 1404 w 10000"/>
                  <a:gd name="connsiteY47" fmla="*/ 5342 h 10000"/>
                  <a:gd name="connsiteX48" fmla="*/ 877 w 10000"/>
                  <a:gd name="connsiteY48" fmla="*/ 6087 h 10000"/>
                  <a:gd name="connsiteX49" fmla="*/ 439 w 10000"/>
                  <a:gd name="connsiteY49" fmla="*/ 6832 h 10000"/>
                  <a:gd name="connsiteX50" fmla="*/ 175 w 10000"/>
                  <a:gd name="connsiteY50" fmla="*/ 7702 h 10000"/>
                  <a:gd name="connsiteX51" fmla="*/ 0 w 10000"/>
                  <a:gd name="connsiteY51" fmla="*/ 8634 h 10000"/>
                  <a:gd name="connsiteX0" fmla="*/ 4737 w 9825"/>
                  <a:gd name="connsiteY0" fmla="*/ 10000 h 10000"/>
                  <a:gd name="connsiteX1" fmla="*/ 4737 w 9825"/>
                  <a:gd name="connsiteY1" fmla="*/ 10000 h 10000"/>
                  <a:gd name="connsiteX2" fmla="*/ 6579 w 9825"/>
                  <a:gd name="connsiteY2" fmla="*/ 10000 h 10000"/>
                  <a:gd name="connsiteX3" fmla="*/ 8246 w 9825"/>
                  <a:gd name="connsiteY3" fmla="*/ 9938 h 10000"/>
                  <a:gd name="connsiteX4" fmla="*/ 9386 w 9825"/>
                  <a:gd name="connsiteY4" fmla="*/ 9814 h 10000"/>
                  <a:gd name="connsiteX5" fmla="*/ 9737 w 9825"/>
                  <a:gd name="connsiteY5" fmla="*/ 9752 h 10000"/>
                  <a:gd name="connsiteX6" fmla="*/ 9825 w 9825"/>
                  <a:gd name="connsiteY6" fmla="*/ 9689 h 10000"/>
                  <a:gd name="connsiteX7" fmla="*/ 9825 w 9825"/>
                  <a:gd name="connsiteY7" fmla="*/ 9689 h 10000"/>
                  <a:gd name="connsiteX8" fmla="*/ 9825 w 9825"/>
                  <a:gd name="connsiteY8" fmla="*/ 8634 h 10000"/>
                  <a:gd name="connsiteX9" fmla="*/ 9737 w 9825"/>
                  <a:gd name="connsiteY9" fmla="*/ 7702 h 10000"/>
                  <a:gd name="connsiteX10" fmla="*/ 9386 w 9825"/>
                  <a:gd name="connsiteY10" fmla="*/ 6832 h 10000"/>
                  <a:gd name="connsiteX11" fmla="*/ 9036 w 9825"/>
                  <a:gd name="connsiteY11" fmla="*/ 6087 h 10000"/>
                  <a:gd name="connsiteX12" fmla="*/ 8509 w 9825"/>
                  <a:gd name="connsiteY12" fmla="*/ 5342 h 10000"/>
                  <a:gd name="connsiteX13" fmla="*/ 7807 w 9825"/>
                  <a:gd name="connsiteY13" fmla="*/ 4783 h 10000"/>
                  <a:gd name="connsiteX14" fmla="*/ 6930 w 9825"/>
                  <a:gd name="connsiteY14" fmla="*/ 4410 h 10000"/>
                  <a:gd name="connsiteX15" fmla="*/ 5965 w 9825"/>
                  <a:gd name="connsiteY15" fmla="*/ 4099 h 10000"/>
                  <a:gd name="connsiteX16" fmla="*/ 5965 w 9825"/>
                  <a:gd name="connsiteY16" fmla="*/ 4099 h 10000"/>
                  <a:gd name="connsiteX17" fmla="*/ 6492 w 9825"/>
                  <a:gd name="connsiteY17" fmla="*/ 3727 h 10000"/>
                  <a:gd name="connsiteX18" fmla="*/ 6843 w 9825"/>
                  <a:gd name="connsiteY18" fmla="*/ 3230 h 10000"/>
                  <a:gd name="connsiteX19" fmla="*/ 7106 w 9825"/>
                  <a:gd name="connsiteY19" fmla="*/ 2671 h 10000"/>
                  <a:gd name="connsiteX20" fmla="*/ 7369 w 9825"/>
                  <a:gd name="connsiteY20" fmla="*/ 2112 h 10000"/>
                  <a:gd name="connsiteX21" fmla="*/ 7369 w 9825"/>
                  <a:gd name="connsiteY21" fmla="*/ 2112 h 10000"/>
                  <a:gd name="connsiteX22" fmla="*/ 7281 w 9825"/>
                  <a:gd name="connsiteY22" fmla="*/ 1677 h 10000"/>
                  <a:gd name="connsiteX23" fmla="*/ 7106 w 9825"/>
                  <a:gd name="connsiteY23" fmla="*/ 1242 h 10000"/>
                  <a:gd name="connsiteX24" fmla="*/ 6930 w 9825"/>
                  <a:gd name="connsiteY24" fmla="*/ 870 h 10000"/>
                  <a:gd name="connsiteX25" fmla="*/ 6579 w 9825"/>
                  <a:gd name="connsiteY25" fmla="*/ 559 h 10000"/>
                  <a:gd name="connsiteX26" fmla="*/ 6229 w 9825"/>
                  <a:gd name="connsiteY26" fmla="*/ 311 h 10000"/>
                  <a:gd name="connsiteX27" fmla="*/ 5790 w 9825"/>
                  <a:gd name="connsiteY27" fmla="*/ 186 h 10000"/>
                  <a:gd name="connsiteX28" fmla="*/ 5351 w 9825"/>
                  <a:gd name="connsiteY28" fmla="*/ 0 h 10000"/>
                  <a:gd name="connsiteX29" fmla="*/ 4825 w 9825"/>
                  <a:gd name="connsiteY29" fmla="*/ 0 h 10000"/>
                  <a:gd name="connsiteX30" fmla="*/ 4825 w 9825"/>
                  <a:gd name="connsiteY30" fmla="*/ 0 h 10000"/>
                  <a:gd name="connsiteX31" fmla="*/ 4386 w 9825"/>
                  <a:gd name="connsiteY31" fmla="*/ 0 h 10000"/>
                  <a:gd name="connsiteX32" fmla="*/ 3948 w 9825"/>
                  <a:gd name="connsiteY32" fmla="*/ 186 h 10000"/>
                  <a:gd name="connsiteX33" fmla="*/ 3509 w 9825"/>
                  <a:gd name="connsiteY33" fmla="*/ 311 h 10000"/>
                  <a:gd name="connsiteX34" fmla="*/ 3071 w 9825"/>
                  <a:gd name="connsiteY34" fmla="*/ 559 h 10000"/>
                  <a:gd name="connsiteX35" fmla="*/ 2807 w 9825"/>
                  <a:gd name="connsiteY35" fmla="*/ 870 h 10000"/>
                  <a:gd name="connsiteX36" fmla="*/ 2544 w 9825"/>
                  <a:gd name="connsiteY36" fmla="*/ 1242 h 10000"/>
                  <a:gd name="connsiteX37" fmla="*/ 2369 w 9825"/>
                  <a:gd name="connsiteY37" fmla="*/ 1677 h 10000"/>
                  <a:gd name="connsiteX38" fmla="*/ 2369 w 9825"/>
                  <a:gd name="connsiteY38" fmla="*/ 2112 h 10000"/>
                  <a:gd name="connsiteX39" fmla="*/ 2369 w 9825"/>
                  <a:gd name="connsiteY39" fmla="*/ 2112 h 10000"/>
                  <a:gd name="connsiteX40" fmla="*/ 2457 w 9825"/>
                  <a:gd name="connsiteY40" fmla="*/ 2671 h 10000"/>
                  <a:gd name="connsiteX41" fmla="*/ 2807 w 9825"/>
                  <a:gd name="connsiteY41" fmla="*/ 3230 h 10000"/>
                  <a:gd name="connsiteX42" fmla="*/ 3246 w 9825"/>
                  <a:gd name="connsiteY42" fmla="*/ 3727 h 10000"/>
                  <a:gd name="connsiteX43" fmla="*/ 3685 w 9825"/>
                  <a:gd name="connsiteY43" fmla="*/ 4099 h 10000"/>
                  <a:gd name="connsiteX44" fmla="*/ 3685 w 9825"/>
                  <a:gd name="connsiteY44" fmla="*/ 4099 h 10000"/>
                  <a:gd name="connsiteX45" fmla="*/ 2720 w 9825"/>
                  <a:gd name="connsiteY45" fmla="*/ 4410 h 10000"/>
                  <a:gd name="connsiteX46" fmla="*/ 1930 w 9825"/>
                  <a:gd name="connsiteY46" fmla="*/ 4783 h 10000"/>
                  <a:gd name="connsiteX47" fmla="*/ 1229 w 9825"/>
                  <a:gd name="connsiteY47" fmla="*/ 5342 h 10000"/>
                  <a:gd name="connsiteX48" fmla="*/ 702 w 9825"/>
                  <a:gd name="connsiteY48" fmla="*/ 6087 h 10000"/>
                  <a:gd name="connsiteX49" fmla="*/ 264 w 9825"/>
                  <a:gd name="connsiteY49" fmla="*/ 6832 h 10000"/>
                  <a:gd name="connsiteX50" fmla="*/ 0 w 9825"/>
                  <a:gd name="connsiteY50" fmla="*/ 7702 h 10000"/>
                  <a:gd name="connsiteX0" fmla="*/ 4552 w 9731"/>
                  <a:gd name="connsiteY0" fmla="*/ 10000 h 10000"/>
                  <a:gd name="connsiteX1" fmla="*/ 4552 w 9731"/>
                  <a:gd name="connsiteY1" fmla="*/ 10000 h 10000"/>
                  <a:gd name="connsiteX2" fmla="*/ 6427 w 9731"/>
                  <a:gd name="connsiteY2" fmla="*/ 10000 h 10000"/>
                  <a:gd name="connsiteX3" fmla="*/ 8124 w 9731"/>
                  <a:gd name="connsiteY3" fmla="*/ 9938 h 10000"/>
                  <a:gd name="connsiteX4" fmla="*/ 9284 w 9731"/>
                  <a:gd name="connsiteY4" fmla="*/ 9814 h 10000"/>
                  <a:gd name="connsiteX5" fmla="*/ 9641 w 9731"/>
                  <a:gd name="connsiteY5" fmla="*/ 9752 h 10000"/>
                  <a:gd name="connsiteX6" fmla="*/ 9731 w 9731"/>
                  <a:gd name="connsiteY6" fmla="*/ 9689 h 10000"/>
                  <a:gd name="connsiteX7" fmla="*/ 9731 w 9731"/>
                  <a:gd name="connsiteY7" fmla="*/ 9689 h 10000"/>
                  <a:gd name="connsiteX8" fmla="*/ 9731 w 9731"/>
                  <a:gd name="connsiteY8" fmla="*/ 8634 h 10000"/>
                  <a:gd name="connsiteX9" fmla="*/ 9641 w 9731"/>
                  <a:gd name="connsiteY9" fmla="*/ 7702 h 10000"/>
                  <a:gd name="connsiteX10" fmla="*/ 9284 w 9731"/>
                  <a:gd name="connsiteY10" fmla="*/ 6832 h 10000"/>
                  <a:gd name="connsiteX11" fmla="*/ 8928 w 9731"/>
                  <a:gd name="connsiteY11" fmla="*/ 6087 h 10000"/>
                  <a:gd name="connsiteX12" fmla="*/ 8392 w 9731"/>
                  <a:gd name="connsiteY12" fmla="*/ 5342 h 10000"/>
                  <a:gd name="connsiteX13" fmla="*/ 7677 w 9731"/>
                  <a:gd name="connsiteY13" fmla="*/ 4783 h 10000"/>
                  <a:gd name="connsiteX14" fmla="*/ 6784 w 9731"/>
                  <a:gd name="connsiteY14" fmla="*/ 4410 h 10000"/>
                  <a:gd name="connsiteX15" fmla="*/ 5802 w 9731"/>
                  <a:gd name="connsiteY15" fmla="*/ 4099 h 10000"/>
                  <a:gd name="connsiteX16" fmla="*/ 5802 w 9731"/>
                  <a:gd name="connsiteY16" fmla="*/ 4099 h 10000"/>
                  <a:gd name="connsiteX17" fmla="*/ 6339 w 9731"/>
                  <a:gd name="connsiteY17" fmla="*/ 3727 h 10000"/>
                  <a:gd name="connsiteX18" fmla="*/ 6696 w 9731"/>
                  <a:gd name="connsiteY18" fmla="*/ 3230 h 10000"/>
                  <a:gd name="connsiteX19" fmla="*/ 6964 w 9731"/>
                  <a:gd name="connsiteY19" fmla="*/ 2671 h 10000"/>
                  <a:gd name="connsiteX20" fmla="*/ 7231 w 9731"/>
                  <a:gd name="connsiteY20" fmla="*/ 2112 h 10000"/>
                  <a:gd name="connsiteX21" fmla="*/ 7231 w 9731"/>
                  <a:gd name="connsiteY21" fmla="*/ 2112 h 10000"/>
                  <a:gd name="connsiteX22" fmla="*/ 7142 w 9731"/>
                  <a:gd name="connsiteY22" fmla="*/ 1677 h 10000"/>
                  <a:gd name="connsiteX23" fmla="*/ 6964 w 9731"/>
                  <a:gd name="connsiteY23" fmla="*/ 1242 h 10000"/>
                  <a:gd name="connsiteX24" fmla="*/ 6784 w 9731"/>
                  <a:gd name="connsiteY24" fmla="*/ 870 h 10000"/>
                  <a:gd name="connsiteX25" fmla="*/ 6427 w 9731"/>
                  <a:gd name="connsiteY25" fmla="*/ 559 h 10000"/>
                  <a:gd name="connsiteX26" fmla="*/ 6071 w 9731"/>
                  <a:gd name="connsiteY26" fmla="*/ 311 h 10000"/>
                  <a:gd name="connsiteX27" fmla="*/ 5624 w 9731"/>
                  <a:gd name="connsiteY27" fmla="*/ 186 h 10000"/>
                  <a:gd name="connsiteX28" fmla="*/ 5177 w 9731"/>
                  <a:gd name="connsiteY28" fmla="*/ 0 h 10000"/>
                  <a:gd name="connsiteX29" fmla="*/ 4642 w 9731"/>
                  <a:gd name="connsiteY29" fmla="*/ 0 h 10000"/>
                  <a:gd name="connsiteX30" fmla="*/ 4642 w 9731"/>
                  <a:gd name="connsiteY30" fmla="*/ 0 h 10000"/>
                  <a:gd name="connsiteX31" fmla="*/ 4195 w 9731"/>
                  <a:gd name="connsiteY31" fmla="*/ 0 h 10000"/>
                  <a:gd name="connsiteX32" fmla="*/ 3749 w 9731"/>
                  <a:gd name="connsiteY32" fmla="*/ 186 h 10000"/>
                  <a:gd name="connsiteX33" fmla="*/ 3303 w 9731"/>
                  <a:gd name="connsiteY33" fmla="*/ 311 h 10000"/>
                  <a:gd name="connsiteX34" fmla="*/ 2857 w 9731"/>
                  <a:gd name="connsiteY34" fmla="*/ 559 h 10000"/>
                  <a:gd name="connsiteX35" fmla="*/ 2588 w 9731"/>
                  <a:gd name="connsiteY35" fmla="*/ 870 h 10000"/>
                  <a:gd name="connsiteX36" fmla="*/ 2320 w 9731"/>
                  <a:gd name="connsiteY36" fmla="*/ 1242 h 10000"/>
                  <a:gd name="connsiteX37" fmla="*/ 2142 w 9731"/>
                  <a:gd name="connsiteY37" fmla="*/ 1677 h 10000"/>
                  <a:gd name="connsiteX38" fmla="*/ 2142 w 9731"/>
                  <a:gd name="connsiteY38" fmla="*/ 2112 h 10000"/>
                  <a:gd name="connsiteX39" fmla="*/ 2142 w 9731"/>
                  <a:gd name="connsiteY39" fmla="*/ 2112 h 10000"/>
                  <a:gd name="connsiteX40" fmla="*/ 2232 w 9731"/>
                  <a:gd name="connsiteY40" fmla="*/ 2671 h 10000"/>
                  <a:gd name="connsiteX41" fmla="*/ 2588 w 9731"/>
                  <a:gd name="connsiteY41" fmla="*/ 3230 h 10000"/>
                  <a:gd name="connsiteX42" fmla="*/ 3035 w 9731"/>
                  <a:gd name="connsiteY42" fmla="*/ 3727 h 10000"/>
                  <a:gd name="connsiteX43" fmla="*/ 3482 w 9731"/>
                  <a:gd name="connsiteY43" fmla="*/ 4099 h 10000"/>
                  <a:gd name="connsiteX44" fmla="*/ 3482 w 9731"/>
                  <a:gd name="connsiteY44" fmla="*/ 4099 h 10000"/>
                  <a:gd name="connsiteX45" fmla="*/ 2499 w 9731"/>
                  <a:gd name="connsiteY45" fmla="*/ 4410 h 10000"/>
                  <a:gd name="connsiteX46" fmla="*/ 1695 w 9731"/>
                  <a:gd name="connsiteY46" fmla="*/ 4783 h 10000"/>
                  <a:gd name="connsiteX47" fmla="*/ 982 w 9731"/>
                  <a:gd name="connsiteY47" fmla="*/ 5342 h 10000"/>
                  <a:gd name="connsiteX48" fmla="*/ 446 w 9731"/>
                  <a:gd name="connsiteY48" fmla="*/ 6087 h 10000"/>
                  <a:gd name="connsiteX49" fmla="*/ 0 w 9731"/>
                  <a:gd name="connsiteY49" fmla="*/ 6832 h 10000"/>
                  <a:gd name="connsiteX0" fmla="*/ 4220 w 9542"/>
                  <a:gd name="connsiteY0" fmla="*/ 10000 h 10000"/>
                  <a:gd name="connsiteX1" fmla="*/ 4220 w 9542"/>
                  <a:gd name="connsiteY1" fmla="*/ 10000 h 10000"/>
                  <a:gd name="connsiteX2" fmla="*/ 6147 w 9542"/>
                  <a:gd name="connsiteY2" fmla="*/ 10000 h 10000"/>
                  <a:gd name="connsiteX3" fmla="*/ 7891 w 9542"/>
                  <a:gd name="connsiteY3" fmla="*/ 9938 h 10000"/>
                  <a:gd name="connsiteX4" fmla="*/ 9083 w 9542"/>
                  <a:gd name="connsiteY4" fmla="*/ 9814 h 10000"/>
                  <a:gd name="connsiteX5" fmla="*/ 9450 w 9542"/>
                  <a:gd name="connsiteY5" fmla="*/ 9752 h 10000"/>
                  <a:gd name="connsiteX6" fmla="*/ 9542 w 9542"/>
                  <a:gd name="connsiteY6" fmla="*/ 9689 h 10000"/>
                  <a:gd name="connsiteX7" fmla="*/ 9542 w 9542"/>
                  <a:gd name="connsiteY7" fmla="*/ 9689 h 10000"/>
                  <a:gd name="connsiteX8" fmla="*/ 9542 w 9542"/>
                  <a:gd name="connsiteY8" fmla="*/ 8634 h 10000"/>
                  <a:gd name="connsiteX9" fmla="*/ 9450 w 9542"/>
                  <a:gd name="connsiteY9" fmla="*/ 7702 h 10000"/>
                  <a:gd name="connsiteX10" fmla="*/ 9083 w 9542"/>
                  <a:gd name="connsiteY10" fmla="*/ 6832 h 10000"/>
                  <a:gd name="connsiteX11" fmla="*/ 8717 w 9542"/>
                  <a:gd name="connsiteY11" fmla="*/ 6087 h 10000"/>
                  <a:gd name="connsiteX12" fmla="*/ 8166 w 9542"/>
                  <a:gd name="connsiteY12" fmla="*/ 5342 h 10000"/>
                  <a:gd name="connsiteX13" fmla="*/ 7431 w 9542"/>
                  <a:gd name="connsiteY13" fmla="*/ 4783 h 10000"/>
                  <a:gd name="connsiteX14" fmla="*/ 6514 w 9542"/>
                  <a:gd name="connsiteY14" fmla="*/ 4410 h 10000"/>
                  <a:gd name="connsiteX15" fmla="*/ 5504 w 9542"/>
                  <a:gd name="connsiteY15" fmla="*/ 4099 h 10000"/>
                  <a:gd name="connsiteX16" fmla="*/ 5504 w 9542"/>
                  <a:gd name="connsiteY16" fmla="*/ 4099 h 10000"/>
                  <a:gd name="connsiteX17" fmla="*/ 6056 w 9542"/>
                  <a:gd name="connsiteY17" fmla="*/ 3727 h 10000"/>
                  <a:gd name="connsiteX18" fmla="*/ 6423 w 9542"/>
                  <a:gd name="connsiteY18" fmla="*/ 3230 h 10000"/>
                  <a:gd name="connsiteX19" fmla="*/ 6699 w 9542"/>
                  <a:gd name="connsiteY19" fmla="*/ 2671 h 10000"/>
                  <a:gd name="connsiteX20" fmla="*/ 6973 w 9542"/>
                  <a:gd name="connsiteY20" fmla="*/ 2112 h 10000"/>
                  <a:gd name="connsiteX21" fmla="*/ 6973 w 9542"/>
                  <a:gd name="connsiteY21" fmla="*/ 2112 h 10000"/>
                  <a:gd name="connsiteX22" fmla="*/ 6881 w 9542"/>
                  <a:gd name="connsiteY22" fmla="*/ 1677 h 10000"/>
                  <a:gd name="connsiteX23" fmla="*/ 6699 w 9542"/>
                  <a:gd name="connsiteY23" fmla="*/ 1242 h 10000"/>
                  <a:gd name="connsiteX24" fmla="*/ 6514 w 9542"/>
                  <a:gd name="connsiteY24" fmla="*/ 870 h 10000"/>
                  <a:gd name="connsiteX25" fmla="*/ 6147 w 9542"/>
                  <a:gd name="connsiteY25" fmla="*/ 559 h 10000"/>
                  <a:gd name="connsiteX26" fmla="*/ 5781 w 9542"/>
                  <a:gd name="connsiteY26" fmla="*/ 311 h 10000"/>
                  <a:gd name="connsiteX27" fmla="*/ 5321 w 9542"/>
                  <a:gd name="connsiteY27" fmla="*/ 186 h 10000"/>
                  <a:gd name="connsiteX28" fmla="*/ 4862 w 9542"/>
                  <a:gd name="connsiteY28" fmla="*/ 0 h 10000"/>
                  <a:gd name="connsiteX29" fmla="*/ 4312 w 9542"/>
                  <a:gd name="connsiteY29" fmla="*/ 0 h 10000"/>
                  <a:gd name="connsiteX30" fmla="*/ 4312 w 9542"/>
                  <a:gd name="connsiteY30" fmla="*/ 0 h 10000"/>
                  <a:gd name="connsiteX31" fmla="*/ 3853 w 9542"/>
                  <a:gd name="connsiteY31" fmla="*/ 0 h 10000"/>
                  <a:gd name="connsiteX32" fmla="*/ 3395 w 9542"/>
                  <a:gd name="connsiteY32" fmla="*/ 186 h 10000"/>
                  <a:gd name="connsiteX33" fmla="*/ 2936 w 9542"/>
                  <a:gd name="connsiteY33" fmla="*/ 311 h 10000"/>
                  <a:gd name="connsiteX34" fmla="*/ 2478 w 9542"/>
                  <a:gd name="connsiteY34" fmla="*/ 559 h 10000"/>
                  <a:gd name="connsiteX35" fmla="*/ 2202 w 9542"/>
                  <a:gd name="connsiteY35" fmla="*/ 870 h 10000"/>
                  <a:gd name="connsiteX36" fmla="*/ 1926 w 9542"/>
                  <a:gd name="connsiteY36" fmla="*/ 1242 h 10000"/>
                  <a:gd name="connsiteX37" fmla="*/ 1743 w 9542"/>
                  <a:gd name="connsiteY37" fmla="*/ 1677 h 10000"/>
                  <a:gd name="connsiteX38" fmla="*/ 1743 w 9542"/>
                  <a:gd name="connsiteY38" fmla="*/ 2112 h 10000"/>
                  <a:gd name="connsiteX39" fmla="*/ 1743 w 9542"/>
                  <a:gd name="connsiteY39" fmla="*/ 2112 h 10000"/>
                  <a:gd name="connsiteX40" fmla="*/ 1836 w 9542"/>
                  <a:gd name="connsiteY40" fmla="*/ 2671 h 10000"/>
                  <a:gd name="connsiteX41" fmla="*/ 2202 w 9542"/>
                  <a:gd name="connsiteY41" fmla="*/ 3230 h 10000"/>
                  <a:gd name="connsiteX42" fmla="*/ 2661 w 9542"/>
                  <a:gd name="connsiteY42" fmla="*/ 3727 h 10000"/>
                  <a:gd name="connsiteX43" fmla="*/ 3120 w 9542"/>
                  <a:gd name="connsiteY43" fmla="*/ 4099 h 10000"/>
                  <a:gd name="connsiteX44" fmla="*/ 3120 w 9542"/>
                  <a:gd name="connsiteY44" fmla="*/ 4099 h 10000"/>
                  <a:gd name="connsiteX45" fmla="*/ 2110 w 9542"/>
                  <a:gd name="connsiteY45" fmla="*/ 4410 h 10000"/>
                  <a:gd name="connsiteX46" fmla="*/ 1284 w 9542"/>
                  <a:gd name="connsiteY46" fmla="*/ 4783 h 10000"/>
                  <a:gd name="connsiteX47" fmla="*/ 551 w 9542"/>
                  <a:gd name="connsiteY47" fmla="*/ 5342 h 10000"/>
                  <a:gd name="connsiteX48" fmla="*/ 0 w 9542"/>
                  <a:gd name="connsiteY48" fmla="*/ 6087 h 10000"/>
                  <a:gd name="connsiteX0" fmla="*/ 3846 w 9423"/>
                  <a:gd name="connsiteY0" fmla="*/ 10000 h 10000"/>
                  <a:gd name="connsiteX1" fmla="*/ 3846 w 9423"/>
                  <a:gd name="connsiteY1" fmla="*/ 10000 h 10000"/>
                  <a:gd name="connsiteX2" fmla="*/ 5865 w 9423"/>
                  <a:gd name="connsiteY2" fmla="*/ 10000 h 10000"/>
                  <a:gd name="connsiteX3" fmla="*/ 7693 w 9423"/>
                  <a:gd name="connsiteY3" fmla="*/ 9938 h 10000"/>
                  <a:gd name="connsiteX4" fmla="*/ 8942 w 9423"/>
                  <a:gd name="connsiteY4" fmla="*/ 9814 h 10000"/>
                  <a:gd name="connsiteX5" fmla="*/ 9327 w 9423"/>
                  <a:gd name="connsiteY5" fmla="*/ 9752 h 10000"/>
                  <a:gd name="connsiteX6" fmla="*/ 9423 w 9423"/>
                  <a:gd name="connsiteY6" fmla="*/ 9689 h 10000"/>
                  <a:gd name="connsiteX7" fmla="*/ 9423 w 9423"/>
                  <a:gd name="connsiteY7" fmla="*/ 9689 h 10000"/>
                  <a:gd name="connsiteX8" fmla="*/ 9423 w 9423"/>
                  <a:gd name="connsiteY8" fmla="*/ 8634 h 10000"/>
                  <a:gd name="connsiteX9" fmla="*/ 9327 w 9423"/>
                  <a:gd name="connsiteY9" fmla="*/ 7702 h 10000"/>
                  <a:gd name="connsiteX10" fmla="*/ 8942 w 9423"/>
                  <a:gd name="connsiteY10" fmla="*/ 6832 h 10000"/>
                  <a:gd name="connsiteX11" fmla="*/ 8558 w 9423"/>
                  <a:gd name="connsiteY11" fmla="*/ 6087 h 10000"/>
                  <a:gd name="connsiteX12" fmla="*/ 7981 w 9423"/>
                  <a:gd name="connsiteY12" fmla="*/ 5342 h 10000"/>
                  <a:gd name="connsiteX13" fmla="*/ 7211 w 9423"/>
                  <a:gd name="connsiteY13" fmla="*/ 4783 h 10000"/>
                  <a:gd name="connsiteX14" fmla="*/ 6250 w 9423"/>
                  <a:gd name="connsiteY14" fmla="*/ 4410 h 10000"/>
                  <a:gd name="connsiteX15" fmla="*/ 5191 w 9423"/>
                  <a:gd name="connsiteY15" fmla="*/ 4099 h 10000"/>
                  <a:gd name="connsiteX16" fmla="*/ 5191 w 9423"/>
                  <a:gd name="connsiteY16" fmla="*/ 4099 h 10000"/>
                  <a:gd name="connsiteX17" fmla="*/ 5770 w 9423"/>
                  <a:gd name="connsiteY17" fmla="*/ 3727 h 10000"/>
                  <a:gd name="connsiteX18" fmla="*/ 6154 w 9423"/>
                  <a:gd name="connsiteY18" fmla="*/ 3230 h 10000"/>
                  <a:gd name="connsiteX19" fmla="*/ 6444 w 9423"/>
                  <a:gd name="connsiteY19" fmla="*/ 2671 h 10000"/>
                  <a:gd name="connsiteX20" fmla="*/ 6731 w 9423"/>
                  <a:gd name="connsiteY20" fmla="*/ 2112 h 10000"/>
                  <a:gd name="connsiteX21" fmla="*/ 6731 w 9423"/>
                  <a:gd name="connsiteY21" fmla="*/ 2112 h 10000"/>
                  <a:gd name="connsiteX22" fmla="*/ 6634 w 9423"/>
                  <a:gd name="connsiteY22" fmla="*/ 1677 h 10000"/>
                  <a:gd name="connsiteX23" fmla="*/ 6444 w 9423"/>
                  <a:gd name="connsiteY23" fmla="*/ 1242 h 10000"/>
                  <a:gd name="connsiteX24" fmla="*/ 6250 w 9423"/>
                  <a:gd name="connsiteY24" fmla="*/ 870 h 10000"/>
                  <a:gd name="connsiteX25" fmla="*/ 5865 w 9423"/>
                  <a:gd name="connsiteY25" fmla="*/ 559 h 10000"/>
                  <a:gd name="connsiteX26" fmla="*/ 5481 w 9423"/>
                  <a:gd name="connsiteY26" fmla="*/ 311 h 10000"/>
                  <a:gd name="connsiteX27" fmla="*/ 4999 w 9423"/>
                  <a:gd name="connsiteY27" fmla="*/ 186 h 10000"/>
                  <a:gd name="connsiteX28" fmla="*/ 4518 w 9423"/>
                  <a:gd name="connsiteY28" fmla="*/ 0 h 10000"/>
                  <a:gd name="connsiteX29" fmla="*/ 3942 w 9423"/>
                  <a:gd name="connsiteY29" fmla="*/ 0 h 10000"/>
                  <a:gd name="connsiteX30" fmla="*/ 3942 w 9423"/>
                  <a:gd name="connsiteY30" fmla="*/ 0 h 10000"/>
                  <a:gd name="connsiteX31" fmla="*/ 3461 w 9423"/>
                  <a:gd name="connsiteY31" fmla="*/ 0 h 10000"/>
                  <a:gd name="connsiteX32" fmla="*/ 2981 w 9423"/>
                  <a:gd name="connsiteY32" fmla="*/ 186 h 10000"/>
                  <a:gd name="connsiteX33" fmla="*/ 2500 w 9423"/>
                  <a:gd name="connsiteY33" fmla="*/ 311 h 10000"/>
                  <a:gd name="connsiteX34" fmla="*/ 2020 w 9423"/>
                  <a:gd name="connsiteY34" fmla="*/ 559 h 10000"/>
                  <a:gd name="connsiteX35" fmla="*/ 1731 w 9423"/>
                  <a:gd name="connsiteY35" fmla="*/ 870 h 10000"/>
                  <a:gd name="connsiteX36" fmla="*/ 1441 w 9423"/>
                  <a:gd name="connsiteY36" fmla="*/ 1242 h 10000"/>
                  <a:gd name="connsiteX37" fmla="*/ 1250 w 9423"/>
                  <a:gd name="connsiteY37" fmla="*/ 1677 h 10000"/>
                  <a:gd name="connsiteX38" fmla="*/ 1250 w 9423"/>
                  <a:gd name="connsiteY38" fmla="*/ 2112 h 10000"/>
                  <a:gd name="connsiteX39" fmla="*/ 1250 w 9423"/>
                  <a:gd name="connsiteY39" fmla="*/ 2112 h 10000"/>
                  <a:gd name="connsiteX40" fmla="*/ 1347 w 9423"/>
                  <a:gd name="connsiteY40" fmla="*/ 2671 h 10000"/>
                  <a:gd name="connsiteX41" fmla="*/ 1731 w 9423"/>
                  <a:gd name="connsiteY41" fmla="*/ 3230 h 10000"/>
                  <a:gd name="connsiteX42" fmla="*/ 2212 w 9423"/>
                  <a:gd name="connsiteY42" fmla="*/ 3727 h 10000"/>
                  <a:gd name="connsiteX43" fmla="*/ 2693 w 9423"/>
                  <a:gd name="connsiteY43" fmla="*/ 4099 h 10000"/>
                  <a:gd name="connsiteX44" fmla="*/ 2693 w 9423"/>
                  <a:gd name="connsiteY44" fmla="*/ 4099 h 10000"/>
                  <a:gd name="connsiteX45" fmla="*/ 1634 w 9423"/>
                  <a:gd name="connsiteY45" fmla="*/ 4410 h 10000"/>
                  <a:gd name="connsiteX46" fmla="*/ 769 w 9423"/>
                  <a:gd name="connsiteY46" fmla="*/ 4783 h 10000"/>
                  <a:gd name="connsiteX47" fmla="*/ 0 w 9423"/>
                  <a:gd name="connsiteY47" fmla="*/ 5342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9423" h="10000">
                    <a:moveTo>
                      <a:pt x="3846" y="10000"/>
                    </a:moveTo>
                    <a:lnTo>
                      <a:pt x="3846" y="10000"/>
                    </a:lnTo>
                    <a:lnTo>
                      <a:pt x="5865" y="10000"/>
                    </a:lnTo>
                    <a:lnTo>
                      <a:pt x="7693" y="9938"/>
                    </a:lnTo>
                    <a:lnTo>
                      <a:pt x="8942" y="9814"/>
                    </a:lnTo>
                    <a:lnTo>
                      <a:pt x="9327" y="9752"/>
                    </a:lnTo>
                    <a:lnTo>
                      <a:pt x="9423" y="9689"/>
                    </a:lnTo>
                    <a:lnTo>
                      <a:pt x="9423" y="9689"/>
                    </a:lnTo>
                    <a:lnTo>
                      <a:pt x="9423" y="8634"/>
                    </a:lnTo>
                    <a:cubicBezTo>
                      <a:pt x="9391" y="8323"/>
                      <a:pt x="9358" y="8013"/>
                      <a:pt x="9327" y="7702"/>
                    </a:cubicBezTo>
                    <a:lnTo>
                      <a:pt x="8942" y="6832"/>
                    </a:lnTo>
                    <a:lnTo>
                      <a:pt x="8558" y="6087"/>
                    </a:lnTo>
                    <a:lnTo>
                      <a:pt x="7981" y="5342"/>
                    </a:lnTo>
                    <a:lnTo>
                      <a:pt x="7211" y="4783"/>
                    </a:lnTo>
                    <a:lnTo>
                      <a:pt x="6250" y="4410"/>
                    </a:lnTo>
                    <a:lnTo>
                      <a:pt x="5191" y="4099"/>
                    </a:lnTo>
                    <a:lnTo>
                      <a:pt x="5191" y="4099"/>
                    </a:lnTo>
                    <a:lnTo>
                      <a:pt x="5770" y="3727"/>
                    </a:lnTo>
                    <a:lnTo>
                      <a:pt x="6154" y="3230"/>
                    </a:lnTo>
                    <a:cubicBezTo>
                      <a:pt x="6251" y="3044"/>
                      <a:pt x="6347" y="2857"/>
                      <a:pt x="6444" y="2671"/>
                    </a:cubicBezTo>
                    <a:cubicBezTo>
                      <a:pt x="6540" y="2485"/>
                      <a:pt x="6635" y="2298"/>
                      <a:pt x="6731" y="2112"/>
                    </a:cubicBezTo>
                    <a:lnTo>
                      <a:pt x="6731" y="2112"/>
                    </a:lnTo>
                    <a:cubicBezTo>
                      <a:pt x="6699" y="1967"/>
                      <a:pt x="6666" y="1822"/>
                      <a:pt x="6634" y="1677"/>
                    </a:cubicBezTo>
                    <a:cubicBezTo>
                      <a:pt x="6571" y="1532"/>
                      <a:pt x="6506" y="1387"/>
                      <a:pt x="6444" y="1242"/>
                    </a:cubicBezTo>
                    <a:lnTo>
                      <a:pt x="6250" y="870"/>
                    </a:lnTo>
                    <a:lnTo>
                      <a:pt x="5865" y="559"/>
                    </a:lnTo>
                    <a:lnTo>
                      <a:pt x="5481" y="311"/>
                    </a:lnTo>
                    <a:lnTo>
                      <a:pt x="4999" y="186"/>
                    </a:lnTo>
                    <a:lnTo>
                      <a:pt x="4518" y="0"/>
                    </a:lnTo>
                    <a:lnTo>
                      <a:pt x="3942" y="0"/>
                    </a:lnTo>
                    <a:lnTo>
                      <a:pt x="3942" y="0"/>
                    </a:lnTo>
                    <a:lnTo>
                      <a:pt x="3461" y="0"/>
                    </a:lnTo>
                    <a:lnTo>
                      <a:pt x="2981" y="186"/>
                    </a:lnTo>
                    <a:lnTo>
                      <a:pt x="2500" y="311"/>
                    </a:lnTo>
                    <a:lnTo>
                      <a:pt x="2020" y="559"/>
                    </a:lnTo>
                    <a:lnTo>
                      <a:pt x="1731" y="870"/>
                    </a:lnTo>
                    <a:lnTo>
                      <a:pt x="1441" y="1242"/>
                    </a:lnTo>
                    <a:cubicBezTo>
                      <a:pt x="1379" y="1387"/>
                      <a:pt x="1314" y="1532"/>
                      <a:pt x="1250" y="1677"/>
                    </a:cubicBezTo>
                    <a:lnTo>
                      <a:pt x="1250" y="2112"/>
                    </a:lnTo>
                    <a:lnTo>
                      <a:pt x="1250" y="2112"/>
                    </a:lnTo>
                    <a:cubicBezTo>
                      <a:pt x="1282" y="2298"/>
                      <a:pt x="1315" y="2485"/>
                      <a:pt x="1347" y="2671"/>
                    </a:cubicBezTo>
                    <a:lnTo>
                      <a:pt x="1731" y="3230"/>
                    </a:lnTo>
                    <a:lnTo>
                      <a:pt x="2212" y="3727"/>
                    </a:lnTo>
                    <a:lnTo>
                      <a:pt x="2693" y="4099"/>
                    </a:lnTo>
                    <a:lnTo>
                      <a:pt x="2693" y="4099"/>
                    </a:lnTo>
                    <a:lnTo>
                      <a:pt x="1634" y="4410"/>
                    </a:lnTo>
                    <a:lnTo>
                      <a:pt x="769" y="4783"/>
                    </a:lnTo>
                    <a:lnTo>
                      <a:pt x="0" y="5342"/>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22" name="Freeform 897"/>
              <p:cNvSpPr>
                <a:spLocks/>
              </p:cNvSpPr>
              <p:nvPr/>
            </p:nvSpPr>
            <p:spPr bwMode="auto">
              <a:xfrm>
                <a:off x="4509658" y="4876544"/>
                <a:ext cx="181869" cy="255132"/>
              </a:xfrm>
              <a:custGeom>
                <a:avLst/>
                <a:gdLst>
                  <a:gd name="connsiteX0" fmla="*/ 4912 w 10000"/>
                  <a:gd name="connsiteY0" fmla="*/ 10000 h 10000"/>
                  <a:gd name="connsiteX1" fmla="*/ 2666 w 10000"/>
                  <a:gd name="connsiteY1" fmla="*/ 10000 h 10000"/>
                  <a:gd name="connsiteX2" fmla="*/ 6754 w 10000"/>
                  <a:gd name="connsiteY2" fmla="*/ 10000 h 10000"/>
                  <a:gd name="connsiteX3" fmla="*/ 8421 w 10000"/>
                  <a:gd name="connsiteY3" fmla="*/ 9938 h 10000"/>
                  <a:gd name="connsiteX4" fmla="*/ 9561 w 10000"/>
                  <a:gd name="connsiteY4" fmla="*/ 9814 h 10000"/>
                  <a:gd name="connsiteX5" fmla="*/ 9912 w 10000"/>
                  <a:gd name="connsiteY5" fmla="*/ 9752 h 10000"/>
                  <a:gd name="connsiteX6" fmla="*/ 10000 w 10000"/>
                  <a:gd name="connsiteY6" fmla="*/ 9689 h 10000"/>
                  <a:gd name="connsiteX7" fmla="*/ 10000 w 10000"/>
                  <a:gd name="connsiteY7" fmla="*/ 9689 h 10000"/>
                  <a:gd name="connsiteX8" fmla="*/ 10000 w 10000"/>
                  <a:gd name="connsiteY8" fmla="*/ 8634 h 10000"/>
                  <a:gd name="connsiteX9" fmla="*/ 9912 w 10000"/>
                  <a:gd name="connsiteY9" fmla="*/ 7702 h 10000"/>
                  <a:gd name="connsiteX10" fmla="*/ 9561 w 10000"/>
                  <a:gd name="connsiteY10" fmla="*/ 6832 h 10000"/>
                  <a:gd name="connsiteX11" fmla="*/ 9211 w 10000"/>
                  <a:gd name="connsiteY11" fmla="*/ 6087 h 10000"/>
                  <a:gd name="connsiteX12" fmla="*/ 8684 w 10000"/>
                  <a:gd name="connsiteY12" fmla="*/ 5342 h 10000"/>
                  <a:gd name="connsiteX13" fmla="*/ 7982 w 10000"/>
                  <a:gd name="connsiteY13" fmla="*/ 4783 h 10000"/>
                  <a:gd name="connsiteX14" fmla="*/ 7105 w 10000"/>
                  <a:gd name="connsiteY14" fmla="*/ 4410 h 10000"/>
                  <a:gd name="connsiteX15" fmla="*/ 6140 w 10000"/>
                  <a:gd name="connsiteY15" fmla="*/ 4099 h 10000"/>
                  <a:gd name="connsiteX16" fmla="*/ 6140 w 10000"/>
                  <a:gd name="connsiteY16" fmla="*/ 4099 h 10000"/>
                  <a:gd name="connsiteX17" fmla="*/ 6667 w 10000"/>
                  <a:gd name="connsiteY17" fmla="*/ 3727 h 10000"/>
                  <a:gd name="connsiteX18" fmla="*/ 7018 w 10000"/>
                  <a:gd name="connsiteY18" fmla="*/ 3230 h 10000"/>
                  <a:gd name="connsiteX19" fmla="*/ 7281 w 10000"/>
                  <a:gd name="connsiteY19" fmla="*/ 2671 h 10000"/>
                  <a:gd name="connsiteX20" fmla="*/ 7544 w 10000"/>
                  <a:gd name="connsiteY20" fmla="*/ 2112 h 10000"/>
                  <a:gd name="connsiteX21" fmla="*/ 7544 w 10000"/>
                  <a:gd name="connsiteY21" fmla="*/ 2112 h 10000"/>
                  <a:gd name="connsiteX22" fmla="*/ 7456 w 10000"/>
                  <a:gd name="connsiteY22" fmla="*/ 1677 h 10000"/>
                  <a:gd name="connsiteX23" fmla="*/ 7281 w 10000"/>
                  <a:gd name="connsiteY23" fmla="*/ 1242 h 10000"/>
                  <a:gd name="connsiteX24" fmla="*/ 7105 w 10000"/>
                  <a:gd name="connsiteY24" fmla="*/ 870 h 10000"/>
                  <a:gd name="connsiteX25" fmla="*/ 6754 w 10000"/>
                  <a:gd name="connsiteY25" fmla="*/ 559 h 10000"/>
                  <a:gd name="connsiteX26" fmla="*/ 6404 w 10000"/>
                  <a:gd name="connsiteY26" fmla="*/ 311 h 10000"/>
                  <a:gd name="connsiteX27" fmla="*/ 5965 w 10000"/>
                  <a:gd name="connsiteY27" fmla="*/ 186 h 10000"/>
                  <a:gd name="connsiteX28" fmla="*/ 5526 w 10000"/>
                  <a:gd name="connsiteY28" fmla="*/ 0 h 10000"/>
                  <a:gd name="connsiteX29" fmla="*/ 5000 w 10000"/>
                  <a:gd name="connsiteY29" fmla="*/ 0 h 10000"/>
                  <a:gd name="connsiteX30" fmla="*/ 5000 w 10000"/>
                  <a:gd name="connsiteY30" fmla="*/ 0 h 10000"/>
                  <a:gd name="connsiteX31" fmla="*/ 4561 w 10000"/>
                  <a:gd name="connsiteY31" fmla="*/ 0 h 10000"/>
                  <a:gd name="connsiteX32" fmla="*/ 4123 w 10000"/>
                  <a:gd name="connsiteY32" fmla="*/ 186 h 10000"/>
                  <a:gd name="connsiteX33" fmla="*/ 3684 w 10000"/>
                  <a:gd name="connsiteY33" fmla="*/ 311 h 10000"/>
                  <a:gd name="connsiteX34" fmla="*/ 3246 w 10000"/>
                  <a:gd name="connsiteY34" fmla="*/ 559 h 10000"/>
                  <a:gd name="connsiteX35" fmla="*/ 2982 w 10000"/>
                  <a:gd name="connsiteY35" fmla="*/ 870 h 10000"/>
                  <a:gd name="connsiteX36" fmla="*/ 2719 w 10000"/>
                  <a:gd name="connsiteY36" fmla="*/ 1242 h 10000"/>
                  <a:gd name="connsiteX37" fmla="*/ 2544 w 10000"/>
                  <a:gd name="connsiteY37" fmla="*/ 1677 h 10000"/>
                  <a:gd name="connsiteX38" fmla="*/ 2544 w 10000"/>
                  <a:gd name="connsiteY38" fmla="*/ 2112 h 10000"/>
                  <a:gd name="connsiteX39" fmla="*/ 2544 w 10000"/>
                  <a:gd name="connsiteY39" fmla="*/ 2112 h 10000"/>
                  <a:gd name="connsiteX40" fmla="*/ 2632 w 10000"/>
                  <a:gd name="connsiteY40" fmla="*/ 2671 h 10000"/>
                  <a:gd name="connsiteX41" fmla="*/ 2982 w 10000"/>
                  <a:gd name="connsiteY41" fmla="*/ 3230 h 10000"/>
                  <a:gd name="connsiteX42" fmla="*/ 3421 w 10000"/>
                  <a:gd name="connsiteY42" fmla="*/ 3727 h 10000"/>
                  <a:gd name="connsiteX43" fmla="*/ 3860 w 10000"/>
                  <a:gd name="connsiteY43" fmla="*/ 4099 h 10000"/>
                  <a:gd name="connsiteX44" fmla="*/ 3860 w 10000"/>
                  <a:gd name="connsiteY44" fmla="*/ 4099 h 10000"/>
                  <a:gd name="connsiteX45" fmla="*/ 2895 w 10000"/>
                  <a:gd name="connsiteY45" fmla="*/ 4410 h 10000"/>
                  <a:gd name="connsiteX46" fmla="*/ 2105 w 10000"/>
                  <a:gd name="connsiteY46" fmla="*/ 4783 h 10000"/>
                  <a:gd name="connsiteX47" fmla="*/ 1404 w 10000"/>
                  <a:gd name="connsiteY47" fmla="*/ 5342 h 10000"/>
                  <a:gd name="connsiteX48" fmla="*/ 877 w 10000"/>
                  <a:gd name="connsiteY48" fmla="*/ 6087 h 10000"/>
                  <a:gd name="connsiteX49" fmla="*/ 439 w 10000"/>
                  <a:gd name="connsiteY49" fmla="*/ 6832 h 10000"/>
                  <a:gd name="connsiteX50" fmla="*/ 175 w 10000"/>
                  <a:gd name="connsiteY50" fmla="*/ 7702 h 10000"/>
                  <a:gd name="connsiteX51" fmla="*/ 0 w 10000"/>
                  <a:gd name="connsiteY51" fmla="*/ 8634 h 10000"/>
                  <a:gd name="connsiteX52" fmla="*/ 0 w 10000"/>
                  <a:gd name="connsiteY52" fmla="*/ 9689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0000" h="10000">
                    <a:moveTo>
                      <a:pt x="4912" y="10000"/>
                    </a:moveTo>
                    <a:lnTo>
                      <a:pt x="2666" y="10000"/>
                    </a:lnTo>
                    <a:lnTo>
                      <a:pt x="6754" y="10000"/>
                    </a:lnTo>
                    <a:lnTo>
                      <a:pt x="8421" y="9938"/>
                    </a:lnTo>
                    <a:lnTo>
                      <a:pt x="9561" y="9814"/>
                    </a:lnTo>
                    <a:lnTo>
                      <a:pt x="9912" y="9752"/>
                    </a:lnTo>
                    <a:lnTo>
                      <a:pt x="10000" y="9689"/>
                    </a:lnTo>
                    <a:lnTo>
                      <a:pt x="10000" y="9689"/>
                    </a:lnTo>
                    <a:lnTo>
                      <a:pt x="10000" y="8634"/>
                    </a:lnTo>
                    <a:cubicBezTo>
                      <a:pt x="9971" y="8323"/>
                      <a:pt x="9941" y="8013"/>
                      <a:pt x="9912" y="7702"/>
                    </a:cubicBezTo>
                    <a:lnTo>
                      <a:pt x="9561" y="6832"/>
                    </a:lnTo>
                    <a:lnTo>
                      <a:pt x="9211" y="6087"/>
                    </a:lnTo>
                    <a:lnTo>
                      <a:pt x="8684" y="5342"/>
                    </a:lnTo>
                    <a:lnTo>
                      <a:pt x="7982" y="4783"/>
                    </a:lnTo>
                    <a:lnTo>
                      <a:pt x="7105" y="4410"/>
                    </a:lnTo>
                    <a:lnTo>
                      <a:pt x="6140" y="4099"/>
                    </a:lnTo>
                    <a:lnTo>
                      <a:pt x="6140" y="4099"/>
                    </a:lnTo>
                    <a:lnTo>
                      <a:pt x="6667" y="3727"/>
                    </a:lnTo>
                    <a:lnTo>
                      <a:pt x="7018" y="3230"/>
                    </a:lnTo>
                    <a:cubicBezTo>
                      <a:pt x="7106" y="3044"/>
                      <a:pt x="7193" y="2857"/>
                      <a:pt x="7281" y="2671"/>
                    </a:cubicBezTo>
                    <a:cubicBezTo>
                      <a:pt x="7369" y="2485"/>
                      <a:pt x="7456" y="2298"/>
                      <a:pt x="7544" y="2112"/>
                    </a:cubicBezTo>
                    <a:lnTo>
                      <a:pt x="7544" y="2112"/>
                    </a:lnTo>
                    <a:cubicBezTo>
                      <a:pt x="7515" y="1967"/>
                      <a:pt x="7485" y="1822"/>
                      <a:pt x="7456" y="1677"/>
                    </a:cubicBezTo>
                    <a:cubicBezTo>
                      <a:pt x="7398" y="1532"/>
                      <a:pt x="7339" y="1387"/>
                      <a:pt x="7281" y="1242"/>
                    </a:cubicBezTo>
                    <a:cubicBezTo>
                      <a:pt x="7222" y="1118"/>
                      <a:pt x="7164" y="994"/>
                      <a:pt x="7105" y="870"/>
                    </a:cubicBezTo>
                    <a:lnTo>
                      <a:pt x="6754" y="559"/>
                    </a:lnTo>
                    <a:lnTo>
                      <a:pt x="6404" y="311"/>
                    </a:lnTo>
                    <a:lnTo>
                      <a:pt x="5965" y="186"/>
                    </a:lnTo>
                    <a:lnTo>
                      <a:pt x="5526" y="0"/>
                    </a:lnTo>
                    <a:lnTo>
                      <a:pt x="5000" y="0"/>
                    </a:lnTo>
                    <a:lnTo>
                      <a:pt x="5000" y="0"/>
                    </a:lnTo>
                    <a:lnTo>
                      <a:pt x="4561" y="0"/>
                    </a:lnTo>
                    <a:lnTo>
                      <a:pt x="4123" y="186"/>
                    </a:lnTo>
                    <a:lnTo>
                      <a:pt x="3684" y="311"/>
                    </a:lnTo>
                    <a:lnTo>
                      <a:pt x="3246" y="559"/>
                    </a:lnTo>
                    <a:lnTo>
                      <a:pt x="2982" y="870"/>
                    </a:lnTo>
                    <a:lnTo>
                      <a:pt x="2719" y="1242"/>
                    </a:lnTo>
                    <a:cubicBezTo>
                      <a:pt x="2661" y="1387"/>
                      <a:pt x="2602" y="1532"/>
                      <a:pt x="2544" y="1677"/>
                    </a:cubicBezTo>
                    <a:lnTo>
                      <a:pt x="2544" y="2112"/>
                    </a:lnTo>
                    <a:lnTo>
                      <a:pt x="2544" y="2112"/>
                    </a:lnTo>
                    <a:cubicBezTo>
                      <a:pt x="2573" y="2298"/>
                      <a:pt x="2603" y="2485"/>
                      <a:pt x="2632" y="2671"/>
                    </a:cubicBezTo>
                    <a:lnTo>
                      <a:pt x="2982" y="3230"/>
                    </a:lnTo>
                    <a:lnTo>
                      <a:pt x="3421" y="3727"/>
                    </a:lnTo>
                    <a:lnTo>
                      <a:pt x="3860" y="4099"/>
                    </a:lnTo>
                    <a:lnTo>
                      <a:pt x="3860" y="4099"/>
                    </a:lnTo>
                    <a:lnTo>
                      <a:pt x="2895" y="4410"/>
                    </a:lnTo>
                    <a:lnTo>
                      <a:pt x="2105" y="4783"/>
                    </a:lnTo>
                    <a:lnTo>
                      <a:pt x="1404" y="5342"/>
                    </a:lnTo>
                    <a:lnTo>
                      <a:pt x="877" y="6087"/>
                    </a:lnTo>
                    <a:lnTo>
                      <a:pt x="439" y="6832"/>
                    </a:lnTo>
                    <a:lnTo>
                      <a:pt x="175" y="7702"/>
                    </a:lnTo>
                    <a:cubicBezTo>
                      <a:pt x="117" y="8013"/>
                      <a:pt x="58" y="8323"/>
                      <a:pt x="0" y="8634"/>
                    </a:cubicBezTo>
                    <a:lnTo>
                      <a:pt x="0" y="9689"/>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grpSp>
            <p:nvGrpSpPr>
              <p:cNvPr id="8" name="Groupe 78"/>
              <p:cNvGrpSpPr>
                <a:grpSpLocks/>
              </p:cNvGrpSpPr>
              <p:nvPr/>
            </p:nvGrpSpPr>
            <p:grpSpPr bwMode="auto">
              <a:xfrm>
                <a:off x="4430703" y="4715239"/>
                <a:ext cx="166698" cy="247657"/>
                <a:chOff x="4430703" y="4715239"/>
                <a:chExt cx="166698" cy="247657"/>
              </a:xfrm>
            </p:grpSpPr>
            <p:sp>
              <p:nvSpPr>
                <p:cNvPr id="24" name="Freeform 897"/>
                <p:cNvSpPr>
                  <a:spLocks/>
                </p:cNvSpPr>
                <p:nvPr/>
              </p:nvSpPr>
              <p:spPr bwMode="auto">
                <a:xfrm>
                  <a:off x="4431090" y="4714686"/>
                  <a:ext cx="165865" cy="248273"/>
                </a:xfrm>
                <a:custGeom>
                  <a:avLst/>
                  <a:gdLst>
                    <a:gd name="connsiteX0" fmla="*/ 4912 w 10000"/>
                    <a:gd name="connsiteY0" fmla="*/ 10000 h 10000"/>
                    <a:gd name="connsiteX1" fmla="*/ 2025 w 10000"/>
                    <a:gd name="connsiteY1" fmla="*/ 9886 h 10000"/>
                    <a:gd name="connsiteX2" fmla="*/ 6754 w 10000"/>
                    <a:gd name="connsiteY2" fmla="*/ 10000 h 10000"/>
                    <a:gd name="connsiteX3" fmla="*/ 8421 w 10000"/>
                    <a:gd name="connsiteY3" fmla="*/ 9938 h 10000"/>
                    <a:gd name="connsiteX4" fmla="*/ 9561 w 10000"/>
                    <a:gd name="connsiteY4" fmla="*/ 9814 h 10000"/>
                    <a:gd name="connsiteX5" fmla="*/ 9912 w 10000"/>
                    <a:gd name="connsiteY5" fmla="*/ 9752 h 10000"/>
                    <a:gd name="connsiteX6" fmla="*/ 10000 w 10000"/>
                    <a:gd name="connsiteY6" fmla="*/ 9689 h 10000"/>
                    <a:gd name="connsiteX7" fmla="*/ 10000 w 10000"/>
                    <a:gd name="connsiteY7" fmla="*/ 9689 h 10000"/>
                    <a:gd name="connsiteX8" fmla="*/ 10000 w 10000"/>
                    <a:gd name="connsiteY8" fmla="*/ 8634 h 10000"/>
                    <a:gd name="connsiteX9" fmla="*/ 9912 w 10000"/>
                    <a:gd name="connsiteY9" fmla="*/ 7702 h 10000"/>
                    <a:gd name="connsiteX10" fmla="*/ 9561 w 10000"/>
                    <a:gd name="connsiteY10" fmla="*/ 6832 h 10000"/>
                    <a:gd name="connsiteX11" fmla="*/ 9211 w 10000"/>
                    <a:gd name="connsiteY11" fmla="*/ 6087 h 10000"/>
                    <a:gd name="connsiteX12" fmla="*/ 8684 w 10000"/>
                    <a:gd name="connsiteY12" fmla="*/ 5342 h 10000"/>
                    <a:gd name="connsiteX13" fmla="*/ 7982 w 10000"/>
                    <a:gd name="connsiteY13" fmla="*/ 4783 h 10000"/>
                    <a:gd name="connsiteX14" fmla="*/ 7105 w 10000"/>
                    <a:gd name="connsiteY14" fmla="*/ 4410 h 10000"/>
                    <a:gd name="connsiteX15" fmla="*/ 6140 w 10000"/>
                    <a:gd name="connsiteY15" fmla="*/ 4099 h 10000"/>
                    <a:gd name="connsiteX16" fmla="*/ 6140 w 10000"/>
                    <a:gd name="connsiteY16" fmla="*/ 4099 h 10000"/>
                    <a:gd name="connsiteX17" fmla="*/ 6667 w 10000"/>
                    <a:gd name="connsiteY17" fmla="*/ 3727 h 10000"/>
                    <a:gd name="connsiteX18" fmla="*/ 7018 w 10000"/>
                    <a:gd name="connsiteY18" fmla="*/ 3230 h 10000"/>
                    <a:gd name="connsiteX19" fmla="*/ 7281 w 10000"/>
                    <a:gd name="connsiteY19" fmla="*/ 2671 h 10000"/>
                    <a:gd name="connsiteX20" fmla="*/ 7544 w 10000"/>
                    <a:gd name="connsiteY20" fmla="*/ 2112 h 10000"/>
                    <a:gd name="connsiteX21" fmla="*/ 7544 w 10000"/>
                    <a:gd name="connsiteY21" fmla="*/ 2112 h 10000"/>
                    <a:gd name="connsiteX22" fmla="*/ 7456 w 10000"/>
                    <a:gd name="connsiteY22" fmla="*/ 1677 h 10000"/>
                    <a:gd name="connsiteX23" fmla="*/ 7281 w 10000"/>
                    <a:gd name="connsiteY23" fmla="*/ 1242 h 10000"/>
                    <a:gd name="connsiteX24" fmla="*/ 7105 w 10000"/>
                    <a:gd name="connsiteY24" fmla="*/ 870 h 10000"/>
                    <a:gd name="connsiteX25" fmla="*/ 6754 w 10000"/>
                    <a:gd name="connsiteY25" fmla="*/ 559 h 10000"/>
                    <a:gd name="connsiteX26" fmla="*/ 6404 w 10000"/>
                    <a:gd name="connsiteY26" fmla="*/ 311 h 10000"/>
                    <a:gd name="connsiteX27" fmla="*/ 5965 w 10000"/>
                    <a:gd name="connsiteY27" fmla="*/ 186 h 10000"/>
                    <a:gd name="connsiteX28" fmla="*/ 5526 w 10000"/>
                    <a:gd name="connsiteY28" fmla="*/ 0 h 10000"/>
                    <a:gd name="connsiteX29" fmla="*/ 5000 w 10000"/>
                    <a:gd name="connsiteY29" fmla="*/ 0 h 10000"/>
                    <a:gd name="connsiteX30" fmla="*/ 5000 w 10000"/>
                    <a:gd name="connsiteY30" fmla="*/ 0 h 10000"/>
                    <a:gd name="connsiteX31" fmla="*/ 4561 w 10000"/>
                    <a:gd name="connsiteY31" fmla="*/ 0 h 10000"/>
                    <a:gd name="connsiteX32" fmla="*/ 4123 w 10000"/>
                    <a:gd name="connsiteY32" fmla="*/ 186 h 10000"/>
                    <a:gd name="connsiteX33" fmla="*/ 3684 w 10000"/>
                    <a:gd name="connsiteY33" fmla="*/ 311 h 10000"/>
                    <a:gd name="connsiteX34" fmla="*/ 3246 w 10000"/>
                    <a:gd name="connsiteY34" fmla="*/ 559 h 10000"/>
                    <a:gd name="connsiteX35" fmla="*/ 2982 w 10000"/>
                    <a:gd name="connsiteY35" fmla="*/ 870 h 10000"/>
                    <a:gd name="connsiteX36" fmla="*/ 2719 w 10000"/>
                    <a:gd name="connsiteY36" fmla="*/ 1242 h 10000"/>
                    <a:gd name="connsiteX37" fmla="*/ 2544 w 10000"/>
                    <a:gd name="connsiteY37" fmla="*/ 1677 h 10000"/>
                    <a:gd name="connsiteX38" fmla="*/ 2544 w 10000"/>
                    <a:gd name="connsiteY38" fmla="*/ 2112 h 10000"/>
                    <a:gd name="connsiteX39" fmla="*/ 2544 w 10000"/>
                    <a:gd name="connsiteY39" fmla="*/ 2112 h 10000"/>
                    <a:gd name="connsiteX40" fmla="*/ 2632 w 10000"/>
                    <a:gd name="connsiteY40" fmla="*/ 2671 h 10000"/>
                    <a:gd name="connsiteX41" fmla="*/ 2982 w 10000"/>
                    <a:gd name="connsiteY41" fmla="*/ 3230 h 10000"/>
                    <a:gd name="connsiteX42" fmla="*/ 3421 w 10000"/>
                    <a:gd name="connsiteY42" fmla="*/ 3727 h 10000"/>
                    <a:gd name="connsiteX43" fmla="*/ 3860 w 10000"/>
                    <a:gd name="connsiteY43" fmla="*/ 4099 h 10000"/>
                    <a:gd name="connsiteX44" fmla="*/ 3860 w 10000"/>
                    <a:gd name="connsiteY44" fmla="*/ 4099 h 10000"/>
                    <a:gd name="connsiteX45" fmla="*/ 2895 w 10000"/>
                    <a:gd name="connsiteY45" fmla="*/ 4410 h 10000"/>
                    <a:gd name="connsiteX46" fmla="*/ 2105 w 10000"/>
                    <a:gd name="connsiteY46" fmla="*/ 4783 h 10000"/>
                    <a:gd name="connsiteX47" fmla="*/ 1404 w 10000"/>
                    <a:gd name="connsiteY47" fmla="*/ 5342 h 10000"/>
                    <a:gd name="connsiteX48" fmla="*/ 877 w 10000"/>
                    <a:gd name="connsiteY48" fmla="*/ 6087 h 10000"/>
                    <a:gd name="connsiteX49" fmla="*/ 439 w 10000"/>
                    <a:gd name="connsiteY49" fmla="*/ 6832 h 10000"/>
                    <a:gd name="connsiteX50" fmla="*/ 175 w 10000"/>
                    <a:gd name="connsiteY50" fmla="*/ 7702 h 10000"/>
                    <a:gd name="connsiteX51" fmla="*/ 0 w 10000"/>
                    <a:gd name="connsiteY51" fmla="*/ 8634 h 10000"/>
                    <a:gd name="connsiteX52" fmla="*/ 0 w 10000"/>
                    <a:gd name="connsiteY52" fmla="*/ 9689 h 10000"/>
                    <a:gd name="connsiteX0" fmla="*/ 4912 w 10000"/>
                    <a:gd name="connsiteY0" fmla="*/ 10000 h 10000"/>
                    <a:gd name="connsiteX1" fmla="*/ 2025 w 10000"/>
                    <a:gd name="connsiteY1" fmla="*/ 9886 h 10000"/>
                    <a:gd name="connsiteX2" fmla="*/ 8421 w 10000"/>
                    <a:gd name="connsiteY2" fmla="*/ 9938 h 10000"/>
                    <a:gd name="connsiteX3" fmla="*/ 9561 w 10000"/>
                    <a:gd name="connsiteY3" fmla="*/ 9814 h 10000"/>
                    <a:gd name="connsiteX4" fmla="*/ 9912 w 10000"/>
                    <a:gd name="connsiteY4" fmla="*/ 9752 h 10000"/>
                    <a:gd name="connsiteX5" fmla="*/ 10000 w 10000"/>
                    <a:gd name="connsiteY5" fmla="*/ 9689 h 10000"/>
                    <a:gd name="connsiteX6" fmla="*/ 10000 w 10000"/>
                    <a:gd name="connsiteY6" fmla="*/ 9689 h 10000"/>
                    <a:gd name="connsiteX7" fmla="*/ 10000 w 10000"/>
                    <a:gd name="connsiteY7" fmla="*/ 8634 h 10000"/>
                    <a:gd name="connsiteX8" fmla="*/ 9912 w 10000"/>
                    <a:gd name="connsiteY8" fmla="*/ 7702 h 10000"/>
                    <a:gd name="connsiteX9" fmla="*/ 9561 w 10000"/>
                    <a:gd name="connsiteY9" fmla="*/ 6832 h 10000"/>
                    <a:gd name="connsiteX10" fmla="*/ 9211 w 10000"/>
                    <a:gd name="connsiteY10" fmla="*/ 6087 h 10000"/>
                    <a:gd name="connsiteX11" fmla="*/ 8684 w 10000"/>
                    <a:gd name="connsiteY11" fmla="*/ 5342 h 10000"/>
                    <a:gd name="connsiteX12" fmla="*/ 7982 w 10000"/>
                    <a:gd name="connsiteY12" fmla="*/ 4783 h 10000"/>
                    <a:gd name="connsiteX13" fmla="*/ 7105 w 10000"/>
                    <a:gd name="connsiteY13" fmla="*/ 4410 h 10000"/>
                    <a:gd name="connsiteX14" fmla="*/ 6140 w 10000"/>
                    <a:gd name="connsiteY14" fmla="*/ 4099 h 10000"/>
                    <a:gd name="connsiteX15" fmla="*/ 6140 w 10000"/>
                    <a:gd name="connsiteY15" fmla="*/ 4099 h 10000"/>
                    <a:gd name="connsiteX16" fmla="*/ 6667 w 10000"/>
                    <a:gd name="connsiteY16" fmla="*/ 3727 h 10000"/>
                    <a:gd name="connsiteX17" fmla="*/ 7018 w 10000"/>
                    <a:gd name="connsiteY17" fmla="*/ 3230 h 10000"/>
                    <a:gd name="connsiteX18" fmla="*/ 7281 w 10000"/>
                    <a:gd name="connsiteY18" fmla="*/ 2671 h 10000"/>
                    <a:gd name="connsiteX19" fmla="*/ 7544 w 10000"/>
                    <a:gd name="connsiteY19" fmla="*/ 2112 h 10000"/>
                    <a:gd name="connsiteX20" fmla="*/ 7544 w 10000"/>
                    <a:gd name="connsiteY20" fmla="*/ 2112 h 10000"/>
                    <a:gd name="connsiteX21" fmla="*/ 7456 w 10000"/>
                    <a:gd name="connsiteY21" fmla="*/ 1677 h 10000"/>
                    <a:gd name="connsiteX22" fmla="*/ 7281 w 10000"/>
                    <a:gd name="connsiteY22" fmla="*/ 1242 h 10000"/>
                    <a:gd name="connsiteX23" fmla="*/ 7105 w 10000"/>
                    <a:gd name="connsiteY23" fmla="*/ 870 h 10000"/>
                    <a:gd name="connsiteX24" fmla="*/ 6754 w 10000"/>
                    <a:gd name="connsiteY24" fmla="*/ 559 h 10000"/>
                    <a:gd name="connsiteX25" fmla="*/ 6404 w 10000"/>
                    <a:gd name="connsiteY25" fmla="*/ 311 h 10000"/>
                    <a:gd name="connsiteX26" fmla="*/ 5965 w 10000"/>
                    <a:gd name="connsiteY26" fmla="*/ 186 h 10000"/>
                    <a:gd name="connsiteX27" fmla="*/ 5526 w 10000"/>
                    <a:gd name="connsiteY27" fmla="*/ 0 h 10000"/>
                    <a:gd name="connsiteX28" fmla="*/ 5000 w 10000"/>
                    <a:gd name="connsiteY28" fmla="*/ 0 h 10000"/>
                    <a:gd name="connsiteX29" fmla="*/ 5000 w 10000"/>
                    <a:gd name="connsiteY29" fmla="*/ 0 h 10000"/>
                    <a:gd name="connsiteX30" fmla="*/ 4561 w 10000"/>
                    <a:gd name="connsiteY30" fmla="*/ 0 h 10000"/>
                    <a:gd name="connsiteX31" fmla="*/ 4123 w 10000"/>
                    <a:gd name="connsiteY31" fmla="*/ 186 h 10000"/>
                    <a:gd name="connsiteX32" fmla="*/ 3684 w 10000"/>
                    <a:gd name="connsiteY32" fmla="*/ 311 h 10000"/>
                    <a:gd name="connsiteX33" fmla="*/ 3246 w 10000"/>
                    <a:gd name="connsiteY33" fmla="*/ 559 h 10000"/>
                    <a:gd name="connsiteX34" fmla="*/ 2982 w 10000"/>
                    <a:gd name="connsiteY34" fmla="*/ 870 h 10000"/>
                    <a:gd name="connsiteX35" fmla="*/ 2719 w 10000"/>
                    <a:gd name="connsiteY35" fmla="*/ 1242 h 10000"/>
                    <a:gd name="connsiteX36" fmla="*/ 2544 w 10000"/>
                    <a:gd name="connsiteY36" fmla="*/ 1677 h 10000"/>
                    <a:gd name="connsiteX37" fmla="*/ 2544 w 10000"/>
                    <a:gd name="connsiteY37" fmla="*/ 2112 h 10000"/>
                    <a:gd name="connsiteX38" fmla="*/ 2544 w 10000"/>
                    <a:gd name="connsiteY38" fmla="*/ 2112 h 10000"/>
                    <a:gd name="connsiteX39" fmla="*/ 2632 w 10000"/>
                    <a:gd name="connsiteY39" fmla="*/ 2671 h 10000"/>
                    <a:gd name="connsiteX40" fmla="*/ 2982 w 10000"/>
                    <a:gd name="connsiteY40" fmla="*/ 3230 h 10000"/>
                    <a:gd name="connsiteX41" fmla="*/ 3421 w 10000"/>
                    <a:gd name="connsiteY41" fmla="*/ 3727 h 10000"/>
                    <a:gd name="connsiteX42" fmla="*/ 3860 w 10000"/>
                    <a:gd name="connsiteY42" fmla="*/ 4099 h 10000"/>
                    <a:gd name="connsiteX43" fmla="*/ 3860 w 10000"/>
                    <a:gd name="connsiteY43" fmla="*/ 4099 h 10000"/>
                    <a:gd name="connsiteX44" fmla="*/ 2895 w 10000"/>
                    <a:gd name="connsiteY44" fmla="*/ 4410 h 10000"/>
                    <a:gd name="connsiteX45" fmla="*/ 2105 w 10000"/>
                    <a:gd name="connsiteY45" fmla="*/ 4783 h 10000"/>
                    <a:gd name="connsiteX46" fmla="*/ 1404 w 10000"/>
                    <a:gd name="connsiteY46" fmla="*/ 5342 h 10000"/>
                    <a:gd name="connsiteX47" fmla="*/ 877 w 10000"/>
                    <a:gd name="connsiteY47" fmla="*/ 6087 h 10000"/>
                    <a:gd name="connsiteX48" fmla="*/ 439 w 10000"/>
                    <a:gd name="connsiteY48" fmla="*/ 6832 h 10000"/>
                    <a:gd name="connsiteX49" fmla="*/ 175 w 10000"/>
                    <a:gd name="connsiteY49" fmla="*/ 7702 h 10000"/>
                    <a:gd name="connsiteX50" fmla="*/ 0 w 10000"/>
                    <a:gd name="connsiteY50" fmla="*/ 8634 h 10000"/>
                    <a:gd name="connsiteX51" fmla="*/ 0 w 10000"/>
                    <a:gd name="connsiteY51" fmla="*/ 9689 h 10000"/>
                    <a:gd name="connsiteX0" fmla="*/ 4912 w 10000"/>
                    <a:gd name="connsiteY0" fmla="*/ 10000 h 10000"/>
                    <a:gd name="connsiteX1" fmla="*/ 2025 w 10000"/>
                    <a:gd name="connsiteY1" fmla="*/ 9886 h 10000"/>
                    <a:gd name="connsiteX2" fmla="*/ 9561 w 10000"/>
                    <a:gd name="connsiteY2" fmla="*/ 9814 h 10000"/>
                    <a:gd name="connsiteX3" fmla="*/ 9912 w 10000"/>
                    <a:gd name="connsiteY3" fmla="*/ 9752 h 10000"/>
                    <a:gd name="connsiteX4" fmla="*/ 10000 w 10000"/>
                    <a:gd name="connsiteY4" fmla="*/ 9689 h 10000"/>
                    <a:gd name="connsiteX5" fmla="*/ 10000 w 10000"/>
                    <a:gd name="connsiteY5" fmla="*/ 9689 h 10000"/>
                    <a:gd name="connsiteX6" fmla="*/ 10000 w 10000"/>
                    <a:gd name="connsiteY6" fmla="*/ 8634 h 10000"/>
                    <a:gd name="connsiteX7" fmla="*/ 9912 w 10000"/>
                    <a:gd name="connsiteY7" fmla="*/ 7702 h 10000"/>
                    <a:gd name="connsiteX8" fmla="*/ 9561 w 10000"/>
                    <a:gd name="connsiteY8" fmla="*/ 6832 h 10000"/>
                    <a:gd name="connsiteX9" fmla="*/ 9211 w 10000"/>
                    <a:gd name="connsiteY9" fmla="*/ 6087 h 10000"/>
                    <a:gd name="connsiteX10" fmla="*/ 8684 w 10000"/>
                    <a:gd name="connsiteY10" fmla="*/ 5342 h 10000"/>
                    <a:gd name="connsiteX11" fmla="*/ 7982 w 10000"/>
                    <a:gd name="connsiteY11" fmla="*/ 4783 h 10000"/>
                    <a:gd name="connsiteX12" fmla="*/ 7105 w 10000"/>
                    <a:gd name="connsiteY12" fmla="*/ 4410 h 10000"/>
                    <a:gd name="connsiteX13" fmla="*/ 6140 w 10000"/>
                    <a:gd name="connsiteY13" fmla="*/ 4099 h 10000"/>
                    <a:gd name="connsiteX14" fmla="*/ 6140 w 10000"/>
                    <a:gd name="connsiteY14" fmla="*/ 4099 h 10000"/>
                    <a:gd name="connsiteX15" fmla="*/ 6667 w 10000"/>
                    <a:gd name="connsiteY15" fmla="*/ 3727 h 10000"/>
                    <a:gd name="connsiteX16" fmla="*/ 7018 w 10000"/>
                    <a:gd name="connsiteY16" fmla="*/ 3230 h 10000"/>
                    <a:gd name="connsiteX17" fmla="*/ 7281 w 10000"/>
                    <a:gd name="connsiteY17" fmla="*/ 2671 h 10000"/>
                    <a:gd name="connsiteX18" fmla="*/ 7544 w 10000"/>
                    <a:gd name="connsiteY18" fmla="*/ 2112 h 10000"/>
                    <a:gd name="connsiteX19" fmla="*/ 7544 w 10000"/>
                    <a:gd name="connsiteY19" fmla="*/ 2112 h 10000"/>
                    <a:gd name="connsiteX20" fmla="*/ 7456 w 10000"/>
                    <a:gd name="connsiteY20" fmla="*/ 1677 h 10000"/>
                    <a:gd name="connsiteX21" fmla="*/ 7281 w 10000"/>
                    <a:gd name="connsiteY21" fmla="*/ 1242 h 10000"/>
                    <a:gd name="connsiteX22" fmla="*/ 7105 w 10000"/>
                    <a:gd name="connsiteY22" fmla="*/ 870 h 10000"/>
                    <a:gd name="connsiteX23" fmla="*/ 6754 w 10000"/>
                    <a:gd name="connsiteY23" fmla="*/ 559 h 10000"/>
                    <a:gd name="connsiteX24" fmla="*/ 6404 w 10000"/>
                    <a:gd name="connsiteY24" fmla="*/ 311 h 10000"/>
                    <a:gd name="connsiteX25" fmla="*/ 5965 w 10000"/>
                    <a:gd name="connsiteY25" fmla="*/ 186 h 10000"/>
                    <a:gd name="connsiteX26" fmla="*/ 5526 w 10000"/>
                    <a:gd name="connsiteY26" fmla="*/ 0 h 10000"/>
                    <a:gd name="connsiteX27" fmla="*/ 5000 w 10000"/>
                    <a:gd name="connsiteY27" fmla="*/ 0 h 10000"/>
                    <a:gd name="connsiteX28" fmla="*/ 5000 w 10000"/>
                    <a:gd name="connsiteY28" fmla="*/ 0 h 10000"/>
                    <a:gd name="connsiteX29" fmla="*/ 4561 w 10000"/>
                    <a:gd name="connsiteY29" fmla="*/ 0 h 10000"/>
                    <a:gd name="connsiteX30" fmla="*/ 4123 w 10000"/>
                    <a:gd name="connsiteY30" fmla="*/ 186 h 10000"/>
                    <a:gd name="connsiteX31" fmla="*/ 3684 w 10000"/>
                    <a:gd name="connsiteY31" fmla="*/ 311 h 10000"/>
                    <a:gd name="connsiteX32" fmla="*/ 3246 w 10000"/>
                    <a:gd name="connsiteY32" fmla="*/ 559 h 10000"/>
                    <a:gd name="connsiteX33" fmla="*/ 2982 w 10000"/>
                    <a:gd name="connsiteY33" fmla="*/ 870 h 10000"/>
                    <a:gd name="connsiteX34" fmla="*/ 2719 w 10000"/>
                    <a:gd name="connsiteY34" fmla="*/ 1242 h 10000"/>
                    <a:gd name="connsiteX35" fmla="*/ 2544 w 10000"/>
                    <a:gd name="connsiteY35" fmla="*/ 1677 h 10000"/>
                    <a:gd name="connsiteX36" fmla="*/ 2544 w 10000"/>
                    <a:gd name="connsiteY36" fmla="*/ 2112 h 10000"/>
                    <a:gd name="connsiteX37" fmla="*/ 2544 w 10000"/>
                    <a:gd name="connsiteY37" fmla="*/ 2112 h 10000"/>
                    <a:gd name="connsiteX38" fmla="*/ 2632 w 10000"/>
                    <a:gd name="connsiteY38" fmla="*/ 2671 h 10000"/>
                    <a:gd name="connsiteX39" fmla="*/ 2982 w 10000"/>
                    <a:gd name="connsiteY39" fmla="*/ 3230 h 10000"/>
                    <a:gd name="connsiteX40" fmla="*/ 3421 w 10000"/>
                    <a:gd name="connsiteY40" fmla="*/ 3727 h 10000"/>
                    <a:gd name="connsiteX41" fmla="*/ 3860 w 10000"/>
                    <a:gd name="connsiteY41" fmla="*/ 4099 h 10000"/>
                    <a:gd name="connsiteX42" fmla="*/ 3860 w 10000"/>
                    <a:gd name="connsiteY42" fmla="*/ 4099 h 10000"/>
                    <a:gd name="connsiteX43" fmla="*/ 2895 w 10000"/>
                    <a:gd name="connsiteY43" fmla="*/ 4410 h 10000"/>
                    <a:gd name="connsiteX44" fmla="*/ 2105 w 10000"/>
                    <a:gd name="connsiteY44" fmla="*/ 4783 h 10000"/>
                    <a:gd name="connsiteX45" fmla="*/ 1404 w 10000"/>
                    <a:gd name="connsiteY45" fmla="*/ 5342 h 10000"/>
                    <a:gd name="connsiteX46" fmla="*/ 877 w 10000"/>
                    <a:gd name="connsiteY46" fmla="*/ 6087 h 10000"/>
                    <a:gd name="connsiteX47" fmla="*/ 439 w 10000"/>
                    <a:gd name="connsiteY47" fmla="*/ 6832 h 10000"/>
                    <a:gd name="connsiteX48" fmla="*/ 175 w 10000"/>
                    <a:gd name="connsiteY48" fmla="*/ 7702 h 10000"/>
                    <a:gd name="connsiteX49" fmla="*/ 0 w 10000"/>
                    <a:gd name="connsiteY49" fmla="*/ 8634 h 10000"/>
                    <a:gd name="connsiteX50" fmla="*/ 0 w 10000"/>
                    <a:gd name="connsiteY50" fmla="*/ 9689 h 10000"/>
                    <a:gd name="connsiteX0" fmla="*/ 4912 w 10000"/>
                    <a:gd name="connsiteY0" fmla="*/ 10000 h 10000"/>
                    <a:gd name="connsiteX1" fmla="*/ 9561 w 10000"/>
                    <a:gd name="connsiteY1" fmla="*/ 9814 h 10000"/>
                    <a:gd name="connsiteX2" fmla="*/ 9912 w 10000"/>
                    <a:gd name="connsiteY2" fmla="*/ 9752 h 10000"/>
                    <a:gd name="connsiteX3" fmla="*/ 10000 w 10000"/>
                    <a:gd name="connsiteY3" fmla="*/ 9689 h 10000"/>
                    <a:gd name="connsiteX4" fmla="*/ 10000 w 10000"/>
                    <a:gd name="connsiteY4" fmla="*/ 9689 h 10000"/>
                    <a:gd name="connsiteX5" fmla="*/ 10000 w 10000"/>
                    <a:gd name="connsiteY5" fmla="*/ 8634 h 10000"/>
                    <a:gd name="connsiteX6" fmla="*/ 9912 w 10000"/>
                    <a:gd name="connsiteY6" fmla="*/ 7702 h 10000"/>
                    <a:gd name="connsiteX7" fmla="*/ 9561 w 10000"/>
                    <a:gd name="connsiteY7" fmla="*/ 6832 h 10000"/>
                    <a:gd name="connsiteX8" fmla="*/ 9211 w 10000"/>
                    <a:gd name="connsiteY8" fmla="*/ 6087 h 10000"/>
                    <a:gd name="connsiteX9" fmla="*/ 8684 w 10000"/>
                    <a:gd name="connsiteY9" fmla="*/ 5342 h 10000"/>
                    <a:gd name="connsiteX10" fmla="*/ 7982 w 10000"/>
                    <a:gd name="connsiteY10" fmla="*/ 4783 h 10000"/>
                    <a:gd name="connsiteX11" fmla="*/ 7105 w 10000"/>
                    <a:gd name="connsiteY11" fmla="*/ 4410 h 10000"/>
                    <a:gd name="connsiteX12" fmla="*/ 6140 w 10000"/>
                    <a:gd name="connsiteY12" fmla="*/ 4099 h 10000"/>
                    <a:gd name="connsiteX13" fmla="*/ 6140 w 10000"/>
                    <a:gd name="connsiteY13" fmla="*/ 4099 h 10000"/>
                    <a:gd name="connsiteX14" fmla="*/ 6667 w 10000"/>
                    <a:gd name="connsiteY14" fmla="*/ 3727 h 10000"/>
                    <a:gd name="connsiteX15" fmla="*/ 7018 w 10000"/>
                    <a:gd name="connsiteY15" fmla="*/ 3230 h 10000"/>
                    <a:gd name="connsiteX16" fmla="*/ 7281 w 10000"/>
                    <a:gd name="connsiteY16" fmla="*/ 2671 h 10000"/>
                    <a:gd name="connsiteX17" fmla="*/ 7544 w 10000"/>
                    <a:gd name="connsiteY17" fmla="*/ 2112 h 10000"/>
                    <a:gd name="connsiteX18" fmla="*/ 7544 w 10000"/>
                    <a:gd name="connsiteY18" fmla="*/ 2112 h 10000"/>
                    <a:gd name="connsiteX19" fmla="*/ 7456 w 10000"/>
                    <a:gd name="connsiteY19" fmla="*/ 1677 h 10000"/>
                    <a:gd name="connsiteX20" fmla="*/ 7281 w 10000"/>
                    <a:gd name="connsiteY20" fmla="*/ 1242 h 10000"/>
                    <a:gd name="connsiteX21" fmla="*/ 7105 w 10000"/>
                    <a:gd name="connsiteY21" fmla="*/ 870 h 10000"/>
                    <a:gd name="connsiteX22" fmla="*/ 6754 w 10000"/>
                    <a:gd name="connsiteY22" fmla="*/ 559 h 10000"/>
                    <a:gd name="connsiteX23" fmla="*/ 6404 w 10000"/>
                    <a:gd name="connsiteY23" fmla="*/ 311 h 10000"/>
                    <a:gd name="connsiteX24" fmla="*/ 5965 w 10000"/>
                    <a:gd name="connsiteY24" fmla="*/ 186 h 10000"/>
                    <a:gd name="connsiteX25" fmla="*/ 5526 w 10000"/>
                    <a:gd name="connsiteY25" fmla="*/ 0 h 10000"/>
                    <a:gd name="connsiteX26" fmla="*/ 5000 w 10000"/>
                    <a:gd name="connsiteY26" fmla="*/ 0 h 10000"/>
                    <a:gd name="connsiteX27" fmla="*/ 5000 w 10000"/>
                    <a:gd name="connsiteY27" fmla="*/ 0 h 10000"/>
                    <a:gd name="connsiteX28" fmla="*/ 4561 w 10000"/>
                    <a:gd name="connsiteY28" fmla="*/ 0 h 10000"/>
                    <a:gd name="connsiteX29" fmla="*/ 4123 w 10000"/>
                    <a:gd name="connsiteY29" fmla="*/ 186 h 10000"/>
                    <a:gd name="connsiteX30" fmla="*/ 3684 w 10000"/>
                    <a:gd name="connsiteY30" fmla="*/ 311 h 10000"/>
                    <a:gd name="connsiteX31" fmla="*/ 3246 w 10000"/>
                    <a:gd name="connsiteY31" fmla="*/ 559 h 10000"/>
                    <a:gd name="connsiteX32" fmla="*/ 2982 w 10000"/>
                    <a:gd name="connsiteY32" fmla="*/ 870 h 10000"/>
                    <a:gd name="connsiteX33" fmla="*/ 2719 w 10000"/>
                    <a:gd name="connsiteY33" fmla="*/ 1242 h 10000"/>
                    <a:gd name="connsiteX34" fmla="*/ 2544 w 10000"/>
                    <a:gd name="connsiteY34" fmla="*/ 1677 h 10000"/>
                    <a:gd name="connsiteX35" fmla="*/ 2544 w 10000"/>
                    <a:gd name="connsiteY35" fmla="*/ 2112 h 10000"/>
                    <a:gd name="connsiteX36" fmla="*/ 2544 w 10000"/>
                    <a:gd name="connsiteY36" fmla="*/ 2112 h 10000"/>
                    <a:gd name="connsiteX37" fmla="*/ 2632 w 10000"/>
                    <a:gd name="connsiteY37" fmla="*/ 2671 h 10000"/>
                    <a:gd name="connsiteX38" fmla="*/ 2982 w 10000"/>
                    <a:gd name="connsiteY38" fmla="*/ 3230 h 10000"/>
                    <a:gd name="connsiteX39" fmla="*/ 3421 w 10000"/>
                    <a:gd name="connsiteY39" fmla="*/ 3727 h 10000"/>
                    <a:gd name="connsiteX40" fmla="*/ 3860 w 10000"/>
                    <a:gd name="connsiteY40" fmla="*/ 4099 h 10000"/>
                    <a:gd name="connsiteX41" fmla="*/ 3860 w 10000"/>
                    <a:gd name="connsiteY41" fmla="*/ 4099 h 10000"/>
                    <a:gd name="connsiteX42" fmla="*/ 2895 w 10000"/>
                    <a:gd name="connsiteY42" fmla="*/ 4410 h 10000"/>
                    <a:gd name="connsiteX43" fmla="*/ 2105 w 10000"/>
                    <a:gd name="connsiteY43" fmla="*/ 4783 h 10000"/>
                    <a:gd name="connsiteX44" fmla="*/ 1404 w 10000"/>
                    <a:gd name="connsiteY44" fmla="*/ 5342 h 10000"/>
                    <a:gd name="connsiteX45" fmla="*/ 877 w 10000"/>
                    <a:gd name="connsiteY45" fmla="*/ 6087 h 10000"/>
                    <a:gd name="connsiteX46" fmla="*/ 439 w 10000"/>
                    <a:gd name="connsiteY46" fmla="*/ 6832 h 10000"/>
                    <a:gd name="connsiteX47" fmla="*/ 175 w 10000"/>
                    <a:gd name="connsiteY47" fmla="*/ 7702 h 10000"/>
                    <a:gd name="connsiteX48" fmla="*/ 0 w 10000"/>
                    <a:gd name="connsiteY48" fmla="*/ 8634 h 10000"/>
                    <a:gd name="connsiteX49" fmla="*/ 0 w 10000"/>
                    <a:gd name="connsiteY49" fmla="*/ 9689 h 10000"/>
                    <a:gd name="connsiteX0" fmla="*/ 9561 w 10000"/>
                    <a:gd name="connsiteY0" fmla="*/ 9814 h 9814"/>
                    <a:gd name="connsiteX1" fmla="*/ 9912 w 10000"/>
                    <a:gd name="connsiteY1" fmla="*/ 9752 h 9814"/>
                    <a:gd name="connsiteX2" fmla="*/ 10000 w 10000"/>
                    <a:gd name="connsiteY2" fmla="*/ 9689 h 9814"/>
                    <a:gd name="connsiteX3" fmla="*/ 10000 w 10000"/>
                    <a:gd name="connsiteY3" fmla="*/ 9689 h 9814"/>
                    <a:gd name="connsiteX4" fmla="*/ 10000 w 10000"/>
                    <a:gd name="connsiteY4" fmla="*/ 8634 h 9814"/>
                    <a:gd name="connsiteX5" fmla="*/ 9912 w 10000"/>
                    <a:gd name="connsiteY5" fmla="*/ 7702 h 9814"/>
                    <a:gd name="connsiteX6" fmla="*/ 9561 w 10000"/>
                    <a:gd name="connsiteY6" fmla="*/ 6832 h 9814"/>
                    <a:gd name="connsiteX7" fmla="*/ 9211 w 10000"/>
                    <a:gd name="connsiteY7" fmla="*/ 6087 h 9814"/>
                    <a:gd name="connsiteX8" fmla="*/ 8684 w 10000"/>
                    <a:gd name="connsiteY8" fmla="*/ 5342 h 9814"/>
                    <a:gd name="connsiteX9" fmla="*/ 7982 w 10000"/>
                    <a:gd name="connsiteY9" fmla="*/ 4783 h 9814"/>
                    <a:gd name="connsiteX10" fmla="*/ 7105 w 10000"/>
                    <a:gd name="connsiteY10" fmla="*/ 4410 h 9814"/>
                    <a:gd name="connsiteX11" fmla="*/ 6140 w 10000"/>
                    <a:gd name="connsiteY11" fmla="*/ 4099 h 9814"/>
                    <a:gd name="connsiteX12" fmla="*/ 6140 w 10000"/>
                    <a:gd name="connsiteY12" fmla="*/ 4099 h 9814"/>
                    <a:gd name="connsiteX13" fmla="*/ 6667 w 10000"/>
                    <a:gd name="connsiteY13" fmla="*/ 3727 h 9814"/>
                    <a:gd name="connsiteX14" fmla="*/ 7018 w 10000"/>
                    <a:gd name="connsiteY14" fmla="*/ 3230 h 9814"/>
                    <a:gd name="connsiteX15" fmla="*/ 7281 w 10000"/>
                    <a:gd name="connsiteY15" fmla="*/ 2671 h 9814"/>
                    <a:gd name="connsiteX16" fmla="*/ 7544 w 10000"/>
                    <a:gd name="connsiteY16" fmla="*/ 2112 h 9814"/>
                    <a:gd name="connsiteX17" fmla="*/ 7544 w 10000"/>
                    <a:gd name="connsiteY17" fmla="*/ 2112 h 9814"/>
                    <a:gd name="connsiteX18" fmla="*/ 7456 w 10000"/>
                    <a:gd name="connsiteY18" fmla="*/ 1677 h 9814"/>
                    <a:gd name="connsiteX19" fmla="*/ 7281 w 10000"/>
                    <a:gd name="connsiteY19" fmla="*/ 1242 h 9814"/>
                    <a:gd name="connsiteX20" fmla="*/ 7105 w 10000"/>
                    <a:gd name="connsiteY20" fmla="*/ 870 h 9814"/>
                    <a:gd name="connsiteX21" fmla="*/ 6754 w 10000"/>
                    <a:gd name="connsiteY21" fmla="*/ 559 h 9814"/>
                    <a:gd name="connsiteX22" fmla="*/ 6404 w 10000"/>
                    <a:gd name="connsiteY22" fmla="*/ 311 h 9814"/>
                    <a:gd name="connsiteX23" fmla="*/ 5965 w 10000"/>
                    <a:gd name="connsiteY23" fmla="*/ 186 h 9814"/>
                    <a:gd name="connsiteX24" fmla="*/ 5526 w 10000"/>
                    <a:gd name="connsiteY24" fmla="*/ 0 h 9814"/>
                    <a:gd name="connsiteX25" fmla="*/ 5000 w 10000"/>
                    <a:gd name="connsiteY25" fmla="*/ 0 h 9814"/>
                    <a:gd name="connsiteX26" fmla="*/ 5000 w 10000"/>
                    <a:gd name="connsiteY26" fmla="*/ 0 h 9814"/>
                    <a:gd name="connsiteX27" fmla="*/ 4561 w 10000"/>
                    <a:gd name="connsiteY27" fmla="*/ 0 h 9814"/>
                    <a:gd name="connsiteX28" fmla="*/ 4123 w 10000"/>
                    <a:gd name="connsiteY28" fmla="*/ 186 h 9814"/>
                    <a:gd name="connsiteX29" fmla="*/ 3684 w 10000"/>
                    <a:gd name="connsiteY29" fmla="*/ 311 h 9814"/>
                    <a:gd name="connsiteX30" fmla="*/ 3246 w 10000"/>
                    <a:gd name="connsiteY30" fmla="*/ 559 h 9814"/>
                    <a:gd name="connsiteX31" fmla="*/ 2982 w 10000"/>
                    <a:gd name="connsiteY31" fmla="*/ 870 h 9814"/>
                    <a:gd name="connsiteX32" fmla="*/ 2719 w 10000"/>
                    <a:gd name="connsiteY32" fmla="*/ 1242 h 9814"/>
                    <a:gd name="connsiteX33" fmla="*/ 2544 w 10000"/>
                    <a:gd name="connsiteY33" fmla="*/ 1677 h 9814"/>
                    <a:gd name="connsiteX34" fmla="*/ 2544 w 10000"/>
                    <a:gd name="connsiteY34" fmla="*/ 2112 h 9814"/>
                    <a:gd name="connsiteX35" fmla="*/ 2544 w 10000"/>
                    <a:gd name="connsiteY35" fmla="*/ 2112 h 9814"/>
                    <a:gd name="connsiteX36" fmla="*/ 2632 w 10000"/>
                    <a:gd name="connsiteY36" fmla="*/ 2671 h 9814"/>
                    <a:gd name="connsiteX37" fmla="*/ 2982 w 10000"/>
                    <a:gd name="connsiteY37" fmla="*/ 3230 h 9814"/>
                    <a:gd name="connsiteX38" fmla="*/ 3421 w 10000"/>
                    <a:gd name="connsiteY38" fmla="*/ 3727 h 9814"/>
                    <a:gd name="connsiteX39" fmla="*/ 3860 w 10000"/>
                    <a:gd name="connsiteY39" fmla="*/ 4099 h 9814"/>
                    <a:gd name="connsiteX40" fmla="*/ 3860 w 10000"/>
                    <a:gd name="connsiteY40" fmla="*/ 4099 h 9814"/>
                    <a:gd name="connsiteX41" fmla="*/ 2895 w 10000"/>
                    <a:gd name="connsiteY41" fmla="*/ 4410 h 9814"/>
                    <a:gd name="connsiteX42" fmla="*/ 2105 w 10000"/>
                    <a:gd name="connsiteY42" fmla="*/ 4783 h 9814"/>
                    <a:gd name="connsiteX43" fmla="*/ 1404 w 10000"/>
                    <a:gd name="connsiteY43" fmla="*/ 5342 h 9814"/>
                    <a:gd name="connsiteX44" fmla="*/ 877 w 10000"/>
                    <a:gd name="connsiteY44" fmla="*/ 6087 h 9814"/>
                    <a:gd name="connsiteX45" fmla="*/ 439 w 10000"/>
                    <a:gd name="connsiteY45" fmla="*/ 6832 h 9814"/>
                    <a:gd name="connsiteX46" fmla="*/ 175 w 10000"/>
                    <a:gd name="connsiteY46" fmla="*/ 7702 h 9814"/>
                    <a:gd name="connsiteX47" fmla="*/ 0 w 10000"/>
                    <a:gd name="connsiteY47" fmla="*/ 8634 h 9814"/>
                    <a:gd name="connsiteX48" fmla="*/ 0 w 10000"/>
                    <a:gd name="connsiteY48" fmla="*/ 9689 h 9814"/>
                    <a:gd name="connsiteX0" fmla="*/ 9912 w 10000"/>
                    <a:gd name="connsiteY0" fmla="*/ 9937 h 9937"/>
                    <a:gd name="connsiteX1" fmla="*/ 10000 w 10000"/>
                    <a:gd name="connsiteY1" fmla="*/ 9873 h 9937"/>
                    <a:gd name="connsiteX2" fmla="*/ 10000 w 10000"/>
                    <a:gd name="connsiteY2" fmla="*/ 9873 h 9937"/>
                    <a:gd name="connsiteX3" fmla="*/ 10000 w 10000"/>
                    <a:gd name="connsiteY3" fmla="*/ 8798 h 9937"/>
                    <a:gd name="connsiteX4" fmla="*/ 9912 w 10000"/>
                    <a:gd name="connsiteY4" fmla="*/ 7848 h 9937"/>
                    <a:gd name="connsiteX5" fmla="*/ 9561 w 10000"/>
                    <a:gd name="connsiteY5" fmla="*/ 6961 h 9937"/>
                    <a:gd name="connsiteX6" fmla="*/ 9211 w 10000"/>
                    <a:gd name="connsiteY6" fmla="*/ 6202 h 9937"/>
                    <a:gd name="connsiteX7" fmla="*/ 8684 w 10000"/>
                    <a:gd name="connsiteY7" fmla="*/ 5443 h 9937"/>
                    <a:gd name="connsiteX8" fmla="*/ 7982 w 10000"/>
                    <a:gd name="connsiteY8" fmla="*/ 4874 h 9937"/>
                    <a:gd name="connsiteX9" fmla="*/ 7105 w 10000"/>
                    <a:gd name="connsiteY9" fmla="*/ 4494 h 9937"/>
                    <a:gd name="connsiteX10" fmla="*/ 6140 w 10000"/>
                    <a:gd name="connsiteY10" fmla="*/ 4177 h 9937"/>
                    <a:gd name="connsiteX11" fmla="*/ 6140 w 10000"/>
                    <a:gd name="connsiteY11" fmla="*/ 4177 h 9937"/>
                    <a:gd name="connsiteX12" fmla="*/ 6667 w 10000"/>
                    <a:gd name="connsiteY12" fmla="*/ 3798 h 9937"/>
                    <a:gd name="connsiteX13" fmla="*/ 7018 w 10000"/>
                    <a:gd name="connsiteY13" fmla="*/ 3291 h 9937"/>
                    <a:gd name="connsiteX14" fmla="*/ 7281 w 10000"/>
                    <a:gd name="connsiteY14" fmla="*/ 2722 h 9937"/>
                    <a:gd name="connsiteX15" fmla="*/ 7544 w 10000"/>
                    <a:gd name="connsiteY15" fmla="*/ 2152 h 9937"/>
                    <a:gd name="connsiteX16" fmla="*/ 7544 w 10000"/>
                    <a:gd name="connsiteY16" fmla="*/ 2152 h 9937"/>
                    <a:gd name="connsiteX17" fmla="*/ 7456 w 10000"/>
                    <a:gd name="connsiteY17" fmla="*/ 1709 h 9937"/>
                    <a:gd name="connsiteX18" fmla="*/ 7281 w 10000"/>
                    <a:gd name="connsiteY18" fmla="*/ 1266 h 9937"/>
                    <a:gd name="connsiteX19" fmla="*/ 7105 w 10000"/>
                    <a:gd name="connsiteY19" fmla="*/ 886 h 9937"/>
                    <a:gd name="connsiteX20" fmla="*/ 6754 w 10000"/>
                    <a:gd name="connsiteY20" fmla="*/ 570 h 9937"/>
                    <a:gd name="connsiteX21" fmla="*/ 6404 w 10000"/>
                    <a:gd name="connsiteY21" fmla="*/ 317 h 9937"/>
                    <a:gd name="connsiteX22" fmla="*/ 5965 w 10000"/>
                    <a:gd name="connsiteY22" fmla="*/ 190 h 9937"/>
                    <a:gd name="connsiteX23" fmla="*/ 5526 w 10000"/>
                    <a:gd name="connsiteY23" fmla="*/ 0 h 9937"/>
                    <a:gd name="connsiteX24" fmla="*/ 5000 w 10000"/>
                    <a:gd name="connsiteY24" fmla="*/ 0 h 9937"/>
                    <a:gd name="connsiteX25" fmla="*/ 5000 w 10000"/>
                    <a:gd name="connsiteY25" fmla="*/ 0 h 9937"/>
                    <a:gd name="connsiteX26" fmla="*/ 4561 w 10000"/>
                    <a:gd name="connsiteY26" fmla="*/ 0 h 9937"/>
                    <a:gd name="connsiteX27" fmla="*/ 4123 w 10000"/>
                    <a:gd name="connsiteY27" fmla="*/ 190 h 9937"/>
                    <a:gd name="connsiteX28" fmla="*/ 3684 w 10000"/>
                    <a:gd name="connsiteY28" fmla="*/ 317 h 9937"/>
                    <a:gd name="connsiteX29" fmla="*/ 3246 w 10000"/>
                    <a:gd name="connsiteY29" fmla="*/ 570 h 9937"/>
                    <a:gd name="connsiteX30" fmla="*/ 2982 w 10000"/>
                    <a:gd name="connsiteY30" fmla="*/ 886 h 9937"/>
                    <a:gd name="connsiteX31" fmla="*/ 2719 w 10000"/>
                    <a:gd name="connsiteY31" fmla="*/ 1266 h 9937"/>
                    <a:gd name="connsiteX32" fmla="*/ 2544 w 10000"/>
                    <a:gd name="connsiteY32" fmla="*/ 1709 h 9937"/>
                    <a:gd name="connsiteX33" fmla="*/ 2544 w 10000"/>
                    <a:gd name="connsiteY33" fmla="*/ 2152 h 9937"/>
                    <a:gd name="connsiteX34" fmla="*/ 2544 w 10000"/>
                    <a:gd name="connsiteY34" fmla="*/ 2152 h 9937"/>
                    <a:gd name="connsiteX35" fmla="*/ 2632 w 10000"/>
                    <a:gd name="connsiteY35" fmla="*/ 2722 h 9937"/>
                    <a:gd name="connsiteX36" fmla="*/ 2982 w 10000"/>
                    <a:gd name="connsiteY36" fmla="*/ 3291 h 9937"/>
                    <a:gd name="connsiteX37" fmla="*/ 3421 w 10000"/>
                    <a:gd name="connsiteY37" fmla="*/ 3798 h 9937"/>
                    <a:gd name="connsiteX38" fmla="*/ 3860 w 10000"/>
                    <a:gd name="connsiteY38" fmla="*/ 4177 h 9937"/>
                    <a:gd name="connsiteX39" fmla="*/ 3860 w 10000"/>
                    <a:gd name="connsiteY39" fmla="*/ 4177 h 9937"/>
                    <a:gd name="connsiteX40" fmla="*/ 2895 w 10000"/>
                    <a:gd name="connsiteY40" fmla="*/ 4494 h 9937"/>
                    <a:gd name="connsiteX41" fmla="*/ 2105 w 10000"/>
                    <a:gd name="connsiteY41" fmla="*/ 4874 h 9937"/>
                    <a:gd name="connsiteX42" fmla="*/ 1404 w 10000"/>
                    <a:gd name="connsiteY42" fmla="*/ 5443 h 9937"/>
                    <a:gd name="connsiteX43" fmla="*/ 877 w 10000"/>
                    <a:gd name="connsiteY43" fmla="*/ 6202 h 9937"/>
                    <a:gd name="connsiteX44" fmla="*/ 439 w 10000"/>
                    <a:gd name="connsiteY44" fmla="*/ 6961 h 9937"/>
                    <a:gd name="connsiteX45" fmla="*/ 175 w 10000"/>
                    <a:gd name="connsiteY45" fmla="*/ 7848 h 9937"/>
                    <a:gd name="connsiteX46" fmla="*/ 0 w 10000"/>
                    <a:gd name="connsiteY46" fmla="*/ 8798 h 9937"/>
                    <a:gd name="connsiteX47" fmla="*/ 0 w 10000"/>
                    <a:gd name="connsiteY47" fmla="*/ 9873 h 9937"/>
                    <a:gd name="connsiteX0" fmla="*/ 9912 w 10000"/>
                    <a:gd name="connsiteY0" fmla="*/ 10000 h 10000"/>
                    <a:gd name="connsiteX1" fmla="*/ 10000 w 10000"/>
                    <a:gd name="connsiteY1" fmla="*/ 9936 h 10000"/>
                    <a:gd name="connsiteX2" fmla="*/ 10000 w 10000"/>
                    <a:gd name="connsiteY2" fmla="*/ 8854 h 10000"/>
                    <a:gd name="connsiteX3" fmla="*/ 9912 w 10000"/>
                    <a:gd name="connsiteY3" fmla="*/ 7898 h 10000"/>
                    <a:gd name="connsiteX4" fmla="*/ 9561 w 10000"/>
                    <a:gd name="connsiteY4" fmla="*/ 7005 h 10000"/>
                    <a:gd name="connsiteX5" fmla="*/ 9211 w 10000"/>
                    <a:gd name="connsiteY5" fmla="*/ 6241 h 10000"/>
                    <a:gd name="connsiteX6" fmla="*/ 8684 w 10000"/>
                    <a:gd name="connsiteY6" fmla="*/ 5478 h 10000"/>
                    <a:gd name="connsiteX7" fmla="*/ 7982 w 10000"/>
                    <a:gd name="connsiteY7" fmla="*/ 4905 h 10000"/>
                    <a:gd name="connsiteX8" fmla="*/ 7105 w 10000"/>
                    <a:gd name="connsiteY8" fmla="*/ 4522 h 10000"/>
                    <a:gd name="connsiteX9" fmla="*/ 6140 w 10000"/>
                    <a:gd name="connsiteY9" fmla="*/ 4203 h 10000"/>
                    <a:gd name="connsiteX10" fmla="*/ 6140 w 10000"/>
                    <a:gd name="connsiteY10" fmla="*/ 4203 h 10000"/>
                    <a:gd name="connsiteX11" fmla="*/ 6667 w 10000"/>
                    <a:gd name="connsiteY11" fmla="*/ 3822 h 10000"/>
                    <a:gd name="connsiteX12" fmla="*/ 7018 w 10000"/>
                    <a:gd name="connsiteY12" fmla="*/ 3312 h 10000"/>
                    <a:gd name="connsiteX13" fmla="*/ 7281 w 10000"/>
                    <a:gd name="connsiteY13" fmla="*/ 2739 h 10000"/>
                    <a:gd name="connsiteX14" fmla="*/ 7544 w 10000"/>
                    <a:gd name="connsiteY14" fmla="*/ 2166 h 10000"/>
                    <a:gd name="connsiteX15" fmla="*/ 7544 w 10000"/>
                    <a:gd name="connsiteY15" fmla="*/ 2166 h 10000"/>
                    <a:gd name="connsiteX16" fmla="*/ 7456 w 10000"/>
                    <a:gd name="connsiteY16" fmla="*/ 1720 h 10000"/>
                    <a:gd name="connsiteX17" fmla="*/ 7281 w 10000"/>
                    <a:gd name="connsiteY17" fmla="*/ 1274 h 10000"/>
                    <a:gd name="connsiteX18" fmla="*/ 7105 w 10000"/>
                    <a:gd name="connsiteY18" fmla="*/ 892 h 10000"/>
                    <a:gd name="connsiteX19" fmla="*/ 6754 w 10000"/>
                    <a:gd name="connsiteY19" fmla="*/ 574 h 10000"/>
                    <a:gd name="connsiteX20" fmla="*/ 6404 w 10000"/>
                    <a:gd name="connsiteY20" fmla="*/ 319 h 10000"/>
                    <a:gd name="connsiteX21" fmla="*/ 5965 w 10000"/>
                    <a:gd name="connsiteY21" fmla="*/ 191 h 10000"/>
                    <a:gd name="connsiteX22" fmla="*/ 5526 w 10000"/>
                    <a:gd name="connsiteY22" fmla="*/ 0 h 10000"/>
                    <a:gd name="connsiteX23" fmla="*/ 5000 w 10000"/>
                    <a:gd name="connsiteY23" fmla="*/ 0 h 10000"/>
                    <a:gd name="connsiteX24" fmla="*/ 5000 w 10000"/>
                    <a:gd name="connsiteY24" fmla="*/ 0 h 10000"/>
                    <a:gd name="connsiteX25" fmla="*/ 4561 w 10000"/>
                    <a:gd name="connsiteY25" fmla="*/ 0 h 10000"/>
                    <a:gd name="connsiteX26" fmla="*/ 4123 w 10000"/>
                    <a:gd name="connsiteY26" fmla="*/ 191 h 10000"/>
                    <a:gd name="connsiteX27" fmla="*/ 3684 w 10000"/>
                    <a:gd name="connsiteY27" fmla="*/ 319 h 10000"/>
                    <a:gd name="connsiteX28" fmla="*/ 3246 w 10000"/>
                    <a:gd name="connsiteY28" fmla="*/ 574 h 10000"/>
                    <a:gd name="connsiteX29" fmla="*/ 2982 w 10000"/>
                    <a:gd name="connsiteY29" fmla="*/ 892 h 10000"/>
                    <a:gd name="connsiteX30" fmla="*/ 2719 w 10000"/>
                    <a:gd name="connsiteY30" fmla="*/ 1274 h 10000"/>
                    <a:gd name="connsiteX31" fmla="*/ 2544 w 10000"/>
                    <a:gd name="connsiteY31" fmla="*/ 1720 h 10000"/>
                    <a:gd name="connsiteX32" fmla="*/ 2544 w 10000"/>
                    <a:gd name="connsiteY32" fmla="*/ 2166 h 10000"/>
                    <a:gd name="connsiteX33" fmla="*/ 2544 w 10000"/>
                    <a:gd name="connsiteY33" fmla="*/ 2166 h 10000"/>
                    <a:gd name="connsiteX34" fmla="*/ 2632 w 10000"/>
                    <a:gd name="connsiteY34" fmla="*/ 2739 h 10000"/>
                    <a:gd name="connsiteX35" fmla="*/ 2982 w 10000"/>
                    <a:gd name="connsiteY35" fmla="*/ 3312 h 10000"/>
                    <a:gd name="connsiteX36" fmla="*/ 3421 w 10000"/>
                    <a:gd name="connsiteY36" fmla="*/ 3822 h 10000"/>
                    <a:gd name="connsiteX37" fmla="*/ 3860 w 10000"/>
                    <a:gd name="connsiteY37" fmla="*/ 4203 h 10000"/>
                    <a:gd name="connsiteX38" fmla="*/ 3860 w 10000"/>
                    <a:gd name="connsiteY38" fmla="*/ 4203 h 10000"/>
                    <a:gd name="connsiteX39" fmla="*/ 2895 w 10000"/>
                    <a:gd name="connsiteY39" fmla="*/ 4522 h 10000"/>
                    <a:gd name="connsiteX40" fmla="*/ 2105 w 10000"/>
                    <a:gd name="connsiteY40" fmla="*/ 4905 h 10000"/>
                    <a:gd name="connsiteX41" fmla="*/ 1404 w 10000"/>
                    <a:gd name="connsiteY41" fmla="*/ 5478 h 10000"/>
                    <a:gd name="connsiteX42" fmla="*/ 877 w 10000"/>
                    <a:gd name="connsiteY42" fmla="*/ 6241 h 10000"/>
                    <a:gd name="connsiteX43" fmla="*/ 439 w 10000"/>
                    <a:gd name="connsiteY43" fmla="*/ 7005 h 10000"/>
                    <a:gd name="connsiteX44" fmla="*/ 175 w 10000"/>
                    <a:gd name="connsiteY44" fmla="*/ 7898 h 10000"/>
                    <a:gd name="connsiteX45" fmla="*/ 0 w 10000"/>
                    <a:gd name="connsiteY45" fmla="*/ 8854 h 10000"/>
                    <a:gd name="connsiteX46" fmla="*/ 0 w 10000"/>
                    <a:gd name="connsiteY46" fmla="*/ 9936 h 10000"/>
                    <a:gd name="connsiteX0" fmla="*/ 9912 w 10000"/>
                    <a:gd name="connsiteY0" fmla="*/ 10000 h 10000"/>
                    <a:gd name="connsiteX1" fmla="*/ 10000 w 10000"/>
                    <a:gd name="connsiteY1" fmla="*/ 8854 h 10000"/>
                    <a:gd name="connsiteX2" fmla="*/ 9912 w 10000"/>
                    <a:gd name="connsiteY2" fmla="*/ 7898 h 10000"/>
                    <a:gd name="connsiteX3" fmla="*/ 9561 w 10000"/>
                    <a:gd name="connsiteY3" fmla="*/ 7005 h 10000"/>
                    <a:gd name="connsiteX4" fmla="*/ 9211 w 10000"/>
                    <a:gd name="connsiteY4" fmla="*/ 6241 h 10000"/>
                    <a:gd name="connsiteX5" fmla="*/ 8684 w 10000"/>
                    <a:gd name="connsiteY5" fmla="*/ 5478 h 10000"/>
                    <a:gd name="connsiteX6" fmla="*/ 7982 w 10000"/>
                    <a:gd name="connsiteY6" fmla="*/ 4905 h 10000"/>
                    <a:gd name="connsiteX7" fmla="*/ 7105 w 10000"/>
                    <a:gd name="connsiteY7" fmla="*/ 4522 h 10000"/>
                    <a:gd name="connsiteX8" fmla="*/ 6140 w 10000"/>
                    <a:gd name="connsiteY8" fmla="*/ 4203 h 10000"/>
                    <a:gd name="connsiteX9" fmla="*/ 6140 w 10000"/>
                    <a:gd name="connsiteY9" fmla="*/ 4203 h 10000"/>
                    <a:gd name="connsiteX10" fmla="*/ 6667 w 10000"/>
                    <a:gd name="connsiteY10" fmla="*/ 3822 h 10000"/>
                    <a:gd name="connsiteX11" fmla="*/ 7018 w 10000"/>
                    <a:gd name="connsiteY11" fmla="*/ 3312 h 10000"/>
                    <a:gd name="connsiteX12" fmla="*/ 7281 w 10000"/>
                    <a:gd name="connsiteY12" fmla="*/ 2739 h 10000"/>
                    <a:gd name="connsiteX13" fmla="*/ 7544 w 10000"/>
                    <a:gd name="connsiteY13" fmla="*/ 2166 h 10000"/>
                    <a:gd name="connsiteX14" fmla="*/ 7544 w 10000"/>
                    <a:gd name="connsiteY14" fmla="*/ 2166 h 10000"/>
                    <a:gd name="connsiteX15" fmla="*/ 7456 w 10000"/>
                    <a:gd name="connsiteY15" fmla="*/ 1720 h 10000"/>
                    <a:gd name="connsiteX16" fmla="*/ 7281 w 10000"/>
                    <a:gd name="connsiteY16" fmla="*/ 1274 h 10000"/>
                    <a:gd name="connsiteX17" fmla="*/ 7105 w 10000"/>
                    <a:gd name="connsiteY17" fmla="*/ 892 h 10000"/>
                    <a:gd name="connsiteX18" fmla="*/ 6754 w 10000"/>
                    <a:gd name="connsiteY18" fmla="*/ 574 h 10000"/>
                    <a:gd name="connsiteX19" fmla="*/ 6404 w 10000"/>
                    <a:gd name="connsiteY19" fmla="*/ 319 h 10000"/>
                    <a:gd name="connsiteX20" fmla="*/ 5965 w 10000"/>
                    <a:gd name="connsiteY20" fmla="*/ 191 h 10000"/>
                    <a:gd name="connsiteX21" fmla="*/ 5526 w 10000"/>
                    <a:gd name="connsiteY21" fmla="*/ 0 h 10000"/>
                    <a:gd name="connsiteX22" fmla="*/ 5000 w 10000"/>
                    <a:gd name="connsiteY22" fmla="*/ 0 h 10000"/>
                    <a:gd name="connsiteX23" fmla="*/ 5000 w 10000"/>
                    <a:gd name="connsiteY23" fmla="*/ 0 h 10000"/>
                    <a:gd name="connsiteX24" fmla="*/ 4561 w 10000"/>
                    <a:gd name="connsiteY24" fmla="*/ 0 h 10000"/>
                    <a:gd name="connsiteX25" fmla="*/ 4123 w 10000"/>
                    <a:gd name="connsiteY25" fmla="*/ 191 h 10000"/>
                    <a:gd name="connsiteX26" fmla="*/ 3684 w 10000"/>
                    <a:gd name="connsiteY26" fmla="*/ 319 h 10000"/>
                    <a:gd name="connsiteX27" fmla="*/ 3246 w 10000"/>
                    <a:gd name="connsiteY27" fmla="*/ 574 h 10000"/>
                    <a:gd name="connsiteX28" fmla="*/ 2982 w 10000"/>
                    <a:gd name="connsiteY28" fmla="*/ 892 h 10000"/>
                    <a:gd name="connsiteX29" fmla="*/ 2719 w 10000"/>
                    <a:gd name="connsiteY29" fmla="*/ 1274 h 10000"/>
                    <a:gd name="connsiteX30" fmla="*/ 2544 w 10000"/>
                    <a:gd name="connsiteY30" fmla="*/ 1720 h 10000"/>
                    <a:gd name="connsiteX31" fmla="*/ 2544 w 10000"/>
                    <a:gd name="connsiteY31" fmla="*/ 2166 h 10000"/>
                    <a:gd name="connsiteX32" fmla="*/ 2544 w 10000"/>
                    <a:gd name="connsiteY32" fmla="*/ 2166 h 10000"/>
                    <a:gd name="connsiteX33" fmla="*/ 2632 w 10000"/>
                    <a:gd name="connsiteY33" fmla="*/ 2739 h 10000"/>
                    <a:gd name="connsiteX34" fmla="*/ 2982 w 10000"/>
                    <a:gd name="connsiteY34" fmla="*/ 3312 h 10000"/>
                    <a:gd name="connsiteX35" fmla="*/ 3421 w 10000"/>
                    <a:gd name="connsiteY35" fmla="*/ 3822 h 10000"/>
                    <a:gd name="connsiteX36" fmla="*/ 3860 w 10000"/>
                    <a:gd name="connsiteY36" fmla="*/ 4203 h 10000"/>
                    <a:gd name="connsiteX37" fmla="*/ 3860 w 10000"/>
                    <a:gd name="connsiteY37" fmla="*/ 4203 h 10000"/>
                    <a:gd name="connsiteX38" fmla="*/ 2895 w 10000"/>
                    <a:gd name="connsiteY38" fmla="*/ 4522 h 10000"/>
                    <a:gd name="connsiteX39" fmla="*/ 2105 w 10000"/>
                    <a:gd name="connsiteY39" fmla="*/ 4905 h 10000"/>
                    <a:gd name="connsiteX40" fmla="*/ 1404 w 10000"/>
                    <a:gd name="connsiteY40" fmla="*/ 5478 h 10000"/>
                    <a:gd name="connsiteX41" fmla="*/ 877 w 10000"/>
                    <a:gd name="connsiteY41" fmla="*/ 6241 h 10000"/>
                    <a:gd name="connsiteX42" fmla="*/ 439 w 10000"/>
                    <a:gd name="connsiteY42" fmla="*/ 7005 h 10000"/>
                    <a:gd name="connsiteX43" fmla="*/ 175 w 10000"/>
                    <a:gd name="connsiteY43" fmla="*/ 7898 h 10000"/>
                    <a:gd name="connsiteX44" fmla="*/ 0 w 10000"/>
                    <a:gd name="connsiteY44" fmla="*/ 8854 h 10000"/>
                    <a:gd name="connsiteX45" fmla="*/ 0 w 10000"/>
                    <a:gd name="connsiteY45" fmla="*/ 9936 h 10000"/>
                    <a:gd name="connsiteX0" fmla="*/ 10000 w 10000"/>
                    <a:gd name="connsiteY0" fmla="*/ 8854 h 9936"/>
                    <a:gd name="connsiteX1" fmla="*/ 9912 w 10000"/>
                    <a:gd name="connsiteY1" fmla="*/ 7898 h 9936"/>
                    <a:gd name="connsiteX2" fmla="*/ 9561 w 10000"/>
                    <a:gd name="connsiteY2" fmla="*/ 7005 h 9936"/>
                    <a:gd name="connsiteX3" fmla="*/ 9211 w 10000"/>
                    <a:gd name="connsiteY3" fmla="*/ 6241 h 9936"/>
                    <a:gd name="connsiteX4" fmla="*/ 8684 w 10000"/>
                    <a:gd name="connsiteY4" fmla="*/ 5478 h 9936"/>
                    <a:gd name="connsiteX5" fmla="*/ 7982 w 10000"/>
                    <a:gd name="connsiteY5" fmla="*/ 4905 h 9936"/>
                    <a:gd name="connsiteX6" fmla="*/ 7105 w 10000"/>
                    <a:gd name="connsiteY6" fmla="*/ 4522 h 9936"/>
                    <a:gd name="connsiteX7" fmla="*/ 6140 w 10000"/>
                    <a:gd name="connsiteY7" fmla="*/ 4203 h 9936"/>
                    <a:gd name="connsiteX8" fmla="*/ 6140 w 10000"/>
                    <a:gd name="connsiteY8" fmla="*/ 4203 h 9936"/>
                    <a:gd name="connsiteX9" fmla="*/ 6667 w 10000"/>
                    <a:gd name="connsiteY9" fmla="*/ 3822 h 9936"/>
                    <a:gd name="connsiteX10" fmla="*/ 7018 w 10000"/>
                    <a:gd name="connsiteY10" fmla="*/ 3312 h 9936"/>
                    <a:gd name="connsiteX11" fmla="*/ 7281 w 10000"/>
                    <a:gd name="connsiteY11" fmla="*/ 2739 h 9936"/>
                    <a:gd name="connsiteX12" fmla="*/ 7544 w 10000"/>
                    <a:gd name="connsiteY12" fmla="*/ 2166 h 9936"/>
                    <a:gd name="connsiteX13" fmla="*/ 7544 w 10000"/>
                    <a:gd name="connsiteY13" fmla="*/ 2166 h 9936"/>
                    <a:gd name="connsiteX14" fmla="*/ 7456 w 10000"/>
                    <a:gd name="connsiteY14" fmla="*/ 1720 h 9936"/>
                    <a:gd name="connsiteX15" fmla="*/ 7281 w 10000"/>
                    <a:gd name="connsiteY15" fmla="*/ 1274 h 9936"/>
                    <a:gd name="connsiteX16" fmla="*/ 7105 w 10000"/>
                    <a:gd name="connsiteY16" fmla="*/ 892 h 9936"/>
                    <a:gd name="connsiteX17" fmla="*/ 6754 w 10000"/>
                    <a:gd name="connsiteY17" fmla="*/ 574 h 9936"/>
                    <a:gd name="connsiteX18" fmla="*/ 6404 w 10000"/>
                    <a:gd name="connsiteY18" fmla="*/ 319 h 9936"/>
                    <a:gd name="connsiteX19" fmla="*/ 5965 w 10000"/>
                    <a:gd name="connsiteY19" fmla="*/ 191 h 9936"/>
                    <a:gd name="connsiteX20" fmla="*/ 5526 w 10000"/>
                    <a:gd name="connsiteY20" fmla="*/ 0 h 9936"/>
                    <a:gd name="connsiteX21" fmla="*/ 5000 w 10000"/>
                    <a:gd name="connsiteY21" fmla="*/ 0 h 9936"/>
                    <a:gd name="connsiteX22" fmla="*/ 5000 w 10000"/>
                    <a:gd name="connsiteY22" fmla="*/ 0 h 9936"/>
                    <a:gd name="connsiteX23" fmla="*/ 4561 w 10000"/>
                    <a:gd name="connsiteY23" fmla="*/ 0 h 9936"/>
                    <a:gd name="connsiteX24" fmla="*/ 4123 w 10000"/>
                    <a:gd name="connsiteY24" fmla="*/ 191 h 9936"/>
                    <a:gd name="connsiteX25" fmla="*/ 3684 w 10000"/>
                    <a:gd name="connsiteY25" fmla="*/ 319 h 9936"/>
                    <a:gd name="connsiteX26" fmla="*/ 3246 w 10000"/>
                    <a:gd name="connsiteY26" fmla="*/ 574 h 9936"/>
                    <a:gd name="connsiteX27" fmla="*/ 2982 w 10000"/>
                    <a:gd name="connsiteY27" fmla="*/ 892 h 9936"/>
                    <a:gd name="connsiteX28" fmla="*/ 2719 w 10000"/>
                    <a:gd name="connsiteY28" fmla="*/ 1274 h 9936"/>
                    <a:gd name="connsiteX29" fmla="*/ 2544 w 10000"/>
                    <a:gd name="connsiteY29" fmla="*/ 1720 h 9936"/>
                    <a:gd name="connsiteX30" fmla="*/ 2544 w 10000"/>
                    <a:gd name="connsiteY30" fmla="*/ 2166 h 9936"/>
                    <a:gd name="connsiteX31" fmla="*/ 2544 w 10000"/>
                    <a:gd name="connsiteY31" fmla="*/ 2166 h 9936"/>
                    <a:gd name="connsiteX32" fmla="*/ 2632 w 10000"/>
                    <a:gd name="connsiteY32" fmla="*/ 2739 h 9936"/>
                    <a:gd name="connsiteX33" fmla="*/ 2982 w 10000"/>
                    <a:gd name="connsiteY33" fmla="*/ 3312 h 9936"/>
                    <a:gd name="connsiteX34" fmla="*/ 3421 w 10000"/>
                    <a:gd name="connsiteY34" fmla="*/ 3822 h 9936"/>
                    <a:gd name="connsiteX35" fmla="*/ 3860 w 10000"/>
                    <a:gd name="connsiteY35" fmla="*/ 4203 h 9936"/>
                    <a:gd name="connsiteX36" fmla="*/ 3860 w 10000"/>
                    <a:gd name="connsiteY36" fmla="*/ 4203 h 9936"/>
                    <a:gd name="connsiteX37" fmla="*/ 2895 w 10000"/>
                    <a:gd name="connsiteY37" fmla="*/ 4522 h 9936"/>
                    <a:gd name="connsiteX38" fmla="*/ 2105 w 10000"/>
                    <a:gd name="connsiteY38" fmla="*/ 4905 h 9936"/>
                    <a:gd name="connsiteX39" fmla="*/ 1404 w 10000"/>
                    <a:gd name="connsiteY39" fmla="*/ 5478 h 9936"/>
                    <a:gd name="connsiteX40" fmla="*/ 877 w 10000"/>
                    <a:gd name="connsiteY40" fmla="*/ 6241 h 9936"/>
                    <a:gd name="connsiteX41" fmla="*/ 439 w 10000"/>
                    <a:gd name="connsiteY41" fmla="*/ 7005 h 9936"/>
                    <a:gd name="connsiteX42" fmla="*/ 175 w 10000"/>
                    <a:gd name="connsiteY42" fmla="*/ 7898 h 9936"/>
                    <a:gd name="connsiteX43" fmla="*/ 0 w 10000"/>
                    <a:gd name="connsiteY43" fmla="*/ 8854 h 9936"/>
                    <a:gd name="connsiteX44" fmla="*/ 0 w 10000"/>
                    <a:gd name="connsiteY44" fmla="*/ 9936 h 9936"/>
                    <a:gd name="connsiteX0" fmla="*/ 9912 w 9912"/>
                    <a:gd name="connsiteY0" fmla="*/ 7949 h 10000"/>
                    <a:gd name="connsiteX1" fmla="*/ 9561 w 9912"/>
                    <a:gd name="connsiteY1" fmla="*/ 7050 h 10000"/>
                    <a:gd name="connsiteX2" fmla="*/ 9211 w 9912"/>
                    <a:gd name="connsiteY2" fmla="*/ 6281 h 10000"/>
                    <a:gd name="connsiteX3" fmla="*/ 8684 w 9912"/>
                    <a:gd name="connsiteY3" fmla="*/ 5513 h 10000"/>
                    <a:gd name="connsiteX4" fmla="*/ 7982 w 9912"/>
                    <a:gd name="connsiteY4" fmla="*/ 4937 h 10000"/>
                    <a:gd name="connsiteX5" fmla="*/ 7105 w 9912"/>
                    <a:gd name="connsiteY5" fmla="*/ 4551 h 10000"/>
                    <a:gd name="connsiteX6" fmla="*/ 6140 w 9912"/>
                    <a:gd name="connsiteY6" fmla="*/ 4230 h 10000"/>
                    <a:gd name="connsiteX7" fmla="*/ 6140 w 9912"/>
                    <a:gd name="connsiteY7" fmla="*/ 4230 h 10000"/>
                    <a:gd name="connsiteX8" fmla="*/ 6667 w 9912"/>
                    <a:gd name="connsiteY8" fmla="*/ 3847 h 10000"/>
                    <a:gd name="connsiteX9" fmla="*/ 7018 w 9912"/>
                    <a:gd name="connsiteY9" fmla="*/ 3333 h 10000"/>
                    <a:gd name="connsiteX10" fmla="*/ 7281 w 9912"/>
                    <a:gd name="connsiteY10" fmla="*/ 2757 h 10000"/>
                    <a:gd name="connsiteX11" fmla="*/ 7544 w 9912"/>
                    <a:gd name="connsiteY11" fmla="*/ 2180 h 10000"/>
                    <a:gd name="connsiteX12" fmla="*/ 7544 w 9912"/>
                    <a:gd name="connsiteY12" fmla="*/ 2180 h 10000"/>
                    <a:gd name="connsiteX13" fmla="*/ 7456 w 9912"/>
                    <a:gd name="connsiteY13" fmla="*/ 1731 h 10000"/>
                    <a:gd name="connsiteX14" fmla="*/ 7281 w 9912"/>
                    <a:gd name="connsiteY14" fmla="*/ 1282 h 10000"/>
                    <a:gd name="connsiteX15" fmla="*/ 7105 w 9912"/>
                    <a:gd name="connsiteY15" fmla="*/ 898 h 10000"/>
                    <a:gd name="connsiteX16" fmla="*/ 6754 w 9912"/>
                    <a:gd name="connsiteY16" fmla="*/ 578 h 10000"/>
                    <a:gd name="connsiteX17" fmla="*/ 6404 w 9912"/>
                    <a:gd name="connsiteY17" fmla="*/ 321 h 10000"/>
                    <a:gd name="connsiteX18" fmla="*/ 5965 w 9912"/>
                    <a:gd name="connsiteY18" fmla="*/ 192 h 10000"/>
                    <a:gd name="connsiteX19" fmla="*/ 5526 w 9912"/>
                    <a:gd name="connsiteY19" fmla="*/ 0 h 10000"/>
                    <a:gd name="connsiteX20" fmla="*/ 5000 w 9912"/>
                    <a:gd name="connsiteY20" fmla="*/ 0 h 10000"/>
                    <a:gd name="connsiteX21" fmla="*/ 5000 w 9912"/>
                    <a:gd name="connsiteY21" fmla="*/ 0 h 10000"/>
                    <a:gd name="connsiteX22" fmla="*/ 4561 w 9912"/>
                    <a:gd name="connsiteY22" fmla="*/ 0 h 10000"/>
                    <a:gd name="connsiteX23" fmla="*/ 4123 w 9912"/>
                    <a:gd name="connsiteY23" fmla="*/ 192 h 10000"/>
                    <a:gd name="connsiteX24" fmla="*/ 3684 w 9912"/>
                    <a:gd name="connsiteY24" fmla="*/ 321 h 10000"/>
                    <a:gd name="connsiteX25" fmla="*/ 3246 w 9912"/>
                    <a:gd name="connsiteY25" fmla="*/ 578 h 10000"/>
                    <a:gd name="connsiteX26" fmla="*/ 2982 w 9912"/>
                    <a:gd name="connsiteY26" fmla="*/ 898 h 10000"/>
                    <a:gd name="connsiteX27" fmla="*/ 2719 w 9912"/>
                    <a:gd name="connsiteY27" fmla="*/ 1282 h 10000"/>
                    <a:gd name="connsiteX28" fmla="*/ 2544 w 9912"/>
                    <a:gd name="connsiteY28" fmla="*/ 1731 h 10000"/>
                    <a:gd name="connsiteX29" fmla="*/ 2544 w 9912"/>
                    <a:gd name="connsiteY29" fmla="*/ 2180 h 10000"/>
                    <a:gd name="connsiteX30" fmla="*/ 2544 w 9912"/>
                    <a:gd name="connsiteY30" fmla="*/ 2180 h 10000"/>
                    <a:gd name="connsiteX31" fmla="*/ 2632 w 9912"/>
                    <a:gd name="connsiteY31" fmla="*/ 2757 h 10000"/>
                    <a:gd name="connsiteX32" fmla="*/ 2982 w 9912"/>
                    <a:gd name="connsiteY32" fmla="*/ 3333 h 10000"/>
                    <a:gd name="connsiteX33" fmla="*/ 3421 w 9912"/>
                    <a:gd name="connsiteY33" fmla="*/ 3847 h 10000"/>
                    <a:gd name="connsiteX34" fmla="*/ 3860 w 9912"/>
                    <a:gd name="connsiteY34" fmla="*/ 4230 h 10000"/>
                    <a:gd name="connsiteX35" fmla="*/ 3860 w 9912"/>
                    <a:gd name="connsiteY35" fmla="*/ 4230 h 10000"/>
                    <a:gd name="connsiteX36" fmla="*/ 2895 w 9912"/>
                    <a:gd name="connsiteY36" fmla="*/ 4551 h 10000"/>
                    <a:gd name="connsiteX37" fmla="*/ 2105 w 9912"/>
                    <a:gd name="connsiteY37" fmla="*/ 4937 h 10000"/>
                    <a:gd name="connsiteX38" fmla="*/ 1404 w 9912"/>
                    <a:gd name="connsiteY38" fmla="*/ 5513 h 10000"/>
                    <a:gd name="connsiteX39" fmla="*/ 877 w 9912"/>
                    <a:gd name="connsiteY39" fmla="*/ 6281 h 10000"/>
                    <a:gd name="connsiteX40" fmla="*/ 439 w 9912"/>
                    <a:gd name="connsiteY40" fmla="*/ 7050 h 10000"/>
                    <a:gd name="connsiteX41" fmla="*/ 175 w 9912"/>
                    <a:gd name="connsiteY41" fmla="*/ 7949 h 10000"/>
                    <a:gd name="connsiteX42" fmla="*/ 0 w 9912"/>
                    <a:gd name="connsiteY42" fmla="*/ 8911 h 10000"/>
                    <a:gd name="connsiteX43" fmla="*/ 0 w 9912"/>
                    <a:gd name="connsiteY43" fmla="*/ 10000 h 10000"/>
                    <a:gd name="connsiteX0" fmla="*/ 9646 w 9646"/>
                    <a:gd name="connsiteY0" fmla="*/ 7050 h 10000"/>
                    <a:gd name="connsiteX1" fmla="*/ 9293 w 9646"/>
                    <a:gd name="connsiteY1" fmla="*/ 6281 h 10000"/>
                    <a:gd name="connsiteX2" fmla="*/ 8761 w 9646"/>
                    <a:gd name="connsiteY2" fmla="*/ 5513 h 10000"/>
                    <a:gd name="connsiteX3" fmla="*/ 8053 w 9646"/>
                    <a:gd name="connsiteY3" fmla="*/ 4937 h 10000"/>
                    <a:gd name="connsiteX4" fmla="*/ 7168 w 9646"/>
                    <a:gd name="connsiteY4" fmla="*/ 4551 h 10000"/>
                    <a:gd name="connsiteX5" fmla="*/ 6195 w 9646"/>
                    <a:gd name="connsiteY5" fmla="*/ 4230 h 10000"/>
                    <a:gd name="connsiteX6" fmla="*/ 6195 w 9646"/>
                    <a:gd name="connsiteY6" fmla="*/ 4230 h 10000"/>
                    <a:gd name="connsiteX7" fmla="*/ 6726 w 9646"/>
                    <a:gd name="connsiteY7" fmla="*/ 3847 h 10000"/>
                    <a:gd name="connsiteX8" fmla="*/ 7080 w 9646"/>
                    <a:gd name="connsiteY8" fmla="*/ 3333 h 10000"/>
                    <a:gd name="connsiteX9" fmla="*/ 7346 w 9646"/>
                    <a:gd name="connsiteY9" fmla="*/ 2757 h 10000"/>
                    <a:gd name="connsiteX10" fmla="*/ 7611 w 9646"/>
                    <a:gd name="connsiteY10" fmla="*/ 2180 h 10000"/>
                    <a:gd name="connsiteX11" fmla="*/ 7611 w 9646"/>
                    <a:gd name="connsiteY11" fmla="*/ 2180 h 10000"/>
                    <a:gd name="connsiteX12" fmla="*/ 7522 w 9646"/>
                    <a:gd name="connsiteY12" fmla="*/ 1731 h 10000"/>
                    <a:gd name="connsiteX13" fmla="*/ 7346 w 9646"/>
                    <a:gd name="connsiteY13" fmla="*/ 1282 h 10000"/>
                    <a:gd name="connsiteX14" fmla="*/ 7168 w 9646"/>
                    <a:gd name="connsiteY14" fmla="*/ 898 h 10000"/>
                    <a:gd name="connsiteX15" fmla="*/ 6814 w 9646"/>
                    <a:gd name="connsiteY15" fmla="*/ 578 h 10000"/>
                    <a:gd name="connsiteX16" fmla="*/ 6461 w 9646"/>
                    <a:gd name="connsiteY16" fmla="*/ 321 h 10000"/>
                    <a:gd name="connsiteX17" fmla="*/ 6018 w 9646"/>
                    <a:gd name="connsiteY17" fmla="*/ 192 h 10000"/>
                    <a:gd name="connsiteX18" fmla="*/ 5575 w 9646"/>
                    <a:gd name="connsiteY18" fmla="*/ 0 h 10000"/>
                    <a:gd name="connsiteX19" fmla="*/ 5044 w 9646"/>
                    <a:gd name="connsiteY19" fmla="*/ 0 h 10000"/>
                    <a:gd name="connsiteX20" fmla="*/ 5044 w 9646"/>
                    <a:gd name="connsiteY20" fmla="*/ 0 h 10000"/>
                    <a:gd name="connsiteX21" fmla="*/ 4601 w 9646"/>
                    <a:gd name="connsiteY21" fmla="*/ 0 h 10000"/>
                    <a:gd name="connsiteX22" fmla="*/ 4160 w 9646"/>
                    <a:gd name="connsiteY22" fmla="*/ 192 h 10000"/>
                    <a:gd name="connsiteX23" fmla="*/ 3717 w 9646"/>
                    <a:gd name="connsiteY23" fmla="*/ 321 h 10000"/>
                    <a:gd name="connsiteX24" fmla="*/ 3275 w 9646"/>
                    <a:gd name="connsiteY24" fmla="*/ 578 h 10000"/>
                    <a:gd name="connsiteX25" fmla="*/ 3008 w 9646"/>
                    <a:gd name="connsiteY25" fmla="*/ 898 h 10000"/>
                    <a:gd name="connsiteX26" fmla="*/ 2743 w 9646"/>
                    <a:gd name="connsiteY26" fmla="*/ 1282 h 10000"/>
                    <a:gd name="connsiteX27" fmla="*/ 2567 w 9646"/>
                    <a:gd name="connsiteY27" fmla="*/ 1731 h 10000"/>
                    <a:gd name="connsiteX28" fmla="*/ 2567 w 9646"/>
                    <a:gd name="connsiteY28" fmla="*/ 2180 h 10000"/>
                    <a:gd name="connsiteX29" fmla="*/ 2567 w 9646"/>
                    <a:gd name="connsiteY29" fmla="*/ 2180 h 10000"/>
                    <a:gd name="connsiteX30" fmla="*/ 2655 w 9646"/>
                    <a:gd name="connsiteY30" fmla="*/ 2757 h 10000"/>
                    <a:gd name="connsiteX31" fmla="*/ 3008 w 9646"/>
                    <a:gd name="connsiteY31" fmla="*/ 3333 h 10000"/>
                    <a:gd name="connsiteX32" fmla="*/ 3451 w 9646"/>
                    <a:gd name="connsiteY32" fmla="*/ 3847 h 10000"/>
                    <a:gd name="connsiteX33" fmla="*/ 3894 w 9646"/>
                    <a:gd name="connsiteY33" fmla="*/ 4230 h 10000"/>
                    <a:gd name="connsiteX34" fmla="*/ 3894 w 9646"/>
                    <a:gd name="connsiteY34" fmla="*/ 4230 h 10000"/>
                    <a:gd name="connsiteX35" fmla="*/ 2921 w 9646"/>
                    <a:gd name="connsiteY35" fmla="*/ 4551 h 10000"/>
                    <a:gd name="connsiteX36" fmla="*/ 2124 w 9646"/>
                    <a:gd name="connsiteY36" fmla="*/ 4937 h 10000"/>
                    <a:gd name="connsiteX37" fmla="*/ 1416 w 9646"/>
                    <a:gd name="connsiteY37" fmla="*/ 5513 h 10000"/>
                    <a:gd name="connsiteX38" fmla="*/ 885 w 9646"/>
                    <a:gd name="connsiteY38" fmla="*/ 6281 h 10000"/>
                    <a:gd name="connsiteX39" fmla="*/ 443 w 9646"/>
                    <a:gd name="connsiteY39" fmla="*/ 7050 h 10000"/>
                    <a:gd name="connsiteX40" fmla="*/ 177 w 9646"/>
                    <a:gd name="connsiteY40" fmla="*/ 7949 h 10000"/>
                    <a:gd name="connsiteX41" fmla="*/ 0 w 9646"/>
                    <a:gd name="connsiteY41" fmla="*/ 8911 h 10000"/>
                    <a:gd name="connsiteX42" fmla="*/ 0 w 9646"/>
                    <a:gd name="connsiteY42" fmla="*/ 10000 h 10000"/>
                    <a:gd name="connsiteX0" fmla="*/ 9634 w 9634"/>
                    <a:gd name="connsiteY0" fmla="*/ 6281 h 10000"/>
                    <a:gd name="connsiteX1" fmla="*/ 9083 w 9634"/>
                    <a:gd name="connsiteY1" fmla="*/ 5513 h 10000"/>
                    <a:gd name="connsiteX2" fmla="*/ 8349 w 9634"/>
                    <a:gd name="connsiteY2" fmla="*/ 4937 h 10000"/>
                    <a:gd name="connsiteX3" fmla="*/ 7431 w 9634"/>
                    <a:gd name="connsiteY3" fmla="*/ 4551 h 10000"/>
                    <a:gd name="connsiteX4" fmla="*/ 6422 w 9634"/>
                    <a:gd name="connsiteY4" fmla="*/ 4230 h 10000"/>
                    <a:gd name="connsiteX5" fmla="*/ 6422 w 9634"/>
                    <a:gd name="connsiteY5" fmla="*/ 4230 h 10000"/>
                    <a:gd name="connsiteX6" fmla="*/ 6973 w 9634"/>
                    <a:gd name="connsiteY6" fmla="*/ 3847 h 10000"/>
                    <a:gd name="connsiteX7" fmla="*/ 7340 w 9634"/>
                    <a:gd name="connsiteY7" fmla="*/ 3333 h 10000"/>
                    <a:gd name="connsiteX8" fmla="*/ 7616 w 9634"/>
                    <a:gd name="connsiteY8" fmla="*/ 2757 h 10000"/>
                    <a:gd name="connsiteX9" fmla="*/ 7890 w 9634"/>
                    <a:gd name="connsiteY9" fmla="*/ 2180 h 10000"/>
                    <a:gd name="connsiteX10" fmla="*/ 7890 w 9634"/>
                    <a:gd name="connsiteY10" fmla="*/ 2180 h 10000"/>
                    <a:gd name="connsiteX11" fmla="*/ 7798 w 9634"/>
                    <a:gd name="connsiteY11" fmla="*/ 1731 h 10000"/>
                    <a:gd name="connsiteX12" fmla="*/ 7616 w 9634"/>
                    <a:gd name="connsiteY12" fmla="*/ 1282 h 10000"/>
                    <a:gd name="connsiteX13" fmla="*/ 7431 w 9634"/>
                    <a:gd name="connsiteY13" fmla="*/ 898 h 10000"/>
                    <a:gd name="connsiteX14" fmla="*/ 7064 w 9634"/>
                    <a:gd name="connsiteY14" fmla="*/ 578 h 10000"/>
                    <a:gd name="connsiteX15" fmla="*/ 6698 w 9634"/>
                    <a:gd name="connsiteY15" fmla="*/ 321 h 10000"/>
                    <a:gd name="connsiteX16" fmla="*/ 6239 w 9634"/>
                    <a:gd name="connsiteY16" fmla="*/ 192 h 10000"/>
                    <a:gd name="connsiteX17" fmla="*/ 5780 w 9634"/>
                    <a:gd name="connsiteY17" fmla="*/ 0 h 10000"/>
                    <a:gd name="connsiteX18" fmla="*/ 5229 w 9634"/>
                    <a:gd name="connsiteY18" fmla="*/ 0 h 10000"/>
                    <a:gd name="connsiteX19" fmla="*/ 5229 w 9634"/>
                    <a:gd name="connsiteY19" fmla="*/ 0 h 10000"/>
                    <a:gd name="connsiteX20" fmla="*/ 4770 w 9634"/>
                    <a:gd name="connsiteY20" fmla="*/ 0 h 10000"/>
                    <a:gd name="connsiteX21" fmla="*/ 4313 w 9634"/>
                    <a:gd name="connsiteY21" fmla="*/ 192 h 10000"/>
                    <a:gd name="connsiteX22" fmla="*/ 3853 w 9634"/>
                    <a:gd name="connsiteY22" fmla="*/ 321 h 10000"/>
                    <a:gd name="connsiteX23" fmla="*/ 3395 w 9634"/>
                    <a:gd name="connsiteY23" fmla="*/ 578 h 10000"/>
                    <a:gd name="connsiteX24" fmla="*/ 3118 w 9634"/>
                    <a:gd name="connsiteY24" fmla="*/ 898 h 10000"/>
                    <a:gd name="connsiteX25" fmla="*/ 2844 w 9634"/>
                    <a:gd name="connsiteY25" fmla="*/ 1282 h 10000"/>
                    <a:gd name="connsiteX26" fmla="*/ 2661 w 9634"/>
                    <a:gd name="connsiteY26" fmla="*/ 1731 h 10000"/>
                    <a:gd name="connsiteX27" fmla="*/ 2661 w 9634"/>
                    <a:gd name="connsiteY27" fmla="*/ 2180 h 10000"/>
                    <a:gd name="connsiteX28" fmla="*/ 2661 w 9634"/>
                    <a:gd name="connsiteY28" fmla="*/ 2180 h 10000"/>
                    <a:gd name="connsiteX29" fmla="*/ 2752 w 9634"/>
                    <a:gd name="connsiteY29" fmla="*/ 2757 h 10000"/>
                    <a:gd name="connsiteX30" fmla="*/ 3118 w 9634"/>
                    <a:gd name="connsiteY30" fmla="*/ 3333 h 10000"/>
                    <a:gd name="connsiteX31" fmla="*/ 3578 w 9634"/>
                    <a:gd name="connsiteY31" fmla="*/ 3847 h 10000"/>
                    <a:gd name="connsiteX32" fmla="*/ 4037 w 9634"/>
                    <a:gd name="connsiteY32" fmla="*/ 4230 h 10000"/>
                    <a:gd name="connsiteX33" fmla="*/ 4037 w 9634"/>
                    <a:gd name="connsiteY33" fmla="*/ 4230 h 10000"/>
                    <a:gd name="connsiteX34" fmla="*/ 3028 w 9634"/>
                    <a:gd name="connsiteY34" fmla="*/ 4551 h 10000"/>
                    <a:gd name="connsiteX35" fmla="*/ 2202 w 9634"/>
                    <a:gd name="connsiteY35" fmla="*/ 4937 h 10000"/>
                    <a:gd name="connsiteX36" fmla="*/ 1468 w 9634"/>
                    <a:gd name="connsiteY36" fmla="*/ 5513 h 10000"/>
                    <a:gd name="connsiteX37" fmla="*/ 917 w 9634"/>
                    <a:gd name="connsiteY37" fmla="*/ 6281 h 10000"/>
                    <a:gd name="connsiteX38" fmla="*/ 459 w 9634"/>
                    <a:gd name="connsiteY38" fmla="*/ 7050 h 10000"/>
                    <a:gd name="connsiteX39" fmla="*/ 183 w 9634"/>
                    <a:gd name="connsiteY39" fmla="*/ 7949 h 10000"/>
                    <a:gd name="connsiteX40" fmla="*/ 0 w 9634"/>
                    <a:gd name="connsiteY40" fmla="*/ 8911 h 10000"/>
                    <a:gd name="connsiteX41" fmla="*/ 0 w 9634"/>
                    <a:gd name="connsiteY41" fmla="*/ 1000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9634" h="10000">
                      <a:moveTo>
                        <a:pt x="9634" y="6281"/>
                      </a:moveTo>
                      <a:lnTo>
                        <a:pt x="9083" y="5513"/>
                      </a:lnTo>
                      <a:lnTo>
                        <a:pt x="8349" y="4937"/>
                      </a:lnTo>
                      <a:lnTo>
                        <a:pt x="7431" y="4551"/>
                      </a:lnTo>
                      <a:lnTo>
                        <a:pt x="6422" y="4230"/>
                      </a:lnTo>
                      <a:lnTo>
                        <a:pt x="6422" y="4230"/>
                      </a:lnTo>
                      <a:lnTo>
                        <a:pt x="6973" y="3847"/>
                      </a:lnTo>
                      <a:lnTo>
                        <a:pt x="7340" y="3333"/>
                      </a:lnTo>
                      <a:cubicBezTo>
                        <a:pt x="7432" y="3142"/>
                        <a:pt x="7523" y="2948"/>
                        <a:pt x="7616" y="2757"/>
                      </a:cubicBezTo>
                      <a:lnTo>
                        <a:pt x="7890" y="2180"/>
                      </a:lnTo>
                      <a:lnTo>
                        <a:pt x="7890" y="2180"/>
                      </a:lnTo>
                      <a:cubicBezTo>
                        <a:pt x="7860" y="2030"/>
                        <a:pt x="7828" y="1881"/>
                        <a:pt x="7798" y="1731"/>
                      </a:cubicBezTo>
                      <a:cubicBezTo>
                        <a:pt x="7738" y="1581"/>
                        <a:pt x="7676" y="1431"/>
                        <a:pt x="7616" y="1282"/>
                      </a:cubicBezTo>
                      <a:cubicBezTo>
                        <a:pt x="7553" y="1154"/>
                        <a:pt x="7493" y="1026"/>
                        <a:pt x="7431" y="898"/>
                      </a:cubicBezTo>
                      <a:lnTo>
                        <a:pt x="7064" y="578"/>
                      </a:lnTo>
                      <a:lnTo>
                        <a:pt x="6698" y="321"/>
                      </a:lnTo>
                      <a:lnTo>
                        <a:pt x="6239" y="192"/>
                      </a:lnTo>
                      <a:lnTo>
                        <a:pt x="5780" y="0"/>
                      </a:lnTo>
                      <a:lnTo>
                        <a:pt x="5229" y="0"/>
                      </a:lnTo>
                      <a:lnTo>
                        <a:pt x="5229" y="0"/>
                      </a:lnTo>
                      <a:lnTo>
                        <a:pt x="4770" y="0"/>
                      </a:lnTo>
                      <a:lnTo>
                        <a:pt x="4313" y="192"/>
                      </a:lnTo>
                      <a:lnTo>
                        <a:pt x="3853" y="321"/>
                      </a:lnTo>
                      <a:lnTo>
                        <a:pt x="3395" y="578"/>
                      </a:lnTo>
                      <a:lnTo>
                        <a:pt x="3118" y="898"/>
                      </a:lnTo>
                      <a:lnTo>
                        <a:pt x="2844" y="1282"/>
                      </a:lnTo>
                      <a:cubicBezTo>
                        <a:pt x="2784" y="1431"/>
                        <a:pt x="2721" y="1581"/>
                        <a:pt x="2661" y="1731"/>
                      </a:cubicBezTo>
                      <a:lnTo>
                        <a:pt x="2661" y="2180"/>
                      </a:lnTo>
                      <a:lnTo>
                        <a:pt x="2661" y="2180"/>
                      </a:lnTo>
                      <a:cubicBezTo>
                        <a:pt x="2691" y="2372"/>
                        <a:pt x="2722" y="2564"/>
                        <a:pt x="2752" y="2757"/>
                      </a:cubicBezTo>
                      <a:lnTo>
                        <a:pt x="3118" y="3333"/>
                      </a:lnTo>
                      <a:lnTo>
                        <a:pt x="3578" y="3847"/>
                      </a:lnTo>
                      <a:lnTo>
                        <a:pt x="4037" y="4230"/>
                      </a:lnTo>
                      <a:lnTo>
                        <a:pt x="4037" y="4230"/>
                      </a:lnTo>
                      <a:lnTo>
                        <a:pt x="3028" y="4551"/>
                      </a:lnTo>
                      <a:lnTo>
                        <a:pt x="2202" y="4937"/>
                      </a:lnTo>
                      <a:lnTo>
                        <a:pt x="1468" y="5513"/>
                      </a:lnTo>
                      <a:lnTo>
                        <a:pt x="917" y="6281"/>
                      </a:lnTo>
                      <a:lnTo>
                        <a:pt x="459" y="7050"/>
                      </a:lnTo>
                      <a:lnTo>
                        <a:pt x="183" y="7949"/>
                      </a:lnTo>
                      <a:lnTo>
                        <a:pt x="0" y="8911"/>
                      </a:lnTo>
                      <a:lnTo>
                        <a:pt x="0" y="10000"/>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cxnSp>
              <p:nvCxnSpPr>
                <p:cNvPr id="25" name="Connecteur droit 325"/>
                <p:cNvCxnSpPr/>
                <p:nvPr/>
              </p:nvCxnSpPr>
              <p:spPr>
                <a:xfrm flipV="1">
                  <a:off x="4476193" y="4957472"/>
                  <a:ext cx="87297" cy="4115"/>
                </a:xfrm>
                <a:prstGeom prst="line">
                  <a:avLst/>
                </a:prstGeom>
                <a:ln w="19050">
                  <a:solidFill>
                    <a:schemeClr val="bg1">
                      <a:lumMod val="50000"/>
                    </a:schemeClr>
                  </a:solidFill>
                  <a:prstDash val="solid"/>
                </a:ln>
              </p:spPr>
              <p:style>
                <a:lnRef idx="1">
                  <a:schemeClr val="accent1"/>
                </a:lnRef>
                <a:fillRef idx="0">
                  <a:schemeClr val="accent1"/>
                </a:fillRef>
                <a:effectRef idx="0">
                  <a:schemeClr val="accent1"/>
                </a:effectRef>
                <a:fontRef idx="minor">
                  <a:schemeClr val="tx1"/>
                </a:fontRef>
              </p:style>
            </p:cxnSp>
          </p:grpSp>
        </p:grpSp>
        <p:grpSp>
          <p:nvGrpSpPr>
            <p:cNvPr id="9" name="Groupe 32"/>
            <p:cNvGrpSpPr>
              <a:grpSpLocks/>
            </p:cNvGrpSpPr>
            <p:nvPr userDrawn="1"/>
          </p:nvGrpSpPr>
          <p:grpSpPr bwMode="auto">
            <a:xfrm>
              <a:off x="8691235" y="2740981"/>
              <a:ext cx="389203" cy="362534"/>
              <a:chOff x="4999013" y="3508177"/>
              <a:chExt cx="228601" cy="217487"/>
            </a:xfrm>
          </p:grpSpPr>
          <p:sp>
            <p:nvSpPr>
              <p:cNvPr id="16" name="Freeform 213"/>
              <p:cNvSpPr>
                <a:spLocks/>
              </p:cNvSpPr>
              <p:nvPr/>
            </p:nvSpPr>
            <p:spPr bwMode="auto">
              <a:xfrm>
                <a:off x="4999361" y="3508591"/>
                <a:ext cx="85862" cy="83804"/>
              </a:xfrm>
              <a:custGeom>
                <a:avLst/>
                <a:gdLst/>
                <a:ahLst/>
                <a:cxnLst>
                  <a:cxn ang="0">
                    <a:pos x="54" y="42"/>
                  </a:cxn>
                  <a:cxn ang="0">
                    <a:pos x="54" y="42"/>
                  </a:cxn>
                  <a:cxn ang="0">
                    <a:pos x="54" y="47"/>
                  </a:cxn>
                  <a:cxn ang="0">
                    <a:pos x="51" y="51"/>
                  </a:cxn>
                  <a:cxn ang="0">
                    <a:pos x="47" y="53"/>
                  </a:cxn>
                  <a:cxn ang="0">
                    <a:pos x="42" y="53"/>
                  </a:cxn>
                  <a:cxn ang="0">
                    <a:pos x="12" y="53"/>
                  </a:cxn>
                  <a:cxn ang="0">
                    <a:pos x="12" y="53"/>
                  </a:cxn>
                  <a:cxn ang="0">
                    <a:pos x="7" y="53"/>
                  </a:cxn>
                  <a:cxn ang="0">
                    <a:pos x="3" y="51"/>
                  </a:cxn>
                  <a:cxn ang="0">
                    <a:pos x="0" y="47"/>
                  </a:cxn>
                  <a:cxn ang="0">
                    <a:pos x="0" y="42"/>
                  </a:cxn>
                  <a:cxn ang="0">
                    <a:pos x="0" y="12"/>
                  </a:cxn>
                  <a:cxn ang="0">
                    <a:pos x="0" y="12"/>
                  </a:cxn>
                  <a:cxn ang="0">
                    <a:pos x="0" y="7"/>
                  </a:cxn>
                  <a:cxn ang="0">
                    <a:pos x="3" y="3"/>
                  </a:cxn>
                  <a:cxn ang="0">
                    <a:pos x="7" y="0"/>
                  </a:cxn>
                  <a:cxn ang="0">
                    <a:pos x="12" y="0"/>
                  </a:cxn>
                  <a:cxn ang="0">
                    <a:pos x="42" y="0"/>
                  </a:cxn>
                  <a:cxn ang="0">
                    <a:pos x="42" y="0"/>
                  </a:cxn>
                  <a:cxn ang="0">
                    <a:pos x="47" y="0"/>
                  </a:cxn>
                  <a:cxn ang="0">
                    <a:pos x="51" y="3"/>
                  </a:cxn>
                  <a:cxn ang="0">
                    <a:pos x="54" y="7"/>
                  </a:cxn>
                  <a:cxn ang="0">
                    <a:pos x="54" y="12"/>
                  </a:cxn>
                  <a:cxn ang="0">
                    <a:pos x="54" y="42"/>
                  </a:cxn>
                </a:cxnLst>
                <a:rect l="0" t="0" r="r" b="b"/>
                <a:pathLst>
                  <a:path w="54" h="53">
                    <a:moveTo>
                      <a:pt x="54" y="42"/>
                    </a:moveTo>
                    <a:lnTo>
                      <a:pt x="54" y="42"/>
                    </a:lnTo>
                    <a:lnTo>
                      <a:pt x="54" y="47"/>
                    </a:lnTo>
                    <a:lnTo>
                      <a:pt x="51" y="51"/>
                    </a:lnTo>
                    <a:lnTo>
                      <a:pt x="47" y="53"/>
                    </a:lnTo>
                    <a:lnTo>
                      <a:pt x="42" y="53"/>
                    </a:lnTo>
                    <a:lnTo>
                      <a:pt x="12" y="53"/>
                    </a:lnTo>
                    <a:lnTo>
                      <a:pt x="12" y="53"/>
                    </a:lnTo>
                    <a:lnTo>
                      <a:pt x="7" y="53"/>
                    </a:lnTo>
                    <a:lnTo>
                      <a:pt x="3" y="51"/>
                    </a:lnTo>
                    <a:lnTo>
                      <a:pt x="0" y="47"/>
                    </a:lnTo>
                    <a:lnTo>
                      <a:pt x="0" y="42"/>
                    </a:lnTo>
                    <a:lnTo>
                      <a:pt x="0" y="12"/>
                    </a:lnTo>
                    <a:lnTo>
                      <a:pt x="0" y="12"/>
                    </a:lnTo>
                    <a:lnTo>
                      <a:pt x="0" y="7"/>
                    </a:lnTo>
                    <a:lnTo>
                      <a:pt x="3" y="3"/>
                    </a:lnTo>
                    <a:lnTo>
                      <a:pt x="7" y="0"/>
                    </a:lnTo>
                    <a:lnTo>
                      <a:pt x="12" y="0"/>
                    </a:lnTo>
                    <a:lnTo>
                      <a:pt x="42" y="0"/>
                    </a:lnTo>
                    <a:lnTo>
                      <a:pt x="42" y="0"/>
                    </a:lnTo>
                    <a:lnTo>
                      <a:pt x="47" y="0"/>
                    </a:lnTo>
                    <a:lnTo>
                      <a:pt x="51" y="3"/>
                    </a:lnTo>
                    <a:lnTo>
                      <a:pt x="54" y="7"/>
                    </a:lnTo>
                    <a:lnTo>
                      <a:pt x="54" y="12"/>
                    </a:lnTo>
                    <a:lnTo>
                      <a:pt x="54" y="42"/>
                    </a:lnTo>
                    <a:close/>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17" name="Freeform 214"/>
              <p:cNvSpPr>
                <a:spLocks/>
              </p:cNvSpPr>
              <p:nvPr/>
            </p:nvSpPr>
            <p:spPr bwMode="auto">
              <a:xfrm>
                <a:off x="5139770" y="3508591"/>
                <a:ext cx="87881" cy="83804"/>
              </a:xfrm>
              <a:custGeom>
                <a:avLst/>
                <a:gdLst/>
                <a:ahLst/>
                <a:cxnLst>
                  <a:cxn ang="0">
                    <a:pos x="55" y="42"/>
                  </a:cxn>
                  <a:cxn ang="0">
                    <a:pos x="55" y="42"/>
                  </a:cxn>
                  <a:cxn ang="0">
                    <a:pos x="53" y="47"/>
                  </a:cxn>
                  <a:cxn ang="0">
                    <a:pos x="51" y="51"/>
                  </a:cxn>
                  <a:cxn ang="0">
                    <a:pos x="47" y="53"/>
                  </a:cxn>
                  <a:cxn ang="0">
                    <a:pos x="42" y="53"/>
                  </a:cxn>
                  <a:cxn ang="0">
                    <a:pos x="11" y="53"/>
                  </a:cxn>
                  <a:cxn ang="0">
                    <a:pos x="11" y="53"/>
                  </a:cxn>
                  <a:cxn ang="0">
                    <a:pos x="8" y="53"/>
                  </a:cxn>
                  <a:cxn ang="0">
                    <a:pos x="4" y="51"/>
                  </a:cxn>
                  <a:cxn ang="0">
                    <a:pos x="1" y="47"/>
                  </a:cxn>
                  <a:cxn ang="0">
                    <a:pos x="0" y="42"/>
                  </a:cxn>
                  <a:cxn ang="0">
                    <a:pos x="0" y="12"/>
                  </a:cxn>
                  <a:cxn ang="0">
                    <a:pos x="0" y="12"/>
                  </a:cxn>
                  <a:cxn ang="0">
                    <a:pos x="1" y="7"/>
                  </a:cxn>
                  <a:cxn ang="0">
                    <a:pos x="4" y="3"/>
                  </a:cxn>
                  <a:cxn ang="0">
                    <a:pos x="8" y="0"/>
                  </a:cxn>
                  <a:cxn ang="0">
                    <a:pos x="11" y="0"/>
                  </a:cxn>
                  <a:cxn ang="0">
                    <a:pos x="42" y="0"/>
                  </a:cxn>
                  <a:cxn ang="0">
                    <a:pos x="42" y="0"/>
                  </a:cxn>
                  <a:cxn ang="0">
                    <a:pos x="47" y="0"/>
                  </a:cxn>
                  <a:cxn ang="0">
                    <a:pos x="51" y="3"/>
                  </a:cxn>
                  <a:cxn ang="0">
                    <a:pos x="53" y="7"/>
                  </a:cxn>
                  <a:cxn ang="0">
                    <a:pos x="55" y="12"/>
                  </a:cxn>
                  <a:cxn ang="0">
                    <a:pos x="55" y="42"/>
                  </a:cxn>
                </a:cxnLst>
                <a:rect l="0" t="0" r="r" b="b"/>
                <a:pathLst>
                  <a:path w="55" h="53">
                    <a:moveTo>
                      <a:pt x="55" y="42"/>
                    </a:moveTo>
                    <a:lnTo>
                      <a:pt x="55" y="42"/>
                    </a:lnTo>
                    <a:lnTo>
                      <a:pt x="53" y="47"/>
                    </a:lnTo>
                    <a:lnTo>
                      <a:pt x="51" y="51"/>
                    </a:lnTo>
                    <a:lnTo>
                      <a:pt x="47" y="53"/>
                    </a:lnTo>
                    <a:lnTo>
                      <a:pt x="42" y="53"/>
                    </a:lnTo>
                    <a:lnTo>
                      <a:pt x="11" y="53"/>
                    </a:lnTo>
                    <a:lnTo>
                      <a:pt x="11" y="53"/>
                    </a:lnTo>
                    <a:lnTo>
                      <a:pt x="8" y="53"/>
                    </a:lnTo>
                    <a:lnTo>
                      <a:pt x="4" y="51"/>
                    </a:lnTo>
                    <a:lnTo>
                      <a:pt x="1" y="47"/>
                    </a:lnTo>
                    <a:lnTo>
                      <a:pt x="0" y="42"/>
                    </a:lnTo>
                    <a:lnTo>
                      <a:pt x="0" y="12"/>
                    </a:lnTo>
                    <a:lnTo>
                      <a:pt x="0" y="12"/>
                    </a:lnTo>
                    <a:lnTo>
                      <a:pt x="1" y="7"/>
                    </a:lnTo>
                    <a:lnTo>
                      <a:pt x="4" y="3"/>
                    </a:lnTo>
                    <a:lnTo>
                      <a:pt x="8" y="0"/>
                    </a:lnTo>
                    <a:lnTo>
                      <a:pt x="11" y="0"/>
                    </a:lnTo>
                    <a:lnTo>
                      <a:pt x="42" y="0"/>
                    </a:lnTo>
                    <a:lnTo>
                      <a:pt x="42" y="0"/>
                    </a:lnTo>
                    <a:lnTo>
                      <a:pt x="47" y="0"/>
                    </a:lnTo>
                    <a:lnTo>
                      <a:pt x="51" y="3"/>
                    </a:lnTo>
                    <a:lnTo>
                      <a:pt x="53" y="7"/>
                    </a:lnTo>
                    <a:lnTo>
                      <a:pt x="55" y="12"/>
                    </a:lnTo>
                    <a:lnTo>
                      <a:pt x="55" y="42"/>
                    </a:lnTo>
                    <a:close/>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18" name="Freeform 215"/>
              <p:cNvSpPr>
                <a:spLocks/>
              </p:cNvSpPr>
              <p:nvPr/>
            </p:nvSpPr>
            <p:spPr bwMode="auto">
              <a:xfrm>
                <a:off x="5071081" y="3640011"/>
                <a:ext cx="84851" cy="85709"/>
              </a:xfrm>
              <a:custGeom>
                <a:avLst/>
                <a:gdLst/>
                <a:ahLst/>
                <a:cxnLst>
                  <a:cxn ang="0">
                    <a:pos x="36" y="54"/>
                  </a:cxn>
                  <a:cxn ang="0">
                    <a:pos x="29" y="54"/>
                  </a:cxn>
                  <a:cxn ang="0">
                    <a:pos x="11" y="54"/>
                  </a:cxn>
                  <a:cxn ang="0">
                    <a:pos x="11" y="54"/>
                  </a:cxn>
                  <a:cxn ang="0">
                    <a:pos x="7" y="53"/>
                  </a:cxn>
                  <a:cxn ang="0">
                    <a:pos x="3" y="50"/>
                  </a:cxn>
                  <a:cxn ang="0">
                    <a:pos x="1" y="46"/>
                  </a:cxn>
                  <a:cxn ang="0">
                    <a:pos x="0" y="43"/>
                  </a:cxn>
                  <a:cxn ang="0">
                    <a:pos x="0" y="12"/>
                  </a:cxn>
                  <a:cxn ang="0">
                    <a:pos x="0" y="12"/>
                  </a:cxn>
                  <a:cxn ang="0">
                    <a:pos x="1" y="7"/>
                  </a:cxn>
                  <a:cxn ang="0">
                    <a:pos x="3" y="3"/>
                  </a:cxn>
                  <a:cxn ang="0">
                    <a:pos x="7" y="1"/>
                  </a:cxn>
                  <a:cxn ang="0">
                    <a:pos x="11" y="0"/>
                  </a:cxn>
                  <a:cxn ang="0">
                    <a:pos x="42" y="0"/>
                  </a:cxn>
                  <a:cxn ang="0">
                    <a:pos x="42" y="0"/>
                  </a:cxn>
                  <a:cxn ang="0">
                    <a:pos x="47" y="1"/>
                  </a:cxn>
                  <a:cxn ang="0">
                    <a:pos x="50" y="3"/>
                  </a:cxn>
                  <a:cxn ang="0">
                    <a:pos x="53" y="7"/>
                  </a:cxn>
                  <a:cxn ang="0">
                    <a:pos x="54" y="12"/>
                  </a:cxn>
                  <a:cxn ang="0">
                    <a:pos x="54" y="43"/>
                  </a:cxn>
                </a:cxnLst>
                <a:rect l="0" t="0" r="r" b="b"/>
                <a:pathLst>
                  <a:path w="54" h="54">
                    <a:moveTo>
                      <a:pt x="36" y="54"/>
                    </a:moveTo>
                    <a:lnTo>
                      <a:pt x="29" y="54"/>
                    </a:lnTo>
                    <a:lnTo>
                      <a:pt x="11" y="54"/>
                    </a:lnTo>
                    <a:lnTo>
                      <a:pt x="11" y="54"/>
                    </a:lnTo>
                    <a:lnTo>
                      <a:pt x="7" y="53"/>
                    </a:lnTo>
                    <a:lnTo>
                      <a:pt x="3" y="50"/>
                    </a:lnTo>
                    <a:lnTo>
                      <a:pt x="1" y="46"/>
                    </a:lnTo>
                    <a:lnTo>
                      <a:pt x="0" y="43"/>
                    </a:lnTo>
                    <a:lnTo>
                      <a:pt x="0" y="12"/>
                    </a:lnTo>
                    <a:lnTo>
                      <a:pt x="0" y="12"/>
                    </a:lnTo>
                    <a:lnTo>
                      <a:pt x="1" y="7"/>
                    </a:lnTo>
                    <a:lnTo>
                      <a:pt x="3" y="3"/>
                    </a:lnTo>
                    <a:lnTo>
                      <a:pt x="7" y="1"/>
                    </a:lnTo>
                    <a:lnTo>
                      <a:pt x="11" y="0"/>
                    </a:lnTo>
                    <a:lnTo>
                      <a:pt x="42" y="0"/>
                    </a:lnTo>
                    <a:lnTo>
                      <a:pt x="42" y="0"/>
                    </a:lnTo>
                    <a:lnTo>
                      <a:pt x="47" y="1"/>
                    </a:lnTo>
                    <a:lnTo>
                      <a:pt x="50" y="3"/>
                    </a:lnTo>
                    <a:lnTo>
                      <a:pt x="53" y="7"/>
                    </a:lnTo>
                    <a:lnTo>
                      <a:pt x="54" y="12"/>
                    </a:lnTo>
                    <a:lnTo>
                      <a:pt x="54" y="43"/>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19" name="Freeform 216"/>
              <p:cNvSpPr>
                <a:spLocks/>
              </p:cNvSpPr>
              <p:nvPr/>
            </p:nvSpPr>
            <p:spPr bwMode="auto">
              <a:xfrm>
                <a:off x="5037746" y="3596204"/>
                <a:ext cx="148490" cy="17142"/>
              </a:xfrm>
              <a:custGeom>
                <a:avLst/>
                <a:gdLst/>
                <a:ahLst/>
                <a:cxnLst>
                  <a:cxn ang="0">
                    <a:pos x="94" y="0"/>
                  </a:cxn>
                  <a:cxn ang="0">
                    <a:pos x="94" y="0"/>
                  </a:cxn>
                  <a:cxn ang="0">
                    <a:pos x="94" y="5"/>
                  </a:cxn>
                  <a:cxn ang="0">
                    <a:pos x="92" y="9"/>
                  </a:cxn>
                  <a:cxn ang="0">
                    <a:pos x="88" y="10"/>
                  </a:cxn>
                  <a:cxn ang="0">
                    <a:pos x="83" y="11"/>
                  </a:cxn>
                  <a:cxn ang="0">
                    <a:pos x="47" y="11"/>
                  </a:cxn>
                  <a:cxn ang="0">
                    <a:pos x="12" y="11"/>
                  </a:cxn>
                  <a:cxn ang="0">
                    <a:pos x="12" y="11"/>
                  </a:cxn>
                  <a:cxn ang="0">
                    <a:pos x="8" y="10"/>
                  </a:cxn>
                  <a:cxn ang="0">
                    <a:pos x="4" y="9"/>
                  </a:cxn>
                  <a:cxn ang="0">
                    <a:pos x="2" y="5"/>
                  </a:cxn>
                  <a:cxn ang="0">
                    <a:pos x="0" y="0"/>
                  </a:cxn>
                </a:cxnLst>
                <a:rect l="0" t="0" r="r" b="b"/>
                <a:pathLst>
                  <a:path w="94" h="11">
                    <a:moveTo>
                      <a:pt x="94" y="0"/>
                    </a:moveTo>
                    <a:lnTo>
                      <a:pt x="94" y="0"/>
                    </a:lnTo>
                    <a:lnTo>
                      <a:pt x="94" y="5"/>
                    </a:lnTo>
                    <a:lnTo>
                      <a:pt x="92" y="9"/>
                    </a:lnTo>
                    <a:lnTo>
                      <a:pt x="88" y="10"/>
                    </a:lnTo>
                    <a:lnTo>
                      <a:pt x="83" y="11"/>
                    </a:lnTo>
                    <a:lnTo>
                      <a:pt x="47" y="11"/>
                    </a:lnTo>
                    <a:lnTo>
                      <a:pt x="12" y="11"/>
                    </a:lnTo>
                    <a:lnTo>
                      <a:pt x="12" y="11"/>
                    </a:lnTo>
                    <a:lnTo>
                      <a:pt x="8" y="10"/>
                    </a:lnTo>
                    <a:lnTo>
                      <a:pt x="4" y="9"/>
                    </a:lnTo>
                    <a:lnTo>
                      <a:pt x="2" y="5"/>
                    </a:lnTo>
                    <a:lnTo>
                      <a:pt x="0" y="0"/>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20" name="Line 217"/>
              <p:cNvSpPr>
                <a:spLocks noChangeShapeType="1"/>
              </p:cNvSpPr>
              <p:nvPr/>
            </p:nvSpPr>
            <p:spPr bwMode="auto">
              <a:xfrm flipV="1">
                <a:off x="5112496" y="3613346"/>
                <a:ext cx="2020" cy="26665"/>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grpSp>
        <p:grpSp>
          <p:nvGrpSpPr>
            <p:cNvPr id="10" name="Groupe 281"/>
            <p:cNvGrpSpPr>
              <a:grpSpLocks/>
            </p:cNvGrpSpPr>
            <p:nvPr userDrawn="1"/>
          </p:nvGrpSpPr>
          <p:grpSpPr bwMode="auto">
            <a:xfrm>
              <a:off x="5543115" y="3570780"/>
              <a:ext cx="562532" cy="335672"/>
              <a:chOff x="3909988" y="7116564"/>
              <a:chExt cx="268288" cy="163512"/>
            </a:xfrm>
          </p:grpSpPr>
          <p:sp>
            <p:nvSpPr>
              <p:cNvPr id="12" name="Line 326"/>
              <p:cNvSpPr>
                <a:spLocks noChangeShapeType="1"/>
              </p:cNvSpPr>
              <p:nvPr/>
            </p:nvSpPr>
            <p:spPr bwMode="auto">
              <a:xfrm>
                <a:off x="3909880" y="7120976"/>
                <a:ext cx="1640" cy="157747"/>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13" name="Line 327"/>
              <p:cNvSpPr>
                <a:spLocks noChangeShapeType="1"/>
              </p:cNvSpPr>
              <p:nvPr/>
            </p:nvSpPr>
            <p:spPr bwMode="auto">
              <a:xfrm>
                <a:off x="3911520" y="7278723"/>
                <a:ext cx="266571" cy="1547"/>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14" name="Freeform 328"/>
              <p:cNvSpPr>
                <a:spLocks/>
              </p:cNvSpPr>
              <p:nvPr/>
            </p:nvSpPr>
            <p:spPr bwMode="auto">
              <a:xfrm>
                <a:off x="3936127" y="7143401"/>
                <a:ext cx="179628" cy="115991"/>
              </a:xfrm>
              <a:custGeom>
                <a:avLst/>
                <a:gdLst/>
                <a:ahLst/>
                <a:cxnLst>
                  <a:cxn ang="0">
                    <a:pos x="0" y="73"/>
                  </a:cxn>
                  <a:cxn ang="0">
                    <a:pos x="34" y="39"/>
                  </a:cxn>
                  <a:cxn ang="0">
                    <a:pos x="55" y="59"/>
                  </a:cxn>
                  <a:cxn ang="0">
                    <a:pos x="114" y="0"/>
                  </a:cxn>
                </a:cxnLst>
                <a:rect l="0" t="0" r="r" b="b"/>
                <a:pathLst>
                  <a:path w="114" h="73">
                    <a:moveTo>
                      <a:pt x="0" y="73"/>
                    </a:moveTo>
                    <a:lnTo>
                      <a:pt x="34" y="39"/>
                    </a:lnTo>
                    <a:lnTo>
                      <a:pt x="55" y="59"/>
                    </a:lnTo>
                    <a:lnTo>
                      <a:pt x="114" y="0"/>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15" name="Freeform 329"/>
              <p:cNvSpPr>
                <a:spLocks/>
              </p:cNvSpPr>
              <p:nvPr/>
            </p:nvSpPr>
            <p:spPr bwMode="auto">
              <a:xfrm>
                <a:off x="4087867" y="7116337"/>
                <a:ext cx="50854" cy="55675"/>
              </a:xfrm>
              <a:custGeom>
                <a:avLst/>
                <a:gdLst/>
                <a:ahLst/>
                <a:cxnLst>
                  <a:cxn ang="0">
                    <a:pos x="0" y="0"/>
                  </a:cxn>
                  <a:cxn ang="0">
                    <a:pos x="32" y="0"/>
                  </a:cxn>
                  <a:cxn ang="0">
                    <a:pos x="32" y="35"/>
                  </a:cxn>
                </a:cxnLst>
                <a:rect l="0" t="0" r="r" b="b"/>
                <a:pathLst>
                  <a:path w="32" h="35">
                    <a:moveTo>
                      <a:pt x="0" y="0"/>
                    </a:moveTo>
                    <a:lnTo>
                      <a:pt x="32" y="0"/>
                    </a:lnTo>
                    <a:lnTo>
                      <a:pt x="32" y="35"/>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grpSp>
        <p:sp>
          <p:nvSpPr>
            <p:cNvPr id="11" name="Freeform 72"/>
            <p:cNvSpPr>
              <a:spLocks/>
            </p:cNvSpPr>
            <p:nvPr userDrawn="1"/>
          </p:nvSpPr>
          <p:spPr bwMode="auto">
            <a:xfrm>
              <a:off x="2579688" y="3656035"/>
              <a:ext cx="581290" cy="349236"/>
            </a:xfrm>
            <a:custGeom>
              <a:avLst/>
              <a:gdLst/>
              <a:ahLst/>
              <a:cxnLst>
                <a:cxn ang="0">
                  <a:pos x="180" y="132"/>
                </a:cxn>
                <a:cxn ang="0">
                  <a:pos x="193" y="129"/>
                </a:cxn>
                <a:cxn ang="0">
                  <a:pos x="204" y="121"/>
                </a:cxn>
                <a:cxn ang="0">
                  <a:pos x="212" y="110"/>
                </a:cxn>
                <a:cxn ang="0">
                  <a:pos x="215" y="97"/>
                </a:cxn>
                <a:cxn ang="0">
                  <a:pos x="215" y="90"/>
                </a:cxn>
                <a:cxn ang="0">
                  <a:pos x="208" y="77"/>
                </a:cxn>
                <a:cxn ang="0">
                  <a:pos x="199" y="68"/>
                </a:cxn>
                <a:cxn ang="0">
                  <a:pos x="187" y="63"/>
                </a:cxn>
                <a:cxn ang="0">
                  <a:pos x="180" y="62"/>
                </a:cxn>
                <a:cxn ang="0">
                  <a:pos x="179" y="62"/>
                </a:cxn>
                <a:cxn ang="0">
                  <a:pos x="179" y="61"/>
                </a:cxn>
                <a:cxn ang="0">
                  <a:pos x="174" y="36"/>
                </a:cxn>
                <a:cxn ang="0">
                  <a:pos x="161" y="17"/>
                </a:cxn>
                <a:cxn ang="0">
                  <a:pos x="142" y="5"/>
                </a:cxn>
                <a:cxn ang="0">
                  <a:pos x="120" y="0"/>
                </a:cxn>
                <a:cxn ang="0">
                  <a:pos x="109" y="1"/>
                </a:cxn>
                <a:cxn ang="0">
                  <a:pos x="92" y="6"/>
                </a:cxn>
                <a:cxn ang="0">
                  <a:pos x="78" y="17"/>
                </a:cxn>
                <a:cxn ang="0">
                  <a:pos x="66" y="31"/>
                </a:cxn>
                <a:cxn ang="0">
                  <a:pos x="62" y="39"/>
                </a:cxn>
                <a:cxn ang="0">
                  <a:pos x="47" y="36"/>
                </a:cxn>
                <a:cxn ang="0">
                  <a:pos x="38" y="38"/>
                </a:cxn>
                <a:cxn ang="0">
                  <a:pos x="21" y="45"/>
                </a:cxn>
                <a:cxn ang="0">
                  <a:pos x="8" y="58"/>
                </a:cxn>
                <a:cxn ang="0">
                  <a:pos x="2" y="75"/>
                </a:cxn>
                <a:cxn ang="0">
                  <a:pos x="0" y="85"/>
                </a:cxn>
                <a:cxn ang="0">
                  <a:pos x="4" y="102"/>
                </a:cxn>
                <a:cxn ang="0">
                  <a:pos x="14" y="118"/>
                </a:cxn>
                <a:cxn ang="0">
                  <a:pos x="30" y="128"/>
                </a:cxn>
                <a:cxn ang="0">
                  <a:pos x="47" y="132"/>
                </a:cxn>
                <a:cxn ang="0">
                  <a:pos x="147" y="132"/>
                </a:cxn>
              </a:cxnLst>
              <a:rect l="0" t="0" r="r" b="b"/>
              <a:pathLst>
                <a:path w="215" h="132">
                  <a:moveTo>
                    <a:pt x="180" y="132"/>
                  </a:moveTo>
                  <a:lnTo>
                    <a:pt x="180" y="132"/>
                  </a:lnTo>
                  <a:lnTo>
                    <a:pt x="187" y="132"/>
                  </a:lnTo>
                  <a:lnTo>
                    <a:pt x="193" y="129"/>
                  </a:lnTo>
                  <a:lnTo>
                    <a:pt x="199" y="125"/>
                  </a:lnTo>
                  <a:lnTo>
                    <a:pt x="204" y="121"/>
                  </a:lnTo>
                  <a:lnTo>
                    <a:pt x="208" y="116"/>
                  </a:lnTo>
                  <a:lnTo>
                    <a:pt x="212" y="110"/>
                  </a:lnTo>
                  <a:lnTo>
                    <a:pt x="215" y="104"/>
                  </a:lnTo>
                  <a:lnTo>
                    <a:pt x="215" y="97"/>
                  </a:lnTo>
                  <a:lnTo>
                    <a:pt x="215" y="97"/>
                  </a:lnTo>
                  <a:lnTo>
                    <a:pt x="215" y="90"/>
                  </a:lnTo>
                  <a:lnTo>
                    <a:pt x="212" y="83"/>
                  </a:lnTo>
                  <a:lnTo>
                    <a:pt x="208" y="77"/>
                  </a:lnTo>
                  <a:lnTo>
                    <a:pt x="204" y="72"/>
                  </a:lnTo>
                  <a:lnTo>
                    <a:pt x="199" y="68"/>
                  </a:lnTo>
                  <a:lnTo>
                    <a:pt x="193" y="64"/>
                  </a:lnTo>
                  <a:lnTo>
                    <a:pt x="187" y="63"/>
                  </a:lnTo>
                  <a:lnTo>
                    <a:pt x="180" y="62"/>
                  </a:lnTo>
                  <a:lnTo>
                    <a:pt x="180" y="62"/>
                  </a:lnTo>
                  <a:lnTo>
                    <a:pt x="179" y="62"/>
                  </a:lnTo>
                  <a:lnTo>
                    <a:pt x="179" y="62"/>
                  </a:lnTo>
                  <a:lnTo>
                    <a:pt x="179" y="61"/>
                  </a:lnTo>
                  <a:lnTo>
                    <a:pt x="179" y="61"/>
                  </a:lnTo>
                  <a:lnTo>
                    <a:pt x="178" y="48"/>
                  </a:lnTo>
                  <a:lnTo>
                    <a:pt x="174" y="36"/>
                  </a:lnTo>
                  <a:lnTo>
                    <a:pt x="169" y="26"/>
                  </a:lnTo>
                  <a:lnTo>
                    <a:pt x="161" y="17"/>
                  </a:lnTo>
                  <a:lnTo>
                    <a:pt x="152" y="10"/>
                  </a:lnTo>
                  <a:lnTo>
                    <a:pt x="142" y="5"/>
                  </a:lnTo>
                  <a:lnTo>
                    <a:pt x="131" y="1"/>
                  </a:lnTo>
                  <a:lnTo>
                    <a:pt x="120" y="0"/>
                  </a:lnTo>
                  <a:lnTo>
                    <a:pt x="120" y="0"/>
                  </a:lnTo>
                  <a:lnTo>
                    <a:pt x="109" y="1"/>
                  </a:lnTo>
                  <a:lnTo>
                    <a:pt x="101" y="2"/>
                  </a:lnTo>
                  <a:lnTo>
                    <a:pt x="92" y="6"/>
                  </a:lnTo>
                  <a:lnTo>
                    <a:pt x="84" y="11"/>
                  </a:lnTo>
                  <a:lnTo>
                    <a:pt x="78" y="17"/>
                  </a:lnTo>
                  <a:lnTo>
                    <a:pt x="71" y="24"/>
                  </a:lnTo>
                  <a:lnTo>
                    <a:pt x="66" y="31"/>
                  </a:lnTo>
                  <a:lnTo>
                    <a:pt x="62" y="39"/>
                  </a:lnTo>
                  <a:lnTo>
                    <a:pt x="62" y="39"/>
                  </a:lnTo>
                  <a:lnTo>
                    <a:pt x="55" y="38"/>
                  </a:lnTo>
                  <a:lnTo>
                    <a:pt x="47" y="36"/>
                  </a:lnTo>
                  <a:lnTo>
                    <a:pt x="47" y="36"/>
                  </a:lnTo>
                  <a:lnTo>
                    <a:pt x="38" y="38"/>
                  </a:lnTo>
                  <a:lnTo>
                    <a:pt x="30" y="40"/>
                  </a:lnTo>
                  <a:lnTo>
                    <a:pt x="21" y="45"/>
                  </a:lnTo>
                  <a:lnTo>
                    <a:pt x="14" y="50"/>
                  </a:lnTo>
                  <a:lnTo>
                    <a:pt x="8" y="58"/>
                  </a:lnTo>
                  <a:lnTo>
                    <a:pt x="4" y="66"/>
                  </a:lnTo>
                  <a:lnTo>
                    <a:pt x="2" y="75"/>
                  </a:lnTo>
                  <a:lnTo>
                    <a:pt x="0" y="85"/>
                  </a:lnTo>
                  <a:lnTo>
                    <a:pt x="0" y="85"/>
                  </a:lnTo>
                  <a:lnTo>
                    <a:pt x="2" y="94"/>
                  </a:lnTo>
                  <a:lnTo>
                    <a:pt x="4" y="102"/>
                  </a:lnTo>
                  <a:lnTo>
                    <a:pt x="8" y="111"/>
                  </a:lnTo>
                  <a:lnTo>
                    <a:pt x="14" y="118"/>
                  </a:lnTo>
                  <a:lnTo>
                    <a:pt x="21" y="124"/>
                  </a:lnTo>
                  <a:lnTo>
                    <a:pt x="30" y="128"/>
                  </a:lnTo>
                  <a:lnTo>
                    <a:pt x="38" y="130"/>
                  </a:lnTo>
                  <a:lnTo>
                    <a:pt x="47" y="132"/>
                  </a:lnTo>
                  <a:lnTo>
                    <a:pt x="47" y="132"/>
                  </a:lnTo>
                  <a:lnTo>
                    <a:pt x="147" y="132"/>
                  </a:lnTo>
                </a:path>
              </a:pathLst>
            </a:custGeom>
            <a:noFill/>
            <a:ln w="19050">
              <a:solidFill>
                <a:schemeClr val="bg1">
                  <a:lumMod val="50000"/>
                </a:schemeClr>
              </a:solidFill>
              <a:prstDash val="solid"/>
              <a:round/>
              <a:headEnd/>
              <a:tailEnd/>
            </a:ln>
          </p:spPr>
          <p:txBody>
            <a:bodyPr lIns="83969" tIns="41985" rIns="83969" bIns="41985"/>
            <a:lstStyle/>
            <a:p>
              <a:pPr defTabSz="914400">
                <a:defRPr/>
              </a:pPr>
              <a:endParaRPr lang="en-US" sz="1800">
                <a:solidFill>
                  <a:srgbClr val="263147"/>
                </a:solidFill>
                <a:cs typeface="Arial" charset="0"/>
              </a:endParaRPr>
            </a:p>
          </p:txBody>
        </p:sp>
      </p:grpSp>
      <p:graphicFrame>
        <p:nvGraphicFramePr>
          <p:cNvPr id="42" name="Object 2" hidden="1"/>
          <p:cNvGraphicFramePr>
            <a:graphicFrameLocks noChangeAspect="1"/>
          </p:cNvGraphicFramePr>
          <p:nvPr/>
        </p:nvGraphicFramePr>
        <p:xfrm>
          <a:off x="0" y="0"/>
          <a:ext cx="158222" cy="158750"/>
        </p:xfrm>
        <a:graphic>
          <a:graphicData uri="http://schemas.openxmlformats.org/presentationml/2006/ole">
            <p:oleObj spid="_x0000_s649219" name="think-cell Slide" r:id="rId6" imgW="360" imgH="360" progId="">
              <p:embed/>
            </p:oleObj>
          </a:graphicData>
        </a:graphic>
      </p:graphicFrame>
      <p:sp>
        <p:nvSpPr>
          <p:cNvPr id="43" name="Rectangle 7"/>
          <p:cNvSpPr/>
          <p:nvPr>
            <p:custDataLst>
              <p:tags r:id="rId2"/>
            </p:custDataLst>
          </p:nvPr>
        </p:nvSpPr>
        <p:spPr bwMode="auto">
          <a:xfrm flipV="1">
            <a:off x="-1719" y="3384550"/>
            <a:ext cx="9907720" cy="3473450"/>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411"/>
              <a:gd name="connsiteY0" fmla="*/ 2791 h 3881172"/>
              <a:gd name="connsiteX1" fmla="*/ 10561655 w 10562411"/>
              <a:gd name="connsiteY1" fmla="*/ 0 h 3881172"/>
              <a:gd name="connsiteX2" fmla="*/ 10561157 w 10562411"/>
              <a:gd name="connsiteY2" fmla="*/ 1476338 h 3881172"/>
              <a:gd name="connsiteX3" fmla="*/ 9288594 w 10562411"/>
              <a:gd name="connsiteY3" fmla="*/ 2153103 h 3881172"/>
              <a:gd name="connsiteX4" fmla="*/ 2317558 w 10562411"/>
              <a:gd name="connsiteY4" fmla="*/ 2159512 h 3881172"/>
              <a:gd name="connsiteX5" fmla="*/ 1180889 w 10562411"/>
              <a:gd name="connsiteY5" fmla="*/ 2958168 h 3881172"/>
              <a:gd name="connsiteX6" fmla="*/ 0 w 10562411"/>
              <a:gd name="connsiteY6" fmla="*/ 2174065 h 3881172"/>
              <a:gd name="connsiteX7" fmla="*/ 1331 w 10562411"/>
              <a:gd name="connsiteY7" fmla="*/ 2791 h 3881172"/>
              <a:gd name="connsiteX0" fmla="*/ 1331 w 10562411"/>
              <a:gd name="connsiteY0" fmla="*/ 2791 h 4143392"/>
              <a:gd name="connsiteX1" fmla="*/ 10561655 w 10562411"/>
              <a:gd name="connsiteY1" fmla="*/ 0 h 4143392"/>
              <a:gd name="connsiteX2" fmla="*/ 10561157 w 10562411"/>
              <a:gd name="connsiteY2" fmla="*/ 1476338 h 4143392"/>
              <a:gd name="connsiteX3" fmla="*/ 9288594 w 10562411"/>
              <a:gd name="connsiteY3" fmla="*/ 2153103 h 4143392"/>
              <a:gd name="connsiteX4" fmla="*/ 2317558 w 10562411"/>
              <a:gd name="connsiteY4" fmla="*/ 2159512 h 4143392"/>
              <a:gd name="connsiteX5" fmla="*/ 1180889 w 10562411"/>
              <a:gd name="connsiteY5" fmla="*/ 2958168 h 4143392"/>
              <a:gd name="connsiteX6" fmla="*/ 0 w 10562411"/>
              <a:gd name="connsiteY6" fmla="*/ 2174065 h 4143392"/>
              <a:gd name="connsiteX7" fmla="*/ 1331 w 10562411"/>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336031 w 10580884"/>
              <a:gd name="connsiteY4" fmla="*/ 2159512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013072 w 10580884"/>
              <a:gd name="connsiteY3" fmla="*/ 3716089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641"/>
              <a:gd name="connsiteY0" fmla="*/ 2791 h 4143392"/>
              <a:gd name="connsiteX1" fmla="*/ 10580128 w 10580641"/>
              <a:gd name="connsiteY1" fmla="*/ 0 h 4143392"/>
              <a:gd name="connsiteX2" fmla="*/ 10559884 w 10580641"/>
              <a:gd name="connsiteY2" fmla="*/ 3400831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625733"/>
              <a:gd name="connsiteX1" fmla="*/ 10580128 w 10580641"/>
              <a:gd name="connsiteY1" fmla="*/ 0 h 4625733"/>
              <a:gd name="connsiteX2" fmla="*/ 10559883 w 10580641"/>
              <a:gd name="connsiteY2" fmla="*/ 3953724 h 4625733"/>
              <a:gd name="connsiteX3" fmla="*/ 9013072 w 10580641"/>
              <a:gd name="connsiteY3" fmla="*/ 3716089 h 4625733"/>
              <a:gd name="connsiteX4" fmla="*/ 2283533 w 10580641"/>
              <a:gd name="connsiteY4" fmla="*/ 3711866 h 4625733"/>
              <a:gd name="connsiteX5" fmla="*/ 1199362 w 10580641"/>
              <a:gd name="connsiteY5" fmla="*/ 2958168 h 4625733"/>
              <a:gd name="connsiteX6" fmla="*/ 0 w 10580641"/>
              <a:gd name="connsiteY6" fmla="*/ 3726419 h 4625733"/>
              <a:gd name="connsiteX7" fmla="*/ 19804 w 10580641"/>
              <a:gd name="connsiteY7" fmla="*/ 2791 h 4625733"/>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37052 h 3953724"/>
              <a:gd name="connsiteX7" fmla="*/ 19804 w 10580641"/>
              <a:gd name="connsiteY7" fmla="*/ 2791 h 3953724"/>
              <a:gd name="connsiteX0" fmla="*/ 0 w 10581837"/>
              <a:gd name="connsiteY0" fmla="*/ 13424 h 3953724"/>
              <a:gd name="connsiteX1" fmla="*/ 10581324 w 10581837"/>
              <a:gd name="connsiteY1" fmla="*/ 0 h 3953724"/>
              <a:gd name="connsiteX2" fmla="*/ 10561079 w 10581837"/>
              <a:gd name="connsiteY2" fmla="*/ 3953724 h 3953724"/>
              <a:gd name="connsiteX3" fmla="*/ 9014268 w 10581837"/>
              <a:gd name="connsiteY3" fmla="*/ 3716089 h 3953724"/>
              <a:gd name="connsiteX4" fmla="*/ 2284729 w 10581837"/>
              <a:gd name="connsiteY4" fmla="*/ 3711866 h 3953724"/>
              <a:gd name="connsiteX5" fmla="*/ 1200558 w 10581837"/>
              <a:gd name="connsiteY5" fmla="*/ 2958168 h 3953724"/>
              <a:gd name="connsiteX6" fmla="*/ 1196 w 10581837"/>
              <a:gd name="connsiteY6" fmla="*/ 3737052 h 3953724"/>
              <a:gd name="connsiteX7" fmla="*/ 0 w 10581837"/>
              <a:gd name="connsiteY7" fmla="*/ 13424 h 3953724"/>
              <a:gd name="connsiteX0" fmla="*/ 0 w 10562333"/>
              <a:gd name="connsiteY0" fmla="*/ 24056 h 3964356"/>
              <a:gd name="connsiteX1" fmla="*/ 10549824 w 10562333"/>
              <a:gd name="connsiteY1" fmla="*/ 0 h 3964356"/>
              <a:gd name="connsiteX2" fmla="*/ 10561079 w 10562333"/>
              <a:gd name="connsiteY2" fmla="*/ 3964356 h 3964356"/>
              <a:gd name="connsiteX3" fmla="*/ 9014268 w 10562333"/>
              <a:gd name="connsiteY3" fmla="*/ 3726721 h 3964356"/>
              <a:gd name="connsiteX4" fmla="*/ 2284729 w 10562333"/>
              <a:gd name="connsiteY4" fmla="*/ 3722498 h 3964356"/>
              <a:gd name="connsiteX5" fmla="*/ 1200558 w 10562333"/>
              <a:gd name="connsiteY5" fmla="*/ 2968800 h 3964356"/>
              <a:gd name="connsiteX6" fmla="*/ 1196 w 10562333"/>
              <a:gd name="connsiteY6" fmla="*/ 3747684 h 3964356"/>
              <a:gd name="connsiteX7" fmla="*/ 0 w 10562333"/>
              <a:gd name="connsiteY7" fmla="*/ 24056 h 3964356"/>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10559884 w 10650182"/>
              <a:gd name="connsiteY0" fmla="*/ 18474 h 3993463"/>
              <a:gd name="connsiteX1" fmla="*/ 10561079 w 10650182"/>
              <a:gd name="connsiteY1" fmla="*/ 3993463 h 3993463"/>
              <a:gd name="connsiteX2" fmla="*/ 9024769 w 10650182"/>
              <a:gd name="connsiteY2" fmla="*/ 3734563 h 3993463"/>
              <a:gd name="connsiteX3" fmla="*/ 2295230 w 10650182"/>
              <a:gd name="connsiteY3" fmla="*/ 3719707 h 3993463"/>
              <a:gd name="connsiteX4" fmla="*/ 1200558 w 10650182"/>
              <a:gd name="connsiteY4" fmla="*/ 2997907 h 3993463"/>
              <a:gd name="connsiteX5" fmla="*/ 0 w 10650182"/>
              <a:gd name="connsiteY5" fmla="*/ 3712996 h 3993463"/>
              <a:gd name="connsiteX6" fmla="*/ 0 w 10650182"/>
              <a:gd name="connsiteY6" fmla="*/ 0 h 3993463"/>
              <a:gd name="connsiteX7" fmla="*/ 10650182 w 10650182"/>
              <a:gd name="connsiteY7" fmla="*/ 109914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10285606 w 10562333"/>
              <a:gd name="connsiteY7" fmla="*/ 418258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9991611 w 10562333"/>
              <a:gd name="connsiteY7" fmla="*/ 56751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0 w 10562846"/>
              <a:gd name="connsiteY5" fmla="*/ 3712996 h 3993463"/>
              <a:gd name="connsiteX6" fmla="*/ 0 w 10562846"/>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2449 w 10562846"/>
              <a:gd name="connsiteY5" fmla="*/ 3734261 h 3993463"/>
              <a:gd name="connsiteX6" fmla="*/ 0 w 10562846"/>
              <a:gd name="connsiteY6" fmla="*/ 0 h 3993463"/>
              <a:gd name="connsiteX0" fmla="*/ 10562334 w 10562847"/>
              <a:gd name="connsiteY0" fmla="*/ 1074357 h 5067820"/>
              <a:gd name="connsiteX1" fmla="*/ 10561080 w 10562847"/>
              <a:gd name="connsiteY1" fmla="*/ 5067820 h 5067820"/>
              <a:gd name="connsiteX2" fmla="*/ 9024770 w 10562847"/>
              <a:gd name="connsiteY2" fmla="*/ 4808920 h 5067820"/>
              <a:gd name="connsiteX3" fmla="*/ 2295231 w 10562847"/>
              <a:gd name="connsiteY3" fmla="*/ 4794064 h 5067820"/>
              <a:gd name="connsiteX4" fmla="*/ 1200559 w 10562847"/>
              <a:gd name="connsiteY4" fmla="*/ 4072264 h 5067820"/>
              <a:gd name="connsiteX5" fmla="*/ 2450 w 10562847"/>
              <a:gd name="connsiteY5" fmla="*/ 4808618 h 5067820"/>
              <a:gd name="connsiteX6" fmla="*/ 0 w 10562847"/>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2450 w 10563360"/>
              <a:gd name="connsiteY5" fmla="*/ 4808618 h 5067820"/>
              <a:gd name="connsiteX6" fmla="*/ 0 w 10563360"/>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514 w 10563360"/>
              <a:gd name="connsiteY5" fmla="*/ 4819150 h 5067820"/>
              <a:gd name="connsiteX6" fmla="*/ 0 w 10563360"/>
              <a:gd name="connsiteY6" fmla="*/ 0 h 5067820"/>
              <a:gd name="connsiteX0" fmla="*/ 10562847 w 10564614"/>
              <a:gd name="connsiteY0" fmla="*/ 0 h 5152083"/>
              <a:gd name="connsiteX1" fmla="*/ 10563360 w 10564614"/>
              <a:gd name="connsiteY1" fmla="*/ 5152083 h 5152083"/>
              <a:gd name="connsiteX2" fmla="*/ 9024770 w 10564614"/>
              <a:gd name="connsiteY2" fmla="*/ 4808920 h 5152083"/>
              <a:gd name="connsiteX3" fmla="*/ 2295231 w 10564614"/>
              <a:gd name="connsiteY3" fmla="*/ 4794064 h 5152083"/>
              <a:gd name="connsiteX4" fmla="*/ 1200559 w 10564614"/>
              <a:gd name="connsiteY4" fmla="*/ 4072264 h 5152083"/>
              <a:gd name="connsiteX5" fmla="*/ 514 w 10564614"/>
              <a:gd name="connsiteY5" fmla="*/ 4819150 h 5152083"/>
              <a:gd name="connsiteX6" fmla="*/ 0 w 10564614"/>
              <a:gd name="connsiteY6" fmla="*/ 0 h 5152083"/>
              <a:gd name="connsiteX0" fmla="*/ 10562847 w 10564614"/>
              <a:gd name="connsiteY0" fmla="*/ 0 h 5183681"/>
              <a:gd name="connsiteX1" fmla="*/ 10563360 w 10564614"/>
              <a:gd name="connsiteY1" fmla="*/ 5183681 h 5183681"/>
              <a:gd name="connsiteX2" fmla="*/ 9024770 w 10564614"/>
              <a:gd name="connsiteY2" fmla="*/ 4808920 h 5183681"/>
              <a:gd name="connsiteX3" fmla="*/ 2295231 w 10564614"/>
              <a:gd name="connsiteY3" fmla="*/ 4794064 h 5183681"/>
              <a:gd name="connsiteX4" fmla="*/ 1200559 w 10564614"/>
              <a:gd name="connsiteY4" fmla="*/ 4072264 h 5183681"/>
              <a:gd name="connsiteX5" fmla="*/ 514 w 10564614"/>
              <a:gd name="connsiteY5" fmla="*/ 4819150 h 5183681"/>
              <a:gd name="connsiteX6" fmla="*/ 0 w 10564614"/>
              <a:gd name="connsiteY6" fmla="*/ 0 h 518368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87552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1864314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333 w 10564100"/>
              <a:gd name="connsiteY0" fmla="*/ 0 h 3793347"/>
              <a:gd name="connsiteX1" fmla="*/ 10562846 w 10564100"/>
              <a:gd name="connsiteY1" fmla="*/ 3793347 h 3793347"/>
              <a:gd name="connsiteX2" fmla="*/ 9024256 w 10564100"/>
              <a:gd name="connsiteY2" fmla="*/ 2944606 h 3793347"/>
              <a:gd name="connsiteX3" fmla="*/ 2294717 w 10564100"/>
              <a:gd name="connsiteY3" fmla="*/ 2929750 h 3793347"/>
              <a:gd name="connsiteX4" fmla="*/ 1200045 w 10564100"/>
              <a:gd name="connsiteY4" fmla="*/ 2207950 h 3793347"/>
              <a:gd name="connsiteX5" fmla="*/ 0 w 10564100"/>
              <a:gd name="connsiteY5" fmla="*/ 2933771 h 3793347"/>
              <a:gd name="connsiteX6" fmla="*/ 30995 w 10564100"/>
              <a:gd name="connsiteY6" fmla="*/ 0 h 3793347"/>
              <a:gd name="connsiteX0" fmla="*/ 10562333 w 10564100"/>
              <a:gd name="connsiteY0" fmla="*/ 0 h 3793347"/>
              <a:gd name="connsiteX1" fmla="*/ 10562846 w 10564100"/>
              <a:gd name="connsiteY1" fmla="*/ 3793347 h 3793347"/>
              <a:gd name="connsiteX2" fmla="*/ 9024256 w 10564100"/>
              <a:gd name="connsiteY2" fmla="*/ 2944606 h 3793347"/>
              <a:gd name="connsiteX3" fmla="*/ 2294717 w 10564100"/>
              <a:gd name="connsiteY3" fmla="*/ 2929750 h 3793347"/>
              <a:gd name="connsiteX4" fmla="*/ 1200045 w 10564100"/>
              <a:gd name="connsiteY4" fmla="*/ 2207950 h 3793347"/>
              <a:gd name="connsiteX5" fmla="*/ 0 w 10564100"/>
              <a:gd name="connsiteY5" fmla="*/ 2933771 h 3793347"/>
              <a:gd name="connsiteX6" fmla="*/ 1254 w 10564100"/>
              <a:gd name="connsiteY6" fmla="*/ 0 h 3793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64100" h="3793347">
                <a:moveTo>
                  <a:pt x="10562333" y="0"/>
                </a:moveTo>
                <a:cubicBezTo>
                  <a:pt x="10562846" y="67600"/>
                  <a:pt x="10564100" y="3749932"/>
                  <a:pt x="10562846" y="3793347"/>
                </a:cubicBezTo>
                <a:cubicBezTo>
                  <a:pt x="10190427" y="3056010"/>
                  <a:pt x="9461842" y="2928661"/>
                  <a:pt x="9024256" y="2944606"/>
                </a:cubicBezTo>
                <a:lnTo>
                  <a:pt x="2294717" y="2929750"/>
                </a:lnTo>
                <a:cubicBezTo>
                  <a:pt x="1854084" y="2930298"/>
                  <a:pt x="1423155" y="2679996"/>
                  <a:pt x="1200045" y="2207950"/>
                </a:cubicBezTo>
                <a:cubicBezTo>
                  <a:pt x="964689" y="2886404"/>
                  <a:pt x="278640" y="2932893"/>
                  <a:pt x="0" y="2933771"/>
                </a:cubicBezTo>
                <a:cubicBezTo>
                  <a:pt x="2067" y="2898258"/>
                  <a:pt x="2526" y="95582"/>
                  <a:pt x="1254" y="0"/>
                </a:cubicBezTo>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lIns="33059" tIns="42976" rIns="33059" bIns="42976" anchor="ctr"/>
          <a:lstStyle/>
          <a:p>
            <a:pPr algn="ctr" defTabSz="914400">
              <a:defRPr/>
            </a:pPr>
            <a:endParaRPr lang="en-US" sz="1000" dirty="0">
              <a:solidFill>
                <a:prstClr val="white"/>
              </a:solidFill>
              <a:cs typeface="Arial"/>
            </a:endParaRPr>
          </a:p>
        </p:txBody>
      </p:sp>
      <p:sp>
        <p:nvSpPr>
          <p:cNvPr id="2" name="Titre 1"/>
          <p:cNvSpPr>
            <a:spLocks noGrp="1"/>
          </p:cNvSpPr>
          <p:nvPr>
            <p:ph type="title"/>
          </p:nvPr>
        </p:nvSpPr>
        <p:spPr>
          <a:xfrm>
            <a:off x="0" y="4490525"/>
            <a:ext cx="9906000" cy="1362097"/>
          </a:xfrm>
          <a:prstGeom prst="rect">
            <a:avLst/>
          </a:prstGeom>
        </p:spPr>
        <p:txBody>
          <a:bodyPr vert="horz" lIns="826470" tIns="33059" rIns="66118" bIns="33059" rtlCol="0" anchor="ctr" anchorCtr="0">
            <a:noAutofit/>
          </a:bodyPr>
          <a:lstStyle>
            <a:lvl1pPr algn="l" defTabSz="914342" rtl="0" eaLnBrk="1" latinLnBrk="0" hangingPunct="1">
              <a:spcBef>
                <a:spcPct val="0"/>
              </a:spcBef>
              <a:buNone/>
              <a:defRPr lang="en-US" sz="4000" b="0" kern="1200" cap="none" baseline="0" dirty="0" smtClean="0">
                <a:solidFill>
                  <a:schemeClr val="tx1"/>
                </a:solidFill>
                <a:latin typeface="Arial" pitchFamily="34" charset="0"/>
                <a:ea typeface="+mj-ea"/>
                <a:cs typeface="Arial" pitchFamily="34" charset="0"/>
              </a:defRPr>
            </a:lvl1pPr>
          </a:lstStyle>
          <a:p>
            <a:pPr lvl="0"/>
            <a:r>
              <a:rPr lang="en-US" noProof="0" smtClean="0"/>
              <a:t>Click to edit Master title style</a:t>
            </a:r>
            <a:endParaRPr lang="en-US" noProof="0" dirty="0" smtClean="0"/>
          </a:p>
        </p:txBody>
      </p:sp>
    </p:spTree>
    <p:extLst>
      <p:ext uri="{BB962C8B-B14F-4D97-AF65-F5344CB8AC3E}">
        <p14:creationId xmlns="" xmlns:p14="http://schemas.microsoft.com/office/powerpoint/2010/main" val="414389464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nd Content 4">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buFont typeface="Wingdings" pitchFamily="2" charset="2"/>
              <a:buChar char="§"/>
              <a:defRPr>
                <a:solidFill>
                  <a:srgbClr val="0094C3"/>
                </a:solidFill>
              </a:defRPr>
            </a:lvl1pPr>
            <a:lvl2pPr>
              <a:buFont typeface="Courier New" pitchFamily="49" charset="0"/>
              <a:buChar char="o"/>
              <a:defRPr>
                <a:solidFill>
                  <a:srgbClr val="0094C3"/>
                </a:solidFill>
              </a:defRPr>
            </a:lvl2pPr>
            <a:lvl3pPr>
              <a:defRPr>
                <a:solidFill>
                  <a:srgbClr val="0094C3"/>
                </a:solidFill>
              </a:defRPr>
            </a:lvl3pPr>
            <a:lvl4pPr>
              <a:defRPr>
                <a:solidFill>
                  <a:srgbClr val="0094C3"/>
                </a:solidFill>
              </a:defRPr>
            </a:lvl4pPr>
            <a:lvl5pPr>
              <a:defRPr>
                <a:solidFill>
                  <a:srgbClr val="0094C3"/>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Title 1"/>
          <p:cNvSpPr>
            <a:spLocks noGrp="1"/>
          </p:cNvSpPr>
          <p:nvPr>
            <p:ph type="title"/>
          </p:nvPr>
        </p:nvSpPr>
        <p:spPr>
          <a:xfrm>
            <a:off x="506506" y="0"/>
            <a:ext cx="8915400" cy="980728"/>
          </a:xfrm>
        </p:spPr>
        <p:txBody>
          <a:bodyPr>
            <a:normAutofit/>
          </a:bodyPr>
          <a:lstStyle>
            <a:lvl1pPr algn="l">
              <a:defRPr sz="3600" spc="0">
                <a:solidFill>
                  <a:srgbClr val="0094C3"/>
                </a:solidFill>
                <a:latin typeface="+mj-lt"/>
                <a:cs typeface="Arial" pitchFamily="34" charset="0"/>
              </a:defRPr>
            </a:lvl1pPr>
          </a:lstStyle>
          <a:p>
            <a:r>
              <a:rPr lang="en-US" dirty="0" smtClean="0"/>
              <a:t>Click to edit Master title style</a:t>
            </a:r>
            <a:endParaRPr lang="en-US" dirty="0"/>
          </a:p>
        </p:txBody>
      </p:sp>
      <p:sp>
        <p:nvSpPr>
          <p:cNvPr id="24" name="Freeform 4"/>
          <p:cNvSpPr>
            <a:spLocks/>
          </p:cNvSpPr>
          <p:nvPr userDrawn="1">
            <p:custDataLst>
              <p:tags r:id="rId1"/>
            </p:custDataLst>
          </p:nvPr>
        </p:nvSpPr>
        <p:spPr bwMode="auto">
          <a:xfrm>
            <a:off x="0" y="612109"/>
            <a:ext cx="9906000" cy="728663"/>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rgbClr val="0094C3"/>
          </a:solidFill>
          <a:ln w="9525">
            <a:noFill/>
            <a:round/>
            <a:headEnd/>
            <a:tailEnd/>
          </a:ln>
          <a:effectLst>
            <a:outerShdw blurRad="50800" dist="25400" dir="5400000" algn="t" rotWithShape="0">
              <a:prstClr val="black">
                <a:alpha val="31000"/>
              </a:prstClr>
            </a:outerShdw>
          </a:effectLst>
        </p:spPr>
        <p:txBody>
          <a:bodyPr lIns="99563" tIns="49782" rIns="99563" bIns="49782"/>
          <a:lstStyle/>
          <a:p>
            <a:pPr>
              <a:defRPr/>
            </a:pPr>
            <a:endParaRPr lang="fr-FR" sz="1800">
              <a:solidFill>
                <a:prstClr val="black"/>
              </a:solidFill>
            </a:endParaRPr>
          </a:p>
        </p:txBody>
      </p:sp>
      <p:pic>
        <p:nvPicPr>
          <p:cNvPr id="28" name="Picture 27" descr="Footer_PPT Template_2.png"/>
          <p:cNvPicPr preferRelativeResize="0">
            <a:picLocks/>
          </p:cNvPicPr>
          <p:nvPr userDrawn="1"/>
        </p:nvPicPr>
        <p:blipFill>
          <a:blip r:embed="rId3" cstate="screen"/>
          <a:stretch>
            <a:fillRect/>
          </a:stretch>
        </p:blipFill>
        <p:spPr>
          <a:xfrm>
            <a:off x="0" y="6238800"/>
            <a:ext cx="9906000" cy="619200"/>
          </a:xfrm>
          <a:prstGeom prst="rect">
            <a:avLst/>
          </a:prstGeom>
        </p:spPr>
      </p:pic>
      <p:pic>
        <p:nvPicPr>
          <p:cNvPr id="29" name="Picture 28" descr="capgemini logo.png"/>
          <p:cNvPicPr>
            <a:picLocks noChangeAspect="1"/>
          </p:cNvPicPr>
          <p:nvPr userDrawn="1"/>
        </p:nvPicPr>
        <p:blipFill>
          <a:blip r:embed="rId4" cstate="screen">
            <a:lum bright="100000"/>
          </a:blip>
          <a:stretch>
            <a:fillRect/>
          </a:stretch>
        </p:blipFill>
        <p:spPr>
          <a:xfrm>
            <a:off x="495300" y="6381328"/>
            <a:ext cx="1560000" cy="335172"/>
          </a:xfrm>
          <a:prstGeom prst="rect">
            <a:avLst/>
          </a:prstGeom>
        </p:spPr>
      </p:pic>
      <p:pic>
        <p:nvPicPr>
          <p:cNvPr id="30" name="Picture 29" descr="logo.png"/>
          <p:cNvPicPr>
            <a:picLocks noChangeAspect="1"/>
          </p:cNvPicPr>
          <p:nvPr userDrawn="1"/>
        </p:nvPicPr>
        <p:blipFill>
          <a:blip r:embed="rId5" cstate="screen">
            <a:lum bright="100000"/>
          </a:blip>
          <a:stretch>
            <a:fillRect/>
          </a:stretch>
        </p:blipFill>
        <p:spPr>
          <a:xfrm>
            <a:off x="8547934" y="6237384"/>
            <a:ext cx="929570" cy="648000"/>
          </a:xfrm>
          <a:prstGeom prst="rect">
            <a:avLst/>
          </a:prstGeom>
        </p:spPr>
      </p:pic>
      <p:sp>
        <p:nvSpPr>
          <p:cNvPr id="8" name="Rectangle 7"/>
          <p:cNvSpPr/>
          <p:nvPr userDrawn="1"/>
        </p:nvSpPr>
        <p:spPr>
          <a:xfrm>
            <a:off x="2543573" y="6545272"/>
            <a:ext cx="5114660" cy="24923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a:defRPr/>
            </a:pPr>
            <a:r>
              <a:rPr lang="en-US" sz="700" dirty="0">
                <a:solidFill>
                  <a:prstClr val="white"/>
                </a:solidFill>
                <a:cs typeface="Arial" pitchFamily="34" charset="0"/>
              </a:rPr>
              <a:t>The information contained in this document is proprietary and confidential. </a:t>
            </a:r>
            <a:br>
              <a:rPr lang="en-US" sz="700" dirty="0">
                <a:solidFill>
                  <a:prstClr val="white"/>
                </a:solidFill>
                <a:cs typeface="Arial" pitchFamily="34" charset="0"/>
              </a:rPr>
            </a:br>
            <a:r>
              <a:rPr lang="en-US" sz="700" dirty="0">
                <a:solidFill>
                  <a:prstClr val="white"/>
                </a:solidFill>
                <a:cs typeface="Arial" pitchFamily="34" charset="0"/>
              </a:rPr>
              <a:t>It is for Capgemini internal use only. Copyright© </a:t>
            </a:r>
            <a:r>
              <a:rPr lang="en-US" sz="700" dirty="0" smtClean="0">
                <a:solidFill>
                  <a:prstClr val="white"/>
                </a:solidFill>
                <a:cs typeface="Arial" pitchFamily="34" charset="0"/>
              </a:rPr>
              <a:t>2016 </a:t>
            </a:r>
            <a:r>
              <a:rPr lang="en-US" sz="700" dirty="0">
                <a:solidFill>
                  <a:prstClr val="white"/>
                </a:solidFill>
                <a:cs typeface="Arial" pitchFamily="34" charset="0"/>
              </a:rPr>
              <a:t>Capgemini. All rights reserved.</a:t>
            </a:r>
            <a:endParaRPr lang="en-GB" sz="700" dirty="0">
              <a:solidFill>
                <a:prstClr val="white"/>
              </a:solidFill>
              <a:cs typeface="Arial" pitchFamily="34" charset="0"/>
            </a:endParaRPr>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showMasterSp="0" preserve="1">
  <p:cSld name="3_Section Break 1">
    <p:spTree>
      <p:nvGrpSpPr>
        <p:cNvPr id="1" name=""/>
        <p:cNvGrpSpPr/>
        <p:nvPr/>
      </p:nvGrpSpPr>
      <p:grpSpPr>
        <a:xfrm>
          <a:off x="0" y="0"/>
          <a:ext cx="0" cy="0"/>
          <a:chOff x="0" y="0"/>
          <a:chExt cx="0" cy="0"/>
        </a:xfrm>
      </p:grpSpPr>
      <p:pic>
        <p:nvPicPr>
          <p:cNvPr id="156679" name="Picture 7" descr="Isis-Mobile-Wallet"/>
          <p:cNvPicPr>
            <a:picLocks noChangeAspect="1" noChangeArrowheads="1"/>
          </p:cNvPicPr>
          <p:nvPr userDrawn="1"/>
        </p:nvPicPr>
        <p:blipFill>
          <a:blip r:embed="rId4" cstate="print"/>
          <a:srcRect r="27500"/>
          <a:stretch>
            <a:fillRect/>
          </a:stretch>
        </p:blipFill>
        <p:spPr bwMode="auto">
          <a:xfrm>
            <a:off x="0" y="0"/>
            <a:ext cx="9906000" cy="4953000"/>
          </a:xfrm>
          <a:prstGeom prst="rect">
            <a:avLst/>
          </a:prstGeom>
          <a:noFill/>
        </p:spPr>
      </p:pic>
      <p:graphicFrame>
        <p:nvGraphicFramePr>
          <p:cNvPr id="3" name="Object 2" hidden="1"/>
          <p:cNvGraphicFramePr>
            <a:graphicFrameLocks noChangeAspect="1"/>
          </p:cNvGraphicFramePr>
          <p:nvPr/>
        </p:nvGraphicFramePr>
        <p:xfrm>
          <a:off x="0" y="0"/>
          <a:ext cx="158222" cy="158750"/>
        </p:xfrm>
        <a:graphic>
          <a:graphicData uri="http://schemas.openxmlformats.org/presentationml/2006/ole">
            <p:oleObj spid="_x0000_s650242" name="think-cell Slide" r:id="rId5" imgW="360" imgH="360" progId="">
              <p:embed/>
            </p:oleObj>
          </a:graphicData>
        </a:graphic>
      </p:graphicFrame>
      <p:graphicFrame>
        <p:nvGraphicFramePr>
          <p:cNvPr id="42" name="Object 2" hidden="1"/>
          <p:cNvGraphicFramePr>
            <a:graphicFrameLocks noChangeAspect="1"/>
          </p:cNvGraphicFramePr>
          <p:nvPr/>
        </p:nvGraphicFramePr>
        <p:xfrm>
          <a:off x="0" y="0"/>
          <a:ext cx="158222" cy="158750"/>
        </p:xfrm>
        <a:graphic>
          <a:graphicData uri="http://schemas.openxmlformats.org/presentationml/2006/ole">
            <p:oleObj spid="_x0000_s650243" name="think-cell Slide" r:id="rId6" imgW="360" imgH="360" progId="">
              <p:embed/>
            </p:oleObj>
          </a:graphicData>
        </a:graphic>
      </p:graphicFrame>
      <p:sp>
        <p:nvSpPr>
          <p:cNvPr id="43" name="Rectangle 7"/>
          <p:cNvSpPr/>
          <p:nvPr>
            <p:custDataLst>
              <p:tags r:id="rId2"/>
            </p:custDataLst>
          </p:nvPr>
        </p:nvSpPr>
        <p:spPr bwMode="auto">
          <a:xfrm flipV="1">
            <a:off x="-1719" y="3384550"/>
            <a:ext cx="9907720" cy="3473450"/>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411"/>
              <a:gd name="connsiteY0" fmla="*/ 2791 h 3881172"/>
              <a:gd name="connsiteX1" fmla="*/ 10561655 w 10562411"/>
              <a:gd name="connsiteY1" fmla="*/ 0 h 3881172"/>
              <a:gd name="connsiteX2" fmla="*/ 10561157 w 10562411"/>
              <a:gd name="connsiteY2" fmla="*/ 1476338 h 3881172"/>
              <a:gd name="connsiteX3" fmla="*/ 9288594 w 10562411"/>
              <a:gd name="connsiteY3" fmla="*/ 2153103 h 3881172"/>
              <a:gd name="connsiteX4" fmla="*/ 2317558 w 10562411"/>
              <a:gd name="connsiteY4" fmla="*/ 2159512 h 3881172"/>
              <a:gd name="connsiteX5" fmla="*/ 1180889 w 10562411"/>
              <a:gd name="connsiteY5" fmla="*/ 2958168 h 3881172"/>
              <a:gd name="connsiteX6" fmla="*/ 0 w 10562411"/>
              <a:gd name="connsiteY6" fmla="*/ 2174065 h 3881172"/>
              <a:gd name="connsiteX7" fmla="*/ 1331 w 10562411"/>
              <a:gd name="connsiteY7" fmla="*/ 2791 h 3881172"/>
              <a:gd name="connsiteX0" fmla="*/ 1331 w 10562411"/>
              <a:gd name="connsiteY0" fmla="*/ 2791 h 4143392"/>
              <a:gd name="connsiteX1" fmla="*/ 10561655 w 10562411"/>
              <a:gd name="connsiteY1" fmla="*/ 0 h 4143392"/>
              <a:gd name="connsiteX2" fmla="*/ 10561157 w 10562411"/>
              <a:gd name="connsiteY2" fmla="*/ 1476338 h 4143392"/>
              <a:gd name="connsiteX3" fmla="*/ 9288594 w 10562411"/>
              <a:gd name="connsiteY3" fmla="*/ 2153103 h 4143392"/>
              <a:gd name="connsiteX4" fmla="*/ 2317558 w 10562411"/>
              <a:gd name="connsiteY4" fmla="*/ 2159512 h 4143392"/>
              <a:gd name="connsiteX5" fmla="*/ 1180889 w 10562411"/>
              <a:gd name="connsiteY5" fmla="*/ 2958168 h 4143392"/>
              <a:gd name="connsiteX6" fmla="*/ 0 w 10562411"/>
              <a:gd name="connsiteY6" fmla="*/ 2174065 h 4143392"/>
              <a:gd name="connsiteX7" fmla="*/ 1331 w 10562411"/>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336031 w 10580884"/>
              <a:gd name="connsiteY4" fmla="*/ 2159512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013072 w 10580884"/>
              <a:gd name="connsiteY3" fmla="*/ 3716089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641"/>
              <a:gd name="connsiteY0" fmla="*/ 2791 h 4143392"/>
              <a:gd name="connsiteX1" fmla="*/ 10580128 w 10580641"/>
              <a:gd name="connsiteY1" fmla="*/ 0 h 4143392"/>
              <a:gd name="connsiteX2" fmla="*/ 10559884 w 10580641"/>
              <a:gd name="connsiteY2" fmla="*/ 3400831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625733"/>
              <a:gd name="connsiteX1" fmla="*/ 10580128 w 10580641"/>
              <a:gd name="connsiteY1" fmla="*/ 0 h 4625733"/>
              <a:gd name="connsiteX2" fmla="*/ 10559883 w 10580641"/>
              <a:gd name="connsiteY2" fmla="*/ 3953724 h 4625733"/>
              <a:gd name="connsiteX3" fmla="*/ 9013072 w 10580641"/>
              <a:gd name="connsiteY3" fmla="*/ 3716089 h 4625733"/>
              <a:gd name="connsiteX4" fmla="*/ 2283533 w 10580641"/>
              <a:gd name="connsiteY4" fmla="*/ 3711866 h 4625733"/>
              <a:gd name="connsiteX5" fmla="*/ 1199362 w 10580641"/>
              <a:gd name="connsiteY5" fmla="*/ 2958168 h 4625733"/>
              <a:gd name="connsiteX6" fmla="*/ 0 w 10580641"/>
              <a:gd name="connsiteY6" fmla="*/ 3726419 h 4625733"/>
              <a:gd name="connsiteX7" fmla="*/ 19804 w 10580641"/>
              <a:gd name="connsiteY7" fmla="*/ 2791 h 4625733"/>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37052 h 3953724"/>
              <a:gd name="connsiteX7" fmla="*/ 19804 w 10580641"/>
              <a:gd name="connsiteY7" fmla="*/ 2791 h 3953724"/>
              <a:gd name="connsiteX0" fmla="*/ 0 w 10581837"/>
              <a:gd name="connsiteY0" fmla="*/ 13424 h 3953724"/>
              <a:gd name="connsiteX1" fmla="*/ 10581324 w 10581837"/>
              <a:gd name="connsiteY1" fmla="*/ 0 h 3953724"/>
              <a:gd name="connsiteX2" fmla="*/ 10561079 w 10581837"/>
              <a:gd name="connsiteY2" fmla="*/ 3953724 h 3953724"/>
              <a:gd name="connsiteX3" fmla="*/ 9014268 w 10581837"/>
              <a:gd name="connsiteY3" fmla="*/ 3716089 h 3953724"/>
              <a:gd name="connsiteX4" fmla="*/ 2284729 w 10581837"/>
              <a:gd name="connsiteY4" fmla="*/ 3711866 h 3953724"/>
              <a:gd name="connsiteX5" fmla="*/ 1200558 w 10581837"/>
              <a:gd name="connsiteY5" fmla="*/ 2958168 h 3953724"/>
              <a:gd name="connsiteX6" fmla="*/ 1196 w 10581837"/>
              <a:gd name="connsiteY6" fmla="*/ 3737052 h 3953724"/>
              <a:gd name="connsiteX7" fmla="*/ 0 w 10581837"/>
              <a:gd name="connsiteY7" fmla="*/ 13424 h 3953724"/>
              <a:gd name="connsiteX0" fmla="*/ 0 w 10562333"/>
              <a:gd name="connsiteY0" fmla="*/ 24056 h 3964356"/>
              <a:gd name="connsiteX1" fmla="*/ 10549824 w 10562333"/>
              <a:gd name="connsiteY1" fmla="*/ 0 h 3964356"/>
              <a:gd name="connsiteX2" fmla="*/ 10561079 w 10562333"/>
              <a:gd name="connsiteY2" fmla="*/ 3964356 h 3964356"/>
              <a:gd name="connsiteX3" fmla="*/ 9014268 w 10562333"/>
              <a:gd name="connsiteY3" fmla="*/ 3726721 h 3964356"/>
              <a:gd name="connsiteX4" fmla="*/ 2284729 w 10562333"/>
              <a:gd name="connsiteY4" fmla="*/ 3722498 h 3964356"/>
              <a:gd name="connsiteX5" fmla="*/ 1200558 w 10562333"/>
              <a:gd name="connsiteY5" fmla="*/ 2968800 h 3964356"/>
              <a:gd name="connsiteX6" fmla="*/ 1196 w 10562333"/>
              <a:gd name="connsiteY6" fmla="*/ 3747684 h 3964356"/>
              <a:gd name="connsiteX7" fmla="*/ 0 w 10562333"/>
              <a:gd name="connsiteY7" fmla="*/ 24056 h 3964356"/>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10559884 w 10650182"/>
              <a:gd name="connsiteY0" fmla="*/ 18474 h 3993463"/>
              <a:gd name="connsiteX1" fmla="*/ 10561079 w 10650182"/>
              <a:gd name="connsiteY1" fmla="*/ 3993463 h 3993463"/>
              <a:gd name="connsiteX2" fmla="*/ 9024769 w 10650182"/>
              <a:gd name="connsiteY2" fmla="*/ 3734563 h 3993463"/>
              <a:gd name="connsiteX3" fmla="*/ 2295230 w 10650182"/>
              <a:gd name="connsiteY3" fmla="*/ 3719707 h 3993463"/>
              <a:gd name="connsiteX4" fmla="*/ 1200558 w 10650182"/>
              <a:gd name="connsiteY4" fmla="*/ 2997907 h 3993463"/>
              <a:gd name="connsiteX5" fmla="*/ 0 w 10650182"/>
              <a:gd name="connsiteY5" fmla="*/ 3712996 h 3993463"/>
              <a:gd name="connsiteX6" fmla="*/ 0 w 10650182"/>
              <a:gd name="connsiteY6" fmla="*/ 0 h 3993463"/>
              <a:gd name="connsiteX7" fmla="*/ 10650182 w 10650182"/>
              <a:gd name="connsiteY7" fmla="*/ 109914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10285606 w 10562333"/>
              <a:gd name="connsiteY7" fmla="*/ 418258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9991611 w 10562333"/>
              <a:gd name="connsiteY7" fmla="*/ 56751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0 w 10562846"/>
              <a:gd name="connsiteY5" fmla="*/ 3712996 h 3993463"/>
              <a:gd name="connsiteX6" fmla="*/ 0 w 10562846"/>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2449 w 10562846"/>
              <a:gd name="connsiteY5" fmla="*/ 3734261 h 3993463"/>
              <a:gd name="connsiteX6" fmla="*/ 0 w 10562846"/>
              <a:gd name="connsiteY6" fmla="*/ 0 h 3993463"/>
              <a:gd name="connsiteX0" fmla="*/ 10562334 w 10562847"/>
              <a:gd name="connsiteY0" fmla="*/ 1074357 h 5067820"/>
              <a:gd name="connsiteX1" fmla="*/ 10561080 w 10562847"/>
              <a:gd name="connsiteY1" fmla="*/ 5067820 h 5067820"/>
              <a:gd name="connsiteX2" fmla="*/ 9024770 w 10562847"/>
              <a:gd name="connsiteY2" fmla="*/ 4808920 h 5067820"/>
              <a:gd name="connsiteX3" fmla="*/ 2295231 w 10562847"/>
              <a:gd name="connsiteY3" fmla="*/ 4794064 h 5067820"/>
              <a:gd name="connsiteX4" fmla="*/ 1200559 w 10562847"/>
              <a:gd name="connsiteY4" fmla="*/ 4072264 h 5067820"/>
              <a:gd name="connsiteX5" fmla="*/ 2450 w 10562847"/>
              <a:gd name="connsiteY5" fmla="*/ 4808618 h 5067820"/>
              <a:gd name="connsiteX6" fmla="*/ 0 w 10562847"/>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2450 w 10563360"/>
              <a:gd name="connsiteY5" fmla="*/ 4808618 h 5067820"/>
              <a:gd name="connsiteX6" fmla="*/ 0 w 10563360"/>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514 w 10563360"/>
              <a:gd name="connsiteY5" fmla="*/ 4819150 h 5067820"/>
              <a:gd name="connsiteX6" fmla="*/ 0 w 10563360"/>
              <a:gd name="connsiteY6" fmla="*/ 0 h 5067820"/>
              <a:gd name="connsiteX0" fmla="*/ 10562847 w 10564614"/>
              <a:gd name="connsiteY0" fmla="*/ 0 h 5152083"/>
              <a:gd name="connsiteX1" fmla="*/ 10563360 w 10564614"/>
              <a:gd name="connsiteY1" fmla="*/ 5152083 h 5152083"/>
              <a:gd name="connsiteX2" fmla="*/ 9024770 w 10564614"/>
              <a:gd name="connsiteY2" fmla="*/ 4808920 h 5152083"/>
              <a:gd name="connsiteX3" fmla="*/ 2295231 w 10564614"/>
              <a:gd name="connsiteY3" fmla="*/ 4794064 h 5152083"/>
              <a:gd name="connsiteX4" fmla="*/ 1200559 w 10564614"/>
              <a:gd name="connsiteY4" fmla="*/ 4072264 h 5152083"/>
              <a:gd name="connsiteX5" fmla="*/ 514 w 10564614"/>
              <a:gd name="connsiteY5" fmla="*/ 4819150 h 5152083"/>
              <a:gd name="connsiteX6" fmla="*/ 0 w 10564614"/>
              <a:gd name="connsiteY6" fmla="*/ 0 h 5152083"/>
              <a:gd name="connsiteX0" fmla="*/ 10562847 w 10564614"/>
              <a:gd name="connsiteY0" fmla="*/ 0 h 5183681"/>
              <a:gd name="connsiteX1" fmla="*/ 10563360 w 10564614"/>
              <a:gd name="connsiteY1" fmla="*/ 5183681 h 5183681"/>
              <a:gd name="connsiteX2" fmla="*/ 9024770 w 10564614"/>
              <a:gd name="connsiteY2" fmla="*/ 4808920 h 5183681"/>
              <a:gd name="connsiteX3" fmla="*/ 2295231 w 10564614"/>
              <a:gd name="connsiteY3" fmla="*/ 4794064 h 5183681"/>
              <a:gd name="connsiteX4" fmla="*/ 1200559 w 10564614"/>
              <a:gd name="connsiteY4" fmla="*/ 4072264 h 5183681"/>
              <a:gd name="connsiteX5" fmla="*/ 514 w 10564614"/>
              <a:gd name="connsiteY5" fmla="*/ 4819150 h 5183681"/>
              <a:gd name="connsiteX6" fmla="*/ 0 w 10564614"/>
              <a:gd name="connsiteY6" fmla="*/ 0 h 518368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87552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1864314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333 w 10564100"/>
              <a:gd name="connsiteY0" fmla="*/ 0 h 3793347"/>
              <a:gd name="connsiteX1" fmla="*/ 10562846 w 10564100"/>
              <a:gd name="connsiteY1" fmla="*/ 3793347 h 3793347"/>
              <a:gd name="connsiteX2" fmla="*/ 9024256 w 10564100"/>
              <a:gd name="connsiteY2" fmla="*/ 2944606 h 3793347"/>
              <a:gd name="connsiteX3" fmla="*/ 2294717 w 10564100"/>
              <a:gd name="connsiteY3" fmla="*/ 2929750 h 3793347"/>
              <a:gd name="connsiteX4" fmla="*/ 1200045 w 10564100"/>
              <a:gd name="connsiteY4" fmla="*/ 2207950 h 3793347"/>
              <a:gd name="connsiteX5" fmla="*/ 0 w 10564100"/>
              <a:gd name="connsiteY5" fmla="*/ 2933771 h 3793347"/>
              <a:gd name="connsiteX6" fmla="*/ 30995 w 10564100"/>
              <a:gd name="connsiteY6" fmla="*/ 0 h 3793347"/>
              <a:gd name="connsiteX0" fmla="*/ 10562333 w 10564100"/>
              <a:gd name="connsiteY0" fmla="*/ 0 h 3793347"/>
              <a:gd name="connsiteX1" fmla="*/ 10562846 w 10564100"/>
              <a:gd name="connsiteY1" fmla="*/ 3793347 h 3793347"/>
              <a:gd name="connsiteX2" fmla="*/ 9024256 w 10564100"/>
              <a:gd name="connsiteY2" fmla="*/ 2944606 h 3793347"/>
              <a:gd name="connsiteX3" fmla="*/ 2294717 w 10564100"/>
              <a:gd name="connsiteY3" fmla="*/ 2929750 h 3793347"/>
              <a:gd name="connsiteX4" fmla="*/ 1200045 w 10564100"/>
              <a:gd name="connsiteY4" fmla="*/ 2207950 h 3793347"/>
              <a:gd name="connsiteX5" fmla="*/ 0 w 10564100"/>
              <a:gd name="connsiteY5" fmla="*/ 2933771 h 3793347"/>
              <a:gd name="connsiteX6" fmla="*/ 1254 w 10564100"/>
              <a:gd name="connsiteY6" fmla="*/ 0 h 3793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64100" h="3793347">
                <a:moveTo>
                  <a:pt x="10562333" y="0"/>
                </a:moveTo>
                <a:cubicBezTo>
                  <a:pt x="10562846" y="67600"/>
                  <a:pt x="10564100" y="3749932"/>
                  <a:pt x="10562846" y="3793347"/>
                </a:cubicBezTo>
                <a:cubicBezTo>
                  <a:pt x="10190427" y="3056010"/>
                  <a:pt x="9461842" y="2928661"/>
                  <a:pt x="9024256" y="2944606"/>
                </a:cubicBezTo>
                <a:lnTo>
                  <a:pt x="2294717" y="2929750"/>
                </a:lnTo>
                <a:cubicBezTo>
                  <a:pt x="1854084" y="2930298"/>
                  <a:pt x="1423155" y="2679996"/>
                  <a:pt x="1200045" y="2207950"/>
                </a:cubicBezTo>
                <a:cubicBezTo>
                  <a:pt x="964689" y="2886404"/>
                  <a:pt x="278640" y="2932893"/>
                  <a:pt x="0" y="2933771"/>
                </a:cubicBezTo>
                <a:cubicBezTo>
                  <a:pt x="2067" y="2898258"/>
                  <a:pt x="2526" y="95582"/>
                  <a:pt x="1254" y="0"/>
                </a:cubicBezTo>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lIns="33059" tIns="42976" rIns="33059" bIns="42976" anchor="ctr"/>
          <a:lstStyle/>
          <a:p>
            <a:pPr algn="ctr" defTabSz="914400">
              <a:defRPr/>
            </a:pPr>
            <a:endParaRPr lang="en-US" sz="1000" dirty="0">
              <a:solidFill>
                <a:prstClr val="white"/>
              </a:solidFill>
              <a:cs typeface="Arial"/>
            </a:endParaRPr>
          </a:p>
        </p:txBody>
      </p:sp>
      <p:sp>
        <p:nvSpPr>
          <p:cNvPr id="2" name="Titre 1"/>
          <p:cNvSpPr>
            <a:spLocks noGrp="1"/>
          </p:cNvSpPr>
          <p:nvPr>
            <p:ph type="title"/>
          </p:nvPr>
        </p:nvSpPr>
        <p:spPr>
          <a:xfrm>
            <a:off x="0" y="4490525"/>
            <a:ext cx="9906000" cy="1362097"/>
          </a:xfrm>
          <a:prstGeom prst="rect">
            <a:avLst/>
          </a:prstGeom>
        </p:spPr>
        <p:txBody>
          <a:bodyPr vert="horz" lIns="826470" tIns="33059" rIns="66118" bIns="33059" rtlCol="0" anchor="ctr" anchorCtr="0">
            <a:noAutofit/>
          </a:bodyPr>
          <a:lstStyle>
            <a:lvl1pPr algn="l" defTabSz="914342" rtl="0" eaLnBrk="1" latinLnBrk="0" hangingPunct="1">
              <a:spcBef>
                <a:spcPct val="0"/>
              </a:spcBef>
              <a:buNone/>
              <a:defRPr lang="en-US" sz="4000" b="0" kern="1200" cap="none" baseline="0" dirty="0" smtClean="0">
                <a:solidFill>
                  <a:schemeClr val="tx1"/>
                </a:solidFill>
                <a:latin typeface="Arial" pitchFamily="34" charset="0"/>
                <a:ea typeface="+mj-ea"/>
                <a:cs typeface="Arial" pitchFamily="34" charset="0"/>
              </a:defRPr>
            </a:lvl1pPr>
          </a:lstStyle>
          <a:p>
            <a:pPr lvl="0"/>
            <a:r>
              <a:rPr lang="en-US" noProof="0" smtClean="0"/>
              <a:t>Click to edit Master title style</a:t>
            </a:r>
            <a:endParaRPr lang="en-US" noProof="0" dirty="0" smtClean="0"/>
          </a:p>
        </p:txBody>
      </p:sp>
    </p:spTree>
    <p:extLst>
      <p:ext uri="{BB962C8B-B14F-4D97-AF65-F5344CB8AC3E}">
        <p14:creationId xmlns="" xmlns:p14="http://schemas.microsoft.com/office/powerpoint/2010/main" val="4143894643"/>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1"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654338"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8"/>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252.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655362"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8"/>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4"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1"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8"/>
            <a:ext cx="3001425" cy="239021"/>
          </a:xfrm>
          <a:prstGeom prst="rect">
            <a:avLst/>
          </a:prstGeom>
          <a:noFill/>
        </p:spPr>
      </p:pic>
    </p:spTree>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656386"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4"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81"/>
            <a:ext cx="6807652" cy="2950251"/>
          </a:xfrm>
        </p:spPr>
        <p:txBody>
          <a:bodyPr/>
          <a:lstStyle/>
          <a:p>
            <a:pPr lvl="0"/>
            <a:r>
              <a:rPr lang="en-US" noProof="0" dirty="0" smtClean="0"/>
              <a:t>Click to edit Master text style</a:t>
            </a:r>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2" y="1"/>
          <a:ext cx="147061" cy="143985"/>
        </p:xfrm>
        <a:graphic>
          <a:graphicData uri="http://schemas.openxmlformats.org/presentationml/2006/ole">
            <p:oleObj spid="_x0000_s657410"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2" y="1"/>
          <a:ext cx="147061" cy="143985"/>
        </p:xfrm>
        <a:graphic>
          <a:graphicData uri="http://schemas.openxmlformats.org/presentationml/2006/ole">
            <p:oleObj spid="_x0000_s658434"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9"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659458"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660482"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501"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501" y="1902610"/>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8"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8" y="1902610"/>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501"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501" y="4286588"/>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8"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8" y="4286588"/>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2" y="1"/>
          <a:ext cx="147061" cy="143985"/>
        </p:xfrm>
        <a:graphic>
          <a:graphicData uri="http://schemas.openxmlformats.org/presentationml/2006/ole">
            <p:oleObj spid="_x0000_s661506"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nd Content 5">
    <p:spTree>
      <p:nvGrpSpPr>
        <p:cNvPr id="1" name=""/>
        <p:cNvGrpSpPr/>
        <p:nvPr/>
      </p:nvGrpSpPr>
      <p:grpSpPr>
        <a:xfrm>
          <a:off x="0" y="0"/>
          <a:ext cx="0" cy="0"/>
          <a:chOff x="0" y="0"/>
          <a:chExt cx="0" cy="0"/>
        </a:xfrm>
      </p:grpSpPr>
      <p:pic>
        <p:nvPicPr>
          <p:cNvPr id="6" name="Picture 5" descr="Body_Content Slide_PPT Template_2 copy.png"/>
          <p:cNvPicPr>
            <a:picLocks noChangeAspect="1"/>
          </p:cNvPicPr>
          <p:nvPr userDrawn="1"/>
        </p:nvPicPr>
        <p:blipFill>
          <a:blip r:embed="rId2" cstate="screen"/>
          <a:stretch>
            <a:fillRect/>
          </a:stretch>
        </p:blipFill>
        <p:spPr>
          <a:xfrm>
            <a:off x="495673" y="283"/>
            <a:ext cx="8914663" cy="6857434"/>
          </a:xfrm>
          <a:prstGeom prst="rect">
            <a:avLst/>
          </a:prstGeom>
        </p:spPr>
      </p:pic>
      <p:pic>
        <p:nvPicPr>
          <p:cNvPr id="35" name="Picture 34" descr="capgemini logo.png"/>
          <p:cNvPicPr>
            <a:picLocks noChangeAspect="1"/>
          </p:cNvPicPr>
          <p:nvPr userDrawn="1"/>
        </p:nvPicPr>
        <p:blipFill>
          <a:blip r:embed="rId3" cstate="screen">
            <a:lum/>
          </a:blip>
          <a:stretch>
            <a:fillRect/>
          </a:stretch>
        </p:blipFill>
        <p:spPr>
          <a:xfrm>
            <a:off x="495300" y="6381328"/>
            <a:ext cx="1560000" cy="335172"/>
          </a:xfrm>
          <a:prstGeom prst="rect">
            <a:avLst/>
          </a:prstGeom>
        </p:spPr>
      </p:pic>
      <p:pic>
        <p:nvPicPr>
          <p:cNvPr id="17" name="Picture 16" descr="logo_G148B195.png"/>
          <p:cNvPicPr>
            <a:picLocks noChangeAspect="1"/>
          </p:cNvPicPr>
          <p:nvPr userDrawn="1"/>
        </p:nvPicPr>
        <p:blipFill>
          <a:blip r:embed="rId4" cstate="screen"/>
          <a:stretch>
            <a:fillRect/>
          </a:stretch>
        </p:blipFill>
        <p:spPr>
          <a:xfrm>
            <a:off x="8547931" y="6237384"/>
            <a:ext cx="929572" cy="648000"/>
          </a:xfrm>
          <a:prstGeom prst="rect">
            <a:avLst/>
          </a:prstGeom>
        </p:spPr>
      </p:pic>
      <p:sp>
        <p:nvSpPr>
          <p:cNvPr id="10" name="Content Placeholder 2"/>
          <p:cNvSpPr>
            <a:spLocks noGrp="1"/>
          </p:cNvSpPr>
          <p:nvPr>
            <p:ph idx="1"/>
          </p:nvPr>
        </p:nvSpPr>
        <p:spPr>
          <a:xfrm>
            <a:off x="1520618" y="1600201"/>
            <a:ext cx="7800867" cy="4565104"/>
          </a:xfrm>
        </p:spPr>
        <p:txBody>
          <a:bodyPr/>
          <a:lstStyle>
            <a:lvl1pPr>
              <a:buFont typeface="Wingdings" pitchFamily="2" charset="2"/>
              <a:buChar char="§"/>
              <a:defRPr>
                <a:solidFill>
                  <a:schemeClr val="bg1"/>
                </a:solidFill>
              </a:defRPr>
            </a:lvl1pPr>
            <a:lvl2pPr>
              <a:buFont typeface="Courier New" pitchFamily="49" charset="0"/>
              <a:buChar char="o"/>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Rectangle 6"/>
          <p:cNvSpPr/>
          <p:nvPr userDrawn="1"/>
        </p:nvSpPr>
        <p:spPr>
          <a:xfrm>
            <a:off x="2543573" y="6545272"/>
            <a:ext cx="5114660" cy="24923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a:defRPr/>
            </a:pPr>
            <a:r>
              <a:rPr lang="en-US" sz="700" dirty="0">
                <a:solidFill>
                  <a:prstClr val="black"/>
                </a:solidFill>
                <a:cs typeface="Arial" pitchFamily="34" charset="0"/>
              </a:rPr>
              <a:t>The information contained in this document is proprietary and confidential. </a:t>
            </a:r>
            <a:br>
              <a:rPr lang="en-US" sz="700" dirty="0">
                <a:solidFill>
                  <a:prstClr val="black"/>
                </a:solidFill>
                <a:cs typeface="Arial" pitchFamily="34" charset="0"/>
              </a:rPr>
            </a:br>
            <a:r>
              <a:rPr lang="en-US" sz="700" dirty="0">
                <a:solidFill>
                  <a:prstClr val="black"/>
                </a:solidFill>
                <a:cs typeface="Arial" pitchFamily="34" charset="0"/>
              </a:rPr>
              <a:t>It is for Capgemini internal use only. Copyright© </a:t>
            </a:r>
            <a:r>
              <a:rPr lang="en-US" sz="700" dirty="0" smtClean="0">
                <a:solidFill>
                  <a:prstClr val="black"/>
                </a:solidFill>
                <a:cs typeface="Arial" pitchFamily="34" charset="0"/>
              </a:rPr>
              <a:t>2016 </a:t>
            </a:r>
            <a:r>
              <a:rPr lang="en-US" sz="700" dirty="0">
                <a:solidFill>
                  <a:prstClr val="black"/>
                </a:solidFill>
                <a:cs typeface="Arial" pitchFamily="34" charset="0"/>
              </a:rPr>
              <a:t>Capgemini. All rights reserved.</a:t>
            </a:r>
            <a:endParaRPr lang="en-GB" sz="700" dirty="0">
              <a:solidFill>
                <a:prstClr val="black"/>
              </a:solidFill>
              <a:cs typeface="Arial" pitchFamily="34" charset="0"/>
            </a:endParaRPr>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1"/>
          </p:nvPr>
        </p:nvSpPr>
        <p:spPr>
          <a:xfrm>
            <a:off x="3384550" y="6485374"/>
            <a:ext cx="3136900" cy="294905"/>
          </a:xfrm>
          <a:prstGeom prst="rect">
            <a:avLst/>
          </a:prstGeom>
        </p:spPr>
        <p:txBody>
          <a:bodyPr/>
          <a:lstStyle/>
          <a:p>
            <a:endParaRPr lang="en-US">
              <a:solidFill>
                <a:srgbClr val="263147"/>
              </a:solidFill>
            </a:endParaRPr>
          </a:p>
        </p:txBody>
      </p:sp>
      <p:sp>
        <p:nvSpPr>
          <p:cNvPr id="6" name="Slide Number Placeholder 5"/>
          <p:cNvSpPr>
            <a:spLocks noGrp="1"/>
          </p:cNvSpPr>
          <p:nvPr>
            <p:ph type="sldNum" sz="quarter" idx="12"/>
          </p:nvPr>
        </p:nvSpPr>
        <p:spPr>
          <a:xfrm>
            <a:off x="7371598" y="6485374"/>
            <a:ext cx="2311400" cy="294905"/>
          </a:xfrm>
          <a:prstGeom prst="rect">
            <a:avLst/>
          </a:prstGeom>
        </p:spPr>
        <p:txBody>
          <a:bodyPr/>
          <a:lstStyle/>
          <a:p>
            <a:fld id="{B24547F4-4EC9-8B4E-AFF5-BC06DC6E5120}" type="slidenum">
              <a:rPr lang="en-US" smtClean="0">
                <a:solidFill>
                  <a:srgbClr val="263147"/>
                </a:solidFill>
              </a:rPr>
              <a:pPr/>
              <a:t>‹#›</a:t>
            </a:fld>
            <a:endParaRPr lang="en-US">
              <a:solidFill>
                <a:srgbClr val="263147"/>
              </a:solidFill>
            </a:endParaRPr>
          </a:p>
        </p:txBody>
      </p:sp>
    </p:spTree>
    <p:extLst>
      <p:ext uri="{BB962C8B-B14F-4D97-AF65-F5344CB8AC3E}">
        <p14:creationId xmlns:p14="http://schemas.microsoft.com/office/powerpoint/2010/main" xmlns="" val="316324677"/>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1"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665602"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8"/>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262.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666626"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8"/>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4"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1"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8"/>
            <a:ext cx="3001425" cy="239021"/>
          </a:xfrm>
          <a:prstGeom prst="rect">
            <a:avLst/>
          </a:prstGeom>
          <a:noFill/>
        </p:spPr>
      </p:pic>
    </p:spTree>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667650"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4"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81"/>
            <a:ext cx="6807652" cy="2950251"/>
          </a:xfrm>
        </p:spPr>
        <p:txBody>
          <a:bodyPr/>
          <a:lstStyle/>
          <a:p>
            <a:pPr lvl="0"/>
            <a:r>
              <a:rPr lang="en-US" noProof="0" dirty="0" smtClean="0"/>
              <a:t>Click to edit Master text style</a:t>
            </a:r>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2" y="1"/>
          <a:ext cx="147061" cy="143985"/>
        </p:xfrm>
        <a:graphic>
          <a:graphicData uri="http://schemas.openxmlformats.org/presentationml/2006/ole">
            <p:oleObj spid="_x0000_s668674"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2" y="1"/>
          <a:ext cx="147061" cy="143985"/>
        </p:xfrm>
        <a:graphic>
          <a:graphicData uri="http://schemas.openxmlformats.org/presentationml/2006/ole">
            <p:oleObj spid="_x0000_s669698"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9"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670722"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671746"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501"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501" y="1902610"/>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8"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8" y="1902610"/>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501"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501" y="4286588"/>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8"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8" y="4286588"/>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2" y="1"/>
          <a:ext cx="147061" cy="143985"/>
        </p:xfrm>
        <a:graphic>
          <a:graphicData uri="http://schemas.openxmlformats.org/presentationml/2006/ole">
            <p:oleObj spid="_x0000_s672770"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nd Content 6">
    <p:spTree>
      <p:nvGrpSpPr>
        <p:cNvPr id="1" name=""/>
        <p:cNvGrpSpPr/>
        <p:nvPr/>
      </p:nvGrpSpPr>
      <p:grpSpPr>
        <a:xfrm>
          <a:off x="0" y="0"/>
          <a:ext cx="0" cy="0"/>
          <a:chOff x="0" y="0"/>
          <a:chExt cx="0" cy="0"/>
        </a:xfrm>
      </p:grpSpPr>
      <p:pic>
        <p:nvPicPr>
          <p:cNvPr id="8" name="Picture 7" descr="city (5).jpg"/>
          <p:cNvPicPr>
            <a:picLocks noChangeAspect="1"/>
          </p:cNvPicPr>
          <p:nvPr userDrawn="1"/>
        </p:nvPicPr>
        <p:blipFill>
          <a:blip r:embed="rId2" cstate="screen"/>
          <a:srcRect/>
          <a:stretch>
            <a:fillRect/>
          </a:stretch>
        </p:blipFill>
        <p:spPr>
          <a:xfrm>
            <a:off x="0" y="0"/>
            <a:ext cx="9906000" cy="6858000"/>
          </a:xfrm>
          <a:prstGeom prst="rect">
            <a:avLst/>
          </a:prstGeom>
        </p:spPr>
      </p:pic>
      <p:pic>
        <p:nvPicPr>
          <p:cNvPr id="7" name="Picture 6" descr="Body_Content Slide_PPT Template_White.png"/>
          <p:cNvPicPr>
            <a:picLocks noChangeAspect="1"/>
          </p:cNvPicPr>
          <p:nvPr userDrawn="1"/>
        </p:nvPicPr>
        <p:blipFill>
          <a:blip r:embed="rId3" cstate="screen"/>
          <a:stretch>
            <a:fillRect/>
          </a:stretch>
        </p:blipFill>
        <p:spPr>
          <a:xfrm>
            <a:off x="495673" y="283"/>
            <a:ext cx="8914663" cy="6857434"/>
          </a:xfrm>
          <a:prstGeom prst="rect">
            <a:avLst/>
          </a:prstGeom>
        </p:spPr>
      </p:pic>
      <p:pic>
        <p:nvPicPr>
          <p:cNvPr id="35" name="Picture 34" descr="capgemini logo.png"/>
          <p:cNvPicPr>
            <a:picLocks noChangeAspect="1"/>
          </p:cNvPicPr>
          <p:nvPr userDrawn="1"/>
        </p:nvPicPr>
        <p:blipFill>
          <a:blip r:embed="rId4" cstate="screen">
            <a:lum bright="100000"/>
          </a:blip>
          <a:stretch>
            <a:fillRect/>
          </a:stretch>
        </p:blipFill>
        <p:spPr>
          <a:xfrm>
            <a:off x="495300" y="6381328"/>
            <a:ext cx="1560000" cy="335172"/>
          </a:xfrm>
          <a:prstGeom prst="rect">
            <a:avLst/>
          </a:prstGeom>
        </p:spPr>
      </p:pic>
      <p:pic>
        <p:nvPicPr>
          <p:cNvPr id="17" name="Picture 16" descr="logo_G148B195.png"/>
          <p:cNvPicPr>
            <a:picLocks noChangeAspect="1"/>
          </p:cNvPicPr>
          <p:nvPr userDrawn="1"/>
        </p:nvPicPr>
        <p:blipFill>
          <a:blip r:embed="rId5" cstate="screen">
            <a:lum bright="100000"/>
          </a:blip>
          <a:stretch>
            <a:fillRect/>
          </a:stretch>
        </p:blipFill>
        <p:spPr>
          <a:xfrm>
            <a:off x="8547931" y="6237384"/>
            <a:ext cx="929572" cy="648000"/>
          </a:xfrm>
          <a:prstGeom prst="rect">
            <a:avLst/>
          </a:prstGeom>
        </p:spPr>
      </p:pic>
      <p:sp>
        <p:nvSpPr>
          <p:cNvPr id="10" name="Content Placeholder 2"/>
          <p:cNvSpPr>
            <a:spLocks noGrp="1"/>
          </p:cNvSpPr>
          <p:nvPr>
            <p:ph idx="1"/>
          </p:nvPr>
        </p:nvSpPr>
        <p:spPr>
          <a:xfrm>
            <a:off x="1520618" y="1600201"/>
            <a:ext cx="7800867" cy="4565104"/>
          </a:xfrm>
        </p:spPr>
        <p:txBody>
          <a:bodyPr/>
          <a:lstStyle>
            <a:lvl1pPr>
              <a:buFont typeface="Wingdings" pitchFamily="2" charset="2"/>
              <a:buChar char="§"/>
              <a:defRPr>
                <a:solidFill>
                  <a:srgbClr val="0094C3"/>
                </a:solidFill>
              </a:defRPr>
            </a:lvl1pPr>
            <a:lvl2pPr>
              <a:buFont typeface="Courier New" pitchFamily="49" charset="0"/>
              <a:buChar char="o"/>
              <a:defRPr>
                <a:solidFill>
                  <a:srgbClr val="0094C3"/>
                </a:solidFill>
              </a:defRPr>
            </a:lvl2pPr>
            <a:lvl3pPr>
              <a:defRPr>
                <a:solidFill>
                  <a:srgbClr val="0094C3"/>
                </a:solidFill>
              </a:defRPr>
            </a:lvl3pPr>
            <a:lvl4pPr>
              <a:defRPr>
                <a:solidFill>
                  <a:srgbClr val="0094C3"/>
                </a:solidFill>
              </a:defRPr>
            </a:lvl4pPr>
            <a:lvl5pPr>
              <a:defRPr>
                <a:solidFill>
                  <a:srgbClr val="0094C3"/>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Rectangle 8"/>
          <p:cNvSpPr/>
          <p:nvPr userDrawn="1"/>
        </p:nvSpPr>
        <p:spPr>
          <a:xfrm>
            <a:off x="2543573" y="6545272"/>
            <a:ext cx="5114660" cy="24923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a:defRPr/>
            </a:pPr>
            <a:r>
              <a:rPr lang="en-US" sz="700" dirty="0">
                <a:solidFill>
                  <a:prstClr val="white"/>
                </a:solidFill>
                <a:cs typeface="Arial" pitchFamily="34" charset="0"/>
              </a:rPr>
              <a:t>The information contained in this document is proprietary and confidential. </a:t>
            </a:r>
            <a:br>
              <a:rPr lang="en-US" sz="700" dirty="0">
                <a:solidFill>
                  <a:prstClr val="white"/>
                </a:solidFill>
                <a:cs typeface="Arial" pitchFamily="34" charset="0"/>
              </a:rPr>
            </a:br>
            <a:r>
              <a:rPr lang="en-US" sz="700" dirty="0">
                <a:solidFill>
                  <a:prstClr val="white"/>
                </a:solidFill>
                <a:cs typeface="Arial" pitchFamily="34" charset="0"/>
              </a:rPr>
              <a:t>It is for Capgemini internal use only. Copyright© </a:t>
            </a:r>
            <a:r>
              <a:rPr lang="en-US" sz="700" dirty="0" smtClean="0">
                <a:solidFill>
                  <a:prstClr val="white"/>
                </a:solidFill>
                <a:cs typeface="Arial" pitchFamily="34" charset="0"/>
              </a:rPr>
              <a:t>2016 </a:t>
            </a:r>
            <a:r>
              <a:rPr lang="en-US" sz="700" dirty="0">
                <a:solidFill>
                  <a:prstClr val="white"/>
                </a:solidFill>
                <a:cs typeface="Arial" pitchFamily="34" charset="0"/>
              </a:rPr>
              <a:t>Capgemini. All rights reserved.</a:t>
            </a:r>
            <a:endParaRPr lang="en-GB" sz="700" dirty="0">
              <a:solidFill>
                <a:prstClr val="white"/>
              </a:solidFill>
              <a:cs typeface="Arial" pitchFamily="34" charset="0"/>
            </a:endParaRPr>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1"/>
          </p:nvPr>
        </p:nvSpPr>
        <p:spPr>
          <a:xfrm>
            <a:off x="3384550" y="6485374"/>
            <a:ext cx="3136900" cy="294905"/>
          </a:xfrm>
          <a:prstGeom prst="rect">
            <a:avLst/>
          </a:prstGeom>
        </p:spPr>
        <p:txBody>
          <a:bodyPr/>
          <a:lstStyle/>
          <a:p>
            <a:endParaRPr lang="en-US">
              <a:solidFill>
                <a:srgbClr val="263147"/>
              </a:solidFill>
            </a:endParaRPr>
          </a:p>
        </p:txBody>
      </p:sp>
      <p:sp>
        <p:nvSpPr>
          <p:cNvPr id="6" name="Slide Number Placeholder 5"/>
          <p:cNvSpPr>
            <a:spLocks noGrp="1"/>
          </p:cNvSpPr>
          <p:nvPr>
            <p:ph type="sldNum" sz="quarter" idx="12"/>
          </p:nvPr>
        </p:nvSpPr>
        <p:spPr>
          <a:xfrm>
            <a:off x="7371598" y="6485374"/>
            <a:ext cx="2311400" cy="294905"/>
          </a:xfrm>
          <a:prstGeom prst="rect">
            <a:avLst/>
          </a:prstGeom>
        </p:spPr>
        <p:txBody>
          <a:bodyPr/>
          <a:lstStyle/>
          <a:p>
            <a:fld id="{B24547F4-4EC9-8B4E-AFF5-BC06DC6E5120}" type="slidenum">
              <a:rPr lang="en-US" smtClean="0">
                <a:solidFill>
                  <a:srgbClr val="263147"/>
                </a:solidFill>
              </a:rPr>
              <a:pPr/>
              <a:t>‹#›</a:t>
            </a:fld>
            <a:endParaRPr lang="en-US">
              <a:solidFill>
                <a:srgbClr val="263147"/>
              </a:solidFill>
            </a:endParaRPr>
          </a:p>
        </p:txBody>
      </p:sp>
    </p:spTree>
    <p:extLst>
      <p:ext uri="{BB962C8B-B14F-4D97-AF65-F5344CB8AC3E}">
        <p14:creationId xmlns:p14="http://schemas.microsoft.com/office/powerpoint/2010/main" xmlns="" val="316324677"/>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1"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676866"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8"/>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272.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677890"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8"/>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4"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1"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8"/>
            <a:ext cx="3001425" cy="239021"/>
          </a:xfrm>
          <a:prstGeom prst="rect">
            <a:avLst/>
          </a:prstGeom>
          <a:noFill/>
        </p:spPr>
      </p:pic>
    </p:spTree>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678914"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4"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81"/>
            <a:ext cx="6807652" cy="2950251"/>
          </a:xfrm>
        </p:spPr>
        <p:txBody>
          <a:bodyPr/>
          <a:lstStyle/>
          <a:p>
            <a:pPr lvl="0"/>
            <a:r>
              <a:rPr lang="en-US" noProof="0" dirty="0" smtClean="0"/>
              <a:t>Click to edit Master text style</a:t>
            </a:r>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2" y="1"/>
          <a:ext cx="147061" cy="143985"/>
        </p:xfrm>
        <a:graphic>
          <a:graphicData uri="http://schemas.openxmlformats.org/presentationml/2006/ole">
            <p:oleObj spid="_x0000_s679938"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2" y="1"/>
          <a:ext cx="147061" cy="143985"/>
        </p:xfrm>
        <a:graphic>
          <a:graphicData uri="http://schemas.openxmlformats.org/presentationml/2006/ole">
            <p:oleObj spid="_x0000_s680962"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9"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681986"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683010"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501"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501" y="1902610"/>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8"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8" y="1902610"/>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501"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501" y="4286588"/>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8"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8" y="4286588"/>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2" y="1"/>
          <a:ext cx="147061" cy="143985"/>
        </p:xfrm>
        <a:graphic>
          <a:graphicData uri="http://schemas.openxmlformats.org/presentationml/2006/ole">
            <p:oleObj spid="_x0000_s684034"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losing Slide 1">
    <p:spTree>
      <p:nvGrpSpPr>
        <p:cNvPr id="1" name=""/>
        <p:cNvGrpSpPr/>
        <p:nvPr/>
      </p:nvGrpSpPr>
      <p:grpSpPr>
        <a:xfrm>
          <a:off x="0" y="0"/>
          <a:ext cx="0" cy="0"/>
          <a:chOff x="0" y="0"/>
          <a:chExt cx="0" cy="0"/>
        </a:xfrm>
      </p:grpSpPr>
      <p:pic>
        <p:nvPicPr>
          <p:cNvPr id="359" name="Picture 358" descr="Body Whole_Content Slide_PPT Template.png"/>
          <p:cNvPicPr preferRelativeResize="0">
            <a:picLocks/>
          </p:cNvPicPr>
          <p:nvPr userDrawn="1"/>
        </p:nvPicPr>
        <p:blipFill>
          <a:blip r:embed="rId4" cstate="screen"/>
          <a:stretch>
            <a:fillRect/>
          </a:stretch>
        </p:blipFill>
        <p:spPr>
          <a:xfrm>
            <a:off x="410" y="281"/>
            <a:ext cx="9905182" cy="6861600"/>
          </a:xfrm>
          <a:prstGeom prst="rect">
            <a:avLst/>
          </a:prstGeom>
        </p:spPr>
      </p:pic>
      <p:sp>
        <p:nvSpPr>
          <p:cNvPr id="358" name="TextBox 357"/>
          <p:cNvSpPr txBox="1"/>
          <p:nvPr userDrawn="1"/>
        </p:nvSpPr>
        <p:spPr>
          <a:xfrm>
            <a:off x="740532" y="1124745"/>
            <a:ext cx="3744416" cy="3508653"/>
          </a:xfrm>
          <a:prstGeom prst="rect">
            <a:avLst/>
          </a:prstGeom>
          <a:noFill/>
        </p:spPr>
        <p:txBody>
          <a:bodyPr wrap="square" rtlCol="0">
            <a:spAutoFit/>
          </a:bodyPr>
          <a:lstStyle/>
          <a:p>
            <a:pPr algn="ctr" defTabSz="1041400"/>
            <a:r>
              <a:rPr lang="en-US" sz="3600" dirty="0" smtClean="0">
                <a:solidFill>
                  <a:prstClr val="white"/>
                </a:solidFill>
              </a:rPr>
              <a:t>About </a:t>
            </a:r>
            <a:r>
              <a:rPr lang="en-US" sz="3600" dirty="0" err="1" smtClean="0">
                <a:solidFill>
                  <a:prstClr val="white"/>
                </a:solidFill>
              </a:rPr>
              <a:t>Capgemini</a:t>
            </a:r>
            <a:endParaRPr lang="en-US" sz="3600" dirty="0" smtClean="0">
              <a:solidFill>
                <a:prstClr val="white"/>
              </a:solidFill>
            </a:endParaRPr>
          </a:p>
          <a:p>
            <a:pPr algn="just" defTabSz="1041400"/>
            <a:endParaRPr lang="en-US" sz="1800" dirty="0" smtClean="0">
              <a:solidFill>
                <a:prstClr val="white"/>
              </a:solidFill>
            </a:endParaRPr>
          </a:p>
          <a:p>
            <a:pPr defTabSz="1041400"/>
            <a:r>
              <a:rPr lang="en-US" sz="1200" dirty="0" smtClean="0">
                <a:solidFill>
                  <a:prstClr val="white"/>
                </a:solidFill>
              </a:rPr>
              <a:t>With more than 120,000 people in 40 countries, </a:t>
            </a:r>
            <a:r>
              <a:rPr lang="en-US" sz="1200" dirty="0" err="1" smtClean="0">
                <a:solidFill>
                  <a:prstClr val="white"/>
                </a:solidFill>
              </a:rPr>
              <a:t>Capgemini</a:t>
            </a:r>
            <a:r>
              <a:rPr lang="en-US" sz="1200" dirty="0" smtClean="0">
                <a:solidFill>
                  <a:prstClr val="white"/>
                </a:solidFill>
              </a:rPr>
              <a:t> is one of the world's foremost providers of consulting, technology and outsourcing services. The group reported 2011 global revenues of EUR 9.7 billion.</a:t>
            </a:r>
          </a:p>
          <a:p>
            <a:pPr defTabSz="1041400"/>
            <a:r>
              <a:rPr lang="en-US" sz="1200" dirty="0" smtClean="0">
                <a:solidFill>
                  <a:prstClr val="white"/>
                </a:solidFill>
              </a:rPr>
              <a:t>Together with its clients, </a:t>
            </a:r>
            <a:r>
              <a:rPr lang="en-US" sz="1200" dirty="0" err="1" smtClean="0">
                <a:solidFill>
                  <a:prstClr val="white"/>
                </a:solidFill>
              </a:rPr>
              <a:t>Capgemini</a:t>
            </a:r>
            <a:r>
              <a:rPr lang="en-US" sz="1200" dirty="0" smtClean="0">
                <a:solidFill>
                  <a:prstClr val="white"/>
                </a:solidFill>
              </a:rPr>
              <a:t> creates and delivers business and technology solutions that fit their needs and drive the results they want. A deeply multicultural organization, </a:t>
            </a:r>
            <a:r>
              <a:rPr lang="en-US" sz="1200" dirty="0" err="1" smtClean="0">
                <a:solidFill>
                  <a:prstClr val="white"/>
                </a:solidFill>
              </a:rPr>
              <a:t>Capgemini</a:t>
            </a:r>
            <a:r>
              <a:rPr lang="en-US" sz="1200" dirty="0" smtClean="0">
                <a:solidFill>
                  <a:prstClr val="white"/>
                </a:solidFill>
              </a:rPr>
              <a:t> has developed its own way of working, the Collaborative Business </a:t>
            </a:r>
            <a:r>
              <a:rPr lang="en-US" sz="1200" dirty="0" err="1" smtClean="0">
                <a:solidFill>
                  <a:prstClr val="white"/>
                </a:solidFill>
              </a:rPr>
              <a:t>Experience</a:t>
            </a:r>
            <a:r>
              <a:rPr lang="en-US" sz="1200" baseline="30000" dirty="0" err="1" smtClean="0">
                <a:solidFill>
                  <a:prstClr val="white"/>
                </a:solidFill>
              </a:rPr>
              <a:t>tm</a:t>
            </a:r>
            <a:r>
              <a:rPr lang="en-US" sz="1200" dirty="0" smtClean="0">
                <a:solidFill>
                  <a:prstClr val="white"/>
                </a:solidFill>
              </a:rPr>
              <a:t>, and draws on </a:t>
            </a:r>
            <a:r>
              <a:rPr lang="en-US" sz="1200" dirty="0" err="1" smtClean="0">
                <a:solidFill>
                  <a:prstClr val="white"/>
                </a:solidFill>
              </a:rPr>
              <a:t>Rightshore</a:t>
            </a:r>
            <a:r>
              <a:rPr lang="en-US" sz="1200" b="1" baseline="30000" dirty="0" smtClean="0">
                <a:solidFill>
                  <a:prstClr val="white"/>
                </a:solidFill>
              </a:rPr>
              <a:t> ®</a:t>
            </a:r>
            <a:r>
              <a:rPr lang="en-US" sz="1200" dirty="0" smtClean="0">
                <a:solidFill>
                  <a:prstClr val="white"/>
                </a:solidFill>
              </a:rPr>
              <a:t>, its worldwide delivery model.</a:t>
            </a:r>
          </a:p>
          <a:p>
            <a:pPr defTabSz="1041400"/>
            <a:endParaRPr lang="en-US" sz="1200" dirty="0" smtClean="0">
              <a:solidFill>
                <a:prstClr val="white"/>
              </a:solidFill>
            </a:endParaRPr>
          </a:p>
          <a:p>
            <a:pPr defTabSz="1041400"/>
            <a:r>
              <a:rPr lang="en-US" sz="1200" i="1" dirty="0" err="1" smtClean="0">
                <a:solidFill>
                  <a:prstClr val="white"/>
                </a:solidFill>
              </a:rPr>
              <a:t>Rightshore</a:t>
            </a:r>
            <a:r>
              <a:rPr lang="en-US" sz="1200" i="1" baseline="30000" dirty="0" smtClean="0">
                <a:solidFill>
                  <a:prstClr val="white"/>
                </a:solidFill>
              </a:rPr>
              <a:t>®</a:t>
            </a:r>
            <a:r>
              <a:rPr lang="en-US" sz="1200" i="1" dirty="0" smtClean="0">
                <a:solidFill>
                  <a:prstClr val="white"/>
                </a:solidFill>
              </a:rPr>
              <a:t> is a trademark belonging to </a:t>
            </a:r>
            <a:r>
              <a:rPr lang="en-US" sz="1200" i="1" dirty="0" err="1" smtClean="0">
                <a:solidFill>
                  <a:prstClr val="white"/>
                </a:solidFill>
              </a:rPr>
              <a:t>Capgemini</a:t>
            </a:r>
            <a:endParaRPr lang="en-US" sz="1200" b="1" noProof="1" smtClean="0">
              <a:solidFill>
                <a:prstClr val="white"/>
              </a:solidFill>
            </a:endParaRPr>
          </a:p>
        </p:txBody>
      </p:sp>
      <p:pic>
        <p:nvPicPr>
          <p:cNvPr id="361" name="Picture 360" descr="capgemini logo.png"/>
          <p:cNvPicPr>
            <a:picLocks noChangeAspect="1"/>
          </p:cNvPicPr>
          <p:nvPr userDrawn="1"/>
        </p:nvPicPr>
        <p:blipFill>
          <a:blip r:embed="rId5" cstate="screen">
            <a:lum bright="100000"/>
          </a:blip>
          <a:stretch>
            <a:fillRect/>
          </a:stretch>
        </p:blipFill>
        <p:spPr>
          <a:xfrm>
            <a:off x="350493" y="6083066"/>
            <a:ext cx="2393651" cy="514286"/>
          </a:xfrm>
          <a:prstGeom prst="rect">
            <a:avLst/>
          </a:prstGeom>
        </p:spPr>
      </p:pic>
      <p:pic>
        <p:nvPicPr>
          <p:cNvPr id="362" name="Image 7" descr="Capgemini_Slogan_RGB.png"/>
          <p:cNvPicPr>
            <a:picLocks noChangeAspect="1"/>
          </p:cNvPicPr>
          <p:nvPr userDrawn="1"/>
        </p:nvPicPr>
        <p:blipFill>
          <a:blip r:embed="rId6" cstate="screen">
            <a:lum bright="100000"/>
          </a:blip>
          <a:stretch>
            <a:fillRect/>
          </a:stretch>
        </p:blipFill>
        <p:spPr>
          <a:xfrm>
            <a:off x="6744477" y="6314262"/>
            <a:ext cx="2967052" cy="283099"/>
          </a:xfrm>
          <a:prstGeom prst="rect">
            <a:avLst/>
          </a:prstGeom>
        </p:spPr>
      </p:pic>
      <p:sp>
        <p:nvSpPr>
          <p:cNvPr id="364" name="TextBox 363"/>
          <p:cNvSpPr txBox="1"/>
          <p:nvPr userDrawn="1"/>
        </p:nvSpPr>
        <p:spPr>
          <a:xfrm>
            <a:off x="5600021" y="3513207"/>
            <a:ext cx="2964329" cy="369332"/>
          </a:xfrm>
          <a:prstGeom prst="rect">
            <a:avLst/>
          </a:prstGeom>
          <a:noFill/>
        </p:spPr>
        <p:txBody>
          <a:bodyPr wrap="square" rtlCol="0">
            <a:spAutoFit/>
          </a:bodyPr>
          <a:lstStyle/>
          <a:p>
            <a:pPr algn="ctr" defTabSz="914400"/>
            <a:r>
              <a:rPr lang="en-US" sz="1800" dirty="0" smtClean="0">
                <a:solidFill>
                  <a:prstClr val="white"/>
                </a:solidFill>
              </a:rPr>
              <a:t>www.capgemini.com</a:t>
            </a:r>
            <a:endParaRPr lang="en-US" sz="1800" dirty="0">
              <a:solidFill>
                <a:prstClr val="white"/>
              </a:solidFill>
            </a:endParaRPr>
          </a:p>
        </p:txBody>
      </p:sp>
      <p:grpSp>
        <p:nvGrpSpPr>
          <p:cNvPr id="2" name="Group 359"/>
          <p:cNvGrpSpPr/>
          <p:nvPr userDrawn="1"/>
        </p:nvGrpSpPr>
        <p:grpSpPr>
          <a:xfrm>
            <a:off x="5076905" y="1239269"/>
            <a:ext cx="4010554" cy="2117725"/>
            <a:chOff x="4686374" y="1412776"/>
            <a:chExt cx="3702050" cy="2117725"/>
          </a:xfrm>
        </p:grpSpPr>
        <p:grpSp>
          <p:nvGrpSpPr>
            <p:cNvPr id="3" name="Group 54"/>
            <p:cNvGrpSpPr>
              <a:grpSpLocks/>
            </p:cNvGrpSpPr>
            <p:nvPr userDrawn="1">
              <p:custDataLst>
                <p:tags r:id="rId1"/>
              </p:custDataLst>
            </p:nvPr>
          </p:nvGrpSpPr>
          <p:grpSpPr bwMode="auto">
            <a:xfrm>
              <a:off x="4686374" y="1412776"/>
              <a:ext cx="3702050" cy="2117725"/>
              <a:chOff x="-6346822" y="2366960"/>
              <a:chExt cx="5613397" cy="3281360"/>
            </a:xfrm>
            <a:solidFill>
              <a:schemeClr val="bg1"/>
            </a:solidFill>
          </p:grpSpPr>
          <p:grpSp>
            <p:nvGrpSpPr>
              <p:cNvPr id="4" name="Group 205"/>
              <p:cNvGrpSpPr>
                <a:grpSpLocks/>
              </p:cNvGrpSpPr>
              <p:nvPr/>
            </p:nvGrpSpPr>
            <p:grpSpPr bwMode="auto">
              <a:xfrm>
                <a:off x="-6170610" y="2416173"/>
                <a:ext cx="5135561" cy="3197223"/>
                <a:chOff x="-3887" y="1522"/>
                <a:chExt cx="3235" cy="2014"/>
              </a:xfrm>
              <a:grpFill/>
            </p:grpSpPr>
            <p:sp>
              <p:nvSpPr>
                <p:cNvPr id="157" name="Freeform 5"/>
                <p:cNvSpPr>
                  <a:spLocks noEditPoints="1"/>
                </p:cNvSpPr>
                <p:nvPr/>
              </p:nvSpPr>
              <p:spPr bwMode="auto">
                <a:xfrm>
                  <a:off x="-2016" y="3070"/>
                  <a:ext cx="136" cy="2"/>
                </a:xfrm>
                <a:custGeom>
                  <a:avLst/>
                  <a:gdLst/>
                  <a:ahLst/>
                  <a:cxnLst>
                    <a:cxn ang="0">
                      <a:pos x="58" y="1"/>
                    </a:cxn>
                    <a:cxn ang="0">
                      <a:pos x="58" y="0"/>
                    </a:cxn>
                    <a:cxn ang="0">
                      <a:pos x="0" y="0"/>
                    </a:cxn>
                    <a:cxn ang="0">
                      <a:pos x="0" y="1"/>
                    </a:cxn>
                    <a:cxn ang="0">
                      <a:pos x="58" y="0"/>
                    </a:cxn>
                    <a:cxn ang="0">
                      <a:pos x="58" y="0"/>
                    </a:cxn>
                  </a:cxnLst>
                  <a:rect l="0" t="0" r="r" b="b"/>
                  <a:pathLst>
                    <a:path w="58" h="1">
                      <a:moveTo>
                        <a:pt x="58" y="1"/>
                      </a:moveTo>
                      <a:cubicBezTo>
                        <a:pt x="58" y="0"/>
                        <a:pt x="58" y="0"/>
                        <a:pt x="58" y="0"/>
                      </a:cubicBezTo>
                      <a:moveTo>
                        <a:pt x="0" y="0"/>
                      </a:moveTo>
                      <a:cubicBezTo>
                        <a:pt x="0" y="1"/>
                        <a:pt x="0" y="1"/>
                        <a:pt x="0" y="1"/>
                      </a:cubicBezTo>
                      <a:moveTo>
                        <a:pt x="58" y="0"/>
                      </a:moveTo>
                      <a:cubicBezTo>
                        <a:pt x="58" y="0"/>
                        <a:pt x="58" y="0"/>
                        <a:pt x="5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58" name="Freeform 6"/>
                <p:cNvSpPr>
                  <a:spLocks/>
                </p:cNvSpPr>
                <p:nvPr/>
              </p:nvSpPr>
              <p:spPr bwMode="auto">
                <a:xfrm>
                  <a:off x="-2718" y="2861"/>
                  <a:ext cx="12" cy="3"/>
                </a:xfrm>
                <a:custGeom>
                  <a:avLst/>
                  <a:gdLst/>
                  <a:ahLst/>
                  <a:cxnLst>
                    <a:cxn ang="0">
                      <a:pos x="5" y="0"/>
                    </a:cxn>
                    <a:cxn ang="0">
                      <a:pos x="0" y="0"/>
                    </a:cxn>
                    <a:cxn ang="0">
                      <a:pos x="0" y="1"/>
                    </a:cxn>
                    <a:cxn ang="0">
                      <a:pos x="5" y="1"/>
                    </a:cxn>
                    <a:cxn ang="0">
                      <a:pos x="5" y="0"/>
                    </a:cxn>
                  </a:cxnLst>
                  <a:rect l="0" t="0" r="r" b="b"/>
                  <a:pathLst>
                    <a:path w="5" h="1">
                      <a:moveTo>
                        <a:pt x="5" y="0"/>
                      </a:moveTo>
                      <a:cubicBezTo>
                        <a:pt x="0" y="0"/>
                        <a:pt x="0" y="0"/>
                        <a:pt x="0" y="0"/>
                      </a:cubicBezTo>
                      <a:cubicBezTo>
                        <a:pt x="0" y="1"/>
                        <a:pt x="0" y="1"/>
                        <a:pt x="0" y="1"/>
                      </a:cubicBezTo>
                      <a:cubicBezTo>
                        <a:pt x="5" y="1"/>
                        <a:pt x="5" y="1"/>
                        <a:pt x="5" y="1"/>
                      </a:cubicBezTo>
                      <a:cubicBezTo>
                        <a:pt x="5" y="0"/>
                        <a:pt x="5" y="0"/>
                        <a:pt x="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59" name="Freeform 7"/>
                <p:cNvSpPr>
                  <a:spLocks/>
                </p:cNvSpPr>
                <p:nvPr/>
              </p:nvSpPr>
              <p:spPr bwMode="auto">
                <a:xfrm>
                  <a:off x="-1028" y="2861"/>
                  <a:ext cx="2" cy="3"/>
                </a:xfrm>
                <a:custGeom>
                  <a:avLst/>
                  <a:gdLst/>
                  <a:ahLst/>
                  <a:cxnLst>
                    <a:cxn ang="0">
                      <a:pos x="0" y="0"/>
                    </a:cxn>
                    <a:cxn ang="0">
                      <a:pos x="0" y="1"/>
                    </a:cxn>
                    <a:cxn ang="0">
                      <a:pos x="0" y="1"/>
                    </a:cxn>
                    <a:cxn ang="0">
                      <a:pos x="0" y="0"/>
                    </a:cxn>
                  </a:cxnLst>
                  <a:rect l="0" t="0" r="r" b="b"/>
                  <a:pathLst>
                    <a:path h="1">
                      <a:moveTo>
                        <a:pt x="0" y="0"/>
                      </a:moveTo>
                      <a:cubicBezTo>
                        <a:pt x="0" y="1"/>
                        <a:pt x="0" y="1"/>
                        <a:pt x="0" y="1"/>
                      </a:cubicBezTo>
                      <a:cubicBezTo>
                        <a:pt x="0" y="1"/>
                        <a:pt x="0" y="1"/>
                        <a:pt x="0" y="1"/>
                      </a:cubicBezTo>
                      <a:cubicBezTo>
                        <a:pt x="0" y="0"/>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0" name="Freeform 8"/>
                <p:cNvSpPr>
                  <a:spLocks noEditPoints="1"/>
                </p:cNvSpPr>
                <p:nvPr/>
              </p:nvSpPr>
              <p:spPr bwMode="auto">
                <a:xfrm>
                  <a:off x="-2197" y="2222"/>
                  <a:ext cx="1257" cy="3"/>
                </a:xfrm>
                <a:custGeom>
                  <a:avLst/>
                  <a:gdLst/>
                  <a:ahLst/>
                  <a:cxnLst>
                    <a:cxn ang="0">
                      <a:pos x="0" y="0"/>
                    </a:cxn>
                    <a:cxn ang="0">
                      <a:pos x="0" y="0"/>
                    </a:cxn>
                    <a:cxn ang="0">
                      <a:pos x="0" y="1"/>
                    </a:cxn>
                    <a:cxn ang="0">
                      <a:pos x="0" y="0"/>
                    </a:cxn>
                    <a:cxn ang="0">
                      <a:pos x="230" y="0"/>
                    </a:cxn>
                    <a:cxn ang="0">
                      <a:pos x="228" y="0"/>
                    </a:cxn>
                    <a:cxn ang="0">
                      <a:pos x="228" y="1"/>
                    </a:cxn>
                    <a:cxn ang="0">
                      <a:pos x="230" y="1"/>
                    </a:cxn>
                    <a:cxn ang="0">
                      <a:pos x="230" y="0"/>
                    </a:cxn>
                    <a:cxn ang="0">
                      <a:pos x="431" y="0"/>
                    </a:cxn>
                    <a:cxn ang="0">
                      <a:pos x="426" y="0"/>
                    </a:cxn>
                    <a:cxn ang="0">
                      <a:pos x="426" y="1"/>
                    </a:cxn>
                    <a:cxn ang="0">
                      <a:pos x="431" y="1"/>
                    </a:cxn>
                    <a:cxn ang="0">
                      <a:pos x="431" y="0"/>
                    </a:cxn>
                    <a:cxn ang="0">
                      <a:pos x="442" y="0"/>
                    </a:cxn>
                    <a:cxn ang="0">
                      <a:pos x="436" y="0"/>
                    </a:cxn>
                    <a:cxn ang="0">
                      <a:pos x="436" y="1"/>
                    </a:cxn>
                    <a:cxn ang="0">
                      <a:pos x="442" y="1"/>
                    </a:cxn>
                    <a:cxn ang="0">
                      <a:pos x="442" y="0"/>
                    </a:cxn>
                    <a:cxn ang="0">
                      <a:pos x="462" y="0"/>
                    </a:cxn>
                    <a:cxn ang="0">
                      <a:pos x="458" y="0"/>
                    </a:cxn>
                    <a:cxn ang="0">
                      <a:pos x="459" y="1"/>
                    </a:cxn>
                    <a:cxn ang="0">
                      <a:pos x="462" y="1"/>
                    </a:cxn>
                    <a:cxn ang="0">
                      <a:pos x="462" y="0"/>
                    </a:cxn>
                    <a:cxn ang="0">
                      <a:pos x="530" y="0"/>
                    </a:cxn>
                    <a:cxn ang="0">
                      <a:pos x="530" y="0"/>
                    </a:cxn>
                    <a:cxn ang="0">
                      <a:pos x="530" y="1"/>
                    </a:cxn>
                    <a:cxn ang="0">
                      <a:pos x="531" y="1"/>
                    </a:cxn>
                    <a:cxn ang="0">
                      <a:pos x="530" y="0"/>
                    </a:cxn>
                  </a:cxnLst>
                  <a:rect l="0" t="0" r="r" b="b"/>
                  <a:pathLst>
                    <a:path w="531" h="1">
                      <a:moveTo>
                        <a:pt x="0" y="0"/>
                      </a:moveTo>
                      <a:cubicBezTo>
                        <a:pt x="0" y="0"/>
                        <a:pt x="0" y="0"/>
                        <a:pt x="0" y="0"/>
                      </a:cubicBezTo>
                      <a:cubicBezTo>
                        <a:pt x="0" y="1"/>
                        <a:pt x="0" y="1"/>
                        <a:pt x="0" y="1"/>
                      </a:cubicBezTo>
                      <a:cubicBezTo>
                        <a:pt x="0" y="0"/>
                        <a:pt x="0" y="0"/>
                        <a:pt x="0" y="0"/>
                      </a:cubicBezTo>
                      <a:moveTo>
                        <a:pt x="230" y="0"/>
                      </a:moveTo>
                      <a:cubicBezTo>
                        <a:pt x="228" y="0"/>
                        <a:pt x="228" y="0"/>
                        <a:pt x="228" y="0"/>
                      </a:cubicBezTo>
                      <a:cubicBezTo>
                        <a:pt x="228" y="1"/>
                        <a:pt x="228" y="1"/>
                        <a:pt x="228" y="1"/>
                      </a:cubicBezTo>
                      <a:cubicBezTo>
                        <a:pt x="230" y="1"/>
                        <a:pt x="230" y="1"/>
                        <a:pt x="230" y="1"/>
                      </a:cubicBezTo>
                      <a:cubicBezTo>
                        <a:pt x="230" y="0"/>
                        <a:pt x="230" y="0"/>
                        <a:pt x="230" y="0"/>
                      </a:cubicBezTo>
                      <a:moveTo>
                        <a:pt x="431" y="0"/>
                      </a:moveTo>
                      <a:cubicBezTo>
                        <a:pt x="426" y="0"/>
                        <a:pt x="426" y="0"/>
                        <a:pt x="426" y="0"/>
                      </a:cubicBezTo>
                      <a:cubicBezTo>
                        <a:pt x="426" y="1"/>
                        <a:pt x="426" y="1"/>
                        <a:pt x="426" y="1"/>
                      </a:cubicBezTo>
                      <a:cubicBezTo>
                        <a:pt x="431" y="1"/>
                        <a:pt x="431" y="1"/>
                        <a:pt x="431" y="1"/>
                      </a:cubicBezTo>
                      <a:cubicBezTo>
                        <a:pt x="431" y="0"/>
                        <a:pt x="431" y="0"/>
                        <a:pt x="431" y="0"/>
                      </a:cubicBezTo>
                      <a:moveTo>
                        <a:pt x="442" y="0"/>
                      </a:moveTo>
                      <a:cubicBezTo>
                        <a:pt x="436" y="0"/>
                        <a:pt x="436" y="0"/>
                        <a:pt x="436" y="0"/>
                      </a:cubicBezTo>
                      <a:cubicBezTo>
                        <a:pt x="436" y="1"/>
                        <a:pt x="436" y="1"/>
                        <a:pt x="436" y="1"/>
                      </a:cubicBezTo>
                      <a:cubicBezTo>
                        <a:pt x="442" y="1"/>
                        <a:pt x="442" y="1"/>
                        <a:pt x="442" y="1"/>
                      </a:cubicBezTo>
                      <a:cubicBezTo>
                        <a:pt x="442" y="0"/>
                        <a:pt x="442" y="0"/>
                        <a:pt x="442" y="0"/>
                      </a:cubicBezTo>
                      <a:moveTo>
                        <a:pt x="462" y="0"/>
                      </a:moveTo>
                      <a:cubicBezTo>
                        <a:pt x="458" y="0"/>
                        <a:pt x="458" y="0"/>
                        <a:pt x="458" y="0"/>
                      </a:cubicBezTo>
                      <a:cubicBezTo>
                        <a:pt x="458" y="0"/>
                        <a:pt x="458" y="0"/>
                        <a:pt x="459" y="1"/>
                      </a:cubicBezTo>
                      <a:cubicBezTo>
                        <a:pt x="462" y="1"/>
                        <a:pt x="462" y="1"/>
                        <a:pt x="462" y="1"/>
                      </a:cubicBezTo>
                      <a:cubicBezTo>
                        <a:pt x="462" y="0"/>
                        <a:pt x="462" y="0"/>
                        <a:pt x="462" y="0"/>
                      </a:cubicBezTo>
                      <a:moveTo>
                        <a:pt x="530" y="0"/>
                      </a:moveTo>
                      <a:cubicBezTo>
                        <a:pt x="530" y="0"/>
                        <a:pt x="530" y="0"/>
                        <a:pt x="530" y="0"/>
                      </a:cubicBezTo>
                      <a:cubicBezTo>
                        <a:pt x="530" y="1"/>
                        <a:pt x="530" y="1"/>
                        <a:pt x="530" y="1"/>
                      </a:cubicBezTo>
                      <a:cubicBezTo>
                        <a:pt x="531" y="1"/>
                        <a:pt x="531" y="1"/>
                        <a:pt x="531" y="1"/>
                      </a:cubicBezTo>
                      <a:cubicBezTo>
                        <a:pt x="530" y="0"/>
                        <a:pt x="530" y="0"/>
                        <a:pt x="53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1" name="Freeform 9"/>
                <p:cNvSpPr>
                  <a:spLocks noEditPoints="1"/>
                </p:cNvSpPr>
                <p:nvPr/>
              </p:nvSpPr>
              <p:spPr bwMode="auto">
                <a:xfrm>
                  <a:off x="-3755" y="2222"/>
                  <a:ext cx="74" cy="3"/>
                </a:xfrm>
                <a:custGeom>
                  <a:avLst/>
                  <a:gdLst/>
                  <a:ahLst/>
                  <a:cxnLst>
                    <a:cxn ang="0">
                      <a:pos x="0" y="0"/>
                    </a:cxn>
                    <a:cxn ang="0">
                      <a:pos x="0" y="0"/>
                    </a:cxn>
                    <a:cxn ang="0">
                      <a:pos x="0" y="1"/>
                    </a:cxn>
                    <a:cxn ang="0">
                      <a:pos x="0" y="1"/>
                    </a:cxn>
                    <a:cxn ang="0">
                      <a:pos x="0" y="0"/>
                    </a:cxn>
                    <a:cxn ang="0">
                      <a:pos x="31" y="0"/>
                    </a:cxn>
                    <a:cxn ang="0">
                      <a:pos x="31" y="0"/>
                    </a:cxn>
                  </a:cxnLst>
                  <a:rect l="0" t="0" r="r" b="b"/>
                  <a:pathLst>
                    <a:path w="31" h="1">
                      <a:moveTo>
                        <a:pt x="0" y="0"/>
                      </a:moveTo>
                      <a:cubicBezTo>
                        <a:pt x="0" y="0"/>
                        <a:pt x="0" y="0"/>
                        <a:pt x="0" y="0"/>
                      </a:cubicBezTo>
                      <a:cubicBezTo>
                        <a:pt x="0" y="0"/>
                        <a:pt x="0" y="0"/>
                        <a:pt x="0" y="1"/>
                      </a:cubicBezTo>
                      <a:cubicBezTo>
                        <a:pt x="0" y="1"/>
                        <a:pt x="0" y="1"/>
                        <a:pt x="0" y="1"/>
                      </a:cubicBezTo>
                      <a:cubicBezTo>
                        <a:pt x="0" y="0"/>
                        <a:pt x="0" y="0"/>
                        <a:pt x="0" y="0"/>
                      </a:cubicBezTo>
                      <a:moveTo>
                        <a:pt x="31" y="0"/>
                      </a:moveTo>
                      <a:cubicBezTo>
                        <a:pt x="31" y="0"/>
                        <a:pt x="31" y="0"/>
                        <a:pt x="3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2" name="Freeform 10"/>
                <p:cNvSpPr>
                  <a:spLocks noEditPoints="1"/>
                </p:cNvSpPr>
                <p:nvPr/>
              </p:nvSpPr>
              <p:spPr bwMode="auto">
                <a:xfrm>
                  <a:off x="-2263" y="1682"/>
                  <a:ext cx="1069" cy="2"/>
                </a:xfrm>
                <a:custGeom>
                  <a:avLst/>
                  <a:gdLst/>
                  <a:ahLst/>
                  <a:cxnLst>
                    <a:cxn ang="0">
                      <a:pos x="5" y="0"/>
                    </a:cxn>
                    <a:cxn ang="0">
                      <a:pos x="0" y="0"/>
                    </a:cxn>
                    <a:cxn ang="0">
                      <a:pos x="0" y="1"/>
                    </a:cxn>
                    <a:cxn ang="0">
                      <a:pos x="5" y="1"/>
                    </a:cxn>
                    <a:cxn ang="0">
                      <a:pos x="5" y="0"/>
                    </a:cxn>
                    <a:cxn ang="0">
                      <a:pos x="119" y="0"/>
                    </a:cxn>
                    <a:cxn ang="0">
                      <a:pos x="114" y="0"/>
                    </a:cxn>
                    <a:cxn ang="0">
                      <a:pos x="114" y="1"/>
                    </a:cxn>
                    <a:cxn ang="0">
                      <a:pos x="119" y="1"/>
                    </a:cxn>
                    <a:cxn ang="0">
                      <a:pos x="119" y="0"/>
                    </a:cxn>
                    <a:cxn ang="0">
                      <a:pos x="167" y="0"/>
                    </a:cxn>
                    <a:cxn ang="0">
                      <a:pos x="166" y="0"/>
                    </a:cxn>
                    <a:cxn ang="0">
                      <a:pos x="166" y="1"/>
                    </a:cxn>
                    <a:cxn ang="0">
                      <a:pos x="167" y="1"/>
                    </a:cxn>
                    <a:cxn ang="0">
                      <a:pos x="167" y="0"/>
                    </a:cxn>
                    <a:cxn ang="0">
                      <a:pos x="223" y="0"/>
                    </a:cxn>
                    <a:cxn ang="0">
                      <a:pos x="218" y="0"/>
                    </a:cxn>
                    <a:cxn ang="0">
                      <a:pos x="218" y="1"/>
                    </a:cxn>
                    <a:cxn ang="0">
                      <a:pos x="223" y="1"/>
                    </a:cxn>
                    <a:cxn ang="0">
                      <a:pos x="223" y="0"/>
                    </a:cxn>
                    <a:cxn ang="0">
                      <a:pos x="327" y="0"/>
                    </a:cxn>
                    <a:cxn ang="0">
                      <a:pos x="326" y="0"/>
                    </a:cxn>
                    <a:cxn ang="0">
                      <a:pos x="327" y="1"/>
                    </a:cxn>
                    <a:cxn ang="0">
                      <a:pos x="327" y="1"/>
                    </a:cxn>
                    <a:cxn ang="0">
                      <a:pos x="327" y="0"/>
                    </a:cxn>
                    <a:cxn ang="0">
                      <a:pos x="431" y="0"/>
                    </a:cxn>
                    <a:cxn ang="0">
                      <a:pos x="426" y="0"/>
                    </a:cxn>
                    <a:cxn ang="0">
                      <a:pos x="426" y="1"/>
                    </a:cxn>
                    <a:cxn ang="0">
                      <a:pos x="431" y="1"/>
                    </a:cxn>
                    <a:cxn ang="0">
                      <a:pos x="431" y="0"/>
                    </a:cxn>
                    <a:cxn ang="0">
                      <a:pos x="442" y="0"/>
                    </a:cxn>
                    <a:cxn ang="0">
                      <a:pos x="437" y="0"/>
                    </a:cxn>
                    <a:cxn ang="0">
                      <a:pos x="437" y="1"/>
                    </a:cxn>
                    <a:cxn ang="0">
                      <a:pos x="442" y="1"/>
                    </a:cxn>
                    <a:cxn ang="0">
                      <a:pos x="442" y="0"/>
                    </a:cxn>
                    <a:cxn ang="0">
                      <a:pos x="447" y="0"/>
                    </a:cxn>
                    <a:cxn ang="0">
                      <a:pos x="447" y="0"/>
                    </a:cxn>
                    <a:cxn ang="0">
                      <a:pos x="447" y="1"/>
                    </a:cxn>
                    <a:cxn ang="0">
                      <a:pos x="449" y="1"/>
                    </a:cxn>
                    <a:cxn ang="0">
                      <a:pos x="447" y="0"/>
                    </a:cxn>
                    <a:cxn ang="0">
                      <a:pos x="452" y="0"/>
                    </a:cxn>
                    <a:cxn ang="0">
                      <a:pos x="450" y="0"/>
                    </a:cxn>
                    <a:cxn ang="0">
                      <a:pos x="451" y="1"/>
                    </a:cxn>
                    <a:cxn ang="0">
                      <a:pos x="452" y="1"/>
                    </a:cxn>
                    <a:cxn ang="0">
                      <a:pos x="452" y="0"/>
                    </a:cxn>
                  </a:cxnLst>
                  <a:rect l="0" t="0" r="r" b="b"/>
                  <a:pathLst>
                    <a:path w="452" h="1">
                      <a:moveTo>
                        <a:pt x="5" y="0"/>
                      </a:moveTo>
                      <a:cubicBezTo>
                        <a:pt x="0" y="0"/>
                        <a:pt x="0" y="0"/>
                        <a:pt x="0" y="0"/>
                      </a:cubicBezTo>
                      <a:cubicBezTo>
                        <a:pt x="0" y="1"/>
                        <a:pt x="0" y="1"/>
                        <a:pt x="0" y="1"/>
                      </a:cubicBezTo>
                      <a:cubicBezTo>
                        <a:pt x="5" y="1"/>
                        <a:pt x="5" y="1"/>
                        <a:pt x="5" y="1"/>
                      </a:cubicBezTo>
                      <a:cubicBezTo>
                        <a:pt x="5" y="0"/>
                        <a:pt x="5" y="0"/>
                        <a:pt x="5" y="0"/>
                      </a:cubicBezTo>
                      <a:moveTo>
                        <a:pt x="119" y="0"/>
                      </a:moveTo>
                      <a:cubicBezTo>
                        <a:pt x="114" y="0"/>
                        <a:pt x="114" y="0"/>
                        <a:pt x="114" y="0"/>
                      </a:cubicBezTo>
                      <a:cubicBezTo>
                        <a:pt x="114" y="1"/>
                        <a:pt x="114" y="1"/>
                        <a:pt x="114" y="1"/>
                      </a:cubicBezTo>
                      <a:cubicBezTo>
                        <a:pt x="119" y="1"/>
                        <a:pt x="119" y="1"/>
                        <a:pt x="119" y="1"/>
                      </a:cubicBezTo>
                      <a:cubicBezTo>
                        <a:pt x="119" y="0"/>
                        <a:pt x="119" y="0"/>
                        <a:pt x="119" y="0"/>
                      </a:cubicBezTo>
                      <a:moveTo>
                        <a:pt x="167" y="0"/>
                      </a:moveTo>
                      <a:cubicBezTo>
                        <a:pt x="166" y="0"/>
                        <a:pt x="166" y="0"/>
                        <a:pt x="166" y="0"/>
                      </a:cubicBezTo>
                      <a:cubicBezTo>
                        <a:pt x="166" y="1"/>
                        <a:pt x="166" y="1"/>
                        <a:pt x="166" y="1"/>
                      </a:cubicBezTo>
                      <a:cubicBezTo>
                        <a:pt x="167" y="1"/>
                        <a:pt x="167" y="1"/>
                        <a:pt x="167" y="1"/>
                      </a:cubicBezTo>
                      <a:cubicBezTo>
                        <a:pt x="167" y="1"/>
                        <a:pt x="167" y="1"/>
                        <a:pt x="167" y="0"/>
                      </a:cubicBezTo>
                      <a:moveTo>
                        <a:pt x="223" y="0"/>
                      </a:moveTo>
                      <a:cubicBezTo>
                        <a:pt x="218" y="0"/>
                        <a:pt x="218" y="0"/>
                        <a:pt x="218" y="0"/>
                      </a:cubicBezTo>
                      <a:cubicBezTo>
                        <a:pt x="218" y="1"/>
                        <a:pt x="218" y="1"/>
                        <a:pt x="218" y="1"/>
                      </a:cubicBezTo>
                      <a:cubicBezTo>
                        <a:pt x="223" y="1"/>
                        <a:pt x="223" y="1"/>
                        <a:pt x="223" y="1"/>
                      </a:cubicBezTo>
                      <a:cubicBezTo>
                        <a:pt x="223" y="0"/>
                        <a:pt x="223" y="0"/>
                        <a:pt x="223" y="0"/>
                      </a:cubicBezTo>
                      <a:moveTo>
                        <a:pt x="327" y="0"/>
                      </a:moveTo>
                      <a:cubicBezTo>
                        <a:pt x="326" y="0"/>
                        <a:pt x="326" y="0"/>
                        <a:pt x="326" y="0"/>
                      </a:cubicBezTo>
                      <a:cubicBezTo>
                        <a:pt x="327" y="1"/>
                        <a:pt x="327" y="1"/>
                        <a:pt x="327" y="1"/>
                      </a:cubicBezTo>
                      <a:cubicBezTo>
                        <a:pt x="327" y="1"/>
                        <a:pt x="327" y="1"/>
                        <a:pt x="327" y="1"/>
                      </a:cubicBezTo>
                      <a:cubicBezTo>
                        <a:pt x="327" y="0"/>
                        <a:pt x="327" y="0"/>
                        <a:pt x="327" y="0"/>
                      </a:cubicBezTo>
                      <a:moveTo>
                        <a:pt x="431" y="0"/>
                      </a:moveTo>
                      <a:cubicBezTo>
                        <a:pt x="426" y="0"/>
                        <a:pt x="426" y="0"/>
                        <a:pt x="426" y="0"/>
                      </a:cubicBezTo>
                      <a:cubicBezTo>
                        <a:pt x="426" y="1"/>
                        <a:pt x="426" y="1"/>
                        <a:pt x="426" y="1"/>
                      </a:cubicBezTo>
                      <a:cubicBezTo>
                        <a:pt x="431" y="1"/>
                        <a:pt x="431" y="1"/>
                        <a:pt x="431" y="1"/>
                      </a:cubicBezTo>
                      <a:cubicBezTo>
                        <a:pt x="431" y="0"/>
                        <a:pt x="431" y="0"/>
                        <a:pt x="431" y="0"/>
                      </a:cubicBezTo>
                      <a:moveTo>
                        <a:pt x="442" y="0"/>
                      </a:moveTo>
                      <a:cubicBezTo>
                        <a:pt x="437" y="0"/>
                        <a:pt x="437" y="0"/>
                        <a:pt x="437" y="0"/>
                      </a:cubicBezTo>
                      <a:cubicBezTo>
                        <a:pt x="437" y="1"/>
                        <a:pt x="437" y="1"/>
                        <a:pt x="437" y="1"/>
                      </a:cubicBezTo>
                      <a:cubicBezTo>
                        <a:pt x="442" y="1"/>
                        <a:pt x="442" y="1"/>
                        <a:pt x="442" y="1"/>
                      </a:cubicBezTo>
                      <a:cubicBezTo>
                        <a:pt x="442" y="0"/>
                        <a:pt x="442" y="0"/>
                        <a:pt x="442" y="0"/>
                      </a:cubicBezTo>
                      <a:moveTo>
                        <a:pt x="447" y="0"/>
                      </a:moveTo>
                      <a:cubicBezTo>
                        <a:pt x="447" y="0"/>
                        <a:pt x="447" y="0"/>
                        <a:pt x="447" y="0"/>
                      </a:cubicBezTo>
                      <a:cubicBezTo>
                        <a:pt x="447" y="1"/>
                        <a:pt x="447" y="1"/>
                        <a:pt x="447" y="1"/>
                      </a:cubicBezTo>
                      <a:cubicBezTo>
                        <a:pt x="449" y="1"/>
                        <a:pt x="449" y="1"/>
                        <a:pt x="449" y="1"/>
                      </a:cubicBezTo>
                      <a:cubicBezTo>
                        <a:pt x="449" y="1"/>
                        <a:pt x="448" y="1"/>
                        <a:pt x="447" y="0"/>
                      </a:cubicBezTo>
                      <a:moveTo>
                        <a:pt x="452" y="0"/>
                      </a:moveTo>
                      <a:cubicBezTo>
                        <a:pt x="450" y="0"/>
                        <a:pt x="450" y="0"/>
                        <a:pt x="450" y="0"/>
                      </a:cubicBezTo>
                      <a:cubicBezTo>
                        <a:pt x="450" y="1"/>
                        <a:pt x="451" y="1"/>
                        <a:pt x="451" y="1"/>
                      </a:cubicBezTo>
                      <a:cubicBezTo>
                        <a:pt x="452" y="1"/>
                        <a:pt x="452" y="1"/>
                        <a:pt x="452" y="1"/>
                      </a:cubicBezTo>
                      <a:cubicBezTo>
                        <a:pt x="452" y="0"/>
                        <a:pt x="452" y="0"/>
                        <a:pt x="45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3" name="Freeform 11"/>
                <p:cNvSpPr>
                  <a:spLocks noEditPoints="1"/>
                </p:cNvSpPr>
                <p:nvPr/>
              </p:nvSpPr>
              <p:spPr bwMode="auto">
                <a:xfrm>
                  <a:off x="-3519" y="1682"/>
                  <a:ext cx="531" cy="2"/>
                </a:xfrm>
                <a:custGeom>
                  <a:avLst/>
                  <a:gdLst/>
                  <a:ahLst/>
                  <a:cxnLst>
                    <a:cxn ang="0">
                      <a:pos x="5" y="1"/>
                    </a:cxn>
                    <a:cxn ang="0">
                      <a:pos x="5" y="1"/>
                    </a:cxn>
                    <a:cxn ang="0">
                      <a:pos x="5" y="1"/>
                    </a:cxn>
                    <a:cxn ang="0">
                      <a:pos x="5" y="1"/>
                    </a:cxn>
                    <a:cxn ang="0">
                      <a:pos x="3" y="0"/>
                    </a:cxn>
                    <a:cxn ang="0">
                      <a:pos x="0" y="0"/>
                    </a:cxn>
                    <a:cxn ang="0">
                      <a:pos x="0" y="1"/>
                    </a:cxn>
                    <a:cxn ang="0">
                      <a:pos x="2" y="1"/>
                    </a:cxn>
                    <a:cxn ang="0">
                      <a:pos x="3" y="0"/>
                    </a:cxn>
                    <a:cxn ang="0">
                      <a:pos x="88" y="0"/>
                    </a:cxn>
                    <a:cxn ang="0">
                      <a:pos x="88" y="0"/>
                    </a:cxn>
                    <a:cxn ang="0">
                      <a:pos x="88" y="1"/>
                    </a:cxn>
                    <a:cxn ang="0">
                      <a:pos x="88" y="1"/>
                    </a:cxn>
                    <a:cxn ang="0">
                      <a:pos x="88" y="0"/>
                    </a:cxn>
                    <a:cxn ang="0">
                      <a:pos x="224" y="0"/>
                    </a:cxn>
                    <a:cxn ang="0">
                      <a:pos x="223" y="0"/>
                    </a:cxn>
                    <a:cxn ang="0">
                      <a:pos x="224" y="1"/>
                    </a:cxn>
                    <a:cxn ang="0">
                      <a:pos x="224" y="0"/>
                    </a:cxn>
                  </a:cxnLst>
                  <a:rect l="0" t="0" r="r" b="b"/>
                  <a:pathLst>
                    <a:path w="224" h="1">
                      <a:moveTo>
                        <a:pt x="5" y="1"/>
                      </a:moveTo>
                      <a:cubicBezTo>
                        <a:pt x="5" y="1"/>
                        <a:pt x="5" y="1"/>
                        <a:pt x="5" y="1"/>
                      </a:cubicBezTo>
                      <a:cubicBezTo>
                        <a:pt x="5" y="1"/>
                        <a:pt x="5" y="1"/>
                        <a:pt x="5" y="1"/>
                      </a:cubicBezTo>
                      <a:cubicBezTo>
                        <a:pt x="5" y="1"/>
                        <a:pt x="5" y="1"/>
                        <a:pt x="5" y="1"/>
                      </a:cubicBezTo>
                      <a:moveTo>
                        <a:pt x="3" y="0"/>
                      </a:moveTo>
                      <a:cubicBezTo>
                        <a:pt x="0" y="0"/>
                        <a:pt x="0" y="0"/>
                        <a:pt x="0" y="0"/>
                      </a:cubicBezTo>
                      <a:cubicBezTo>
                        <a:pt x="0" y="1"/>
                        <a:pt x="0" y="1"/>
                        <a:pt x="0" y="1"/>
                      </a:cubicBezTo>
                      <a:cubicBezTo>
                        <a:pt x="2" y="1"/>
                        <a:pt x="2" y="1"/>
                        <a:pt x="2" y="1"/>
                      </a:cubicBezTo>
                      <a:cubicBezTo>
                        <a:pt x="3" y="1"/>
                        <a:pt x="3" y="1"/>
                        <a:pt x="3" y="0"/>
                      </a:cubicBezTo>
                      <a:moveTo>
                        <a:pt x="88" y="0"/>
                      </a:moveTo>
                      <a:cubicBezTo>
                        <a:pt x="88" y="0"/>
                        <a:pt x="88" y="0"/>
                        <a:pt x="88" y="0"/>
                      </a:cubicBezTo>
                      <a:cubicBezTo>
                        <a:pt x="88" y="1"/>
                        <a:pt x="88" y="1"/>
                        <a:pt x="88" y="1"/>
                      </a:cubicBezTo>
                      <a:cubicBezTo>
                        <a:pt x="88" y="1"/>
                        <a:pt x="88" y="1"/>
                        <a:pt x="88" y="1"/>
                      </a:cubicBezTo>
                      <a:cubicBezTo>
                        <a:pt x="88" y="0"/>
                        <a:pt x="88" y="0"/>
                        <a:pt x="88" y="0"/>
                      </a:cubicBezTo>
                      <a:moveTo>
                        <a:pt x="224" y="0"/>
                      </a:moveTo>
                      <a:cubicBezTo>
                        <a:pt x="223" y="0"/>
                        <a:pt x="223" y="0"/>
                        <a:pt x="223" y="0"/>
                      </a:cubicBezTo>
                      <a:cubicBezTo>
                        <a:pt x="223" y="1"/>
                        <a:pt x="224" y="1"/>
                        <a:pt x="224" y="1"/>
                      </a:cubicBezTo>
                      <a:cubicBezTo>
                        <a:pt x="224" y="0"/>
                        <a:pt x="224" y="0"/>
                        <a:pt x="224"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4" name="Freeform 12"/>
                <p:cNvSpPr>
                  <a:spLocks/>
                </p:cNvSpPr>
                <p:nvPr/>
              </p:nvSpPr>
              <p:spPr bwMode="auto">
                <a:xfrm>
                  <a:off x="-1232" y="1987"/>
                  <a:ext cx="133" cy="270"/>
                </a:xfrm>
                <a:custGeom>
                  <a:avLst/>
                  <a:gdLst/>
                  <a:ahLst/>
                  <a:cxnLst>
                    <a:cxn ang="0">
                      <a:pos x="2" y="0"/>
                    </a:cxn>
                    <a:cxn ang="0">
                      <a:pos x="0" y="0"/>
                    </a:cxn>
                    <a:cxn ang="0">
                      <a:pos x="48" y="100"/>
                    </a:cxn>
                    <a:cxn ang="0">
                      <a:pos x="48" y="100"/>
                    </a:cxn>
                    <a:cxn ang="0">
                      <a:pos x="48" y="100"/>
                    </a:cxn>
                    <a:cxn ang="0">
                      <a:pos x="49" y="103"/>
                    </a:cxn>
                    <a:cxn ang="0">
                      <a:pos x="54" y="114"/>
                    </a:cxn>
                    <a:cxn ang="0">
                      <a:pos x="56" y="114"/>
                    </a:cxn>
                    <a:cxn ang="0">
                      <a:pos x="51" y="101"/>
                    </a:cxn>
                    <a:cxn ang="0">
                      <a:pos x="49" y="101"/>
                    </a:cxn>
                    <a:cxn ang="0">
                      <a:pos x="49" y="100"/>
                    </a:cxn>
                    <a:cxn ang="0">
                      <a:pos x="50" y="100"/>
                    </a:cxn>
                    <a:cxn ang="0">
                      <a:pos x="50" y="99"/>
                    </a:cxn>
                    <a:cxn ang="0">
                      <a:pos x="50" y="99"/>
                    </a:cxn>
                    <a:cxn ang="0">
                      <a:pos x="2" y="0"/>
                    </a:cxn>
                  </a:cxnLst>
                  <a:rect l="0" t="0" r="r" b="b"/>
                  <a:pathLst>
                    <a:path w="56" h="114">
                      <a:moveTo>
                        <a:pt x="2" y="0"/>
                      </a:moveTo>
                      <a:cubicBezTo>
                        <a:pt x="0" y="0"/>
                        <a:pt x="0" y="0"/>
                        <a:pt x="0" y="0"/>
                      </a:cubicBezTo>
                      <a:cubicBezTo>
                        <a:pt x="18" y="29"/>
                        <a:pt x="35" y="62"/>
                        <a:pt x="48" y="100"/>
                      </a:cubicBezTo>
                      <a:cubicBezTo>
                        <a:pt x="48" y="100"/>
                        <a:pt x="48" y="100"/>
                        <a:pt x="48" y="100"/>
                      </a:cubicBezTo>
                      <a:cubicBezTo>
                        <a:pt x="48" y="100"/>
                        <a:pt x="48" y="100"/>
                        <a:pt x="48" y="100"/>
                      </a:cubicBezTo>
                      <a:cubicBezTo>
                        <a:pt x="48" y="100"/>
                        <a:pt x="48" y="101"/>
                        <a:pt x="49" y="103"/>
                      </a:cubicBezTo>
                      <a:cubicBezTo>
                        <a:pt x="50" y="105"/>
                        <a:pt x="52" y="109"/>
                        <a:pt x="54" y="114"/>
                      </a:cubicBezTo>
                      <a:cubicBezTo>
                        <a:pt x="56" y="114"/>
                        <a:pt x="56" y="114"/>
                        <a:pt x="56" y="114"/>
                      </a:cubicBezTo>
                      <a:cubicBezTo>
                        <a:pt x="54" y="107"/>
                        <a:pt x="52" y="103"/>
                        <a:pt x="51" y="101"/>
                      </a:cubicBezTo>
                      <a:cubicBezTo>
                        <a:pt x="49" y="101"/>
                        <a:pt x="49" y="101"/>
                        <a:pt x="49" y="101"/>
                      </a:cubicBezTo>
                      <a:cubicBezTo>
                        <a:pt x="49" y="100"/>
                        <a:pt x="49" y="100"/>
                        <a:pt x="49" y="100"/>
                      </a:cubicBezTo>
                      <a:cubicBezTo>
                        <a:pt x="50" y="100"/>
                        <a:pt x="50" y="100"/>
                        <a:pt x="50" y="100"/>
                      </a:cubicBezTo>
                      <a:cubicBezTo>
                        <a:pt x="50" y="99"/>
                        <a:pt x="50" y="99"/>
                        <a:pt x="50" y="99"/>
                      </a:cubicBezTo>
                      <a:cubicBezTo>
                        <a:pt x="50" y="99"/>
                        <a:pt x="50" y="99"/>
                        <a:pt x="50" y="99"/>
                      </a:cubicBezTo>
                      <a:cubicBezTo>
                        <a:pt x="37" y="62"/>
                        <a:pt x="20" y="29"/>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5" name="Freeform 13"/>
                <p:cNvSpPr>
                  <a:spLocks/>
                </p:cNvSpPr>
                <p:nvPr/>
              </p:nvSpPr>
              <p:spPr bwMode="auto">
                <a:xfrm>
                  <a:off x="-1116" y="2222"/>
                  <a:ext cx="5" cy="3"/>
                </a:xfrm>
                <a:custGeom>
                  <a:avLst/>
                  <a:gdLst/>
                  <a:ahLst/>
                  <a:cxnLst>
                    <a:cxn ang="0">
                      <a:pos x="1" y="0"/>
                    </a:cxn>
                    <a:cxn ang="0">
                      <a:pos x="0" y="0"/>
                    </a:cxn>
                    <a:cxn ang="0">
                      <a:pos x="0" y="1"/>
                    </a:cxn>
                    <a:cxn ang="0">
                      <a:pos x="2" y="1"/>
                    </a:cxn>
                    <a:cxn ang="0">
                      <a:pos x="1" y="0"/>
                    </a:cxn>
                  </a:cxnLst>
                  <a:rect l="0" t="0" r="r" b="b"/>
                  <a:pathLst>
                    <a:path w="2" h="1">
                      <a:moveTo>
                        <a:pt x="1" y="0"/>
                      </a:moveTo>
                      <a:cubicBezTo>
                        <a:pt x="0" y="0"/>
                        <a:pt x="0" y="0"/>
                        <a:pt x="0" y="0"/>
                      </a:cubicBezTo>
                      <a:cubicBezTo>
                        <a:pt x="0" y="1"/>
                        <a:pt x="0" y="1"/>
                        <a:pt x="0" y="1"/>
                      </a:cubicBezTo>
                      <a:cubicBezTo>
                        <a:pt x="2" y="1"/>
                        <a:pt x="2" y="1"/>
                        <a:pt x="2"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6" name="Freeform 14"/>
                <p:cNvSpPr>
                  <a:spLocks noEditPoints="1"/>
                </p:cNvSpPr>
                <p:nvPr/>
              </p:nvSpPr>
              <p:spPr bwMode="auto">
                <a:xfrm>
                  <a:off x="-1103" y="2260"/>
                  <a:ext cx="171" cy="1016"/>
                </a:xfrm>
                <a:custGeom>
                  <a:avLst/>
                  <a:gdLst/>
                  <a:ahLst/>
                  <a:cxnLst>
                    <a:cxn ang="0">
                      <a:pos x="55" y="343"/>
                    </a:cxn>
                    <a:cxn ang="0">
                      <a:pos x="53" y="343"/>
                    </a:cxn>
                    <a:cxn ang="0">
                      <a:pos x="53" y="343"/>
                    </a:cxn>
                    <a:cxn ang="0">
                      <a:pos x="62" y="394"/>
                    </a:cxn>
                    <a:cxn ang="0">
                      <a:pos x="70" y="429"/>
                    </a:cxn>
                    <a:cxn ang="0">
                      <a:pos x="72" y="429"/>
                    </a:cxn>
                    <a:cxn ang="0">
                      <a:pos x="60" y="374"/>
                    </a:cxn>
                    <a:cxn ang="0">
                      <a:pos x="57" y="352"/>
                    </a:cxn>
                    <a:cxn ang="0">
                      <a:pos x="55" y="343"/>
                    </a:cxn>
                    <a:cxn ang="0">
                      <a:pos x="34" y="255"/>
                    </a:cxn>
                    <a:cxn ang="0">
                      <a:pos x="32" y="255"/>
                    </a:cxn>
                    <a:cxn ang="0">
                      <a:pos x="39" y="292"/>
                    </a:cxn>
                    <a:cxn ang="0">
                      <a:pos x="46" y="324"/>
                    </a:cxn>
                    <a:cxn ang="0">
                      <a:pos x="50" y="336"/>
                    </a:cxn>
                    <a:cxn ang="0">
                      <a:pos x="52" y="342"/>
                    </a:cxn>
                    <a:cxn ang="0">
                      <a:pos x="55" y="342"/>
                    </a:cxn>
                    <a:cxn ang="0">
                      <a:pos x="52" y="336"/>
                    </a:cxn>
                    <a:cxn ang="0">
                      <a:pos x="40" y="284"/>
                    </a:cxn>
                    <a:cxn ang="0">
                      <a:pos x="35" y="259"/>
                    </a:cxn>
                    <a:cxn ang="0">
                      <a:pos x="34" y="255"/>
                    </a:cxn>
                    <a:cxn ang="0">
                      <a:pos x="32" y="233"/>
                    </a:cxn>
                    <a:cxn ang="0">
                      <a:pos x="30" y="233"/>
                    </a:cxn>
                    <a:cxn ang="0">
                      <a:pos x="31" y="249"/>
                    </a:cxn>
                    <a:cxn ang="0">
                      <a:pos x="31" y="249"/>
                    </a:cxn>
                    <a:cxn ang="0">
                      <a:pos x="32" y="254"/>
                    </a:cxn>
                    <a:cxn ang="0">
                      <a:pos x="32" y="254"/>
                    </a:cxn>
                    <a:cxn ang="0">
                      <a:pos x="34" y="254"/>
                    </a:cxn>
                    <a:cxn ang="0">
                      <a:pos x="33" y="249"/>
                    </a:cxn>
                    <a:cxn ang="0">
                      <a:pos x="33" y="249"/>
                    </a:cxn>
                    <a:cxn ang="0">
                      <a:pos x="32" y="233"/>
                    </a:cxn>
                    <a:cxn ang="0">
                      <a:pos x="25" y="102"/>
                    </a:cxn>
                    <a:cxn ang="0">
                      <a:pos x="23" y="102"/>
                    </a:cxn>
                    <a:cxn ang="0">
                      <a:pos x="22" y="112"/>
                    </a:cxn>
                    <a:cxn ang="0">
                      <a:pos x="22" y="112"/>
                    </a:cxn>
                    <a:cxn ang="0">
                      <a:pos x="30" y="232"/>
                    </a:cxn>
                    <a:cxn ang="0">
                      <a:pos x="32" y="232"/>
                    </a:cxn>
                    <a:cxn ang="0">
                      <a:pos x="24" y="113"/>
                    </a:cxn>
                    <a:cxn ang="0">
                      <a:pos x="25" y="102"/>
                    </a:cxn>
                    <a:cxn ang="0">
                      <a:pos x="3" y="0"/>
                    </a:cxn>
                    <a:cxn ang="0">
                      <a:pos x="0" y="0"/>
                    </a:cxn>
                    <a:cxn ang="0">
                      <a:pos x="23" y="95"/>
                    </a:cxn>
                    <a:cxn ang="0">
                      <a:pos x="23" y="101"/>
                    </a:cxn>
                    <a:cxn ang="0">
                      <a:pos x="25" y="101"/>
                    </a:cxn>
                    <a:cxn ang="0">
                      <a:pos x="25" y="95"/>
                    </a:cxn>
                    <a:cxn ang="0">
                      <a:pos x="3" y="0"/>
                    </a:cxn>
                  </a:cxnLst>
                  <a:rect l="0" t="0" r="r" b="b"/>
                  <a:pathLst>
                    <a:path w="72" h="429">
                      <a:moveTo>
                        <a:pt x="55" y="343"/>
                      </a:moveTo>
                      <a:cubicBezTo>
                        <a:pt x="53" y="343"/>
                        <a:pt x="53" y="343"/>
                        <a:pt x="53" y="343"/>
                      </a:cubicBezTo>
                      <a:cubicBezTo>
                        <a:pt x="53" y="343"/>
                        <a:pt x="53" y="343"/>
                        <a:pt x="53" y="343"/>
                      </a:cubicBezTo>
                      <a:cubicBezTo>
                        <a:pt x="54" y="346"/>
                        <a:pt x="57" y="369"/>
                        <a:pt x="62" y="394"/>
                      </a:cubicBezTo>
                      <a:cubicBezTo>
                        <a:pt x="64" y="406"/>
                        <a:pt x="67" y="418"/>
                        <a:pt x="70" y="429"/>
                      </a:cubicBezTo>
                      <a:cubicBezTo>
                        <a:pt x="72" y="429"/>
                        <a:pt x="72" y="429"/>
                        <a:pt x="72" y="429"/>
                      </a:cubicBezTo>
                      <a:cubicBezTo>
                        <a:pt x="67" y="411"/>
                        <a:pt x="63" y="391"/>
                        <a:pt x="60" y="374"/>
                      </a:cubicBezTo>
                      <a:cubicBezTo>
                        <a:pt x="59" y="365"/>
                        <a:pt x="57" y="357"/>
                        <a:pt x="57" y="352"/>
                      </a:cubicBezTo>
                      <a:cubicBezTo>
                        <a:pt x="56" y="347"/>
                        <a:pt x="55" y="344"/>
                        <a:pt x="55" y="343"/>
                      </a:cubicBezTo>
                      <a:moveTo>
                        <a:pt x="34" y="255"/>
                      </a:moveTo>
                      <a:cubicBezTo>
                        <a:pt x="32" y="255"/>
                        <a:pt x="32" y="255"/>
                        <a:pt x="32" y="255"/>
                      </a:cubicBezTo>
                      <a:cubicBezTo>
                        <a:pt x="34" y="263"/>
                        <a:pt x="36" y="277"/>
                        <a:pt x="39" y="292"/>
                      </a:cubicBezTo>
                      <a:cubicBezTo>
                        <a:pt x="42" y="303"/>
                        <a:pt x="44" y="315"/>
                        <a:pt x="46" y="324"/>
                      </a:cubicBezTo>
                      <a:cubicBezTo>
                        <a:pt x="48" y="329"/>
                        <a:pt x="49" y="333"/>
                        <a:pt x="50" y="336"/>
                      </a:cubicBezTo>
                      <a:cubicBezTo>
                        <a:pt x="51" y="339"/>
                        <a:pt x="52" y="340"/>
                        <a:pt x="52" y="342"/>
                      </a:cubicBezTo>
                      <a:cubicBezTo>
                        <a:pt x="55" y="342"/>
                        <a:pt x="55" y="342"/>
                        <a:pt x="55" y="342"/>
                      </a:cubicBezTo>
                      <a:cubicBezTo>
                        <a:pt x="54" y="341"/>
                        <a:pt x="53" y="338"/>
                        <a:pt x="52" y="336"/>
                      </a:cubicBezTo>
                      <a:cubicBezTo>
                        <a:pt x="48" y="324"/>
                        <a:pt x="43" y="303"/>
                        <a:pt x="40" y="284"/>
                      </a:cubicBezTo>
                      <a:cubicBezTo>
                        <a:pt x="38" y="274"/>
                        <a:pt x="36" y="266"/>
                        <a:pt x="35" y="259"/>
                      </a:cubicBezTo>
                      <a:cubicBezTo>
                        <a:pt x="35" y="258"/>
                        <a:pt x="35" y="256"/>
                        <a:pt x="34" y="255"/>
                      </a:cubicBezTo>
                      <a:moveTo>
                        <a:pt x="32" y="233"/>
                      </a:moveTo>
                      <a:cubicBezTo>
                        <a:pt x="30" y="233"/>
                        <a:pt x="30" y="233"/>
                        <a:pt x="30" y="233"/>
                      </a:cubicBezTo>
                      <a:cubicBezTo>
                        <a:pt x="31" y="249"/>
                        <a:pt x="31" y="249"/>
                        <a:pt x="31" y="249"/>
                      </a:cubicBezTo>
                      <a:cubicBezTo>
                        <a:pt x="31" y="249"/>
                        <a:pt x="31" y="249"/>
                        <a:pt x="31" y="249"/>
                      </a:cubicBezTo>
                      <a:cubicBezTo>
                        <a:pt x="31" y="249"/>
                        <a:pt x="32" y="251"/>
                        <a:pt x="32" y="254"/>
                      </a:cubicBezTo>
                      <a:cubicBezTo>
                        <a:pt x="32" y="254"/>
                        <a:pt x="32" y="254"/>
                        <a:pt x="32" y="254"/>
                      </a:cubicBezTo>
                      <a:cubicBezTo>
                        <a:pt x="34" y="254"/>
                        <a:pt x="34" y="254"/>
                        <a:pt x="34" y="254"/>
                      </a:cubicBezTo>
                      <a:cubicBezTo>
                        <a:pt x="34" y="251"/>
                        <a:pt x="33" y="249"/>
                        <a:pt x="33" y="249"/>
                      </a:cubicBezTo>
                      <a:cubicBezTo>
                        <a:pt x="33" y="249"/>
                        <a:pt x="33" y="249"/>
                        <a:pt x="33" y="249"/>
                      </a:cubicBezTo>
                      <a:cubicBezTo>
                        <a:pt x="32" y="233"/>
                        <a:pt x="32" y="233"/>
                        <a:pt x="32" y="233"/>
                      </a:cubicBezTo>
                      <a:moveTo>
                        <a:pt x="25" y="102"/>
                      </a:moveTo>
                      <a:cubicBezTo>
                        <a:pt x="23" y="102"/>
                        <a:pt x="23" y="102"/>
                        <a:pt x="23" y="102"/>
                      </a:cubicBezTo>
                      <a:cubicBezTo>
                        <a:pt x="23" y="105"/>
                        <a:pt x="22" y="109"/>
                        <a:pt x="22" y="112"/>
                      </a:cubicBezTo>
                      <a:cubicBezTo>
                        <a:pt x="22" y="112"/>
                        <a:pt x="22" y="112"/>
                        <a:pt x="22" y="112"/>
                      </a:cubicBezTo>
                      <a:cubicBezTo>
                        <a:pt x="30" y="232"/>
                        <a:pt x="30" y="232"/>
                        <a:pt x="30" y="232"/>
                      </a:cubicBezTo>
                      <a:cubicBezTo>
                        <a:pt x="32" y="232"/>
                        <a:pt x="32" y="232"/>
                        <a:pt x="32" y="232"/>
                      </a:cubicBezTo>
                      <a:cubicBezTo>
                        <a:pt x="24" y="113"/>
                        <a:pt x="24" y="113"/>
                        <a:pt x="24" y="113"/>
                      </a:cubicBezTo>
                      <a:cubicBezTo>
                        <a:pt x="24" y="109"/>
                        <a:pt x="25" y="106"/>
                        <a:pt x="25" y="102"/>
                      </a:cubicBezTo>
                      <a:moveTo>
                        <a:pt x="3" y="0"/>
                      </a:moveTo>
                      <a:cubicBezTo>
                        <a:pt x="0" y="0"/>
                        <a:pt x="0" y="0"/>
                        <a:pt x="0" y="0"/>
                      </a:cubicBezTo>
                      <a:cubicBezTo>
                        <a:pt x="9" y="20"/>
                        <a:pt x="23" y="60"/>
                        <a:pt x="23" y="95"/>
                      </a:cubicBezTo>
                      <a:cubicBezTo>
                        <a:pt x="23" y="97"/>
                        <a:pt x="23" y="99"/>
                        <a:pt x="23" y="101"/>
                      </a:cubicBezTo>
                      <a:cubicBezTo>
                        <a:pt x="25" y="101"/>
                        <a:pt x="25" y="101"/>
                        <a:pt x="25" y="101"/>
                      </a:cubicBezTo>
                      <a:cubicBezTo>
                        <a:pt x="25" y="99"/>
                        <a:pt x="25" y="97"/>
                        <a:pt x="25" y="95"/>
                      </a:cubicBezTo>
                      <a:cubicBezTo>
                        <a:pt x="25" y="60"/>
                        <a:pt x="11" y="2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7" name="Freeform 15"/>
                <p:cNvSpPr>
                  <a:spLocks/>
                </p:cNvSpPr>
                <p:nvPr/>
              </p:nvSpPr>
              <p:spPr bwMode="auto">
                <a:xfrm>
                  <a:off x="-981" y="3070"/>
                  <a:ext cx="8" cy="2"/>
                </a:xfrm>
                <a:custGeom>
                  <a:avLst/>
                  <a:gdLst/>
                  <a:ahLst/>
                  <a:cxnLst>
                    <a:cxn ang="0">
                      <a:pos x="3" y="0"/>
                    </a:cxn>
                    <a:cxn ang="0">
                      <a:pos x="0" y="0"/>
                    </a:cxn>
                    <a:cxn ang="0">
                      <a:pos x="1" y="1"/>
                    </a:cxn>
                    <a:cxn ang="0">
                      <a:pos x="3" y="1"/>
                    </a:cxn>
                    <a:cxn ang="0">
                      <a:pos x="3" y="1"/>
                    </a:cxn>
                    <a:cxn ang="0">
                      <a:pos x="3" y="1"/>
                    </a:cxn>
                    <a:cxn ang="0">
                      <a:pos x="3" y="0"/>
                    </a:cxn>
                    <a:cxn ang="0">
                      <a:pos x="3" y="0"/>
                    </a:cxn>
                  </a:cxnLst>
                  <a:rect l="0" t="0" r="r" b="b"/>
                  <a:pathLst>
                    <a:path w="3" h="1">
                      <a:moveTo>
                        <a:pt x="3" y="0"/>
                      </a:moveTo>
                      <a:cubicBezTo>
                        <a:pt x="0" y="0"/>
                        <a:pt x="0" y="0"/>
                        <a:pt x="0" y="0"/>
                      </a:cubicBezTo>
                      <a:cubicBezTo>
                        <a:pt x="1" y="0"/>
                        <a:pt x="1" y="1"/>
                        <a:pt x="1" y="1"/>
                      </a:cubicBezTo>
                      <a:cubicBezTo>
                        <a:pt x="3" y="1"/>
                        <a:pt x="3" y="1"/>
                        <a:pt x="3" y="1"/>
                      </a:cubicBezTo>
                      <a:cubicBezTo>
                        <a:pt x="3" y="1"/>
                        <a:pt x="3" y="1"/>
                        <a:pt x="3" y="1"/>
                      </a:cubicBezTo>
                      <a:cubicBezTo>
                        <a:pt x="3" y="1"/>
                        <a:pt x="3" y="1"/>
                        <a:pt x="3" y="1"/>
                      </a:cubicBezTo>
                      <a:cubicBezTo>
                        <a:pt x="3" y="0"/>
                        <a:pt x="3" y="0"/>
                        <a:pt x="3" y="0"/>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8" name="Freeform 16"/>
                <p:cNvSpPr>
                  <a:spLocks/>
                </p:cNvSpPr>
                <p:nvPr/>
              </p:nvSpPr>
              <p:spPr bwMode="auto">
                <a:xfrm>
                  <a:off x="-1028" y="2861"/>
                  <a:ext cx="5" cy="3"/>
                </a:xfrm>
                <a:custGeom>
                  <a:avLst/>
                  <a:gdLst/>
                  <a:ahLst/>
                  <a:cxnLst>
                    <a:cxn ang="0">
                      <a:pos x="2" y="0"/>
                    </a:cxn>
                    <a:cxn ang="0">
                      <a:pos x="0"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9" name="Freeform 17"/>
                <p:cNvSpPr>
                  <a:spLocks noEditPoints="1"/>
                </p:cNvSpPr>
                <p:nvPr/>
              </p:nvSpPr>
              <p:spPr bwMode="auto">
                <a:xfrm>
                  <a:off x="-1749" y="1524"/>
                  <a:ext cx="843" cy="1831"/>
                </a:xfrm>
                <a:custGeom>
                  <a:avLst/>
                  <a:gdLst/>
                  <a:ahLst/>
                  <a:cxnLst>
                    <a:cxn ang="0">
                      <a:pos x="345" y="740"/>
                    </a:cxn>
                    <a:cxn ang="0">
                      <a:pos x="343" y="740"/>
                    </a:cxn>
                    <a:cxn ang="0">
                      <a:pos x="344" y="744"/>
                    </a:cxn>
                    <a:cxn ang="0">
                      <a:pos x="354" y="772"/>
                    </a:cxn>
                    <a:cxn ang="0">
                      <a:pos x="355" y="772"/>
                    </a:cxn>
                    <a:cxn ang="0">
                      <a:pos x="356" y="772"/>
                    </a:cxn>
                    <a:cxn ang="0">
                      <a:pos x="356" y="771"/>
                    </a:cxn>
                    <a:cxn ang="0">
                      <a:pos x="346" y="744"/>
                    </a:cxn>
                    <a:cxn ang="0">
                      <a:pos x="345" y="740"/>
                    </a:cxn>
                    <a:cxn ang="0">
                      <a:pos x="145" y="98"/>
                    </a:cxn>
                    <a:cxn ang="0">
                      <a:pos x="142" y="98"/>
                    </a:cxn>
                    <a:cxn ang="0">
                      <a:pos x="219" y="194"/>
                    </a:cxn>
                    <a:cxn ang="0">
                      <a:pos x="221" y="194"/>
                    </a:cxn>
                    <a:cxn ang="0">
                      <a:pos x="145" y="98"/>
                    </a:cxn>
                    <a:cxn ang="0">
                      <a:pos x="110" y="67"/>
                    </a:cxn>
                    <a:cxn ang="0">
                      <a:pos x="107" y="67"/>
                    </a:cxn>
                    <a:cxn ang="0">
                      <a:pos x="141" y="97"/>
                    </a:cxn>
                    <a:cxn ang="0">
                      <a:pos x="144" y="97"/>
                    </a:cxn>
                    <a:cxn ang="0">
                      <a:pos x="110" y="67"/>
                    </a:cxn>
                    <a:cxn ang="0">
                      <a:pos x="2" y="0"/>
                    </a:cxn>
                    <a:cxn ang="0">
                      <a:pos x="0" y="0"/>
                    </a:cxn>
                    <a:cxn ang="0">
                      <a:pos x="0" y="1"/>
                    </a:cxn>
                    <a:cxn ang="0">
                      <a:pos x="0" y="1"/>
                    </a:cxn>
                    <a:cxn ang="0">
                      <a:pos x="2" y="2"/>
                    </a:cxn>
                    <a:cxn ang="0">
                      <a:pos x="106" y="66"/>
                    </a:cxn>
                    <a:cxn ang="0">
                      <a:pos x="109" y="66"/>
                    </a:cxn>
                    <a:cxn ang="0">
                      <a:pos x="2" y="0"/>
                    </a:cxn>
                  </a:cxnLst>
                  <a:rect l="0" t="0" r="r" b="b"/>
                  <a:pathLst>
                    <a:path w="356" h="772">
                      <a:moveTo>
                        <a:pt x="345" y="740"/>
                      </a:moveTo>
                      <a:cubicBezTo>
                        <a:pt x="343" y="740"/>
                        <a:pt x="343" y="740"/>
                        <a:pt x="343" y="740"/>
                      </a:cubicBezTo>
                      <a:cubicBezTo>
                        <a:pt x="343" y="741"/>
                        <a:pt x="344" y="743"/>
                        <a:pt x="344" y="744"/>
                      </a:cubicBezTo>
                      <a:cubicBezTo>
                        <a:pt x="347" y="756"/>
                        <a:pt x="351" y="766"/>
                        <a:pt x="354" y="772"/>
                      </a:cubicBezTo>
                      <a:cubicBezTo>
                        <a:pt x="355" y="772"/>
                        <a:pt x="355" y="772"/>
                        <a:pt x="355" y="772"/>
                      </a:cubicBezTo>
                      <a:cubicBezTo>
                        <a:pt x="356" y="772"/>
                        <a:pt x="356" y="772"/>
                        <a:pt x="356" y="772"/>
                      </a:cubicBezTo>
                      <a:cubicBezTo>
                        <a:pt x="356" y="771"/>
                        <a:pt x="356" y="771"/>
                        <a:pt x="356" y="771"/>
                      </a:cubicBezTo>
                      <a:cubicBezTo>
                        <a:pt x="352" y="765"/>
                        <a:pt x="349" y="755"/>
                        <a:pt x="346" y="744"/>
                      </a:cubicBezTo>
                      <a:cubicBezTo>
                        <a:pt x="346" y="742"/>
                        <a:pt x="345" y="741"/>
                        <a:pt x="345" y="740"/>
                      </a:cubicBezTo>
                      <a:moveTo>
                        <a:pt x="145" y="98"/>
                      </a:moveTo>
                      <a:cubicBezTo>
                        <a:pt x="142" y="98"/>
                        <a:pt x="142" y="98"/>
                        <a:pt x="142" y="98"/>
                      </a:cubicBezTo>
                      <a:cubicBezTo>
                        <a:pt x="168" y="124"/>
                        <a:pt x="195" y="155"/>
                        <a:pt x="219" y="194"/>
                      </a:cubicBezTo>
                      <a:cubicBezTo>
                        <a:pt x="221" y="194"/>
                        <a:pt x="221" y="194"/>
                        <a:pt x="221" y="194"/>
                      </a:cubicBezTo>
                      <a:cubicBezTo>
                        <a:pt x="197" y="155"/>
                        <a:pt x="171" y="124"/>
                        <a:pt x="145" y="98"/>
                      </a:cubicBezTo>
                      <a:moveTo>
                        <a:pt x="110" y="67"/>
                      </a:moveTo>
                      <a:cubicBezTo>
                        <a:pt x="107" y="67"/>
                        <a:pt x="107" y="67"/>
                        <a:pt x="107" y="67"/>
                      </a:cubicBezTo>
                      <a:cubicBezTo>
                        <a:pt x="118" y="76"/>
                        <a:pt x="129" y="86"/>
                        <a:pt x="141" y="97"/>
                      </a:cubicBezTo>
                      <a:cubicBezTo>
                        <a:pt x="144" y="97"/>
                        <a:pt x="144" y="97"/>
                        <a:pt x="144" y="97"/>
                      </a:cubicBezTo>
                      <a:cubicBezTo>
                        <a:pt x="132" y="86"/>
                        <a:pt x="121" y="76"/>
                        <a:pt x="110" y="67"/>
                      </a:cubicBezTo>
                      <a:moveTo>
                        <a:pt x="2" y="0"/>
                      </a:moveTo>
                      <a:cubicBezTo>
                        <a:pt x="0" y="0"/>
                        <a:pt x="0" y="0"/>
                        <a:pt x="0" y="0"/>
                      </a:cubicBezTo>
                      <a:cubicBezTo>
                        <a:pt x="0" y="1"/>
                        <a:pt x="0" y="1"/>
                        <a:pt x="0" y="1"/>
                      </a:cubicBezTo>
                      <a:cubicBezTo>
                        <a:pt x="0" y="1"/>
                        <a:pt x="0" y="1"/>
                        <a:pt x="0" y="1"/>
                      </a:cubicBezTo>
                      <a:cubicBezTo>
                        <a:pt x="0" y="2"/>
                        <a:pt x="1" y="2"/>
                        <a:pt x="2" y="2"/>
                      </a:cubicBezTo>
                      <a:cubicBezTo>
                        <a:pt x="12" y="6"/>
                        <a:pt x="55" y="25"/>
                        <a:pt x="106" y="66"/>
                      </a:cubicBezTo>
                      <a:cubicBezTo>
                        <a:pt x="109" y="66"/>
                        <a:pt x="109" y="66"/>
                        <a:pt x="109" y="66"/>
                      </a:cubicBezTo>
                      <a:cubicBezTo>
                        <a:pt x="56" y="23"/>
                        <a:pt x="10" y="3"/>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0" name="Freeform 18"/>
                <p:cNvSpPr>
                  <a:spLocks/>
                </p:cNvSpPr>
                <p:nvPr/>
              </p:nvSpPr>
              <p:spPr bwMode="auto">
                <a:xfrm>
                  <a:off x="-1416" y="1754"/>
                  <a:ext cx="9"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0" y="0"/>
                        <a:pt x="0" y="1"/>
                        <a:pt x="1" y="1"/>
                      </a:cubicBezTo>
                      <a:cubicBezTo>
                        <a:pt x="4" y="1"/>
                        <a:pt x="4" y="1"/>
                        <a:pt x="4" y="1"/>
                      </a:cubicBezTo>
                      <a:cubicBezTo>
                        <a:pt x="3" y="1"/>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1" name="Freeform 19"/>
                <p:cNvSpPr>
                  <a:spLocks/>
                </p:cNvSpPr>
                <p:nvPr/>
              </p:nvSpPr>
              <p:spPr bwMode="auto">
                <a:xfrm>
                  <a:off x="-1499" y="1682"/>
                  <a:ext cx="9"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0" y="1"/>
                        <a:pt x="1" y="1"/>
                        <a:pt x="1" y="1"/>
                      </a:cubicBezTo>
                      <a:cubicBezTo>
                        <a:pt x="4" y="1"/>
                        <a:pt x="4" y="1"/>
                        <a:pt x="4" y="1"/>
                      </a:cubicBezTo>
                      <a:cubicBezTo>
                        <a:pt x="4" y="1"/>
                        <a:pt x="4" y="1"/>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2" name="Freeform 20"/>
                <p:cNvSpPr>
                  <a:spLocks noEditPoints="1"/>
                </p:cNvSpPr>
                <p:nvPr/>
              </p:nvSpPr>
              <p:spPr bwMode="auto">
                <a:xfrm>
                  <a:off x="-2620" y="2810"/>
                  <a:ext cx="179" cy="2"/>
                </a:xfrm>
                <a:custGeom>
                  <a:avLst/>
                  <a:gdLst/>
                  <a:ahLst/>
                  <a:cxnLst>
                    <a:cxn ang="0">
                      <a:pos x="178" y="2"/>
                    </a:cxn>
                    <a:cxn ang="0">
                      <a:pos x="178" y="0"/>
                    </a:cxn>
                    <a:cxn ang="0">
                      <a:pos x="178" y="2"/>
                    </a:cxn>
                    <a:cxn ang="0">
                      <a:pos x="0" y="0"/>
                    </a:cxn>
                    <a:cxn ang="0">
                      <a:pos x="0" y="2"/>
                    </a:cxn>
                    <a:cxn ang="0">
                      <a:pos x="0" y="2"/>
                    </a:cxn>
                    <a:cxn ang="0">
                      <a:pos x="0" y="2"/>
                    </a:cxn>
                    <a:cxn ang="0">
                      <a:pos x="0" y="0"/>
                    </a:cxn>
                    <a:cxn ang="0">
                      <a:pos x="178" y="0"/>
                    </a:cxn>
                    <a:cxn ang="0">
                      <a:pos x="178" y="0"/>
                    </a:cxn>
                  </a:cxnLst>
                  <a:rect l="0" t="0" r="r" b="b"/>
                  <a:pathLst>
                    <a:path w="178" h="2">
                      <a:moveTo>
                        <a:pt x="178" y="2"/>
                      </a:moveTo>
                      <a:lnTo>
                        <a:pt x="178" y="0"/>
                      </a:lnTo>
                      <a:lnTo>
                        <a:pt x="178" y="2"/>
                      </a:lnTo>
                      <a:close/>
                      <a:moveTo>
                        <a:pt x="0" y="0"/>
                      </a:moveTo>
                      <a:lnTo>
                        <a:pt x="0" y="2"/>
                      </a:lnTo>
                      <a:lnTo>
                        <a:pt x="0" y="2"/>
                      </a:lnTo>
                      <a:lnTo>
                        <a:pt x="0" y="2"/>
                      </a:lnTo>
                      <a:lnTo>
                        <a:pt x="0" y="0"/>
                      </a:lnTo>
                      <a:close/>
                      <a:moveTo>
                        <a:pt x="178" y="0"/>
                      </a:moveTo>
                      <a:lnTo>
                        <a:pt x="178"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173" name="Freeform 21"/>
                <p:cNvSpPr>
                  <a:spLocks noEditPoints="1"/>
                </p:cNvSpPr>
                <p:nvPr/>
              </p:nvSpPr>
              <p:spPr bwMode="auto">
                <a:xfrm>
                  <a:off x="-2620" y="2810"/>
                  <a:ext cx="179" cy="2"/>
                </a:xfrm>
                <a:custGeom>
                  <a:avLst/>
                  <a:gdLst/>
                  <a:ahLst/>
                  <a:cxnLst>
                    <a:cxn ang="0">
                      <a:pos x="178" y="2"/>
                    </a:cxn>
                    <a:cxn ang="0">
                      <a:pos x="178" y="0"/>
                    </a:cxn>
                    <a:cxn ang="0">
                      <a:pos x="0" y="0"/>
                    </a:cxn>
                    <a:cxn ang="0">
                      <a:pos x="0" y="2"/>
                    </a:cxn>
                    <a:cxn ang="0">
                      <a:pos x="0" y="2"/>
                    </a:cxn>
                    <a:cxn ang="0">
                      <a:pos x="0" y="2"/>
                    </a:cxn>
                    <a:cxn ang="0">
                      <a:pos x="178" y="0"/>
                    </a:cxn>
                    <a:cxn ang="0">
                      <a:pos x="178" y="0"/>
                    </a:cxn>
                  </a:cxnLst>
                  <a:rect l="0" t="0" r="r" b="b"/>
                  <a:pathLst>
                    <a:path w="178" h="2">
                      <a:moveTo>
                        <a:pt x="178" y="2"/>
                      </a:moveTo>
                      <a:lnTo>
                        <a:pt x="178" y="0"/>
                      </a:lnTo>
                      <a:moveTo>
                        <a:pt x="0" y="0"/>
                      </a:moveTo>
                      <a:lnTo>
                        <a:pt x="0" y="2"/>
                      </a:lnTo>
                      <a:lnTo>
                        <a:pt x="0" y="2"/>
                      </a:lnTo>
                      <a:lnTo>
                        <a:pt x="0" y="2"/>
                      </a:lnTo>
                      <a:moveTo>
                        <a:pt x="178" y="0"/>
                      </a:moveTo>
                      <a:lnTo>
                        <a:pt x="178" y="0"/>
                      </a:lnTo>
                    </a:path>
                  </a:pathLst>
                </a:custGeom>
                <a:grpFill/>
                <a:ln w="9525">
                  <a:noFill/>
                  <a:round/>
                  <a:headEnd/>
                  <a:tailEnd/>
                </a:ln>
              </p:spPr>
              <p:txBody>
                <a:bodyPr/>
                <a:lstStyle/>
                <a:p>
                  <a:pPr>
                    <a:defRPr/>
                  </a:pPr>
                  <a:endParaRPr lang="en-US" sz="1800" baseline="-25000">
                    <a:solidFill>
                      <a:prstClr val="black"/>
                    </a:solidFill>
                  </a:endParaRPr>
                </a:p>
              </p:txBody>
            </p:sp>
            <p:sp>
              <p:nvSpPr>
                <p:cNvPr id="174" name="Freeform 22"/>
                <p:cNvSpPr>
                  <a:spLocks/>
                </p:cNvSpPr>
                <p:nvPr/>
              </p:nvSpPr>
              <p:spPr bwMode="auto">
                <a:xfrm>
                  <a:off x="-1032" y="2810"/>
                  <a:ext cx="5" cy="2"/>
                </a:xfrm>
                <a:custGeom>
                  <a:avLst/>
                  <a:gdLst/>
                  <a:ahLst/>
                  <a:cxnLst>
                    <a:cxn ang="0">
                      <a:pos x="5" y="0"/>
                    </a:cxn>
                    <a:cxn ang="0">
                      <a:pos x="0" y="0"/>
                    </a:cxn>
                    <a:cxn ang="0">
                      <a:pos x="0" y="2"/>
                    </a:cxn>
                    <a:cxn ang="0">
                      <a:pos x="5" y="2"/>
                    </a:cxn>
                    <a:cxn ang="0">
                      <a:pos x="5" y="0"/>
                    </a:cxn>
                    <a:cxn ang="0">
                      <a:pos x="5" y="0"/>
                    </a:cxn>
                  </a:cxnLst>
                  <a:rect l="0" t="0" r="r" b="b"/>
                  <a:pathLst>
                    <a:path w="5" h="2">
                      <a:moveTo>
                        <a:pt x="5" y="0"/>
                      </a:moveTo>
                      <a:lnTo>
                        <a:pt x="0" y="0"/>
                      </a:lnTo>
                      <a:lnTo>
                        <a:pt x="0" y="2"/>
                      </a:lnTo>
                      <a:lnTo>
                        <a:pt x="5" y="2"/>
                      </a:lnTo>
                      <a:lnTo>
                        <a:pt x="5" y="0"/>
                      </a:lnTo>
                      <a:lnTo>
                        <a:pt x="5"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175" name="Freeform 23"/>
                <p:cNvSpPr>
                  <a:spLocks/>
                </p:cNvSpPr>
                <p:nvPr/>
              </p:nvSpPr>
              <p:spPr bwMode="auto">
                <a:xfrm>
                  <a:off x="-938" y="3276"/>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6" name="Freeform 24"/>
                <p:cNvSpPr>
                  <a:spLocks noEditPoints="1"/>
                </p:cNvSpPr>
                <p:nvPr/>
              </p:nvSpPr>
              <p:spPr bwMode="auto">
                <a:xfrm>
                  <a:off x="-3887" y="3352"/>
                  <a:ext cx="396" cy="0"/>
                </a:xfrm>
                <a:custGeom>
                  <a:avLst/>
                  <a:gdLst/>
                  <a:ahLst/>
                  <a:cxnLst>
                    <a:cxn ang="0">
                      <a:pos x="0" y="0"/>
                    </a:cxn>
                    <a:cxn ang="0">
                      <a:pos x="0" y="0"/>
                    </a:cxn>
                    <a:cxn ang="0">
                      <a:pos x="4" y="0"/>
                    </a:cxn>
                    <a:cxn ang="0">
                      <a:pos x="15" y="0"/>
                    </a:cxn>
                    <a:cxn ang="0">
                      <a:pos x="10" y="0"/>
                    </a:cxn>
                    <a:cxn ang="0">
                      <a:pos x="15" y="0"/>
                    </a:cxn>
                    <a:cxn ang="0">
                      <a:pos x="20" y="0"/>
                    </a:cxn>
                    <a:cxn ang="0">
                      <a:pos x="25" y="0"/>
                    </a:cxn>
                    <a:cxn ang="0">
                      <a:pos x="36" y="0"/>
                    </a:cxn>
                    <a:cxn ang="0">
                      <a:pos x="30" y="0"/>
                    </a:cxn>
                    <a:cxn ang="0">
                      <a:pos x="36" y="0"/>
                    </a:cxn>
                    <a:cxn ang="0">
                      <a:pos x="43" y="0"/>
                    </a:cxn>
                    <a:cxn ang="0">
                      <a:pos x="46" y="0"/>
                    </a:cxn>
                    <a:cxn ang="0">
                      <a:pos x="56" y="0"/>
                    </a:cxn>
                    <a:cxn ang="0">
                      <a:pos x="51" y="0"/>
                    </a:cxn>
                    <a:cxn ang="0">
                      <a:pos x="56" y="0"/>
                    </a:cxn>
                    <a:cxn ang="0">
                      <a:pos x="62" y="0"/>
                    </a:cxn>
                    <a:cxn ang="0">
                      <a:pos x="67" y="0"/>
                    </a:cxn>
                    <a:cxn ang="0">
                      <a:pos x="77" y="0"/>
                    </a:cxn>
                    <a:cxn ang="0">
                      <a:pos x="72" y="0"/>
                    </a:cxn>
                    <a:cxn ang="0">
                      <a:pos x="77" y="0"/>
                    </a:cxn>
                    <a:cxn ang="0">
                      <a:pos x="82" y="0"/>
                    </a:cxn>
                    <a:cxn ang="0">
                      <a:pos x="84" y="0"/>
                    </a:cxn>
                    <a:cxn ang="0">
                      <a:pos x="88" y="0"/>
                    </a:cxn>
                    <a:cxn ang="0">
                      <a:pos x="86" y="0"/>
                    </a:cxn>
                    <a:cxn ang="0">
                      <a:pos x="88" y="0"/>
                    </a:cxn>
                    <a:cxn ang="0">
                      <a:pos x="93" y="0"/>
                    </a:cxn>
                    <a:cxn ang="0">
                      <a:pos x="98" y="0"/>
                    </a:cxn>
                    <a:cxn ang="0">
                      <a:pos x="108" y="0"/>
                    </a:cxn>
                    <a:cxn ang="0">
                      <a:pos x="103" y="0"/>
                    </a:cxn>
                    <a:cxn ang="0">
                      <a:pos x="108" y="0"/>
                    </a:cxn>
                    <a:cxn ang="0">
                      <a:pos x="114" y="0"/>
                    </a:cxn>
                    <a:cxn ang="0">
                      <a:pos x="119" y="0"/>
                    </a:cxn>
                    <a:cxn ang="0">
                      <a:pos x="126" y="0"/>
                    </a:cxn>
                    <a:cxn ang="0">
                      <a:pos x="124" y="0"/>
                    </a:cxn>
                    <a:cxn ang="0">
                      <a:pos x="126" y="0"/>
                    </a:cxn>
                    <a:cxn ang="0">
                      <a:pos x="128" y="0"/>
                    </a:cxn>
                    <a:cxn ang="0">
                      <a:pos x="129" y="0"/>
                    </a:cxn>
                    <a:cxn ang="0">
                      <a:pos x="140" y="0"/>
                    </a:cxn>
                    <a:cxn ang="0">
                      <a:pos x="134" y="0"/>
                    </a:cxn>
                    <a:cxn ang="0">
                      <a:pos x="140" y="0"/>
                    </a:cxn>
                    <a:cxn ang="0">
                      <a:pos x="145" y="0"/>
                    </a:cxn>
                    <a:cxn ang="0">
                      <a:pos x="150" y="0"/>
                    </a:cxn>
                    <a:cxn ang="0">
                      <a:pos x="160" y="0"/>
                    </a:cxn>
                    <a:cxn ang="0">
                      <a:pos x="155" y="0"/>
                    </a:cxn>
                    <a:cxn ang="0">
                      <a:pos x="160" y="0"/>
                    </a:cxn>
                    <a:cxn ang="0">
                      <a:pos x="166" y="0"/>
                    </a:cxn>
                    <a:cxn ang="0">
                      <a:pos x="167" y="0"/>
                    </a:cxn>
                  </a:cxnLst>
                  <a:rect l="0" t="0" r="r" b="b"/>
                  <a:pathLst>
                    <a:path w="167">
                      <a:moveTo>
                        <a:pt x="4" y="0"/>
                      </a:moveTo>
                      <a:cubicBezTo>
                        <a:pt x="0" y="0"/>
                        <a:pt x="0" y="0"/>
                        <a:pt x="0" y="0"/>
                      </a:cubicBezTo>
                      <a:cubicBezTo>
                        <a:pt x="0" y="0"/>
                        <a:pt x="0" y="0"/>
                        <a:pt x="0" y="0"/>
                      </a:cubicBezTo>
                      <a:cubicBezTo>
                        <a:pt x="0" y="0"/>
                        <a:pt x="0" y="0"/>
                        <a:pt x="0" y="0"/>
                      </a:cubicBezTo>
                      <a:cubicBezTo>
                        <a:pt x="0" y="0"/>
                        <a:pt x="0" y="0"/>
                        <a:pt x="0" y="0"/>
                      </a:cubicBezTo>
                      <a:cubicBezTo>
                        <a:pt x="4" y="0"/>
                        <a:pt x="4" y="0"/>
                        <a:pt x="4" y="0"/>
                      </a:cubicBezTo>
                      <a:cubicBezTo>
                        <a:pt x="4" y="0"/>
                        <a:pt x="4" y="0"/>
                        <a:pt x="4" y="0"/>
                      </a:cubicBezTo>
                      <a:moveTo>
                        <a:pt x="15" y="0"/>
                      </a:moveTo>
                      <a:cubicBezTo>
                        <a:pt x="10" y="0"/>
                        <a:pt x="10" y="0"/>
                        <a:pt x="10" y="0"/>
                      </a:cubicBezTo>
                      <a:cubicBezTo>
                        <a:pt x="10" y="0"/>
                        <a:pt x="10" y="0"/>
                        <a:pt x="10" y="0"/>
                      </a:cubicBezTo>
                      <a:cubicBezTo>
                        <a:pt x="15" y="0"/>
                        <a:pt x="15" y="0"/>
                        <a:pt x="15" y="0"/>
                      </a:cubicBezTo>
                      <a:cubicBezTo>
                        <a:pt x="15" y="0"/>
                        <a:pt x="15" y="0"/>
                        <a:pt x="15" y="0"/>
                      </a:cubicBezTo>
                      <a:moveTo>
                        <a:pt x="25" y="0"/>
                      </a:moveTo>
                      <a:cubicBezTo>
                        <a:pt x="20" y="0"/>
                        <a:pt x="20" y="0"/>
                        <a:pt x="20" y="0"/>
                      </a:cubicBezTo>
                      <a:cubicBezTo>
                        <a:pt x="20" y="0"/>
                        <a:pt x="20" y="0"/>
                        <a:pt x="20" y="0"/>
                      </a:cubicBezTo>
                      <a:cubicBezTo>
                        <a:pt x="25" y="0"/>
                        <a:pt x="25" y="0"/>
                        <a:pt x="25" y="0"/>
                      </a:cubicBezTo>
                      <a:cubicBezTo>
                        <a:pt x="25" y="0"/>
                        <a:pt x="25" y="0"/>
                        <a:pt x="25" y="0"/>
                      </a:cubicBezTo>
                      <a:moveTo>
                        <a:pt x="36" y="0"/>
                      </a:moveTo>
                      <a:cubicBezTo>
                        <a:pt x="30" y="0"/>
                        <a:pt x="30" y="0"/>
                        <a:pt x="30" y="0"/>
                      </a:cubicBezTo>
                      <a:cubicBezTo>
                        <a:pt x="30" y="0"/>
                        <a:pt x="30" y="0"/>
                        <a:pt x="30" y="0"/>
                      </a:cubicBezTo>
                      <a:cubicBezTo>
                        <a:pt x="36" y="0"/>
                        <a:pt x="36" y="0"/>
                        <a:pt x="36" y="0"/>
                      </a:cubicBezTo>
                      <a:cubicBezTo>
                        <a:pt x="36" y="0"/>
                        <a:pt x="36" y="0"/>
                        <a:pt x="36" y="0"/>
                      </a:cubicBezTo>
                      <a:moveTo>
                        <a:pt x="46" y="0"/>
                      </a:moveTo>
                      <a:cubicBezTo>
                        <a:pt x="43" y="0"/>
                        <a:pt x="43" y="0"/>
                        <a:pt x="43" y="0"/>
                      </a:cubicBezTo>
                      <a:cubicBezTo>
                        <a:pt x="43" y="0"/>
                        <a:pt x="43" y="0"/>
                        <a:pt x="43" y="0"/>
                      </a:cubicBezTo>
                      <a:cubicBezTo>
                        <a:pt x="46" y="0"/>
                        <a:pt x="46" y="0"/>
                        <a:pt x="46" y="0"/>
                      </a:cubicBezTo>
                      <a:cubicBezTo>
                        <a:pt x="46" y="0"/>
                        <a:pt x="46" y="0"/>
                        <a:pt x="46" y="0"/>
                      </a:cubicBezTo>
                      <a:moveTo>
                        <a:pt x="56" y="0"/>
                      </a:moveTo>
                      <a:cubicBezTo>
                        <a:pt x="51" y="0"/>
                        <a:pt x="51" y="0"/>
                        <a:pt x="51" y="0"/>
                      </a:cubicBezTo>
                      <a:cubicBezTo>
                        <a:pt x="51" y="0"/>
                        <a:pt x="51" y="0"/>
                        <a:pt x="51" y="0"/>
                      </a:cubicBezTo>
                      <a:cubicBezTo>
                        <a:pt x="56" y="0"/>
                        <a:pt x="56" y="0"/>
                        <a:pt x="56" y="0"/>
                      </a:cubicBezTo>
                      <a:cubicBezTo>
                        <a:pt x="56" y="0"/>
                        <a:pt x="56" y="0"/>
                        <a:pt x="56" y="0"/>
                      </a:cubicBezTo>
                      <a:moveTo>
                        <a:pt x="67" y="0"/>
                      </a:moveTo>
                      <a:cubicBezTo>
                        <a:pt x="62" y="0"/>
                        <a:pt x="62" y="0"/>
                        <a:pt x="62" y="0"/>
                      </a:cubicBezTo>
                      <a:cubicBezTo>
                        <a:pt x="62" y="0"/>
                        <a:pt x="62" y="0"/>
                        <a:pt x="62" y="0"/>
                      </a:cubicBezTo>
                      <a:cubicBezTo>
                        <a:pt x="67" y="0"/>
                        <a:pt x="67" y="0"/>
                        <a:pt x="67" y="0"/>
                      </a:cubicBezTo>
                      <a:cubicBezTo>
                        <a:pt x="67" y="0"/>
                        <a:pt x="67" y="0"/>
                        <a:pt x="67" y="0"/>
                      </a:cubicBezTo>
                      <a:moveTo>
                        <a:pt x="77" y="0"/>
                      </a:moveTo>
                      <a:cubicBezTo>
                        <a:pt x="72" y="0"/>
                        <a:pt x="72" y="0"/>
                        <a:pt x="72" y="0"/>
                      </a:cubicBezTo>
                      <a:cubicBezTo>
                        <a:pt x="72" y="0"/>
                        <a:pt x="72" y="0"/>
                        <a:pt x="72" y="0"/>
                      </a:cubicBezTo>
                      <a:cubicBezTo>
                        <a:pt x="77" y="0"/>
                        <a:pt x="77" y="0"/>
                        <a:pt x="77" y="0"/>
                      </a:cubicBezTo>
                      <a:cubicBezTo>
                        <a:pt x="77" y="0"/>
                        <a:pt x="77" y="0"/>
                        <a:pt x="77" y="0"/>
                      </a:cubicBezTo>
                      <a:moveTo>
                        <a:pt x="84" y="0"/>
                      </a:moveTo>
                      <a:cubicBezTo>
                        <a:pt x="82" y="0"/>
                        <a:pt x="82" y="0"/>
                        <a:pt x="82" y="0"/>
                      </a:cubicBezTo>
                      <a:cubicBezTo>
                        <a:pt x="82" y="0"/>
                        <a:pt x="82" y="0"/>
                        <a:pt x="82" y="0"/>
                      </a:cubicBezTo>
                      <a:cubicBezTo>
                        <a:pt x="84" y="0"/>
                        <a:pt x="84" y="0"/>
                        <a:pt x="84" y="0"/>
                      </a:cubicBezTo>
                      <a:cubicBezTo>
                        <a:pt x="84" y="0"/>
                        <a:pt x="84" y="0"/>
                        <a:pt x="84" y="0"/>
                      </a:cubicBezTo>
                      <a:moveTo>
                        <a:pt x="88" y="0"/>
                      </a:moveTo>
                      <a:cubicBezTo>
                        <a:pt x="86" y="0"/>
                        <a:pt x="86" y="0"/>
                        <a:pt x="86" y="0"/>
                      </a:cubicBezTo>
                      <a:cubicBezTo>
                        <a:pt x="86" y="0"/>
                        <a:pt x="86" y="0"/>
                        <a:pt x="86" y="0"/>
                      </a:cubicBezTo>
                      <a:cubicBezTo>
                        <a:pt x="88" y="0"/>
                        <a:pt x="88" y="0"/>
                        <a:pt x="88" y="0"/>
                      </a:cubicBezTo>
                      <a:cubicBezTo>
                        <a:pt x="88" y="0"/>
                        <a:pt x="88" y="0"/>
                        <a:pt x="88" y="0"/>
                      </a:cubicBezTo>
                      <a:moveTo>
                        <a:pt x="98" y="0"/>
                      </a:moveTo>
                      <a:cubicBezTo>
                        <a:pt x="93" y="0"/>
                        <a:pt x="93" y="0"/>
                        <a:pt x="93" y="0"/>
                      </a:cubicBezTo>
                      <a:cubicBezTo>
                        <a:pt x="93" y="0"/>
                        <a:pt x="93" y="0"/>
                        <a:pt x="93" y="0"/>
                      </a:cubicBezTo>
                      <a:cubicBezTo>
                        <a:pt x="98" y="0"/>
                        <a:pt x="98" y="0"/>
                        <a:pt x="98" y="0"/>
                      </a:cubicBezTo>
                      <a:cubicBezTo>
                        <a:pt x="98" y="0"/>
                        <a:pt x="98" y="0"/>
                        <a:pt x="98" y="0"/>
                      </a:cubicBezTo>
                      <a:moveTo>
                        <a:pt x="108" y="0"/>
                      </a:moveTo>
                      <a:cubicBezTo>
                        <a:pt x="103" y="0"/>
                        <a:pt x="103" y="0"/>
                        <a:pt x="103" y="0"/>
                      </a:cubicBezTo>
                      <a:cubicBezTo>
                        <a:pt x="103" y="0"/>
                        <a:pt x="103" y="0"/>
                        <a:pt x="103" y="0"/>
                      </a:cubicBezTo>
                      <a:cubicBezTo>
                        <a:pt x="108" y="0"/>
                        <a:pt x="108" y="0"/>
                        <a:pt x="108" y="0"/>
                      </a:cubicBezTo>
                      <a:cubicBezTo>
                        <a:pt x="108" y="0"/>
                        <a:pt x="108" y="0"/>
                        <a:pt x="108" y="0"/>
                      </a:cubicBezTo>
                      <a:moveTo>
                        <a:pt x="119" y="0"/>
                      </a:moveTo>
                      <a:cubicBezTo>
                        <a:pt x="114" y="0"/>
                        <a:pt x="114" y="0"/>
                        <a:pt x="114" y="0"/>
                      </a:cubicBezTo>
                      <a:cubicBezTo>
                        <a:pt x="114" y="0"/>
                        <a:pt x="114" y="0"/>
                        <a:pt x="114" y="0"/>
                      </a:cubicBezTo>
                      <a:cubicBezTo>
                        <a:pt x="119" y="0"/>
                        <a:pt x="119" y="0"/>
                        <a:pt x="119" y="0"/>
                      </a:cubicBezTo>
                      <a:cubicBezTo>
                        <a:pt x="119" y="0"/>
                        <a:pt x="119" y="0"/>
                        <a:pt x="119" y="0"/>
                      </a:cubicBezTo>
                      <a:moveTo>
                        <a:pt x="126" y="0"/>
                      </a:moveTo>
                      <a:cubicBezTo>
                        <a:pt x="124" y="0"/>
                        <a:pt x="124" y="0"/>
                        <a:pt x="124" y="0"/>
                      </a:cubicBezTo>
                      <a:cubicBezTo>
                        <a:pt x="124" y="0"/>
                        <a:pt x="124" y="0"/>
                        <a:pt x="124" y="0"/>
                      </a:cubicBezTo>
                      <a:cubicBezTo>
                        <a:pt x="126" y="0"/>
                        <a:pt x="126" y="0"/>
                        <a:pt x="126" y="0"/>
                      </a:cubicBezTo>
                      <a:cubicBezTo>
                        <a:pt x="126" y="0"/>
                        <a:pt x="126" y="0"/>
                        <a:pt x="126" y="0"/>
                      </a:cubicBezTo>
                      <a:moveTo>
                        <a:pt x="129" y="0"/>
                      </a:moveTo>
                      <a:cubicBezTo>
                        <a:pt x="128" y="0"/>
                        <a:pt x="128" y="0"/>
                        <a:pt x="128" y="0"/>
                      </a:cubicBezTo>
                      <a:cubicBezTo>
                        <a:pt x="128" y="0"/>
                        <a:pt x="128" y="0"/>
                        <a:pt x="128" y="0"/>
                      </a:cubicBezTo>
                      <a:cubicBezTo>
                        <a:pt x="129" y="0"/>
                        <a:pt x="129" y="0"/>
                        <a:pt x="129" y="0"/>
                      </a:cubicBezTo>
                      <a:cubicBezTo>
                        <a:pt x="129" y="0"/>
                        <a:pt x="129" y="0"/>
                        <a:pt x="129" y="0"/>
                      </a:cubicBezTo>
                      <a:moveTo>
                        <a:pt x="140" y="0"/>
                      </a:moveTo>
                      <a:cubicBezTo>
                        <a:pt x="134" y="0"/>
                        <a:pt x="134" y="0"/>
                        <a:pt x="134" y="0"/>
                      </a:cubicBezTo>
                      <a:cubicBezTo>
                        <a:pt x="134" y="0"/>
                        <a:pt x="134" y="0"/>
                        <a:pt x="134" y="0"/>
                      </a:cubicBezTo>
                      <a:cubicBezTo>
                        <a:pt x="140" y="0"/>
                        <a:pt x="140" y="0"/>
                        <a:pt x="140" y="0"/>
                      </a:cubicBezTo>
                      <a:cubicBezTo>
                        <a:pt x="140" y="0"/>
                        <a:pt x="140" y="0"/>
                        <a:pt x="140" y="0"/>
                      </a:cubicBezTo>
                      <a:moveTo>
                        <a:pt x="150" y="0"/>
                      </a:moveTo>
                      <a:cubicBezTo>
                        <a:pt x="145" y="0"/>
                        <a:pt x="145" y="0"/>
                        <a:pt x="145" y="0"/>
                      </a:cubicBezTo>
                      <a:cubicBezTo>
                        <a:pt x="145" y="0"/>
                        <a:pt x="145" y="0"/>
                        <a:pt x="145" y="0"/>
                      </a:cubicBezTo>
                      <a:cubicBezTo>
                        <a:pt x="150" y="0"/>
                        <a:pt x="150" y="0"/>
                        <a:pt x="150" y="0"/>
                      </a:cubicBezTo>
                      <a:cubicBezTo>
                        <a:pt x="150" y="0"/>
                        <a:pt x="150" y="0"/>
                        <a:pt x="150" y="0"/>
                      </a:cubicBezTo>
                      <a:moveTo>
                        <a:pt x="160" y="0"/>
                      </a:moveTo>
                      <a:cubicBezTo>
                        <a:pt x="155" y="0"/>
                        <a:pt x="155" y="0"/>
                        <a:pt x="155" y="0"/>
                      </a:cubicBezTo>
                      <a:cubicBezTo>
                        <a:pt x="155" y="0"/>
                        <a:pt x="155" y="0"/>
                        <a:pt x="155" y="0"/>
                      </a:cubicBezTo>
                      <a:cubicBezTo>
                        <a:pt x="160" y="0"/>
                        <a:pt x="160" y="0"/>
                        <a:pt x="160" y="0"/>
                      </a:cubicBezTo>
                      <a:cubicBezTo>
                        <a:pt x="160" y="0"/>
                        <a:pt x="160" y="0"/>
                        <a:pt x="160" y="0"/>
                      </a:cubicBezTo>
                      <a:moveTo>
                        <a:pt x="167" y="0"/>
                      </a:moveTo>
                      <a:cubicBezTo>
                        <a:pt x="166" y="0"/>
                        <a:pt x="166" y="0"/>
                        <a:pt x="166" y="0"/>
                      </a:cubicBezTo>
                      <a:cubicBezTo>
                        <a:pt x="166" y="0"/>
                        <a:pt x="166" y="0"/>
                        <a:pt x="166" y="0"/>
                      </a:cubicBezTo>
                      <a:cubicBezTo>
                        <a:pt x="167" y="0"/>
                        <a:pt x="167" y="0"/>
                        <a:pt x="167" y="0"/>
                      </a:cubicBezTo>
                      <a:cubicBezTo>
                        <a:pt x="167" y="0"/>
                        <a:pt x="167" y="0"/>
                        <a:pt x="167"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7" name="Freeform 25"/>
                <p:cNvSpPr>
                  <a:spLocks noEditPoints="1"/>
                </p:cNvSpPr>
                <p:nvPr/>
              </p:nvSpPr>
              <p:spPr bwMode="auto">
                <a:xfrm>
                  <a:off x="-2903" y="3355"/>
                  <a:ext cx="287" cy="2"/>
                </a:xfrm>
                <a:custGeom>
                  <a:avLst/>
                  <a:gdLst/>
                  <a:ahLst/>
                  <a:cxnLst>
                    <a:cxn ang="0">
                      <a:pos x="0" y="0"/>
                    </a:cxn>
                    <a:cxn ang="0">
                      <a:pos x="0" y="0"/>
                    </a:cxn>
                    <a:cxn ang="0">
                      <a:pos x="0" y="1"/>
                    </a:cxn>
                    <a:cxn ang="0">
                      <a:pos x="0" y="1"/>
                    </a:cxn>
                    <a:cxn ang="0">
                      <a:pos x="0" y="0"/>
                    </a:cxn>
                    <a:cxn ang="0">
                      <a:pos x="121" y="0"/>
                    </a:cxn>
                    <a:cxn ang="0">
                      <a:pos x="120" y="0"/>
                    </a:cxn>
                    <a:cxn ang="0">
                      <a:pos x="120" y="1"/>
                    </a:cxn>
                    <a:cxn ang="0">
                      <a:pos x="120" y="1"/>
                    </a:cxn>
                    <a:cxn ang="0">
                      <a:pos x="121" y="0"/>
                    </a:cxn>
                  </a:cxnLst>
                  <a:rect l="0" t="0" r="r" b="b"/>
                  <a:pathLst>
                    <a:path w="121" h="1">
                      <a:moveTo>
                        <a:pt x="0" y="0"/>
                      </a:moveTo>
                      <a:cubicBezTo>
                        <a:pt x="0" y="0"/>
                        <a:pt x="0" y="0"/>
                        <a:pt x="0" y="0"/>
                      </a:cubicBezTo>
                      <a:cubicBezTo>
                        <a:pt x="0" y="1"/>
                        <a:pt x="0" y="1"/>
                        <a:pt x="0" y="1"/>
                      </a:cubicBezTo>
                      <a:cubicBezTo>
                        <a:pt x="0" y="1"/>
                        <a:pt x="0" y="1"/>
                        <a:pt x="0" y="1"/>
                      </a:cubicBezTo>
                      <a:cubicBezTo>
                        <a:pt x="0" y="0"/>
                        <a:pt x="0" y="0"/>
                        <a:pt x="0" y="0"/>
                      </a:cubicBezTo>
                      <a:moveTo>
                        <a:pt x="121" y="0"/>
                      </a:moveTo>
                      <a:cubicBezTo>
                        <a:pt x="120" y="0"/>
                        <a:pt x="120" y="0"/>
                        <a:pt x="120" y="0"/>
                      </a:cubicBezTo>
                      <a:cubicBezTo>
                        <a:pt x="120" y="1"/>
                        <a:pt x="120" y="1"/>
                        <a:pt x="120" y="1"/>
                      </a:cubicBezTo>
                      <a:cubicBezTo>
                        <a:pt x="120" y="1"/>
                        <a:pt x="120" y="1"/>
                        <a:pt x="120" y="1"/>
                      </a:cubicBezTo>
                      <a:cubicBezTo>
                        <a:pt x="120" y="1"/>
                        <a:pt x="120" y="1"/>
                        <a:pt x="12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8" name="Freeform 26"/>
                <p:cNvSpPr>
                  <a:spLocks noEditPoints="1"/>
                </p:cNvSpPr>
                <p:nvPr/>
              </p:nvSpPr>
              <p:spPr bwMode="auto">
                <a:xfrm>
                  <a:off x="-2019" y="3355"/>
                  <a:ext cx="85" cy="2"/>
                </a:xfrm>
                <a:custGeom>
                  <a:avLst/>
                  <a:gdLst/>
                  <a:ahLst/>
                  <a:cxnLst>
                    <a:cxn ang="0">
                      <a:pos x="0" y="0"/>
                    </a:cxn>
                    <a:cxn ang="0">
                      <a:pos x="0" y="0"/>
                    </a:cxn>
                    <a:cxn ang="0">
                      <a:pos x="0" y="1"/>
                    </a:cxn>
                    <a:cxn ang="0">
                      <a:pos x="0" y="1"/>
                    </a:cxn>
                    <a:cxn ang="0">
                      <a:pos x="0" y="0"/>
                    </a:cxn>
                    <a:cxn ang="0">
                      <a:pos x="36" y="0"/>
                    </a:cxn>
                    <a:cxn ang="0">
                      <a:pos x="36" y="0"/>
                    </a:cxn>
                    <a:cxn ang="0">
                      <a:pos x="36" y="0"/>
                    </a:cxn>
                    <a:cxn ang="0">
                      <a:pos x="36" y="0"/>
                    </a:cxn>
                  </a:cxnLst>
                  <a:rect l="0" t="0" r="r" b="b"/>
                  <a:pathLst>
                    <a:path w="36" h="1">
                      <a:moveTo>
                        <a:pt x="0" y="0"/>
                      </a:moveTo>
                      <a:cubicBezTo>
                        <a:pt x="0" y="0"/>
                        <a:pt x="0" y="0"/>
                        <a:pt x="0" y="0"/>
                      </a:cubicBezTo>
                      <a:cubicBezTo>
                        <a:pt x="0" y="1"/>
                        <a:pt x="0" y="1"/>
                        <a:pt x="0" y="1"/>
                      </a:cubicBezTo>
                      <a:cubicBezTo>
                        <a:pt x="0" y="1"/>
                        <a:pt x="0" y="1"/>
                        <a:pt x="0" y="1"/>
                      </a:cubicBezTo>
                      <a:cubicBezTo>
                        <a:pt x="0" y="0"/>
                        <a:pt x="0" y="0"/>
                        <a:pt x="0" y="0"/>
                      </a:cubicBezTo>
                      <a:moveTo>
                        <a:pt x="36" y="0"/>
                      </a:moveTo>
                      <a:cubicBezTo>
                        <a:pt x="36" y="0"/>
                        <a:pt x="36" y="0"/>
                        <a:pt x="36" y="0"/>
                      </a:cubicBezTo>
                      <a:cubicBezTo>
                        <a:pt x="36" y="0"/>
                        <a:pt x="36" y="0"/>
                        <a:pt x="36" y="0"/>
                      </a:cubicBezTo>
                      <a:cubicBezTo>
                        <a:pt x="36" y="0"/>
                        <a:pt x="36" y="0"/>
                        <a:pt x="36"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9" name="Freeform 27"/>
                <p:cNvSpPr>
                  <a:spLocks/>
                </p:cNvSpPr>
                <p:nvPr/>
              </p:nvSpPr>
              <p:spPr bwMode="auto">
                <a:xfrm>
                  <a:off x="-912" y="3355"/>
                  <a:ext cx="3" cy="2"/>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0" name="Freeform 28"/>
                <p:cNvSpPr>
                  <a:spLocks/>
                </p:cNvSpPr>
                <p:nvPr/>
              </p:nvSpPr>
              <p:spPr bwMode="auto">
                <a:xfrm>
                  <a:off x="-808" y="3357"/>
                  <a:ext cx="2" cy="0"/>
                </a:xfrm>
                <a:custGeom>
                  <a:avLst/>
                  <a:gdLst/>
                  <a:ahLst/>
                  <a:cxnLst>
                    <a:cxn ang="0">
                      <a:pos x="1" y="0"/>
                    </a:cxn>
                    <a:cxn ang="0">
                      <a:pos x="0" y="0"/>
                    </a:cxn>
                    <a:cxn ang="0">
                      <a:pos x="1" y="0"/>
                    </a:cxn>
                    <a:cxn ang="0">
                      <a:pos x="1" y="0"/>
                    </a:cxn>
                  </a:cxnLst>
                  <a:rect l="0" t="0" r="r" b="b"/>
                  <a:pathLst>
                    <a:path w="1">
                      <a:moveTo>
                        <a:pt x="1" y="0"/>
                      </a:moveTo>
                      <a:cubicBezTo>
                        <a:pt x="0" y="0"/>
                        <a:pt x="0" y="0"/>
                        <a:pt x="0" y="0"/>
                      </a:cubicBezTo>
                      <a:cubicBezTo>
                        <a:pt x="1" y="0"/>
                        <a:pt x="1" y="0"/>
                        <a:pt x="1" y="0"/>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1" name="Freeform 29"/>
                <p:cNvSpPr>
                  <a:spLocks/>
                </p:cNvSpPr>
                <p:nvPr/>
              </p:nvSpPr>
              <p:spPr bwMode="auto">
                <a:xfrm>
                  <a:off x="-1049"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2" name="Freeform 30"/>
                <p:cNvSpPr>
                  <a:spLocks/>
                </p:cNvSpPr>
                <p:nvPr/>
              </p:nvSpPr>
              <p:spPr bwMode="auto">
                <a:xfrm>
                  <a:off x="-1103" y="2256"/>
                  <a:ext cx="6" cy="3"/>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0"/>
                        <a:pt x="0" y="0"/>
                        <a:pt x="0" y="1"/>
                      </a:cubicBezTo>
                      <a:cubicBezTo>
                        <a:pt x="3" y="1"/>
                        <a:pt x="3" y="1"/>
                        <a:pt x="3"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3" name="Freeform 31"/>
                <p:cNvSpPr>
                  <a:spLocks/>
                </p:cNvSpPr>
                <p:nvPr/>
              </p:nvSpPr>
              <p:spPr bwMode="auto">
                <a:xfrm>
                  <a:off x="-2382" y="1987"/>
                  <a:ext cx="91" cy="270"/>
                </a:xfrm>
                <a:custGeom>
                  <a:avLst/>
                  <a:gdLst/>
                  <a:ahLst/>
                  <a:cxnLst>
                    <a:cxn ang="0">
                      <a:pos x="39" y="0"/>
                    </a:cxn>
                    <a:cxn ang="0">
                      <a:pos x="37" y="0"/>
                    </a:cxn>
                    <a:cxn ang="0">
                      <a:pos x="35" y="5"/>
                    </a:cxn>
                    <a:cxn ang="0">
                      <a:pos x="0" y="114"/>
                    </a:cxn>
                    <a:cxn ang="0">
                      <a:pos x="2" y="114"/>
                    </a:cxn>
                    <a:cxn ang="0">
                      <a:pos x="5" y="101"/>
                    </a:cxn>
                    <a:cxn ang="0">
                      <a:pos x="5" y="101"/>
                    </a:cxn>
                    <a:cxn ang="0">
                      <a:pos x="5" y="100"/>
                    </a:cxn>
                    <a:cxn ang="0">
                      <a:pos x="6" y="100"/>
                    </a:cxn>
                    <a:cxn ang="0">
                      <a:pos x="12" y="77"/>
                    </a:cxn>
                    <a:cxn ang="0">
                      <a:pos x="29" y="26"/>
                    </a:cxn>
                    <a:cxn ang="0">
                      <a:pos x="35" y="11"/>
                    </a:cxn>
                    <a:cxn ang="0">
                      <a:pos x="37" y="6"/>
                    </a:cxn>
                    <a:cxn ang="0">
                      <a:pos x="37" y="6"/>
                    </a:cxn>
                    <a:cxn ang="0">
                      <a:pos x="37" y="6"/>
                    </a:cxn>
                    <a:cxn ang="0">
                      <a:pos x="39" y="0"/>
                    </a:cxn>
                  </a:cxnLst>
                  <a:rect l="0" t="0" r="r" b="b"/>
                  <a:pathLst>
                    <a:path w="39" h="114">
                      <a:moveTo>
                        <a:pt x="39" y="0"/>
                      </a:moveTo>
                      <a:cubicBezTo>
                        <a:pt x="37" y="0"/>
                        <a:pt x="37" y="0"/>
                        <a:pt x="37" y="0"/>
                      </a:cubicBezTo>
                      <a:cubicBezTo>
                        <a:pt x="36" y="1"/>
                        <a:pt x="36" y="3"/>
                        <a:pt x="35" y="5"/>
                      </a:cubicBezTo>
                      <a:cubicBezTo>
                        <a:pt x="34" y="6"/>
                        <a:pt x="15" y="54"/>
                        <a:pt x="0" y="114"/>
                      </a:cubicBezTo>
                      <a:cubicBezTo>
                        <a:pt x="2" y="114"/>
                        <a:pt x="2" y="114"/>
                        <a:pt x="2" y="114"/>
                      </a:cubicBezTo>
                      <a:cubicBezTo>
                        <a:pt x="3" y="109"/>
                        <a:pt x="4" y="105"/>
                        <a:pt x="5" y="101"/>
                      </a:cubicBezTo>
                      <a:cubicBezTo>
                        <a:pt x="5" y="101"/>
                        <a:pt x="5" y="101"/>
                        <a:pt x="5" y="101"/>
                      </a:cubicBezTo>
                      <a:cubicBezTo>
                        <a:pt x="5" y="100"/>
                        <a:pt x="5" y="100"/>
                        <a:pt x="5" y="100"/>
                      </a:cubicBezTo>
                      <a:cubicBezTo>
                        <a:pt x="6" y="100"/>
                        <a:pt x="6" y="100"/>
                        <a:pt x="6" y="100"/>
                      </a:cubicBezTo>
                      <a:cubicBezTo>
                        <a:pt x="8" y="92"/>
                        <a:pt x="10" y="85"/>
                        <a:pt x="12" y="77"/>
                      </a:cubicBezTo>
                      <a:cubicBezTo>
                        <a:pt x="18" y="56"/>
                        <a:pt x="24" y="38"/>
                        <a:pt x="29" y="26"/>
                      </a:cubicBezTo>
                      <a:cubicBezTo>
                        <a:pt x="31" y="19"/>
                        <a:pt x="33" y="14"/>
                        <a:pt x="35" y="11"/>
                      </a:cubicBezTo>
                      <a:cubicBezTo>
                        <a:pt x="36" y="7"/>
                        <a:pt x="37" y="6"/>
                        <a:pt x="37" y="6"/>
                      </a:cubicBezTo>
                      <a:cubicBezTo>
                        <a:pt x="37" y="6"/>
                        <a:pt x="37" y="6"/>
                        <a:pt x="37" y="6"/>
                      </a:cubicBezTo>
                      <a:cubicBezTo>
                        <a:pt x="37" y="6"/>
                        <a:pt x="37" y="6"/>
                        <a:pt x="37" y="6"/>
                      </a:cubicBezTo>
                      <a:cubicBezTo>
                        <a:pt x="38" y="3"/>
                        <a:pt x="38" y="2"/>
                        <a:pt x="39"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4" name="Freeform 32"/>
                <p:cNvSpPr>
                  <a:spLocks/>
                </p:cNvSpPr>
                <p:nvPr/>
              </p:nvSpPr>
              <p:spPr bwMode="auto">
                <a:xfrm>
                  <a:off x="-2369" y="2222"/>
                  <a:ext cx="2" cy="3"/>
                </a:xfrm>
                <a:custGeom>
                  <a:avLst/>
                  <a:gdLst/>
                  <a:ahLst/>
                  <a:cxnLst>
                    <a:cxn ang="0">
                      <a:pos x="1" y="0"/>
                    </a:cxn>
                    <a:cxn ang="0">
                      <a:pos x="0" y="0"/>
                    </a:cxn>
                    <a:cxn ang="0">
                      <a:pos x="0" y="1"/>
                    </a:cxn>
                    <a:cxn ang="0">
                      <a:pos x="0" y="1"/>
                    </a:cxn>
                    <a:cxn ang="0">
                      <a:pos x="1" y="0"/>
                    </a:cxn>
                  </a:cxnLst>
                  <a:rect l="0" t="0" r="r" b="b"/>
                  <a:pathLst>
                    <a:path w="1" h="1">
                      <a:moveTo>
                        <a:pt x="1" y="0"/>
                      </a:moveTo>
                      <a:cubicBezTo>
                        <a:pt x="0" y="0"/>
                        <a:pt x="0" y="0"/>
                        <a:pt x="0" y="0"/>
                      </a:cubicBezTo>
                      <a:cubicBezTo>
                        <a:pt x="0" y="1"/>
                        <a:pt x="0" y="1"/>
                        <a:pt x="0" y="1"/>
                      </a:cubicBezTo>
                      <a:cubicBezTo>
                        <a:pt x="0" y="1"/>
                        <a:pt x="0" y="1"/>
                        <a:pt x="0" y="1"/>
                      </a:cubicBezTo>
                      <a:cubicBezTo>
                        <a:pt x="0" y="0"/>
                        <a:pt x="0"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5" name="Freeform 33"/>
                <p:cNvSpPr>
                  <a:spLocks noEditPoints="1"/>
                </p:cNvSpPr>
                <p:nvPr/>
              </p:nvSpPr>
              <p:spPr bwMode="auto">
                <a:xfrm>
                  <a:off x="-2417" y="1522"/>
                  <a:ext cx="415" cy="1054"/>
                </a:xfrm>
                <a:custGeom>
                  <a:avLst/>
                  <a:gdLst/>
                  <a:ahLst/>
                  <a:cxnLst>
                    <a:cxn ang="0">
                      <a:pos x="2" y="413"/>
                    </a:cxn>
                    <a:cxn ang="0">
                      <a:pos x="0" y="413"/>
                    </a:cxn>
                    <a:cxn ang="0">
                      <a:pos x="0" y="421"/>
                    </a:cxn>
                    <a:cxn ang="0">
                      <a:pos x="1" y="445"/>
                    </a:cxn>
                    <a:cxn ang="0">
                      <a:pos x="1" y="445"/>
                    </a:cxn>
                    <a:cxn ang="0">
                      <a:pos x="1" y="445"/>
                    </a:cxn>
                    <a:cxn ang="0">
                      <a:pos x="2" y="445"/>
                    </a:cxn>
                    <a:cxn ang="0">
                      <a:pos x="3" y="445"/>
                    </a:cxn>
                    <a:cxn ang="0">
                      <a:pos x="2" y="421"/>
                    </a:cxn>
                    <a:cxn ang="0">
                      <a:pos x="2" y="413"/>
                    </a:cxn>
                    <a:cxn ang="0">
                      <a:pos x="17" y="311"/>
                    </a:cxn>
                    <a:cxn ang="0">
                      <a:pos x="15" y="311"/>
                    </a:cxn>
                    <a:cxn ang="0">
                      <a:pos x="0" y="412"/>
                    </a:cxn>
                    <a:cxn ang="0">
                      <a:pos x="2" y="412"/>
                    </a:cxn>
                    <a:cxn ang="0">
                      <a:pos x="17" y="311"/>
                    </a:cxn>
                    <a:cxn ang="0">
                      <a:pos x="89" y="99"/>
                    </a:cxn>
                    <a:cxn ang="0">
                      <a:pos x="87" y="99"/>
                    </a:cxn>
                    <a:cxn ang="0">
                      <a:pos x="68" y="147"/>
                    </a:cxn>
                    <a:cxn ang="0">
                      <a:pos x="52" y="195"/>
                    </a:cxn>
                    <a:cxn ang="0">
                      <a:pos x="54" y="195"/>
                    </a:cxn>
                    <a:cxn ang="0">
                      <a:pos x="70" y="147"/>
                    </a:cxn>
                    <a:cxn ang="0">
                      <a:pos x="89" y="99"/>
                    </a:cxn>
                    <a:cxn ang="0">
                      <a:pos x="175" y="0"/>
                    </a:cxn>
                    <a:cxn ang="0">
                      <a:pos x="175" y="0"/>
                    </a:cxn>
                    <a:cxn ang="0">
                      <a:pos x="88" y="97"/>
                    </a:cxn>
                    <a:cxn ang="0">
                      <a:pos x="87" y="98"/>
                    </a:cxn>
                    <a:cxn ang="0">
                      <a:pos x="90" y="98"/>
                    </a:cxn>
                    <a:cxn ang="0">
                      <a:pos x="90" y="98"/>
                    </a:cxn>
                    <a:cxn ang="0">
                      <a:pos x="141" y="29"/>
                    </a:cxn>
                    <a:cxn ang="0">
                      <a:pos x="165" y="9"/>
                    </a:cxn>
                    <a:cxn ang="0">
                      <a:pos x="173" y="4"/>
                    </a:cxn>
                    <a:cxn ang="0">
                      <a:pos x="176" y="2"/>
                    </a:cxn>
                    <a:cxn ang="0">
                      <a:pos x="175" y="0"/>
                    </a:cxn>
                  </a:cxnLst>
                  <a:rect l="0" t="0" r="r" b="b"/>
                  <a:pathLst>
                    <a:path w="176" h="445">
                      <a:moveTo>
                        <a:pt x="2" y="413"/>
                      </a:moveTo>
                      <a:cubicBezTo>
                        <a:pt x="0" y="413"/>
                        <a:pt x="0" y="413"/>
                        <a:pt x="0" y="413"/>
                      </a:cubicBezTo>
                      <a:cubicBezTo>
                        <a:pt x="0" y="415"/>
                        <a:pt x="0" y="418"/>
                        <a:pt x="0" y="421"/>
                      </a:cubicBezTo>
                      <a:cubicBezTo>
                        <a:pt x="0" y="429"/>
                        <a:pt x="0" y="437"/>
                        <a:pt x="1" y="445"/>
                      </a:cubicBezTo>
                      <a:cubicBezTo>
                        <a:pt x="1" y="445"/>
                        <a:pt x="1" y="445"/>
                        <a:pt x="1" y="445"/>
                      </a:cubicBezTo>
                      <a:cubicBezTo>
                        <a:pt x="1" y="445"/>
                        <a:pt x="1" y="445"/>
                        <a:pt x="1" y="445"/>
                      </a:cubicBezTo>
                      <a:cubicBezTo>
                        <a:pt x="2" y="445"/>
                        <a:pt x="2" y="445"/>
                        <a:pt x="2" y="445"/>
                      </a:cubicBezTo>
                      <a:cubicBezTo>
                        <a:pt x="3" y="445"/>
                        <a:pt x="3" y="445"/>
                        <a:pt x="3" y="445"/>
                      </a:cubicBezTo>
                      <a:cubicBezTo>
                        <a:pt x="2" y="437"/>
                        <a:pt x="2" y="429"/>
                        <a:pt x="2" y="421"/>
                      </a:cubicBezTo>
                      <a:cubicBezTo>
                        <a:pt x="2" y="418"/>
                        <a:pt x="2" y="415"/>
                        <a:pt x="2" y="413"/>
                      </a:cubicBezTo>
                      <a:moveTo>
                        <a:pt x="17" y="311"/>
                      </a:moveTo>
                      <a:cubicBezTo>
                        <a:pt x="15" y="311"/>
                        <a:pt x="15" y="311"/>
                        <a:pt x="15" y="311"/>
                      </a:cubicBezTo>
                      <a:cubicBezTo>
                        <a:pt x="7" y="343"/>
                        <a:pt x="1" y="378"/>
                        <a:pt x="0" y="412"/>
                      </a:cubicBezTo>
                      <a:cubicBezTo>
                        <a:pt x="2" y="412"/>
                        <a:pt x="2" y="412"/>
                        <a:pt x="2" y="412"/>
                      </a:cubicBezTo>
                      <a:cubicBezTo>
                        <a:pt x="3" y="378"/>
                        <a:pt x="9" y="343"/>
                        <a:pt x="17" y="311"/>
                      </a:cubicBezTo>
                      <a:moveTo>
                        <a:pt x="89" y="99"/>
                      </a:moveTo>
                      <a:cubicBezTo>
                        <a:pt x="87" y="99"/>
                        <a:pt x="87" y="99"/>
                        <a:pt x="87" y="99"/>
                      </a:cubicBezTo>
                      <a:cubicBezTo>
                        <a:pt x="77" y="125"/>
                        <a:pt x="72" y="135"/>
                        <a:pt x="68" y="147"/>
                      </a:cubicBezTo>
                      <a:cubicBezTo>
                        <a:pt x="64" y="157"/>
                        <a:pt x="60" y="168"/>
                        <a:pt x="52" y="195"/>
                      </a:cubicBezTo>
                      <a:cubicBezTo>
                        <a:pt x="54" y="195"/>
                        <a:pt x="54" y="195"/>
                        <a:pt x="54" y="195"/>
                      </a:cubicBezTo>
                      <a:cubicBezTo>
                        <a:pt x="62" y="169"/>
                        <a:pt x="65" y="158"/>
                        <a:pt x="70" y="147"/>
                      </a:cubicBezTo>
                      <a:cubicBezTo>
                        <a:pt x="74" y="136"/>
                        <a:pt x="79" y="126"/>
                        <a:pt x="89" y="99"/>
                      </a:cubicBezTo>
                      <a:moveTo>
                        <a:pt x="175" y="0"/>
                      </a:moveTo>
                      <a:cubicBezTo>
                        <a:pt x="175" y="0"/>
                        <a:pt x="175" y="0"/>
                        <a:pt x="175" y="0"/>
                      </a:cubicBezTo>
                      <a:cubicBezTo>
                        <a:pt x="170" y="3"/>
                        <a:pt x="108" y="43"/>
                        <a:pt x="88" y="97"/>
                      </a:cubicBezTo>
                      <a:cubicBezTo>
                        <a:pt x="88" y="97"/>
                        <a:pt x="88" y="98"/>
                        <a:pt x="87" y="98"/>
                      </a:cubicBezTo>
                      <a:cubicBezTo>
                        <a:pt x="90" y="98"/>
                        <a:pt x="90" y="98"/>
                        <a:pt x="90" y="98"/>
                      </a:cubicBezTo>
                      <a:cubicBezTo>
                        <a:pt x="90" y="98"/>
                        <a:pt x="90" y="98"/>
                        <a:pt x="90" y="98"/>
                      </a:cubicBezTo>
                      <a:cubicBezTo>
                        <a:pt x="100" y="70"/>
                        <a:pt x="121" y="46"/>
                        <a:pt x="141" y="29"/>
                      </a:cubicBezTo>
                      <a:cubicBezTo>
                        <a:pt x="150" y="21"/>
                        <a:pt x="159" y="14"/>
                        <a:pt x="165" y="9"/>
                      </a:cubicBezTo>
                      <a:cubicBezTo>
                        <a:pt x="169" y="7"/>
                        <a:pt x="171" y="5"/>
                        <a:pt x="173" y="4"/>
                      </a:cubicBezTo>
                      <a:cubicBezTo>
                        <a:pt x="175" y="2"/>
                        <a:pt x="176" y="2"/>
                        <a:pt x="176" y="2"/>
                      </a:cubicBezTo>
                      <a:cubicBezTo>
                        <a:pt x="175" y="0"/>
                        <a:pt x="175" y="0"/>
                        <a:pt x="17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6" name="Freeform 34"/>
                <p:cNvSpPr>
                  <a:spLocks/>
                </p:cNvSpPr>
                <p:nvPr/>
              </p:nvSpPr>
              <p:spPr bwMode="auto">
                <a:xfrm>
                  <a:off x="-2210" y="1754"/>
                  <a:ext cx="6" cy="2"/>
                </a:xfrm>
                <a:custGeom>
                  <a:avLst/>
                  <a:gdLst/>
                  <a:ahLst/>
                  <a:cxnLst>
                    <a:cxn ang="0">
                      <a:pos x="3" y="0"/>
                    </a:cxn>
                    <a:cxn ang="0">
                      <a:pos x="0" y="0"/>
                    </a:cxn>
                    <a:cxn ang="0">
                      <a:pos x="0" y="1"/>
                    </a:cxn>
                    <a:cxn ang="0">
                      <a:pos x="2" y="1"/>
                    </a:cxn>
                    <a:cxn ang="0">
                      <a:pos x="3" y="0"/>
                    </a:cxn>
                  </a:cxnLst>
                  <a:rect l="0" t="0" r="r" b="b"/>
                  <a:pathLst>
                    <a:path w="3" h="1">
                      <a:moveTo>
                        <a:pt x="3" y="0"/>
                      </a:moveTo>
                      <a:cubicBezTo>
                        <a:pt x="0" y="0"/>
                        <a:pt x="0" y="0"/>
                        <a:pt x="0" y="0"/>
                      </a:cubicBezTo>
                      <a:cubicBezTo>
                        <a:pt x="0" y="1"/>
                        <a:pt x="0" y="1"/>
                        <a:pt x="0" y="1"/>
                      </a:cubicBezTo>
                      <a:cubicBezTo>
                        <a:pt x="2" y="1"/>
                        <a:pt x="2" y="1"/>
                        <a:pt x="2" y="1"/>
                      </a:cubicBezTo>
                      <a:cubicBezTo>
                        <a:pt x="2" y="1"/>
                        <a:pt x="2"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7" name="Freeform 35"/>
                <p:cNvSpPr>
                  <a:spLocks/>
                </p:cNvSpPr>
                <p:nvPr/>
              </p:nvSpPr>
              <p:spPr bwMode="auto">
                <a:xfrm>
                  <a:off x="-2417" y="2498"/>
                  <a:ext cx="3"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8" name="Freeform 36"/>
                <p:cNvSpPr>
                  <a:spLocks/>
                </p:cNvSpPr>
                <p:nvPr/>
              </p:nvSpPr>
              <p:spPr bwMode="auto">
                <a:xfrm>
                  <a:off x="-2382"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9" name="Freeform 37"/>
                <p:cNvSpPr>
                  <a:spLocks noEditPoints="1"/>
                </p:cNvSpPr>
                <p:nvPr/>
              </p:nvSpPr>
              <p:spPr bwMode="auto">
                <a:xfrm>
                  <a:off x="-2201" y="1987"/>
                  <a:ext cx="53" cy="270"/>
                </a:xfrm>
                <a:custGeom>
                  <a:avLst/>
                  <a:gdLst/>
                  <a:ahLst/>
                  <a:cxnLst>
                    <a:cxn ang="0">
                      <a:pos x="2" y="101"/>
                    </a:cxn>
                    <a:cxn ang="0">
                      <a:pos x="0" y="114"/>
                    </a:cxn>
                    <a:cxn ang="0">
                      <a:pos x="2" y="114"/>
                    </a:cxn>
                    <a:cxn ang="0">
                      <a:pos x="3" y="101"/>
                    </a:cxn>
                    <a:cxn ang="0">
                      <a:pos x="2" y="101"/>
                    </a:cxn>
                    <a:cxn ang="0">
                      <a:pos x="2" y="101"/>
                    </a:cxn>
                    <a:cxn ang="0">
                      <a:pos x="23" y="0"/>
                    </a:cxn>
                    <a:cxn ang="0">
                      <a:pos x="20" y="0"/>
                    </a:cxn>
                    <a:cxn ang="0">
                      <a:pos x="2" y="100"/>
                    </a:cxn>
                    <a:cxn ang="0">
                      <a:pos x="4" y="100"/>
                    </a:cxn>
                    <a:cxn ang="0">
                      <a:pos x="23" y="0"/>
                    </a:cxn>
                  </a:cxnLst>
                  <a:rect l="0" t="0" r="r" b="b"/>
                  <a:pathLst>
                    <a:path w="23" h="114">
                      <a:moveTo>
                        <a:pt x="2" y="101"/>
                      </a:moveTo>
                      <a:cubicBezTo>
                        <a:pt x="1" y="105"/>
                        <a:pt x="0" y="109"/>
                        <a:pt x="0" y="114"/>
                      </a:cubicBezTo>
                      <a:cubicBezTo>
                        <a:pt x="2" y="114"/>
                        <a:pt x="2" y="114"/>
                        <a:pt x="2" y="114"/>
                      </a:cubicBezTo>
                      <a:cubicBezTo>
                        <a:pt x="2" y="109"/>
                        <a:pt x="3" y="105"/>
                        <a:pt x="3" y="101"/>
                      </a:cubicBezTo>
                      <a:cubicBezTo>
                        <a:pt x="2" y="101"/>
                        <a:pt x="2" y="101"/>
                        <a:pt x="2" y="101"/>
                      </a:cubicBezTo>
                      <a:cubicBezTo>
                        <a:pt x="2" y="101"/>
                        <a:pt x="2" y="101"/>
                        <a:pt x="2" y="101"/>
                      </a:cubicBezTo>
                      <a:moveTo>
                        <a:pt x="23" y="0"/>
                      </a:moveTo>
                      <a:cubicBezTo>
                        <a:pt x="20" y="0"/>
                        <a:pt x="20" y="0"/>
                        <a:pt x="20" y="0"/>
                      </a:cubicBezTo>
                      <a:cubicBezTo>
                        <a:pt x="13" y="34"/>
                        <a:pt x="7" y="65"/>
                        <a:pt x="2" y="100"/>
                      </a:cubicBezTo>
                      <a:cubicBezTo>
                        <a:pt x="4" y="100"/>
                        <a:pt x="4" y="100"/>
                        <a:pt x="4" y="100"/>
                      </a:cubicBezTo>
                      <a:cubicBezTo>
                        <a:pt x="9" y="65"/>
                        <a:pt x="15" y="34"/>
                        <a:pt x="2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0" name="Freeform 38"/>
                <p:cNvSpPr>
                  <a:spLocks/>
                </p:cNvSpPr>
                <p:nvPr/>
              </p:nvSpPr>
              <p:spPr bwMode="auto">
                <a:xfrm>
                  <a:off x="-2197" y="2222"/>
                  <a:ext cx="3" cy="3"/>
                </a:xfrm>
                <a:custGeom>
                  <a:avLst/>
                  <a:gdLst/>
                  <a:ahLst/>
                  <a:cxnLst>
                    <a:cxn ang="0">
                      <a:pos x="2" y="0"/>
                    </a:cxn>
                    <a:cxn ang="0">
                      <a:pos x="0" y="0"/>
                    </a:cxn>
                    <a:cxn ang="0">
                      <a:pos x="0" y="1"/>
                    </a:cxn>
                    <a:cxn ang="0">
                      <a:pos x="0" y="1"/>
                    </a:cxn>
                    <a:cxn ang="0">
                      <a:pos x="1" y="1"/>
                    </a:cxn>
                    <a:cxn ang="0">
                      <a:pos x="2" y="0"/>
                    </a:cxn>
                  </a:cxnLst>
                  <a:rect l="0" t="0" r="r" b="b"/>
                  <a:pathLst>
                    <a:path w="2" h="1">
                      <a:moveTo>
                        <a:pt x="2" y="0"/>
                      </a:moveTo>
                      <a:cubicBezTo>
                        <a:pt x="0" y="0"/>
                        <a:pt x="0" y="0"/>
                        <a:pt x="0" y="0"/>
                      </a:cubicBezTo>
                      <a:cubicBezTo>
                        <a:pt x="0" y="0"/>
                        <a:pt x="0" y="0"/>
                        <a:pt x="0" y="1"/>
                      </a:cubicBezTo>
                      <a:cubicBezTo>
                        <a:pt x="0" y="1"/>
                        <a:pt x="0" y="1"/>
                        <a:pt x="0" y="1"/>
                      </a:cubicBezTo>
                      <a:cubicBezTo>
                        <a:pt x="1" y="1"/>
                        <a:pt x="1" y="1"/>
                        <a:pt x="1"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1" name="Freeform 39"/>
                <p:cNvSpPr>
                  <a:spLocks noEditPoints="1"/>
                </p:cNvSpPr>
                <p:nvPr/>
              </p:nvSpPr>
              <p:spPr bwMode="auto">
                <a:xfrm>
                  <a:off x="-2222" y="2260"/>
                  <a:ext cx="85" cy="1016"/>
                </a:xfrm>
                <a:custGeom>
                  <a:avLst/>
                  <a:gdLst/>
                  <a:ahLst/>
                  <a:cxnLst>
                    <a:cxn ang="0">
                      <a:pos x="24" y="343"/>
                    </a:cxn>
                    <a:cxn ang="0">
                      <a:pos x="22" y="343"/>
                    </a:cxn>
                    <a:cxn ang="0">
                      <a:pos x="30" y="400"/>
                    </a:cxn>
                    <a:cxn ang="0">
                      <a:pos x="34" y="429"/>
                    </a:cxn>
                    <a:cxn ang="0">
                      <a:pos x="36" y="429"/>
                    </a:cxn>
                    <a:cxn ang="0">
                      <a:pos x="32" y="400"/>
                    </a:cxn>
                    <a:cxn ang="0">
                      <a:pos x="26" y="360"/>
                    </a:cxn>
                    <a:cxn ang="0">
                      <a:pos x="24" y="343"/>
                    </a:cxn>
                    <a:cxn ang="0">
                      <a:pos x="9" y="255"/>
                    </a:cxn>
                    <a:cxn ang="0">
                      <a:pos x="7" y="255"/>
                    </a:cxn>
                    <a:cxn ang="0">
                      <a:pos x="22" y="342"/>
                    </a:cxn>
                    <a:cxn ang="0">
                      <a:pos x="24" y="342"/>
                    </a:cxn>
                    <a:cxn ang="0">
                      <a:pos x="9" y="255"/>
                    </a:cxn>
                    <a:cxn ang="0">
                      <a:pos x="7" y="233"/>
                    </a:cxn>
                    <a:cxn ang="0">
                      <a:pos x="5" y="233"/>
                    </a:cxn>
                    <a:cxn ang="0">
                      <a:pos x="7" y="254"/>
                    </a:cxn>
                    <a:cxn ang="0">
                      <a:pos x="9" y="254"/>
                    </a:cxn>
                    <a:cxn ang="0">
                      <a:pos x="7" y="233"/>
                    </a:cxn>
                    <a:cxn ang="0">
                      <a:pos x="3" y="102"/>
                    </a:cxn>
                    <a:cxn ang="0">
                      <a:pos x="1" y="102"/>
                    </a:cxn>
                    <a:cxn ang="0">
                      <a:pos x="1" y="112"/>
                    </a:cxn>
                    <a:cxn ang="0">
                      <a:pos x="0" y="125"/>
                    </a:cxn>
                    <a:cxn ang="0">
                      <a:pos x="5" y="232"/>
                    </a:cxn>
                    <a:cxn ang="0">
                      <a:pos x="7" y="232"/>
                    </a:cxn>
                    <a:cxn ang="0">
                      <a:pos x="2" y="125"/>
                    </a:cxn>
                    <a:cxn ang="0">
                      <a:pos x="3" y="112"/>
                    </a:cxn>
                    <a:cxn ang="0">
                      <a:pos x="3" y="102"/>
                    </a:cxn>
                    <a:cxn ang="0">
                      <a:pos x="11" y="0"/>
                    </a:cxn>
                    <a:cxn ang="0">
                      <a:pos x="9" y="0"/>
                    </a:cxn>
                    <a:cxn ang="0">
                      <a:pos x="1" y="101"/>
                    </a:cxn>
                    <a:cxn ang="0">
                      <a:pos x="3" y="101"/>
                    </a:cxn>
                    <a:cxn ang="0">
                      <a:pos x="11" y="0"/>
                    </a:cxn>
                  </a:cxnLst>
                  <a:rect l="0" t="0" r="r" b="b"/>
                  <a:pathLst>
                    <a:path w="36" h="429">
                      <a:moveTo>
                        <a:pt x="24" y="343"/>
                      </a:moveTo>
                      <a:cubicBezTo>
                        <a:pt x="22" y="343"/>
                        <a:pt x="22" y="343"/>
                        <a:pt x="22" y="343"/>
                      </a:cubicBezTo>
                      <a:cubicBezTo>
                        <a:pt x="23" y="347"/>
                        <a:pt x="26" y="372"/>
                        <a:pt x="30" y="400"/>
                      </a:cubicBezTo>
                      <a:cubicBezTo>
                        <a:pt x="31" y="410"/>
                        <a:pt x="32" y="420"/>
                        <a:pt x="34" y="429"/>
                      </a:cubicBezTo>
                      <a:cubicBezTo>
                        <a:pt x="36" y="429"/>
                        <a:pt x="36" y="429"/>
                        <a:pt x="36" y="429"/>
                      </a:cubicBezTo>
                      <a:cubicBezTo>
                        <a:pt x="34" y="420"/>
                        <a:pt x="33" y="410"/>
                        <a:pt x="32" y="400"/>
                      </a:cubicBezTo>
                      <a:cubicBezTo>
                        <a:pt x="30" y="385"/>
                        <a:pt x="28" y="370"/>
                        <a:pt x="26" y="360"/>
                      </a:cubicBezTo>
                      <a:cubicBezTo>
                        <a:pt x="25" y="351"/>
                        <a:pt x="24" y="345"/>
                        <a:pt x="24" y="343"/>
                      </a:cubicBezTo>
                      <a:moveTo>
                        <a:pt x="9" y="255"/>
                      </a:moveTo>
                      <a:cubicBezTo>
                        <a:pt x="7" y="255"/>
                        <a:pt x="7" y="255"/>
                        <a:pt x="7" y="255"/>
                      </a:cubicBezTo>
                      <a:cubicBezTo>
                        <a:pt x="10" y="285"/>
                        <a:pt x="15" y="315"/>
                        <a:pt x="22" y="342"/>
                      </a:cubicBezTo>
                      <a:cubicBezTo>
                        <a:pt x="24" y="342"/>
                        <a:pt x="24" y="342"/>
                        <a:pt x="24" y="342"/>
                      </a:cubicBezTo>
                      <a:cubicBezTo>
                        <a:pt x="17" y="315"/>
                        <a:pt x="12" y="285"/>
                        <a:pt x="9" y="255"/>
                      </a:cubicBezTo>
                      <a:moveTo>
                        <a:pt x="7" y="233"/>
                      </a:moveTo>
                      <a:cubicBezTo>
                        <a:pt x="5" y="233"/>
                        <a:pt x="5" y="233"/>
                        <a:pt x="5" y="233"/>
                      </a:cubicBezTo>
                      <a:cubicBezTo>
                        <a:pt x="6" y="240"/>
                        <a:pt x="6" y="247"/>
                        <a:pt x="7" y="254"/>
                      </a:cubicBezTo>
                      <a:cubicBezTo>
                        <a:pt x="9" y="254"/>
                        <a:pt x="9" y="254"/>
                        <a:pt x="9" y="254"/>
                      </a:cubicBezTo>
                      <a:cubicBezTo>
                        <a:pt x="8" y="247"/>
                        <a:pt x="8" y="240"/>
                        <a:pt x="7" y="233"/>
                      </a:cubicBezTo>
                      <a:moveTo>
                        <a:pt x="3" y="102"/>
                      </a:moveTo>
                      <a:cubicBezTo>
                        <a:pt x="1" y="102"/>
                        <a:pt x="1" y="102"/>
                        <a:pt x="1" y="102"/>
                      </a:cubicBezTo>
                      <a:cubicBezTo>
                        <a:pt x="1" y="105"/>
                        <a:pt x="1" y="109"/>
                        <a:pt x="1" y="112"/>
                      </a:cubicBezTo>
                      <a:cubicBezTo>
                        <a:pt x="1" y="112"/>
                        <a:pt x="0" y="117"/>
                        <a:pt x="0" y="125"/>
                      </a:cubicBezTo>
                      <a:cubicBezTo>
                        <a:pt x="0" y="145"/>
                        <a:pt x="1" y="186"/>
                        <a:pt x="5" y="232"/>
                      </a:cubicBezTo>
                      <a:cubicBezTo>
                        <a:pt x="7" y="232"/>
                        <a:pt x="7" y="232"/>
                        <a:pt x="7" y="232"/>
                      </a:cubicBezTo>
                      <a:cubicBezTo>
                        <a:pt x="3" y="186"/>
                        <a:pt x="2" y="145"/>
                        <a:pt x="2" y="125"/>
                      </a:cubicBezTo>
                      <a:cubicBezTo>
                        <a:pt x="2" y="117"/>
                        <a:pt x="3" y="112"/>
                        <a:pt x="3" y="112"/>
                      </a:cubicBezTo>
                      <a:cubicBezTo>
                        <a:pt x="3" y="109"/>
                        <a:pt x="3" y="105"/>
                        <a:pt x="3" y="102"/>
                      </a:cubicBezTo>
                      <a:moveTo>
                        <a:pt x="11" y="0"/>
                      </a:moveTo>
                      <a:cubicBezTo>
                        <a:pt x="9" y="0"/>
                        <a:pt x="9" y="0"/>
                        <a:pt x="9" y="0"/>
                      </a:cubicBezTo>
                      <a:cubicBezTo>
                        <a:pt x="5" y="29"/>
                        <a:pt x="2" y="62"/>
                        <a:pt x="1" y="101"/>
                      </a:cubicBezTo>
                      <a:cubicBezTo>
                        <a:pt x="3" y="101"/>
                        <a:pt x="3" y="101"/>
                        <a:pt x="3" y="101"/>
                      </a:cubicBezTo>
                      <a:cubicBezTo>
                        <a:pt x="4" y="62"/>
                        <a:pt x="7" y="29"/>
                        <a:pt x="1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2" name="Freeform 40"/>
                <p:cNvSpPr>
                  <a:spLocks/>
                </p:cNvSpPr>
                <p:nvPr/>
              </p:nvSpPr>
              <p:spPr bwMode="auto">
                <a:xfrm>
                  <a:off x="-2171" y="3070"/>
                  <a:ext cx="5" cy="2"/>
                </a:xfrm>
                <a:custGeom>
                  <a:avLst/>
                  <a:gdLst/>
                  <a:ahLst/>
                  <a:cxnLst>
                    <a:cxn ang="0">
                      <a:pos x="2" y="0"/>
                    </a:cxn>
                    <a:cxn ang="0">
                      <a:pos x="0" y="0"/>
                    </a:cxn>
                    <a:cxn ang="0">
                      <a:pos x="0" y="1"/>
                    </a:cxn>
                    <a:cxn ang="0">
                      <a:pos x="0" y="1"/>
                    </a:cxn>
                    <a:cxn ang="0">
                      <a:pos x="0" y="1"/>
                    </a:cxn>
                    <a:cxn ang="0">
                      <a:pos x="2" y="1"/>
                    </a:cxn>
                    <a:cxn ang="0">
                      <a:pos x="2" y="0"/>
                    </a:cxn>
                    <a:cxn ang="0">
                      <a:pos x="2" y="0"/>
                    </a:cxn>
                    <a:cxn ang="0">
                      <a:pos x="2" y="0"/>
                    </a:cxn>
                    <a:cxn ang="0">
                      <a:pos x="2" y="0"/>
                    </a:cxn>
                  </a:cxnLst>
                  <a:rect l="0" t="0" r="r" b="b"/>
                  <a:pathLst>
                    <a:path w="2" h="1">
                      <a:moveTo>
                        <a:pt x="2" y="0"/>
                      </a:moveTo>
                      <a:cubicBezTo>
                        <a:pt x="0" y="0"/>
                        <a:pt x="0" y="0"/>
                        <a:pt x="0" y="0"/>
                      </a:cubicBezTo>
                      <a:cubicBezTo>
                        <a:pt x="0" y="0"/>
                        <a:pt x="0" y="0"/>
                        <a:pt x="0" y="1"/>
                      </a:cubicBezTo>
                      <a:cubicBezTo>
                        <a:pt x="0" y="1"/>
                        <a:pt x="0" y="1"/>
                        <a:pt x="0" y="1"/>
                      </a:cubicBezTo>
                      <a:cubicBezTo>
                        <a:pt x="0" y="1"/>
                        <a:pt x="0" y="1"/>
                        <a:pt x="0" y="1"/>
                      </a:cubicBezTo>
                      <a:cubicBezTo>
                        <a:pt x="2" y="1"/>
                        <a:pt x="2" y="1"/>
                        <a:pt x="2" y="1"/>
                      </a:cubicBezTo>
                      <a:cubicBezTo>
                        <a:pt x="2" y="0"/>
                        <a:pt x="2" y="0"/>
                        <a:pt x="2" y="0"/>
                      </a:cubicBezTo>
                      <a:cubicBezTo>
                        <a:pt x="2" y="0"/>
                        <a:pt x="2" y="0"/>
                        <a:pt x="2" y="0"/>
                      </a:cubicBezTo>
                      <a:cubicBezTo>
                        <a:pt x="2" y="0"/>
                        <a:pt x="2" y="0"/>
                        <a:pt x="2" y="0"/>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3" name="Freeform 41"/>
                <p:cNvSpPr>
                  <a:spLocks/>
                </p:cNvSpPr>
                <p:nvPr/>
              </p:nvSpPr>
              <p:spPr bwMode="auto">
                <a:xfrm>
                  <a:off x="-2207" y="2861"/>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4" name="Freeform 42"/>
                <p:cNvSpPr>
                  <a:spLocks noEditPoints="1"/>
                </p:cNvSpPr>
                <p:nvPr/>
              </p:nvSpPr>
              <p:spPr bwMode="auto">
                <a:xfrm>
                  <a:off x="-2151" y="1522"/>
                  <a:ext cx="182" cy="1833"/>
                </a:xfrm>
                <a:custGeom>
                  <a:avLst/>
                  <a:gdLst/>
                  <a:ahLst/>
                  <a:cxnLst>
                    <a:cxn ang="0">
                      <a:pos x="6" y="741"/>
                    </a:cxn>
                    <a:cxn ang="0">
                      <a:pos x="4" y="741"/>
                    </a:cxn>
                    <a:cxn ang="0">
                      <a:pos x="10" y="773"/>
                    </a:cxn>
                    <a:cxn ang="0">
                      <a:pos x="12" y="773"/>
                    </a:cxn>
                    <a:cxn ang="0">
                      <a:pos x="6" y="741"/>
                    </a:cxn>
                    <a:cxn ang="0">
                      <a:pos x="23" y="99"/>
                    </a:cxn>
                    <a:cxn ang="0">
                      <a:pos x="21" y="99"/>
                    </a:cxn>
                    <a:cxn ang="0">
                      <a:pos x="9" y="147"/>
                    </a:cxn>
                    <a:cxn ang="0">
                      <a:pos x="0" y="195"/>
                    </a:cxn>
                    <a:cxn ang="0">
                      <a:pos x="2" y="195"/>
                    </a:cxn>
                    <a:cxn ang="0">
                      <a:pos x="11" y="147"/>
                    </a:cxn>
                    <a:cxn ang="0">
                      <a:pos x="23" y="99"/>
                    </a:cxn>
                    <a:cxn ang="0">
                      <a:pos x="75" y="0"/>
                    </a:cxn>
                    <a:cxn ang="0">
                      <a:pos x="75" y="0"/>
                    </a:cxn>
                    <a:cxn ang="0">
                      <a:pos x="22" y="98"/>
                    </a:cxn>
                    <a:cxn ang="0">
                      <a:pos x="24" y="98"/>
                    </a:cxn>
                    <a:cxn ang="0">
                      <a:pos x="51" y="38"/>
                    </a:cxn>
                    <a:cxn ang="0">
                      <a:pos x="69" y="11"/>
                    </a:cxn>
                    <a:cxn ang="0">
                      <a:pos x="75" y="4"/>
                    </a:cxn>
                    <a:cxn ang="0">
                      <a:pos x="76" y="2"/>
                    </a:cxn>
                    <a:cxn ang="0">
                      <a:pos x="77" y="2"/>
                    </a:cxn>
                    <a:cxn ang="0">
                      <a:pos x="75" y="0"/>
                    </a:cxn>
                  </a:cxnLst>
                  <a:rect l="0" t="0" r="r" b="b"/>
                  <a:pathLst>
                    <a:path w="77" h="773">
                      <a:moveTo>
                        <a:pt x="6" y="741"/>
                      </a:moveTo>
                      <a:cubicBezTo>
                        <a:pt x="4" y="741"/>
                        <a:pt x="4" y="741"/>
                        <a:pt x="4" y="741"/>
                      </a:cubicBezTo>
                      <a:cubicBezTo>
                        <a:pt x="6" y="753"/>
                        <a:pt x="8" y="765"/>
                        <a:pt x="10" y="773"/>
                      </a:cubicBezTo>
                      <a:cubicBezTo>
                        <a:pt x="12" y="773"/>
                        <a:pt x="12" y="773"/>
                        <a:pt x="12" y="773"/>
                      </a:cubicBezTo>
                      <a:cubicBezTo>
                        <a:pt x="10" y="765"/>
                        <a:pt x="8" y="753"/>
                        <a:pt x="6" y="741"/>
                      </a:cubicBezTo>
                      <a:moveTo>
                        <a:pt x="23" y="99"/>
                      </a:moveTo>
                      <a:cubicBezTo>
                        <a:pt x="21" y="99"/>
                        <a:pt x="21" y="99"/>
                        <a:pt x="21" y="99"/>
                      </a:cubicBezTo>
                      <a:cubicBezTo>
                        <a:pt x="17" y="113"/>
                        <a:pt x="12" y="130"/>
                        <a:pt x="9" y="147"/>
                      </a:cubicBezTo>
                      <a:cubicBezTo>
                        <a:pt x="6" y="164"/>
                        <a:pt x="3" y="180"/>
                        <a:pt x="0" y="195"/>
                      </a:cubicBezTo>
                      <a:cubicBezTo>
                        <a:pt x="2" y="195"/>
                        <a:pt x="2" y="195"/>
                        <a:pt x="2" y="195"/>
                      </a:cubicBezTo>
                      <a:cubicBezTo>
                        <a:pt x="5" y="180"/>
                        <a:pt x="8" y="164"/>
                        <a:pt x="11" y="147"/>
                      </a:cubicBezTo>
                      <a:cubicBezTo>
                        <a:pt x="14" y="130"/>
                        <a:pt x="19" y="114"/>
                        <a:pt x="23" y="99"/>
                      </a:cubicBezTo>
                      <a:moveTo>
                        <a:pt x="75" y="0"/>
                      </a:moveTo>
                      <a:cubicBezTo>
                        <a:pt x="75" y="0"/>
                        <a:pt x="75" y="0"/>
                        <a:pt x="75" y="0"/>
                      </a:cubicBezTo>
                      <a:cubicBezTo>
                        <a:pt x="74" y="1"/>
                        <a:pt x="43" y="35"/>
                        <a:pt x="22" y="98"/>
                      </a:cubicBezTo>
                      <a:cubicBezTo>
                        <a:pt x="24" y="98"/>
                        <a:pt x="24" y="98"/>
                        <a:pt x="24" y="98"/>
                      </a:cubicBezTo>
                      <a:cubicBezTo>
                        <a:pt x="32" y="74"/>
                        <a:pt x="42" y="54"/>
                        <a:pt x="51" y="38"/>
                      </a:cubicBezTo>
                      <a:cubicBezTo>
                        <a:pt x="58" y="26"/>
                        <a:pt x="64" y="17"/>
                        <a:pt x="69" y="11"/>
                      </a:cubicBezTo>
                      <a:cubicBezTo>
                        <a:pt x="71" y="8"/>
                        <a:pt x="73" y="5"/>
                        <a:pt x="75" y="4"/>
                      </a:cubicBezTo>
                      <a:cubicBezTo>
                        <a:pt x="75" y="3"/>
                        <a:pt x="76" y="3"/>
                        <a:pt x="76" y="2"/>
                      </a:cubicBezTo>
                      <a:cubicBezTo>
                        <a:pt x="77" y="2"/>
                        <a:pt x="77" y="2"/>
                        <a:pt x="77" y="2"/>
                      </a:cubicBezTo>
                      <a:cubicBezTo>
                        <a:pt x="75" y="0"/>
                        <a:pt x="75" y="0"/>
                        <a:pt x="7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5" name="Freeform 43"/>
                <p:cNvSpPr>
                  <a:spLocks/>
                </p:cNvSpPr>
                <p:nvPr/>
              </p:nvSpPr>
              <p:spPr bwMode="auto">
                <a:xfrm>
                  <a:off x="-2103" y="1754"/>
                  <a:ext cx="8" cy="2"/>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1"/>
                        <a:pt x="0" y="1"/>
                        <a:pt x="0" y="1"/>
                      </a:cubicBezTo>
                      <a:cubicBezTo>
                        <a:pt x="2" y="1"/>
                        <a:pt x="2" y="1"/>
                        <a:pt x="2" y="1"/>
                      </a:cubicBezTo>
                      <a:cubicBezTo>
                        <a:pt x="3" y="1"/>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6" name="Freeform 44"/>
                <p:cNvSpPr>
                  <a:spLocks/>
                </p:cNvSpPr>
                <p:nvPr/>
              </p:nvSpPr>
              <p:spPr bwMode="auto">
                <a:xfrm>
                  <a:off x="-2210" y="2810"/>
                  <a:ext cx="3"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7" name="Freeform 45"/>
                <p:cNvSpPr>
                  <a:spLocks/>
                </p:cNvSpPr>
                <p:nvPr/>
              </p:nvSpPr>
              <p:spPr bwMode="auto">
                <a:xfrm>
                  <a:off x="-2144" y="3276"/>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8" name="Freeform 46"/>
                <p:cNvSpPr>
                  <a:spLocks/>
                </p:cNvSpPr>
                <p:nvPr/>
              </p:nvSpPr>
              <p:spPr bwMode="auto">
                <a:xfrm>
                  <a:off x="-2128" y="3357"/>
                  <a:ext cx="12" cy="26"/>
                </a:xfrm>
                <a:custGeom>
                  <a:avLst/>
                  <a:gdLst/>
                  <a:ahLst/>
                  <a:cxnLst>
                    <a:cxn ang="0">
                      <a:pos x="2" y="0"/>
                    </a:cxn>
                    <a:cxn ang="0">
                      <a:pos x="0" y="0"/>
                    </a:cxn>
                    <a:cxn ang="0">
                      <a:pos x="3" y="11"/>
                    </a:cxn>
                    <a:cxn ang="0">
                      <a:pos x="5" y="11"/>
                    </a:cxn>
                    <a:cxn ang="0">
                      <a:pos x="2" y="0"/>
                    </a:cxn>
                  </a:cxnLst>
                  <a:rect l="0" t="0" r="r" b="b"/>
                  <a:pathLst>
                    <a:path w="5" h="11">
                      <a:moveTo>
                        <a:pt x="2" y="0"/>
                      </a:moveTo>
                      <a:cubicBezTo>
                        <a:pt x="0" y="0"/>
                        <a:pt x="0" y="0"/>
                        <a:pt x="0" y="0"/>
                      </a:cubicBezTo>
                      <a:cubicBezTo>
                        <a:pt x="1" y="5"/>
                        <a:pt x="2" y="9"/>
                        <a:pt x="3" y="11"/>
                      </a:cubicBezTo>
                      <a:cubicBezTo>
                        <a:pt x="5" y="11"/>
                        <a:pt x="5" y="11"/>
                        <a:pt x="5" y="11"/>
                      </a:cubicBezTo>
                      <a:cubicBezTo>
                        <a:pt x="4" y="8"/>
                        <a:pt x="3" y="5"/>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9" name="Freeform 47"/>
                <p:cNvSpPr>
                  <a:spLocks/>
                </p:cNvSpPr>
                <p:nvPr/>
              </p:nvSpPr>
              <p:spPr bwMode="auto">
                <a:xfrm>
                  <a:off x="-2128" y="3355"/>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0" name="Freeform 48"/>
                <p:cNvSpPr>
                  <a:spLocks/>
                </p:cNvSpPr>
                <p:nvPr/>
              </p:nvSpPr>
              <p:spPr bwMode="auto">
                <a:xfrm>
                  <a:off x="-2221"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1" name="Freeform 49"/>
                <p:cNvSpPr>
                  <a:spLocks/>
                </p:cNvSpPr>
                <p:nvPr/>
              </p:nvSpPr>
              <p:spPr bwMode="auto">
                <a:xfrm>
                  <a:off x="-2201"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2" name="Freeform 50"/>
                <p:cNvSpPr>
                  <a:spLocks/>
                </p:cNvSpPr>
                <p:nvPr/>
              </p:nvSpPr>
              <p:spPr bwMode="auto">
                <a:xfrm>
                  <a:off x="-2019" y="1987"/>
                  <a:ext cx="26" cy="270"/>
                </a:xfrm>
                <a:custGeom>
                  <a:avLst/>
                  <a:gdLst/>
                  <a:ahLst/>
                  <a:cxnLst>
                    <a:cxn ang="0">
                      <a:pos x="11" y="0"/>
                    </a:cxn>
                    <a:cxn ang="0">
                      <a:pos x="9" y="0"/>
                    </a:cxn>
                    <a:cxn ang="0">
                      <a:pos x="8" y="9"/>
                    </a:cxn>
                    <a:cxn ang="0">
                      <a:pos x="8" y="9"/>
                    </a:cxn>
                    <a:cxn ang="0">
                      <a:pos x="1" y="100"/>
                    </a:cxn>
                    <a:cxn ang="0">
                      <a:pos x="3" y="100"/>
                    </a:cxn>
                    <a:cxn ang="0">
                      <a:pos x="3" y="101"/>
                    </a:cxn>
                    <a:cxn ang="0">
                      <a:pos x="1" y="101"/>
                    </a:cxn>
                    <a:cxn ang="0">
                      <a:pos x="0" y="114"/>
                    </a:cxn>
                    <a:cxn ang="0">
                      <a:pos x="2" y="114"/>
                    </a:cxn>
                    <a:cxn ang="0">
                      <a:pos x="10" y="9"/>
                    </a:cxn>
                    <a:cxn ang="0">
                      <a:pos x="11" y="0"/>
                    </a:cxn>
                  </a:cxnLst>
                  <a:rect l="0" t="0" r="r" b="b"/>
                  <a:pathLst>
                    <a:path w="11" h="114">
                      <a:moveTo>
                        <a:pt x="11" y="0"/>
                      </a:moveTo>
                      <a:cubicBezTo>
                        <a:pt x="9" y="0"/>
                        <a:pt x="9" y="0"/>
                        <a:pt x="9" y="0"/>
                      </a:cubicBezTo>
                      <a:cubicBezTo>
                        <a:pt x="8" y="9"/>
                        <a:pt x="8" y="9"/>
                        <a:pt x="8" y="9"/>
                      </a:cubicBezTo>
                      <a:cubicBezTo>
                        <a:pt x="8" y="9"/>
                        <a:pt x="8" y="9"/>
                        <a:pt x="8" y="9"/>
                      </a:cubicBezTo>
                      <a:cubicBezTo>
                        <a:pt x="5" y="37"/>
                        <a:pt x="3" y="68"/>
                        <a:pt x="1" y="100"/>
                      </a:cubicBezTo>
                      <a:cubicBezTo>
                        <a:pt x="3" y="100"/>
                        <a:pt x="3" y="100"/>
                        <a:pt x="3" y="100"/>
                      </a:cubicBezTo>
                      <a:cubicBezTo>
                        <a:pt x="3" y="101"/>
                        <a:pt x="3" y="101"/>
                        <a:pt x="3" y="101"/>
                      </a:cubicBezTo>
                      <a:cubicBezTo>
                        <a:pt x="1" y="101"/>
                        <a:pt x="1" y="101"/>
                        <a:pt x="1" y="101"/>
                      </a:cubicBezTo>
                      <a:cubicBezTo>
                        <a:pt x="1" y="105"/>
                        <a:pt x="1" y="109"/>
                        <a:pt x="0" y="114"/>
                      </a:cubicBezTo>
                      <a:cubicBezTo>
                        <a:pt x="2" y="114"/>
                        <a:pt x="2" y="114"/>
                        <a:pt x="2" y="114"/>
                      </a:cubicBezTo>
                      <a:cubicBezTo>
                        <a:pt x="4" y="77"/>
                        <a:pt x="7" y="42"/>
                        <a:pt x="10" y="9"/>
                      </a:cubicBezTo>
                      <a:cubicBezTo>
                        <a:pt x="11" y="0"/>
                        <a:pt x="11" y="0"/>
                        <a:pt x="1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3" name="Freeform 51"/>
                <p:cNvSpPr>
                  <a:spLocks/>
                </p:cNvSpPr>
                <p:nvPr/>
              </p:nvSpPr>
              <p:spPr bwMode="auto">
                <a:xfrm>
                  <a:off x="-2016" y="2222"/>
                  <a:ext cx="3"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4" name="Freeform 52"/>
                <p:cNvSpPr>
                  <a:spLocks noEditPoints="1"/>
                </p:cNvSpPr>
                <p:nvPr/>
              </p:nvSpPr>
              <p:spPr bwMode="auto">
                <a:xfrm>
                  <a:off x="-2028" y="2260"/>
                  <a:ext cx="14" cy="1016"/>
                </a:xfrm>
                <a:custGeom>
                  <a:avLst/>
                  <a:gdLst/>
                  <a:ahLst/>
                  <a:cxnLst>
                    <a:cxn ang="0">
                      <a:pos x="5" y="343"/>
                    </a:cxn>
                    <a:cxn ang="0">
                      <a:pos x="3" y="343"/>
                    </a:cxn>
                    <a:cxn ang="0">
                      <a:pos x="2" y="429"/>
                    </a:cxn>
                    <a:cxn ang="0">
                      <a:pos x="4" y="429"/>
                    </a:cxn>
                    <a:cxn ang="0">
                      <a:pos x="5" y="343"/>
                    </a:cxn>
                    <a:cxn ang="0">
                      <a:pos x="4" y="339"/>
                    </a:cxn>
                    <a:cxn ang="0">
                      <a:pos x="4" y="339"/>
                    </a:cxn>
                    <a:cxn ang="0">
                      <a:pos x="3" y="233"/>
                    </a:cxn>
                    <a:cxn ang="0">
                      <a:pos x="1" y="233"/>
                    </a:cxn>
                    <a:cxn ang="0">
                      <a:pos x="1" y="254"/>
                    </a:cxn>
                    <a:cxn ang="0">
                      <a:pos x="2" y="254"/>
                    </a:cxn>
                    <a:cxn ang="0">
                      <a:pos x="2" y="255"/>
                    </a:cxn>
                    <a:cxn ang="0">
                      <a:pos x="1" y="255"/>
                    </a:cxn>
                    <a:cxn ang="0">
                      <a:pos x="3" y="339"/>
                    </a:cxn>
                    <a:cxn ang="0">
                      <a:pos x="3" y="342"/>
                    </a:cxn>
                    <a:cxn ang="0">
                      <a:pos x="5" y="342"/>
                    </a:cxn>
                    <a:cxn ang="0">
                      <a:pos x="5" y="339"/>
                    </a:cxn>
                    <a:cxn ang="0">
                      <a:pos x="5" y="339"/>
                    </a:cxn>
                    <a:cxn ang="0">
                      <a:pos x="4" y="327"/>
                    </a:cxn>
                    <a:cxn ang="0">
                      <a:pos x="3" y="233"/>
                    </a:cxn>
                    <a:cxn ang="0">
                      <a:pos x="3" y="102"/>
                    </a:cxn>
                    <a:cxn ang="0">
                      <a:pos x="1" y="102"/>
                    </a:cxn>
                    <a:cxn ang="0">
                      <a:pos x="0" y="184"/>
                    </a:cxn>
                    <a:cxn ang="0">
                      <a:pos x="1" y="232"/>
                    </a:cxn>
                    <a:cxn ang="0">
                      <a:pos x="3" y="232"/>
                    </a:cxn>
                    <a:cxn ang="0">
                      <a:pos x="2" y="184"/>
                    </a:cxn>
                    <a:cxn ang="0">
                      <a:pos x="3" y="102"/>
                    </a:cxn>
                    <a:cxn ang="0">
                      <a:pos x="6" y="0"/>
                    </a:cxn>
                    <a:cxn ang="0">
                      <a:pos x="4" y="0"/>
                    </a:cxn>
                    <a:cxn ang="0">
                      <a:pos x="1" y="101"/>
                    </a:cxn>
                    <a:cxn ang="0">
                      <a:pos x="3" y="101"/>
                    </a:cxn>
                    <a:cxn ang="0">
                      <a:pos x="6" y="0"/>
                    </a:cxn>
                  </a:cxnLst>
                  <a:rect l="0" t="0" r="r" b="b"/>
                  <a:pathLst>
                    <a:path w="6" h="429">
                      <a:moveTo>
                        <a:pt x="5" y="343"/>
                      </a:moveTo>
                      <a:cubicBezTo>
                        <a:pt x="3" y="343"/>
                        <a:pt x="3" y="343"/>
                        <a:pt x="3" y="343"/>
                      </a:cubicBezTo>
                      <a:cubicBezTo>
                        <a:pt x="2" y="429"/>
                        <a:pt x="2" y="429"/>
                        <a:pt x="2" y="429"/>
                      </a:cubicBezTo>
                      <a:cubicBezTo>
                        <a:pt x="4" y="429"/>
                        <a:pt x="4" y="429"/>
                        <a:pt x="4" y="429"/>
                      </a:cubicBezTo>
                      <a:cubicBezTo>
                        <a:pt x="5" y="343"/>
                        <a:pt x="5" y="343"/>
                        <a:pt x="5" y="343"/>
                      </a:cubicBezTo>
                      <a:moveTo>
                        <a:pt x="4" y="339"/>
                      </a:moveTo>
                      <a:cubicBezTo>
                        <a:pt x="4" y="339"/>
                        <a:pt x="4" y="339"/>
                        <a:pt x="4" y="339"/>
                      </a:cubicBezTo>
                      <a:moveTo>
                        <a:pt x="3" y="233"/>
                      </a:moveTo>
                      <a:cubicBezTo>
                        <a:pt x="1" y="233"/>
                        <a:pt x="1" y="233"/>
                        <a:pt x="1" y="233"/>
                      </a:cubicBezTo>
                      <a:cubicBezTo>
                        <a:pt x="1" y="240"/>
                        <a:pt x="1" y="247"/>
                        <a:pt x="1" y="254"/>
                      </a:cubicBezTo>
                      <a:cubicBezTo>
                        <a:pt x="2" y="254"/>
                        <a:pt x="2" y="254"/>
                        <a:pt x="2" y="254"/>
                      </a:cubicBezTo>
                      <a:cubicBezTo>
                        <a:pt x="2" y="255"/>
                        <a:pt x="2" y="255"/>
                        <a:pt x="2" y="255"/>
                      </a:cubicBezTo>
                      <a:cubicBezTo>
                        <a:pt x="1" y="255"/>
                        <a:pt x="1" y="255"/>
                        <a:pt x="1" y="255"/>
                      </a:cubicBezTo>
                      <a:cubicBezTo>
                        <a:pt x="2" y="306"/>
                        <a:pt x="3" y="338"/>
                        <a:pt x="3" y="339"/>
                      </a:cubicBezTo>
                      <a:cubicBezTo>
                        <a:pt x="3" y="342"/>
                        <a:pt x="3" y="342"/>
                        <a:pt x="3" y="342"/>
                      </a:cubicBezTo>
                      <a:cubicBezTo>
                        <a:pt x="5" y="342"/>
                        <a:pt x="5" y="342"/>
                        <a:pt x="5" y="342"/>
                      </a:cubicBezTo>
                      <a:cubicBezTo>
                        <a:pt x="5" y="339"/>
                        <a:pt x="5" y="339"/>
                        <a:pt x="5" y="339"/>
                      </a:cubicBezTo>
                      <a:cubicBezTo>
                        <a:pt x="5" y="339"/>
                        <a:pt x="5" y="339"/>
                        <a:pt x="5" y="339"/>
                      </a:cubicBezTo>
                      <a:cubicBezTo>
                        <a:pt x="5" y="339"/>
                        <a:pt x="5" y="335"/>
                        <a:pt x="4" y="327"/>
                      </a:cubicBezTo>
                      <a:cubicBezTo>
                        <a:pt x="4" y="310"/>
                        <a:pt x="3" y="277"/>
                        <a:pt x="3" y="233"/>
                      </a:cubicBezTo>
                      <a:moveTo>
                        <a:pt x="3" y="102"/>
                      </a:moveTo>
                      <a:cubicBezTo>
                        <a:pt x="1" y="102"/>
                        <a:pt x="1" y="102"/>
                        <a:pt x="1" y="102"/>
                      </a:cubicBezTo>
                      <a:cubicBezTo>
                        <a:pt x="1" y="130"/>
                        <a:pt x="0" y="158"/>
                        <a:pt x="0" y="184"/>
                      </a:cubicBezTo>
                      <a:cubicBezTo>
                        <a:pt x="0" y="201"/>
                        <a:pt x="0" y="217"/>
                        <a:pt x="1" y="232"/>
                      </a:cubicBezTo>
                      <a:cubicBezTo>
                        <a:pt x="3" y="232"/>
                        <a:pt x="3" y="232"/>
                        <a:pt x="3" y="232"/>
                      </a:cubicBezTo>
                      <a:cubicBezTo>
                        <a:pt x="2" y="217"/>
                        <a:pt x="2" y="201"/>
                        <a:pt x="2" y="184"/>
                      </a:cubicBezTo>
                      <a:cubicBezTo>
                        <a:pt x="2" y="158"/>
                        <a:pt x="3" y="130"/>
                        <a:pt x="3" y="102"/>
                      </a:cubicBezTo>
                      <a:moveTo>
                        <a:pt x="6" y="0"/>
                      </a:moveTo>
                      <a:cubicBezTo>
                        <a:pt x="4" y="0"/>
                        <a:pt x="4" y="0"/>
                        <a:pt x="4" y="0"/>
                      </a:cubicBezTo>
                      <a:cubicBezTo>
                        <a:pt x="3" y="33"/>
                        <a:pt x="2" y="68"/>
                        <a:pt x="1" y="101"/>
                      </a:cubicBezTo>
                      <a:cubicBezTo>
                        <a:pt x="3" y="101"/>
                        <a:pt x="3" y="101"/>
                        <a:pt x="3" y="101"/>
                      </a:cubicBezTo>
                      <a:cubicBezTo>
                        <a:pt x="4" y="68"/>
                        <a:pt x="5" y="33"/>
                        <a:pt x="6"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5" name="Freeform 53"/>
                <p:cNvSpPr>
                  <a:spLocks/>
                </p:cNvSpPr>
                <p:nvPr/>
              </p:nvSpPr>
              <p:spPr bwMode="auto">
                <a:xfrm>
                  <a:off x="-2022" y="3070"/>
                  <a:ext cx="6" cy="2"/>
                </a:xfrm>
                <a:custGeom>
                  <a:avLst/>
                  <a:gdLst/>
                  <a:ahLst/>
                  <a:cxnLst>
                    <a:cxn ang="0">
                      <a:pos x="5" y="0"/>
                    </a:cxn>
                    <a:cxn ang="0">
                      <a:pos x="0" y="0"/>
                    </a:cxn>
                    <a:cxn ang="0">
                      <a:pos x="0" y="3"/>
                    </a:cxn>
                    <a:cxn ang="0">
                      <a:pos x="5" y="3"/>
                    </a:cxn>
                    <a:cxn ang="0">
                      <a:pos x="5" y="0"/>
                    </a:cxn>
                    <a:cxn ang="0">
                      <a:pos x="5" y="0"/>
                    </a:cxn>
                  </a:cxnLst>
                  <a:rect l="0" t="0" r="r" b="b"/>
                  <a:pathLst>
                    <a:path w="5" h="3">
                      <a:moveTo>
                        <a:pt x="5" y="0"/>
                      </a:moveTo>
                      <a:lnTo>
                        <a:pt x="0" y="0"/>
                      </a:lnTo>
                      <a:lnTo>
                        <a:pt x="0" y="3"/>
                      </a:lnTo>
                      <a:lnTo>
                        <a:pt x="5" y="3"/>
                      </a:lnTo>
                      <a:lnTo>
                        <a:pt x="5" y="0"/>
                      </a:lnTo>
                      <a:lnTo>
                        <a:pt x="5"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06" name="Freeform 54"/>
                <p:cNvSpPr>
                  <a:spLocks/>
                </p:cNvSpPr>
                <p:nvPr/>
              </p:nvSpPr>
              <p:spPr bwMode="auto">
                <a:xfrm>
                  <a:off x="-2027" y="2861"/>
                  <a:ext cx="3" cy="3"/>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7" name="Freeform 55"/>
                <p:cNvSpPr>
                  <a:spLocks noEditPoints="1"/>
                </p:cNvSpPr>
                <p:nvPr/>
              </p:nvSpPr>
              <p:spPr bwMode="auto">
                <a:xfrm>
                  <a:off x="-2024" y="1522"/>
                  <a:ext cx="92" cy="1833"/>
                </a:xfrm>
                <a:custGeom>
                  <a:avLst/>
                  <a:gdLst/>
                  <a:ahLst/>
                  <a:cxnLst>
                    <a:cxn ang="0">
                      <a:pos x="2" y="741"/>
                    </a:cxn>
                    <a:cxn ang="0">
                      <a:pos x="0" y="741"/>
                    </a:cxn>
                    <a:cxn ang="0">
                      <a:pos x="0" y="773"/>
                    </a:cxn>
                    <a:cxn ang="0">
                      <a:pos x="2" y="773"/>
                    </a:cxn>
                    <a:cxn ang="0">
                      <a:pos x="2" y="741"/>
                    </a:cxn>
                    <a:cxn ang="0">
                      <a:pos x="19" y="99"/>
                    </a:cxn>
                    <a:cxn ang="0">
                      <a:pos x="17" y="99"/>
                    </a:cxn>
                    <a:cxn ang="0">
                      <a:pos x="16" y="123"/>
                    </a:cxn>
                    <a:cxn ang="0">
                      <a:pos x="16" y="123"/>
                    </a:cxn>
                    <a:cxn ang="0">
                      <a:pos x="11" y="195"/>
                    </a:cxn>
                    <a:cxn ang="0">
                      <a:pos x="13" y="195"/>
                    </a:cxn>
                    <a:cxn ang="0">
                      <a:pos x="18" y="123"/>
                    </a:cxn>
                    <a:cxn ang="0">
                      <a:pos x="18" y="123"/>
                    </a:cxn>
                    <a:cxn ang="0">
                      <a:pos x="19" y="99"/>
                    </a:cxn>
                    <a:cxn ang="0">
                      <a:pos x="38" y="0"/>
                    </a:cxn>
                    <a:cxn ang="0">
                      <a:pos x="37" y="0"/>
                    </a:cxn>
                    <a:cxn ang="0">
                      <a:pos x="17" y="98"/>
                    </a:cxn>
                    <a:cxn ang="0">
                      <a:pos x="19" y="98"/>
                    </a:cxn>
                    <a:cxn ang="0">
                      <a:pos x="29" y="32"/>
                    </a:cxn>
                    <a:cxn ang="0">
                      <a:pos x="36" y="9"/>
                    </a:cxn>
                    <a:cxn ang="0">
                      <a:pos x="38" y="3"/>
                    </a:cxn>
                    <a:cxn ang="0">
                      <a:pos x="39" y="1"/>
                    </a:cxn>
                    <a:cxn ang="0">
                      <a:pos x="38" y="0"/>
                    </a:cxn>
                  </a:cxnLst>
                  <a:rect l="0" t="0" r="r" b="b"/>
                  <a:pathLst>
                    <a:path w="39" h="773">
                      <a:moveTo>
                        <a:pt x="2" y="741"/>
                      </a:moveTo>
                      <a:cubicBezTo>
                        <a:pt x="0" y="741"/>
                        <a:pt x="0" y="741"/>
                        <a:pt x="0" y="741"/>
                      </a:cubicBezTo>
                      <a:cubicBezTo>
                        <a:pt x="0" y="773"/>
                        <a:pt x="0" y="773"/>
                        <a:pt x="0" y="773"/>
                      </a:cubicBezTo>
                      <a:cubicBezTo>
                        <a:pt x="2" y="773"/>
                        <a:pt x="2" y="773"/>
                        <a:pt x="2" y="773"/>
                      </a:cubicBezTo>
                      <a:cubicBezTo>
                        <a:pt x="2" y="741"/>
                        <a:pt x="2" y="741"/>
                        <a:pt x="2" y="741"/>
                      </a:cubicBezTo>
                      <a:moveTo>
                        <a:pt x="19" y="99"/>
                      </a:moveTo>
                      <a:cubicBezTo>
                        <a:pt x="17" y="99"/>
                        <a:pt x="17" y="99"/>
                        <a:pt x="17" y="99"/>
                      </a:cubicBezTo>
                      <a:cubicBezTo>
                        <a:pt x="17" y="107"/>
                        <a:pt x="16" y="114"/>
                        <a:pt x="16" y="123"/>
                      </a:cubicBezTo>
                      <a:cubicBezTo>
                        <a:pt x="16" y="123"/>
                        <a:pt x="16" y="123"/>
                        <a:pt x="16" y="123"/>
                      </a:cubicBezTo>
                      <a:cubicBezTo>
                        <a:pt x="11" y="195"/>
                        <a:pt x="11" y="195"/>
                        <a:pt x="11" y="195"/>
                      </a:cubicBezTo>
                      <a:cubicBezTo>
                        <a:pt x="13" y="195"/>
                        <a:pt x="13" y="195"/>
                        <a:pt x="13" y="195"/>
                      </a:cubicBezTo>
                      <a:cubicBezTo>
                        <a:pt x="18" y="123"/>
                        <a:pt x="18" y="123"/>
                        <a:pt x="18" y="123"/>
                      </a:cubicBezTo>
                      <a:cubicBezTo>
                        <a:pt x="18" y="123"/>
                        <a:pt x="18" y="123"/>
                        <a:pt x="18" y="123"/>
                      </a:cubicBezTo>
                      <a:cubicBezTo>
                        <a:pt x="18" y="115"/>
                        <a:pt x="19" y="107"/>
                        <a:pt x="19" y="99"/>
                      </a:cubicBezTo>
                      <a:moveTo>
                        <a:pt x="38" y="0"/>
                      </a:moveTo>
                      <a:cubicBezTo>
                        <a:pt x="37" y="0"/>
                        <a:pt x="37" y="0"/>
                        <a:pt x="37" y="0"/>
                      </a:cubicBezTo>
                      <a:cubicBezTo>
                        <a:pt x="36" y="3"/>
                        <a:pt x="21" y="37"/>
                        <a:pt x="17" y="98"/>
                      </a:cubicBezTo>
                      <a:cubicBezTo>
                        <a:pt x="19" y="98"/>
                        <a:pt x="19" y="98"/>
                        <a:pt x="19" y="98"/>
                      </a:cubicBezTo>
                      <a:cubicBezTo>
                        <a:pt x="21" y="70"/>
                        <a:pt x="25" y="48"/>
                        <a:pt x="29" y="32"/>
                      </a:cubicBezTo>
                      <a:cubicBezTo>
                        <a:pt x="32" y="22"/>
                        <a:pt x="34" y="14"/>
                        <a:pt x="36" y="9"/>
                      </a:cubicBezTo>
                      <a:cubicBezTo>
                        <a:pt x="37" y="6"/>
                        <a:pt x="38" y="4"/>
                        <a:pt x="38" y="3"/>
                      </a:cubicBezTo>
                      <a:cubicBezTo>
                        <a:pt x="39" y="1"/>
                        <a:pt x="39" y="1"/>
                        <a:pt x="39" y="1"/>
                      </a:cubicBezTo>
                      <a:cubicBezTo>
                        <a:pt x="38" y="0"/>
                        <a:pt x="38" y="0"/>
                        <a:pt x="3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8" name="Freeform 56"/>
                <p:cNvSpPr>
                  <a:spLocks/>
                </p:cNvSpPr>
                <p:nvPr/>
              </p:nvSpPr>
              <p:spPr bwMode="auto">
                <a:xfrm>
                  <a:off x="-1984" y="1754"/>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9" name="Freeform 57"/>
                <p:cNvSpPr>
                  <a:spLocks/>
                </p:cNvSpPr>
                <p:nvPr/>
              </p:nvSpPr>
              <p:spPr bwMode="auto">
                <a:xfrm>
                  <a:off x="-2027"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0" name="Freeform 58"/>
                <p:cNvSpPr>
                  <a:spLocks/>
                </p:cNvSpPr>
                <p:nvPr/>
              </p:nvSpPr>
              <p:spPr bwMode="auto">
                <a:xfrm>
                  <a:off x="-2024" y="3276"/>
                  <a:ext cx="5"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11" name="Freeform 59"/>
                <p:cNvSpPr>
                  <a:spLocks/>
                </p:cNvSpPr>
                <p:nvPr/>
              </p:nvSpPr>
              <p:spPr bwMode="auto">
                <a:xfrm>
                  <a:off x="-2027" y="3357"/>
                  <a:ext cx="8" cy="36"/>
                </a:xfrm>
                <a:custGeom>
                  <a:avLst/>
                  <a:gdLst/>
                  <a:ahLst/>
                  <a:cxnLst>
                    <a:cxn ang="0">
                      <a:pos x="7" y="0"/>
                    </a:cxn>
                    <a:cxn ang="0">
                      <a:pos x="3" y="0"/>
                    </a:cxn>
                    <a:cxn ang="0">
                      <a:pos x="0" y="36"/>
                    </a:cxn>
                    <a:cxn ang="0">
                      <a:pos x="5" y="36"/>
                    </a:cxn>
                    <a:cxn ang="0">
                      <a:pos x="7" y="0"/>
                    </a:cxn>
                    <a:cxn ang="0">
                      <a:pos x="7" y="0"/>
                    </a:cxn>
                  </a:cxnLst>
                  <a:rect l="0" t="0" r="r" b="b"/>
                  <a:pathLst>
                    <a:path w="7" h="36">
                      <a:moveTo>
                        <a:pt x="7" y="0"/>
                      </a:moveTo>
                      <a:lnTo>
                        <a:pt x="3" y="0"/>
                      </a:lnTo>
                      <a:lnTo>
                        <a:pt x="0" y="36"/>
                      </a:lnTo>
                      <a:lnTo>
                        <a:pt x="5" y="36"/>
                      </a:lnTo>
                      <a:lnTo>
                        <a:pt x="7" y="0"/>
                      </a:lnTo>
                      <a:lnTo>
                        <a:pt x="7"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12" name="Freeform 60"/>
                <p:cNvSpPr>
                  <a:spLocks/>
                </p:cNvSpPr>
                <p:nvPr/>
              </p:nvSpPr>
              <p:spPr bwMode="auto">
                <a:xfrm>
                  <a:off x="-2024" y="3355"/>
                  <a:ext cx="5"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13" name="Freeform 61"/>
                <p:cNvSpPr>
                  <a:spLocks/>
                </p:cNvSpPr>
                <p:nvPr/>
              </p:nvSpPr>
              <p:spPr bwMode="auto">
                <a:xfrm>
                  <a:off x="-2027"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4" name="Freeform 62"/>
                <p:cNvSpPr>
                  <a:spLocks/>
                </p:cNvSpPr>
                <p:nvPr/>
              </p:nvSpPr>
              <p:spPr bwMode="auto">
                <a:xfrm>
                  <a:off x="-2019"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5" name="Freeform 63"/>
                <p:cNvSpPr>
                  <a:spLocks/>
                </p:cNvSpPr>
                <p:nvPr/>
              </p:nvSpPr>
              <p:spPr bwMode="auto">
                <a:xfrm>
                  <a:off x="-1840" y="1987"/>
                  <a:ext cx="12" cy="270"/>
                </a:xfrm>
                <a:custGeom>
                  <a:avLst/>
                  <a:gdLst/>
                  <a:ahLst/>
                  <a:cxnLst>
                    <a:cxn ang="0">
                      <a:pos x="2" y="0"/>
                    </a:cxn>
                    <a:cxn ang="0">
                      <a:pos x="0" y="0"/>
                    </a:cxn>
                    <a:cxn ang="0">
                      <a:pos x="0" y="4"/>
                    </a:cxn>
                    <a:cxn ang="0">
                      <a:pos x="3" y="114"/>
                    </a:cxn>
                    <a:cxn ang="0">
                      <a:pos x="5" y="114"/>
                    </a:cxn>
                    <a:cxn ang="0">
                      <a:pos x="5" y="101"/>
                    </a:cxn>
                    <a:cxn ang="0">
                      <a:pos x="4" y="101"/>
                    </a:cxn>
                    <a:cxn ang="0">
                      <a:pos x="4" y="100"/>
                    </a:cxn>
                    <a:cxn ang="0">
                      <a:pos x="5" y="100"/>
                    </a:cxn>
                    <a:cxn ang="0">
                      <a:pos x="2" y="4"/>
                    </a:cxn>
                    <a:cxn ang="0">
                      <a:pos x="2" y="0"/>
                    </a:cxn>
                  </a:cxnLst>
                  <a:rect l="0" t="0" r="r" b="b"/>
                  <a:pathLst>
                    <a:path w="5" h="114">
                      <a:moveTo>
                        <a:pt x="2" y="0"/>
                      </a:moveTo>
                      <a:cubicBezTo>
                        <a:pt x="0" y="0"/>
                        <a:pt x="0" y="0"/>
                        <a:pt x="0" y="0"/>
                      </a:cubicBezTo>
                      <a:cubicBezTo>
                        <a:pt x="0" y="1"/>
                        <a:pt x="0" y="3"/>
                        <a:pt x="0" y="4"/>
                      </a:cubicBezTo>
                      <a:cubicBezTo>
                        <a:pt x="2" y="25"/>
                        <a:pt x="2" y="67"/>
                        <a:pt x="3" y="114"/>
                      </a:cubicBezTo>
                      <a:cubicBezTo>
                        <a:pt x="5" y="114"/>
                        <a:pt x="5" y="114"/>
                        <a:pt x="5" y="114"/>
                      </a:cubicBezTo>
                      <a:cubicBezTo>
                        <a:pt x="5" y="109"/>
                        <a:pt x="5" y="105"/>
                        <a:pt x="5" y="101"/>
                      </a:cubicBezTo>
                      <a:cubicBezTo>
                        <a:pt x="4" y="101"/>
                        <a:pt x="4" y="101"/>
                        <a:pt x="4" y="101"/>
                      </a:cubicBezTo>
                      <a:cubicBezTo>
                        <a:pt x="4" y="100"/>
                        <a:pt x="4" y="100"/>
                        <a:pt x="4" y="100"/>
                      </a:cubicBezTo>
                      <a:cubicBezTo>
                        <a:pt x="5" y="100"/>
                        <a:pt x="5" y="100"/>
                        <a:pt x="5" y="100"/>
                      </a:cubicBezTo>
                      <a:cubicBezTo>
                        <a:pt x="4" y="59"/>
                        <a:pt x="4" y="23"/>
                        <a:pt x="2" y="4"/>
                      </a:cubicBezTo>
                      <a:cubicBezTo>
                        <a:pt x="2" y="3"/>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6" name="Freeform 64"/>
                <p:cNvSpPr>
                  <a:spLocks/>
                </p:cNvSpPr>
                <p:nvPr/>
              </p:nvSpPr>
              <p:spPr bwMode="auto">
                <a:xfrm>
                  <a:off x="-1830" y="2222"/>
                  <a:ext cx="2" cy="3"/>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7" name="Freeform 65"/>
                <p:cNvSpPr>
                  <a:spLocks noEditPoints="1"/>
                </p:cNvSpPr>
                <p:nvPr/>
              </p:nvSpPr>
              <p:spPr bwMode="auto">
                <a:xfrm>
                  <a:off x="-1912" y="2260"/>
                  <a:ext cx="83" cy="1016"/>
                </a:xfrm>
                <a:custGeom>
                  <a:avLst/>
                  <a:gdLst/>
                  <a:ahLst/>
                  <a:cxnLst>
                    <a:cxn ang="0">
                      <a:pos x="15" y="343"/>
                    </a:cxn>
                    <a:cxn ang="0">
                      <a:pos x="13" y="343"/>
                    </a:cxn>
                    <a:cxn ang="0">
                      <a:pos x="0" y="429"/>
                    </a:cxn>
                    <a:cxn ang="0">
                      <a:pos x="2" y="429"/>
                    </a:cxn>
                    <a:cxn ang="0">
                      <a:pos x="15" y="343"/>
                    </a:cxn>
                    <a:cxn ang="0">
                      <a:pos x="31" y="233"/>
                    </a:cxn>
                    <a:cxn ang="0">
                      <a:pos x="29" y="233"/>
                    </a:cxn>
                    <a:cxn ang="0">
                      <a:pos x="22" y="285"/>
                    </a:cxn>
                    <a:cxn ang="0">
                      <a:pos x="16" y="323"/>
                    </a:cxn>
                    <a:cxn ang="0">
                      <a:pos x="13" y="339"/>
                    </a:cxn>
                    <a:cxn ang="0">
                      <a:pos x="13" y="339"/>
                    </a:cxn>
                    <a:cxn ang="0">
                      <a:pos x="13" y="339"/>
                    </a:cxn>
                    <a:cxn ang="0">
                      <a:pos x="13" y="342"/>
                    </a:cxn>
                    <a:cxn ang="0">
                      <a:pos x="15" y="342"/>
                    </a:cxn>
                    <a:cxn ang="0">
                      <a:pos x="15" y="339"/>
                    </a:cxn>
                    <a:cxn ang="0">
                      <a:pos x="15" y="339"/>
                    </a:cxn>
                    <a:cxn ang="0">
                      <a:pos x="31" y="233"/>
                    </a:cxn>
                    <a:cxn ang="0">
                      <a:pos x="35" y="102"/>
                    </a:cxn>
                    <a:cxn ang="0">
                      <a:pos x="33" y="102"/>
                    </a:cxn>
                    <a:cxn ang="0">
                      <a:pos x="33" y="111"/>
                    </a:cxn>
                    <a:cxn ang="0">
                      <a:pos x="33" y="176"/>
                    </a:cxn>
                    <a:cxn ang="0">
                      <a:pos x="33" y="195"/>
                    </a:cxn>
                    <a:cxn ang="0">
                      <a:pos x="33" y="202"/>
                    </a:cxn>
                    <a:cxn ang="0">
                      <a:pos x="29" y="232"/>
                    </a:cxn>
                    <a:cxn ang="0">
                      <a:pos x="31" y="232"/>
                    </a:cxn>
                    <a:cxn ang="0">
                      <a:pos x="35" y="202"/>
                    </a:cxn>
                    <a:cxn ang="0">
                      <a:pos x="35" y="202"/>
                    </a:cxn>
                    <a:cxn ang="0">
                      <a:pos x="35" y="202"/>
                    </a:cxn>
                    <a:cxn ang="0">
                      <a:pos x="35" y="111"/>
                    </a:cxn>
                    <a:cxn ang="0">
                      <a:pos x="35" y="102"/>
                    </a:cxn>
                    <a:cxn ang="0">
                      <a:pos x="35" y="0"/>
                    </a:cxn>
                    <a:cxn ang="0">
                      <a:pos x="33" y="0"/>
                    </a:cxn>
                    <a:cxn ang="0">
                      <a:pos x="33" y="101"/>
                    </a:cxn>
                    <a:cxn ang="0">
                      <a:pos x="35" y="101"/>
                    </a:cxn>
                    <a:cxn ang="0">
                      <a:pos x="35" y="0"/>
                    </a:cxn>
                  </a:cxnLst>
                  <a:rect l="0" t="0" r="r" b="b"/>
                  <a:pathLst>
                    <a:path w="35" h="429">
                      <a:moveTo>
                        <a:pt x="15" y="343"/>
                      </a:moveTo>
                      <a:cubicBezTo>
                        <a:pt x="13" y="343"/>
                        <a:pt x="13" y="343"/>
                        <a:pt x="13" y="343"/>
                      </a:cubicBezTo>
                      <a:cubicBezTo>
                        <a:pt x="11" y="377"/>
                        <a:pt x="6" y="406"/>
                        <a:pt x="0" y="429"/>
                      </a:cubicBezTo>
                      <a:cubicBezTo>
                        <a:pt x="2" y="429"/>
                        <a:pt x="2" y="429"/>
                        <a:pt x="2" y="429"/>
                      </a:cubicBezTo>
                      <a:cubicBezTo>
                        <a:pt x="8" y="406"/>
                        <a:pt x="13" y="377"/>
                        <a:pt x="15" y="343"/>
                      </a:cubicBezTo>
                      <a:moveTo>
                        <a:pt x="31" y="233"/>
                      </a:moveTo>
                      <a:cubicBezTo>
                        <a:pt x="29" y="233"/>
                        <a:pt x="29" y="233"/>
                        <a:pt x="29" y="233"/>
                      </a:cubicBezTo>
                      <a:cubicBezTo>
                        <a:pt x="27" y="250"/>
                        <a:pt x="24" y="268"/>
                        <a:pt x="22" y="285"/>
                      </a:cubicBezTo>
                      <a:cubicBezTo>
                        <a:pt x="20" y="300"/>
                        <a:pt x="17" y="313"/>
                        <a:pt x="16" y="323"/>
                      </a:cubicBezTo>
                      <a:cubicBezTo>
                        <a:pt x="14" y="333"/>
                        <a:pt x="13" y="339"/>
                        <a:pt x="13" y="339"/>
                      </a:cubicBezTo>
                      <a:cubicBezTo>
                        <a:pt x="13" y="339"/>
                        <a:pt x="13" y="339"/>
                        <a:pt x="13" y="339"/>
                      </a:cubicBezTo>
                      <a:cubicBezTo>
                        <a:pt x="13" y="339"/>
                        <a:pt x="13" y="339"/>
                        <a:pt x="13" y="339"/>
                      </a:cubicBezTo>
                      <a:cubicBezTo>
                        <a:pt x="13" y="340"/>
                        <a:pt x="13" y="341"/>
                        <a:pt x="13" y="342"/>
                      </a:cubicBezTo>
                      <a:cubicBezTo>
                        <a:pt x="15" y="342"/>
                        <a:pt x="15" y="342"/>
                        <a:pt x="15" y="342"/>
                      </a:cubicBezTo>
                      <a:cubicBezTo>
                        <a:pt x="15" y="341"/>
                        <a:pt x="15" y="340"/>
                        <a:pt x="15" y="339"/>
                      </a:cubicBezTo>
                      <a:cubicBezTo>
                        <a:pt x="15" y="339"/>
                        <a:pt x="15" y="339"/>
                        <a:pt x="15" y="339"/>
                      </a:cubicBezTo>
                      <a:cubicBezTo>
                        <a:pt x="15" y="339"/>
                        <a:pt x="25" y="279"/>
                        <a:pt x="31" y="233"/>
                      </a:cubicBezTo>
                      <a:moveTo>
                        <a:pt x="35" y="102"/>
                      </a:moveTo>
                      <a:cubicBezTo>
                        <a:pt x="33" y="102"/>
                        <a:pt x="33" y="102"/>
                        <a:pt x="33" y="102"/>
                      </a:cubicBezTo>
                      <a:cubicBezTo>
                        <a:pt x="33" y="105"/>
                        <a:pt x="33" y="108"/>
                        <a:pt x="33" y="111"/>
                      </a:cubicBezTo>
                      <a:cubicBezTo>
                        <a:pt x="33" y="137"/>
                        <a:pt x="33" y="160"/>
                        <a:pt x="33" y="176"/>
                      </a:cubicBezTo>
                      <a:cubicBezTo>
                        <a:pt x="33" y="184"/>
                        <a:pt x="33" y="190"/>
                        <a:pt x="33" y="195"/>
                      </a:cubicBezTo>
                      <a:cubicBezTo>
                        <a:pt x="33" y="199"/>
                        <a:pt x="33" y="201"/>
                        <a:pt x="33" y="202"/>
                      </a:cubicBezTo>
                      <a:cubicBezTo>
                        <a:pt x="32" y="210"/>
                        <a:pt x="31" y="220"/>
                        <a:pt x="29" y="232"/>
                      </a:cubicBezTo>
                      <a:cubicBezTo>
                        <a:pt x="31" y="232"/>
                        <a:pt x="31" y="232"/>
                        <a:pt x="31" y="232"/>
                      </a:cubicBezTo>
                      <a:cubicBezTo>
                        <a:pt x="33" y="220"/>
                        <a:pt x="34" y="210"/>
                        <a:pt x="35" y="202"/>
                      </a:cubicBezTo>
                      <a:cubicBezTo>
                        <a:pt x="35" y="202"/>
                        <a:pt x="35" y="202"/>
                        <a:pt x="35" y="202"/>
                      </a:cubicBezTo>
                      <a:cubicBezTo>
                        <a:pt x="35" y="202"/>
                        <a:pt x="35" y="202"/>
                        <a:pt x="35" y="202"/>
                      </a:cubicBezTo>
                      <a:cubicBezTo>
                        <a:pt x="35" y="202"/>
                        <a:pt x="35" y="163"/>
                        <a:pt x="35" y="111"/>
                      </a:cubicBezTo>
                      <a:cubicBezTo>
                        <a:pt x="35" y="108"/>
                        <a:pt x="35" y="105"/>
                        <a:pt x="35" y="102"/>
                      </a:cubicBezTo>
                      <a:moveTo>
                        <a:pt x="35" y="0"/>
                      </a:moveTo>
                      <a:cubicBezTo>
                        <a:pt x="33" y="0"/>
                        <a:pt x="33" y="0"/>
                        <a:pt x="33" y="0"/>
                      </a:cubicBezTo>
                      <a:cubicBezTo>
                        <a:pt x="33" y="33"/>
                        <a:pt x="33" y="69"/>
                        <a:pt x="33" y="101"/>
                      </a:cubicBezTo>
                      <a:cubicBezTo>
                        <a:pt x="35" y="101"/>
                        <a:pt x="35" y="101"/>
                        <a:pt x="35" y="101"/>
                      </a:cubicBezTo>
                      <a:cubicBezTo>
                        <a:pt x="35" y="69"/>
                        <a:pt x="35" y="33"/>
                        <a:pt x="3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8" name="Freeform 66"/>
                <p:cNvSpPr>
                  <a:spLocks/>
                </p:cNvSpPr>
                <p:nvPr/>
              </p:nvSpPr>
              <p:spPr bwMode="auto">
                <a:xfrm>
                  <a:off x="-1880" y="307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9" name="Freeform 67"/>
                <p:cNvSpPr>
                  <a:spLocks noEditPoints="1"/>
                </p:cNvSpPr>
                <p:nvPr/>
              </p:nvSpPr>
              <p:spPr bwMode="auto">
                <a:xfrm>
                  <a:off x="-1934" y="1522"/>
                  <a:ext cx="100" cy="1833"/>
                </a:xfrm>
                <a:custGeom>
                  <a:avLst/>
                  <a:gdLst/>
                  <a:ahLst/>
                  <a:cxnLst>
                    <a:cxn ang="0">
                      <a:pos x="12" y="741"/>
                    </a:cxn>
                    <a:cxn ang="0">
                      <a:pos x="10" y="741"/>
                    </a:cxn>
                    <a:cxn ang="0">
                      <a:pos x="8" y="750"/>
                    </a:cxn>
                    <a:cxn ang="0">
                      <a:pos x="0" y="773"/>
                    </a:cxn>
                    <a:cxn ang="0">
                      <a:pos x="3" y="773"/>
                    </a:cxn>
                    <a:cxn ang="0">
                      <a:pos x="12" y="741"/>
                    </a:cxn>
                    <a:cxn ang="0">
                      <a:pos x="34" y="99"/>
                    </a:cxn>
                    <a:cxn ang="0">
                      <a:pos x="32" y="99"/>
                    </a:cxn>
                    <a:cxn ang="0">
                      <a:pos x="33" y="106"/>
                    </a:cxn>
                    <a:cxn ang="0">
                      <a:pos x="40" y="195"/>
                    </a:cxn>
                    <a:cxn ang="0">
                      <a:pos x="42" y="195"/>
                    </a:cxn>
                    <a:cxn ang="0">
                      <a:pos x="34" y="99"/>
                    </a:cxn>
                    <a:cxn ang="0">
                      <a:pos x="30" y="68"/>
                    </a:cxn>
                    <a:cxn ang="0">
                      <a:pos x="28" y="68"/>
                    </a:cxn>
                    <a:cxn ang="0">
                      <a:pos x="32" y="98"/>
                    </a:cxn>
                    <a:cxn ang="0">
                      <a:pos x="34" y="98"/>
                    </a:cxn>
                    <a:cxn ang="0">
                      <a:pos x="30" y="68"/>
                    </a:cxn>
                    <a:cxn ang="0">
                      <a:pos x="15" y="0"/>
                    </a:cxn>
                    <a:cxn ang="0">
                      <a:pos x="15" y="0"/>
                    </a:cxn>
                    <a:cxn ang="0">
                      <a:pos x="13" y="1"/>
                    </a:cxn>
                    <a:cxn ang="0">
                      <a:pos x="14" y="2"/>
                    </a:cxn>
                    <a:cxn ang="0">
                      <a:pos x="28" y="67"/>
                    </a:cxn>
                    <a:cxn ang="0">
                      <a:pos x="30" y="67"/>
                    </a:cxn>
                    <a:cxn ang="0">
                      <a:pos x="15" y="0"/>
                    </a:cxn>
                  </a:cxnLst>
                  <a:rect l="0" t="0" r="r" b="b"/>
                  <a:pathLst>
                    <a:path w="42" h="773">
                      <a:moveTo>
                        <a:pt x="12" y="741"/>
                      </a:moveTo>
                      <a:cubicBezTo>
                        <a:pt x="10" y="741"/>
                        <a:pt x="10" y="741"/>
                        <a:pt x="10" y="741"/>
                      </a:cubicBezTo>
                      <a:cubicBezTo>
                        <a:pt x="9" y="744"/>
                        <a:pt x="8" y="747"/>
                        <a:pt x="8" y="750"/>
                      </a:cubicBezTo>
                      <a:cubicBezTo>
                        <a:pt x="5" y="759"/>
                        <a:pt x="3" y="767"/>
                        <a:pt x="0" y="773"/>
                      </a:cubicBezTo>
                      <a:cubicBezTo>
                        <a:pt x="3" y="773"/>
                        <a:pt x="3" y="773"/>
                        <a:pt x="3" y="773"/>
                      </a:cubicBezTo>
                      <a:cubicBezTo>
                        <a:pt x="5" y="765"/>
                        <a:pt x="9" y="754"/>
                        <a:pt x="12" y="741"/>
                      </a:cubicBezTo>
                      <a:moveTo>
                        <a:pt x="34" y="99"/>
                      </a:moveTo>
                      <a:cubicBezTo>
                        <a:pt x="32" y="99"/>
                        <a:pt x="32" y="99"/>
                        <a:pt x="32" y="99"/>
                      </a:cubicBezTo>
                      <a:cubicBezTo>
                        <a:pt x="32" y="100"/>
                        <a:pt x="33" y="102"/>
                        <a:pt x="33" y="106"/>
                      </a:cubicBezTo>
                      <a:cubicBezTo>
                        <a:pt x="34" y="120"/>
                        <a:pt x="37" y="152"/>
                        <a:pt x="40" y="195"/>
                      </a:cubicBezTo>
                      <a:cubicBezTo>
                        <a:pt x="42" y="195"/>
                        <a:pt x="42" y="195"/>
                        <a:pt x="42" y="195"/>
                      </a:cubicBezTo>
                      <a:cubicBezTo>
                        <a:pt x="39" y="142"/>
                        <a:pt x="35" y="105"/>
                        <a:pt x="34" y="99"/>
                      </a:cubicBezTo>
                      <a:moveTo>
                        <a:pt x="30" y="68"/>
                      </a:moveTo>
                      <a:cubicBezTo>
                        <a:pt x="28" y="68"/>
                        <a:pt x="28" y="68"/>
                        <a:pt x="28" y="68"/>
                      </a:cubicBezTo>
                      <a:cubicBezTo>
                        <a:pt x="30" y="77"/>
                        <a:pt x="31" y="87"/>
                        <a:pt x="32" y="98"/>
                      </a:cubicBezTo>
                      <a:cubicBezTo>
                        <a:pt x="34" y="98"/>
                        <a:pt x="34" y="98"/>
                        <a:pt x="34" y="98"/>
                      </a:cubicBezTo>
                      <a:cubicBezTo>
                        <a:pt x="33" y="87"/>
                        <a:pt x="32" y="77"/>
                        <a:pt x="30" y="68"/>
                      </a:cubicBezTo>
                      <a:moveTo>
                        <a:pt x="15" y="0"/>
                      </a:moveTo>
                      <a:cubicBezTo>
                        <a:pt x="15" y="0"/>
                        <a:pt x="15" y="0"/>
                        <a:pt x="15" y="0"/>
                      </a:cubicBezTo>
                      <a:cubicBezTo>
                        <a:pt x="13" y="1"/>
                        <a:pt x="13" y="1"/>
                        <a:pt x="13" y="1"/>
                      </a:cubicBezTo>
                      <a:cubicBezTo>
                        <a:pt x="13" y="1"/>
                        <a:pt x="13" y="1"/>
                        <a:pt x="14" y="2"/>
                      </a:cubicBezTo>
                      <a:cubicBezTo>
                        <a:pt x="16" y="8"/>
                        <a:pt x="23" y="31"/>
                        <a:pt x="28" y="67"/>
                      </a:cubicBezTo>
                      <a:cubicBezTo>
                        <a:pt x="30" y="67"/>
                        <a:pt x="30" y="67"/>
                        <a:pt x="30" y="67"/>
                      </a:cubicBezTo>
                      <a:cubicBezTo>
                        <a:pt x="24" y="26"/>
                        <a:pt x="16" y="3"/>
                        <a:pt x="1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0" name="Freeform 68"/>
                <p:cNvSpPr>
                  <a:spLocks/>
                </p:cNvSpPr>
                <p:nvPr/>
              </p:nvSpPr>
              <p:spPr bwMode="auto">
                <a:xfrm>
                  <a:off x="-1859" y="1754"/>
                  <a:ext cx="5" cy="2"/>
                </a:xfrm>
                <a:custGeom>
                  <a:avLst/>
                  <a:gdLst/>
                  <a:ahLst/>
                  <a:cxnLst>
                    <a:cxn ang="0">
                      <a:pos x="2" y="0"/>
                    </a:cxn>
                    <a:cxn ang="0">
                      <a:pos x="2" y="0"/>
                    </a:cxn>
                    <a:cxn ang="0">
                      <a:pos x="1" y="0"/>
                    </a:cxn>
                    <a:cxn ang="0">
                      <a:pos x="2" y="0"/>
                    </a:cxn>
                    <a:cxn ang="0">
                      <a:pos x="0" y="0"/>
                    </a:cxn>
                    <a:cxn ang="0">
                      <a:pos x="0" y="0"/>
                    </a:cxn>
                    <a:cxn ang="0">
                      <a:pos x="0" y="1"/>
                    </a:cxn>
                    <a:cxn ang="0">
                      <a:pos x="2" y="1"/>
                    </a:cxn>
                    <a:cxn ang="0">
                      <a:pos x="2" y="0"/>
                    </a:cxn>
                  </a:cxnLst>
                  <a:rect l="0" t="0" r="r" b="b"/>
                  <a:pathLst>
                    <a:path w="2" h="1">
                      <a:moveTo>
                        <a:pt x="2" y="0"/>
                      </a:moveTo>
                      <a:cubicBezTo>
                        <a:pt x="2" y="0"/>
                        <a:pt x="2" y="0"/>
                        <a:pt x="2" y="0"/>
                      </a:cubicBezTo>
                      <a:cubicBezTo>
                        <a:pt x="1" y="0"/>
                        <a:pt x="1" y="0"/>
                        <a:pt x="1" y="0"/>
                      </a:cubicBezTo>
                      <a:cubicBezTo>
                        <a:pt x="2" y="0"/>
                        <a:pt x="2" y="0"/>
                        <a:pt x="2" y="0"/>
                      </a:cubicBezTo>
                      <a:cubicBezTo>
                        <a:pt x="0" y="0"/>
                        <a:pt x="0" y="0"/>
                        <a:pt x="0" y="0"/>
                      </a:cubicBez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1" name="Freeform 69"/>
                <p:cNvSpPr>
                  <a:spLocks/>
                </p:cNvSpPr>
                <p:nvPr/>
              </p:nvSpPr>
              <p:spPr bwMode="auto">
                <a:xfrm>
                  <a:off x="-1868" y="1682"/>
                  <a:ext cx="3"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2" name="Freeform 70"/>
                <p:cNvSpPr>
                  <a:spLocks/>
                </p:cNvSpPr>
                <p:nvPr/>
              </p:nvSpPr>
              <p:spPr bwMode="auto">
                <a:xfrm>
                  <a:off x="-1842"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3" name="Freeform 71"/>
                <p:cNvSpPr>
                  <a:spLocks/>
                </p:cNvSpPr>
                <p:nvPr/>
              </p:nvSpPr>
              <p:spPr bwMode="auto">
                <a:xfrm>
                  <a:off x="-1912" y="3276"/>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4" name="Freeform 72"/>
                <p:cNvSpPr>
                  <a:spLocks/>
                </p:cNvSpPr>
                <p:nvPr/>
              </p:nvSpPr>
              <p:spPr bwMode="auto">
                <a:xfrm>
                  <a:off x="-1946" y="3355"/>
                  <a:ext cx="17" cy="37"/>
                </a:xfrm>
                <a:custGeom>
                  <a:avLst/>
                  <a:gdLst/>
                  <a:ahLst/>
                  <a:cxnLst>
                    <a:cxn ang="0">
                      <a:pos x="5" y="0"/>
                    </a:cxn>
                    <a:cxn ang="0">
                      <a:pos x="4" y="5"/>
                    </a:cxn>
                    <a:cxn ang="0">
                      <a:pos x="1" y="12"/>
                    </a:cxn>
                    <a:cxn ang="0">
                      <a:pos x="0" y="15"/>
                    </a:cxn>
                    <a:cxn ang="0">
                      <a:pos x="2" y="16"/>
                    </a:cxn>
                    <a:cxn ang="0">
                      <a:pos x="7" y="1"/>
                    </a:cxn>
                    <a:cxn ang="0">
                      <a:pos x="5" y="1"/>
                    </a:cxn>
                    <a:cxn ang="0">
                      <a:pos x="5" y="0"/>
                    </a:cxn>
                  </a:cxnLst>
                  <a:rect l="0" t="0" r="r" b="b"/>
                  <a:pathLst>
                    <a:path w="7" h="16">
                      <a:moveTo>
                        <a:pt x="5" y="0"/>
                      </a:moveTo>
                      <a:cubicBezTo>
                        <a:pt x="5" y="2"/>
                        <a:pt x="4" y="4"/>
                        <a:pt x="4" y="5"/>
                      </a:cubicBezTo>
                      <a:cubicBezTo>
                        <a:pt x="3" y="8"/>
                        <a:pt x="2" y="11"/>
                        <a:pt x="1" y="12"/>
                      </a:cubicBezTo>
                      <a:cubicBezTo>
                        <a:pt x="0" y="14"/>
                        <a:pt x="0" y="15"/>
                        <a:pt x="0" y="15"/>
                      </a:cubicBezTo>
                      <a:cubicBezTo>
                        <a:pt x="2" y="16"/>
                        <a:pt x="2" y="16"/>
                        <a:pt x="2" y="16"/>
                      </a:cubicBezTo>
                      <a:cubicBezTo>
                        <a:pt x="2" y="16"/>
                        <a:pt x="4" y="11"/>
                        <a:pt x="7" y="1"/>
                      </a:cubicBezTo>
                      <a:cubicBezTo>
                        <a:pt x="5" y="1"/>
                        <a:pt x="5" y="1"/>
                        <a:pt x="5" y="1"/>
                      </a:cubicBezTo>
                      <a:cubicBezTo>
                        <a:pt x="5" y="0"/>
                        <a:pt x="5" y="0"/>
                        <a:pt x="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5" name="Freeform 73"/>
                <p:cNvSpPr>
                  <a:spLocks/>
                </p:cNvSpPr>
                <p:nvPr/>
              </p:nvSpPr>
              <p:spPr bwMode="auto">
                <a:xfrm>
                  <a:off x="-1934" y="3355"/>
                  <a:ext cx="8" cy="2"/>
                </a:xfrm>
                <a:custGeom>
                  <a:avLst/>
                  <a:gdLst/>
                  <a:ahLst/>
                  <a:cxnLst>
                    <a:cxn ang="0">
                      <a:pos x="3" y="0"/>
                    </a:cxn>
                    <a:cxn ang="0">
                      <a:pos x="0" y="0"/>
                    </a:cxn>
                    <a:cxn ang="0">
                      <a:pos x="0" y="0"/>
                    </a:cxn>
                    <a:cxn ang="0">
                      <a:pos x="0" y="1"/>
                    </a:cxn>
                    <a:cxn ang="0">
                      <a:pos x="2" y="1"/>
                    </a:cxn>
                    <a:cxn ang="0">
                      <a:pos x="3" y="0"/>
                    </a:cxn>
                  </a:cxnLst>
                  <a:rect l="0" t="0" r="r" b="b"/>
                  <a:pathLst>
                    <a:path w="3" h="1">
                      <a:moveTo>
                        <a:pt x="3" y="0"/>
                      </a:moveTo>
                      <a:cubicBezTo>
                        <a:pt x="0" y="0"/>
                        <a:pt x="0" y="0"/>
                        <a:pt x="0" y="0"/>
                      </a:cubicBezTo>
                      <a:cubicBezTo>
                        <a:pt x="0" y="0"/>
                        <a:pt x="0" y="0"/>
                        <a:pt x="0" y="0"/>
                      </a:cubicBezTo>
                      <a:cubicBezTo>
                        <a:pt x="0" y="1"/>
                        <a:pt x="0" y="1"/>
                        <a:pt x="0" y="1"/>
                      </a:cubicBezTo>
                      <a:cubicBezTo>
                        <a:pt x="2" y="1"/>
                        <a:pt x="2" y="1"/>
                        <a:pt x="2" y="1"/>
                      </a:cubicBezTo>
                      <a:cubicBezTo>
                        <a:pt x="2" y="1"/>
                        <a:pt x="2" y="1"/>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6" name="Freeform 74"/>
                <p:cNvSpPr>
                  <a:spLocks/>
                </p:cNvSpPr>
                <p:nvPr/>
              </p:nvSpPr>
              <p:spPr bwMode="auto">
                <a:xfrm>
                  <a:off x="-1833"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7" name="Freeform 75"/>
                <p:cNvSpPr>
                  <a:spLocks/>
                </p:cNvSpPr>
                <p:nvPr/>
              </p:nvSpPr>
              <p:spPr bwMode="auto">
                <a:xfrm>
                  <a:off x="-1833"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8" name="Freeform 76"/>
                <p:cNvSpPr>
                  <a:spLocks noEditPoints="1"/>
                </p:cNvSpPr>
                <p:nvPr/>
              </p:nvSpPr>
              <p:spPr bwMode="auto">
                <a:xfrm>
                  <a:off x="-1664" y="1683"/>
                  <a:ext cx="237" cy="865"/>
                </a:xfrm>
                <a:custGeom>
                  <a:avLst/>
                  <a:gdLst/>
                  <a:ahLst/>
                  <a:cxnLst>
                    <a:cxn ang="0">
                      <a:pos x="100" y="345"/>
                    </a:cxn>
                    <a:cxn ang="0">
                      <a:pos x="99" y="345"/>
                    </a:cxn>
                    <a:cxn ang="0">
                      <a:pos x="99" y="365"/>
                    </a:cxn>
                    <a:cxn ang="0">
                      <a:pos x="99" y="365"/>
                    </a:cxn>
                    <a:cxn ang="0">
                      <a:pos x="100" y="365"/>
                    </a:cxn>
                    <a:cxn ang="0">
                      <a:pos x="100" y="365"/>
                    </a:cxn>
                    <a:cxn ang="0">
                      <a:pos x="100" y="345"/>
                    </a:cxn>
                    <a:cxn ang="0">
                      <a:pos x="88" y="243"/>
                    </a:cxn>
                    <a:cxn ang="0">
                      <a:pos x="87" y="243"/>
                    </a:cxn>
                    <a:cxn ang="0">
                      <a:pos x="99" y="344"/>
                    </a:cxn>
                    <a:cxn ang="0">
                      <a:pos x="100" y="344"/>
                    </a:cxn>
                    <a:cxn ang="0">
                      <a:pos x="88" y="243"/>
                    </a:cxn>
                    <a:cxn ang="0">
                      <a:pos x="66" y="128"/>
                    </a:cxn>
                    <a:cxn ang="0">
                      <a:pos x="65" y="128"/>
                    </a:cxn>
                    <a:cxn ang="0">
                      <a:pos x="66" y="131"/>
                    </a:cxn>
                    <a:cxn ang="0">
                      <a:pos x="66" y="131"/>
                    </a:cxn>
                    <a:cxn ang="0">
                      <a:pos x="68" y="138"/>
                    </a:cxn>
                    <a:cxn ang="0">
                      <a:pos x="87" y="242"/>
                    </a:cxn>
                    <a:cxn ang="0">
                      <a:pos x="88" y="242"/>
                    </a:cxn>
                    <a:cxn ang="0">
                      <a:pos x="67" y="131"/>
                    </a:cxn>
                    <a:cxn ang="0">
                      <a:pos x="67" y="131"/>
                    </a:cxn>
                    <a:cxn ang="0">
                      <a:pos x="67" y="131"/>
                    </a:cxn>
                    <a:cxn ang="0">
                      <a:pos x="66" y="128"/>
                    </a:cxn>
                    <a:cxn ang="0">
                      <a:pos x="1" y="0"/>
                    </a:cxn>
                    <a:cxn ang="0">
                      <a:pos x="0" y="0"/>
                    </a:cxn>
                    <a:cxn ang="0">
                      <a:pos x="21" y="30"/>
                    </a:cxn>
                    <a:cxn ang="0">
                      <a:pos x="22" y="30"/>
                    </a:cxn>
                    <a:cxn ang="0">
                      <a:pos x="1" y="0"/>
                    </a:cxn>
                  </a:cxnLst>
                  <a:rect l="0" t="0" r="r" b="b"/>
                  <a:pathLst>
                    <a:path w="100" h="365">
                      <a:moveTo>
                        <a:pt x="100" y="345"/>
                      </a:moveTo>
                      <a:cubicBezTo>
                        <a:pt x="99" y="345"/>
                        <a:pt x="99" y="345"/>
                        <a:pt x="99" y="345"/>
                      </a:cubicBezTo>
                      <a:cubicBezTo>
                        <a:pt x="99" y="352"/>
                        <a:pt x="99" y="358"/>
                        <a:pt x="99" y="365"/>
                      </a:cubicBezTo>
                      <a:cubicBezTo>
                        <a:pt x="99" y="365"/>
                        <a:pt x="99" y="365"/>
                        <a:pt x="99" y="365"/>
                      </a:cubicBezTo>
                      <a:cubicBezTo>
                        <a:pt x="100" y="365"/>
                        <a:pt x="100" y="365"/>
                        <a:pt x="100" y="365"/>
                      </a:cubicBezTo>
                      <a:cubicBezTo>
                        <a:pt x="100" y="365"/>
                        <a:pt x="100" y="365"/>
                        <a:pt x="100" y="365"/>
                      </a:cubicBezTo>
                      <a:cubicBezTo>
                        <a:pt x="100" y="358"/>
                        <a:pt x="100" y="352"/>
                        <a:pt x="100" y="345"/>
                      </a:cubicBezTo>
                      <a:moveTo>
                        <a:pt x="88" y="243"/>
                      </a:moveTo>
                      <a:cubicBezTo>
                        <a:pt x="87" y="243"/>
                        <a:pt x="87" y="243"/>
                        <a:pt x="87" y="243"/>
                      </a:cubicBezTo>
                      <a:cubicBezTo>
                        <a:pt x="92" y="277"/>
                        <a:pt x="97" y="314"/>
                        <a:pt x="99" y="344"/>
                      </a:cubicBezTo>
                      <a:cubicBezTo>
                        <a:pt x="100" y="344"/>
                        <a:pt x="100" y="344"/>
                        <a:pt x="100" y="344"/>
                      </a:cubicBezTo>
                      <a:cubicBezTo>
                        <a:pt x="98" y="314"/>
                        <a:pt x="93" y="277"/>
                        <a:pt x="88" y="243"/>
                      </a:cubicBezTo>
                      <a:moveTo>
                        <a:pt x="66" y="128"/>
                      </a:moveTo>
                      <a:cubicBezTo>
                        <a:pt x="65" y="128"/>
                        <a:pt x="65" y="128"/>
                        <a:pt x="65" y="128"/>
                      </a:cubicBezTo>
                      <a:cubicBezTo>
                        <a:pt x="66" y="129"/>
                        <a:pt x="66" y="130"/>
                        <a:pt x="66" y="131"/>
                      </a:cubicBezTo>
                      <a:cubicBezTo>
                        <a:pt x="66" y="131"/>
                        <a:pt x="66" y="131"/>
                        <a:pt x="66" y="131"/>
                      </a:cubicBezTo>
                      <a:cubicBezTo>
                        <a:pt x="67" y="132"/>
                        <a:pt x="67" y="134"/>
                        <a:pt x="68" y="138"/>
                      </a:cubicBezTo>
                      <a:cubicBezTo>
                        <a:pt x="71" y="154"/>
                        <a:pt x="79" y="195"/>
                        <a:pt x="87" y="242"/>
                      </a:cubicBezTo>
                      <a:cubicBezTo>
                        <a:pt x="88" y="242"/>
                        <a:pt x="88" y="242"/>
                        <a:pt x="88" y="242"/>
                      </a:cubicBezTo>
                      <a:cubicBezTo>
                        <a:pt x="78" y="183"/>
                        <a:pt x="67" y="131"/>
                        <a:pt x="67" y="131"/>
                      </a:cubicBezTo>
                      <a:cubicBezTo>
                        <a:pt x="67" y="131"/>
                        <a:pt x="67" y="131"/>
                        <a:pt x="67" y="131"/>
                      </a:cubicBezTo>
                      <a:cubicBezTo>
                        <a:pt x="67" y="131"/>
                        <a:pt x="67" y="131"/>
                        <a:pt x="67" y="131"/>
                      </a:cubicBezTo>
                      <a:cubicBezTo>
                        <a:pt x="67" y="130"/>
                        <a:pt x="67" y="129"/>
                        <a:pt x="66" y="128"/>
                      </a:cubicBezTo>
                      <a:moveTo>
                        <a:pt x="1" y="0"/>
                      </a:moveTo>
                      <a:cubicBezTo>
                        <a:pt x="0" y="0"/>
                        <a:pt x="0" y="0"/>
                        <a:pt x="0" y="0"/>
                      </a:cubicBezTo>
                      <a:cubicBezTo>
                        <a:pt x="7" y="9"/>
                        <a:pt x="14" y="19"/>
                        <a:pt x="21" y="30"/>
                      </a:cubicBezTo>
                      <a:cubicBezTo>
                        <a:pt x="22" y="30"/>
                        <a:pt x="22" y="30"/>
                        <a:pt x="22" y="30"/>
                      </a:cubicBezTo>
                      <a:cubicBezTo>
                        <a:pt x="15" y="19"/>
                        <a:pt x="8" y="9"/>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9" name="Freeform 77"/>
                <p:cNvSpPr>
                  <a:spLocks/>
                </p:cNvSpPr>
                <p:nvPr/>
              </p:nvSpPr>
              <p:spPr bwMode="auto">
                <a:xfrm>
                  <a:off x="-1614" y="1754"/>
                  <a:ext cx="5" cy="2"/>
                </a:xfrm>
                <a:custGeom>
                  <a:avLst/>
                  <a:gdLst/>
                  <a:ahLst/>
                  <a:cxnLst>
                    <a:cxn ang="0">
                      <a:pos x="1" y="0"/>
                    </a:cxn>
                    <a:cxn ang="0">
                      <a:pos x="0" y="0"/>
                    </a:cxn>
                    <a:cxn ang="0">
                      <a:pos x="1" y="1"/>
                    </a:cxn>
                    <a:cxn ang="0">
                      <a:pos x="2" y="1"/>
                    </a:cxn>
                    <a:cxn ang="0">
                      <a:pos x="1" y="0"/>
                    </a:cxn>
                  </a:cxnLst>
                  <a:rect l="0" t="0" r="r" b="b"/>
                  <a:pathLst>
                    <a:path w="2" h="1">
                      <a:moveTo>
                        <a:pt x="1" y="0"/>
                      </a:moveTo>
                      <a:cubicBezTo>
                        <a:pt x="0" y="0"/>
                        <a:pt x="0" y="0"/>
                        <a:pt x="0" y="0"/>
                      </a:cubicBezTo>
                      <a:cubicBezTo>
                        <a:pt x="0" y="0"/>
                        <a:pt x="0" y="1"/>
                        <a:pt x="1" y="1"/>
                      </a:cubicBezTo>
                      <a:cubicBezTo>
                        <a:pt x="2" y="1"/>
                        <a:pt x="2" y="1"/>
                        <a:pt x="2"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0" name="Freeform 78"/>
                <p:cNvSpPr>
                  <a:spLocks/>
                </p:cNvSpPr>
                <p:nvPr/>
              </p:nvSpPr>
              <p:spPr bwMode="auto">
                <a:xfrm>
                  <a:off x="-1667" y="1682"/>
                  <a:ext cx="6" cy="2"/>
                </a:xfrm>
                <a:custGeom>
                  <a:avLst/>
                  <a:gdLst/>
                  <a:ahLst/>
                  <a:cxnLst>
                    <a:cxn ang="0">
                      <a:pos x="2" y="0"/>
                    </a:cxn>
                    <a:cxn ang="0">
                      <a:pos x="0" y="0"/>
                    </a:cxn>
                    <a:cxn ang="0">
                      <a:pos x="1" y="1"/>
                    </a:cxn>
                    <a:cxn ang="0">
                      <a:pos x="2" y="1"/>
                    </a:cxn>
                    <a:cxn ang="0">
                      <a:pos x="2" y="0"/>
                    </a:cxn>
                  </a:cxnLst>
                  <a:rect l="0" t="0" r="r" b="b"/>
                  <a:pathLst>
                    <a:path w="2" h="1">
                      <a:moveTo>
                        <a:pt x="2" y="0"/>
                      </a:moveTo>
                      <a:cubicBezTo>
                        <a:pt x="0" y="0"/>
                        <a:pt x="0" y="0"/>
                        <a:pt x="0" y="0"/>
                      </a:cubicBezTo>
                      <a:cubicBezTo>
                        <a:pt x="1" y="1"/>
                        <a:pt x="1" y="1"/>
                        <a:pt x="1" y="1"/>
                      </a:cubicBezTo>
                      <a:cubicBezTo>
                        <a:pt x="2" y="1"/>
                        <a:pt x="2" y="1"/>
                        <a:pt x="2" y="1"/>
                      </a:cubicBezTo>
                      <a:cubicBezTo>
                        <a:pt x="2" y="1"/>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1" name="Freeform 79"/>
                <p:cNvSpPr>
                  <a:spLocks/>
                </p:cNvSpPr>
                <p:nvPr/>
              </p:nvSpPr>
              <p:spPr bwMode="auto">
                <a:xfrm>
                  <a:off x="-1429" y="2498"/>
                  <a:ext cx="2" cy="3"/>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2" name="Freeform 80"/>
                <p:cNvSpPr>
                  <a:spLocks/>
                </p:cNvSpPr>
                <p:nvPr/>
              </p:nvSpPr>
              <p:spPr bwMode="auto">
                <a:xfrm>
                  <a:off x="-1458" y="2256"/>
                  <a:ext cx="3" cy="3"/>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0"/>
                        <a:pt x="0" y="0"/>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3" name="Freeform 81"/>
                <p:cNvSpPr>
                  <a:spLocks/>
                </p:cNvSpPr>
                <p:nvPr/>
              </p:nvSpPr>
              <p:spPr bwMode="auto">
                <a:xfrm>
                  <a:off x="-1376" y="1987"/>
                  <a:ext cx="100" cy="270"/>
                </a:xfrm>
                <a:custGeom>
                  <a:avLst/>
                  <a:gdLst/>
                  <a:ahLst/>
                  <a:cxnLst>
                    <a:cxn ang="0">
                      <a:pos x="2" y="0"/>
                    </a:cxn>
                    <a:cxn ang="0">
                      <a:pos x="0" y="0"/>
                    </a:cxn>
                    <a:cxn ang="0">
                      <a:pos x="1" y="1"/>
                    </a:cxn>
                    <a:cxn ang="0">
                      <a:pos x="32" y="84"/>
                    </a:cxn>
                    <a:cxn ang="0">
                      <a:pos x="39" y="109"/>
                    </a:cxn>
                    <a:cxn ang="0">
                      <a:pos x="40" y="114"/>
                    </a:cxn>
                    <a:cxn ang="0">
                      <a:pos x="42" y="114"/>
                    </a:cxn>
                    <a:cxn ang="0">
                      <a:pos x="39" y="101"/>
                    </a:cxn>
                    <a:cxn ang="0">
                      <a:pos x="37" y="101"/>
                    </a:cxn>
                    <a:cxn ang="0">
                      <a:pos x="37" y="100"/>
                    </a:cxn>
                    <a:cxn ang="0">
                      <a:pos x="39" y="100"/>
                    </a:cxn>
                    <a:cxn ang="0">
                      <a:pos x="2" y="0"/>
                    </a:cxn>
                  </a:cxnLst>
                  <a:rect l="0" t="0" r="r" b="b"/>
                  <a:pathLst>
                    <a:path w="42" h="114">
                      <a:moveTo>
                        <a:pt x="2" y="0"/>
                      </a:moveTo>
                      <a:cubicBezTo>
                        <a:pt x="0" y="0"/>
                        <a:pt x="0" y="0"/>
                        <a:pt x="0" y="0"/>
                      </a:cubicBezTo>
                      <a:cubicBezTo>
                        <a:pt x="0" y="0"/>
                        <a:pt x="0" y="1"/>
                        <a:pt x="1" y="1"/>
                      </a:cubicBezTo>
                      <a:cubicBezTo>
                        <a:pt x="16" y="34"/>
                        <a:pt x="26" y="63"/>
                        <a:pt x="32" y="84"/>
                      </a:cubicBezTo>
                      <a:cubicBezTo>
                        <a:pt x="36" y="94"/>
                        <a:pt x="38" y="103"/>
                        <a:pt x="39" y="109"/>
                      </a:cubicBezTo>
                      <a:cubicBezTo>
                        <a:pt x="40" y="111"/>
                        <a:pt x="40" y="112"/>
                        <a:pt x="40" y="114"/>
                      </a:cubicBezTo>
                      <a:cubicBezTo>
                        <a:pt x="42" y="114"/>
                        <a:pt x="42" y="114"/>
                        <a:pt x="42" y="114"/>
                      </a:cubicBezTo>
                      <a:cubicBezTo>
                        <a:pt x="42" y="111"/>
                        <a:pt x="41" y="106"/>
                        <a:pt x="39" y="101"/>
                      </a:cubicBezTo>
                      <a:cubicBezTo>
                        <a:pt x="37" y="101"/>
                        <a:pt x="37" y="101"/>
                        <a:pt x="37" y="101"/>
                      </a:cubicBezTo>
                      <a:cubicBezTo>
                        <a:pt x="37" y="100"/>
                        <a:pt x="37" y="100"/>
                        <a:pt x="37" y="100"/>
                      </a:cubicBezTo>
                      <a:cubicBezTo>
                        <a:pt x="39" y="100"/>
                        <a:pt x="39" y="100"/>
                        <a:pt x="39" y="100"/>
                      </a:cubicBezTo>
                      <a:cubicBezTo>
                        <a:pt x="34" y="79"/>
                        <a:pt x="22" y="42"/>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4" name="Freeform 82"/>
                <p:cNvSpPr>
                  <a:spLocks/>
                </p:cNvSpPr>
                <p:nvPr/>
              </p:nvSpPr>
              <p:spPr bwMode="auto">
                <a:xfrm>
                  <a:off x="-1288" y="2222"/>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5" name="Freeform 83"/>
                <p:cNvSpPr>
                  <a:spLocks noEditPoints="1"/>
                </p:cNvSpPr>
                <p:nvPr/>
              </p:nvSpPr>
              <p:spPr bwMode="auto">
                <a:xfrm>
                  <a:off x="-1281" y="2260"/>
                  <a:ext cx="232" cy="1016"/>
                </a:xfrm>
                <a:custGeom>
                  <a:avLst/>
                  <a:gdLst/>
                  <a:ahLst/>
                  <a:cxnLst>
                    <a:cxn ang="0">
                      <a:pos x="70" y="343"/>
                    </a:cxn>
                    <a:cxn ang="0">
                      <a:pos x="68" y="343"/>
                    </a:cxn>
                    <a:cxn ang="0">
                      <a:pos x="95" y="429"/>
                    </a:cxn>
                    <a:cxn ang="0">
                      <a:pos x="98" y="429"/>
                    </a:cxn>
                    <a:cxn ang="0">
                      <a:pos x="70" y="343"/>
                    </a:cxn>
                    <a:cxn ang="0">
                      <a:pos x="39" y="255"/>
                    </a:cxn>
                    <a:cxn ang="0">
                      <a:pos x="36" y="255"/>
                    </a:cxn>
                    <a:cxn ang="0">
                      <a:pos x="68" y="342"/>
                    </a:cxn>
                    <a:cxn ang="0">
                      <a:pos x="70" y="342"/>
                    </a:cxn>
                    <a:cxn ang="0">
                      <a:pos x="70" y="342"/>
                    </a:cxn>
                    <a:cxn ang="0">
                      <a:pos x="70" y="342"/>
                    </a:cxn>
                    <a:cxn ang="0">
                      <a:pos x="70" y="342"/>
                    </a:cxn>
                    <a:cxn ang="0">
                      <a:pos x="68" y="337"/>
                    </a:cxn>
                    <a:cxn ang="0">
                      <a:pos x="39" y="255"/>
                    </a:cxn>
                    <a:cxn ang="0">
                      <a:pos x="32" y="233"/>
                    </a:cxn>
                    <a:cxn ang="0">
                      <a:pos x="30" y="233"/>
                    </a:cxn>
                    <a:cxn ang="0">
                      <a:pos x="36" y="254"/>
                    </a:cxn>
                    <a:cxn ang="0">
                      <a:pos x="38" y="254"/>
                    </a:cxn>
                    <a:cxn ang="0">
                      <a:pos x="32" y="233"/>
                    </a:cxn>
                    <a:cxn ang="0">
                      <a:pos x="17" y="102"/>
                    </a:cxn>
                    <a:cxn ang="0">
                      <a:pos x="15" y="102"/>
                    </a:cxn>
                    <a:cxn ang="0">
                      <a:pos x="17" y="117"/>
                    </a:cxn>
                    <a:cxn ang="0">
                      <a:pos x="16" y="137"/>
                    </a:cxn>
                    <a:cxn ang="0">
                      <a:pos x="30" y="232"/>
                    </a:cxn>
                    <a:cxn ang="0">
                      <a:pos x="32" y="232"/>
                    </a:cxn>
                    <a:cxn ang="0">
                      <a:pos x="18" y="137"/>
                    </a:cxn>
                    <a:cxn ang="0">
                      <a:pos x="19" y="117"/>
                    </a:cxn>
                    <a:cxn ang="0">
                      <a:pos x="19" y="117"/>
                    </a:cxn>
                    <a:cxn ang="0">
                      <a:pos x="17" y="102"/>
                    </a:cxn>
                    <a:cxn ang="0">
                      <a:pos x="2" y="0"/>
                    </a:cxn>
                    <a:cxn ang="0">
                      <a:pos x="0" y="0"/>
                    </a:cxn>
                    <a:cxn ang="0">
                      <a:pos x="1" y="1"/>
                    </a:cxn>
                    <a:cxn ang="0">
                      <a:pos x="1" y="3"/>
                    </a:cxn>
                    <a:cxn ang="0">
                      <a:pos x="1" y="3"/>
                    </a:cxn>
                    <a:cxn ang="0">
                      <a:pos x="15" y="101"/>
                    </a:cxn>
                    <a:cxn ang="0">
                      <a:pos x="17" y="101"/>
                    </a:cxn>
                    <a:cxn ang="0">
                      <a:pos x="3" y="3"/>
                    </a:cxn>
                    <a:cxn ang="0">
                      <a:pos x="2" y="0"/>
                    </a:cxn>
                  </a:cxnLst>
                  <a:rect l="0" t="0" r="r" b="b"/>
                  <a:pathLst>
                    <a:path w="98" h="429">
                      <a:moveTo>
                        <a:pt x="70" y="343"/>
                      </a:moveTo>
                      <a:cubicBezTo>
                        <a:pt x="68" y="343"/>
                        <a:pt x="68" y="343"/>
                        <a:pt x="68" y="343"/>
                      </a:cubicBezTo>
                      <a:cubicBezTo>
                        <a:pt x="73" y="375"/>
                        <a:pt x="85" y="405"/>
                        <a:pt x="95" y="429"/>
                      </a:cubicBezTo>
                      <a:cubicBezTo>
                        <a:pt x="98" y="429"/>
                        <a:pt x="98" y="429"/>
                        <a:pt x="98" y="429"/>
                      </a:cubicBezTo>
                      <a:cubicBezTo>
                        <a:pt x="87" y="405"/>
                        <a:pt x="75" y="375"/>
                        <a:pt x="70" y="343"/>
                      </a:cubicBezTo>
                      <a:moveTo>
                        <a:pt x="39" y="255"/>
                      </a:moveTo>
                      <a:cubicBezTo>
                        <a:pt x="36" y="255"/>
                        <a:pt x="36" y="255"/>
                        <a:pt x="36" y="255"/>
                      </a:cubicBezTo>
                      <a:cubicBezTo>
                        <a:pt x="50" y="301"/>
                        <a:pt x="66" y="337"/>
                        <a:pt x="68" y="342"/>
                      </a:cubicBezTo>
                      <a:cubicBezTo>
                        <a:pt x="70" y="342"/>
                        <a:pt x="70" y="342"/>
                        <a:pt x="70" y="342"/>
                      </a:cubicBezTo>
                      <a:cubicBezTo>
                        <a:pt x="70" y="342"/>
                        <a:pt x="70" y="342"/>
                        <a:pt x="70" y="342"/>
                      </a:cubicBezTo>
                      <a:cubicBezTo>
                        <a:pt x="70" y="342"/>
                        <a:pt x="70" y="342"/>
                        <a:pt x="70" y="342"/>
                      </a:cubicBezTo>
                      <a:cubicBezTo>
                        <a:pt x="70" y="342"/>
                        <a:pt x="70" y="342"/>
                        <a:pt x="70" y="342"/>
                      </a:cubicBezTo>
                      <a:cubicBezTo>
                        <a:pt x="70" y="342"/>
                        <a:pt x="69" y="340"/>
                        <a:pt x="68" y="337"/>
                      </a:cubicBezTo>
                      <a:cubicBezTo>
                        <a:pt x="63" y="325"/>
                        <a:pt x="50" y="293"/>
                        <a:pt x="39" y="255"/>
                      </a:cubicBezTo>
                      <a:moveTo>
                        <a:pt x="32" y="233"/>
                      </a:moveTo>
                      <a:cubicBezTo>
                        <a:pt x="30" y="233"/>
                        <a:pt x="30" y="233"/>
                        <a:pt x="30" y="233"/>
                      </a:cubicBezTo>
                      <a:cubicBezTo>
                        <a:pt x="32" y="240"/>
                        <a:pt x="34" y="247"/>
                        <a:pt x="36" y="254"/>
                      </a:cubicBezTo>
                      <a:cubicBezTo>
                        <a:pt x="38" y="254"/>
                        <a:pt x="38" y="254"/>
                        <a:pt x="38" y="254"/>
                      </a:cubicBezTo>
                      <a:cubicBezTo>
                        <a:pt x="36" y="247"/>
                        <a:pt x="34" y="240"/>
                        <a:pt x="32" y="233"/>
                      </a:cubicBezTo>
                      <a:moveTo>
                        <a:pt x="17" y="102"/>
                      </a:moveTo>
                      <a:cubicBezTo>
                        <a:pt x="15" y="102"/>
                        <a:pt x="15" y="102"/>
                        <a:pt x="15" y="102"/>
                      </a:cubicBezTo>
                      <a:cubicBezTo>
                        <a:pt x="17" y="117"/>
                        <a:pt x="17" y="117"/>
                        <a:pt x="17" y="117"/>
                      </a:cubicBezTo>
                      <a:cubicBezTo>
                        <a:pt x="16" y="123"/>
                        <a:pt x="16" y="130"/>
                        <a:pt x="16" y="137"/>
                      </a:cubicBezTo>
                      <a:cubicBezTo>
                        <a:pt x="16" y="167"/>
                        <a:pt x="22" y="201"/>
                        <a:pt x="30" y="232"/>
                      </a:cubicBezTo>
                      <a:cubicBezTo>
                        <a:pt x="32" y="232"/>
                        <a:pt x="32" y="232"/>
                        <a:pt x="32" y="232"/>
                      </a:cubicBezTo>
                      <a:cubicBezTo>
                        <a:pt x="24" y="201"/>
                        <a:pt x="18" y="167"/>
                        <a:pt x="18" y="137"/>
                      </a:cubicBezTo>
                      <a:cubicBezTo>
                        <a:pt x="18" y="130"/>
                        <a:pt x="18" y="123"/>
                        <a:pt x="19" y="117"/>
                      </a:cubicBezTo>
                      <a:cubicBezTo>
                        <a:pt x="19" y="117"/>
                        <a:pt x="19" y="117"/>
                        <a:pt x="19" y="117"/>
                      </a:cubicBezTo>
                      <a:cubicBezTo>
                        <a:pt x="17" y="102"/>
                        <a:pt x="17" y="102"/>
                        <a:pt x="17" y="102"/>
                      </a:cubicBezTo>
                      <a:moveTo>
                        <a:pt x="2" y="0"/>
                      </a:moveTo>
                      <a:cubicBezTo>
                        <a:pt x="0" y="0"/>
                        <a:pt x="0" y="0"/>
                        <a:pt x="0" y="0"/>
                      </a:cubicBezTo>
                      <a:cubicBezTo>
                        <a:pt x="0" y="0"/>
                        <a:pt x="1" y="0"/>
                        <a:pt x="1" y="1"/>
                      </a:cubicBezTo>
                      <a:cubicBezTo>
                        <a:pt x="1" y="2"/>
                        <a:pt x="1" y="3"/>
                        <a:pt x="1" y="3"/>
                      </a:cubicBezTo>
                      <a:cubicBezTo>
                        <a:pt x="1" y="3"/>
                        <a:pt x="1" y="3"/>
                        <a:pt x="1" y="3"/>
                      </a:cubicBezTo>
                      <a:cubicBezTo>
                        <a:pt x="15" y="101"/>
                        <a:pt x="15" y="101"/>
                        <a:pt x="15" y="101"/>
                      </a:cubicBezTo>
                      <a:cubicBezTo>
                        <a:pt x="17" y="101"/>
                        <a:pt x="17" y="101"/>
                        <a:pt x="17" y="101"/>
                      </a:cubicBezTo>
                      <a:cubicBezTo>
                        <a:pt x="3" y="3"/>
                        <a:pt x="3" y="3"/>
                        <a:pt x="3" y="3"/>
                      </a:cubicBezTo>
                      <a:cubicBezTo>
                        <a:pt x="3" y="3"/>
                        <a:pt x="3"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6" name="Freeform 84"/>
                <p:cNvSpPr>
                  <a:spLocks/>
                </p:cNvSpPr>
                <p:nvPr/>
              </p:nvSpPr>
              <p:spPr bwMode="auto">
                <a:xfrm>
                  <a:off x="-1120" y="3070"/>
                  <a:ext cx="5" cy="2"/>
                </a:xfrm>
                <a:custGeom>
                  <a:avLst/>
                  <a:gdLst/>
                  <a:ahLst/>
                  <a:cxnLst>
                    <a:cxn ang="0">
                      <a:pos x="2" y="0"/>
                    </a:cxn>
                    <a:cxn ang="0">
                      <a:pos x="0"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7" name="Freeform 85"/>
                <p:cNvSpPr>
                  <a:spLocks/>
                </p:cNvSpPr>
                <p:nvPr/>
              </p:nvSpPr>
              <p:spPr bwMode="auto">
                <a:xfrm>
                  <a:off x="-1196" y="2861"/>
                  <a:ext cx="8" cy="3"/>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1"/>
                        <a:pt x="0" y="1"/>
                        <a:pt x="0" y="1"/>
                      </a:cubicBezTo>
                      <a:cubicBezTo>
                        <a:pt x="3" y="1"/>
                        <a:pt x="3" y="1"/>
                        <a:pt x="3" y="1"/>
                      </a:cubicBezTo>
                      <a:cubicBezTo>
                        <a:pt x="2" y="1"/>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8" name="Freeform 86"/>
                <p:cNvSpPr>
                  <a:spLocks noEditPoints="1"/>
                </p:cNvSpPr>
                <p:nvPr/>
              </p:nvSpPr>
              <p:spPr bwMode="auto">
                <a:xfrm>
                  <a:off x="-1774" y="1524"/>
                  <a:ext cx="766" cy="1831"/>
                </a:xfrm>
                <a:custGeom>
                  <a:avLst/>
                  <a:gdLst/>
                  <a:ahLst/>
                  <a:cxnLst>
                    <a:cxn ang="0">
                      <a:pos x="306" y="740"/>
                    </a:cxn>
                    <a:cxn ang="0">
                      <a:pos x="304" y="740"/>
                    </a:cxn>
                    <a:cxn ang="0">
                      <a:pos x="321" y="772"/>
                    </a:cxn>
                    <a:cxn ang="0">
                      <a:pos x="323" y="772"/>
                    </a:cxn>
                    <a:cxn ang="0">
                      <a:pos x="306" y="740"/>
                    </a:cxn>
                    <a:cxn ang="0">
                      <a:pos x="111" y="98"/>
                    </a:cxn>
                    <a:cxn ang="0">
                      <a:pos x="108" y="98"/>
                    </a:cxn>
                    <a:cxn ang="0">
                      <a:pos x="167" y="194"/>
                    </a:cxn>
                    <a:cxn ang="0">
                      <a:pos x="170" y="194"/>
                    </a:cxn>
                    <a:cxn ang="0">
                      <a:pos x="111" y="98"/>
                    </a:cxn>
                    <a:cxn ang="0">
                      <a:pos x="1" y="0"/>
                    </a:cxn>
                    <a:cxn ang="0">
                      <a:pos x="0" y="1"/>
                    </a:cxn>
                    <a:cxn ang="0">
                      <a:pos x="107" y="97"/>
                    </a:cxn>
                    <a:cxn ang="0">
                      <a:pos x="110" y="97"/>
                    </a:cxn>
                    <a:cxn ang="0">
                      <a:pos x="84" y="67"/>
                    </a:cxn>
                    <a:cxn ang="0">
                      <a:pos x="84" y="67"/>
                    </a:cxn>
                    <a:cxn ang="0">
                      <a:pos x="84" y="67"/>
                    </a:cxn>
                    <a:cxn ang="0">
                      <a:pos x="1" y="0"/>
                    </a:cxn>
                  </a:cxnLst>
                  <a:rect l="0" t="0" r="r" b="b"/>
                  <a:pathLst>
                    <a:path w="323" h="772">
                      <a:moveTo>
                        <a:pt x="306" y="740"/>
                      </a:moveTo>
                      <a:cubicBezTo>
                        <a:pt x="304" y="740"/>
                        <a:pt x="304" y="740"/>
                        <a:pt x="304" y="740"/>
                      </a:cubicBezTo>
                      <a:cubicBezTo>
                        <a:pt x="310" y="753"/>
                        <a:pt x="316" y="765"/>
                        <a:pt x="321" y="772"/>
                      </a:cubicBezTo>
                      <a:cubicBezTo>
                        <a:pt x="323" y="772"/>
                        <a:pt x="323" y="772"/>
                        <a:pt x="323" y="772"/>
                      </a:cubicBezTo>
                      <a:cubicBezTo>
                        <a:pt x="319" y="765"/>
                        <a:pt x="312" y="754"/>
                        <a:pt x="306" y="740"/>
                      </a:cubicBezTo>
                      <a:moveTo>
                        <a:pt x="111" y="98"/>
                      </a:moveTo>
                      <a:cubicBezTo>
                        <a:pt x="108" y="98"/>
                        <a:pt x="108" y="98"/>
                        <a:pt x="108" y="98"/>
                      </a:cubicBezTo>
                      <a:cubicBezTo>
                        <a:pt x="133" y="130"/>
                        <a:pt x="153" y="163"/>
                        <a:pt x="167" y="194"/>
                      </a:cubicBezTo>
                      <a:cubicBezTo>
                        <a:pt x="170" y="194"/>
                        <a:pt x="170" y="194"/>
                        <a:pt x="170" y="194"/>
                      </a:cubicBezTo>
                      <a:cubicBezTo>
                        <a:pt x="155" y="163"/>
                        <a:pt x="136" y="130"/>
                        <a:pt x="111" y="98"/>
                      </a:cubicBezTo>
                      <a:moveTo>
                        <a:pt x="1" y="0"/>
                      </a:moveTo>
                      <a:cubicBezTo>
                        <a:pt x="0" y="1"/>
                        <a:pt x="0" y="1"/>
                        <a:pt x="0" y="1"/>
                      </a:cubicBezTo>
                      <a:cubicBezTo>
                        <a:pt x="44" y="28"/>
                        <a:pt x="79" y="62"/>
                        <a:pt x="107" y="97"/>
                      </a:cubicBezTo>
                      <a:cubicBezTo>
                        <a:pt x="110" y="97"/>
                        <a:pt x="110" y="97"/>
                        <a:pt x="110" y="97"/>
                      </a:cubicBezTo>
                      <a:cubicBezTo>
                        <a:pt x="102" y="87"/>
                        <a:pt x="93" y="77"/>
                        <a:pt x="84" y="67"/>
                      </a:cubicBezTo>
                      <a:cubicBezTo>
                        <a:pt x="84" y="67"/>
                        <a:pt x="84" y="67"/>
                        <a:pt x="84" y="67"/>
                      </a:cubicBezTo>
                      <a:cubicBezTo>
                        <a:pt x="84" y="67"/>
                        <a:pt x="84" y="67"/>
                        <a:pt x="84" y="67"/>
                      </a:cubicBezTo>
                      <a:cubicBezTo>
                        <a:pt x="61" y="42"/>
                        <a:pt x="33" y="19"/>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9" name="Freeform 87"/>
                <p:cNvSpPr>
                  <a:spLocks/>
                </p:cNvSpPr>
                <p:nvPr/>
              </p:nvSpPr>
              <p:spPr bwMode="auto">
                <a:xfrm>
                  <a:off x="-1520" y="1754"/>
                  <a:ext cx="9"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1" y="0"/>
                        <a:pt x="1" y="1"/>
                        <a:pt x="1" y="1"/>
                      </a:cubicBezTo>
                      <a:cubicBezTo>
                        <a:pt x="4" y="1"/>
                        <a:pt x="4" y="1"/>
                        <a:pt x="4" y="1"/>
                      </a:cubicBezTo>
                      <a:cubicBezTo>
                        <a:pt x="3" y="1"/>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0" name="Rectangle 88"/>
                <p:cNvSpPr>
                  <a:spLocks noChangeArrowheads="1"/>
                </p:cNvSpPr>
                <p:nvPr/>
              </p:nvSpPr>
              <p:spPr bwMode="auto">
                <a:xfrm>
                  <a:off x="-1575" y="1683"/>
                  <a:ext cx="2" cy="2"/>
                </a:xfrm>
                <a:prstGeom prst="rect">
                  <a:avLst/>
                </a:prstGeom>
                <a:grpFill/>
                <a:ln w="9525">
                  <a:noFill/>
                  <a:miter lim="800000"/>
                  <a:headEnd/>
                  <a:tailEnd/>
                </a:ln>
              </p:spPr>
              <p:txBody>
                <a:bodyPr/>
                <a:lstStyle/>
                <a:p>
                  <a:pPr defTabSz="914400"/>
                  <a:endParaRPr lang="en-US" sz="1800" baseline="-25000">
                    <a:solidFill>
                      <a:prstClr val="black"/>
                    </a:solidFill>
                    <a:latin typeface="Calibri" pitchFamily="34" charset="0"/>
                  </a:endParaRPr>
                </a:p>
              </p:txBody>
            </p:sp>
            <p:sp>
              <p:nvSpPr>
                <p:cNvPr id="241" name="Freeform 89"/>
                <p:cNvSpPr>
                  <a:spLocks/>
                </p:cNvSpPr>
                <p:nvPr/>
              </p:nvSpPr>
              <p:spPr bwMode="auto">
                <a:xfrm>
                  <a:off x="-1575" y="1683"/>
                  <a:ext cx="2" cy="2"/>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grpFill/>
                <a:ln w="9525">
                  <a:noFill/>
                  <a:round/>
                  <a:headEnd/>
                  <a:tailEnd/>
                </a:ln>
              </p:spPr>
              <p:txBody>
                <a:bodyPr/>
                <a:lstStyle/>
                <a:p>
                  <a:pPr>
                    <a:defRPr/>
                  </a:pPr>
                  <a:endParaRPr lang="en-US" sz="1800" baseline="-25000">
                    <a:solidFill>
                      <a:prstClr val="black"/>
                    </a:solidFill>
                  </a:endParaRPr>
                </a:p>
              </p:txBody>
            </p:sp>
            <p:sp>
              <p:nvSpPr>
                <p:cNvPr id="242" name="Freeform 90"/>
                <p:cNvSpPr>
                  <a:spLocks/>
                </p:cNvSpPr>
                <p:nvPr/>
              </p:nvSpPr>
              <p:spPr bwMode="auto">
                <a:xfrm>
                  <a:off x="-1210"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3" name="Freeform 91"/>
                <p:cNvSpPr>
                  <a:spLocks/>
                </p:cNvSpPr>
                <p:nvPr/>
              </p:nvSpPr>
              <p:spPr bwMode="auto">
                <a:xfrm>
                  <a:off x="-1056" y="3276"/>
                  <a:ext cx="8" cy="2"/>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1" y="0"/>
                        <a:pt x="1" y="1"/>
                        <a:pt x="1"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4" name="Freeform 92"/>
                <p:cNvSpPr>
                  <a:spLocks/>
                </p:cNvSpPr>
                <p:nvPr/>
              </p:nvSpPr>
              <p:spPr bwMode="auto">
                <a:xfrm>
                  <a:off x="-1014" y="3357"/>
                  <a:ext cx="21" cy="31"/>
                </a:xfrm>
                <a:custGeom>
                  <a:avLst/>
                  <a:gdLst/>
                  <a:ahLst/>
                  <a:cxnLst>
                    <a:cxn ang="0">
                      <a:pos x="3" y="0"/>
                    </a:cxn>
                    <a:cxn ang="0">
                      <a:pos x="0" y="0"/>
                    </a:cxn>
                    <a:cxn ang="0">
                      <a:pos x="8" y="13"/>
                    </a:cxn>
                    <a:cxn ang="0">
                      <a:pos x="9" y="12"/>
                    </a:cxn>
                    <a:cxn ang="0">
                      <a:pos x="8" y="9"/>
                    </a:cxn>
                    <a:cxn ang="0">
                      <a:pos x="3" y="0"/>
                    </a:cxn>
                  </a:cxnLst>
                  <a:rect l="0" t="0" r="r" b="b"/>
                  <a:pathLst>
                    <a:path w="9" h="13">
                      <a:moveTo>
                        <a:pt x="3" y="0"/>
                      </a:moveTo>
                      <a:cubicBezTo>
                        <a:pt x="0" y="0"/>
                        <a:pt x="0" y="0"/>
                        <a:pt x="0" y="0"/>
                      </a:cubicBezTo>
                      <a:cubicBezTo>
                        <a:pt x="5" y="8"/>
                        <a:pt x="8" y="13"/>
                        <a:pt x="8" y="13"/>
                      </a:cubicBezTo>
                      <a:cubicBezTo>
                        <a:pt x="9" y="12"/>
                        <a:pt x="9" y="12"/>
                        <a:pt x="9" y="12"/>
                      </a:cubicBezTo>
                      <a:cubicBezTo>
                        <a:pt x="9" y="12"/>
                        <a:pt x="9" y="11"/>
                        <a:pt x="8" y="9"/>
                      </a:cubicBezTo>
                      <a:cubicBezTo>
                        <a:pt x="6" y="7"/>
                        <a:pt x="5" y="4"/>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5" name="Freeform 93"/>
                <p:cNvSpPr>
                  <a:spLocks/>
                </p:cNvSpPr>
                <p:nvPr/>
              </p:nvSpPr>
              <p:spPr bwMode="auto">
                <a:xfrm>
                  <a:off x="-1014" y="3355"/>
                  <a:ext cx="8" cy="2"/>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1"/>
                        <a:pt x="0" y="1"/>
                        <a:pt x="0" y="1"/>
                      </a:cubicBezTo>
                      <a:cubicBezTo>
                        <a:pt x="3" y="1"/>
                        <a:pt x="3" y="1"/>
                        <a:pt x="3" y="1"/>
                      </a:cubicBezTo>
                      <a:cubicBezTo>
                        <a:pt x="2" y="1"/>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6" name="Freeform 94"/>
                <p:cNvSpPr>
                  <a:spLocks/>
                </p:cNvSpPr>
                <p:nvPr/>
              </p:nvSpPr>
              <p:spPr bwMode="auto">
                <a:xfrm>
                  <a:off x="-1246" y="2498"/>
                  <a:ext cx="5" cy="3"/>
                </a:xfrm>
                <a:custGeom>
                  <a:avLst/>
                  <a:gdLst/>
                  <a:ahLst/>
                  <a:cxnLst>
                    <a:cxn ang="0">
                      <a:pos x="5" y="0"/>
                    </a:cxn>
                    <a:cxn ang="0">
                      <a:pos x="0" y="0"/>
                    </a:cxn>
                    <a:cxn ang="0">
                      <a:pos x="0" y="3"/>
                    </a:cxn>
                    <a:cxn ang="0">
                      <a:pos x="5" y="3"/>
                    </a:cxn>
                    <a:cxn ang="0">
                      <a:pos x="5" y="0"/>
                    </a:cxn>
                    <a:cxn ang="0">
                      <a:pos x="5" y="0"/>
                    </a:cxn>
                  </a:cxnLst>
                  <a:rect l="0" t="0" r="r" b="b"/>
                  <a:pathLst>
                    <a:path w="5" h="3">
                      <a:moveTo>
                        <a:pt x="5" y="0"/>
                      </a:moveTo>
                      <a:lnTo>
                        <a:pt x="0" y="0"/>
                      </a:lnTo>
                      <a:lnTo>
                        <a:pt x="0" y="3"/>
                      </a:lnTo>
                      <a:lnTo>
                        <a:pt x="5" y="3"/>
                      </a:lnTo>
                      <a:lnTo>
                        <a:pt x="5" y="0"/>
                      </a:lnTo>
                      <a:lnTo>
                        <a:pt x="5"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47" name="Freeform 95"/>
                <p:cNvSpPr>
                  <a:spLocks/>
                </p:cNvSpPr>
                <p:nvPr/>
              </p:nvSpPr>
              <p:spPr bwMode="auto">
                <a:xfrm>
                  <a:off x="-1281"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8" name="Freeform 96"/>
                <p:cNvSpPr>
                  <a:spLocks noEditPoints="1"/>
                </p:cNvSpPr>
                <p:nvPr/>
              </p:nvSpPr>
              <p:spPr bwMode="auto">
                <a:xfrm>
                  <a:off x="-1636" y="1524"/>
                  <a:ext cx="819" cy="459"/>
                </a:xfrm>
                <a:custGeom>
                  <a:avLst/>
                  <a:gdLst/>
                  <a:ahLst/>
                  <a:cxnLst>
                    <a:cxn ang="0">
                      <a:pos x="243" y="98"/>
                    </a:cxn>
                    <a:cxn ang="0">
                      <a:pos x="241" y="98"/>
                    </a:cxn>
                    <a:cxn ang="0">
                      <a:pos x="345" y="193"/>
                    </a:cxn>
                    <a:cxn ang="0">
                      <a:pos x="346" y="193"/>
                    </a:cxn>
                    <a:cxn ang="0">
                      <a:pos x="243" y="98"/>
                    </a:cxn>
                    <a:cxn ang="0">
                      <a:pos x="186" y="67"/>
                    </a:cxn>
                    <a:cxn ang="0">
                      <a:pos x="184" y="67"/>
                    </a:cxn>
                    <a:cxn ang="0">
                      <a:pos x="239" y="97"/>
                    </a:cxn>
                    <a:cxn ang="0">
                      <a:pos x="241" y="97"/>
                    </a:cxn>
                    <a:cxn ang="0">
                      <a:pos x="186" y="67"/>
                    </a:cxn>
                    <a:cxn ang="0">
                      <a:pos x="0" y="0"/>
                    </a:cxn>
                    <a:cxn ang="0">
                      <a:pos x="0" y="1"/>
                    </a:cxn>
                    <a:cxn ang="0">
                      <a:pos x="11" y="4"/>
                    </a:cxn>
                    <a:cxn ang="0">
                      <a:pos x="182" y="66"/>
                    </a:cxn>
                    <a:cxn ang="0">
                      <a:pos x="185" y="66"/>
                    </a:cxn>
                    <a:cxn ang="0">
                      <a:pos x="0" y="0"/>
                    </a:cxn>
                  </a:cxnLst>
                  <a:rect l="0" t="0" r="r" b="b"/>
                  <a:pathLst>
                    <a:path w="346" h="193">
                      <a:moveTo>
                        <a:pt x="243" y="98"/>
                      </a:moveTo>
                      <a:cubicBezTo>
                        <a:pt x="241" y="98"/>
                        <a:pt x="241" y="98"/>
                        <a:pt x="241" y="98"/>
                      </a:cubicBezTo>
                      <a:cubicBezTo>
                        <a:pt x="283" y="124"/>
                        <a:pt x="322" y="156"/>
                        <a:pt x="345" y="193"/>
                      </a:cubicBezTo>
                      <a:cubicBezTo>
                        <a:pt x="346" y="193"/>
                        <a:pt x="346" y="193"/>
                        <a:pt x="346" y="193"/>
                      </a:cubicBezTo>
                      <a:cubicBezTo>
                        <a:pt x="323" y="156"/>
                        <a:pt x="285" y="124"/>
                        <a:pt x="243" y="98"/>
                      </a:cubicBezTo>
                      <a:moveTo>
                        <a:pt x="186" y="67"/>
                      </a:moveTo>
                      <a:cubicBezTo>
                        <a:pt x="184" y="67"/>
                        <a:pt x="184" y="67"/>
                        <a:pt x="184" y="67"/>
                      </a:cubicBezTo>
                      <a:cubicBezTo>
                        <a:pt x="203" y="76"/>
                        <a:pt x="221" y="86"/>
                        <a:pt x="239" y="97"/>
                      </a:cubicBezTo>
                      <a:cubicBezTo>
                        <a:pt x="241" y="97"/>
                        <a:pt x="241" y="97"/>
                        <a:pt x="241" y="97"/>
                      </a:cubicBezTo>
                      <a:cubicBezTo>
                        <a:pt x="223" y="86"/>
                        <a:pt x="205" y="76"/>
                        <a:pt x="186" y="67"/>
                      </a:cubicBezTo>
                      <a:moveTo>
                        <a:pt x="0" y="0"/>
                      </a:moveTo>
                      <a:cubicBezTo>
                        <a:pt x="0" y="1"/>
                        <a:pt x="0" y="1"/>
                        <a:pt x="0" y="1"/>
                      </a:cubicBezTo>
                      <a:cubicBezTo>
                        <a:pt x="0" y="1"/>
                        <a:pt x="4" y="2"/>
                        <a:pt x="11" y="4"/>
                      </a:cubicBezTo>
                      <a:cubicBezTo>
                        <a:pt x="38" y="11"/>
                        <a:pt x="110" y="32"/>
                        <a:pt x="182" y="66"/>
                      </a:cubicBezTo>
                      <a:cubicBezTo>
                        <a:pt x="185" y="66"/>
                        <a:pt x="185" y="66"/>
                        <a:pt x="185" y="66"/>
                      </a:cubicBezTo>
                      <a:cubicBezTo>
                        <a:pt x="92" y="22"/>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9" name="Freeform 97"/>
                <p:cNvSpPr>
                  <a:spLocks/>
                </p:cNvSpPr>
                <p:nvPr/>
              </p:nvSpPr>
              <p:spPr bwMode="auto">
                <a:xfrm>
                  <a:off x="-1070" y="1754"/>
                  <a:ext cx="9" cy="2"/>
                </a:xfrm>
                <a:custGeom>
                  <a:avLst/>
                  <a:gdLst/>
                  <a:ahLst/>
                  <a:cxnLst>
                    <a:cxn ang="0">
                      <a:pos x="2" y="0"/>
                    </a:cxn>
                    <a:cxn ang="0">
                      <a:pos x="0" y="0"/>
                    </a:cxn>
                    <a:cxn ang="0">
                      <a:pos x="2" y="1"/>
                    </a:cxn>
                    <a:cxn ang="0">
                      <a:pos x="4" y="1"/>
                    </a:cxn>
                    <a:cxn ang="0">
                      <a:pos x="2" y="0"/>
                    </a:cxn>
                  </a:cxnLst>
                  <a:rect l="0" t="0" r="r" b="b"/>
                  <a:pathLst>
                    <a:path w="4" h="1">
                      <a:moveTo>
                        <a:pt x="2" y="0"/>
                      </a:moveTo>
                      <a:cubicBezTo>
                        <a:pt x="0" y="0"/>
                        <a:pt x="0" y="0"/>
                        <a:pt x="0" y="0"/>
                      </a:cubicBezTo>
                      <a:cubicBezTo>
                        <a:pt x="1" y="0"/>
                        <a:pt x="1" y="1"/>
                        <a:pt x="2" y="1"/>
                      </a:cubicBezTo>
                      <a:cubicBezTo>
                        <a:pt x="4" y="1"/>
                        <a:pt x="4" y="1"/>
                        <a:pt x="4" y="1"/>
                      </a:cubicBezTo>
                      <a:cubicBezTo>
                        <a:pt x="3" y="1"/>
                        <a:pt x="3"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0" name="Freeform 98"/>
                <p:cNvSpPr>
                  <a:spLocks/>
                </p:cNvSpPr>
                <p:nvPr/>
              </p:nvSpPr>
              <p:spPr bwMode="auto">
                <a:xfrm>
                  <a:off x="-1205" y="1682"/>
                  <a:ext cx="9" cy="2"/>
                </a:xfrm>
                <a:custGeom>
                  <a:avLst/>
                  <a:gdLst/>
                  <a:ahLst/>
                  <a:cxnLst>
                    <a:cxn ang="0">
                      <a:pos x="3" y="0"/>
                    </a:cxn>
                    <a:cxn ang="0">
                      <a:pos x="0" y="0"/>
                    </a:cxn>
                    <a:cxn ang="0">
                      <a:pos x="2" y="1"/>
                    </a:cxn>
                    <a:cxn ang="0">
                      <a:pos x="4" y="1"/>
                    </a:cxn>
                    <a:cxn ang="0">
                      <a:pos x="3" y="0"/>
                    </a:cxn>
                  </a:cxnLst>
                  <a:rect l="0" t="0" r="r" b="b"/>
                  <a:pathLst>
                    <a:path w="4" h="1">
                      <a:moveTo>
                        <a:pt x="3" y="0"/>
                      </a:moveTo>
                      <a:cubicBezTo>
                        <a:pt x="0" y="0"/>
                        <a:pt x="0" y="0"/>
                        <a:pt x="0" y="0"/>
                      </a:cubicBezTo>
                      <a:cubicBezTo>
                        <a:pt x="1" y="1"/>
                        <a:pt x="2" y="1"/>
                        <a:pt x="2" y="1"/>
                      </a:cubicBezTo>
                      <a:cubicBezTo>
                        <a:pt x="4" y="1"/>
                        <a:pt x="4" y="1"/>
                        <a:pt x="4" y="1"/>
                      </a:cubicBezTo>
                      <a:cubicBezTo>
                        <a:pt x="4" y="1"/>
                        <a:pt x="3" y="1"/>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1" name="Freeform 99"/>
                <p:cNvSpPr>
                  <a:spLocks/>
                </p:cNvSpPr>
                <p:nvPr/>
              </p:nvSpPr>
              <p:spPr bwMode="auto">
                <a:xfrm>
                  <a:off x="-955" y="1987"/>
                  <a:ext cx="217" cy="270"/>
                </a:xfrm>
                <a:custGeom>
                  <a:avLst/>
                  <a:gdLst/>
                  <a:ahLst/>
                  <a:cxnLst>
                    <a:cxn ang="0">
                      <a:pos x="3" y="0"/>
                    </a:cxn>
                    <a:cxn ang="0">
                      <a:pos x="0" y="0"/>
                    </a:cxn>
                    <a:cxn ang="0">
                      <a:pos x="0" y="0"/>
                    </a:cxn>
                    <a:cxn ang="0">
                      <a:pos x="0" y="0"/>
                    </a:cxn>
                    <a:cxn ang="0">
                      <a:pos x="1" y="0"/>
                    </a:cxn>
                    <a:cxn ang="0">
                      <a:pos x="2" y="1"/>
                    </a:cxn>
                    <a:cxn ang="0">
                      <a:pos x="82" y="100"/>
                    </a:cxn>
                    <a:cxn ang="0">
                      <a:pos x="83" y="100"/>
                    </a:cxn>
                    <a:cxn ang="0">
                      <a:pos x="83" y="101"/>
                    </a:cxn>
                    <a:cxn ang="0">
                      <a:pos x="83" y="101"/>
                    </a:cxn>
                    <a:cxn ang="0">
                      <a:pos x="89" y="114"/>
                    </a:cxn>
                    <a:cxn ang="0">
                      <a:pos x="91" y="114"/>
                    </a:cxn>
                    <a:cxn ang="0">
                      <a:pos x="3" y="0"/>
                    </a:cxn>
                  </a:cxnLst>
                  <a:rect l="0" t="0" r="r" b="b"/>
                  <a:pathLst>
                    <a:path w="91" h="114">
                      <a:moveTo>
                        <a:pt x="3" y="0"/>
                      </a:moveTo>
                      <a:cubicBezTo>
                        <a:pt x="0" y="0"/>
                        <a:pt x="0" y="0"/>
                        <a:pt x="0" y="0"/>
                      </a:cubicBezTo>
                      <a:cubicBezTo>
                        <a:pt x="0" y="0"/>
                        <a:pt x="0" y="0"/>
                        <a:pt x="0" y="0"/>
                      </a:cubicBezTo>
                      <a:cubicBezTo>
                        <a:pt x="0" y="0"/>
                        <a:pt x="0" y="0"/>
                        <a:pt x="0" y="0"/>
                      </a:cubicBezTo>
                      <a:cubicBezTo>
                        <a:pt x="1" y="0"/>
                        <a:pt x="1" y="0"/>
                        <a:pt x="1" y="0"/>
                      </a:cubicBezTo>
                      <a:cubicBezTo>
                        <a:pt x="1" y="0"/>
                        <a:pt x="1" y="0"/>
                        <a:pt x="2" y="1"/>
                      </a:cubicBezTo>
                      <a:cubicBezTo>
                        <a:pt x="9" y="6"/>
                        <a:pt x="49" y="37"/>
                        <a:pt x="82" y="100"/>
                      </a:cubicBezTo>
                      <a:cubicBezTo>
                        <a:pt x="83" y="100"/>
                        <a:pt x="83" y="100"/>
                        <a:pt x="83" y="100"/>
                      </a:cubicBezTo>
                      <a:cubicBezTo>
                        <a:pt x="83" y="101"/>
                        <a:pt x="83" y="101"/>
                        <a:pt x="83" y="101"/>
                      </a:cubicBezTo>
                      <a:cubicBezTo>
                        <a:pt x="83" y="101"/>
                        <a:pt x="83" y="101"/>
                        <a:pt x="83" y="101"/>
                      </a:cubicBezTo>
                      <a:cubicBezTo>
                        <a:pt x="85" y="105"/>
                        <a:pt x="87" y="109"/>
                        <a:pt x="89" y="114"/>
                      </a:cubicBezTo>
                      <a:cubicBezTo>
                        <a:pt x="91" y="114"/>
                        <a:pt x="91" y="114"/>
                        <a:pt x="91" y="114"/>
                      </a:cubicBezTo>
                      <a:cubicBezTo>
                        <a:pt x="57" y="42"/>
                        <a:pt x="12" y="6"/>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2" name="Freeform 100"/>
                <p:cNvSpPr>
                  <a:spLocks/>
                </p:cNvSpPr>
                <p:nvPr/>
              </p:nvSpPr>
              <p:spPr bwMode="auto">
                <a:xfrm>
                  <a:off x="-761" y="2222"/>
                  <a:ext cx="3" cy="3"/>
                </a:xfrm>
                <a:custGeom>
                  <a:avLst/>
                  <a:gdLst/>
                  <a:ahLst/>
                  <a:cxnLst>
                    <a:cxn ang="0">
                      <a:pos x="1" y="0"/>
                    </a:cxn>
                    <a:cxn ang="0">
                      <a:pos x="0" y="0"/>
                    </a:cxn>
                    <a:cxn ang="0">
                      <a:pos x="1" y="1"/>
                    </a:cxn>
                    <a:cxn ang="0">
                      <a:pos x="1" y="1"/>
                    </a:cxn>
                    <a:cxn ang="0">
                      <a:pos x="1" y="0"/>
                    </a:cxn>
                  </a:cxnLst>
                  <a:rect l="0" t="0" r="r" b="b"/>
                  <a:pathLst>
                    <a:path w="1" h="1">
                      <a:moveTo>
                        <a:pt x="1" y="0"/>
                      </a:moveTo>
                      <a:cubicBezTo>
                        <a:pt x="0" y="0"/>
                        <a:pt x="0" y="0"/>
                        <a:pt x="0" y="0"/>
                      </a:cubicBezTo>
                      <a:cubicBezTo>
                        <a:pt x="0" y="0"/>
                        <a:pt x="1" y="0"/>
                        <a:pt x="1"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3" name="Freeform 101"/>
                <p:cNvSpPr>
                  <a:spLocks noEditPoints="1"/>
                </p:cNvSpPr>
                <p:nvPr/>
              </p:nvSpPr>
              <p:spPr bwMode="auto">
                <a:xfrm>
                  <a:off x="-741" y="2260"/>
                  <a:ext cx="89" cy="1016"/>
                </a:xfrm>
                <a:custGeom>
                  <a:avLst/>
                  <a:gdLst/>
                  <a:ahLst/>
                  <a:cxnLst>
                    <a:cxn ang="0">
                      <a:pos x="26" y="343"/>
                    </a:cxn>
                    <a:cxn ang="0">
                      <a:pos x="24" y="343"/>
                    </a:cxn>
                    <a:cxn ang="0">
                      <a:pos x="24" y="352"/>
                    </a:cxn>
                    <a:cxn ang="0">
                      <a:pos x="20" y="417"/>
                    </a:cxn>
                    <a:cxn ang="0">
                      <a:pos x="19" y="429"/>
                    </a:cxn>
                    <a:cxn ang="0">
                      <a:pos x="21" y="429"/>
                    </a:cxn>
                    <a:cxn ang="0">
                      <a:pos x="24" y="393"/>
                    </a:cxn>
                    <a:cxn ang="0">
                      <a:pos x="26" y="343"/>
                    </a:cxn>
                    <a:cxn ang="0">
                      <a:pos x="38" y="233"/>
                    </a:cxn>
                    <a:cxn ang="0">
                      <a:pos x="36" y="233"/>
                    </a:cxn>
                    <a:cxn ang="0">
                      <a:pos x="24" y="334"/>
                    </a:cxn>
                    <a:cxn ang="0">
                      <a:pos x="24" y="335"/>
                    </a:cxn>
                    <a:cxn ang="0">
                      <a:pos x="24" y="335"/>
                    </a:cxn>
                    <a:cxn ang="0">
                      <a:pos x="24" y="342"/>
                    </a:cxn>
                    <a:cxn ang="0">
                      <a:pos x="26" y="342"/>
                    </a:cxn>
                    <a:cxn ang="0">
                      <a:pos x="26" y="335"/>
                    </a:cxn>
                    <a:cxn ang="0">
                      <a:pos x="37" y="255"/>
                    </a:cxn>
                    <a:cxn ang="0">
                      <a:pos x="35" y="255"/>
                    </a:cxn>
                    <a:cxn ang="0">
                      <a:pos x="35" y="254"/>
                    </a:cxn>
                    <a:cxn ang="0">
                      <a:pos x="37" y="254"/>
                    </a:cxn>
                    <a:cxn ang="0">
                      <a:pos x="38" y="233"/>
                    </a:cxn>
                    <a:cxn ang="0">
                      <a:pos x="35" y="102"/>
                    </a:cxn>
                    <a:cxn ang="0">
                      <a:pos x="33" y="102"/>
                    </a:cxn>
                    <a:cxn ang="0">
                      <a:pos x="35" y="115"/>
                    </a:cxn>
                    <a:cxn ang="0">
                      <a:pos x="35" y="115"/>
                    </a:cxn>
                    <a:cxn ang="0">
                      <a:pos x="35" y="120"/>
                    </a:cxn>
                    <a:cxn ang="0">
                      <a:pos x="37" y="187"/>
                    </a:cxn>
                    <a:cxn ang="0">
                      <a:pos x="36" y="232"/>
                    </a:cxn>
                    <a:cxn ang="0">
                      <a:pos x="38" y="232"/>
                    </a:cxn>
                    <a:cxn ang="0">
                      <a:pos x="38" y="224"/>
                    </a:cxn>
                    <a:cxn ang="0">
                      <a:pos x="38" y="149"/>
                    </a:cxn>
                    <a:cxn ang="0">
                      <a:pos x="37" y="115"/>
                    </a:cxn>
                    <a:cxn ang="0">
                      <a:pos x="37" y="115"/>
                    </a:cxn>
                    <a:cxn ang="0">
                      <a:pos x="37" y="115"/>
                    </a:cxn>
                    <a:cxn ang="0">
                      <a:pos x="35" y="102"/>
                    </a:cxn>
                    <a:cxn ang="0">
                      <a:pos x="2" y="0"/>
                    </a:cxn>
                    <a:cxn ang="0">
                      <a:pos x="0" y="0"/>
                    </a:cxn>
                    <a:cxn ang="0">
                      <a:pos x="33" y="101"/>
                    </a:cxn>
                    <a:cxn ang="0">
                      <a:pos x="35" y="101"/>
                    </a:cxn>
                    <a:cxn ang="0">
                      <a:pos x="2" y="0"/>
                    </a:cxn>
                  </a:cxnLst>
                  <a:rect l="0" t="0" r="r" b="b"/>
                  <a:pathLst>
                    <a:path w="38" h="429">
                      <a:moveTo>
                        <a:pt x="26" y="343"/>
                      </a:moveTo>
                      <a:cubicBezTo>
                        <a:pt x="24" y="343"/>
                        <a:pt x="24" y="343"/>
                        <a:pt x="24" y="343"/>
                      </a:cubicBezTo>
                      <a:cubicBezTo>
                        <a:pt x="24" y="345"/>
                        <a:pt x="24" y="348"/>
                        <a:pt x="24" y="352"/>
                      </a:cubicBezTo>
                      <a:cubicBezTo>
                        <a:pt x="24" y="368"/>
                        <a:pt x="23" y="392"/>
                        <a:pt x="20" y="417"/>
                      </a:cubicBezTo>
                      <a:cubicBezTo>
                        <a:pt x="20" y="421"/>
                        <a:pt x="20" y="425"/>
                        <a:pt x="19" y="429"/>
                      </a:cubicBezTo>
                      <a:cubicBezTo>
                        <a:pt x="21" y="429"/>
                        <a:pt x="21" y="429"/>
                        <a:pt x="21" y="429"/>
                      </a:cubicBezTo>
                      <a:cubicBezTo>
                        <a:pt x="22" y="417"/>
                        <a:pt x="23" y="405"/>
                        <a:pt x="24" y="393"/>
                      </a:cubicBezTo>
                      <a:cubicBezTo>
                        <a:pt x="26" y="372"/>
                        <a:pt x="26" y="353"/>
                        <a:pt x="26" y="343"/>
                      </a:cubicBezTo>
                      <a:moveTo>
                        <a:pt x="38" y="233"/>
                      </a:moveTo>
                      <a:cubicBezTo>
                        <a:pt x="36" y="233"/>
                        <a:pt x="36" y="233"/>
                        <a:pt x="36" y="233"/>
                      </a:cubicBezTo>
                      <a:cubicBezTo>
                        <a:pt x="35" y="268"/>
                        <a:pt x="31" y="304"/>
                        <a:pt x="24" y="334"/>
                      </a:cubicBezTo>
                      <a:cubicBezTo>
                        <a:pt x="24" y="335"/>
                        <a:pt x="24" y="335"/>
                        <a:pt x="24" y="335"/>
                      </a:cubicBezTo>
                      <a:cubicBezTo>
                        <a:pt x="24" y="335"/>
                        <a:pt x="24" y="335"/>
                        <a:pt x="24" y="335"/>
                      </a:cubicBezTo>
                      <a:cubicBezTo>
                        <a:pt x="24" y="335"/>
                        <a:pt x="24" y="337"/>
                        <a:pt x="24" y="342"/>
                      </a:cubicBezTo>
                      <a:cubicBezTo>
                        <a:pt x="26" y="342"/>
                        <a:pt x="26" y="342"/>
                        <a:pt x="26" y="342"/>
                      </a:cubicBezTo>
                      <a:cubicBezTo>
                        <a:pt x="26" y="338"/>
                        <a:pt x="26" y="335"/>
                        <a:pt x="26" y="335"/>
                      </a:cubicBezTo>
                      <a:cubicBezTo>
                        <a:pt x="32" y="311"/>
                        <a:pt x="35" y="283"/>
                        <a:pt x="37" y="255"/>
                      </a:cubicBezTo>
                      <a:cubicBezTo>
                        <a:pt x="35" y="255"/>
                        <a:pt x="35" y="255"/>
                        <a:pt x="35" y="255"/>
                      </a:cubicBezTo>
                      <a:cubicBezTo>
                        <a:pt x="35" y="254"/>
                        <a:pt x="35" y="254"/>
                        <a:pt x="35" y="254"/>
                      </a:cubicBezTo>
                      <a:cubicBezTo>
                        <a:pt x="37" y="254"/>
                        <a:pt x="37" y="254"/>
                        <a:pt x="37" y="254"/>
                      </a:cubicBezTo>
                      <a:cubicBezTo>
                        <a:pt x="37" y="247"/>
                        <a:pt x="38" y="240"/>
                        <a:pt x="38" y="233"/>
                      </a:cubicBezTo>
                      <a:moveTo>
                        <a:pt x="35" y="102"/>
                      </a:moveTo>
                      <a:cubicBezTo>
                        <a:pt x="33" y="102"/>
                        <a:pt x="33" y="102"/>
                        <a:pt x="33" y="102"/>
                      </a:cubicBezTo>
                      <a:cubicBezTo>
                        <a:pt x="34" y="106"/>
                        <a:pt x="34" y="111"/>
                        <a:pt x="35" y="115"/>
                      </a:cubicBezTo>
                      <a:cubicBezTo>
                        <a:pt x="35" y="115"/>
                        <a:pt x="35" y="115"/>
                        <a:pt x="35" y="115"/>
                      </a:cubicBezTo>
                      <a:cubicBezTo>
                        <a:pt x="35" y="115"/>
                        <a:pt x="35" y="117"/>
                        <a:pt x="35" y="120"/>
                      </a:cubicBezTo>
                      <a:cubicBezTo>
                        <a:pt x="36" y="131"/>
                        <a:pt x="37" y="156"/>
                        <a:pt x="37" y="187"/>
                      </a:cubicBezTo>
                      <a:cubicBezTo>
                        <a:pt x="37" y="201"/>
                        <a:pt x="37" y="216"/>
                        <a:pt x="36" y="232"/>
                      </a:cubicBezTo>
                      <a:cubicBezTo>
                        <a:pt x="38" y="232"/>
                        <a:pt x="38" y="232"/>
                        <a:pt x="38" y="232"/>
                      </a:cubicBezTo>
                      <a:cubicBezTo>
                        <a:pt x="38" y="229"/>
                        <a:pt x="38" y="226"/>
                        <a:pt x="38" y="224"/>
                      </a:cubicBezTo>
                      <a:cubicBezTo>
                        <a:pt x="38" y="149"/>
                        <a:pt x="38" y="149"/>
                        <a:pt x="38" y="149"/>
                      </a:cubicBezTo>
                      <a:cubicBezTo>
                        <a:pt x="38" y="128"/>
                        <a:pt x="37" y="115"/>
                        <a:pt x="37" y="115"/>
                      </a:cubicBezTo>
                      <a:cubicBezTo>
                        <a:pt x="37" y="115"/>
                        <a:pt x="37" y="115"/>
                        <a:pt x="37" y="115"/>
                      </a:cubicBezTo>
                      <a:cubicBezTo>
                        <a:pt x="37" y="115"/>
                        <a:pt x="37" y="115"/>
                        <a:pt x="37" y="115"/>
                      </a:cubicBezTo>
                      <a:cubicBezTo>
                        <a:pt x="36" y="110"/>
                        <a:pt x="36" y="106"/>
                        <a:pt x="35" y="102"/>
                      </a:cubicBezTo>
                      <a:moveTo>
                        <a:pt x="2" y="0"/>
                      </a:moveTo>
                      <a:cubicBezTo>
                        <a:pt x="0" y="0"/>
                        <a:pt x="0" y="0"/>
                        <a:pt x="0" y="0"/>
                      </a:cubicBezTo>
                      <a:cubicBezTo>
                        <a:pt x="13" y="28"/>
                        <a:pt x="25" y="61"/>
                        <a:pt x="33" y="101"/>
                      </a:cubicBezTo>
                      <a:cubicBezTo>
                        <a:pt x="35" y="101"/>
                        <a:pt x="35" y="101"/>
                        <a:pt x="35" y="101"/>
                      </a:cubicBezTo>
                      <a:cubicBezTo>
                        <a:pt x="27" y="61"/>
                        <a:pt x="15" y="28"/>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4" name="Freeform 102"/>
                <p:cNvSpPr>
                  <a:spLocks/>
                </p:cNvSpPr>
                <p:nvPr/>
              </p:nvSpPr>
              <p:spPr bwMode="auto">
                <a:xfrm>
                  <a:off x="-685" y="3070"/>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5" name="Freeform 103"/>
                <p:cNvSpPr>
                  <a:spLocks/>
                </p:cNvSpPr>
                <p:nvPr/>
              </p:nvSpPr>
              <p:spPr bwMode="auto">
                <a:xfrm>
                  <a:off x="-659" y="2861"/>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6" name="Freeform 104"/>
                <p:cNvSpPr>
                  <a:spLocks noEditPoints="1"/>
                </p:cNvSpPr>
                <p:nvPr/>
              </p:nvSpPr>
              <p:spPr bwMode="auto">
                <a:xfrm>
                  <a:off x="-1681" y="1524"/>
                  <a:ext cx="990" cy="1876"/>
                </a:xfrm>
                <a:custGeom>
                  <a:avLst/>
                  <a:gdLst/>
                  <a:ahLst/>
                  <a:cxnLst>
                    <a:cxn ang="0">
                      <a:pos x="418" y="740"/>
                    </a:cxn>
                    <a:cxn ang="0">
                      <a:pos x="416" y="740"/>
                    </a:cxn>
                    <a:cxn ang="0">
                      <a:pos x="411" y="772"/>
                    </a:cxn>
                    <a:cxn ang="0">
                      <a:pos x="411" y="772"/>
                    </a:cxn>
                    <a:cxn ang="0">
                      <a:pos x="411" y="773"/>
                    </a:cxn>
                    <a:cxn ang="0">
                      <a:pos x="410" y="773"/>
                    </a:cxn>
                    <a:cxn ang="0">
                      <a:pos x="406" y="790"/>
                    </a:cxn>
                    <a:cxn ang="0">
                      <a:pos x="407" y="791"/>
                    </a:cxn>
                    <a:cxn ang="0">
                      <a:pos x="418" y="740"/>
                    </a:cxn>
                    <a:cxn ang="0">
                      <a:pos x="215" y="98"/>
                    </a:cxn>
                    <a:cxn ang="0">
                      <a:pos x="211" y="98"/>
                    </a:cxn>
                    <a:cxn ang="0">
                      <a:pos x="307" y="194"/>
                    </a:cxn>
                    <a:cxn ang="0">
                      <a:pos x="309" y="194"/>
                    </a:cxn>
                    <a:cxn ang="0">
                      <a:pos x="309" y="194"/>
                    </a:cxn>
                    <a:cxn ang="0">
                      <a:pos x="215" y="98"/>
                    </a:cxn>
                    <a:cxn ang="0">
                      <a:pos x="1" y="0"/>
                    </a:cxn>
                    <a:cxn ang="0">
                      <a:pos x="0" y="2"/>
                    </a:cxn>
                    <a:cxn ang="0">
                      <a:pos x="9" y="4"/>
                    </a:cxn>
                    <a:cxn ang="0">
                      <a:pos x="162" y="66"/>
                    </a:cxn>
                    <a:cxn ang="0">
                      <a:pos x="165" y="66"/>
                    </a:cxn>
                    <a:cxn ang="0">
                      <a:pos x="165" y="67"/>
                    </a:cxn>
                    <a:cxn ang="0">
                      <a:pos x="163" y="67"/>
                    </a:cxn>
                    <a:cxn ang="0">
                      <a:pos x="210" y="97"/>
                    </a:cxn>
                    <a:cxn ang="0">
                      <a:pos x="213" y="97"/>
                    </a:cxn>
                    <a:cxn ang="0">
                      <a:pos x="1" y="0"/>
                    </a:cxn>
                  </a:cxnLst>
                  <a:rect l="0" t="0" r="r" b="b"/>
                  <a:pathLst>
                    <a:path w="418" h="791">
                      <a:moveTo>
                        <a:pt x="418" y="740"/>
                      </a:moveTo>
                      <a:cubicBezTo>
                        <a:pt x="416" y="740"/>
                        <a:pt x="416" y="740"/>
                        <a:pt x="416" y="740"/>
                      </a:cubicBezTo>
                      <a:cubicBezTo>
                        <a:pt x="415" y="752"/>
                        <a:pt x="413" y="763"/>
                        <a:pt x="411" y="772"/>
                      </a:cubicBezTo>
                      <a:cubicBezTo>
                        <a:pt x="411" y="772"/>
                        <a:pt x="411" y="772"/>
                        <a:pt x="411" y="772"/>
                      </a:cubicBezTo>
                      <a:cubicBezTo>
                        <a:pt x="411" y="773"/>
                        <a:pt x="411" y="773"/>
                        <a:pt x="411" y="773"/>
                      </a:cubicBezTo>
                      <a:cubicBezTo>
                        <a:pt x="410" y="773"/>
                        <a:pt x="410" y="773"/>
                        <a:pt x="410" y="773"/>
                      </a:cubicBezTo>
                      <a:cubicBezTo>
                        <a:pt x="409" y="780"/>
                        <a:pt x="407" y="786"/>
                        <a:pt x="406" y="790"/>
                      </a:cubicBezTo>
                      <a:cubicBezTo>
                        <a:pt x="407" y="791"/>
                        <a:pt x="407" y="791"/>
                        <a:pt x="407" y="791"/>
                      </a:cubicBezTo>
                      <a:cubicBezTo>
                        <a:pt x="412" y="779"/>
                        <a:pt x="416" y="760"/>
                        <a:pt x="418" y="740"/>
                      </a:cubicBezTo>
                      <a:moveTo>
                        <a:pt x="215" y="98"/>
                      </a:moveTo>
                      <a:cubicBezTo>
                        <a:pt x="211" y="98"/>
                        <a:pt x="211" y="98"/>
                        <a:pt x="211" y="98"/>
                      </a:cubicBezTo>
                      <a:cubicBezTo>
                        <a:pt x="247" y="124"/>
                        <a:pt x="281" y="155"/>
                        <a:pt x="307" y="194"/>
                      </a:cubicBezTo>
                      <a:cubicBezTo>
                        <a:pt x="309" y="194"/>
                        <a:pt x="309" y="194"/>
                        <a:pt x="309" y="194"/>
                      </a:cubicBezTo>
                      <a:cubicBezTo>
                        <a:pt x="309" y="194"/>
                        <a:pt x="309" y="194"/>
                        <a:pt x="309" y="194"/>
                      </a:cubicBezTo>
                      <a:cubicBezTo>
                        <a:pt x="283" y="155"/>
                        <a:pt x="250" y="124"/>
                        <a:pt x="215" y="98"/>
                      </a:cubicBezTo>
                      <a:moveTo>
                        <a:pt x="1" y="0"/>
                      </a:moveTo>
                      <a:cubicBezTo>
                        <a:pt x="0" y="2"/>
                        <a:pt x="0" y="2"/>
                        <a:pt x="0" y="2"/>
                      </a:cubicBezTo>
                      <a:cubicBezTo>
                        <a:pt x="0" y="2"/>
                        <a:pt x="3" y="3"/>
                        <a:pt x="9" y="4"/>
                      </a:cubicBezTo>
                      <a:cubicBezTo>
                        <a:pt x="32" y="10"/>
                        <a:pt x="96" y="29"/>
                        <a:pt x="162" y="66"/>
                      </a:cubicBezTo>
                      <a:cubicBezTo>
                        <a:pt x="165" y="66"/>
                        <a:pt x="165" y="66"/>
                        <a:pt x="165" y="66"/>
                      </a:cubicBezTo>
                      <a:cubicBezTo>
                        <a:pt x="165" y="67"/>
                        <a:pt x="165" y="67"/>
                        <a:pt x="165" y="67"/>
                      </a:cubicBezTo>
                      <a:cubicBezTo>
                        <a:pt x="163" y="67"/>
                        <a:pt x="163" y="67"/>
                        <a:pt x="163" y="67"/>
                      </a:cubicBezTo>
                      <a:cubicBezTo>
                        <a:pt x="179" y="76"/>
                        <a:pt x="195" y="86"/>
                        <a:pt x="210" y="97"/>
                      </a:cubicBezTo>
                      <a:cubicBezTo>
                        <a:pt x="213" y="97"/>
                        <a:pt x="213" y="97"/>
                        <a:pt x="213" y="97"/>
                      </a:cubicBezTo>
                      <a:cubicBezTo>
                        <a:pt x="114" y="25"/>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7" name="Freeform 105"/>
                <p:cNvSpPr>
                  <a:spLocks/>
                </p:cNvSpPr>
                <p:nvPr/>
              </p:nvSpPr>
              <p:spPr bwMode="auto">
                <a:xfrm>
                  <a:off x="-1184" y="1754"/>
                  <a:ext cx="12" cy="2"/>
                </a:xfrm>
                <a:custGeom>
                  <a:avLst/>
                  <a:gdLst/>
                  <a:ahLst/>
                  <a:cxnLst>
                    <a:cxn ang="0">
                      <a:pos x="3" y="0"/>
                    </a:cxn>
                    <a:cxn ang="0">
                      <a:pos x="0" y="0"/>
                    </a:cxn>
                    <a:cxn ang="0">
                      <a:pos x="1" y="1"/>
                    </a:cxn>
                    <a:cxn ang="0">
                      <a:pos x="5" y="1"/>
                    </a:cxn>
                    <a:cxn ang="0">
                      <a:pos x="3" y="0"/>
                    </a:cxn>
                  </a:cxnLst>
                  <a:rect l="0" t="0" r="r" b="b"/>
                  <a:pathLst>
                    <a:path w="5" h="1">
                      <a:moveTo>
                        <a:pt x="3" y="0"/>
                      </a:moveTo>
                      <a:cubicBezTo>
                        <a:pt x="0" y="0"/>
                        <a:pt x="0" y="0"/>
                        <a:pt x="0" y="0"/>
                      </a:cubicBezTo>
                      <a:cubicBezTo>
                        <a:pt x="1" y="0"/>
                        <a:pt x="1" y="1"/>
                        <a:pt x="1" y="1"/>
                      </a:cubicBezTo>
                      <a:cubicBezTo>
                        <a:pt x="5" y="1"/>
                        <a:pt x="5" y="1"/>
                        <a:pt x="5" y="1"/>
                      </a:cubicBezTo>
                      <a:cubicBezTo>
                        <a:pt x="4" y="1"/>
                        <a:pt x="4"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8" name="Freeform 106"/>
                <p:cNvSpPr>
                  <a:spLocks/>
                </p:cNvSpPr>
                <p:nvPr/>
              </p:nvSpPr>
              <p:spPr bwMode="auto">
                <a:xfrm>
                  <a:off x="-1297" y="1682"/>
                  <a:ext cx="6" cy="2"/>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0" y="1"/>
                        <a:pt x="1" y="1"/>
                        <a:pt x="1"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9" name="Freeform 107"/>
                <p:cNvSpPr>
                  <a:spLocks/>
                </p:cNvSpPr>
                <p:nvPr/>
              </p:nvSpPr>
              <p:spPr bwMode="auto">
                <a:xfrm>
                  <a:off x="-656"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0" name="Freeform 108"/>
                <p:cNvSpPr>
                  <a:spLocks/>
                </p:cNvSpPr>
                <p:nvPr/>
              </p:nvSpPr>
              <p:spPr bwMode="auto">
                <a:xfrm>
                  <a:off x="-697" y="3276"/>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1" name="Freeform 109"/>
                <p:cNvSpPr>
                  <a:spLocks/>
                </p:cNvSpPr>
                <p:nvPr/>
              </p:nvSpPr>
              <p:spPr bwMode="auto">
                <a:xfrm>
                  <a:off x="-711" y="3355"/>
                  <a:ext cx="3" cy="2"/>
                </a:xfrm>
                <a:custGeom>
                  <a:avLst/>
                  <a:gdLst/>
                  <a:ahLst/>
                  <a:cxnLst>
                    <a:cxn ang="0">
                      <a:pos x="1" y="0"/>
                    </a:cxn>
                    <a:cxn ang="0">
                      <a:pos x="1" y="0"/>
                    </a:cxn>
                    <a:cxn ang="0">
                      <a:pos x="0" y="1"/>
                    </a:cxn>
                    <a:cxn ang="0">
                      <a:pos x="1" y="1"/>
                    </a:cxn>
                    <a:cxn ang="0">
                      <a:pos x="1" y="0"/>
                    </a:cxn>
                  </a:cxnLst>
                  <a:rect l="0" t="0" r="r" b="b"/>
                  <a:pathLst>
                    <a:path w="1" h="1">
                      <a:moveTo>
                        <a:pt x="1" y="0"/>
                      </a:moveTo>
                      <a:cubicBezTo>
                        <a:pt x="1" y="0"/>
                        <a:pt x="1" y="0"/>
                        <a:pt x="1" y="0"/>
                      </a:cubicBezTo>
                      <a:cubicBezTo>
                        <a:pt x="1" y="1"/>
                        <a:pt x="1"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2" name="Freeform 110"/>
                <p:cNvSpPr>
                  <a:spLocks/>
                </p:cNvSpPr>
                <p:nvPr/>
              </p:nvSpPr>
              <p:spPr bwMode="auto">
                <a:xfrm>
                  <a:off x="-664"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3" name="Freeform 111"/>
                <p:cNvSpPr>
                  <a:spLocks/>
                </p:cNvSpPr>
                <p:nvPr/>
              </p:nvSpPr>
              <p:spPr bwMode="auto">
                <a:xfrm>
                  <a:off x="-744" y="2256"/>
                  <a:ext cx="8" cy="3"/>
                </a:xfrm>
                <a:custGeom>
                  <a:avLst/>
                  <a:gdLst/>
                  <a:ahLst/>
                  <a:cxnLst>
                    <a:cxn ang="0">
                      <a:pos x="2" y="0"/>
                    </a:cxn>
                    <a:cxn ang="0">
                      <a:pos x="0" y="0"/>
                    </a:cxn>
                    <a:cxn ang="0">
                      <a:pos x="1" y="1"/>
                    </a:cxn>
                    <a:cxn ang="0">
                      <a:pos x="3" y="1"/>
                    </a:cxn>
                    <a:cxn ang="0">
                      <a:pos x="2" y="0"/>
                    </a:cxn>
                  </a:cxnLst>
                  <a:rect l="0" t="0" r="r" b="b"/>
                  <a:pathLst>
                    <a:path w="3" h="1">
                      <a:moveTo>
                        <a:pt x="2" y="0"/>
                      </a:moveTo>
                      <a:cubicBezTo>
                        <a:pt x="0" y="0"/>
                        <a:pt x="0" y="0"/>
                        <a:pt x="0" y="0"/>
                      </a:cubicBezTo>
                      <a:cubicBezTo>
                        <a:pt x="0" y="0"/>
                        <a:pt x="1" y="0"/>
                        <a:pt x="1" y="1"/>
                      </a:cubicBezTo>
                      <a:cubicBezTo>
                        <a:pt x="3" y="1"/>
                        <a:pt x="3" y="1"/>
                        <a:pt x="3" y="1"/>
                      </a:cubicBezTo>
                      <a:cubicBezTo>
                        <a:pt x="3" y="0"/>
                        <a:pt x="3"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4" name="Freeform 112"/>
                <p:cNvSpPr>
                  <a:spLocks noEditPoints="1"/>
                </p:cNvSpPr>
                <p:nvPr/>
              </p:nvSpPr>
              <p:spPr bwMode="auto">
                <a:xfrm>
                  <a:off x="-1099" y="1987"/>
                  <a:ext cx="180" cy="270"/>
                </a:xfrm>
                <a:custGeom>
                  <a:avLst/>
                  <a:gdLst/>
                  <a:ahLst/>
                  <a:cxnLst>
                    <a:cxn ang="0">
                      <a:pos x="69" y="101"/>
                    </a:cxn>
                    <a:cxn ang="0">
                      <a:pos x="67" y="101"/>
                    </a:cxn>
                    <a:cxn ang="0">
                      <a:pos x="74" y="114"/>
                    </a:cxn>
                    <a:cxn ang="0">
                      <a:pos x="76" y="114"/>
                    </a:cxn>
                    <a:cxn ang="0">
                      <a:pos x="69" y="101"/>
                    </a:cxn>
                    <a:cxn ang="0">
                      <a:pos x="2" y="0"/>
                    </a:cxn>
                    <a:cxn ang="0">
                      <a:pos x="0" y="0"/>
                    </a:cxn>
                    <a:cxn ang="0">
                      <a:pos x="8" y="11"/>
                    </a:cxn>
                    <a:cxn ang="0">
                      <a:pos x="66" y="100"/>
                    </a:cxn>
                    <a:cxn ang="0">
                      <a:pos x="68" y="100"/>
                    </a:cxn>
                    <a:cxn ang="0">
                      <a:pos x="10" y="10"/>
                    </a:cxn>
                    <a:cxn ang="0">
                      <a:pos x="2" y="0"/>
                    </a:cxn>
                  </a:cxnLst>
                  <a:rect l="0" t="0" r="r" b="b"/>
                  <a:pathLst>
                    <a:path w="76" h="114">
                      <a:moveTo>
                        <a:pt x="69" y="101"/>
                      </a:moveTo>
                      <a:cubicBezTo>
                        <a:pt x="67" y="101"/>
                        <a:pt x="67" y="101"/>
                        <a:pt x="67" y="101"/>
                      </a:cubicBezTo>
                      <a:cubicBezTo>
                        <a:pt x="69" y="106"/>
                        <a:pt x="72" y="110"/>
                        <a:pt x="74" y="114"/>
                      </a:cubicBezTo>
                      <a:cubicBezTo>
                        <a:pt x="76" y="114"/>
                        <a:pt x="76" y="114"/>
                        <a:pt x="76" y="114"/>
                      </a:cubicBezTo>
                      <a:cubicBezTo>
                        <a:pt x="74" y="110"/>
                        <a:pt x="72" y="106"/>
                        <a:pt x="69" y="101"/>
                      </a:cubicBezTo>
                      <a:moveTo>
                        <a:pt x="2" y="0"/>
                      </a:moveTo>
                      <a:cubicBezTo>
                        <a:pt x="0" y="0"/>
                        <a:pt x="0" y="0"/>
                        <a:pt x="0" y="0"/>
                      </a:cubicBezTo>
                      <a:cubicBezTo>
                        <a:pt x="3" y="3"/>
                        <a:pt x="5" y="7"/>
                        <a:pt x="8" y="11"/>
                      </a:cubicBezTo>
                      <a:cubicBezTo>
                        <a:pt x="31" y="44"/>
                        <a:pt x="53" y="77"/>
                        <a:pt x="66" y="100"/>
                      </a:cubicBezTo>
                      <a:cubicBezTo>
                        <a:pt x="68" y="100"/>
                        <a:pt x="68" y="100"/>
                        <a:pt x="68" y="100"/>
                      </a:cubicBezTo>
                      <a:cubicBezTo>
                        <a:pt x="55" y="77"/>
                        <a:pt x="33" y="43"/>
                        <a:pt x="10" y="10"/>
                      </a:cubicBezTo>
                      <a:cubicBezTo>
                        <a:pt x="7" y="7"/>
                        <a:pt x="5" y="3"/>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5" name="Freeform 113"/>
                <p:cNvSpPr>
                  <a:spLocks/>
                </p:cNvSpPr>
                <p:nvPr/>
              </p:nvSpPr>
              <p:spPr bwMode="auto">
                <a:xfrm>
                  <a:off x="-943" y="2222"/>
                  <a:ext cx="8" cy="3"/>
                </a:xfrm>
                <a:custGeom>
                  <a:avLst/>
                  <a:gdLst/>
                  <a:ahLst/>
                  <a:cxnLst>
                    <a:cxn ang="0">
                      <a:pos x="2" y="0"/>
                    </a:cxn>
                    <a:cxn ang="0">
                      <a:pos x="0" y="0"/>
                    </a:cxn>
                    <a:cxn ang="0">
                      <a:pos x="1" y="1"/>
                    </a:cxn>
                    <a:cxn ang="0">
                      <a:pos x="3" y="1"/>
                    </a:cxn>
                    <a:cxn ang="0">
                      <a:pos x="2" y="0"/>
                    </a:cxn>
                  </a:cxnLst>
                  <a:rect l="0" t="0" r="r" b="b"/>
                  <a:pathLst>
                    <a:path w="3" h="1">
                      <a:moveTo>
                        <a:pt x="2" y="0"/>
                      </a:moveTo>
                      <a:cubicBezTo>
                        <a:pt x="0" y="0"/>
                        <a:pt x="0" y="0"/>
                        <a:pt x="0" y="0"/>
                      </a:cubicBezTo>
                      <a:cubicBezTo>
                        <a:pt x="0" y="0"/>
                        <a:pt x="0" y="0"/>
                        <a:pt x="1" y="1"/>
                      </a:cubicBezTo>
                      <a:cubicBezTo>
                        <a:pt x="3" y="1"/>
                        <a:pt x="3" y="1"/>
                        <a:pt x="3" y="1"/>
                      </a:cubicBezTo>
                      <a:cubicBezTo>
                        <a:pt x="3" y="0"/>
                        <a:pt x="3"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6" name="Freeform 114"/>
                <p:cNvSpPr>
                  <a:spLocks noEditPoints="1"/>
                </p:cNvSpPr>
                <p:nvPr/>
              </p:nvSpPr>
              <p:spPr bwMode="auto">
                <a:xfrm>
                  <a:off x="-923" y="2260"/>
                  <a:ext cx="108" cy="1016"/>
                </a:xfrm>
                <a:custGeom>
                  <a:avLst/>
                  <a:gdLst/>
                  <a:ahLst/>
                  <a:cxnLst>
                    <a:cxn ang="0">
                      <a:pos x="39" y="343"/>
                    </a:cxn>
                    <a:cxn ang="0">
                      <a:pos x="37" y="343"/>
                    </a:cxn>
                    <a:cxn ang="0">
                      <a:pos x="44" y="429"/>
                    </a:cxn>
                    <a:cxn ang="0">
                      <a:pos x="46" y="429"/>
                    </a:cxn>
                    <a:cxn ang="0">
                      <a:pos x="39" y="343"/>
                    </a:cxn>
                    <a:cxn ang="0">
                      <a:pos x="36" y="233"/>
                    </a:cxn>
                    <a:cxn ang="0">
                      <a:pos x="34" y="233"/>
                    </a:cxn>
                    <a:cxn ang="0">
                      <a:pos x="37" y="335"/>
                    </a:cxn>
                    <a:cxn ang="0">
                      <a:pos x="37" y="335"/>
                    </a:cxn>
                    <a:cxn ang="0">
                      <a:pos x="37" y="337"/>
                    </a:cxn>
                    <a:cxn ang="0">
                      <a:pos x="37" y="342"/>
                    </a:cxn>
                    <a:cxn ang="0">
                      <a:pos x="39" y="342"/>
                    </a:cxn>
                    <a:cxn ang="0">
                      <a:pos x="39" y="337"/>
                    </a:cxn>
                    <a:cxn ang="0">
                      <a:pos x="39" y="335"/>
                    </a:cxn>
                    <a:cxn ang="0">
                      <a:pos x="39" y="335"/>
                    </a:cxn>
                    <a:cxn ang="0">
                      <a:pos x="39" y="335"/>
                    </a:cxn>
                    <a:cxn ang="0">
                      <a:pos x="36" y="233"/>
                    </a:cxn>
                    <a:cxn ang="0">
                      <a:pos x="30" y="102"/>
                    </a:cxn>
                    <a:cxn ang="0">
                      <a:pos x="28" y="102"/>
                    </a:cxn>
                    <a:cxn ang="0">
                      <a:pos x="30" y="113"/>
                    </a:cxn>
                    <a:cxn ang="0">
                      <a:pos x="34" y="229"/>
                    </a:cxn>
                    <a:cxn ang="0">
                      <a:pos x="34" y="232"/>
                    </a:cxn>
                    <a:cxn ang="0">
                      <a:pos x="36" y="232"/>
                    </a:cxn>
                    <a:cxn ang="0">
                      <a:pos x="32" y="113"/>
                    </a:cxn>
                    <a:cxn ang="0">
                      <a:pos x="30" y="102"/>
                    </a:cxn>
                    <a:cxn ang="0">
                      <a:pos x="3" y="0"/>
                    </a:cxn>
                    <a:cxn ang="0">
                      <a:pos x="0" y="0"/>
                    </a:cxn>
                    <a:cxn ang="0">
                      <a:pos x="2" y="2"/>
                    </a:cxn>
                    <a:cxn ang="0">
                      <a:pos x="28" y="101"/>
                    </a:cxn>
                    <a:cxn ang="0">
                      <a:pos x="30" y="101"/>
                    </a:cxn>
                    <a:cxn ang="0">
                      <a:pos x="4" y="2"/>
                    </a:cxn>
                    <a:cxn ang="0">
                      <a:pos x="3" y="0"/>
                    </a:cxn>
                  </a:cxnLst>
                  <a:rect l="0" t="0" r="r" b="b"/>
                  <a:pathLst>
                    <a:path w="46" h="429">
                      <a:moveTo>
                        <a:pt x="39" y="343"/>
                      </a:moveTo>
                      <a:cubicBezTo>
                        <a:pt x="37" y="343"/>
                        <a:pt x="37" y="343"/>
                        <a:pt x="37" y="343"/>
                      </a:cubicBezTo>
                      <a:cubicBezTo>
                        <a:pt x="38" y="370"/>
                        <a:pt x="41" y="404"/>
                        <a:pt x="44" y="429"/>
                      </a:cubicBezTo>
                      <a:cubicBezTo>
                        <a:pt x="46" y="429"/>
                        <a:pt x="46" y="429"/>
                        <a:pt x="46" y="429"/>
                      </a:cubicBezTo>
                      <a:cubicBezTo>
                        <a:pt x="43" y="404"/>
                        <a:pt x="40" y="370"/>
                        <a:pt x="39" y="343"/>
                      </a:cubicBezTo>
                      <a:moveTo>
                        <a:pt x="36" y="233"/>
                      </a:moveTo>
                      <a:cubicBezTo>
                        <a:pt x="34" y="233"/>
                        <a:pt x="34" y="233"/>
                        <a:pt x="34" y="233"/>
                      </a:cubicBezTo>
                      <a:cubicBezTo>
                        <a:pt x="36" y="286"/>
                        <a:pt x="37" y="335"/>
                        <a:pt x="37" y="335"/>
                      </a:cubicBezTo>
                      <a:cubicBezTo>
                        <a:pt x="37" y="335"/>
                        <a:pt x="37" y="335"/>
                        <a:pt x="37" y="335"/>
                      </a:cubicBezTo>
                      <a:cubicBezTo>
                        <a:pt x="37" y="336"/>
                        <a:pt x="37" y="336"/>
                        <a:pt x="37" y="337"/>
                      </a:cubicBezTo>
                      <a:cubicBezTo>
                        <a:pt x="37" y="338"/>
                        <a:pt x="37" y="340"/>
                        <a:pt x="37" y="342"/>
                      </a:cubicBezTo>
                      <a:cubicBezTo>
                        <a:pt x="39" y="342"/>
                        <a:pt x="39" y="342"/>
                        <a:pt x="39" y="342"/>
                      </a:cubicBezTo>
                      <a:cubicBezTo>
                        <a:pt x="39" y="340"/>
                        <a:pt x="39" y="338"/>
                        <a:pt x="39" y="337"/>
                      </a:cubicBezTo>
                      <a:cubicBezTo>
                        <a:pt x="39" y="336"/>
                        <a:pt x="39" y="336"/>
                        <a:pt x="39" y="335"/>
                      </a:cubicBezTo>
                      <a:cubicBezTo>
                        <a:pt x="39" y="335"/>
                        <a:pt x="39" y="335"/>
                        <a:pt x="39" y="335"/>
                      </a:cubicBezTo>
                      <a:cubicBezTo>
                        <a:pt x="39" y="335"/>
                        <a:pt x="39" y="335"/>
                        <a:pt x="39" y="335"/>
                      </a:cubicBezTo>
                      <a:cubicBezTo>
                        <a:pt x="39" y="335"/>
                        <a:pt x="38" y="286"/>
                        <a:pt x="36" y="233"/>
                      </a:cubicBezTo>
                      <a:moveTo>
                        <a:pt x="30" y="102"/>
                      </a:moveTo>
                      <a:cubicBezTo>
                        <a:pt x="28" y="102"/>
                        <a:pt x="28" y="102"/>
                        <a:pt x="28" y="102"/>
                      </a:cubicBezTo>
                      <a:cubicBezTo>
                        <a:pt x="29" y="107"/>
                        <a:pt x="29" y="111"/>
                        <a:pt x="30" y="113"/>
                      </a:cubicBezTo>
                      <a:cubicBezTo>
                        <a:pt x="30" y="119"/>
                        <a:pt x="32" y="175"/>
                        <a:pt x="34" y="229"/>
                      </a:cubicBezTo>
                      <a:cubicBezTo>
                        <a:pt x="34" y="230"/>
                        <a:pt x="34" y="231"/>
                        <a:pt x="34" y="232"/>
                      </a:cubicBezTo>
                      <a:cubicBezTo>
                        <a:pt x="36" y="232"/>
                        <a:pt x="36" y="232"/>
                        <a:pt x="36" y="232"/>
                      </a:cubicBezTo>
                      <a:cubicBezTo>
                        <a:pt x="34" y="177"/>
                        <a:pt x="32" y="119"/>
                        <a:pt x="32" y="113"/>
                      </a:cubicBezTo>
                      <a:cubicBezTo>
                        <a:pt x="31" y="111"/>
                        <a:pt x="31" y="107"/>
                        <a:pt x="30" y="102"/>
                      </a:cubicBezTo>
                      <a:moveTo>
                        <a:pt x="3" y="0"/>
                      </a:moveTo>
                      <a:cubicBezTo>
                        <a:pt x="0" y="0"/>
                        <a:pt x="0" y="0"/>
                        <a:pt x="0" y="0"/>
                      </a:cubicBezTo>
                      <a:cubicBezTo>
                        <a:pt x="1" y="1"/>
                        <a:pt x="1" y="2"/>
                        <a:pt x="2" y="2"/>
                      </a:cubicBezTo>
                      <a:cubicBezTo>
                        <a:pt x="14" y="28"/>
                        <a:pt x="24" y="77"/>
                        <a:pt x="28" y="101"/>
                      </a:cubicBezTo>
                      <a:cubicBezTo>
                        <a:pt x="30" y="101"/>
                        <a:pt x="30" y="101"/>
                        <a:pt x="30" y="101"/>
                      </a:cubicBezTo>
                      <a:cubicBezTo>
                        <a:pt x="26" y="77"/>
                        <a:pt x="16" y="28"/>
                        <a:pt x="4" y="2"/>
                      </a:cubicBezTo>
                      <a:cubicBezTo>
                        <a:pt x="3" y="1"/>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7" name="Freeform 115"/>
                <p:cNvSpPr>
                  <a:spLocks/>
                </p:cNvSpPr>
                <p:nvPr/>
              </p:nvSpPr>
              <p:spPr bwMode="auto">
                <a:xfrm>
                  <a:off x="-835" y="3070"/>
                  <a:ext cx="3"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8" name="Freeform 116"/>
                <p:cNvSpPr>
                  <a:spLocks noEditPoints="1"/>
                </p:cNvSpPr>
                <p:nvPr/>
              </p:nvSpPr>
              <p:spPr bwMode="auto">
                <a:xfrm>
                  <a:off x="-1711" y="1524"/>
                  <a:ext cx="905" cy="1833"/>
                </a:xfrm>
                <a:custGeom>
                  <a:avLst/>
                  <a:gdLst/>
                  <a:ahLst/>
                  <a:cxnLst>
                    <a:cxn ang="0">
                      <a:pos x="379" y="740"/>
                    </a:cxn>
                    <a:cxn ang="0">
                      <a:pos x="377" y="740"/>
                    </a:cxn>
                    <a:cxn ang="0">
                      <a:pos x="381" y="772"/>
                    </a:cxn>
                    <a:cxn ang="0">
                      <a:pos x="383" y="772"/>
                    </a:cxn>
                    <a:cxn ang="0">
                      <a:pos x="383" y="773"/>
                    </a:cxn>
                    <a:cxn ang="0">
                      <a:pos x="383" y="773"/>
                    </a:cxn>
                    <a:cxn ang="0">
                      <a:pos x="382" y="760"/>
                    </a:cxn>
                    <a:cxn ang="0">
                      <a:pos x="379" y="740"/>
                    </a:cxn>
                    <a:cxn ang="0">
                      <a:pos x="179" y="98"/>
                    </a:cxn>
                    <a:cxn ang="0">
                      <a:pos x="176" y="98"/>
                    </a:cxn>
                    <a:cxn ang="0">
                      <a:pos x="189" y="109"/>
                    </a:cxn>
                    <a:cxn ang="0">
                      <a:pos x="258" y="194"/>
                    </a:cxn>
                    <a:cxn ang="0">
                      <a:pos x="261" y="194"/>
                    </a:cxn>
                    <a:cxn ang="0">
                      <a:pos x="190" y="107"/>
                    </a:cxn>
                    <a:cxn ang="0">
                      <a:pos x="179" y="98"/>
                    </a:cxn>
                    <a:cxn ang="0">
                      <a:pos x="1" y="0"/>
                    </a:cxn>
                    <a:cxn ang="0">
                      <a:pos x="0" y="2"/>
                    </a:cxn>
                    <a:cxn ang="0">
                      <a:pos x="175" y="97"/>
                    </a:cxn>
                    <a:cxn ang="0">
                      <a:pos x="178" y="97"/>
                    </a:cxn>
                    <a:cxn ang="0">
                      <a:pos x="1" y="0"/>
                    </a:cxn>
                  </a:cxnLst>
                  <a:rect l="0" t="0" r="r" b="b"/>
                  <a:pathLst>
                    <a:path w="383" h="773">
                      <a:moveTo>
                        <a:pt x="379" y="740"/>
                      </a:moveTo>
                      <a:cubicBezTo>
                        <a:pt x="377" y="740"/>
                        <a:pt x="377" y="740"/>
                        <a:pt x="377" y="740"/>
                      </a:cubicBezTo>
                      <a:cubicBezTo>
                        <a:pt x="379" y="757"/>
                        <a:pt x="381" y="769"/>
                        <a:pt x="381" y="772"/>
                      </a:cubicBezTo>
                      <a:cubicBezTo>
                        <a:pt x="383" y="772"/>
                        <a:pt x="383" y="772"/>
                        <a:pt x="383" y="772"/>
                      </a:cubicBezTo>
                      <a:cubicBezTo>
                        <a:pt x="383" y="773"/>
                        <a:pt x="383" y="773"/>
                        <a:pt x="383" y="773"/>
                      </a:cubicBezTo>
                      <a:cubicBezTo>
                        <a:pt x="383" y="773"/>
                        <a:pt x="383" y="773"/>
                        <a:pt x="383" y="773"/>
                      </a:cubicBezTo>
                      <a:cubicBezTo>
                        <a:pt x="383" y="773"/>
                        <a:pt x="383" y="768"/>
                        <a:pt x="382" y="760"/>
                      </a:cubicBezTo>
                      <a:cubicBezTo>
                        <a:pt x="381" y="755"/>
                        <a:pt x="380" y="748"/>
                        <a:pt x="379" y="740"/>
                      </a:cubicBezTo>
                      <a:moveTo>
                        <a:pt x="179" y="98"/>
                      </a:moveTo>
                      <a:cubicBezTo>
                        <a:pt x="176" y="98"/>
                        <a:pt x="176" y="98"/>
                        <a:pt x="176" y="98"/>
                      </a:cubicBezTo>
                      <a:cubicBezTo>
                        <a:pt x="181" y="102"/>
                        <a:pt x="185" y="106"/>
                        <a:pt x="189" y="109"/>
                      </a:cubicBezTo>
                      <a:cubicBezTo>
                        <a:pt x="204" y="122"/>
                        <a:pt x="231" y="156"/>
                        <a:pt x="258" y="194"/>
                      </a:cubicBezTo>
                      <a:cubicBezTo>
                        <a:pt x="261" y="194"/>
                        <a:pt x="261" y="194"/>
                        <a:pt x="261" y="194"/>
                      </a:cubicBezTo>
                      <a:cubicBezTo>
                        <a:pt x="233" y="156"/>
                        <a:pt x="206" y="121"/>
                        <a:pt x="190" y="107"/>
                      </a:cubicBezTo>
                      <a:cubicBezTo>
                        <a:pt x="187" y="104"/>
                        <a:pt x="183" y="101"/>
                        <a:pt x="179" y="98"/>
                      </a:cubicBezTo>
                      <a:moveTo>
                        <a:pt x="1" y="0"/>
                      </a:moveTo>
                      <a:cubicBezTo>
                        <a:pt x="0" y="2"/>
                        <a:pt x="0" y="2"/>
                        <a:pt x="0" y="2"/>
                      </a:cubicBezTo>
                      <a:cubicBezTo>
                        <a:pt x="82" y="22"/>
                        <a:pt x="139" y="66"/>
                        <a:pt x="175" y="97"/>
                      </a:cubicBezTo>
                      <a:cubicBezTo>
                        <a:pt x="178" y="97"/>
                        <a:pt x="178" y="97"/>
                        <a:pt x="178" y="97"/>
                      </a:cubicBezTo>
                      <a:cubicBezTo>
                        <a:pt x="142" y="66"/>
                        <a:pt x="84" y="2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9" name="Freeform 117"/>
                <p:cNvSpPr>
                  <a:spLocks/>
                </p:cNvSpPr>
                <p:nvPr/>
              </p:nvSpPr>
              <p:spPr bwMode="auto">
                <a:xfrm>
                  <a:off x="-1297" y="1754"/>
                  <a:ext cx="9"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1" y="1"/>
                        <a:pt x="1" y="1"/>
                        <a:pt x="1" y="1"/>
                      </a:cubicBezTo>
                      <a:cubicBezTo>
                        <a:pt x="4" y="1"/>
                        <a:pt x="4" y="1"/>
                        <a:pt x="4"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0" name="Freeform 118"/>
                <p:cNvSpPr>
                  <a:spLocks/>
                </p:cNvSpPr>
                <p:nvPr/>
              </p:nvSpPr>
              <p:spPr bwMode="auto">
                <a:xfrm>
                  <a:off x="-843"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1" name="Freeform 119"/>
                <p:cNvSpPr>
                  <a:spLocks/>
                </p:cNvSpPr>
                <p:nvPr/>
              </p:nvSpPr>
              <p:spPr bwMode="auto">
                <a:xfrm>
                  <a:off x="-820"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2" name="Freeform 120"/>
                <p:cNvSpPr>
                  <a:spLocks/>
                </p:cNvSpPr>
                <p:nvPr/>
              </p:nvSpPr>
              <p:spPr bwMode="auto">
                <a:xfrm>
                  <a:off x="-809" y="3357"/>
                  <a:ext cx="2" cy="0"/>
                </a:xfrm>
                <a:custGeom>
                  <a:avLst/>
                  <a:gdLst/>
                  <a:ahLst/>
                  <a:cxnLst>
                    <a:cxn ang="0">
                      <a:pos x="1" y="0"/>
                    </a:cxn>
                    <a:cxn ang="0">
                      <a:pos x="0" y="0"/>
                    </a:cxn>
                    <a:cxn ang="0">
                      <a:pos x="0" y="0"/>
                    </a:cxn>
                    <a:cxn ang="0">
                      <a:pos x="1" y="0"/>
                    </a:cxn>
                  </a:cxnLst>
                  <a:rect l="0" t="0" r="r" b="b"/>
                  <a:pathLst>
                    <a:path w="1">
                      <a:moveTo>
                        <a:pt x="1" y="0"/>
                      </a:moveTo>
                      <a:cubicBezTo>
                        <a:pt x="0" y="0"/>
                        <a:pt x="0" y="0"/>
                        <a:pt x="0" y="0"/>
                      </a:cubicBezTo>
                      <a:cubicBezTo>
                        <a:pt x="0" y="0"/>
                        <a:pt x="0" y="0"/>
                        <a:pt x="0" y="0"/>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3" name="Freeform 121"/>
                <p:cNvSpPr>
                  <a:spLocks/>
                </p:cNvSpPr>
                <p:nvPr/>
              </p:nvSpPr>
              <p:spPr bwMode="auto">
                <a:xfrm>
                  <a:off x="-809" y="3355"/>
                  <a:ext cx="3" cy="2"/>
                </a:xfrm>
                <a:custGeom>
                  <a:avLst/>
                  <a:gdLst/>
                  <a:ahLst/>
                  <a:cxnLst>
                    <a:cxn ang="0">
                      <a:pos x="2" y="0"/>
                    </a:cxn>
                    <a:cxn ang="0">
                      <a:pos x="0" y="0"/>
                    </a:cxn>
                    <a:cxn ang="0">
                      <a:pos x="0" y="1"/>
                    </a:cxn>
                    <a:cxn ang="0">
                      <a:pos x="1" y="1"/>
                    </a:cxn>
                    <a:cxn ang="0">
                      <a:pos x="2" y="1"/>
                    </a:cxn>
                    <a:cxn ang="0">
                      <a:pos x="2" y="0"/>
                    </a:cxn>
                  </a:cxnLst>
                  <a:rect l="0" t="0" r="r" b="b"/>
                  <a:pathLst>
                    <a:path w="2" h="1">
                      <a:moveTo>
                        <a:pt x="2" y="0"/>
                      </a:moveTo>
                      <a:cubicBezTo>
                        <a:pt x="0" y="0"/>
                        <a:pt x="0" y="0"/>
                        <a:pt x="0" y="0"/>
                      </a:cubicBezTo>
                      <a:cubicBezTo>
                        <a:pt x="0" y="1"/>
                        <a:pt x="0" y="1"/>
                        <a:pt x="0" y="1"/>
                      </a:cubicBezTo>
                      <a:cubicBezTo>
                        <a:pt x="1" y="1"/>
                        <a:pt x="1" y="1"/>
                        <a:pt x="1"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4" name="Freeform 122"/>
                <p:cNvSpPr>
                  <a:spLocks/>
                </p:cNvSpPr>
                <p:nvPr/>
              </p:nvSpPr>
              <p:spPr bwMode="auto">
                <a:xfrm>
                  <a:off x="-858"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5" name="Freeform 123"/>
                <p:cNvSpPr>
                  <a:spLocks/>
                </p:cNvSpPr>
                <p:nvPr/>
              </p:nvSpPr>
              <p:spPr bwMode="auto">
                <a:xfrm>
                  <a:off x="-923" y="2256"/>
                  <a:ext cx="6" cy="3"/>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0"/>
                        <a:pt x="0" y="0"/>
                        <a:pt x="0" y="1"/>
                      </a:cubicBezTo>
                      <a:cubicBezTo>
                        <a:pt x="3" y="1"/>
                        <a:pt x="3" y="1"/>
                        <a:pt x="3"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6" name="Freeform 124"/>
                <p:cNvSpPr>
                  <a:spLocks noEditPoints="1"/>
                </p:cNvSpPr>
                <p:nvPr/>
              </p:nvSpPr>
              <p:spPr bwMode="auto">
                <a:xfrm>
                  <a:off x="-2699" y="2452"/>
                  <a:ext cx="106" cy="824"/>
                </a:xfrm>
                <a:custGeom>
                  <a:avLst/>
                  <a:gdLst/>
                  <a:ahLst/>
                  <a:cxnLst>
                    <a:cxn ang="0">
                      <a:pos x="16" y="262"/>
                    </a:cxn>
                    <a:cxn ang="0">
                      <a:pos x="14" y="262"/>
                    </a:cxn>
                    <a:cxn ang="0">
                      <a:pos x="14" y="266"/>
                    </a:cxn>
                    <a:cxn ang="0">
                      <a:pos x="0" y="348"/>
                    </a:cxn>
                    <a:cxn ang="0">
                      <a:pos x="2" y="348"/>
                    </a:cxn>
                    <a:cxn ang="0">
                      <a:pos x="16" y="262"/>
                    </a:cxn>
                    <a:cxn ang="0">
                      <a:pos x="34" y="152"/>
                    </a:cxn>
                    <a:cxn ang="0">
                      <a:pos x="32" y="152"/>
                    </a:cxn>
                    <a:cxn ang="0">
                      <a:pos x="20" y="239"/>
                    </a:cxn>
                    <a:cxn ang="0">
                      <a:pos x="16" y="256"/>
                    </a:cxn>
                    <a:cxn ang="0">
                      <a:pos x="15" y="260"/>
                    </a:cxn>
                    <a:cxn ang="0">
                      <a:pos x="15" y="260"/>
                    </a:cxn>
                    <a:cxn ang="0">
                      <a:pos x="15" y="261"/>
                    </a:cxn>
                    <a:cxn ang="0">
                      <a:pos x="15" y="261"/>
                    </a:cxn>
                    <a:cxn ang="0">
                      <a:pos x="15" y="261"/>
                    </a:cxn>
                    <a:cxn ang="0">
                      <a:pos x="17" y="261"/>
                    </a:cxn>
                    <a:cxn ang="0">
                      <a:pos x="34" y="152"/>
                    </a:cxn>
                    <a:cxn ang="0">
                      <a:pos x="43" y="21"/>
                    </a:cxn>
                    <a:cxn ang="0">
                      <a:pos x="41" y="21"/>
                    </a:cxn>
                    <a:cxn ang="0">
                      <a:pos x="43" y="52"/>
                    </a:cxn>
                    <a:cxn ang="0">
                      <a:pos x="43" y="55"/>
                    </a:cxn>
                    <a:cxn ang="0">
                      <a:pos x="43" y="55"/>
                    </a:cxn>
                    <a:cxn ang="0">
                      <a:pos x="42" y="66"/>
                    </a:cxn>
                    <a:cxn ang="0">
                      <a:pos x="32" y="151"/>
                    </a:cxn>
                    <a:cxn ang="0">
                      <a:pos x="34" y="151"/>
                    </a:cxn>
                    <a:cxn ang="0">
                      <a:pos x="45" y="55"/>
                    </a:cxn>
                    <a:cxn ang="0">
                      <a:pos x="45" y="55"/>
                    </a:cxn>
                    <a:cxn ang="0">
                      <a:pos x="45" y="52"/>
                    </a:cxn>
                    <a:cxn ang="0">
                      <a:pos x="43" y="21"/>
                    </a:cxn>
                    <a:cxn ang="0">
                      <a:pos x="41" y="0"/>
                    </a:cxn>
                    <a:cxn ang="0">
                      <a:pos x="41" y="1"/>
                    </a:cxn>
                    <a:cxn ang="0">
                      <a:pos x="39" y="1"/>
                    </a:cxn>
                    <a:cxn ang="0">
                      <a:pos x="39" y="1"/>
                    </a:cxn>
                    <a:cxn ang="0">
                      <a:pos x="41" y="20"/>
                    </a:cxn>
                    <a:cxn ang="0">
                      <a:pos x="43" y="20"/>
                    </a:cxn>
                    <a:cxn ang="0">
                      <a:pos x="41" y="0"/>
                    </a:cxn>
                  </a:cxnLst>
                  <a:rect l="0" t="0" r="r" b="b"/>
                  <a:pathLst>
                    <a:path w="45" h="348">
                      <a:moveTo>
                        <a:pt x="16" y="262"/>
                      </a:moveTo>
                      <a:cubicBezTo>
                        <a:pt x="14" y="262"/>
                        <a:pt x="14" y="262"/>
                        <a:pt x="14" y="262"/>
                      </a:cubicBezTo>
                      <a:cubicBezTo>
                        <a:pt x="14" y="263"/>
                        <a:pt x="14" y="264"/>
                        <a:pt x="14" y="266"/>
                      </a:cubicBezTo>
                      <a:cubicBezTo>
                        <a:pt x="13" y="278"/>
                        <a:pt x="9" y="309"/>
                        <a:pt x="0" y="348"/>
                      </a:cubicBezTo>
                      <a:cubicBezTo>
                        <a:pt x="2" y="348"/>
                        <a:pt x="2" y="348"/>
                        <a:pt x="2" y="348"/>
                      </a:cubicBezTo>
                      <a:cubicBezTo>
                        <a:pt x="13" y="303"/>
                        <a:pt x="16" y="268"/>
                        <a:pt x="16" y="262"/>
                      </a:cubicBezTo>
                      <a:moveTo>
                        <a:pt x="34" y="152"/>
                      </a:moveTo>
                      <a:cubicBezTo>
                        <a:pt x="32" y="152"/>
                        <a:pt x="32" y="152"/>
                        <a:pt x="32" y="152"/>
                      </a:cubicBezTo>
                      <a:cubicBezTo>
                        <a:pt x="28" y="195"/>
                        <a:pt x="23" y="222"/>
                        <a:pt x="20" y="239"/>
                      </a:cubicBezTo>
                      <a:cubicBezTo>
                        <a:pt x="18" y="247"/>
                        <a:pt x="17" y="252"/>
                        <a:pt x="16" y="256"/>
                      </a:cubicBezTo>
                      <a:cubicBezTo>
                        <a:pt x="16" y="258"/>
                        <a:pt x="15" y="259"/>
                        <a:pt x="15" y="260"/>
                      </a:cubicBezTo>
                      <a:cubicBezTo>
                        <a:pt x="15" y="260"/>
                        <a:pt x="15" y="260"/>
                        <a:pt x="15" y="260"/>
                      </a:cubicBezTo>
                      <a:cubicBezTo>
                        <a:pt x="15" y="261"/>
                        <a:pt x="15" y="261"/>
                        <a:pt x="15" y="261"/>
                      </a:cubicBezTo>
                      <a:cubicBezTo>
                        <a:pt x="15" y="261"/>
                        <a:pt x="15" y="261"/>
                        <a:pt x="15" y="261"/>
                      </a:cubicBezTo>
                      <a:cubicBezTo>
                        <a:pt x="15" y="261"/>
                        <a:pt x="15" y="261"/>
                        <a:pt x="15" y="261"/>
                      </a:cubicBezTo>
                      <a:cubicBezTo>
                        <a:pt x="17" y="261"/>
                        <a:pt x="17" y="261"/>
                        <a:pt x="17" y="261"/>
                      </a:cubicBezTo>
                      <a:cubicBezTo>
                        <a:pt x="18" y="257"/>
                        <a:pt x="26" y="232"/>
                        <a:pt x="34" y="152"/>
                      </a:cubicBezTo>
                      <a:moveTo>
                        <a:pt x="43" y="21"/>
                      </a:moveTo>
                      <a:cubicBezTo>
                        <a:pt x="41" y="21"/>
                        <a:pt x="41" y="21"/>
                        <a:pt x="41" y="21"/>
                      </a:cubicBezTo>
                      <a:cubicBezTo>
                        <a:pt x="42" y="33"/>
                        <a:pt x="43" y="45"/>
                        <a:pt x="43" y="52"/>
                      </a:cubicBezTo>
                      <a:cubicBezTo>
                        <a:pt x="43" y="53"/>
                        <a:pt x="43" y="54"/>
                        <a:pt x="43" y="55"/>
                      </a:cubicBezTo>
                      <a:cubicBezTo>
                        <a:pt x="43" y="55"/>
                        <a:pt x="43" y="55"/>
                        <a:pt x="43" y="55"/>
                      </a:cubicBezTo>
                      <a:cubicBezTo>
                        <a:pt x="43" y="55"/>
                        <a:pt x="43" y="59"/>
                        <a:pt x="42" y="66"/>
                      </a:cubicBezTo>
                      <a:cubicBezTo>
                        <a:pt x="41" y="86"/>
                        <a:pt x="37" y="130"/>
                        <a:pt x="32" y="151"/>
                      </a:cubicBezTo>
                      <a:cubicBezTo>
                        <a:pt x="34" y="151"/>
                        <a:pt x="34" y="151"/>
                        <a:pt x="34" y="151"/>
                      </a:cubicBezTo>
                      <a:cubicBezTo>
                        <a:pt x="41" y="122"/>
                        <a:pt x="45" y="55"/>
                        <a:pt x="45" y="55"/>
                      </a:cubicBezTo>
                      <a:cubicBezTo>
                        <a:pt x="45" y="55"/>
                        <a:pt x="45" y="55"/>
                        <a:pt x="45" y="55"/>
                      </a:cubicBezTo>
                      <a:cubicBezTo>
                        <a:pt x="45" y="54"/>
                        <a:pt x="45" y="53"/>
                        <a:pt x="45" y="52"/>
                      </a:cubicBezTo>
                      <a:cubicBezTo>
                        <a:pt x="45" y="45"/>
                        <a:pt x="44" y="33"/>
                        <a:pt x="43" y="21"/>
                      </a:cubicBezTo>
                      <a:moveTo>
                        <a:pt x="41" y="0"/>
                      </a:moveTo>
                      <a:cubicBezTo>
                        <a:pt x="41" y="1"/>
                        <a:pt x="41" y="1"/>
                        <a:pt x="41" y="1"/>
                      </a:cubicBezTo>
                      <a:cubicBezTo>
                        <a:pt x="39" y="1"/>
                        <a:pt x="39" y="1"/>
                        <a:pt x="39" y="1"/>
                      </a:cubicBezTo>
                      <a:cubicBezTo>
                        <a:pt x="39" y="1"/>
                        <a:pt x="39" y="1"/>
                        <a:pt x="39" y="1"/>
                      </a:cubicBezTo>
                      <a:cubicBezTo>
                        <a:pt x="39" y="6"/>
                        <a:pt x="40" y="13"/>
                        <a:pt x="41" y="20"/>
                      </a:cubicBezTo>
                      <a:cubicBezTo>
                        <a:pt x="43" y="20"/>
                        <a:pt x="43" y="20"/>
                        <a:pt x="43" y="20"/>
                      </a:cubicBezTo>
                      <a:cubicBezTo>
                        <a:pt x="42" y="13"/>
                        <a:pt x="41" y="6"/>
                        <a:pt x="4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7" name="Freeform 125"/>
                <p:cNvSpPr>
                  <a:spLocks/>
                </p:cNvSpPr>
                <p:nvPr/>
              </p:nvSpPr>
              <p:spPr bwMode="auto">
                <a:xfrm>
                  <a:off x="-2667" y="3070"/>
                  <a:ext cx="8" cy="2"/>
                </a:xfrm>
                <a:custGeom>
                  <a:avLst/>
                  <a:gdLst/>
                  <a:ahLst/>
                  <a:cxnLst>
                    <a:cxn ang="0">
                      <a:pos x="3" y="0"/>
                    </a:cxn>
                    <a:cxn ang="0">
                      <a:pos x="1" y="0"/>
                    </a:cxn>
                    <a:cxn ang="0">
                      <a:pos x="1" y="0"/>
                    </a:cxn>
                    <a:cxn ang="0">
                      <a:pos x="0" y="1"/>
                    </a:cxn>
                    <a:cxn ang="0">
                      <a:pos x="2" y="1"/>
                    </a:cxn>
                    <a:cxn ang="0">
                      <a:pos x="3" y="0"/>
                    </a:cxn>
                    <a:cxn ang="0">
                      <a:pos x="3" y="0"/>
                    </a:cxn>
                  </a:cxnLst>
                  <a:rect l="0" t="0" r="r" b="b"/>
                  <a:pathLst>
                    <a:path w="3" h="1">
                      <a:moveTo>
                        <a:pt x="3" y="0"/>
                      </a:moveTo>
                      <a:cubicBezTo>
                        <a:pt x="1" y="0"/>
                        <a:pt x="1" y="0"/>
                        <a:pt x="1" y="0"/>
                      </a:cubicBezTo>
                      <a:cubicBezTo>
                        <a:pt x="1" y="0"/>
                        <a:pt x="1" y="0"/>
                        <a:pt x="1" y="0"/>
                      </a:cubicBezTo>
                      <a:cubicBezTo>
                        <a:pt x="1" y="0"/>
                        <a:pt x="1" y="0"/>
                        <a:pt x="0" y="1"/>
                      </a:cubicBezTo>
                      <a:cubicBezTo>
                        <a:pt x="2" y="1"/>
                        <a:pt x="2" y="1"/>
                        <a:pt x="2" y="1"/>
                      </a:cubicBezTo>
                      <a:cubicBezTo>
                        <a:pt x="3" y="1"/>
                        <a:pt x="3" y="0"/>
                        <a:pt x="3" y="0"/>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8" name="Freeform 126"/>
                <p:cNvSpPr>
                  <a:spLocks/>
                </p:cNvSpPr>
                <p:nvPr/>
              </p:nvSpPr>
              <p:spPr bwMode="auto">
                <a:xfrm>
                  <a:off x="-2796" y="3278"/>
                  <a:ext cx="102" cy="259"/>
                </a:xfrm>
                <a:custGeom>
                  <a:avLst/>
                  <a:gdLst/>
                  <a:ahLst/>
                  <a:cxnLst>
                    <a:cxn ang="0">
                      <a:pos x="43" y="0"/>
                    </a:cxn>
                    <a:cxn ang="0">
                      <a:pos x="40" y="0"/>
                    </a:cxn>
                    <a:cxn ang="0">
                      <a:pos x="0" y="108"/>
                    </a:cxn>
                    <a:cxn ang="0">
                      <a:pos x="1" y="109"/>
                    </a:cxn>
                    <a:cxn ang="0">
                      <a:pos x="2" y="109"/>
                    </a:cxn>
                    <a:cxn ang="0">
                      <a:pos x="33" y="33"/>
                    </a:cxn>
                    <a:cxn ang="0">
                      <a:pos x="33" y="32"/>
                    </a:cxn>
                    <a:cxn ang="0">
                      <a:pos x="34" y="32"/>
                    </a:cxn>
                    <a:cxn ang="0">
                      <a:pos x="43" y="0"/>
                    </a:cxn>
                  </a:cxnLst>
                  <a:rect l="0" t="0" r="r" b="b"/>
                  <a:pathLst>
                    <a:path w="43" h="109">
                      <a:moveTo>
                        <a:pt x="43" y="0"/>
                      </a:moveTo>
                      <a:cubicBezTo>
                        <a:pt x="40" y="0"/>
                        <a:pt x="40" y="0"/>
                        <a:pt x="40" y="0"/>
                      </a:cubicBezTo>
                      <a:cubicBezTo>
                        <a:pt x="32" y="34"/>
                        <a:pt x="19" y="73"/>
                        <a:pt x="0" y="108"/>
                      </a:cubicBezTo>
                      <a:cubicBezTo>
                        <a:pt x="1" y="109"/>
                        <a:pt x="1" y="109"/>
                        <a:pt x="1" y="109"/>
                      </a:cubicBezTo>
                      <a:cubicBezTo>
                        <a:pt x="2" y="109"/>
                        <a:pt x="2" y="109"/>
                        <a:pt x="2" y="109"/>
                      </a:cubicBezTo>
                      <a:cubicBezTo>
                        <a:pt x="15" y="84"/>
                        <a:pt x="26" y="58"/>
                        <a:pt x="33" y="33"/>
                      </a:cubicBezTo>
                      <a:cubicBezTo>
                        <a:pt x="33" y="32"/>
                        <a:pt x="33" y="32"/>
                        <a:pt x="33" y="32"/>
                      </a:cubicBezTo>
                      <a:cubicBezTo>
                        <a:pt x="34" y="32"/>
                        <a:pt x="34" y="32"/>
                        <a:pt x="34" y="32"/>
                      </a:cubicBezTo>
                      <a:cubicBezTo>
                        <a:pt x="37" y="21"/>
                        <a:pt x="40" y="10"/>
                        <a:pt x="4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9" name="Freeform 127"/>
                <p:cNvSpPr>
                  <a:spLocks/>
                </p:cNvSpPr>
                <p:nvPr/>
              </p:nvSpPr>
              <p:spPr bwMode="auto">
                <a:xfrm>
                  <a:off x="-2623" y="2810"/>
                  <a:ext cx="3" cy="2"/>
                </a:xfrm>
                <a:custGeom>
                  <a:avLst/>
                  <a:gdLst/>
                  <a:ahLst/>
                  <a:cxnLst>
                    <a:cxn ang="0">
                      <a:pos x="2" y="0"/>
                    </a:cxn>
                    <a:cxn ang="0">
                      <a:pos x="0" y="0"/>
                    </a:cxn>
                    <a:cxn ang="0">
                      <a:pos x="0" y="0"/>
                    </a:cxn>
                    <a:cxn ang="0">
                      <a:pos x="0" y="0"/>
                    </a:cxn>
                    <a:cxn ang="0">
                      <a:pos x="0" y="0"/>
                    </a:cxn>
                    <a:cxn ang="0">
                      <a:pos x="0" y="1"/>
                    </a:cxn>
                    <a:cxn ang="0">
                      <a:pos x="2" y="1"/>
                    </a:cxn>
                    <a:cxn ang="0">
                      <a:pos x="2" y="1"/>
                    </a:cxn>
                    <a:cxn ang="0">
                      <a:pos x="2" y="1"/>
                    </a:cxn>
                    <a:cxn ang="0">
                      <a:pos x="2" y="0"/>
                    </a:cxn>
                  </a:cxnLst>
                  <a:rect l="0" t="0" r="r" b="b"/>
                  <a:pathLst>
                    <a:path w="2" h="1">
                      <a:moveTo>
                        <a:pt x="2" y="0"/>
                      </a:moveTo>
                      <a:cubicBezTo>
                        <a:pt x="0" y="0"/>
                        <a:pt x="0" y="0"/>
                        <a:pt x="0" y="0"/>
                      </a:cubicBezTo>
                      <a:cubicBezTo>
                        <a:pt x="0" y="0"/>
                        <a:pt x="0" y="0"/>
                        <a:pt x="0" y="0"/>
                      </a:cubicBezTo>
                      <a:cubicBezTo>
                        <a:pt x="0" y="0"/>
                        <a:pt x="0" y="0"/>
                        <a:pt x="0" y="0"/>
                      </a:cubicBezTo>
                      <a:cubicBezTo>
                        <a:pt x="0" y="0"/>
                        <a:pt x="0" y="0"/>
                        <a:pt x="0" y="0"/>
                      </a:cubicBezTo>
                      <a:cubicBezTo>
                        <a:pt x="0" y="1"/>
                        <a:pt x="0" y="1"/>
                        <a:pt x="0" y="1"/>
                      </a:cubicBezTo>
                      <a:cubicBezTo>
                        <a:pt x="2" y="1"/>
                        <a:pt x="2" y="1"/>
                        <a:pt x="2" y="1"/>
                      </a:cubicBezTo>
                      <a:cubicBezTo>
                        <a:pt x="2" y="1"/>
                        <a:pt x="2" y="1"/>
                        <a:pt x="2"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0" name="Freeform 128"/>
                <p:cNvSpPr>
                  <a:spLocks/>
                </p:cNvSpPr>
                <p:nvPr/>
              </p:nvSpPr>
              <p:spPr bwMode="auto">
                <a:xfrm>
                  <a:off x="-2702" y="3276"/>
                  <a:ext cx="8"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1" name="Freeform 129"/>
                <p:cNvSpPr>
                  <a:spLocks/>
                </p:cNvSpPr>
                <p:nvPr/>
              </p:nvSpPr>
              <p:spPr bwMode="auto">
                <a:xfrm>
                  <a:off x="-2718" y="3355"/>
                  <a:ext cx="2" cy="2"/>
                </a:xfrm>
                <a:custGeom>
                  <a:avLst/>
                  <a:gdLst/>
                  <a:ahLst/>
                  <a:cxnLst>
                    <a:cxn ang="0">
                      <a:pos x="1" y="0"/>
                    </a:cxn>
                    <a:cxn ang="0">
                      <a:pos x="0" y="0"/>
                    </a:cxn>
                    <a:cxn ang="0">
                      <a:pos x="0" y="1"/>
                    </a:cxn>
                    <a:cxn ang="0">
                      <a:pos x="1" y="0"/>
                    </a:cxn>
                  </a:cxnLst>
                  <a:rect l="0" t="0" r="r" b="b"/>
                  <a:pathLst>
                    <a:path w="1" h="1">
                      <a:moveTo>
                        <a:pt x="1" y="0"/>
                      </a:moveTo>
                      <a:cubicBezTo>
                        <a:pt x="0" y="0"/>
                        <a:pt x="0" y="0"/>
                        <a:pt x="0" y="0"/>
                      </a:cubicBezTo>
                      <a:cubicBezTo>
                        <a:pt x="0" y="1"/>
                        <a:pt x="0" y="1"/>
                        <a:pt x="0" y="1"/>
                      </a:cubicBezTo>
                      <a:cubicBezTo>
                        <a:pt x="0" y="1"/>
                        <a:pt x="1" y="1"/>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2" name="Freeform 130"/>
                <p:cNvSpPr>
                  <a:spLocks/>
                </p:cNvSpPr>
                <p:nvPr/>
              </p:nvSpPr>
              <p:spPr bwMode="auto">
                <a:xfrm>
                  <a:off x="-2601"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3" name="Freeform 131"/>
                <p:cNvSpPr>
                  <a:spLocks noEditPoints="1"/>
                </p:cNvSpPr>
                <p:nvPr/>
              </p:nvSpPr>
              <p:spPr bwMode="auto">
                <a:xfrm>
                  <a:off x="-3769" y="1987"/>
                  <a:ext cx="118" cy="270"/>
                </a:xfrm>
                <a:custGeom>
                  <a:avLst/>
                  <a:gdLst/>
                  <a:ahLst/>
                  <a:cxnLst>
                    <a:cxn ang="0">
                      <a:pos x="6" y="101"/>
                    </a:cxn>
                    <a:cxn ang="0">
                      <a:pos x="4" y="101"/>
                    </a:cxn>
                    <a:cxn ang="0">
                      <a:pos x="0" y="114"/>
                    </a:cxn>
                    <a:cxn ang="0">
                      <a:pos x="3" y="114"/>
                    </a:cxn>
                    <a:cxn ang="0">
                      <a:pos x="6" y="101"/>
                    </a:cxn>
                    <a:cxn ang="0">
                      <a:pos x="50" y="0"/>
                    </a:cxn>
                    <a:cxn ang="0">
                      <a:pos x="48" y="0"/>
                    </a:cxn>
                    <a:cxn ang="0">
                      <a:pos x="4" y="100"/>
                    </a:cxn>
                    <a:cxn ang="0">
                      <a:pos x="6" y="100"/>
                    </a:cxn>
                    <a:cxn ang="0">
                      <a:pos x="21" y="55"/>
                    </a:cxn>
                    <a:cxn ang="0">
                      <a:pos x="41" y="13"/>
                    </a:cxn>
                    <a:cxn ang="0">
                      <a:pos x="48" y="3"/>
                    </a:cxn>
                    <a:cxn ang="0">
                      <a:pos x="50" y="0"/>
                    </a:cxn>
                    <a:cxn ang="0">
                      <a:pos x="50" y="0"/>
                    </a:cxn>
                  </a:cxnLst>
                  <a:rect l="0" t="0" r="r" b="b"/>
                  <a:pathLst>
                    <a:path w="50" h="114">
                      <a:moveTo>
                        <a:pt x="6" y="101"/>
                      </a:moveTo>
                      <a:cubicBezTo>
                        <a:pt x="4" y="101"/>
                        <a:pt x="4" y="101"/>
                        <a:pt x="4" y="101"/>
                      </a:cubicBezTo>
                      <a:cubicBezTo>
                        <a:pt x="3" y="105"/>
                        <a:pt x="1" y="109"/>
                        <a:pt x="0" y="114"/>
                      </a:cubicBezTo>
                      <a:cubicBezTo>
                        <a:pt x="3" y="114"/>
                        <a:pt x="3" y="114"/>
                        <a:pt x="3" y="114"/>
                      </a:cubicBezTo>
                      <a:cubicBezTo>
                        <a:pt x="4" y="109"/>
                        <a:pt x="5" y="105"/>
                        <a:pt x="6" y="101"/>
                      </a:cubicBezTo>
                      <a:moveTo>
                        <a:pt x="50" y="0"/>
                      </a:moveTo>
                      <a:cubicBezTo>
                        <a:pt x="48" y="0"/>
                        <a:pt x="48" y="0"/>
                        <a:pt x="48" y="0"/>
                      </a:cubicBezTo>
                      <a:cubicBezTo>
                        <a:pt x="43" y="6"/>
                        <a:pt x="20" y="40"/>
                        <a:pt x="4" y="100"/>
                      </a:cubicBezTo>
                      <a:cubicBezTo>
                        <a:pt x="6" y="100"/>
                        <a:pt x="6" y="100"/>
                        <a:pt x="6" y="100"/>
                      </a:cubicBezTo>
                      <a:cubicBezTo>
                        <a:pt x="11" y="83"/>
                        <a:pt x="16" y="68"/>
                        <a:pt x="21" y="55"/>
                      </a:cubicBezTo>
                      <a:cubicBezTo>
                        <a:pt x="28" y="36"/>
                        <a:pt x="36" y="22"/>
                        <a:pt x="41" y="13"/>
                      </a:cubicBezTo>
                      <a:cubicBezTo>
                        <a:pt x="44" y="9"/>
                        <a:pt x="46" y="5"/>
                        <a:pt x="48" y="3"/>
                      </a:cubicBezTo>
                      <a:cubicBezTo>
                        <a:pt x="49" y="2"/>
                        <a:pt x="49" y="1"/>
                        <a:pt x="50" y="0"/>
                      </a:cubicBezTo>
                      <a:cubicBezTo>
                        <a:pt x="50" y="0"/>
                        <a:pt x="50" y="0"/>
                        <a:pt x="5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4" name="Freeform 132"/>
                <p:cNvSpPr>
                  <a:spLocks/>
                </p:cNvSpPr>
                <p:nvPr/>
              </p:nvSpPr>
              <p:spPr bwMode="auto">
                <a:xfrm>
                  <a:off x="-3760" y="2222"/>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5" name="Freeform 133"/>
                <p:cNvSpPr>
                  <a:spLocks noEditPoints="1"/>
                </p:cNvSpPr>
                <p:nvPr/>
              </p:nvSpPr>
              <p:spPr bwMode="auto">
                <a:xfrm>
                  <a:off x="-3655" y="1522"/>
                  <a:ext cx="329" cy="462"/>
                </a:xfrm>
                <a:custGeom>
                  <a:avLst/>
                  <a:gdLst/>
                  <a:ahLst/>
                  <a:cxnLst>
                    <a:cxn ang="0">
                      <a:pos x="41" y="99"/>
                    </a:cxn>
                    <a:cxn ang="0">
                      <a:pos x="38" y="99"/>
                    </a:cxn>
                    <a:cxn ang="0">
                      <a:pos x="1" y="194"/>
                    </a:cxn>
                    <a:cxn ang="0">
                      <a:pos x="0" y="195"/>
                    </a:cxn>
                    <a:cxn ang="0">
                      <a:pos x="3" y="195"/>
                    </a:cxn>
                    <a:cxn ang="0">
                      <a:pos x="41" y="99"/>
                    </a:cxn>
                    <a:cxn ang="0">
                      <a:pos x="63" y="68"/>
                    </a:cxn>
                    <a:cxn ang="0">
                      <a:pos x="60" y="68"/>
                    </a:cxn>
                    <a:cxn ang="0">
                      <a:pos x="39" y="98"/>
                    </a:cxn>
                    <a:cxn ang="0">
                      <a:pos x="41" y="98"/>
                    </a:cxn>
                    <a:cxn ang="0">
                      <a:pos x="63" y="68"/>
                    </a:cxn>
                    <a:cxn ang="0">
                      <a:pos x="138" y="0"/>
                    </a:cxn>
                    <a:cxn ang="0">
                      <a:pos x="138" y="0"/>
                    </a:cxn>
                    <a:cxn ang="0">
                      <a:pos x="61" y="67"/>
                    </a:cxn>
                    <a:cxn ang="0">
                      <a:pos x="63" y="67"/>
                    </a:cxn>
                    <a:cxn ang="0">
                      <a:pos x="63" y="68"/>
                    </a:cxn>
                    <a:cxn ang="0">
                      <a:pos x="81" y="48"/>
                    </a:cxn>
                    <a:cxn ang="0">
                      <a:pos x="121" y="13"/>
                    </a:cxn>
                    <a:cxn ang="0">
                      <a:pos x="134" y="5"/>
                    </a:cxn>
                    <a:cxn ang="0">
                      <a:pos x="137" y="3"/>
                    </a:cxn>
                    <a:cxn ang="0">
                      <a:pos x="139" y="2"/>
                    </a:cxn>
                    <a:cxn ang="0">
                      <a:pos x="138" y="0"/>
                    </a:cxn>
                  </a:cxnLst>
                  <a:rect l="0" t="0" r="r" b="b"/>
                  <a:pathLst>
                    <a:path w="139" h="195">
                      <a:moveTo>
                        <a:pt x="41" y="99"/>
                      </a:moveTo>
                      <a:cubicBezTo>
                        <a:pt x="38" y="99"/>
                        <a:pt x="38" y="99"/>
                        <a:pt x="38" y="99"/>
                      </a:cubicBezTo>
                      <a:cubicBezTo>
                        <a:pt x="22" y="125"/>
                        <a:pt x="8" y="157"/>
                        <a:pt x="1" y="194"/>
                      </a:cubicBezTo>
                      <a:cubicBezTo>
                        <a:pt x="0" y="195"/>
                        <a:pt x="0" y="195"/>
                        <a:pt x="0" y="195"/>
                      </a:cubicBezTo>
                      <a:cubicBezTo>
                        <a:pt x="3" y="195"/>
                        <a:pt x="3" y="195"/>
                        <a:pt x="3" y="195"/>
                      </a:cubicBezTo>
                      <a:cubicBezTo>
                        <a:pt x="10" y="157"/>
                        <a:pt x="24" y="125"/>
                        <a:pt x="41" y="99"/>
                      </a:cubicBezTo>
                      <a:moveTo>
                        <a:pt x="63" y="68"/>
                      </a:moveTo>
                      <a:cubicBezTo>
                        <a:pt x="60" y="68"/>
                        <a:pt x="60" y="68"/>
                        <a:pt x="60" y="68"/>
                      </a:cubicBezTo>
                      <a:cubicBezTo>
                        <a:pt x="53" y="77"/>
                        <a:pt x="46" y="87"/>
                        <a:pt x="39" y="98"/>
                      </a:cubicBezTo>
                      <a:cubicBezTo>
                        <a:pt x="41" y="98"/>
                        <a:pt x="41" y="98"/>
                        <a:pt x="41" y="98"/>
                      </a:cubicBezTo>
                      <a:cubicBezTo>
                        <a:pt x="48" y="87"/>
                        <a:pt x="56" y="77"/>
                        <a:pt x="63" y="68"/>
                      </a:cubicBezTo>
                      <a:moveTo>
                        <a:pt x="138" y="0"/>
                      </a:moveTo>
                      <a:cubicBezTo>
                        <a:pt x="138" y="0"/>
                        <a:pt x="138" y="0"/>
                        <a:pt x="138" y="0"/>
                      </a:cubicBezTo>
                      <a:cubicBezTo>
                        <a:pt x="138" y="0"/>
                        <a:pt x="98" y="21"/>
                        <a:pt x="61" y="67"/>
                      </a:cubicBezTo>
                      <a:cubicBezTo>
                        <a:pt x="63" y="67"/>
                        <a:pt x="63" y="67"/>
                        <a:pt x="63" y="67"/>
                      </a:cubicBezTo>
                      <a:cubicBezTo>
                        <a:pt x="63" y="68"/>
                        <a:pt x="63" y="68"/>
                        <a:pt x="63" y="68"/>
                      </a:cubicBezTo>
                      <a:cubicBezTo>
                        <a:pt x="69" y="61"/>
                        <a:pt x="75" y="54"/>
                        <a:pt x="81" y="48"/>
                      </a:cubicBezTo>
                      <a:cubicBezTo>
                        <a:pt x="96" y="32"/>
                        <a:pt x="111" y="21"/>
                        <a:pt x="121" y="13"/>
                      </a:cubicBezTo>
                      <a:cubicBezTo>
                        <a:pt x="127" y="9"/>
                        <a:pt x="131" y="7"/>
                        <a:pt x="134" y="5"/>
                      </a:cubicBezTo>
                      <a:cubicBezTo>
                        <a:pt x="135" y="4"/>
                        <a:pt x="137" y="3"/>
                        <a:pt x="137" y="3"/>
                      </a:cubicBezTo>
                      <a:cubicBezTo>
                        <a:pt x="138" y="2"/>
                        <a:pt x="139" y="2"/>
                        <a:pt x="139" y="2"/>
                      </a:cubicBezTo>
                      <a:cubicBezTo>
                        <a:pt x="138" y="0"/>
                        <a:pt x="138" y="0"/>
                        <a:pt x="13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6" name="Freeform 134"/>
                <p:cNvSpPr>
                  <a:spLocks/>
                </p:cNvSpPr>
                <p:nvPr/>
              </p:nvSpPr>
              <p:spPr bwMode="auto">
                <a:xfrm>
                  <a:off x="-3566" y="1754"/>
                  <a:ext cx="8"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7" name="Freeform 135"/>
                <p:cNvSpPr>
                  <a:spLocks/>
                </p:cNvSpPr>
                <p:nvPr/>
              </p:nvSpPr>
              <p:spPr bwMode="auto">
                <a:xfrm>
                  <a:off x="-3513" y="1682"/>
                  <a:ext cx="6" cy="2"/>
                </a:xfrm>
                <a:custGeom>
                  <a:avLst/>
                  <a:gdLst/>
                  <a:ahLst/>
                  <a:cxnLst>
                    <a:cxn ang="0">
                      <a:pos x="3" y="0"/>
                    </a:cxn>
                    <a:cxn ang="0">
                      <a:pos x="1" y="0"/>
                    </a:cxn>
                    <a:cxn ang="0">
                      <a:pos x="0" y="1"/>
                    </a:cxn>
                    <a:cxn ang="0">
                      <a:pos x="3" y="1"/>
                    </a:cxn>
                    <a:cxn ang="0">
                      <a:pos x="3" y="1"/>
                    </a:cxn>
                    <a:cxn ang="0">
                      <a:pos x="3" y="0"/>
                    </a:cxn>
                  </a:cxnLst>
                  <a:rect l="0" t="0" r="r" b="b"/>
                  <a:pathLst>
                    <a:path w="3" h="1">
                      <a:moveTo>
                        <a:pt x="3" y="0"/>
                      </a:moveTo>
                      <a:cubicBezTo>
                        <a:pt x="1" y="0"/>
                        <a:pt x="1" y="0"/>
                        <a:pt x="1" y="0"/>
                      </a:cubicBezTo>
                      <a:cubicBezTo>
                        <a:pt x="1" y="1"/>
                        <a:pt x="1" y="1"/>
                        <a:pt x="0" y="1"/>
                      </a:cubicBezTo>
                      <a:cubicBezTo>
                        <a:pt x="3" y="1"/>
                        <a:pt x="3" y="1"/>
                        <a:pt x="3"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8" name="Freeform 136"/>
                <p:cNvSpPr>
                  <a:spLocks noEditPoints="1"/>
                </p:cNvSpPr>
                <p:nvPr/>
              </p:nvSpPr>
              <p:spPr bwMode="auto">
                <a:xfrm>
                  <a:off x="-3801" y="2260"/>
                  <a:ext cx="36" cy="1016"/>
                </a:xfrm>
                <a:custGeom>
                  <a:avLst/>
                  <a:gdLst/>
                  <a:ahLst/>
                  <a:cxnLst>
                    <a:cxn ang="0">
                      <a:pos x="4" y="343"/>
                    </a:cxn>
                    <a:cxn ang="0">
                      <a:pos x="2" y="343"/>
                    </a:cxn>
                    <a:cxn ang="0">
                      <a:pos x="2" y="355"/>
                    </a:cxn>
                    <a:cxn ang="0">
                      <a:pos x="3" y="429"/>
                    </a:cxn>
                    <a:cxn ang="0">
                      <a:pos x="5" y="429"/>
                    </a:cxn>
                    <a:cxn ang="0">
                      <a:pos x="4" y="355"/>
                    </a:cxn>
                    <a:cxn ang="0">
                      <a:pos x="4" y="343"/>
                    </a:cxn>
                    <a:cxn ang="0">
                      <a:pos x="3" y="255"/>
                    </a:cxn>
                    <a:cxn ang="0">
                      <a:pos x="1" y="255"/>
                    </a:cxn>
                    <a:cxn ang="0">
                      <a:pos x="2" y="327"/>
                    </a:cxn>
                    <a:cxn ang="0">
                      <a:pos x="2" y="342"/>
                    </a:cxn>
                    <a:cxn ang="0">
                      <a:pos x="4" y="342"/>
                    </a:cxn>
                    <a:cxn ang="0">
                      <a:pos x="4" y="335"/>
                    </a:cxn>
                    <a:cxn ang="0">
                      <a:pos x="4" y="327"/>
                    </a:cxn>
                    <a:cxn ang="0">
                      <a:pos x="4" y="327"/>
                    </a:cxn>
                    <a:cxn ang="0">
                      <a:pos x="3" y="255"/>
                    </a:cxn>
                    <a:cxn ang="0">
                      <a:pos x="3" y="233"/>
                    </a:cxn>
                    <a:cxn ang="0">
                      <a:pos x="1" y="233"/>
                    </a:cxn>
                    <a:cxn ang="0">
                      <a:pos x="1" y="254"/>
                    </a:cxn>
                    <a:cxn ang="0">
                      <a:pos x="3" y="254"/>
                    </a:cxn>
                    <a:cxn ang="0">
                      <a:pos x="3" y="233"/>
                    </a:cxn>
                    <a:cxn ang="0">
                      <a:pos x="2" y="102"/>
                    </a:cxn>
                    <a:cxn ang="0">
                      <a:pos x="0" y="102"/>
                    </a:cxn>
                    <a:cxn ang="0">
                      <a:pos x="0" y="156"/>
                    </a:cxn>
                    <a:cxn ang="0">
                      <a:pos x="1" y="232"/>
                    </a:cxn>
                    <a:cxn ang="0">
                      <a:pos x="3" y="232"/>
                    </a:cxn>
                    <a:cxn ang="0">
                      <a:pos x="2" y="108"/>
                    </a:cxn>
                    <a:cxn ang="0">
                      <a:pos x="2" y="102"/>
                    </a:cxn>
                    <a:cxn ang="0">
                      <a:pos x="15" y="0"/>
                    </a:cxn>
                    <a:cxn ang="0">
                      <a:pos x="13" y="0"/>
                    </a:cxn>
                    <a:cxn ang="0">
                      <a:pos x="0" y="93"/>
                    </a:cxn>
                    <a:cxn ang="0">
                      <a:pos x="0" y="101"/>
                    </a:cxn>
                    <a:cxn ang="0">
                      <a:pos x="2" y="101"/>
                    </a:cxn>
                    <a:cxn ang="0">
                      <a:pos x="15" y="0"/>
                    </a:cxn>
                  </a:cxnLst>
                  <a:rect l="0" t="0" r="r" b="b"/>
                  <a:pathLst>
                    <a:path w="15" h="429">
                      <a:moveTo>
                        <a:pt x="4" y="343"/>
                      </a:moveTo>
                      <a:cubicBezTo>
                        <a:pt x="2" y="343"/>
                        <a:pt x="2" y="343"/>
                        <a:pt x="2" y="343"/>
                      </a:cubicBezTo>
                      <a:cubicBezTo>
                        <a:pt x="2" y="347"/>
                        <a:pt x="2" y="351"/>
                        <a:pt x="2" y="355"/>
                      </a:cubicBezTo>
                      <a:cubicBezTo>
                        <a:pt x="2" y="374"/>
                        <a:pt x="2" y="401"/>
                        <a:pt x="3" y="429"/>
                      </a:cubicBezTo>
                      <a:cubicBezTo>
                        <a:pt x="5" y="429"/>
                        <a:pt x="5" y="429"/>
                        <a:pt x="5" y="429"/>
                      </a:cubicBezTo>
                      <a:cubicBezTo>
                        <a:pt x="4" y="401"/>
                        <a:pt x="4" y="374"/>
                        <a:pt x="4" y="355"/>
                      </a:cubicBezTo>
                      <a:cubicBezTo>
                        <a:pt x="4" y="351"/>
                        <a:pt x="4" y="347"/>
                        <a:pt x="4" y="343"/>
                      </a:cubicBezTo>
                      <a:moveTo>
                        <a:pt x="3" y="255"/>
                      </a:moveTo>
                      <a:cubicBezTo>
                        <a:pt x="1" y="255"/>
                        <a:pt x="1" y="255"/>
                        <a:pt x="1" y="255"/>
                      </a:cubicBezTo>
                      <a:cubicBezTo>
                        <a:pt x="2" y="327"/>
                        <a:pt x="2" y="327"/>
                        <a:pt x="2" y="327"/>
                      </a:cubicBezTo>
                      <a:cubicBezTo>
                        <a:pt x="2" y="327"/>
                        <a:pt x="2" y="333"/>
                        <a:pt x="2" y="342"/>
                      </a:cubicBezTo>
                      <a:cubicBezTo>
                        <a:pt x="4" y="342"/>
                        <a:pt x="4" y="342"/>
                        <a:pt x="4" y="342"/>
                      </a:cubicBezTo>
                      <a:cubicBezTo>
                        <a:pt x="4" y="339"/>
                        <a:pt x="4" y="337"/>
                        <a:pt x="4" y="335"/>
                      </a:cubicBezTo>
                      <a:cubicBezTo>
                        <a:pt x="4" y="330"/>
                        <a:pt x="4" y="327"/>
                        <a:pt x="4" y="327"/>
                      </a:cubicBezTo>
                      <a:cubicBezTo>
                        <a:pt x="4" y="327"/>
                        <a:pt x="4" y="327"/>
                        <a:pt x="4" y="327"/>
                      </a:cubicBezTo>
                      <a:cubicBezTo>
                        <a:pt x="3" y="255"/>
                        <a:pt x="3" y="255"/>
                        <a:pt x="3" y="255"/>
                      </a:cubicBezTo>
                      <a:moveTo>
                        <a:pt x="3" y="233"/>
                      </a:moveTo>
                      <a:cubicBezTo>
                        <a:pt x="1" y="233"/>
                        <a:pt x="1" y="233"/>
                        <a:pt x="1" y="233"/>
                      </a:cubicBezTo>
                      <a:cubicBezTo>
                        <a:pt x="1" y="254"/>
                        <a:pt x="1" y="254"/>
                        <a:pt x="1" y="254"/>
                      </a:cubicBezTo>
                      <a:cubicBezTo>
                        <a:pt x="3" y="254"/>
                        <a:pt x="3" y="254"/>
                        <a:pt x="3" y="254"/>
                      </a:cubicBezTo>
                      <a:cubicBezTo>
                        <a:pt x="3" y="233"/>
                        <a:pt x="3" y="233"/>
                        <a:pt x="3" y="233"/>
                      </a:cubicBezTo>
                      <a:moveTo>
                        <a:pt x="2" y="102"/>
                      </a:moveTo>
                      <a:cubicBezTo>
                        <a:pt x="0" y="102"/>
                        <a:pt x="0" y="102"/>
                        <a:pt x="0" y="102"/>
                      </a:cubicBezTo>
                      <a:cubicBezTo>
                        <a:pt x="0" y="156"/>
                        <a:pt x="0" y="156"/>
                        <a:pt x="0" y="156"/>
                      </a:cubicBezTo>
                      <a:cubicBezTo>
                        <a:pt x="1" y="232"/>
                        <a:pt x="1" y="232"/>
                        <a:pt x="1" y="232"/>
                      </a:cubicBezTo>
                      <a:cubicBezTo>
                        <a:pt x="3" y="232"/>
                        <a:pt x="3" y="232"/>
                        <a:pt x="3" y="232"/>
                      </a:cubicBezTo>
                      <a:cubicBezTo>
                        <a:pt x="2" y="108"/>
                        <a:pt x="2" y="108"/>
                        <a:pt x="2" y="108"/>
                      </a:cubicBezTo>
                      <a:cubicBezTo>
                        <a:pt x="2" y="106"/>
                        <a:pt x="2" y="104"/>
                        <a:pt x="2" y="102"/>
                      </a:cubicBezTo>
                      <a:moveTo>
                        <a:pt x="15" y="0"/>
                      </a:moveTo>
                      <a:cubicBezTo>
                        <a:pt x="13" y="0"/>
                        <a:pt x="13" y="0"/>
                        <a:pt x="13" y="0"/>
                      </a:cubicBezTo>
                      <a:cubicBezTo>
                        <a:pt x="7" y="26"/>
                        <a:pt x="2" y="57"/>
                        <a:pt x="0" y="93"/>
                      </a:cubicBezTo>
                      <a:cubicBezTo>
                        <a:pt x="0" y="101"/>
                        <a:pt x="0" y="101"/>
                        <a:pt x="0" y="101"/>
                      </a:cubicBezTo>
                      <a:cubicBezTo>
                        <a:pt x="2" y="101"/>
                        <a:pt x="2" y="101"/>
                        <a:pt x="2" y="101"/>
                      </a:cubicBezTo>
                      <a:cubicBezTo>
                        <a:pt x="3" y="62"/>
                        <a:pt x="9" y="28"/>
                        <a:pt x="1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9" name="Freeform 137"/>
                <p:cNvSpPr>
                  <a:spLocks/>
                </p:cNvSpPr>
                <p:nvPr/>
              </p:nvSpPr>
              <p:spPr bwMode="auto">
                <a:xfrm>
                  <a:off x="-3795" y="307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0" name="Freeform 138"/>
                <p:cNvSpPr>
                  <a:spLocks/>
                </p:cNvSpPr>
                <p:nvPr/>
              </p:nvSpPr>
              <p:spPr bwMode="auto">
                <a:xfrm>
                  <a:off x="-3798" y="2861"/>
                  <a:ext cx="5" cy="3"/>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91" name="Freeform 139"/>
                <p:cNvSpPr>
                  <a:spLocks/>
                </p:cNvSpPr>
                <p:nvPr/>
              </p:nvSpPr>
              <p:spPr bwMode="auto">
                <a:xfrm>
                  <a:off x="-3793" y="3278"/>
                  <a:ext cx="15" cy="245"/>
                </a:xfrm>
                <a:custGeom>
                  <a:avLst/>
                  <a:gdLst/>
                  <a:ahLst/>
                  <a:cxnLst>
                    <a:cxn ang="0">
                      <a:pos x="2" y="0"/>
                    </a:cxn>
                    <a:cxn ang="0">
                      <a:pos x="0" y="0"/>
                    </a:cxn>
                    <a:cxn ang="0">
                      <a:pos x="4" y="103"/>
                    </a:cxn>
                    <a:cxn ang="0">
                      <a:pos x="6" y="102"/>
                    </a:cxn>
                    <a:cxn ang="0">
                      <a:pos x="3" y="31"/>
                    </a:cxn>
                    <a:cxn ang="0">
                      <a:pos x="1" y="31"/>
                    </a:cxn>
                    <a:cxn ang="0">
                      <a:pos x="1" y="31"/>
                    </a:cxn>
                    <a:cxn ang="0">
                      <a:pos x="3" y="31"/>
                    </a:cxn>
                    <a:cxn ang="0">
                      <a:pos x="2" y="0"/>
                    </a:cxn>
                  </a:cxnLst>
                  <a:rect l="0" t="0" r="r" b="b"/>
                  <a:pathLst>
                    <a:path w="6" h="103">
                      <a:moveTo>
                        <a:pt x="2" y="0"/>
                      </a:moveTo>
                      <a:cubicBezTo>
                        <a:pt x="0" y="0"/>
                        <a:pt x="0" y="0"/>
                        <a:pt x="0" y="0"/>
                      </a:cubicBezTo>
                      <a:cubicBezTo>
                        <a:pt x="1" y="35"/>
                        <a:pt x="2" y="73"/>
                        <a:pt x="4" y="103"/>
                      </a:cubicBezTo>
                      <a:cubicBezTo>
                        <a:pt x="6" y="102"/>
                        <a:pt x="6" y="102"/>
                        <a:pt x="6" y="102"/>
                      </a:cubicBezTo>
                      <a:cubicBezTo>
                        <a:pt x="5" y="82"/>
                        <a:pt x="3" y="57"/>
                        <a:pt x="3" y="31"/>
                      </a:cubicBezTo>
                      <a:cubicBezTo>
                        <a:pt x="1" y="31"/>
                        <a:pt x="1" y="31"/>
                        <a:pt x="1" y="31"/>
                      </a:cubicBezTo>
                      <a:cubicBezTo>
                        <a:pt x="1" y="31"/>
                        <a:pt x="1" y="31"/>
                        <a:pt x="1" y="31"/>
                      </a:cubicBezTo>
                      <a:cubicBezTo>
                        <a:pt x="3" y="31"/>
                        <a:pt x="3" y="31"/>
                        <a:pt x="3" y="31"/>
                      </a:cubicBezTo>
                      <a:cubicBezTo>
                        <a:pt x="2" y="20"/>
                        <a:pt x="2" y="1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2" name="Freeform 140"/>
                <p:cNvSpPr>
                  <a:spLocks/>
                </p:cNvSpPr>
                <p:nvPr/>
              </p:nvSpPr>
              <p:spPr bwMode="auto">
                <a:xfrm>
                  <a:off x="-3798" y="2810"/>
                  <a:ext cx="5"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93" name="Freeform 141"/>
                <p:cNvSpPr>
                  <a:spLocks/>
                </p:cNvSpPr>
                <p:nvPr/>
              </p:nvSpPr>
              <p:spPr bwMode="auto">
                <a:xfrm>
                  <a:off x="-3793"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4" name="Freeform 142"/>
                <p:cNvSpPr>
                  <a:spLocks/>
                </p:cNvSpPr>
                <p:nvPr/>
              </p:nvSpPr>
              <p:spPr bwMode="auto">
                <a:xfrm>
                  <a:off x="-3790" y="3352"/>
                  <a:ext cx="5" cy="0"/>
                </a:xfrm>
                <a:custGeom>
                  <a:avLst/>
                  <a:gdLst/>
                  <a:ahLst/>
                  <a:cxnLst>
                    <a:cxn ang="0">
                      <a:pos x="2" y="0"/>
                    </a:cxn>
                    <a:cxn ang="0">
                      <a:pos x="0" y="0"/>
                    </a:cxn>
                    <a:cxn ang="0">
                      <a:pos x="0" y="0"/>
                    </a:cxn>
                    <a:cxn ang="0">
                      <a:pos x="2" y="0"/>
                    </a:cxn>
                    <a:cxn ang="0">
                      <a:pos x="2" y="0"/>
                    </a:cxn>
                  </a:cxnLst>
                  <a:rect l="0" t="0" r="r" b="b"/>
                  <a:pathLst>
                    <a:path w="2">
                      <a:moveTo>
                        <a:pt x="2" y="0"/>
                      </a:moveTo>
                      <a:cubicBezTo>
                        <a:pt x="0" y="0"/>
                        <a:pt x="0" y="0"/>
                        <a:pt x="0" y="0"/>
                      </a:cubicBezTo>
                      <a:cubicBezTo>
                        <a:pt x="0" y="0"/>
                        <a:pt x="0" y="0"/>
                        <a:pt x="0" y="0"/>
                      </a:cubicBezTo>
                      <a:cubicBezTo>
                        <a:pt x="2" y="0"/>
                        <a:pt x="2" y="0"/>
                        <a:pt x="2" y="0"/>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5" name="Freeform 143"/>
                <p:cNvSpPr>
                  <a:spLocks/>
                </p:cNvSpPr>
                <p:nvPr/>
              </p:nvSpPr>
              <p:spPr bwMode="auto">
                <a:xfrm>
                  <a:off x="-3801" y="2498"/>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6" name="Freeform 144"/>
                <p:cNvSpPr>
                  <a:spLocks/>
                </p:cNvSpPr>
                <p:nvPr/>
              </p:nvSpPr>
              <p:spPr bwMode="auto">
                <a:xfrm>
                  <a:off x="-3769" y="2256"/>
                  <a:ext cx="6" cy="3"/>
                </a:xfrm>
                <a:custGeom>
                  <a:avLst/>
                  <a:gdLst/>
                  <a:ahLst/>
                  <a:cxnLst>
                    <a:cxn ang="0">
                      <a:pos x="3" y="0"/>
                    </a:cxn>
                    <a:cxn ang="0">
                      <a:pos x="0" y="0"/>
                    </a:cxn>
                    <a:cxn ang="0">
                      <a:pos x="0" y="1"/>
                    </a:cxn>
                    <a:cxn ang="0">
                      <a:pos x="2" y="1"/>
                    </a:cxn>
                    <a:cxn ang="0">
                      <a:pos x="3" y="0"/>
                    </a:cxn>
                  </a:cxnLst>
                  <a:rect l="0" t="0" r="r" b="b"/>
                  <a:pathLst>
                    <a:path w="3" h="1">
                      <a:moveTo>
                        <a:pt x="3" y="0"/>
                      </a:moveTo>
                      <a:cubicBezTo>
                        <a:pt x="0" y="0"/>
                        <a:pt x="0" y="0"/>
                        <a:pt x="0" y="0"/>
                      </a:cubicBezTo>
                      <a:cubicBezTo>
                        <a:pt x="0" y="0"/>
                        <a:pt x="0" y="0"/>
                        <a:pt x="0" y="1"/>
                      </a:cubicBezTo>
                      <a:cubicBezTo>
                        <a:pt x="2" y="1"/>
                        <a:pt x="2" y="1"/>
                        <a:pt x="2" y="1"/>
                      </a:cubicBezTo>
                      <a:cubicBezTo>
                        <a:pt x="2" y="0"/>
                        <a:pt x="2"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7" name="Freeform 145"/>
                <p:cNvSpPr>
                  <a:spLocks noEditPoints="1"/>
                </p:cNvSpPr>
                <p:nvPr/>
              </p:nvSpPr>
              <p:spPr bwMode="auto">
                <a:xfrm>
                  <a:off x="-3669" y="1987"/>
                  <a:ext cx="168" cy="1289"/>
                </a:xfrm>
                <a:custGeom>
                  <a:avLst/>
                  <a:gdLst/>
                  <a:ahLst/>
                  <a:cxnLst>
                    <a:cxn ang="0">
                      <a:pos x="14" y="458"/>
                    </a:cxn>
                    <a:cxn ang="0">
                      <a:pos x="12" y="458"/>
                    </a:cxn>
                    <a:cxn ang="0">
                      <a:pos x="0" y="544"/>
                    </a:cxn>
                    <a:cxn ang="0">
                      <a:pos x="2" y="544"/>
                    </a:cxn>
                    <a:cxn ang="0">
                      <a:pos x="14" y="458"/>
                    </a:cxn>
                    <a:cxn ang="0">
                      <a:pos x="28" y="348"/>
                    </a:cxn>
                    <a:cxn ang="0">
                      <a:pos x="26" y="348"/>
                    </a:cxn>
                    <a:cxn ang="0">
                      <a:pos x="13" y="442"/>
                    </a:cxn>
                    <a:cxn ang="0">
                      <a:pos x="13" y="442"/>
                    </a:cxn>
                    <a:cxn ang="0">
                      <a:pos x="13" y="442"/>
                    </a:cxn>
                    <a:cxn ang="0">
                      <a:pos x="13" y="446"/>
                    </a:cxn>
                    <a:cxn ang="0">
                      <a:pos x="12" y="457"/>
                    </a:cxn>
                    <a:cxn ang="0">
                      <a:pos x="14" y="457"/>
                    </a:cxn>
                    <a:cxn ang="0">
                      <a:pos x="15" y="443"/>
                    </a:cxn>
                    <a:cxn ang="0">
                      <a:pos x="27" y="370"/>
                    </a:cxn>
                    <a:cxn ang="0">
                      <a:pos x="27" y="370"/>
                    </a:cxn>
                    <a:cxn ang="0">
                      <a:pos x="27" y="369"/>
                    </a:cxn>
                    <a:cxn ang="0">
                      <a:pos x="27" y="369"/>
                    </a:cxn>
                    <a:cxn ang="0">
                      <a:pos x="28" y="348"/>
                    </a:cxn>
                    <a:cxn ang="0">
                      <a:pos x="29" y="217"/>
                    </a:cxn>
                    <a:cxn ang="0">
                      <a:pos x="27" y="217"/>
                    </a:cxn>
                    <a:cxn ang="0">
                      <a:pos x="27" y="220"/>
                    </a:cxn>
                    <a:cxn ang="0">
                      <a:pos x="27" y="223"/>
                    </a:cxn>
                    <a:cxn ang="0">
                      <a:pos x="28" y="258"/>
                    </a:cxn>
                    <a:cxn ang="0">
                      <a:pos x="26" y="347"/>
                    </a:cxn>
                    <a:cxn ang="0">
                      <a:pos x="28" y="347"/>
                    </a:cxn>
                    <a:cxn ang="0">
                      <a:pos x="30" y="258"/>
                    </a:cxn>
                    <a:cxn ang="0">
                      <a:pos x="29" y="223"/>
                    </a:cxn>
                    <a:cxn ang="0">
                      <a:pos x="29" y="220"/>
                    </a:cxn>
                    <a:cxn ang="0">
                      <a:pos x="29" y="217"/>
                    </a:cxn>
                    <a:cxn ang="0">
                      <a:pos x="39" y="115"/>
                    </a:cxn>
                    <a:cxn ang="0">
                      <a:pos x="37" y="115"/>
                    </a:cxn>
                    <a:cxn ang="0">
                      <a:pos x="27" y="216"/>
                    </a:cxn>
                    <a:cxn ang="0">
                      <a:pos x="29" y="216"/>
                    </a:cxn>
                    <a:cxn ang="0">
                      <a:pos x="39" y="115"/>
                    </a:cxn>
                    <a:cxn ang="0">
                      <a:pos x="71" y="0"/>
                    </a:cxn>
                    <a:cxn ang="0">
                      <a:pos x="69" y="0"/>
                    </a:cxn>
                    <a:cxn ang="0">
                      <a:pos x="69" y="0"/>
                    </a:cxn>
                    <a:cxn ang="0">
                      <a:pos x="37" y="114"/>
                    </a:cxn>
                    <a:cxn ang="0">
                      <a:pos x="39" y="114"/>
                    </a:cxn>
                    <a:cxn ang="0">
                      <a:pos x="50" y="63"/>
                    </a:cxn>
                    <a:cxn ang="0">
                      <a:pos x="64" y="17"/>
                    </a:cxn>
                    <a:cxn ang="0">
                      <a:pos x="69" y="5"/>
                    </a:cxn>
                    <a:cxn ang="0">
                      <a:pos x="71" y="1"/>
                    </a:cxn>
                    <a:cxn ang="0">
                      <a:pos x="71" y="1"/>
                    </a:cxn>
                    <a:cxn ang="0">
                      <a:pos x="71" y="1"/>
                    </a:cxn>
                    <a:cxn ang="0">
                      <a:pos x="71" y="0"/>
                    </a:cxn>
                  </a:cxnLst>
                  <a:rect l="0" t="0" r="r" b="b"/>
                  <a:pathLst>
                    <a:path w="71" h="544">
                      <a:moveTo>
                        <a:pt x="14" y="458"/>
                      </a:moveTo>
                      <a:cubicBezTo>
                        <a:pt x="12" y="458"/>
                        <a:pt x="12" y="458"/>
                        <a:pt x="12" y="458"/>
                      </a:cubicBezTo>
                      <a:cubicBezTo>
                        <a:pt x="11" y="476"/>
                        <a:pt x="8" y="508"/>
                        <a:pt x="0" y="544"/>
                      </a:cubicBezTo>
                      <a:cubicBezTo>
                        <a:pt x="2" y="544"/>
                        <a:pt x="2" y="544"/>
                        <a:pt x="2" y="544"/>
                      </a:cubicBezTo>
                      <a:cubicBezTo>
                        <a:pt x="10" y="507"/>
                        <a:pt x="13" y="476"/>
                        <a:pt x="14" y="458"/>
                      </a:cubicBezTo>
                      <a:moveTo>
                        <a:pt x="28" y="348"/>
                      </a:moveTo>
                      <a:cubicBezTo>
                        <a:pt x="26" y="348"/>
                        <a:pt x="26" y="348"/>
                        <a:pt x="26" y="348"/>
                      </a:cubicBezTo>
                      <a:cubicBezTo>
                        <a:pt x="24" y="387"/>
                        <a:pt x="20" y="411"/>
                        <a:pt x="13" y="442"/>
                      </a:cubicBezTo>
                      <a:cubicBezTo>
                        <a:pt x="13" y="442"/>
                        <a:pt x="13" y="442"/>
                        <a:pt x="13" y="442"/>
                      </a:cubicBezTo>
                      <a:cubicBezTo>
                        <a:pt x="13" y="442"/>
                        <a:pt x="13" y="442"/>
                        <a:pt x="13" y="442"/>
                      </a:cubicBezTo>
                      <a:cubicBezTo>
                        <a:pt x="13" y="442"/>
                        <a:pt x="13" y="444"/>
                        <a:pt x="13" y="446"/>
                      </a:cubicBezTo>
                      <a:cubicBezTo>
                        <a:pt x="13" y="449"/>
                        <a:pt x="13" y="452"/>
                        <a:pt x="12" y="457"/>
                      </a:cubicBezTo>
                      <a:cubicBezTo>
                        <a:pt x="14" y="457"/>
                        <a:pt x="14" y="457"/>
                        <a:pt x="14" y="457"/>
                      </a:cubicBezTo>
                      <a:cubicBezTo>
                        <a:pt x="15" y="448"/>
                        <a:pt x="15" y="443"/>
                        <a:pt x="15" y="443"/>
                      </a:cubicBezTo>
                      <a:cubicBezTo>
                        <a:pt x="21" y="418"/>
                        <a:pt x="24" y="397"/>
                        <a:pt x="27" y="370"/>
                      </a:cubicBezTo>
                      <a:cubicBezTo>
                        <a:pt x="27" y="370"/>
                        <a:pt x="27" y="370"/>
                        <a:pt x="27" y="370"/>
                      </a:cubicBezTo>
                      <a:cubicBezTo>
                        <a:pt x="27" y="369"/>
                        <a:pt x="27" y="369"/>
                        <a:pt x="27" y="369"/>
                      </a:cubicBezTo>
                      <a:cubicBezTo>
                        <a:pt x="27" y="369"/>
                        <a:pt x="27" y="369"/>
                        <a:pt x="27" y="369"/>
                      </a:cubicBezTo>
                      <a:cubicBezTo>
                        <a:pt x="27" y="363"/>
                        <a:pt x="28" y="356"/>
                        <a:pt x="28" y="348"/>
                      </a:cubicBezTo>
                      <a:moveTo>
                        <a:pt x="29" y="217"/>
                      </a:moveTo>
                      <a:cubicBezTo>
                        <a:pt x="27" y="217"/>
                        <a:pt x="27" y="217"/>
                        <a:pt x="27" y="217"/>
                      </a:cubicBezTo>
                      <a:cubicBezTo>
                        <a:pt x="27" y="218"/>
                        <a:pt x="27" y="219"/>
                        <a:pt x="27" y="220"/>
                      </a:cubicBezTo>
                      <a:cubicBezTo>
                        <a:pt x="27" y="221"/>
                        <a:pt x="27" y="222"/>
                        <a:pt x="27" y="223"/>
                      </a:cubicBezTo>
                      <a:cubicBezTo>
                        <a:pt x="28" y="235"/>
                        <a:pt x="28" y="247"/>
                        <a:pt x="28" y="258"/>
                      </a:cubicBezTo>
                      <a:cubicBezTo>
                        <a:pt x="28" y="295"/>
                        <a:pt x="27" y="324"/>
                        <a:pt x="26" y="347"/>
                      </a:cubicBezTo>
                      <a:cubicBezTo>
                        <a:pt x="28" y="347"/>
                        <a:pt x="28" y="347"/>
                        <a:pt x="28" y="347"/>
                      </a:cubicBezTo>
                      <a:cubicBezTo>
                        <a:pt x="29" y="324"/>
                        <a:pt x="30" y="295"/>
                        <a:pt x="30" y="258"/>
                      </a:cubicBezTo>
                      <a:cubicBezTo>
                        <a:pt x="30" y="247"/>
                        <a:pt x="30" y="235"/>
                        <a:pt x="29" y="223"/>
                      </a:cubicBezTo>
                      <a:cubicBezTo>
                        <a:pt x="29" y="222"/>
                        <a:pt x="29" y="221"/>
                        <a:pt x="29" y="220"/>
                      </a:cubicBezTo>
                      <a:cubicBezTo>
                        <a:pt x="29" y="219"/>
                        <a:pt x="29" y="218"/>
                        <a:pt x="29" y="217"/>
                      </a:cubicBezTo>
                      <a:moveTo>
                        <a:pt x="39" y="115"/>
                      </a:moveTo>
                      <a:cubicBezTo>
                        <a:pt x="37" y="115"/>
                        <a:pt x="37" y="115"/>
                        <a:pt x="37" y="115"/>
                      </a:cubicBezTo>
                      <a:cubicBezTo>
                        <a:pt x="31" y="144"/>
                        <a:pt x="28" y="179"/>
                        <a:pt x="27" y="216"/>
                      </a:cubicBezTo>
                      <a:cubicBezTo>
                        <a:pt x="29" y="216"/>
                        <a:pt x="29" y="216"/>
                        <a:pt x="29" y="216"/>
                      </a:cubicBezTo>
                      <a:cubicBezTo>
                        <a:pt x="30" y="179"/>
                        <a:pt x="33" y="144"/>
                        <a:pt x="39" y="115"/>
                      </a:cubicBezTo>
                      <a:moveTo>
                        <a:pt x="71" y="0"/>
                      </a:moveTo>
                      <a:cubicBezTo>
                        <a:pt x="69" y="0"/>
                        <a:pt x="69" y="0"/>
                        <a:pt x="69" y="0"/>
                      </a:cubicBezTo>
                      <a:cubicBezTo>
                        <a:pt x="69" y="0"/>
                        <a:pt x="69" y="0"/>
                        <a:pt x="69" y="0"/>
                      </a:cubicBezTo>
                      <a:cubicBezTo>
                        <a:pt x="68" y="3"/>
                        <a:pt x="49" y="46"/>
                        <a:pt x="37" y="114"/>
                      </a:cubicBezTo>
                      <a:cubicBezTo>
                        <a:pt x="39" y="114"/>
                        <a:pt x="39" y="114"/>
                        <a:pt x="39" y="114"/>
                      </a:cubicBezTo>
                      <a:cubicBezTo>
                        <a:pt x="42" y="95"/>
                        <a:pt x="46" y="78"/>
                        <a:pt x="50" y="63"/>
                      </a:cubicBezTo>
                      <a:cubicBezTo>
                        <a:pt x="55" y="43"/>
                        <a:pt x="60" y="28"/>
                        <a:pt x="64" y="17"/>
                      </a:cubicBezTo>
                      <a:cubicBezTo>
                        <a:pt x="66" y="12"/>
                        <a:pt x="68" y="8"/>
                        <a:pt x="69" y="5"/>
                      </a:cubicBezTo>
                      <a:cubicBezTo>
                        <a:pt x="70" y="2"/>
                        <a:pt x="71" y="1"/>
                        <a:pt x="71" y="1"/>
                      </a:cubicBezTo>
                      <a:cubicBezTo>
                        <a:pt x="71" y="1"/>
                        <a:pt x="71" y="1"/>
                        <a:pt x="71" y="1"/>
                      </a:cubicBezTo>
                      <a:cubicBezTo>
                        <a:pt x="71" y="1"/>
                        <a:pt x="71" y="1"/>
                        <a:pt x="71" y="1"/>
                      </a:cubicBezTo>
                      <a:cubicBezTo>
                        <a:pt x="71" y="0"/>
                        <a:pt x="71" y="0"/>
                        <a:pt x="7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8" name="Freeform 146"/>
                <p:cNvSpPr>
                  <a:spLocks/>
                </p:cNvSpPr>
                <p:nvPr/>
              </p:nvSpPr>
              <p:spPr bwMode="auto">
                <a:xfrm>
                  <a:off x="-3642" y="3070"/>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9" name="Freeform 147"/>
                <p:cNvSpPr>
                  <a:spLocks/>
                </p:cNvSpPr>
                <p:nvPr/>
              </p:nvSpPr>
              <p:spPr bwMode="auto">
                <a:xfrm>
                  <a:off x="-3607" y="2861"/>
                  <a:ext cx="2" cy="3"/>
                </a:xfrm>
                <a:custGeom>
                  <a:avLst/>
                  <a:gdLst/>
                  <a:ahLst/>
                  <a:cxnLst>
                    <a:cxn ang="0">
                      <a:pos x="0" y="0"/>
                    </a:cxn>
                    <a:cxn ang="0">
                      <a:pos x="0" y="0"/>
                    </a:cxn>
                    <a:cxn ang="0">
                      <a:pos x="0" y="1"/>
                    </a:cxn>
                    <a:cxn ang="0">
                      <a:pos x="0" y="1"/>
                    </a:cxn>
                    <a:cxn ang="0">
                      <a:pos x="0" y="0"/>
                    </a:cxn>
                  </a:cxnLst>
                  <a:rect l="0" t="0" r="r" b="b"/>
                  <a:pathLst>
                    <a:path h="1">
                      <a:moveTo>
                        <a:pt x="0" y="0"/>
                      </a:moveTo>
                      <a:cubicBezTo>
                        <a:pt x="0" y="0"/>
                        <a:pt x="0" y="0"/>
                        <a:pt x="0" y="0"/>
                      </a:cubicBezTo>
                      <a:cubicBezTo>
                        <a:pt x="0" y="1"/>
                        <a:pt x="0" y="1"/>
                        <a:pt x="0" y="1"/>
                      </a:cubicBezTo>
                      <a:cubicBezTo>
                        <a:pt x="0" y="1"/>
                        <a:pt x="0" y="1"/>
                        <a:pt x="0" y="1"/>
                      </a:cubicBezTo>
                      <a:cubicBezTo>
                        <a:pt x="0" y="0"/>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0" name="Freeform 148"/>
                <p:cNvSpPr>
                  <a:spLocks noEditPoints="1"/>
                </p:cNvSpPr>
                <p:nvPr/>
              </p:nvSpPr>
              <p:spPr bwMode="auto">
                <a:xfrm>
                  <a:off x="-3714" y="1522"/>
                  <a:ext cx="435" cy="1912"/>
                </a:xfrm>
                <a:custGeom>
                  <a:avLst/>
                  <a:gdLst/>
                  <a:ahLst/>
                  <a:cxnLst>
                    <a:cxn ang="0">
                      <a:pos x="13" y="772"/>
                    </a:cxn>
                    <a:cxn ang="0">
                      <a:pos x="11" y="772"/>
                    </a:cxn>
                    <a:cxn ang="0">
                      <a:pos x="0" y="807"/>
                    </a:cxn>
                    <a:cxn ang="0">
                      <a:pos x="1" y="807"/>
                    </a:cxn>
                    <a:cxn ang="0">
                      <a:pos x="13" y="772"/>
                    </a:cxn>
                    <a:cxn ang="0">
                      <a:pos x="20" y="741"/>
                    </a:cxn>
                    <a:cxn ang="0">
                      <a:pos x="18" y="741"/>
                    </a:cxn>
                    <a:cxn ang="0">
                      <a:pos x="11" y="772"/>
                    </a:cxn>
                    <a:cxn ang="0">
                      <a:pos x="13" y="772"/>
                    </a:cxn>
                    <a:cxn ang="0">
                      <a:pos x="20" y="741"/>
                    </a:cxn>
                    <a:cxn ang="0">
                      <a:pos x="119" y="99"/>
                    </a:cxn>
                    <a:cxn ang="0">
                      <a:pos x="116" y="99"/>
                    </a:cxn>
                    <a:cxn ang="0">
                      <a:pos x="88" y="195"/>
                    </a:cxn>
                    <a:cxn ang="0">
                      <a:pos x="90" y="195"/>
                    </a:cxn>
                    <a:cxn ang="0">
                      <a:pos x="119" y="99"/>
                    </a:cxn>
                    <a:cxn ang="0">
                      <a:pos x="183" y="0"/>
                    </a:cxn>
                    <a:cxn ang="0">
                      <a:pos x="182" y="0"/>
                    </a:cxn>
                    <a:cxn ang="0">
                      <a:pos x="117" y="98"/>
                    </a:cxn>
                    <a:cxn ang="0">
                      <a:pos x="119" y="98"/>
                    </a:cxn>
                    <a:cxn ang="0">
                      <a:pos x="149" y="41"/>
                    </a:cxn>
                    <a:cxn ang="0">
                      <a:pos x="173" y="10"/>
                    </a:cxn>
                    <a:cxn ang="0">
                      <a:pos x="181" y="4"/>
                    </a:cxn>
                    <a:cxn ang="0">
                      <a:pos x="183" y="2"/>
                    </a:cxn>
                    <a:cxn ang="0">
                      <a:pos x="184" y="2"/>
                    </a:cxn>
                    <a:cxn ang="0">
                      <a:pos x="183" y="0"/>
                    </a:cxn>
                  </a:cxnLst>
                  <a:rect l="0" t="0" r="r" b="b"/>
                  <a:pathLst>
                    <a:path w="184" h="807">
                      <a:moveTo>
                        <a:pt x="13" y="772"/>
                      </a:moveTo>
                      <a:cubicBezTo>
                        <a:pt x="11" y="772"/>
                        <a:pt x="11" y="772"/>
                        <a:pt x="11" y="772"/>
                      </a:cubicBezTo>
                      <a:cubicBezTo>
                        <a:pt x="7" y="784"/>
                        <a:pt x="4" y="795"/>
                        <a:pt x="0" y="807"/>
                      </a:cubicBezTo>
                      <a:cubicBezTo>
                        <a:pt x="1" y="807"/>
                        <a:pt x="1" y="807"/>
                        <a:pt x="1" y="807"/>
                      </a:cubicBezTo>
                      <a:cubicBezTo>
                        <a:pt x="6" y="796"/>
                        <a:pt x="9" y="784"/>
                        <a:pt x="13" y="772"/>
                      </a:cubicBezTo>
                      <a:moveTo>
                        <a:pt x="20" y="741"/>
                      </a:moveTo>
                      <a:cubicBezTo>
                        <a:pt x="18" y="741"/>
                        <a:pt x="18" y="741"/>
                        <a:pt x="18" y="741"/>
                      </a:cubicBezTo>
                      <a:cubicBezTo>
                        <a:pt x="16" y="751"/>
                        <a:pt x="14" y="761"/>
                        <a:pt x="11" y="772"/>
                      </a:cubicBezTo>
                      <a:cubicBezTo>
                        <a:pt x="13" y="772"/>
                        <a:pt x="13" y="772"/>
                        <a:pt x="13" y="772"/>
                      </a:cubicBezTo>
                      <a:cubicBezTo>
                        <a:pt x="16" y="761"/>
                        <a:pt x="18" y="751"/>
                        <a:pt x="20" y="741"/>
                      </a:cubicBezTo>
                      <a:moveTo>
                        <a:pt x="119" y="99"/>
                      </a:moveTo>
                      <a:cubicBezTo>
                        <a:pt x="116" y="99"/>
                        <a:pt x="116" y="99"/>
                        <a:pt x="116" y="99"/>
                      </a:cubicBezTo>
                      <a:cubicBezTo>
                        <a:pt x="106" y="124"/>
                        <a:pt x="96" y="156"/>
                        <a:pt x="88" y="195"/>
                      </a:cubicBezTo>
                      <a:cubicBezTo>
                        <a:pt x="90" y="195"/>
                        <a:pt x="90" y="195"/>
                        <a:pt x="90" y="195"/>
                      </a:cubicBezTo>
                      <a:cubicBezTo>
                        <a:pt x="98" y="156"/>
                        <a:pt x="108" y="124"/>
                        <a:pt x="119" y="99"/>
                      </a:cubicBezTo>
                      <a:moveTo>
                        <a:pt x="183" y="0"/>
                      </a:moveTo>
                      <a:cubicBezTo>
                        <a:pt x="182" y="0"/>
                        <a:pt x="182" y="0"/>
                        <a:pt x="182" y="0"/>
                      </a:cubicBezTo>
                      <a:cubicBezTo>
                        <a:pt x="179" y="2"/>
                        <a:pt x="146" y="26"/>
                        <a:pt x="117" y="98"/>
                      </a:cubicBezTo>
                      <a:cubicBezTo>
                        <a:pt x="119" y="98"/>
                        <a:pt x="119" y="98"/>
                        <a:pt x="119" y="98"/>
                      </a:cubicBezTo>
                      <a:cubicBezTo>
                        <a:pt x="129" y="74"/>
                        <a:pt x="139" y="55"/>
                        <a:pt x="149" y="41"/>
                      </a:cubicBezTo>
                      <a:cubicBezTo>
                        <a:pt x="158" y="26"/>
                        <a:pt x="167" y="16"/>
                        <a:pt x="173" y="10"/>
                      </a:cubicBezTo>
                      <a:cubicBezTo>
                        <a:pt x="177" y="7"/>
                        <a:pt x="179" y="5"/>
                        <a:pt x="181" y="4"/>
                      </a:cubicBezTo>
                      <a:cubicBezTo>
                        <a:pt x="182" y="3"/>
                        <a:pt x="182" y="3"/>
                        <a:pt x="183" y="2"/>
                      </a:cubicBezTo>
                      <a:cubicBezTo>
                        <a:pt x="184" y="2"/>
                        <a:pt x="184" y="2"/>
                        <a:pt x="184" y="2"/>
                      </a:cubicBezTo>
                      <a:cubicBezTo>
                        <a:pt x="183" y="0"/>
                        <a:pt x="183" y="0"/>
                        <a:pt x="18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1" name="Freeform 149"/>
                <p:cNvSpPr>
                  <a:spLocks/>
                </p:cNvSpPr>
                <p:nvPr/>
              </p:nvSpPr>
              <p:spPr bwMode="auto">
                <a:xfrm>
                  <a:off x="-3440" y="1754"/>
                  <a:ext cx="6"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2" name="Freeform 150"/>
                <p:cNvSpPr>
                  <a:spLocks/>
                </p:cNvSpPr>
                <p:nvPr/>
              </p:nvSpPr>
              <p:spPr bwMode="auto">
                <a:xfrm>
                  <a:off x="-3608"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3" name="Freeform 151"/>
                <p:cNvSpPr>
                  <a:spLocks/>
                </p:cNvSpPr>
                <p:nvPr/>
              </p:nvSpPr>
              <p:spPr bwMode="auto">
                <a:xfrm>
                  <a:off x="-3672" y="3276"/>
                  <a:ext cx="6" cy="2"/>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0"/>
                        <a:pt x="0" y="1"/>
                        <a:pt x="0" y="1"/>
                      </a:cubicBezTo>
                      <a:cubicBezTo>
                        <a:pt x="2" y="1"/>
                        <a:pt x="2" y="1"/>
                        <a:pt x="2"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4" name="Freeform 152"/>
                <p:cNvSpPr>
                  <a:spLocks/>
                </p:cNvSpPr>
                <p:nvPr/>
              </p:nvSpPr>
              <p:spPr bwMode="auto">
                <a:xfrm>
                  <a:off x="-3689" y="3352"/>
                  <a:ext cx="5" cy="0"/>
                </a:xfrm>
                <a:custGeom>
                  <a:avLst/>
                  <a:gdLst/>
                  <a:ahLst/>
                  <a:cxnLst>
                    <a:cxn ang="0">
                      <a:pos x="2" y="0"/>
                    </a:cxn>
                    <a:cxn ang="0">
                      <a:pos x="0" y="0"/>
                    </a:cxn>
                    <a:cxn ang="0">
                      <a:pos x="0" y="0"/>
                    </a:cxn>
                    <a:cxn ang="0">
                      <a:pos x="2" y="0"/>
                    </a:cxn>
                    <a:cxn ang="0">
                      <a:pos x="2" y="0"/>
                    </a:cxn>
                  </a:cxnLst>
                  <a:rect l="0" t="0" r="r" b="b"/>
                  <a:pathLst>
                    <a:path w="2">
                      <a:moveTo>
                        <a:pt x="2" y="0"/>
                      </a:moveTo>
                      <a:cubicBezTo>
                        <a:pt x="0" y="0"/>
                        <a:pt x="0" y="0"/>
                        <a:pt x="0" y="0"/>
                      </a:cubicBezTo>
                      <a:cubicBezTo>
                        <a:pt x="0" y="0"/>
                        <a:pt x="0" y="0"/>
                        <a:pt x="0" y="0"/>
                      </a:cubicBezTo>
                      <a:cubicBezTo>
                        <a:pt x="2" y="0"/>
                        <a:pt x="2" y="0"/>
                        <a:pt x="2" y="0"/>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5" name="Freeform 153"/>
                <p:cNvSpPr>
                  <a:spLocks/>
                </p:cNvSpPr>
                <p:nvPr/>
              </p:nvSpPr>
              <p:spPr bwMode="auto">
                <a:xfrm>
                  <a:off x="-3607" y="2498"/>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6" name="Freeform 154"/>
                <p:cNvSpPr>
                  <a:spLocks/>
                </p:cNvSpPr>
                <p:nvPr/>
              </p:nvSpPr>
              <p:spPr bwMode="auto">
                <a:xfrm>
                  <a:off x="-3583"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7" name="Freeform 155"/>
                <p:cNvSpPr>
                  <a:spLocks noEditPoints="1"/>
                </p:cNvSpPr>
                <p:nvPr/>
              </p:nvSpPr>
              <p:spPr bwMode="auto">
                <a:xfrm>
                  <a:off x="-3395" y="1987"/>
                  <a:ext cx="44" cy="270"/>
                </a:xfrm>
                <a:custGeom>
                  <a:avLst/>
                  <a:gdLst/>
                  <a:ahLst/>
                  <a:cxnLst>
                    <a:cxn ang="0">
                      <a:pos x="3" y="101"/>
                    </a:cxn>
                    <a:cxn ang="0">
                      <a:pos x="1" y="101"/>
                    </a:cxn>
                    <a:cxn ang="0">
                      <a:pos x="0" y="114"/>
                    </a:cxn>
                    <a:cxn ang="0">
                      <a:pos x="2" y="114"/>
                    </a:cxn>
                    <a:cxn ang="0">
                      <a:pos x="3" y="101"/>
                    </a:cxn>
                    <a:cxn ang="0">
                      <a:pos x="19" y="0"/>
                    </a:cxn>
                    <a:cxn ang="0">
                      <a:pos x="17" y="0"/>
                    </a:cxn>
                    <a:cxn ang="0">
                      <a:pos x="17" y="2"/>
                    </a:cxn>
                    <a:cxn ang="0">
                      <a:pos x="17" y="2"/>
                    </a:cxn>
                    <a:cxn ang="0">
                      <a:pos x="16" y="10"/>
                    </a:cxn>
                    <a:cxn ang="0">
                      <a:pos x="13" y="25"/>
                    </a:cxn>
                    <a:cxn ang="0">
                      <a:pos x="1" y="100"/>
                    </a:cxn>
                    <a:cxn ang="0">
                      <a:pos x="3" y="100"/>
                    </a:cxn>
                    <a:cxn ang="0">
                      <a:pos x="15" y="25"/>
                    </a:cxn>
                    <a:cxn ang="0">
                      <a:pos x="19" y="2"/>
                    </a:cxn>
                    <a:cxn ang="0">
                      <a:pos x="19" y="2"/>
                    </a:cxn>
                    <a:cxn ang="0">
                      <a:pos x="19" y="2"/>
                    </a:cxn>
                    <a:cxn ang="0">
                      <a:pos x="19" y="0"/>
                    </a:cxn>
                  </a:cxnLst>
                  <a:rect l="0" t="0" r="r" b="b"/>
                  <a:pathLst>
                    <a:path w="19" h="114">
                      <a:moveTo>
                        <a:pt x="3" y="101"/>
                      </a:moveTo>
                      <a:cubicBezTo>
                        <a:pt x="1" y="101"/>
                        <a:pt x="1" y="101"/>
                        <a:pt x="1" y="101"/>
                      </a:cubicBezTo>
                      <a:cubicBezTo>
                        <a:pt x="0" y="105"/>
                        <a:pt x="0" y="109"/>
                        <a:pt x="0" y="114"/>
                      </a:cubicBezTo>
                      <a:cubicBezTo>
                        <a:pt x="2" y="114"/>
                        <a:pt x="2" y="114"/>
                        <a:pt x="2" y="114"/>
                      </a:cubicBezTo>
                      <a:cubicBezTo>
                        <a:pt x="2" y="109"/>
                        <a:pt x="2" y="105"/>
                        <a:pt x="3" y="101"/>
                      </a:cubicBezTo>
                      <a:moveTo>
                        <a:pt x="19" y="0"/>
                      </a:moveTo>
                      <a:cubicBezTo>
                        <a:pt x="17" y="0"/>
                        <a:pt x="17" y="0"/>
                        <a:pt x="17" y="0"/>
                      </a:cubicBezTo>
                      <a:cubicBezTo>
                        <a:pt x="17" y="0"/>
                        <a:pt x="17" y="1"/>
                        <a:pt x="17" y="2"/>
                      </a:cubicBezTo>
                      <a:cubicBezTo>
                        <a:pt x="17" y="2"/>
                        <a:pt x="17" y="2"/>
                        <a:pt x="17" y="2"/>
                      </a:cubicBezTo>
                      <a:cubicBezTo>
                        <a:pt x="17" y="2"/>
                        <a:pt x="16" y="5"/>
                        <a:pt x="16" y="10"/>
                      </a:cubicBezTo>
                      <a:cubicBezTo>
                        <a:pt x="15" y="14"/>
                        <a:pt x="14" y="20"/>
                        <a:pt x="13" y="25"/>
                      </a:cubicBezTo>
                      <a:cubicBezTo>
                        <a:pt x="12" y="36"/>
                        <a:pt x="5" y="62"/>
                        <a:pt x="1" y="100"/>
                      </a:cubicBezTo>
                      <a:cubicBezTo>
                        <a:pt x="3" y="100"/>
                        <a:pt x="3" y="100"/>
                        <a:pt x="3" y="100"/>
                      </a:cubicBezTo>
                      <a:cubicBezTo>
                        <a:pt x="7" y="63"/>
                        <a:pt x="14" y="36"/>
                        <a:pt x="15" y="25"/>
                      </a:cubicBezTo>
                      <a:cubicBezTo>
                        <a:pt x="17" y="15"/>
                        <a:pt x="19" y="2"/>
                        <a:pt x="19" y="2"/>
                      </a:cubicBezTo>
                      <a:cubicBezTo>
                        <a:pt x="19" y="2"/>
                        <a:pt x="19" y="2"/>
                        <a:pt x="19" y="2"/>
                      </a:cubicBezTo>
                      <a:cubicBezTo>
                        <a:pt x="19" y="2"/>
                        <a:pt x="19" y="2"/>
                        <a:pt x="19" y="2"/>
                      </a:cubicBezTo>
                      <a:cubicBezTo>
                        <a:pt x="19" y="1"/>
                        <a:pt x="19" y="0"/>
                        <a:pt x="19"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8" name="Freeform 156"/>
                <p:cNvSpPr>
                  <a:spLocks/>
                </p:cNvSpPr>
                <p:nvPr/>
              </p:nvSpPr>
              <p:spPr bwMode="auto">
                <a:xfrm>
                  <a:off x="-3393" y="2222"/>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9" name="Freeform 157"/>
                <p:cNvSpPr>
                  <a:spLocks noEditPoints="1"/>
                </p:cNvSpPr>
                <p:nvPr/>
              </p:nvSpPr>
              <p:spPr bwMode="auto">
                <a:xfrm>
                  <a:off x="-3355" y="1522"/>
                  <a:ext cx="118" cy="462"/>
                </a:xfrm>
                <a:custGeom>
                  <a:avLst/>
                  <a:gdLst/>
                  <a:ahLst/>
                  <a:cxnLst>
                    <a:cxn ang="0">
                      <a:pos x="12" y="99"/>
                    </a:cxn>
                    <a:cxn ang="0">
                      <a:pos x="9" y="99"/>
                    </a:cxn>
                    <a:cxn ang="0">
                      <a:pos x="0" y="195"/>
                    </a:cxn>
                    <a:cxn ang="0">
                      <a:pos x="2" y="195"/>
                    </a:cxn>
                    <a:cxn ang="0">
                      <a:pos x="12" y="99"/>
                    </a:cxn>
                    <a:cxn ang="0">
                      <a:pos x="19" y="68"/>
                    </a:cxn>
                    <a:cxn ang="0">
                      <a:pos x="17" y="68"/>
                    </a:cxn>
                    <a:cxn ang="0">
                      <a:pos x="10" y="98"/>
                    </a:cxn>
                    <a:cxn ang="0">
                      <a:pos x="12" y="98"/>
                    </a:cxn>
                    <a:cxn ang="0">
                      <a:pos x="19" y="68"/>
                    </a:cxn>
                    <a:cxn ang="0">
                      <a:pos x="48" y="0"/>
                    </a:cxn>
                    <a:cxn ang="0">
                      <a:pos x="48" y="0"/>
                    </a:cxn>
                    <a:cxn ang="0">
                      <a:pos x="17" y="67"/>
                    </a:cxn>
                    <a:cxn ang="0">
                      <a:pos x="19" y="67"/>
                    </a:cxn>
                    <a:cxn ang="0">
                      <a:pos x="26" y="47"/>
                    </a:cxn>
                    <a:cxn ang="0">
                      <a:pos x="42" y="12"/>
                    </a:cxn>
                    <a:cxn ang="0">
                      <a:pos x="48" y="4"/>
                    </a:cxn>
                    <a:cxn ang="0">
                      <a:pos x="49" y="2"/>
                    </a:cxn>
                    <a:cxn ang="0">
                      <a:pos x="50" y="2"/>
                    </a:cxn>
                    <a:cxn ang="0">
                      <a:pos x="48" y="0"/>
                    </a:cxn>
                  </a:cxnLst>
                  <a:rect l="0" t="0" r="r" b="b"/>
                  <a:pathLst>
                    <a:path w="50" h="195">
                      <a:moveTo>
                        <a:pt x="12" y="99"/>
                      </a:moveTo>
                      <a:cubicBezTo>
                        <a:pt x="9" y="99"/>
                        <a:pt x="9" y="99"/>
                        <a:pt x="9" y="99"/>
                      </a:cubicBezTo>
                      <a:cubicBezTo>
                        <a:pt x="4" y="125"/>
                        <a:pt x="0" y="157"/>
                        <a:pt x="0" y="195"/>
                      </a:cubicBezTo>
                      <a:cubicBezTo>
                        <a:pt x="2" y="195"/>
                        <a:pt x="2" y="195"/>
                        <a:pt x="2" y="195"/>
                      </a:cubicBezTo>
                      <a:cubicBezTo>
                        <a:pt x="2" y="157"/>
                        <a:pt x="6" y="125"/>
                        <a:pt x="12" y="99"/>
                      </a:cubicBezTo>
                      <a:moveTo>
                        <a:pt x="19" y="68"/>
                      </a:moveTo>
                      <a:cubicBezTo>
                        <a:pt x="17" y="68"/>
                        <a:pt x="17" y="68"/>
                        <a:pt x="17" y="68"/>
                      </a:cubicBezTo>
                      <a:cubicBezTo>
                        <a:pt x="14" y="77"/>
                        <a:pt x="12" y="87"/>
                        <a:pt x="10" y="98"/>
                      </a:cubicBezTo>
                      <a:cubicBezTo>
                        <a:pt x="12" y="98"/>
                        <a:pt x="12" y="98"/>
                        <a:pt x="12" y="98"/>
                      </a:cubicBezTo>
                      <a:cubicBezTo>
                        <a:pt x="14" y="87"/>
                        <a:pt x="16" y="77"/>
                        <a:pt x="19" y="68"/>
                      </a:cubicBezTo>
                      <a:moveTo>
                        <a:pt x="48" y="0"/>
                      </a:moveTo>
                      <a:cubicBezTo>
                        <a:pt x="48" y="0"/>
                        <a:pt x="48" y="0"/>
                        <a:pt x="48" y="0"/>
                      </a:cubicBezTo>
                      <a:cubicBezTo>
                        <a:pt x="48" y="0"/>
                        <a:pt x="31" y="21"/>
                        <a:pt x="17" y="67"/>
                      </a:cubicBezTo>
                      <a:cubicBezTo>
                        <a:pt x="19" y="67"/>
                        <a:pt x="19" y="67"/>
                        <a:pt x="19" y="67"/>
                      </a:cubicBezTo>
                      <a:cubicBezTo>
                        <a:pt x="22" y="60"/>
                        <a:pt x="24" y="53"/>
                        <a:pt x="26" y="47"/>
                      </a:cubicBezTo>
                      <a:cubicBezTo>
                        <a:pt x="32" y="31"/>
                        <a:pt x="38" y="20"/>
                        <a:pt x="42" y="12"/>
                      </a:cubicBezTo>
                      <a:cubicBezTo>
                        <a:pt x="45" y="9"/>
                        <a:pt x="46" y="6"/>
                        <a:pt x="48" y="4"/>
                      </a:cubicBezTo>
                      <a:cubicBezTo>
                        <a:pt x="48" y="3"/>
                        <a:pt x="49" y="3"/>
                        <a:pt x="49" y="2"/>
                      </a:cubicBezTo>
                      <a:cubicBezTo>
                        <a:pt x="50" y="2"/>
                        <a:pt x="50" y="2"/>
                        <a:pt x="50" y="2"/>
                      </a:cubicBezTo>
                      <a:cubicBezTo>
                        <a:pt x="48" y="0"/>
                        <a:pt x="48" y="0"/>
                        <a:pt x="4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0" name="Freeform 158"/>
                <p:cNvSpPr>
                  <a:spLocks/>
                </p:cNvSpPr>
                <p:nvPr/>
              </p:nvSpPr>
              <p:spPr bwMode="auto">
                <a:xfrm>
                  <a:off x="-3334" y="1754"/>
                  <a:ext cx="8"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1" name="Freeform 159"/>
                <p:cNvSpPr>
                  <a:spLocks/>
                </p:cNvSpPr>
                <p:nvPr/>
              </p:nvSpPr>
              <p:spPr bwMode="auto">
                <a:xfrm>
                  <a:off x="-3314" y="1682"/>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2" name="Freeform 160"/>
                <p:cNvSpPr>
                  <a:spLocks noEditPoints="1"/>
                </p:cNvSpPr>
                <p:nvPr/>
              </p:nvSpPr>
              <p:spPr bwMode="auto">
                <a:xfrm>
                  <a:off x="-3557" y="2260"/>
                  <a:ext cx="167" cy="1016"/>
                </a:xfrm>
                <a:custGeom>
                  <a:avLst/>
                  <a:gdLst/>
                  <a:ahLst/>
                  <a:cxnLst>
                    <a:cxn ang="0">
                      <a:pos x="28" y="343"/>
                    </a:cxn>
                    <a:cxn ang="0">
                      <a:pos x="26" y="343"/>
                    </a:cxn>
                    <a:cxn ang="0">
                      <a:pos x="0" y="429"/>
                    </a:cxn>
                    <a:cxn ang="0">
                      <a:pos x="2" y="429"/>
                    </a:cxn>
                    <a:cxn ang="0">
                      <a:pos x="28" y="343"/>
                    </a:cxn>
                    <a:cxn ang="0">
                      <a:pos x="54" y="255"/>
                    </a:cxn>
                    <a:cxn ang="0">
                      <a:pos x="52" y="255"/>
                    </a:cxn>
                    <a:cxn ang="0">
                      <a:pos x="48" y="267"/>
                    </a:cxn>
                    <a:cxn ang="0">
                      <a:pos x="35" y="312"/>
                    </a:cxn>
                    <a:cxn ang="0">
                      <a:pos x="30" y="324"/>
                    </a:cxn>
                    <a:cxn ang="0">
                      <a:pos x="29" y="329"/>
                    </a:cxn>
                    <a:cxn ang="0">
                      <a:pos x="29" y="329"/>
                    </a:cxn>
                    <a:cxn ang="0">
                      <a:pos x="29" y="329"/>
                    </a:cxn>
                    <a:cxn ang="0">
                      <a:pos x="26" y="342"/>
                    </a:cxn>
                    <a:cxn ang="0">
                      <a:pos x="28" y="342"/>
                    </a:cxn>
                    <a:cxn ang="0">
                      <a:pos x="31" y="329"/>
                    </a:cxn>
                    <a:cxn ang="0">
                      <a:pos x="31" y="329"/>
                    </a:cxn>
                    <a:cxn ang="0">
                      <a:pos x="54" y="255"/>
                    </a:cxn>
                    <a:cxn ang="0">
                      <a:pos x="59" y="233"/>
                    </a:cxn>
                    <a:cxn ang="0">
                      <a:pos x="57" y="233"/>
                    </a:cxn>
                    <a:cxn ang="0">
                      <a:pos x="52" y="254"/>
                    </a:cxn>
                    <a:cxn ang="0">
                      <a:pos x="54" y="254"/>
                    </a:cxn>
                    <a:cxn ang="0">
                      <a:pos x="59" y="233"/>
                    </a:cxn>
                    <a:cxn ang="0">
                      <a:pos x="68" y="102"/>
                    </a:cxn>
                    <a:cxn ang="0">
                      <a:pos x="66" y="102"/>
                    </a:cxn>
                    <a:cxn ang="0">
                      <a:pos x="67" y="110"/>
                    </a:cxn>
                    <a:cxn ang="0">
                      <a:pos x="68" y="136"/>
                    </a:cxn>
                    <a:cxn ang="0">
                      <a:pos x="57" y="232"/>
                    </a:cxn>
                    <a:cxn ang="0">
                      <a:pos x="59" y="232"/>
                    </a:cxn>
                    <a:cxn ang="0">
                      <a:pos x="70" y="136"/>
                    </a:cxn>
                    <a:cxn ang="0">
                      <a:pos x="69" y="110"/>
                    </a:cxn>
                    <a:cxn ang="0">
                      <a:pos x="68" y="102"/>
                    </a:cxn>
                    <a:cxn ang="0">
                      <a:pos x="70" y="0"/>
                    </a:cxn>
                    <a:cxn ang="0">
                      <a:pos x="68" y="0"/>
                    </a:cxn>
                    <a:cxn ang="0">
                      <a:pos x="65" y="58"/>
                    </a:cxn>
                    <a:cxn ang="0">
                      <a:pos x="66" y="101"/>
                    </a:cxn>
                    <a:cxn ang="0">
                      <a:pos x="68" y="101"/>
                    </a:cxn>
                    <a:cxn ang="0">
                      <a:pos x="67" y="58"/>
                    </a:cxn>
                    <a:cxn ang="0">
                      <a:pos x="70" y="0"/>
                    </a:cxn>
                  </a:cxnLst>
                  <a:rect l="0" t="0" r="r" b="b"/>
                  <a:pathLst>
                    <a:path w="70" h="429">
                      <a:moveTo>
                        <a:pt x="28" y="343"/>
                      </a:moveTo>
                      <a:cubicBezTo>
                        <a:pt x="26" y="343"/>
                        <a:pt x="26" y="343"/>
                        <a:pt x="26" y="343"/>
                      </a:cubicBezTo>
                      <a:cubicBezTo>
                        <a:pt x="18" y="376"/>
                        <a:pt x="9" y="405"/>
                        <a:pt x="0" y="429"/>
                      </a:cubicBezTo>
                      <a:cubicBezTo>
                        <a:pt x="2" y="429"/>
                        <a:pt x="2" y="429"/>
                        <a:pt x="2" y="429"/>
                      </a:cubicBezTo>
                      <a:cubicBezTo>
                        <a:pt x="11" y="405"/>
                        <a:pt x="20" y="376"/>
                        <a:pt x="28" y="343"/>
                      </a:cubicBezTo>
                      <a:moveTo>
                        <a:pt x="54" y="255"/>
                      </a:moveTo>
                      <a:cubicBezTo>
                        <a:pt x="52" y="255"/>
                        <a:pt x="52" y="255"/>
                        <a:pt x="52" y="255"/>
                      </a:cubicBezTo>
                      <a:cubicBezTo>
                        <a:pt x="51" y="259"/>
                        <a:pt x="49" y="263"/>
                        <a:pt x="48" y="267"/>
                      </a:cubicBezTo>
                      <a:cubicBezTo>
                        <a:pt x="43" y="286"/>
                        <a:pt x="39" y="301"/>
                        <a:pt x="35" y="312"/>
                      </a:cubicBezTo>
                      <a:cubicBezTo>
                        <a:pt x="33" y="317"/>
                        <a:pt x="31" y="321"/>
                        <a:pt x="30" y="324"/>
                      </a:cubicBezTo>
                      <a:cubicBezTo>
                        <a:pt x="29" y="327"/>
                        <a:pt x="29" y="329"/>
                        <a:pt x="29" y="329"/>
                      </a:cubicBezTo>
                      <a:cubicBezTo>
                        <a:pt x="29" y="329"/>
                        <a:pt x="29" y="329"/>
                        <a:pt x="29" y="329"/>
                      </a:cubicBezTo>
                      <a:cubicBezTo>
                        <a:pt x="29" y="329"/>
                        <a:pt x="29" y="329"/>
                        <a:pt x="29" y="329"/>
                      </a:cubicBezTo>
                      <a:cubicBezTo>
                        <a:pt x="28" y="333"/>
                        <a:pt x="27" y="338"/>
                        <a:pt x="26" y="342"/>
                      </a:cubicBezTo>
                      <a:cubicBezTo>
                        <a:pt x="28" y="342"/>
                        <a:pt x="28" y="342"/>
                        <a:pt x="28" y="342"/>
                      </a:cubicBezTo>
                      <a:cubicBezTo>
                        <a:pt x="29" y="338"/>
                        <a:pt x="30" y="334"/>
                        <a:pt x="31" y="329"/>
                      </a:cubicBezTo>
                      <a:cubicBezTo>
                        <a:pt x="31" y="329"/>
                        <a:pt x="31" y="329"/>
                        <a:pt x="31" y="329"/>
                      </a:cubicBezTo>
                      <a:cubicBezTo>
                        <a:pt x="32" y="327"/>
                        <a:pt x="43" y="297"/>
                        <a:pt x="54" y="255"/>
                      </a:cubicBezTo>
                      <a:moveTo>
                        <a:pt x="59" y="233"/>
                      </a:moveTo>
                      <a:cubicBezTo>
                        <a:pt x="57" y="233"/>
                        <a:pt x="57" y="233"/>
                        <a:pt x="57" y="233"/>
                      </a:cubicBezTo>
                      <a:cubicBezTo>
                        <a:pt x="55" y="240"/>
                        <a:pt x="53" y="247"/>
                        <a:pt x="52" y="254"/>
                      </a:cubicBezTo>
                      <a:cubicBezTo>
                        <a:pt x="54" y="254"/>
                        <a:pt x="54" y="254"/>
                        <a:pt x="54" y="254"/>
                      </a:cubicBezTo>
                      <a:cubicBezTo>
                        <a:pt x="56" y="247"/>
                        <a:pt x="57" y="240"/>
                        <a:pt x="59" y="233"/>
                      </a:cubicBezTo>
                      <a:moveTo>
                        <a:pt x="68" y="102"/>
                      </a:moveTo>
                      <a:cubicBezTo>
                        <a:pt x="66" y="102"/>
                        <a:pt x="66" y="102"/>
                        <a:pt x="66" y="102"/>
                      </a:cubicBezTo>
                      <a:cubicBezTo>
                        <a:pt x="67" y="105"/>
                        <a:pt x="67" y="107"/>
                        <a:pt x="67" y="110"/>
                      </a:cubicBezTo>
                      <a:cubicBezTo>
                        <a:pt x="68" y="118"/>
                        <a:pt x="68" y="127"/>
                        <a:pt x="68" y="136"/>
                      </a:cubicBezTo>
                      <a:cubicBezTo>
                        <a:pt x="68" y="169"/>
                        <a:pt x="63" y="202"/>
                        <a:pt x="57" y="232"/>
                      </a:cubicBezTo>
                      <a:cubicBezTo>
                        <a:pt x="59" y="232"/>
                        <a:pt x="59" y="232"/>
                        <a:pt x="59" y="232"/>
                      </a:cubicBezTo>
                      <a:cubicBezTo>
                        <a:pt x="65" y="202"/>
                        <a:pt x="70" y="169"/>
                        <a:pt x="70" y="136"/>
                      </a:cubicBezTo>
                      <a:cubicBezTo>
                        <a:pt x="70" y="127"/>
                        <a:pt x="70" y="118"/>
                        <a:pt x="69" y="110"/>
                      </a:cubicBezTo>
                      <a:cubicBezTo>
                        <a:pt x="69" y="107"/>
                        <a:pt x="69" y="105"/>
                        <a:pt x="68" y="102"/>
                      </a:cubicBezTo>
                      <a:moveTo>
                        <a:pt x="70" y="0"/>
                      </a:moveTo>
                      <a:cubicBezTo>
                        <a:pt x="68" y="0"/>
                        <a:pt x="68" y="0"/>
                        <a:pt x="68" y="0"/>
                      </a:cubicBezTo>
                      <a:cubicBezTo>
                        <a:pt x="66" y="17"/>
                        <a:pt x="65" y="37"/>
                        <a:pt x="65" y="58"/>
                      </a:cubicBezTo>
                      <a:cubicBezTo>
                        <a:pt x="65" y="72"/>
                        <a:pt x="65" y="86"/>
                        <a:pt x="66" y="101"/>
                      </a:cubicBezTo>
                      <a:cubicBezTo>
                        <a:pt x="68" y="101"/>
                        <a:pt x="68" y="101"/>
                        <a:pt x="68" y="101"/>
                      </a:cubicBezTo>
                      <a:cubicBezTo>
                        <a:pt x="67" y="86"/>
                        <a:pt x="67" y="72"/>
                        <a:pt x="67" y="58"/>
                      </a:cubicBezTo>
                      <a:cubicBezTo>
                        <a:pt x="67" y="37"/>
                        <a:pt x="68" y="17"/>
                        <a:pt x="7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3" name="Freeform 161"/>
                <p:cNvSpPr>
                  <a:spLocks/>
                </p:cNvSpPr>
                <p:nvPr/>
              </p:nvSpPr>
              <p:spPr bwMode="auto">
                <a:xfrm>
                  <a:off x="-3495" y="307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4" name="Freeform 162"/>
                <p:cNvSpPr>
                  <a:spLocks/>
                </p:cNvSpPr>
                <p:nvPr/>
              </p:nvSpPr>
              <p:spPr bwMode="auto">
                <a:xfrm>
                  <a:off x="-3434" y="2861"/>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5" name="Freeform 163"/>
                <p:cNvSpPr>
                  <a:spLocks noEditPoints="1"/>
                </p:cNvSpPr>
                <p:nvPr/>
              </p:nvSpPr>
              <p:spPr bwMode="auto">
                <a:xfrm>
                  <a:off x="-3630" y="3278"/>
                  <a:ext cx="76" cy="155"/>
                </a:xfrm>
                <a:custGeom>
                  <a:avLst/>
                  <a:gdLst/>
                  <a:ahLst/>
                  <a:cxnLst>
                    <a:cxn ang="0">
                      <a:pos x="19" y="31"/>
                    </a:cxn>
                    <a:cxn ang="0">
                      <a:pos x="17" y="31"/>
                    </a:cxn>
                    <a:cxn ang="0">
                      <a:pos x="7" y="52"/>
                    </a:cxn>
                    <a:cxn ang="0">
                      <a:pos x="2" y="61"/>
                    </a:cxn>
                    <a:cxn ang="0">
                      <a:pos x="0" y="64"/>
                    </a:cxn>
                    <a:cxn ang="0">
                      <a:pos x="2" y="65"/>
                    </a:cxn>
                    <a:cxn ang="0">
                      <a:pos x="19" y="31"/>
                    </a:cxn>
                    <a:cxn ang="0">
                      <a:pos x="32" y="0"/>
                    </a:cxn>
                    <a:cxn ang="0">
                      <a:pos x="30" y="0"/>
                    </a:cxn>
                    <a:cxn ang="0">
                      <a:pos x="23" y="18"/>
                    </a:cxn>
                    <a:cxn ang="0">
                      <a:pos x="17" y="31"/>
                    </a:cxn>
                    <a:cxn ang="0">
                      <a:pos x="19" y="31"/>
                    </a:cxn>
                    <a:cxn ang="0">
                      <a:pos x="32" y="0"/>
                    </a:cxn>
                  </a:cxnLst>
                  <a:rect l="0" t="0" r="r" b="b"/>
                  <a:pathLst>
                    <a:path w="32" h="65">
                      <a:moveTo>
                        <a:pt x="19" y="31"/>
                      </a:moveTo>
                      <a:cubicBezTo>
                        <a:pt x="17" y="31"/>
                        <a:pt x="17" y="31"/>
                        <a:pt x="17" y="31"/>
                      </a:cubicBezTo>
                      <a:cubicBezTo>
                        <a:pt x="13" y="40"/>
                        <a:pt x="9" y="47"/>
                        <a:pt x="7" y="52"/>
                      </a:cubicBezTo>
                      <a:cubicBezTo>
                        <a:pt x="5" y="56"/>
                        <a:pt x="3" y="59"/>
                        <a:pt x="2" y="61"/>
                      </a:cubicBezTo>
                      <a:cubicBezTo>
                        <a:pt x="1" y="63"/>
                        <a:pt x="0" y="64"/>
                        <a:pt x="0" y="64"/>
                      </a:cubicBezTo>
                      <a:cubicBezTo>
                        <a:pt x="2" y="65"/>
                        <a:pt x="2" y="65"/>
                        <a:pt x="2" y="65"/>
                      </a:cubicBezTo>
                      <a:cubicBezTo>
                        <a:pt x="2" y="65"/>
                        <a:pt x="9" y="53"/>
                        <a:pt x="19" y="31"/>
                      </a:cubicBezTo>
                      <a:moveTo>
                        <a:pt x="32" y="0"/>
                      </a:moveTo>
                      <a:cubicBezTo>
                        <a:pt x="30" y="0"/>
                        <a:pt x="30" y="0"/>
                        <a:pt x="30" y="0"/>
                      </a:cubicBezTo>
                      <a:cubicBezTo>
                        <a:pt x="28" y="7"/>
                        <a:pt x="25" y="13"/>
                        <a:pt x="23" y="18"/>
                      </a:cubicBezTo>
                      <a:cubicBezTo>
                        <a:pt x="21" y="23"/>
                        <a:pt x="19" y="27"/>
                        <a:pt x="17" y="31"/>
                      </a:cubicBezTo>
                      <a:cubicBezTo>
                        <a:pt x="19" y="31"/>
                        <a:pt x="19" y="31"/>
                        <a:pt x="19" y="31"/>
                      </a:cubicBezTo>
                      <a:cubicBezTo>
                        <a:pt x="23" y="22"/>
                        <a:pt x="28" y="12"/>
                        <a:pt x="3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6" name="Freeform 164"/>
                <p:cNvSpPr>
                  <a:spLocks/>
                </p:cNvSpPr>
                <p:nvPr/>
              </p:nvSpPr>
              <p:spPr bwMode="auto">
                <a:xfrm>
                  <a:off x="-3422" y="2810"/>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7" name="Freeform 165"/>
                <p:cNvSpPr>
                  <a:spLocks/>
                </p:cNvSpPr>
                <p:nvPr/>
              </p:nvSpPr>
              <p:spPr bwMode="auto">
                <a:xfrm>
                  <a:off x="-3558" y="3276"/>
                  <a:ext cx="8" cy="2"/>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0"/>
                        <a:pt x="0" y="1"/>
                        <a:pt x="0" y="1"/>
                      </a:cubicBezTo>
                      <a:cubicBezTo>
                        <a:pt x="2" y="1"/>
                        <a:pt x="2" y="1"/>
                        <a:pt x="2"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8" name="Freeform 166"/>
                <p:cNvSpPr>
                  <a:spLocks/>
                </p:cNvSpPr>
                <p:nvPr/>
              </p:nvSpPr>
              <p:spPr bwMode="auto">
                <a:xfrm>
                  <a:off x="-3589" y="3352"/>
                  <a:ext cx="5" cy="0"/>
                </a:xfrm>
                <a:custGeom>
                  <a:avLst/>
                  <a:gdLst/>
                  <a:ahLst/>
                  <a:cxnLst>
                    <a:cxn ang="0">
                      <a:pos x="2" y="0"/>
                    </a:cxn>
                    <a:cxn ang="0">
                      <a:pos x="0" y="0"/>
                    </a:cxn>
                    <a:cxn ang="0">
                      <a:pos x="0" y="0"/>
                    </a:cxn>
                    <a:cxn ang="0">
                      <a:pos x="2" y="0"/>
                    </a:cxn>
                    <a:cxn ang="0">
                      <a:pos x="2" y="0"/>
                    </a:cxn>
                  </a:cxnLst>
                  <a:rect l="0" t="0" r="r" b="b"/>
                  <a:pathLst>
                    <a:path w="2">
                      <a:moveTo>
                        <a:pt x="2" y="0"/>
                      </a:moveTo>
                      <a:cubicBezTo>
                        <a:pt x="0" y="0"/>
                        <a:pt x="0" y="0"/>
                        <a:pt x="0" y="0"/>
                      </a:cubicBezTo>
                      <a:cubicBezTo>
                        <a:pt x="0" y="0"/>
                        <a:pt x="0" y="0"/>
                        <a:pt x="0" y="0"/>
                      </a:cubicBezTo>
                      <a:cubicBezTo>
                        <a:pt x="2" y="0"/>
                        <a:pt x="2" y="0"/>
                        <a:pt x="2" y="0"/>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9" name="Freeform 167"/>
                <p:cNvSpPr>
                  <a:spLocks/>
                </p:cNvSpPr>
                <p:nvPr/>
              </p:nvSpPr>
              <p:spPr bwMode="auto">
                <a:xfrm>
                  <a:off x="-3401" y="2498"/>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20" name="Freeform 168"/>
                <p:cNvSpPr>
                  <a:spLocks/>
                </p:cNvSpPr>
                <p:nvPr/>
              </p:nvSpPr>
              <p:spPr bwMode="auto">
                <a:xfrm>
                  <a:off x="-3395"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21" name="Freeform 169"/>
                <p:cNvSpPr>
                  <a:spLocks/>
                </p:cNvSpPr>
                <p:nvPr/>
              </p:nvSpPr>
              <p:spPr bwMode="auto">
                <a:xfrm>
                  <a:off x="-3200" y="1987"/>
                  <a:ext cx="3" cy="270"/>
                </a:xfrm>
                <a:custGeom>
                  <a:avLst/>
                  <a:gdLst/>
                  <a:ahLst/>
                  <a:cxnLst>
                    <a:cxn ang="0">
                      <a:pos x="3" y="0"/>
                    </a:cxn>
                    <a:cxn ang="0">
                      <a:pos x="0" y="0"/>
                    </a:cxn>
                    <a:cxn ang="0">
                      <a:pos x="0" y="270"/>
                    </a:cxn>
                    <a:cxn ang="0">
                      <a:pos x="3" y="270"/>
                    </a:cxn>
                    <a:cxn ang="0">
                      <a:pos x="3" y="240"/>
                    </a:cxn>
                    <a:cxn ang="0">
                      <a:pos x="0" y="240"/>
                    </a:cxn>
                    <a:cxn ang="0">
                      <a:pos x="0" y="237"/>
                    </a:cxn>
                    <a:cxn ang="0">
                      <a:pos x="3" y="237"/>
                    </a:cxn>
                    <a:cxn ang="0">
                      <a:pos x="3" y="0"/>
                    </a:cxn>
                    <a:cxn ang="0">
                      <a:pos x="3" y="0"/>
                    </a:cxn>
                  </a:cxnLst>
                  <a:rect l="0" t="0" r="r" b="b"/>
                  <a:pathLst>
                    <a:path w="3" h="270">
                      <a:moveTo>
                        <a:pt x="3" y="0"/>
                      </a:moveTo>
                      <a:lnTo>
                        <a:pt x="0" y="0"/>
                      </a:lnTo>
                      <a:lnTo>
                        <a:pt x="0" y="270"/>
                      </a:lnTo>
                      <a:lnTo>
                        <a:pt x="3" y="270"/>
                      </a:lnTo>
                      <a:lnTo>
                        <a:pt x="3" y="240"/>
                      </a:lnTo>
                      <a:lnTo>
                        <a:pt x="0" y="240"/>
                      </a:lnTo>
                      <a:lnTo>
                        <a:pt x="0" y="237"/>
                      </a:lnTo>
                      <a:lnTo>
                        <a:pt x="3" y="237"/>
                      </a:lnTo>
                      <a:lnTo>
                        <a:pt x="3" y="0"/>
                      </a:lnTo>
                      <a:lnTo>
                        <a:pt x="3"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22" name="Freeform 170"/>
                <p:cNvSpPr>
                  <a:spLocks/>
                </p:cNvSpPr>
                <p:nvPr/>
              </p:nvSpPr>
              <p:spPr bwMode="auto">
                <a:xfrm>
                  <a:off x="-3200" y="2222"/>
                  <a:ext cx="3" cy="3"/>
                </a:xfrm>
                <a:custGeom>
                  <a:avLst/>
                  <a:gdLst/>
                  <a:ahLst/>
                  <a:cxnLst>
                    <a:cxn ang="0">
                      <a:pos x="3" y="0"/>
                    </a:cxn>
                    <a:cxn ang="0">
                      <a:pos x="0" y="0"/>
                    </a:cxn>
                    <a:cxn ang="0">
                      <a:pos x="0" y="3"/>
                    </a:cxn>
                    <a:cxn ang="0">
                      <a:pos x="3" y="3"/>
                    </a:cxn>
                    <a:cxn ang="0">
                      <a:pos x="3" y="0"/>
                    </a:cxn>
                    <a:cxn ang="0">
                      <a:pos x="3" y="0"/>
                    </a:cxn>
                  </a:cxnLst>
                  <a:rect l="0" t="0" r="r" b="b"/>
                  <a:pathLst>
                    <a:path w="3" h="3">
                      <a:moveTo>
                        <a:pt x="3" y="0"/>
                      </a:moveTo>
                      <a:lnTo>
                        <a:pt x="0" y="0"/>
                      </a:lnTo>
                      <a:lnTo>
                        <a:pt x="0" y="3"/>
                      </a:lnTo>
                      <a:lnTo>
                        <a:pt x="3" y="3"/>
                      </a:lnTo>
                      <a:lnTo>
                        <a:pt x="3" y="0"/>
                      </a:lnTo>
                      <a:lnTo>
                        <a:pt x="3"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23" name="Freeform 171"/>
                <p:cNvSpPr>
                  <a:spLocks noEditPoints="1"/>
                </p:cNvSpPr>
                <p:nvPr/>
              </p:nvSpPr>
              <p:spPr bwMode="auto">
                <a:xfrm>
                  <a:off x="-3203" y="1524"/>
                  <a:ext cx="8" cy="998"/>
                </a:xfrm>
                <a:custGeom>
                  <a:avLst/>
                  <a:gdLst/>
                  <a:ahLst/>
                  <a:cxnLst>
                    <a:cxn ang="0">
                      <a:pos x="7" y="977"/>
                    </a:cxn>
                    <a:cxn ang="0">
                      <a:pos x="5" y="977"/>
                    </a:cxn>
                    <a:cxn ang="0">
                      <a:pos x="5" y="998"/>
                    </a:cxn>
                    <a:cxn ang="0">
                      <a:pos x="7" y="998"/>
                    </a:cxn>
                    <a:cxn ang="0">
                      <a:pos x="7" y="977"/>
                    </a:cxn>
                    <a:cxn ang="0">
                      <a:pos x="7" y="977"/>
                    </a:cxn>
                    <a:cxn ang="0">
                      <a:pos x="5" y="735"/>
                    </a:cxn>
                    <a:cxn ang="0">
                      <a:pos x="2" y="735"/>
                    </a:cxn>
                    <a:cxn ang="0">
                      <a:pos x="5" y="974"/>
                    </a:cxn>
                    <a:cxn ang="0">
                      <a:pos x="7" y="974"/>
                    </a:cxn>
                    <a:cxn ang="0">
                      <a:pos x="5" y="735"/>
                    </a:cxn>
                    <a:cxn ang="0">
                      <a:pos x="5" y="735"/>
                    </a:cxn>
                    <a:cxn ang="0">
                      <a:pos x="2" y="232"/>
                    </a:cxn>
                    <a:cxn ang="0">
                      <a:pos x="0" y="232"/>
                    </a:cxn>
                    <a:cxn ang="0">
                      <a:pos x="2" y="460"/>
                    </a:cxn>
                    <a:cxn ang="0">
                      <a:pos x="2" y="460"/>
                    </a:cxn>
                    <a:cxn ang="0">
                      <a:pos x="2" y="232"/>
                    </a:cxn>
                    <a:cxn ang="0">
                      <a:pos x="2" y="232"/>
                    </a:cxn>
                    <a:cxn ang="0">
                      <a:pos x="2" y="0"/>
                    </a:cxn>
                    <a:cxn ang="0">
                      <a:pos x="0" y="0"/>
                    </a:cxn>
                    <a:cxn ang="0">
                      <a:pos x="0" y="230"/>
                    </a:cxn>
                    <a:cxn ang="0">
                      <a:pos x="2" y="230"/>
                    </a:cxn>
                    <a:cxn ang="0">
                      <a:pos x="2" y="0"/>
                    </a:cxn>
                    <a:cxn ang="0">
                      <a:pos x="2" y="0"/>
                    </a:cxn>
                  </a:cxnLst>
                  <a:rect l="0" t="0" r="r" b="b"/>
                  <a:pathLst>
                    <a:path w="7" h="998">
                      <a:moveTo>
                        <a:pt x="7" y="977"/>
                      </a:moveTo>
                      <a:lnTo>
                        <a:pt x="5" y="977"/>
                      </a:lnTo>
                      <a:lnTo>
                        <a:pt x="5" y="998"/>
                      </a:lnTo>
                      <a:lnTo>
                        <a:pt x="7" y="998"/>
                      </a:lnTo>
                      <a:lnTo>
                        <a:pt x="7" y="977"/>
                      </a:lnTo>
                      <a:lnTo>
                        <a:pt x="7" y="977"/>
                      </a:lnTo>
                      <a:close/>
                      <a:moveTo>
                        <a:pt x="5" y="735"/>
                      </a:moveTo>
                      <a:lnTo>
                        <a:pt x="2" y="735"/>
                      </a:lnTo>
                      <a:lnTo>
                        <a:pt x="5" y="974"/>
                      </a:lnTo>
                      <a:lnTo>
                        <a:pt x="7" y="974"/>
                      </a:lnTo>
                      <a:lnTo>
                        <a:pt x="5" y="735"/>
                      </a:lnTo>
                      <a:lnTo>
                        <a:pt x="5" y="735"/>
                      </a:lnTo>
                      <a:close/>
                      <a:moveTo>
                        <a:pt x="2" y="232"/>
                      </a:moveTo>
                      <a:lnTo>
                        <a:pt x="0" y="232"/>
                      </a:lnTo>
                      <a:lnTo>
                        <a:pt x="2" y="460"/>
                      </a:lnTo>
                      <a:lnTo>
                        <a:pt x="2" y="460"/>
                      </a:lnTo>
                      <a:lnTo>
                        <a:pt x="2" y="232"/>
                      </a:lnTo>
                      <a:lnTo>
                        <a:pt x="2" y="232"/>
                      </a:lnTo>
                      <a:close/>
                      <a:moveTo>
                        <a:pt x="2" y="0"/>
                      </a:moveTo>
                      <a:lnTo>
                        <a:pt x="0" y="0"/>
                      </a:lnTo>
                      <a:lnTo>
                        <a:pt x="0" y="230"/>
                      </a:lnTo>
                      <a:lnTo>
                        <a:pt x="2" y="230"/>
                      </a:lnTo>
                      <a:lnTo>
                        <a:pt x="2" y="0"/>
                      </a:lnTo>
                      <a:lnTo>
                        <a:pt x="2"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24" name="Freeform 172"/>
                <p:cNvSpPr>
                  <a:spLocks/>
                </p:cNvSpPr>
                <p:nvPr/>
              </p:nvSpPr>
              <p:spPr bwMode="auto">
                <a:xfrm>
                  <a:off x="-3203" y="1754"/>
                  <a:ext cx="3" cy="2"/>
                </a:xfrm>
                <a:custGeom>
                  <a:avLst/>
                  <a:gdLst/>
                  <a:ahLst/>
                  <a:cxnLst>
                    <a:cxn ang="0">
                      <a:pos x="2" y="0"/>
                    </a:cxn>
                    <a:cxn ang="0">
                      <a:pos x="0" y="0"/>
                    </a:cxn>
                    <a:cxn ang="0">
                      <a:pos x="0" y="2"/>
                    </a:cxn>
                    <a:cxn ang="0">
                      <a:pos x="2" y="2"/>
                    </a:cxn>
                    <a:cxn ang="0">
                      <a:pos x="2" y="0"/>
                    </a:cxn>
                    <a:cxn ang="0">
                      <a:pos x="2" y="0"/>
                    </a:cxn>
                  </a:cxnLst>
                  <a:rect l="0" t="0" r="r" b="b"/>
                  <a:pathLst>
                    <a:path w="2" h="2">
                      <a:moveTo>
                        <a:pt x="2" y="0"/>
                      </a:moveTo>
                      <a:lnTo>
                        <a:pt x="0" y="0"/>
                      </a:lnTo>
                      <a:lnTo>
                        <a:pt x="0" y="2"/>
                      </a:lnTo>
                      <a:lnTo>
                        <a:pt x="2" y="2"/>
                      </a:lnTo>
                      <a:lnTo>
                        <a:pt x="2" y="0"/>
                      </a:lnTo>
                      <a:lnTo>
                        <a:pt x="2"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25" name="Freeform 173"/>
                <p:cNvSpPr>
                  <a:spLocks/>
                </p:cNvSpPr>
                <p:nvPr/>
              </p:nvSpPr>
              <p:spPr bwMode="auto">
                <a:xfrm>
                  <a:off x="-3197" y="2498"/>
                  <a:ext cx="2" cy="3"/>
                </a:xfrm>
                <a:custGeom>
                  <a:avLst/>
                  <a:gdLst/>
                  <a:ahLst/>
                  <a:cxnLst>
                    <a:cxn ang="0">
                      <a:pos x="2" y="0"/>
                    </a:cxn>
                    <a:cxn ang="0">
                      <a:pos x="0" y="0"/>
                    </a:cxn>
                    <a:cxn ang="0">
                      <a:pos x="0" y="3"/>
                    </a:cxn>
                    <a:cxn ang="0">
                      <a:pos x="2" y="3"/>
                    </a:cxn>
                    <a:cxn ang="0">
                      <a:pos x="2" y="0"/>
                    </a:cxn>
                    <a:cxn ang="0">
                      <a:pos x="2" y="0"/>
                    </a:cxn>
                  </a:cxnLst>
                  <a:rect l="0" t="0" r="r" b="b"/>
                  <a:pathLst>
                    <a:path w="2" h="3">
                      <a:moveTo>
                        <a:pt x="2" y="0"/>
                      </a:moveTo>
                      <a:lnTo>
                        <a:pt x="0" y="0"/>
                      </a:lnTo>
                      <a:lnTo>
                        <a:pt x="0" y="3"/>
                      </a:lnTo>
                      <a:lnTo>
                        <a:pt x="2" y="3"/>
                      </a:lnTo>
                      <a:lnTo>
                        <a:pt x="2" y="0"/>
                      </a:lnTo>
                      <a:lnTo>
                        <a:pt x="2"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26" name="Freeform 174"/>
                <p:cNvSpPr>
                  <a:spLocks/>
                </p:cNvSpPr>
                <p:nvPr/>
              </p:nvSpPr>
              <p:spPr bwMode="auto">
                <a:xfrm>
                  <a:off x="-3200" y="2256"/>
                  <a:ext cx="3" cy="3"/>
                </a:xfrm>
                <a:custGeom>
                  <a:avLst/>
                  <a:gdLst/>
                  <a:ahLst/>
                  <a:cxnLst>
                    <a:cxn ang="0">
                      <a:pos x="3" y="0"/>
                    </a:cxn>
                    <a:cxn ang="0">
                      <a:pos x="0" y="0"/>
                    </a:cxn>
                    <a:cxn ang="0">
                      <a:pos x="0" y="3"/>
                    </a:cxn>
                    <a:cxn ang="0">
                      <a:pos x="3" y="3"/>
                    </a:cxn>
                    <a:cxn ang="0">
                      <a:pos x="3" y="0"/>
                    </a:cxn>
                    <a:cxn ang="0">
                      <a:pos x="3" y="0"/>
                    </a:cxn>
                  </a:cxnLst>
                  <a:rect l="0" t="0" r="r" b="b"/>
                  <a:pathLst>
                    <a:path w="3" h="3">
                      <a:moveTo>
                        <a:pt x="3" y="0"/>
                      </a:moveTo>
                      <a:lnTo>
                        <a:pt x="0" y="0"/>
                      </a:lnTo>
                      <a:lnTo>
                        <a:pt x="0" y="3"/>
                      </a:lnTo>
                      <a:lnTo>
                        <a:pt x="3" y="3"/>
                      </a:lnTo>
                      <a:lnTo>
                        <a:pt x="3" y="0"/>
                      </a:lnTo>
                      <a:lnTo>
                        <a:pt x="3"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27" name="Freeform 175"/>
                <p:cNvSpPr>
                  <a:spLocks noEditPoints="1"/>
                </p:cNvSpPr>
                <p:nvPr/>
              </p:nvSpPr>
              <p:spPr bwMode="auto">
                <a:xfrm>
                  <a:off x="-3161" y="1524"/>
                  <a:ext cx="152" cy="733"/>
                </a:xfrm>
                <a:custGeom>
                  <a:avLst/>
                  <a:gdLst/>
                  <a:ahLst/>
                  <a:cxnLst>
                    <a:cxn ang="0">
                      <a:pos x="50" y="195"/>
                    </a:cxn>
                    <a:cxn ang="0">
                      <a:pos x="48" y="195"/>
                    </a:cxn>
                    <a:cxn ang="0">
                      <a:pos x="62" y="309"/>
                    </a:cxn>
                    <a:cxn ang="0">
                      <a:pos x="64" y="309"/>
                    </a:cxn>
                    <a:cxn ang="0">
                      <a:pos x="50" y="195"/>
                    </a:cxn>
                    <a:cxn ang="0">
                      <a:pos x="29" y="98"/>
                    </a:cxn>
                    <a:cxn ang="0">
                      <a:pos x="27" y="98"/>
                    </a:cxn>
                    <a:cxn ang="0">
                      <a:pos x="48" y="194"/>
                    </a:cxn>
                    <a:cxn ang="0">
                      <a:pos x="50" y="194"/>
                    </a:cxn>
                    <a:cxn ang="0">
                      <a:pos x="29" y="98"/>
                    </a:cxn>
                    <a:cxn ang="0">
                      <a:pos x="2" y="0"/>
                    </a:cxn>
                    <a:cxn ang="0">
                      <a:pos x="0" y="0"/>
                    </a:cxn>
                    <a:cxn ang="0">
                      <a:pos x="2" y="9"/>
                    </a:cxn>
                    <a:cxn ang="0">
                      <a:pos x="19" y="66"/>
                    </a:cxn>
                    <a:cxn ang="0">
                      <a:pos x="21" y="66"/>
                    </a:cxn>
                    <a:cxn ang="0">
                      <a:pos x="21" y="67"/>
                    </a:cxn>
                    <a:cxn ang="0">
                      <a:pos x="19" y="67"/>
                    </a:cxn>
                    <a:cxn ang="0">
                      <a:pos x="27" y="97"/>
                    </a:cxn>
                    <a:cxn ang="0">
                      <a:pos x="29" y="97"/>
                    </a:cxn>
                    <a:cxn ang="0">
                      <a:pos x="2" y="0"/>
                    </a:cxn>
                  </a:cxnLst>
                  <a:rect l="0" t="0" r="r" b="b"/>
                  <a:pathLst>
                    <a:path w="64" h="309">
                      <a:moveTo>
                        <a:pt x="50" y="195"/>
                      </a:moveTo>
                      <a:cubicBezTo>
                        <a:pt x="48" y="195"/>
                        <a:pt x="48" y="195"/>
                        <a:pt x="48" y="195"/>
                      </a:cubicBezTo>
                      <a:cubicBezTo>
                        <a:pt x="55" y="233"/>
                        <a:pt x="61" y="273"/>
                        <a:pt x="62" y="309"/>
                      </a:cubicBezTo>
                      <a:cubicBezTo>
                        <a:pt x="64" y="309"/>
                        <a:pt x="64" y="309"/>
                        <a:pt x="64" y="309"/>
                      </a:cubicBezTo>
                      <a:cubicBezTo>
                        <a:pt x="63" y="273"/>
                        <a:pt x="57" y="233"/>
                        <a:pt x="50" y="195"/>
                      </a:cubicBezTo>
                      <a:moveTo>
                        <a:pt x="29" y="98"/>
                      </a:moveTo>
                      <a:cubicBezTo>
                        <a:pt x="27" y="98"/>
                        <a:pt x="27" y="98"/>
                        <a:pt x="27" y="98"/>
                      </a:cubicBezTo>
                      <a:cubicBezTo>
                        <a:pt x="34" y="127"/>
                        <a:pt x="42" y="160"/>
                        <a:pt x="48" y="194"/>
                      </a:cubicBezTo>
                      <a:cubicBezTo>
                        <a:pt x="50" y="194"/>
                        <a:pt x="50" y="194"/>
                        <a:pt x="50" y="194"/>
                      </a:cubicBezTo>
                      <a:cubicBezTo>
                        <a:pt x="44" y="160"/>
                        <a:pt x="36" y="127"/>
                        <a:pt x="29" y="98"/>
                      </a:cubicBezTo>
                      <a:moveTo>
                        <a:pt x="2" y="0"/>
                      </a:moveTo>
                      <a:cubicBezTo>
                        <a:pt x="0" y="0"/>
                        <a:pt x="0" y="0"/>
                        <a:pt x="0" y="0"/>
                      </a:cubicBezTo>
                      <a:cubicBezTo>
                        <a:pt x="0" y="0"/>
                        <a:pt x="1" y="3"/>
                        <a:pt x="2" y="9"/>
                      </a:cubicBezTo>
                      <a:cubicBezTo>
                        <a:pt x="5" y="19"/>
                        <a:pt x="12" y="40"/>
                        <a:pt x="19" y="66"/>
                      </a:cubicBezTo>
                      <a:cubicBezTo>
                        <a:pt x="21" y="66"/>
                        <a:pt x="21" y="66"/>
                        <a:pt x="21" y="66"/>
                      </a:cubicBezTo>
                      <a:cubicBezTo>
                        <a:pt x="21" y="67"/>
                        <a:pt x="21" y="67"/>
                        <a:pt x="21" y="67"/>
                      </a:cubicBezTo>
                      <a:cubicBezTo>
                        <a:pt x="19" y="67"/>
                        <a:pt x="19" y="67"/>
                        <a:pt x="19" y="67"/>
                      </a:cubicBezTo>
                      <a:cubicBezTo>
                        <a:pt x="21" y="77"/>
                        <a:pt x="24" y="87"/>
                        <a:pt x="27" y="97"/>
                      </a:cubicBezTo>
                      <a:cubicBezTo>
                        <a:pt x="29" y="97"/>
                        <a:pt x="29" y="97"/>
                        <a:pt x="29" y="97"/>
                      </a:cubicBezTo>
                      <a:cubicBezTo>
                        <a:pt x="15" y="41"/>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28" name="Freeform 176"/>
                <p:cNvSpPr>
                  <a:spLocks/>
                </p:cNvSpPr>
                <p:nvPr/>
              </p:nvSpPr>
              <p:spPr bwMode="auto">
                <a:xfrm>
                  <a:off x="-3097" y="1754"/>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29" name="Freeform 177"/>
                <p:cNvSpPr>
                  <a:spLocks/>
                </p:cNvSpPr>
                <p:nvPr/>
              </p:nvSpPr>
              <p:spPr bwMode="auto">
                <a:xfrm>
                  <a:off x="-3116" y="1682"/>
                  <a:ext cx="5" cy="2"/>
                </a:xfrm>
                <a:custGeom>
                  <a:avLst/>
                  <a:gdLst/>
                  <a:ahLst/>
                  <a:cxnLst>
                    <a:cxn ang="0">
                      <a:pos x="0" y="0"/>
                    </a:cxn>
                    <a:cxn ang="0">
                      <a:pos x="0" y="1"/>
                    </a:cxn>
                    <a:cxn ang="0">
                      <a:pos x="2" y="1"/>
                    </a:cxn>
                    <a:cxn ang="0">
                      <a:pos x="2" y="0"/>
                    </a:cxn>
                  </a:cxnLst>
                  <a:rect l="0" t="0" r="r" b="b"/>
                  <a:pathLst>
                    <a:path w="2" h="1">
                      <a:moveTo>
                        <a:pt x="0" y="0"/>
                      </a:move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0" name="Line 178"/>
                <p:cNvSpPr>
                  <a:spLocks noChangeShapeType="1"/>
                </p:cNvSpPr>
                <p:nvPr/>
              </p:nvSpPr>
              <p:spPr bwMode="auto">
                <a:xfrm>
                  <a:off x="-3111" y="1682"/>
                  <a:ext cx="2" cy="0"/>
                </a:xfrm>
                <a:prstGeom prst="line">
                  <a:avLst/>
                </a:prstGeom>
                <a:grpFill/>
                <a:ln w="9525">
                  <a:noFill/>
                  <a:round/>
                  <a:headEnd/>
                  <a:tailEnd/>
                </a:ln>
              </p:spPr>
              <p:txBody>
                <a:bodyPr/>
                <a:lstStyle/>
                <a:p>
                  <a:pPr>
                    <a:defRPr/>
                  </a:pPr>
                  <a:endParaRPr lang="en-US" sz="1800" baseline="-25000">
                    <a:solidFill>
                      <a:prstClr val="black"/>
                    </a:solidFill>
                  </a:endParaRPr>
                </a:p>
              </p:txBody>
            </p:sp>
            <p:sp>
              <p:nvSpPr>
                <p:cNvPr id="331" name="Line 179"/>
                <p:cNvSpPr>
                  <a:spLocks noChangeShapeType="1"/>
                </p:cNvSpPr>
                <p:nvPr/>
              </p:nvSpPr>
              <p:spPr bwMode="auto">
                <a:xfrm>
                  <a:off x="-3111" y="1682"/>
                  <a:ext cx="2" cy="0"/>
                </a:xfrm>
                <a:prstGeom prst="line">
                  <a:avLst/>
                </a:prstGeom>
                <a:grpFill/>
                <a:ln w="9525">
                  <a:noFill/>
                  <a:round/>
                  <a:headEnd/>
                  <a:tailEnd/>
                </a:ln>
              </p:spPr>
              <p:txBody>
                <a:bodyPr/>
                <a:lstStyle/>
                <a:p>
                  <a:pPr>
                    <a:defRPr/>
                  </a:pPr>
                  <a:endParaRPr lang="en-US" sz="1800" baseline="-25000">
                    <a:solidFill>
                      <a:prstClr val="black"/>
                    </a:solidFill>
                  </a:endParaRPr>
                </a:p>
              </p:txBody>
            </p:sp>
            <p:sp>
              <p:nvSpPr>
                <p:cNvPr id="332" name="Freeform 180"/>
                <p:cNvSpPr>
                  <a:spLocks noEditPoints="1"/>
                </p:cNvSpPr>
                <p:nvPr/>
              </p:nvSpPr>
              <p:spPr bwMode="auto">
                <a:xfrm>
                  <a:off x="-3014" y="2260"/>
                  <a:ext cx="92" cy="1016"/>
                </a:xfrm>
                <a:custGeom>
                  <a:avLst/>
                  <a:gdLst/>
                  <a:ahLst/>
                  <a:cxnLst>
                    <a:cxn ang="0">
                      <a:pos x="26" y="343"/>
                    </a:cxn>
                    <a:cxn ang="0">
                      <a:pos x="24" y="343"/>
                    </a:cxn>
                    <a:cxn ang="0">
                      <a:pos x="37" y="429"/>
                    </a:cxn>
                    <a:cxn ang="0">
                      <a:pos x="39" y="429"/>
                    </a:cxn>
                    <a:cxn ang="0">
                      <a:pos x="30" y="378"/>
                    </a:cxn>
                    <a:cxn ang="0">
                      <a:pos x="26" y="345"/>
                    </a:cxn>
                    <a:cxn ang="0">
                      <a:pos x="26" y="343"/>
                    </a:cxn>
                    <a:cxn ang="0">
                      <a:pos x="13" y="255"/>
                    </a:cxn>
                    <a:cxn ang="0">
                      <a:pos x="11" y="255"/>
                    </a:cxn>
                    <a:cxn ang="0">
                      <a:pos x="23" y="333"/>
                    </a:cxn>
                    <a:cxn ang="0">
                      <a:pos x="23" y="333"/>
                    </a:cxn>
                    <a:cxn ang="0">
                      <a:pos x="24" y="342"/>
                    </a:cxn>
                    <a:cxn ang="0">
                      <a:pos x="26" y="342"/>
                    </a:cxn>
                    <a:cxn ang="0">
                      <a:pos x="25" y="333"/>
                    </a:cxn>
                    <a:cxn ang="0">
                      <a:pos x="25" y="333"/>
                    </a:cxn>
                    <a:cxn ang="0">
                      <a:pos x="25" y="333"/>
                    </a:cxn>
                    <a:cxn ang="0">
                      <a:pos x="13" y="255"/>
                    </a:cxn>
                    <a:cxn ang="0">
                      <a:pos x="10" y="233"/>
                    </a:cxn>
                    <a:cxn ang="0">
                      <a:pos x="8" y="233"/>
                    </a:cxn>
                    <a:cxn ang="0">
                      <a:pos x="11" y="254"/>
                    </a:cxn>
                    <a:cxn ang="0">
                      <a:pos x="13" y="254"/>
                    </a:cxn>
                    <a:cxn ang="0">
                      <a:pos x="10" y="233"/>
                    </a:cxn>
                    <a:cxn ang="0">
                      <a:pos x="4" y="102"/>
                    </a:cxn>
                    <a:cxn ang="0">
                      <a:pos x="2" y="102"/>
                    </a:cxn>
                    <a:cxn ang="0">
                      <a:pos x="2" y="113"/>
                    </a:cxn>
                    <a:cxn ang="0">
                      <a:pos x="2" y="132"/>
                    </a:cxn>
                    <a:cxn ang="0">
                      <a:pos x="8" y="232"/>
                    </a:cxn>
                    <a:cxn ang="0">
                      <a:pos x="10" y="232"/>
                    </a:cxn>
                    <a:cxn ang="0">
                      <a:pos x="4" y="132"/>
                    </a:cxn>
                    <a:cxn ang="0">
                      <a:pos x="4" y="118"/>
                    </a:cxn>
                    <a:cxn ang="0">
                      <a:pos x="4" y="113"/>
                    </a:cxn>
                    <a:cxn ang="0">
                      <a:pos x="4" y="113"/>
                    </a:cxn>
                    <a:cxn ang="0">
                      <a:pos x="4" y="113"/>
                    </a:cxn>
                    <a:cxn ang="0">
                      <a:pos x="4" y="102"/>
                    </a:cxn>
                    <a:cxn ang="0">
                      <a:pos x="2" y="0"/>
                    </a:cxn>
                    <a:cxn ang="0">
                      <a:pos x="0" y="0"/>
                    </a:cxn>
                    <a:cxn ang="0">
                      <a:pos x="0" y="5"/>
                    </a:cxn>
                    <a:cxn ang="0">
                      <a:pos x="0" y="5"/>
                    </a:cxn>
                    <a:cxn ang="0">
                      <a:pos x="0" y="5"/>
                    </a:cxn>
                    <a:cxn ang="0">
                      <a:pos x="0" y="5"/>
                    </a:cxn>
                    <a:cxn ang="0">
                      <a:pos x="2" y="101"/>
                    </a:cxn>
                    <a:cxn ang="0">
                      <a:pos x="4" y="101"/>
                    </a:cxn>
                    <a:cxn ang="0">
                      <a:pos x="2" y="5"/>
                    </a:cxn>
                    <a:cxn ang="0">
                      <a:pos x="2" y="5"/>
                    </a:cxn>
                    <a:cxn ang="0">
                      <a:pos x="2" y="0"/>
                    </a:cxn>
                  </a:cxnLst>
                  <a:rect l="0" t="0" r="r" b="b"/>
                  <a:pathLst>
                    <a:path w="39" h="429">
                      <a:moveTo>
                        <a:pt x="26" y="343"/>
                      </a:moveTo>
                      <a:cubicBezTo>
                        <a:pt x="24" y="343"/>
                        <a:pt x="24" y="343"/>
                        <a:pt x="24" y="343"/>
                      </a:cubicBezTo>
                      <a:cubicBezTo>
                        <a:pt x="26" y="358"/>
                        <a:pt x="29" y="390"/>
                        <a:pt x="37" y="429"/>
                      </a:cubicBezTo>
                      <a:cubicBezTo>
                        <a:pt x="39" y="429"/>
                        <a:pt x="39" y="429"/>
                        <a:pt x="39" y="429"/>
                      </a:cubicBezTo>
                      <a:cubicBezTo>
                        <a:pt x="35" y="410"/>
                        <a:pt x="32" y="393"/>
                        <a:pt x="30" y="378"/>
                      </a:cubicBezTo>
                      <a:cubicBezTo>
                        <a:pt x="28" y="364"/>
                        <a:pt x="27" y="353"/>
                        <a:pt x="26" y="345"/>
                      </a:cubicBezTo>
                      <a:cubicBezTo>
                        <a:pt x="26" y="344"/>
                        <a:pt x="26" y="344"/>
                        <a:pt x="26" y="343"/>
                      </a:cubicBezTo>
                      <a:moveTo>
                        <a:pt x="13" y="255"/>
                      </a:moveTo>
                      <a:cubicBezTo>
                        <a:pt x="11" y="255"/>
                        <a:pt x="11" y="255"/>
                        <a:pt x="11" y="255"/>
                      </a:cubicBezTo>
                      <a:cubicBezTo>
                        <a:pt x="14" y="279"/>
                        <a:pt x="18" y="305"/>
                        <a:pt x="23" y="333"/>
                      </a:cubicBezTo>
                      <a:cubicBezTo>
                        <a:pt x="23" y="333"/>
                        <a:pt x="23" y="333"/>
                        <a:pt x="23" y="333"/>
                      </a:cubicBezTo>
                      <a:cubicBezTo>
                        <a:pt x="23" y="334"/>
                        <a:pt x="24" y="337"/>
                        <a:pt x="24" y="342"/>
                      </a:cubicBezTo>
                      <a:cubicBezTo>
                        <a:pt x="26" y="342"/>
                        <a:pt x="26" y="342"/>
                        <a:pt x="26" y="342"/>
                      </a:cubicBezTo>
                      <a:cubicBezTo>
                        <a:pt x="25" y="336"/>
                        <a:pt x="25" y="333"/>
                        <a:pt x="25" y="333"/>
                      </a:cubicBezTo>
                      <a:cubicBezTo>
                        <a:pt x="25" y="333"/>
                        <a:pt x="25" y="333"/>
                        <a:pt x="25" y="333"/>
                      </a:cubicBezTo>
                      <a:cubicBezTo>
                        <a:pt x="25" y="333"/>
                        <a:pt x="25" y="333"/>
                        <a:pt x="25" y="333"/>
                      </a:cubicBezTo>
                      <a:cubicBezTo>
                        <a:pt x="20" y="305"/>
                        <a:pt x="16" y="279"/>
                        <a:pt x="13" y="255"/>
                      </a:cubicBezTo>
                      <a:moveTo>
                        <a:pt x="10" y="233"/>
                      </a:moveTo>
                      <a:cubicBezTo>
                        <a:pt x="8" y="233"/>
                        <a:pt x="8" y="233"/>
                        <a:pt x="8" y="233"/>
                      </a:cubicBezTo>
                      <a:cubicBezTo>
                        <a:pt x="9" y="240"/>
                        <a:pt x="10" y="247"/>
                        <a:pt x="11" y="254"/>
                      </a:cubicBezTo>
                      <a:cubicBezTo>
                        <a:pt x="13" y="254"/>
                        <a:pt x="13" y="254"/>
                        <a:pt x="13" y="254"/>
                      </a:cubicBezTo>
                      <a:cubicBezTo>
                        <a:pt x="12" y="247"/>
                        <a:pt x="11" y="240"/>
                        <a:pt x="10" y="233"/>
                      </a:cubicBezTo>
                      <a:moveTo>
                        <a:pt x="4" y="102"/>
                      </a:moveTo>
                      <a:cubicBezTo>
                        <a:pt x="2" y="102"/>
                        <a:pt x="2" y="102"/>
                        <a:pt x="2" y="102"/>
                      </a:cubicBezTo>
                      <a:cubicBezTo>
                        <a:pt x="2" y="105"/>
                        <a:pt x="2" y="109"/>
                        <a:pt x="2" y="113"/>
                      </a:cubicBezTo>
                      <a:cubicBezTo>
                        <a:pt x="2" y="113"/>
                        <a:pt x="2" y="120"/>
                        <a:pt x="2" y="132"/>
                      </a:cubicBezTo>
                      <a:cubicBezTo>
                        <a:pt x="2" y="152"/>
                        <a:pt x="3" y="186"/>
                        <a:pt x="8" y="232"/>
                      </a:cubicBezTo>
                      <a:cubicBezTo>
                        <a:pt x="10" y="232"/>
                        <a:pt x="10" y="232"/>
                        <a:pt x="10" y="232"/>
                      </a:cubicBezTo>
                      <a:cubicBezTo>
                        <a:pt x="5" y="186"/>
                        <a:pt x="4" y="152"/>
                        <a:pt x="4" y="132"/>
                      </a:cubicBezTo>
                      <a:cubicBezTo>
                        <a:pt x="4" y="126"/>
                        <a:pt x="4" y="121"/>
                        <a:pt x="4" y="118"/>
                      </a:cubicBezTo>
                      <a:cubicBezTo>
                        <a:pt x="4" y="115"/>
                        <a:pt x="4" y="113"/>
                        <a:pt x="4" y="113"/>
                      </a:cubicBezTo>
                      <a:cubicBezTo>
                        <a:pt x="4" y="113"/>
                        <a:pt x="4" y="113"/>
                        <a:pt x="4" y="113"/>
                      </a:cubicBezTo>
                      <a:cubicBezTo>
                        <a:pt x="4" y="113"/>
                        <a:pt x="4" y="113"/>
                        <a:pt x="4" y="113"/>
                      </a:cubicBezTo>
                      <a:cubicBezTo>
                        <a:pt x="4" y="109"/>
                        <a:pt x="4" y="106"/>
                        <a:pt x="4" y="102"/>
                      </a:cubicBezTo>
                      <a:moveTo>
                        <a:pt x="2" y="0"/>
                      </a:moveTo>
                      <a:cubicBezTo>
                        <a:pt x="0" y="0"/>
                        <a:pt x="0" y="0"/>
                        <a:pt x="0" y="0"/>
                      </a:cubicBezTo>
                      <a:cubicBezTo>
                        <a:pt x="0" y="1"/>
                        <a:pt x="0" y="3"/>
                        <a:pt x="0" y="5"/>
                      </a:cubicBezTo>
                      <a:cubicBezTo>
                        <a:pt x="0" y="5"/>
                        <a:pt x="0" y="5"/>
                        <a:pt x="0" y="5"/>
                      </a:cubicBezTo>
                      <a:cubicBezTo>
                        <a:pt x="0" y="5"/>
                        <a:pt x="0" y="5"/>
                        <a:pt x="0" y="5"/>
                      </a:cubicBezTo>
                      <a:cubicBezTo>
                        <a:pt x="0" y="5"/>
                        <a:pt x="0" y="5"/>
                        <a:pt x="0" y="5"/>
                      </a:cubicBezTo>
                      <a:cubicBezTo>
                        <a:pt x="0" y="6"/>
                        <a:pt x="1" y="19"/>
                        <a:pt x="2" y="101"/>
                      </a:cubicBezTo>
                      <a:cubicBezTo>
                        <a:pt x="4" y="101"/>
                        <a:pt x="4" y="101"/>
                        <a:pt x="4" y="101"/>
                      </a:cubicBezTo>
                      <a:cubicBezTo>
                        <a:pt x="3" y="13"/>
                        <a:pt x="2" y="5"/>
                        <a:pt x="2" y="5"/>
                      </a:cubicBezTo>
                      <a:cubicBezTo>
                        <a:pt x="2" y="5"/>
                        <a:pt x="2" y="5"/>
                        <a:pt x="2" y="5"/>
                      </a:cubicBezTo>
                      <a:cubicBezTo>
                        <a:pt x="2" y="3"/>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3" name="Freeform 181"/>
                <p:cNvSpPr>
                  <a:spLocks/>
                </p:cNvSpPr>
                <p:nvPr/>
              </p:nvSpPr>
              <p:spPr bwMode="auto">
                <a:xfrm>
                  <a:off x="-2958" y="3070"/>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4" name="Freeform 182"/>
                <p:cNvSpPr>
                  <a:spLocks/>
                </p:cNvSpPr>
                <p:nvPr/>
              </p:nvSpPr>
              <p:spPr bwMode="auto">
                <a:xfrm>
                  <a:off x="-2988" y="2861"/>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5" name="Freeform 183"/>
                <p:cNvSpPr>
                  <a:spLocks/>
                </p:cNvSpPr>
                <p:nvPr/>
              </p:nvSpPr>
              <p:spPr bwMode="auto">
                <a:xfrm>
                  <a:off x="-2926" y="3278"/>
                  <a:ext cx="23" cy="77"/>
                </a:xfrm>
                <a:custGeom>
                  <a:avLst/>
                  <a:gdLst/>
                  <a:ahLst/>
                  <a:cxnLst>
                    <a:cxn ang="0">
                      <a:pos x="2" y="0"/>
                    </a:cxn>
                    <a:cxn ang="0">
                      <a:pos x="0" y="0"/>
                    </a:cxn>
                    <a:cxn ang="0">
                      <a:pos x="8" y="32"/>
                    </a:cxn>
                    <a:cxn ang="0">
                      <a:pos x="10" y="32"/>
                    </a:cxn>
                    <a:cxn ang="0">
                      <a:pos x="2" y="0"/>
                    </a:cxn>
                  </a:cxnLst>
                  <a:rect l="0" t="0" r="r" b="b"/>
                  <a:pathLst>
                    <a:path w="10" h="32">
                      <a:moveTo>
                        <a:pt x="2" y="0"/>
                      </a:moveTo>
                      <a:cubicBezTo>
                        <a:pt x="0" y="0"/>
                        <a:pt x="0" y="0"/>
                        <a:pt x="0" y="0"/>
                      </a:cubicBezTo>
                      <a:cubicBezTo>
                        <a:pt x="2" y="10"/>
                        <a:pt x="5" y="21"/>
                        <a:pt x="8" y="32"/>
                      </a:cubicBezTo>
                      <a:cubicBezTo>
                        <a:pt x="10" y="32"/>
                        <a:pt x="10" y="32"/>
                        <a:pt x="10" y="32"/>
                      </a:cubicBezTo>
                      <a:cubicBezTo>
                        <a:pt x="7" y="21"/>
                        <a:pt x="5" y="1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6" name="Freeform 184"/>
                <p:cNvSpPr>
                  <a:spLocks/>
                </p:cNvSpPr>
                <p:nvPr/>
              </p:nvSpPr>
              <p:spPr bwMode="auto">
                <a:xfrm>
                  <a:off x="-2996" y="2810"/>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7" name="Freeform 185"/>
                <p:cNvSpPr>
                  <a:spLocks/>
                </p:cNvSpPr>
                <p:nvPr/>
              </p:nvSpPr>
              <p:spPr bwMode="auto">
                <a:xfrm>
                  <a:off x="-2926"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8" name="Freeform 186"/>
                <p:cNvSpPr>
                  <a:spLocks/>
                </p:cNvSpPr>
                <p:nvPr/>
              </p:nvSpPr>
              <p:spPr bwMode="auto">
                <a:xfrm>
                  <a:off x="-2908" y="3357"/>
                  <a:ext cx="20" cy="57"/>
                </a:xfrm>
                <a:custGeom>
                  <a:avLst/>
                  <a:gdLst/>
                  <a:ahLst/>
                  <a:cxnLst>
                    <a:cxn ang="0">
                      <a:pos x="2" y="0"/>
                    </a:cxn>
                    <a:cxn ang="0">
                      <a:pos x="0" y="0"/>
                    </a:cxn>
                    <a:cxn ang="0">
                      <a:pos x="6" y="24"/>
                    </a:cxn>
                    <a:cxn ang="0">
                      <a:pos x="8" y="24"/>
                    </a:cxn>
                    <a:cxn ang="0">
                      <a:pos x="2" y="0"/>
                    </a:cxn>
                  </a:cxnLst>
                  <a:rect l="0" t="0" r="r" b="b"/>
                  <a:pathLst>
                    <a:path w="8" h="24">
                      <a:moveTo>
                        <a:pt x="2" y="0"/>
                      </a:moveTo>
                      <a:cubicBezTo>
                        <a:pt x="0" y="0"/>
                        <a:pt x="0" y="0"/>
                        <a:pt x="0" y="0"/>
                      </a:cubicBezTo>
                      <a:cubicBezTo>
                        <a:pt x="2" y="8"/>
                        <a:pt x="4" y="16"/>
                        <a:pt x="6" y="24"/>
                      </a:cubicBezTo>
                      <a:cubicBezTo>
                        <a:pt x="8" y="24"/>
                        <a:pt x="8" y="24"/>
                        <a:pt x="8" y="24"/>
                      </a:cubicBezTo>
                      <a:cubicBezTo>
                        <a:pt x="6" y="16"/>
                        <a:pt x="4" y="8"/>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9" name="Freeform 187"/>
                <p:cNvSpPr>
                  <a:spLocks/>
                </p:cNvSpPr>
                <p:nvPr/>
              </p:nvSpPr>
              <p:spPr bwMode="auto">
                <a:xfrm>
                  <a:off x="-2908" y="3355"/>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0" name="Freeform 188"/>
                <p:cNvSpPr>
                  <a:spLocks/>
                </p:cNvSpPr>
                <p:nvPr/>
              </p:nvSpPr>
              <p:spPr bwMode="auto">
                <a:xfrm>
                  <a:off x="-3009"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1" name="Freeform 189"/>
                <p:cNvSpPr>
                  <a:spLocks/>
                </p:cNvSpPr>
                <p:nvPr/>
              </p:nvSpPr>
              <p:spPr bwMode="auto">
                <a:xfrm>
                  <a:off x="-3014"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2" name="Freeform 190"/>
                <p:cNvSpPr>
                  <a:spLocks/>
                </p:cNvSpPr>
                <p:nvPr/>
              </p:nvSpPr>
              <p:spPr bwMode="auto">
                <a:xfrm>
                  <a:off x="-2903" y="1987"/>
                  <a:ext cx="83" cy="270"/>
                </a:xfrm>
                <a:custGeom>
                  <a:avLst/>
                  <a:gdLst/>
                  <a:ahLst/>
                  <a:cxnLst>
                    <a:cxn ang="0">
                      <a:pos x="2" y="0"/>
                    </a:cxn>
                    <a:cxn ang="0">
                      <a:pos x="0" y="0"/>
                    </a:cxn>
                    <a:cxn ang="0">
                      <a:pos x="0" y="5"/>
                    </a:cxn>
                    <a:cxn ang="0">
                      <a:pos x="1" y="5"/>
                    </a:cxn>
                    <a:cxn ang="0">
                      <a:pos x="1" y="5"/>
                    </a:cxn>
                    <a:cxn ang="0">
                      <a:pos x="2" y="8"/>
                    </a:cxn>
                    <a:cxn ang="0">
                      <a:pos x="33" y="114"/>
                    </a:cxn>
                    <a:cxn ang="0">
                      <a:pos x="35" y="114"/>
                    </a:cxn>
                    <a:cxn ang="0">
                      <a:pos x="32" y="101"/>
                    </a:cxn>
                    <a:cxn ang="0">
                      <a:pos x="30" y="101"/>
                    </a:cxn>
                    <a:cxn ang="0">
                      <a:pos x="30" y="100"/>
                    </a:cxn>
                    <a:cxn ang="0">
                      <a:pos x="32" y="100"/>
                    </a:cxn>
                    <a:cxn ang="0">
                      <a:pos x="2" y="4"/>
                    </a:cxn>
                    <a:cxn ang="0">
                      <a:pos x="2" y="0"/>
                    </a:cxn>
                  </a:cxnLst>
                  <a:rect l="0" t="0" r="r" b="b"/>
                  <a:pathLst>
                    <a:path w="35" h="114">
                      <a:moveTo>
                        <a:pt x="2" y="0"/>
                      </a:moveTo>
                      <a:cubicBezTo>
                        <a:pt x="0" y="0"/>
                        <a:pt x="0" y="0"/>
                        <a:pt x="0" y="0"/>
                      </a:cubicBezTo>
                      <a:cubicBezTo>
                        <a:pt x="0" y="1"/>
                        <a:pt x="0" y="3"/>
                        <a:pt x="0" y="5"/>
                      </a:cubicBezTo>
                      <a:cubicBezTo>
                        <a:pt x="1" y="5"/>
                        <a:pt x="1" y="5"/>
                        <a:pt x="1" y="5"/>
                      </a:cubicBezTo>
                      <a:cubicBezTo>
                        <a:pt x="1" y="5"/>
                        <a:pt x="1" y="5"/>
                        <a:pt x="1" y="5"/>
                      </a:cubicBezTo>
                      <a:cubicBezTo>
                        <a:pt x="1" y="5"/>
                        <a:pt x="1" y="6"/>
                        <a:pt x="2" y="8"/>
                      </a:cubicBezTo>
                      <a:cubicBezTo>
                        <a:pt x="7" y="20"/>
                        <a:pt x="23" y="60"/>
                        <a:pt x="33" y="114"/>
                      </a:cubicBezTo>
                      <a:cubicBezTo>
                        <a:pt x="35" y="114"/>
                        <a:pt x="35" y="114"/>
                        <a:pt x="35" y="114"/>
                      </a:cubicBezTo>
                      <a:cubicBezTo>
                        <a:pt x="34" y="109"/>
                        <a:pt x="33" y="105"/>
                        <a:pt x="32" y="101"/>
                      </a:cubicBezTo>
                      <a:cubicBezTo>
                        <a:pt x="30" y="101"/>
                        <a:pt x="30" y="101"/>
                        <a:pt x="30" y="101"/>
                      </a:cubicBezTo>
                      <a:cubicBezTo>
                        <a:pt x="30" y="100"/>
                        <a:pt x="30" y="100"/>
                        <a:pt x="30" y="100"/>
                      </a:cubicBezTo>
                      <a:cubicBezTo>
                        <a:pt x="32" y="100"/>
                        <a:pt x="32" y="100"/>
                        <a:pt x="32" y="100"/>
                      </a:cubicBezTo>
                      <a:cubicBezTo>
                        <a:pt x="20" y="45"/>
                        <a:pt x="3" y="7"/>
                        <a:pt x="2" y="4"/>
                      </a:cubicBezTo>
                      <a:cubicBezTo>
                        <a:pt x="2" y="3"/>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3" name="Freeform 191"/>
                <p:cNvSpPr>
                  <a:spLocks/>
                </p:cNvSpPr>
                <p:nvPr/>
              </p:nvSpPr>
              <p:spPr bwMode="auto">
                <a:xfrm>
                  <a:off x="-2832" y="2222"/>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4" name="Freeform 192"/>
                <p:cNvSpPr>
                  <a:spLocks noEditPoints="1"/>
                </p:cNvSpPr>
                <p:nvPr/>
              </p:nvSpPr>
              <p:spPr bwMode="auto">
                <a:xfrm>
                  <a:off x="-3112" y="1522"/>
                  <a:ext cx="214" cy="462"/>
                </a:xfrm>
                <a:custGeom>
                  <a:avLst/>
                  <a:gdLst/>
                  <a:ahLst/>
                  <a:cxnLst>
                    <a:cxn ang="0">
                      <a:pos x="67" y="99"/>
                    </a:cxn>
                    <a:cxn ang="0">
                      <a:pos x="65" y="99"/>
                    </a:cxn>
                    <a:cxn ang="0">
                      <a:pos x="89" y="195"/>
                    </a:cxn>
                    <a:cxn ang="0">
                      <a:pos x="91" y="195"/>
                    </a:cxn>
                    <a:cxn ang="0">
                      <a:pos x="67" y="99"/>
                    </a:cxn>
                    <a:cxn ang="0">
                      <a:pos x="53" y="68"/>
                    </a:cxn>
                    <a:cxn ang="0">
                      <a:pos x="53" y="68"/>
                    </a:cxn>
                    <a:cxn ang="0">
                      <a:pos x="51" y="68"/>
                    </a:cxn>
                    <a:cxn ang="0">
                      <a:pos x="64" y="98"/>
                    </a:cxn>
                    <a:cxn ang="0">
                      <a:pos x="66" y="98"/>
                    </a:cxn>
                    <a:cxn ang="0">
                      <a:pos x="53" y="68"/>
                    </a:cxn>
                    <a:cxn ang="0">
                      <a:pos x="2" y="0"/>
                    </a:cxn>
                    <a:cxn ang="0">
                      <a:pos x="1" y="0"/>
                    </a:cxn>
                    <a:cxn ang="0">
                      <a:pos x="0" y="1"/>
                    </a:cxn>
                    <a:cxn ang="0">
                      <a:pos x="1" y="2"/>
                    </a:cxn>
                    <a:cxn ang="0">
                      <a:pos x="50" y="67"/>
                    </a:cxn>
                    <a:cxn ang="0">
                      <a:pos x="52" y="67"/>
                    </a:cxn>
                    <a:cxn ang="0">
                      <a:pos x="2" y="0"/>
                    </a:cxn>
                  </a:cxnLst>
                  <a:rect l="0" t="0" r="r" b="b"/>
                  <a:pathLst>
                    <a:path w="91" h="195">
                      <a:moveTo>
                        <a:pt x="67" y="99"/>
                      </a:moveTo>
                      <a:cubicBezTo>
                        <a:pt x="65" y="99"/>
                        <a:pt x="65" y="99"/>
                        <a:pt x="65" y="99"/>
                      </a:cubicBezTo>
                      <a:cubicBezTo>
                        <a:pt x="75" y="125"/>
                        <a:pt x="84" y="157"/>
                        <a:pt x="89" y="195"/>
                      </a:cubicBezTo>
                      <a:cubicBezTo>
                        <a:pt x="91" y="195"/>
                        <a:pt x="91" y="195"/>
                        <a:pt x="91" y="195"/>
                      </a:cubicBezTo>
                      <a:cubicBezTo>
                        <a:pt x="86" y="157"/>
                        <a:pt x="77" y="125"/>
                        <a:pt x="67" y="99"/>
                      </a:cubicBezTo>
                      <a:moveTo>
                        <a:pt x="53" y="68"/>
                      </a:moveTo>
                      <a:cubicBezTo>
                        <a:pt x="53" y="68"/>
                        <a:pt x="53" y="68"/>
                        <a:pt x="53" y="68"/>
                      </a:cubicBezTo>
                      <a:cubicBezTo>
                        <a:pt x="51" y="68"/>
                        <a:pt x="51" y="68"/>
                        <a:pt x="51" y="68"/>
                      </a:cubicBezTo>
                      <a:cubicBezTo>
                        <a:pt x="55" y="77"/>
                        <a:pt x="60" y="87"/>
                        <a:pt x="64" y="98"/>
                      </a:cubicBezTo>
                      <a:cubicBezTo>
                        <a:pt x="66" y="98"/>
                        <a:pt x="66" y="98"/>
                        <a:pt x="66" y="98"/>
                      </a:cubicBezTo>
                      <a:cubicBezTo>
                        <a:pt x="62" y="87"/>
                        <a:pt x="57" y="77"/>
                        <a:pt x="53" y="68"/>
                      </a:cubicBezTo>
                      <a:moveTo>
                        <a:pt x="2" y="0"/>
                      </a:moveTo>
                      <a:cubicBezTo>
                        <a:pt x="1" y="0"/>
                        <a:pt x="1" y="0"/>
                        <a:pt x="1" y="0"/>
                      </a:cubicBezTo>
                      <a:cubicBezTo>
                        <a:pt x="0" y="1"/>
                        <a:pt x="0" y="1"/>
                        <a:pt x="0" y="1"/>
                      </a:cubicBezTo>
                      <a:cubicBezTo>
                        <a:pt x="1" y="2"/>
                        <a:pt x="1" y="2"/>
                        <a:pt x="1" y="2"/>
                      </a:cubicBezTo>
                      <a:cubicBezTo>
                        <a:pt x="6" y="6"/>
                        <a:pt x="28" y="26"/>
                        <a:pt x="50" y="67"/>
                      </a:cubicBezTo>
                      <a:cubicBezTo>
                        <a:pt x="52" y="67"/>
                        <a:pt x="52" y="67"/>
                        <a:pt x="52" y="67"/>
                      </a:cubicBezTo>
                      <a:cubicBezTo>
                        <a:pt x="30" y="24"/>
                        <a:pt x="6" y="3"/>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5" name="Freeform 193"/>
                <p:cNvSpPr>
                  <a:spLocks/>
                </p:cNvSpPr>
                <p:nvPr/>
              </p:nvSpPr>
              <p:spPr bwMode="auto">
                <a:xfrm>
                  <a:off x="-2962" y="1754"/>
                  <a:ext cx="8" cy="2"/>
                </a:xfrm>
                <a:custGeom>
                  <a:avLst/>
                  <a:gdLst/>
                  <a:ahLst/>
                  <a:cxnLst>
                    <a:cxn ang="0">
                      <a:pos x="2" y="0"/>
                    </a:cxn>
                    <a:cxn ang="0">
                      <a:pos x="0" y="0"/>
                    </a:cxn>
                    <a:cxn ang="0">
                      <a:pos x="1" y="1"/>
                    </a:cxn>
                    <a:cxn ang="0">
                      <a:pos x="3" y="1"/>
                    </a:cxn>
                    <a:cxn ang="0">
                      <a:pos x="2" y="0"/>
                    </a:cxn>
                  </a:cxnLst>
                  <a:rect l="0" t="0" r="r" b="b"/>
                  <a:pathLst>
                    <a:path w="3" h="1">
                      <a:moveTo>
                        <a:pt x="2" y="0"/>
                      </a:moveTo>
                      <a:cubicBezTo>
                        <a:pt x="0" y="0"/>
                        <a:pt x="0" y="0"/>
                        <a:pt x="0" y="0"/>
                      </a:cubicBezTo>
                      <a:cubicBezTo>
                        <a:pt x="0" y="0"/>
                        <a:pt x="0" y="1"/>
                        <a:pt x="1" y="1"/>
                      </a:cubicBezTo>
                      <a:cubicBezTo>
                        <a:pt x="3" y="1"/>
                        <a:pt x="3" y="1"/>
                        <a:pt x="3"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6" name="Freeform 194"/>
                <p:cNvSpPr>
                  <a:spLocks/>
                </p:cNvSpPr>
                <p:nvPr/>
              </p:nvSpPr>
              <p:spPr bwMode="auto">
                <a:xfrm>
                  <a:off x="-2990" y="1682"/>
                  <a:ext cx="2" cy="2"/>
                </a:xfrm>
                <a:custGeom>
                  <a:avLst/>
                  <a:gdLst/>
                  <a:ahLst/>
                  <a:cxnLst>
                    <a:cxn ang="0">
                      <a:pos x="1" y="1"/>
                    </a:cxn>
                    <a:cxn ang="0">
                      <a:pos x="0" y="0"/>
                    </a:cxn>
                  </a:cxnLst>
                  <a:rect l="0" t="0" r="r" b="b"/>
                  <a:pathLst>
                    <a:path w="1" h="1">
                      <a:moveTo>
                        <a:pt x="1" y="1"/>
                      </a:moveTo>
                      <a:cubicBezTo>
                        <a:pt x="1" y="1"/>
                        <a:pt x="0" y="1"/>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7" name="Freeform 195"/>
                <p:cNvSpPr>
                  <a:spLocks/>
                </p:cNvSpPr>
                <p:nvPr/>
              </p:nvSpPr>
              <p:spPr bwMode="auto">
                <a:xfrm>
                  <a:off x="-2996" y="1682"/>
                  <a:ext cx="6" cy="2"/>
                </a:xfrm>
                <a:custGeom>
                  <a:avLst/>
                  <a:gdLst/>
                  <a:ahLst/>
                  <a:cxnLst>
                    <a:cxn ang="0">
                      <a:pos x="2" y="0"/>
                    </a:cxn>
                    <a:cxn ang="0">
                      <a:pos x="0" y="0"/>
                    </a:cxn>
                    <a:cxn ang="0">
                      <a:pos x="1" y="1"/>
                    </a:cxn>
                  </a:cxnLst>
                  <a:rect l="0" t="0" r="r" b="b"/>
                  <a:pathLst>
                    <a:path w="2" h="1">
                      <a:moveTo>
                        <a:pt x="2" y="0"/>
                      </a:moveTo>
                      <a:cubicBezTo>
                        <a:pt x="0" y="0"/>
                        <a:pt x="0" y="0"/>
                        <a:pt x="0" y="0"/>
                      </a:cubicBezTo>
                      <a:cubicBezTo>
                        <a:pt x="0" y="1"/>
                        <a:pt x="0" y="1"/>
                        <a:pt x="1" y="1"/>
                      </a:cubicBezTo>
                    </a:path>
                  </a:pathLst>
                </a:custGeom>
                <a:grpFill/>
                <a:ln w="9525">
                  <a:noFill/>
                  <a:round/>
                  <a:headEnd/>
                  <a:tailEnd/>
                </a:ln>
              </p:spPr>
              <p:txBody>
                <a:bodyPr/>
                <a:lstStyle/>
                <a:p>
                  <a:pPr>
                    <a:defRPr/>
                  </a:pPr>
                  <a:endParaRPr lang="en-US" sz="1800" baseline="-25000">
                    <a:solidFill>
                      <a:prstClr val="black"/>
                    </a:solidFill>
                  </a:endParaRPr>
                </a:p>
              </p:txBody>
            </p:sp>
            <p:sp>
              <p:nvSpPr>
                <p:cNvPr id="348" name="Freeform 196"/>
                <p:cNvSpPr>
                  <a:spLocks noEditPoints="1"/>
                </p:cNvSpPr>
                <p:nvPr/>
              </p:nvSpPr>
              <p:spPr bwMode="auto">
                <a:xfrm>
                  <a:off x="-2824" y="2260"/>
                  <a:ext cx="26" cy="1016"/>
                </a:xfrm>
                <a:custGeom>
                  <a:avLst/>
                  <a:gdLst/>
                  <a:ahLst/>
                  <a:cxnLst>
                    <a:cxn ang="0">
                      <a:pos x="8" y="343"/>
                    </a:cxn>
                    <a:cxn ang="0">
                      <a:pos x="6" y="343"/>
                    </a:cxn>
                    <a:cxn ang="0">
                      <a:pos x="6" y="429"/>
                    </a:cxn>
                    <a:cxn ang="0">
                      <a:pos x="8" y="429"/>
                    </a:cxn>
                    <a:cxn ang="0">
                      <a:pos x="8" y="343"/>
                    </a:cxn>
                    <a:cxn ang="0">
                      <a:pos x="11" y="233"/>
                    </a:cxn>
                    <a:cxn ang="0">
                      <a:pos x="9" y="233"/>
                    </a:cxn>
                    <a:cxn ang="0">
                      <a:pos x="5" y="333"/>
                    </a:cxn>
                    <a:cxn ang="0">
                      <a:pos x="6" y="342"/>
                    </a:cxn>
                    <a:cxn ang="0">
                      <a:pos x="8" y="342"/>
                    </a:cxn>
                    <a:cxn ang="0">
                      <a:pos x="8" y="333"/>
                    </a:cxn>
                    <a:cxn ang="0">
                      <a:pos x="11" y="233"/>
                    </a:cxn>
                    <a:cxn ang="0">
                      <a:pos x="10" y="102"/>
                    </a:cxn>
                    <a:cxn ang="0">
                      <a:pos x="8" y="102"/>
                    </a:cxn>
                    <a:cxn ang="0">
                      <a:pos x="9" y="178"/>
                    </a:cxn>
                    <a:cxn ang="0">
                      <a:pos x="9" y="232"/>
                    </a:cxn>
                    <a:cxn ang="0">
                      <a:pos x="11" y="232"/>
                    </a:cxn>
                    <a:cxn ang="0">
                      <a:pos x="11" y="178"/>
                    </a:cxn>
                    <a:cxn ang="0">
                      <a:pos x="10" y="102"/>
                    </a:cxn>
                    <a:cxn ang="0">
                      <a:pos x="2" y="0"/>
                    </a:cxn>
                    <a:cxn ang="0">
                      <a:pos x="0" y="0"/>
                    </a:cxn>
                    <a:cxn ang="0">
                      <a:pos x="7" y="60"/>
                    </a:cxn>
                    <a:cxn ang="0">
                      <a:pos x="7" y="69"/>
                    </a:cxn>
                    <a:cxn ang="0">
                      <a:pos x="8" y="101"/>
                    </a:cxn>
                    <a:cxn ang="0">
                      <a:pos x="10" y="101"/>
                    </a:cxn>
                    <a:cxn ang="0">
                      <a:pos x="9" y="60"/>
                    </a:cxn>
                    <a:cxn ang="0">
                      <a:pos x="2" y="0"/>
                    </a:cxn>
                  </a:cxnLst>
                  <a:rect l="0" t="0" r="r" b="b"/>
                  <a:pathLst>
                    <a:path w="11" h="429">
                      <a:moveTo>
                        <a:pt x="8" y="343"/>
                      </a:moveTo>
                      <a:cubicBezTo>
                        <a:pt x="6" y="343"/>
                        <a:pt x="6" y="343"/>
                        <a:pt x="6" y="343"/>
                      </a:cubicBezTo>
                      <a:cubicBezTo>
                        <a:pt x="6" y="429"/>
                        <a:pt x="6" y="429"/>
                        <a:pt x="6" y="429"/>
                      </a:cubicBezTo>
                      <a:cubicBezTo>
                        <a:pt x="8" y="429"/>
                        <a:pt x="8" y="429"/>
                        <a:pt x="8" y="429"/>
                      </a:cubicBezTo>
                      <a:cubicBezTo>
                        <a:pt x="8" y="343"/>
                        <a:pt x="8" y="343"/>
                        <a:pt x="8" y="343"/>
                      </a:cubicBezTo>
                      <a:moveTo>
                        <a:pt x="11" y="233"/>
                      </a:moveTo>
                      <a:cubicBezTo>
                        <a:pt x="9" y="233"/>
                        <a:pt x="9" y="233"/>
                        <a:pt x="9" y="233"/>
                      </a:cubicBezTo>
                      <a:cubicBezTo>
                        <a:pt x="8" y="264"/>
                        <a:pt x="7" y="298"/>
                        <a:pt x="5" y="333"/>
                      </a:cubicBezTo>
                      <a:cubicBezTo>
                        <a:pt x="6" y="342"/>
                        <a:pt x="6" y="342"/>
                        <a:pt x="6" y="342"/>
                      </a:cubicBezTo>
                      <a:cubicBezTo>
                        <a:pt x="8" y="342"/>
                        <a:pt x="8" y="342"/>
                        <a:pt x="8" y="342"/>
                      </a:cubicBezTo>
                      <a:cubicBezTo>
                        <a:pt x="8" y="333"/>
                        <a:pt x="8" y="333"/>
                        <a:pt x="8" y="333"/>
                      </a:cubicBezTo>
                      <a:cubicBezTo>
                        <a:pt x="9" y="298"/>
                        <a:pt x="10" y="264"/>
                        <a:pt x="11" y="233"/>
                      </a:cubicBezTo>
                      <a:moveTo>
                        <a:pt x="10" y="102"/>
                      </a:moveTo>
                      <a:cubicBezTo>
                        <a:pt x="8" y="102"/>
                        <a:pt x="8" y="102"/>
                        <a:pt x="8" y="102"/>
                      </a:cubicBezTo>
                      <a:cubicBezTo>
                        <a:pt x="9" y="122"/>
                        <a:pt x="9" y="147"/>
                        <a:pt x="9" y="178"/>
                      </a:cubicBezTo>
                      <a:cubicBezTo>
                        <a:pt x="9" y="195"/>
                        <a:pt x="9" y="213"/>
                        <a:pt x="9" y="232"/>
                      </a:cubicBezTo>
                      <a:cubicBezTo>
                        <a:pt x="11" y="232"/>
                        <a:pt x="11" y="232"/>
                        <a:pt x="11" y="232"/>
                      </a:cubicBezTo>
                      <a:cubicBezTo>
                        <a:pt x="11" y="213"/>
                        <a:pt x="11" y="195"/>
                        <a:pt x="11" y="178"/>
                      </a:cubicBezTo>
                      <a:cubicBezTo>
                        <a:pt x="11" y="147"/>
                        <a:pt x="11" y="122"/>
                        <a:pt x="10" y="102"/>
                      </a:cubicBezTo>
                      <a:moveTo>
                        <a:pt x="2" y="0"/>
                      </a:moveTo>
                      <a:cubicBezTo>
                        <a:pt x="0" y="0"/>
                        <a:pt x="0" y="0"/>
                        <a:pt x="0" y="0"/>
                      </a:cubicBezTo>
                      <a:cubicBezTo>
                        <a:pt x="3" y="18"/>
                        <a:pt x="6" y="39"/>
                        <a:pt x="7" y="60"/>
                      </a:cubicBezTo>
                      <a:cubicBezTo>
                        <a:pt x="7" y="60"/>
                        <a:pt x="7" y="63"/>
                        <a:pt x="7" y="69"/>
                      </a:cubicBezTo>
                      <a:cubicBezTo>
                        <a:pt x="8" y="76"/>
                        <a:pt x="8" y="87"/>
                        <a:pt x="8" y="101"/>
                      </a:cubicBezTo>
                      <a:cubicBezTo>
                        <a:pt x="10" y="101"/>
                        <a:pt x="10" y="101"/>
                        <a:pt x="10" y="101"/>
                      </a:cubicBezTo>
                      <a:cubicBezTo>
                        <a:pt x="10" y="75"/>
                        <a:pt x="9" y="60"/>
                        <a:pt x="9" y="60"/>
                      </a:cubicBezTo>
                      <a:cubicBezTo>
                        <a:pt x="8" y="39"/>
                        <a:pt x="5" y="18"/>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9" name="Freeform 197"/>
                <p:cNvSpPr>
                  <a:spLocks/>
                </p:cNvSpPr>
                <p:nvPr/>
              </p:nvSpPr>
              <p:spPr bwMode="auto">
                <a:xfrm>
                  <a:off x="-2811" y="3070"/>
                  <a:ext cx="5" cy="2"/>
                </a:xfrm>
                <a:custGeom>
                  <a:avLst/>
                  <a:gdLst/>
                  <a:ahLst/>
                  <a:cxnLst>
                    <a:cxn ang="0">
                      <a:pos x="4" y="0"/>
                    </a:cxn>
                    <a:cxn ang="0">
                      <a:pos x="0" y="0"/>
                    </a:cxn>
                    <a:cxn ang="0">
                      <a:pos x="0" y="3"/>
                    </a:cxn>
                    <a:cxn ang="0">
                      <a:pos x="4" y="3"/>
                    </a:cxn>
                    <a:cxn ang="0">
                      <a:pos x="4" y="0"/>
                    </a:cxn>
                    <a:cxn ang="0">
                      <a:pos x="4" y="0"/>
                    </a:cxn>
                  </a:cxnLst>
                  <a:rect l="0" t="0" r="r" b="b"/>
                  <a:pathLst>
                    <a:path w="4" h="3">
                      <a:moveTo>
                        <a:pt x="4" y="0"/>
                      </a:moveTo>
                      <a:lnTo>
                        <a:pt x="0" y="0"/>
                      </a:lnTo>
                      <a:lnTo>
                        <a:pt x="0" y="3"/>
                      </a:lnTo>
                      <a:lnTo>
                        <a:pt x="4" y="3"/>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50" name="Freeform 198"/>
                <p:cNvSpPr>
                  <a:spLocks/>
                </p:cNvSpPr>
                <p:nvPr/>
              </p:nvSpPr>
              <p:spPr bwMode="auto">
                <a:xfrm>
                  <a:off x="-2811" y="3278"/>
                  <a:ext cx="5" cy="77"/>
                </a:xfrm>
                <a:custGeom>
                  <a:avLst/>
                  <a:gdLst/>
                  <a:ahLst/>
                  <a:cxnLst>
                    <a:cxn ang="0">
                      <a:pos x="4" y="0"/>
                    </a:cxn>
                    <a:cxn ang="0">
                      <a:pos x="0" y="0"/>
                    </a:cxn>
                    <a:cxn ang="0">
                      <a:pos x="0" y="76"/>
                    </a:cxn>
                    <a:cxn ang="0">
                      <a:pos x="4" y="76"/>
                    </a:cxn>
                    <a:cxn ang="0">
                      <a:pos x="4" y="0"/>
                    </a:cxn>
                    <a:cxn ang="0">
                      <a:pos x="4" y="0"/>
                    </a:cxn>
                  </a:cxnLst>
                  <a:rect l="0" t="0" r="r" b="b"/>
                  <a:pathLst>
                    <a:path w="4" h="76">
                      <a:moveTo>
                        <a:pt x="4" y="0"/>
                      </a:moveTo>
                      <a:lnTo>
                        <a:pt x="0" y="0"/>
                      </a:lnTo>
                      <a:lnTo>
                        <a:pt x="0" y="76"/>
                      </a:lnTo>
                      <a:lnTo>
                        <a:pt x="4" y="76"/>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51" name="Freeform 199"/>
                <p:cNvSpPr>
                  <a:spLocks/>
                </p:cNvSpPr>
                <p:nvPr/>
              </p:nvSpPr>
              <p:spPr bwMode="auto">
                <a:xfrm>
                  <a:off x="-2803"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52" name="Freeform 200"/>
                <p:cNvSpPr>
                  <a:spLocks/>
                </p:cNvSpPr>
                <p:nvPr/>
              </p:nvSpPr>
              <p:spPr bwMode="auto">
                <a:xfrm>
                  <a:off x="-2811" y="3276"/>
                  <a:ext cx="5"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53" name="Freeform 201"/>
                <p:cNvSpPr>
                  <a:spLocks/>
                </p:cNvSpPr>
                <p:nvPr/>
              </p:nvSpPr>
              <p:spPr bwMode="auto">
                <a:xfrm>
                  <a:off x="-2811" y="3357"/>
                  <a:ext cx="5" cy="71"/>
                </a:xfrm>
                <a:custGeom>
                  <a:avLst/>
                  <a:gdLst/>
                  <a:ahLst/>
                  <a:cxnLst>
                    <a:cxn ang="0">
                      <a:pos x="4" y="0"/>
                    </a:cxn>
                    <a:cxn ang="0">
                      <a:pos x="0" y="0"/>
                    </a:cxn>
                    <a:cxn ang="0">
                      <a:pos x="0" y="71"/>
                    </a:cxn>
                    <a:cxn ang="0">
                      <a:pos x="4" y="71"/>
                    </a:cxn>
                    <a:cxn ang="0">
                      <a:pos x="4" y="0"/>
                    </a:cxn>
                    <a:cxn ang="0">
                      <a:pos x="4" y="0"/>
                    </a:cxn>
                  </a:cxnLst>
                  <a:rect l="0" t="0" r="r" b="b"/>
                  <a:pathLst>
                    <a:path w="4" h="71">
                      <a:moveTo>
                        <a:pt x="4" y="0"/>
                      </a:moveTo>
                      <a:lnTo>
                        <a:pt x="0" y="0"/>
                      </a:lnTo>
                      <a:lnTo>
                        <a:pt x="0" y="71"/>
                      </a:lnTo>
                      <a:lnTo>
                        <a:pt x="4" y="71"/>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54" name="Freeform 202"/>
                <p:cNvSpPr>
                  <a:spLocks/>
                </p:cNvSpPr>
                <p:nvPr/>
              </p:nvSpPr>
              <p:spPr bwMode="auto">
                <a:xfrm>
                  <a:off x="-2811" y="3355"/>
                  <a:ext cx="5"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55" name="Freeform 203"/>
                <p:cNvSpPr>
                  <a:spLocks/>
                </p:cNvSpPr>
                <p:nvPr/>
              </p:nvSpPr>
              <p:spPr bwMode="auto">
                <a:xfrm>
                  <a:off x="-2806"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56" name="Freeform 204"/>
                <p:cNvSpPr>
                  <a:spLocks/>
                </p:cNvSpPr>
                <p:nvPr/>
              </p:nvSpPr>
              <p:spPr bwMode="auto">
                <a:xfrm>
                  <a:off x="-2824"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grpSp>
          <p:sp>
            <p:nvSpPr>
              <p:cNvPr id="63" name="Freeform 206"/>
              <p:cNvSpPr>
                <a:spLocks/>
              </p:cNvSpPr>
              <p:nvPr/>
            </p:nvSpPr>
            <p:spPr bwMode="auto">
              <a:xfrm>
                <a:off x="-4871258" y="2416156"/>
                <a:ext cx="349031" cy="368969"/>
              </a:xfrm>
              <a:custGeom>
                <a:avLst/>
                <a:gdLst/>
                <a:ahLst/>
                <a:cxnLst>
                  <a:cxn ang="0">
                    <a:pos x="0" y="0"/>
                  </a:cxn>
                  <a:cxn ang="0">
                    <a:pos x="0" y="1"/>
                  </a:cxn>
                  <a:cxn ang="0">
                    <a:pos x="1" y="2"/>
                  </a:cxn>
                  <a:cxn ang="0">
                    <a:pos x="91" y="98"/>
                  </a:cxn>
                  <a:cxn ang="0">
                    <a:pos x="93" y="98"/>
                  </a:cxn>
                  <a:cxn ang="0">
                    <a:pos x="71" y="68"/>
                  </a:cxn>
                  <a:cxn ang="0">
                    <a:pos x="70" y="68"/>
                  </a:cxn>
                  <a:cxn ang="0">
                    <a:pos x="70" y="68"/>
                  </a:cxn>
                  <a:cxn ang="0">
                    <a:pos x="0" y="0"/>
                  </a:cxn>
                </a:cxnLst>
                <a:rect l="0" t="0" r="r" b="b"/>
                <a:pathLst>
                  <a:path w="93" h="98">
                    <a:moveTo>
                      <a:pt x="0" y="0"/>
                    </a:moveTo>
                    <a:cubicBezTo>
                      <a:pt x="0" y="1"/>
                      <a:pt x="0" y="1"/>
                      <a:pt x="0" y="1"/>
                    </a:cubicBezTo>
                    <a:cubicBezTo>
                      <a:pt x="0" y="1"/>
                      <a:pt x="0" y="2"/>
                      <a:pt x="1" y="2"/>
                    </a:cubicBezTo>
                    <a:cubicBezTo>
                      <a:pt x="9" y="6"/>
                      <a:pt x="41" y="26"/>
                      <a:pt x="91" y="98"/>
                    </a:cubicBezTo>
                    <a:cubicBezTo>
                      <a:pt x="93" y="98"/>
                      <a:pt x="93" y="98"/>
                      <a:pt x="93" y="98"/>
                    </a:cubicBezTo>
                    <a:cubicBezTo>
                      <a:pt x="85" y="87"/>
                      <a:pt x="77" y="77"/>
                      <a:pt x="71" y="68"/>
                    </a:cubicBezTo>
                    <a:cubicBezTo>
                      <a:pt x="70" y="68"/>
                      <a:pt x="70" y="68"/>
                      <a:pt x="70" y="68"/>
                    </a:cubicBezTo>
                    <a:cubicBezTo>
                      <a:pt x="70" y="68"/>
                      <a:pt x="70" y="68"/>
                      <a:pt x="70" y="68"/>
                    </a:cubicBezTo>
                    <a:cubicBezTo>
                      <a:pt x="26" y="11"/>
                      <a:pt x="0" y="1"/>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64" name="Freeform 207"/>
              <p:cNvSpPr>
                <a:spLocks/>
              </p:cNvSpPr>
              <p:nvPr/>
            </p:nvSpPr>
            <p:spPr bwMode="auto">
              <a:xfrm>
                <a:off x="-4608883" y="2671974"/>
                <a:ext cx="4814" cy="2459"/>
              </a:xfrm>
              <a:custGeom>
                <a:avLst/>
                <a:gdLst/>
                <a:ahLst/>
                <a:cxnLst>
                  <a:cxn ang="0">
                    <a:pos x="0" y="0"/>
                  </a:cxn>
                  <a:cxn ang="0">
                    <a:pos x="0" y="0"/>
                  </a:cxn>
                  <a:cxn ang="0">
                    <a:pos x="1" y="0"/>
                  </a:cxn>
                  <a:cxn ang="0">
                    <a:pos x="0" y="0"/>
                  </a:cxn>
                </a:cxnLst>
                <a:rect l="0" t="0" r="r" b="b"/>
                <a:pathLst>
                  <a:path w="1">
                    <a:moveTo>
                      <a:pt x="0" y="0"/>
                    </a:moveTo>
                    <a:cubicBezTo>
                      <a:pt x="0" y="0"/>
                      <a:pt x="0" y="0"/>
                      <a:pt x="0" y="0"/>
                    </a:cubicBezTo>
                    <a:cubicBezTo>
                      <a:pt x="1" y="0"/>
                      <a:pt x="1" y="0"/>
                      <a:pt x="1" y="0"/>
                    </a:cubicBezTo>
                    <a:cubicBezTo>
                      <a:pt x="0" y="0"/>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65" name="Freeform 208"/>
              <p:cNvSpPr>
                <a:spLocks/>
              </p:cNvSpPr>
              <p:nvPr/>
            </p:nvSpPr>
            <p:spPr bwMode="auto">
              <a:xfrm>
                <a:off x="-4818302" y="2418615"/>
                <a:ext cx="481423" cy="366510"/>
              </a:xfrm>
              <a:custGeom>
                <a:avLst/>
                <a:gdLst/>
                <a:ahLst/>
                <a:cxnLst>
                  <a:cxn ang="0">
                    <a:pos x="1" y="0"/>
                  </a:cxn>
                  <a:cxn ang="0">
                    <a:pos x="0" y="1"/>
                  </a:cxn>
                  <a:cxn ang="0">
                    <a:pos x="3" y="1"/>
                  </a:cxn>
                  <a:cxn ang="0">
                    <a:pos x="102" y="66"/>
                  </a:cxn>
                  <a:cxn ang="0">
                    <a:pos x="103" y="66"/>
                  </a:cxn>
                  <a:cxn ang="0">
                    <a:pos x="103" y="67"/>
                  </a:cxn>
                  <a:cxn ang="0">
                    <a:pos x="103" y="67"/>
                  </a:cxn>
                  <a:cxn ang="0">
                    <a:pos x="127" y="97"/>
                  </a:cxn>
                  <a:cxn ang="0">
                    <a:pos x="128" y="97"/>
                  </a:cxn>
                  <a:cxn ang="0">
                    <a:pos x="1" y="0"/>
                  </a:cxn>
                </a:cxnLst>
                <a:rect l="0" t="0" r="r" b="b"/>
                <a:pathLst>
                  <a:path w="128" h="97">
                    <a:moveTo>
                      <a:pt x="1" y="0"/>
                    </a:moveTo>
                    <a:cubicBezTo>
                      <a:pt x="0" y="1"/>
                      <a:pt x="0" y="1"/>
                      <a:pt x="0" y="1"/>
                    </a:cubicBezTo>
                    <a:cubicBezTo>
                      <a:pt x="0" y="1"/>
                      <a:pt x="1" y="1"/>
                      <a:pt x="3" y="1"/>
                    </a:cubicBezTo>
                    <a:cubicBezTo>
                      <a:pt x="15" y="4"/>
                      <a:pt x="57" y="19"/>
                      <a:pt x="102" y="66"/>
                    </a:cubicBezTo>
                    <a:cubicBezTo>
                      <a:pt x="103" y="66"/>
                      <a:pt x="103" y="66"/>
                      <a:pt x="103" y="66"/>
                    </a:cubicBezTo>
                    <a:cubicBezTo>
                      <a:pt x="103" y="67"/>
                      <a:pt x="103" y="67"/>
                      <a:pt x="103" y="67"/>
                    </a:cubicBezTo>
                    <a:cubicBezTo>
                      <a:pt x="103" y="67"/>
                      <a:pt x="103" y="67"/>
                      <a:pt x="103" y="67"/>
                    </a:cubicBezTo>
                    <a:cubicBezTo>
                      <a:pt x="111" y="76"/>
                      <a:pt x="119" y="86"/>
                      <a:pt x="127" y="97"/>
                    </a:cubicBezTo>
                    <a:cubicBezTo>
                      <a:pt x="128" y="97"/>
                      <a:pt x="128" y="97"/>
                      <a:pt x="128" y="97"/>
                    </a:cubicBezTo>
                    <a:cubicBezTo>
                      <a:pt x="68" y="13"/>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66" name="Freeform 209"/>
              <p:cNvSpPr>
                <a:spLocks/>
              </p:cNvSpPr>
              <p:nvPr/>
            </p:nvSpPr>
            <p:spPr bwMode="auto">
              <a:xfrm>
                <a:off x="-4435571" y="2669513"/>
                <a:ext cx="4814" cy="2461"/>
              </a:xfrm>
              <a:custGeom>
                <a:avLst/>
                <a:gdLst/>
                <a:ahLst/>
                <a:cxnLst>
                  <a:cxn ang="0">
                    <a:pos x="1" y="0"/>
                  </a:cxn>
                  <a:cxn ang="0">
                    <a:pos x="0" y="0"/>
                  </a:cxn>
                  <a:cxn ang="0">
                    <a:pos x="1" y="1"/>
                  </a:cxn>
                  <a:cxn ang="0">
                    <a:pos x="1" y="1"/>
                  </a:cxn>
                  <a:cxn ang="0">
                    <a:pos x="1" y="0"/>
                  </a:cxn>
                </a:cxnLst>
                <a:rect l="0" t="0" r="r" b="b"/>
                <a:pathLst>
                  <a:path w="1" h="1">
                    <a:moveTo>
                      <a:pt x="1" y="0"/>
                    </a:moveTo>
                    <a:cubicBezTo>
                      <a:pt x="0" y="0"/>
                      <a:pt x="0" y="0"/>
                      <a:pt x="0" y="0"/>
                    </a:cubicBezTo>
                    <a:cubicBezTo>
                      <a:pt x="0" y="1"/>
                      <a:pt x="0" y="1"/>
                      <a:pt x="1"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67" name="Freeform 210"/>
              <p:cNvSpPr>
                <a:spLocks noEditPoints="1"/>
              </p:cNvSpPr>
              <p:nvPr/>
            </p:nvSpPr>
            <p:spPr bwMode="auto">
              <a:xfrm>
                <a:off x="-2680782" y="3151632"/>
                <a:ext cx="72214" cy="430464"/>
              </a:xfrm>
              <a:custGeom>
                <a:avLst/>
                <a:gdLst/>
                <a:ahLst/>
                <a:cxnLst>
                  <a:cxn ang="0">
                    <a:pos x="17" y="101"/>
                  </a:cxn>
                  <a:cxn ang="0">
                    <a:pos x="15" y="101"/>
                  </a:cxn>
                  <a:cxn ang="0">
                    <a:pos x="16" y="110"/>
                  </a:cxn>
                  <a:cxn ang="0">
                    <a:pos x="16" y="110"/>
                  </a:cxn>
                  <a:cxn ang="0">
                    <a:pos x="16" y="110"/>
                  </a:cxn>
                  <a:cxn ang="0">
                    <a:pos x="17" y="114"/>
                  </a:cxn>
                  <a:cxn ang="0">
                    <a:pos x="19" y="114"/>
                  </a:cxn>
                  <a:cxn ang="0">
                    <a:pos x="18" y="109"/>
                  </a:cxn>
                  <a:cxn ang="0">
                    <a:pos x="18" y="109"/>
                  </a:cxn>
                  <a:cxn ang="0">
                    <a:pos x="17" y="101"/>
                  </a:cxn>
                  <a:cxn ang="0">
                    <a:pos x="2" y="0"/>
                  </a:cxn>
                  <a:cxn ang="0">
                    <a:pos x="0" y="0"/>
                  </a:cxn>
                  <a:cxn ang="0">
                    <a:pos x="15" y="100"/>
                  </a:cxn>
                  <a:cxn ang="0">
                    <a:pos x="17" y="100"/>
                  </a:cxn>
                  <a:cxn ang="0">
                    <a:pos x="2" y="0"/>
                  </a:cxn>
                </a:cxnLst>
                <a:rect l="0" t="0" r="r" b="b"/>
                <a:pathLst>
                  <a:path w="19" h="114">
                    <a:moveTo>
                      <a:pt x="17" y="101"/>
                    </a:moveTo>
                    <a:cubicBezTo>
                      <a:pt x="15" y="101"/>
                      <a:pt x="15" y="101"/>
                      <a:pt x="15" y="101"/>
                    </a:cubicBezTo>
                    <a:cubicBezTo>
                      <a:pt x="16" y="104"/>
                      <a:pt x="16" y="107"/>
                      <a:pt x="16" y="110"/>
                    </a:cubicBezTo>
                    <a:cubicBezTo>
                      <a:pt x="16" y="110"/>
                      <a:pt x="16" y="110"/>
                      <a:pt x="16" y="110"/>
                    </a:cubicBezTo>
                    <a:cubicBezTo>
                      <a:pt x="16" y="110"/>
                      <a:pt x="16" y="110"/>
                      <a:pt x="16" y="110"/>
                    </a:cubicBezTo>
                    <a:cubicBezTo>
                      <a:pt x="16" y="110"/>
                      <a:pt x="16" y="111"/>
                      <a:pt x="17" y="114"/>
                    </a:cubicBezTo>
                    <a:cubicBezTo>
                      <a:pt x="19" y="114"/>
                      <a:pt x="19" y="114"/>
                      <a:pt x="19" y="114"/>
                    </a:cubicBezTo>
                    <a:cubicBezTo>
                      <a:pt x="18" y="111"/>
                      <a:pt x="18" y="109"/>
                      <a:pt x="18" y="109"/>
                    </a:cubicBezTo>
                    <a:cubicBezTo>
                      <a:pt x="18" y="109"/>
                      <a:pt x="18" y="109"/>
                      <a:pt x="18" y="109"/>
                    </a:cubicBezTo>
                    <a:cubicBezTo>
                      <a:pt x="18" y="106"/>
                      <a:pt x="18" y="104"/>
                      <a:pt x="17" y="101"/>
                    </a:cubicBezTo>
                    <a:moveTo>
                      <a:pt x="2" y="0"/>
                    </a:moveTo>
                    <a:cubicBezTo>
                      <a:pt x="0" y="0"/>
                      <a:pt x="0" y="0"/>
                      <a:pt x="0" y="0"/>
                    </a:cubicBezTo>
                    <a:cubicBezTo>
                      <a:pt x="6" y="29"/>
                      <a:pt x="11" y="62"/>
                      <a:pt x="15" y="100"/>
                    </a:cubicBezTo>
                    <a:cubicBezTo>
                      <a:pt x="17" y="100"/>
                      <a:pt x="17" y="100"/>
                      <a:pt x="17" y="100"/>
                    </a:cubicBezTo>
                    <a:cubicBezTo>
                      <a:pt x="13" y="62"/>
                      <a:pt x="8" y="29"/>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68" name="Freeform 211"/>
              <p:cNvSpPr>
                <a:spLocks/>
              </p:cNvSpPr>
              <p:nvPr/>
            </p:nvSpPr>
            <p:spPr bwMode="auto">
              <a:xfrm>
                <a:off x="-2623011" y="3527981"/>
                <a:ext cx="7221" cy="4920"/>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69" name="Freeform 212"/>
              <p:cNvSpPr>
                <a:spLocks noEditPoints="1"/>
              </p:cNvSpPr>
              <p:nvPr/>
            </p:nvSpPr>
            <p:spPr bwMode="auto">
              <a:xfrm>
                <a:off x="-2810766" y="3587016"/>
                <a:ext cx="233490" cy="1613622"/>
              </a:xfrm>
              <a:custGeom>
                <a:avLst/>
                <a:gdLst/>
                <a:ahLst/>
                <a:cxnLst>
                  <a:cxn ang="0">
                    <a:pos x="31" y="343"/>
                  </a:cxn>
                  <a:cxn ang="0">
                    <a:pos x="29" y="343"/>
                  </a:cxn>
                  <a:cxn ang="0">
                    <a:pos x="0" y="429"/>
                  </a:cxn>
                  <a:cxn ang="0">
                    <a:pos x="2" y="429"/>
                  </a:cxn>
                  <a:cxn ang="0">
                    <a:pos x="31" y="343"/>
                  </a:cxn>
                  <a:cxn ang="0">
                    <a:pos x="55" y="233"/>
                  </a:cxn>
                  <a:cxn ang="0">
                    <a:pos x="53" y="233"/>
                  </a:cxn>
                  <a:cxn ang="0">
                    <a:pos x="52" y="239"/>
                  </a:cxn>
                  <a:cxn ang="0">
                    <a:pos x="29" y="342"/>
                  </a:cxn>
                  <a:cxn ang="0">
                    <a:pos x="29" y="342"/>
                  </a:cxn>
                  <a:cxn ang="0">
                    <a:pos x="31" y="342"/>
                  </a:cxn>
                  <a:cxn ang="0">
                    <a:pos x="55" y="233"/>
                  </a:cxn>
                  <a:cxn ang="0">
                    <a:pos x="61" y="102"/>
                  </a:cxn>
                  <a:cxn ang="0">
                    <a:pos x="59" y="102"/>
                  </a:cxn>
                  <a:cxn ang="0">
                    <a:pos x="60" y="129"/>
                  </a:cxn>
                  <a:cxn ang="0">
                    <a:pos x="54" y="231"/>
                  </a:cxn>
                  <a:cxn ang="0">
                    <a:pos x="54" y="231"/>
                  </a:cxn>
                  <a:cxn ang="0">
                    <a:pos x="54" y="232"/>
                  </a:cxn>
                  <a:cxn ang="0">
                    <a:pos x="56" y="232"/>
                  </a:cxn>
                  <a:cxn ang="0">
                    <a:pos x="56" y="231"/>
                  </a:cxn>
                  <a:cxn ang="0">
                    <a:pos x="56" y="231"/>
                  </a:cxn>
                  <a:cxn ang="0">
                    <a:pos x="62" y="129"/>
                  </a:cxn>
                  <a:cxn ang="0">
                    <a:pos x="61" y="102"/>
                  </a:cxn>
                  <a:cxn ang="0">
                    <a:pos x="54" y="0"/>
                  </a:cxn>
                  <a:cxn ang="0">
                    <a:pos x="52" y="0"/>
                  </a:cxn>
                  <a:cxn ang="0">
                    <a:pos x="53" y="5"/>
                  </a:cxn>
                  <a:cxn ang="0">
                    <a:pos x="59" y="101"/>
                  </a:cxn>
                  <a:cxn ang="0">
                    <a:pos x="61" y="101"/>
                  </a:cxn>
                  <a:cxn ang="0">
                    <a:pos x="54" y="0"/>
                  </a:cxn>
                </a:cxnLst>
                <a:rect l="0" t="0" r="r" b="b"/>
                <a:pathLst>
                  <a:path w="62" h="429">
                    <a:moveTo>
                      <a:pt x="31" y="343"/>
                    </a:moveTo>
                    <a:cubicBezTo>
                      <a:pt x="29" y="343"/>
                      <a:pt x="29" y="343"/>
                      <a:pt x="29" y="343"/>
                    </a:cubicBezTo>
                    <a:cubicBezTo>
                      <a:pt x="18" y="386"/>
                      <a:pt x="8" y="411"/>
                      <a:pt x="0" y="429"/>
                    </a:cubicBezTo>
                    <a:cubicBezTo>
                      <a:pt x="2" y="429"/>
                      <a:pt x="2" y="429"/>
                      <a:pt x="2" y="429"/>
                    </a:cubicBezTo>
                    <a:cubicBezTo>
                      <a:pt x="10" y="411"/>
                      <a:pt x="20" y="385"/>
                      <a:pt x="31" y="343"/>
                    </a:cubicBezTo>
                    <a:moveTo>
                      <a:pt x="55" y="233"/>
                    </a:moveTo>
                    <a:cubicBezTo>
                      <a:pt x="53" y="233"/>
                      <a:pt x="53" y="233"/>
                      <a:pt x="53" y="233"/>
                    </a:cubicBezTo>
                    <a:cubicBezTo>
                      <a:pt x="53" y="234"/>
                      <a:pt x="53" y="236"/>
                      <a:pt x="52" y="239"/>
                    </a:cubicBezTo>
                    <a:cubicBezTo>
                      <a:pt x="50" y="254"/>
                      <a:pt x="42" y="290"/>
                      <a:pt x="29" y="342"/>
                    </a:cubicBezTo>
                    <a:cubicBezTo>
                      <a:pt x="29" y="342"/>
                      <a:pt x="29" y="342"/>
                      <a:pt x="29" y="342"/>
                    </a:cubicBezTo>
                    <a:cubicBezTo>
                      <a:pt x="31" y="342"/>
                      <a:pt x="31" y="342"/>
                      <a:pt x="31" y="342"/>
                    </a:cubicBezTo>
                    <a:cubicBezTo>
                      <a:pt x="46" y="282"/>
                      <a:pt x="54" y="242"/>
                      <a:pt x="55" y="233"/>
                    </a:cubicBezTo>
                    <a:moveTo>
                      <a:pt x="61" y="102"/>
                    </a:moveTo>
                    <a:cubicBezTo>
                      <a:pt x="59" y="102"/>
                      <a:pt x="59" y="102"/>
                      <a:pt x="59" y="102"/>
                    </a:cubicBezTo>
                    <a:cubicBezTo>
                      <a:pt x="60" y="111"/>
                      <a:pt x="60" y="119"/>
                      <a:pt x="60" y="129"/>
                    </a:cubicBezTo>
                    <a:cubicBezTo>
                      <a:pt x="60" y="161"/>
                      <a:pt x="58" y="196"/>
                      <a:pt x="54" y="231"/>
                    </a:cubicBezTo>
                    <a:cubicBezTo>
                      <a:pt x="54" y="231"/>
                      <a:pt x="54" y="231"/>
                      <a:pt x="54" y="231"/>
                    </a:cubicBezTo>
                    <a:cubicBezTo>
                      <a:pt x="54" y="231"/>
                      <a:pt x="54" y="231"/>
                      <a:pt x="54" y="232"/>
                    </a:cubicBezTo>
                    <a:cubicBezTo>
                      <a:pt x="56" y="232"/>
                      <a:pt x="56" y="232"/>
                      <a:pt x="56" y="232"/>
                    </a:cubicBezTo>
                    <a:cubicBezTo>
                      <a:pt x="56" y="231"/>
                      <a:pt x="56" y="231"/>
                      <a:pt x="56" y="231"/>
                    </a:cubicBezTo>
                    <a:cubicBezTo>
                      <a:pt x="56" y="231"/>
                      <a:pt x="56" y="231"/>
                      <a:pt x="56" y="231"/>
                    </a:cubicBezTo>
                    <a:cubicBezTo>
                      <a:pt x="60" y="196"/>
                      <a:pt x="62" y="161"/>
                      <a:pt x="62" y="129"/>
                    </a:cubicBezTo>
                    <a:cubicBezTo>
                      <a:pt x="62" y="119"/>
                      <a:pt x="62" y="111"/>
                      <a:pt x="61" y="102"/>
                    </a:cubicBezTo>
                    <a:moveTo>
                      <a:pt x="54" y="0"/>
                    </a:moveTo>
                    <a:cubicBezTo>
                      <a:pt x="52" y="0"/>
                      <a:pt x="52" y="0"/>
                      <a:pt x="52" y="0"/>
                    </a:cubicBezTo>
                    <a:cubicBezTo>
                      <a:pt x="52" y="1"/>
                      <a:pt x="52" y="3"/>
                      <a:pt x="53" y="5"/>
                    </a:cubicBezTo>
                    <a:cubicBezTo>
                      <a:pt x="55" y="22"/>
                      <a:pt x="58" y="57"/>
                      <a:pt x="59" y="101"/>
                    </a:cubicBezTo>
                    <a:cubicBezTo>
                      <a:pt x="61" y="101"/>
                      <a:pt x="61" y="101"/>
                      <a:pt x="61" y="101"/>
                    </a:cubicBezTo>
                    <a:cubicBezTo>
                      <a:pt x="60" y="51"/>
                      <a:pt x="56" y="13"/>
                      <a:pt x="54"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0" name="Freeform 213"/>
              <p:cNvSpPr>
                <a:spLocks/>
              </p:cNvSpPr>
              <p:nvPr/>
            </p:nvSpPr>
            <p:spPr bwMode="auto">
              <a:xfrm>
                <a:off x="-2702447" y="4871026"/>
                <a:ext cx="7222" cy="4920"/>
              </a:xfrm>
              <a:custGeom>
                <a:avLst/>
                <a:gdLst/>
                <a:ahLst/>
                <a:cxnLst>
                  <a:cxn ang="0">
                    <a:pos x="2" y="0"/>
                  </a:cxn>
                  <a:cxn ang="0">
                    <a:pos x="0" y="0"/>
                  </a:cxn>
                  <a:cxn ang="0">
                    <a:pos x="0" y="1"/>
                  </a:cxn>
                  <a:cxn ang="0">
                    <a:pos x="2" y="1"/>
                  </a:cxn>
                  <a:cxn ang="0">
                    <a:pos x="2" y="0"/>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1" name="Freeform 214"/>
              <p:cNvSpPr>
                <a:spLocks noEditPoints="1"/>
              </p:cNvSpPr>
              <p:nvPr/>
            </p:nvSpPr>
            <p:spPr bwMode="auto">
              <a:xfrm>
                <a:off x="-2955193" y="2418615"/>
                <a:ext cx="281632" cy="2954209"/>
              </a:xfrm>
              <a:custGeom>
                <a:avLst/>
                <a:gdLst/>
                <a:ahLst/>
                <a:cxnLst>
                  <a:cxn ang="0">
                    <a:pos x="39" y="740"/>
                  </a:cxn>
                  <a:cxn ang="0">
                    <a:pos x="37" y="740"/>
                  </a:cxn>
                  <a:cxn ang="0">
                    <a:pos x="19" y="774"/>
                  </a:cxn>
                  <a:cxn ang="0">
                    <a:pos x="19" y="774"/>
                  </a:cxn>
                  <a:cxn ang="0">
                    <a:pos x="15" y="784"/>
                  </a:cxn>
                  <a:cxn ang="0">
                    <a:pos x="16" y="785"/>
                  </a:cxn>
                  <a:cxn ang="0">
                    <a:pos x="21" y="775"/>
                  </a:cxn>
                  <a:cxn ang="0">
                    <a:pos x="21" y="775"/>
                  </a:cxn>
                  <a:cxn ang="0">
                    <a:pos x="22" y="773"/>
                  </a:cxn>
                  <a:cxn ang="0">
                    <a:pos x="21" y="773"/>
                  </a:cxn>
                  <a:cxn ang="0">
                    <a:pos x="21" y="772"/>
                  </a:cxn>
                  <a:cxn ang="0">
                    <a:pos x="22" y="772"/>
                  </a:cxn>
                  <a:cxn ang="0">
                    <a:pos x="39" y="740"/>
                  </a:cxn>
                  <a:cxn ang="0">
                    <a:pos x="49" y="98"/>
                  </a:cxn>
                  <a:cxn ang="0">
                    <a:pos x="47" y="98"/>
                  </a:cxn>
                  <a:cxn ang="0">
                    <a:pos x="73" y="194"/>
                  </a:cxn>
                  <a:cxn ang="0">
                    <a:pos x="75" y="194"/>
                  </a:cxn>
                  <a:cxn ang="0">
                    <a:pos x="49" y="98"/>
                  </a:cxn>
                  <a:cxn ang="0">
                    <a:pos x="1" y="0"/>
                  </a:cxn>
                  <a:cxn ang="0">
                    <a:pos x="0" y="1"/>
                  </a:cxn>
                  <a:cxn ang="0">
                    <a:pos x="1" y="2"/>
                  </a:cxn>
                  <a:cxn ang="0">
                    <a:pos x="47" y="97"/>
                  </a:cxn>
                  <a:cxn ang="0">
                    <a:pos x="49" y="97"/>
                  </a:cxn>
                  <a:cxn ang="0">
                    <a:pos x="1" y="0"/>
                  </a:cxn>
                </a:cxnLst>
                <a:rect l="0" t="0" r="r" b="b"/>
                <a:pathLst>
                  <a:path w="75" h="785">
                    <a:moveTo>
                      <a:pt x="39" y="740"/>
                    </a:moveTo>
                    <a:cubicBezTo>
                      <a:pt x="37" y="740"/>
                      <a:pt x="37" y="740"/>
                      <a:pt x="37" y="740"/>
                    </a:cubicBezTo>
                    <a:cubicBezTo>
                      <a:pt x="30" y="755"/>
                      <a:pt x="24" y="764"/>
                      <a:pt x="19" y="774"/>
                    </a:cubicBezTo>
                    <a:cubicBezTo>
                      <a:pt x="19" y="774"/>
                      <a:pt x="19" y="774"/>
                      <a:pt x="19" y="774"/>
                    </a:cubicBezTo>
                    <a:cubicBezTo>
                      <a:pt x="15" y="784"/>
                      <a:pt x="15" y="784"/>
                      <a:pt x="15" y="784"/>
                    </a:cubicBezTo>
                    <a:cubicBezTo>
                      <a:pt x="16" y="785"/>
                      <a:pt x="16" y="785"/>
                      <a:pt x="16" y="785"/>
                    </a:cubicBezTo>
                    <a:cubicBezTo>
                      <a:pt x="21" y="775"/>
                      <a:pt x="21" y="775"/>
                      <a:pt x="21" y="775"/>
                    </a:cubicBezTo>
                    <a:cubicBezTo>
                      <a:pt x="21" y="775"/>
                      <a:pt x="21" y="775"/>
                      <a:pt x="21" y="775"/>
                    </a:cubicBezTo>
                    <a:cubicBezTo>
                      <a:pt x="21" y="774"/>
                      <a:pt x="21" y="774"/>
                      <a:pt x="22" y="773"/>
                    </a:cubicBezTo>
                    <a:cubicBezTo>
                      <a:pt x="21" y="773"/>
                      <a:pt x="21" y="773"/>
                      <a:pt x="21" y="773"/>
                    </a:cubicBezTo>
                    <a:cubicBezTo>
                      <a:pt x="21" y="772"/>
                      <a:pt x="21" y="772"/>
                      <a:pt x="21" y="772"/>
                    </a:cubicBezTo>
                    <a:cubicBezTo>
                      <a:pt x="22" y="772"/>
                      <a:pt x="22" y="772"/>
                      <a:pt x="22" y="772"/>
                    </a:cubicBezTo>
                    <a:cubicBezTo>
                      <a:pt x="27" y="763"/>
                      <a:pt x="33" y="754"/>
                      <a:pt x="39" y="740"/>
                    </a:cubicBezTo>
                    <a:moveTo>
                      <a:pt x="49" y="98"/>
                    </a:moveTo>
                    <a:cubicBezTo>
                      <a:pt x="47" y="98"/>
                      <a:pt x="47" y="98"/>
                      <a:pt x="47" y="98"/>
                    </a:cubicBezTo>
                    <a:cubicBezTo>
                      <a:pt x="56" y="124"/>
                      <a:pt x="65" y="156"/>
                      <a:pt x="73" y="194"/>
                    </a:cubicBezTo>
                    <a:cubicBezTo>
                      <a:pt x="75" y="194"/>
                      <a:pt x="75" y="194"/>
                      <a:pt x="75" y="194"/>
                    </a:cubicBezTo>
                    <a:cubicBezTo>
                      <a:pt x="67" y="156"/>
                      <a:pt x="58" y="124"/>
                      <a:pt x="49" y="98"/>
                    </a:cubicBezTo>
                    <a:moveTo>
                      <a:pt x="1" y="0"/>
                    </a:moveTo>
                    <a:cubicBezTo>
                      <a:pt x="0" y="1"/>
                      <a:pt x="0" y="1"/>
                      <a:pt x="0" y="1"/>
                    </a:cubicBezTo>
                    <a:cubicBezTo>
                      <a:pt x="0" y="1"/>
                      <a:pt x="0" y="1"/>
                      <a:pt x="1" y="2"/>
                    </a:cubicBezTo>
                    <a:cubicBezTo>
                      <a:pt x="5" y="7"/>
                      <a:pt x="26" y="36"/>
                      <a:pt x="47" y="97"/>
                    </a:cubicBezTo>
                    <a:cubicBezTo>
                      <a:pt x="49" y="97"/>
                      <a:pt x="49" y="97"/>
                      <a:pt x="49" y="97"/>
                    </a:cubicBezTo>
                    <a:cubicBezTo>
                      <a:pt x="25" y="28"/>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2" name="Freeform 215"/>
              <p:cNvSpPr>
                <a:spLocks/>
              </p:cNvSpPr>
              <p:nvPr/>
            </p:nvSpPr>
            <p:spPr bwMode="auto">
              <a:xfrm>
                <a:off x="-2777067" y="2785124"/>
                <a:ext cx="7221"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3" name="Freeform 216"/>
              <p:cNvSpPr>
                <a:spLocks/>
              </p:cNvSpPr>
              <p:nvPr/>
            </p:nvSpPr>
            <p:spPr bwMode="auto">
              <a:xfrm>
                <a:off x="-2613383" y="4460241"/>
                <a:ext cx="12035" cy="2461"/>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1" y="0"/>
                      <a:pt x="1" y="1"/>
                      <a:pt x="0" y="1"/>
                    </a:cubicBezTo>
                    <a:cubicBezTo>
                      <a:pt x="2" y="1"/>
                      <a:pt x="2" y="1"/>
                      <a:pt x="2" y="1"/>
                    </a:cubicBezTo>
                    <a:cubicBezTo>
                      <a:pt x="3" y="1"/>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4" name="Freeform 217"/>
              <p:cNvSpPr>
                <a:spLocks/>
              </p:cNvSpPr>
              <p:nvPr/>
            </p:nvSpPr>
            <p:spPr bwMode="auto">
              <a:xfrm>
                <a:off x="-2815581" y="5200638"/>
                <a:ext cx="12035" cy="2459"/>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0"/>
                      <a:pt x="0" y="1"/>
                      <a:pt x="0" y="1"/>
                    </a:cubicBezTo>
                    <a:cubicBezTo>
                      <a:pt x="2" y="1"/>
                      <a:pt x="2" y="1"/>
                      <a:pt x="2" y="1"/>
                    </a:cubicBezTo>
                    <a:cubicBezTo>
                      <a:pt x="3" y="1"/>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5" name="Freeform 218"/>
              <p:cNvSpPr>
                <a:spLocks/>
              </p:cNvSpPr>
              <p:nvPr/>
            </p:nvSpPr>
            <p:spPr bwMode="auto">
              <a:xfrm>
                <a:off x="-2875759" y="5323628"/>
                <a:ext cx="4814" cy="4920"/>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1"/>
                      <a:pt x="1" y="1"/>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6" name="Freeform 219"/>
              <p:cNvSpPr>
                <a:spLocks/>
              </p:cNvSpPr>
              <p:nvPr/>
            </p:nvSpPr>
            <p:spPr bwMode="auto">
              <a:xfrm>
                <a:off x="-2591719" y="3965824"/>
                <a:ext cx="9628" cy="4920"/>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7" name="Freeform 220"/>
              <p:cNvSpPr>
                <a:spLocks/>
              </p:cNvSpPr>
              <p:nvPr/>
            </p:nvSpPr>
            <p:spPr bwMode="auto">
              <a:xfrm>
                <a:off x="-2615791" y="3582096"/>
                <a:ext cx="7222" cy="4920"/>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8" name="Freeform 221"/>
              <p:cNvSpPr>
                <a:spLocks/>
              </p:cNvSpPr>
              <p:nvPr/>
            </p:nvSpPr>
            <p:spPr bwMode="auto">
              <a:xfrm>
                <a:off x="-5802814" y="3149173"/>
                <a:ext cx="12036" cy="2459"/>
              </a:xfrm>
              <a:custGeom>
                <a:avLst/>
                <a:gdLst/>
                <a:ahLst/>
                <a:cxnLst>
                  <a:cxn ang="0">
                    <a:pos x="3" y="0"/>
                  </a:cxn>
                  <a:cxn ang="0">
                    <a:pos x="0" y="0"/>
                  </a:cxn>
                  <a:cxn ang="0">
                    <a:pos x="0" y="1"/>
                  </a:cxn>
                  <a:cxn ang="0">
                    <a:pos x="2" y="1"/>
                  </a:cxn>
                  <a:cxn ang="0">
                    <a:pos x="2" y="1"/>
                  </a:cxn>
                  <a:cxn ang="0">
                    <a:pos x="2" y="0"/>
                  </a:cxn>
                  <a:cxn ang="0">
                    <a:pos x="2" y="0"/>
                  </a:cxn>
                  <a:cxn ang="0">
                    <a:pos x="3" y="0"/>
                  </a:cxn>
                </a:cxnLst>
                <a:rect l="0" t="0" r="r" b="b"/>
                <a:pathLst>
                  <a:path w="3" h="1">
                    <a:moveTo>
                      <a:pt x="3" y="0"/>
                    </a:moveTo>
                    <a:cubicBezTo>
                      <a:pt x="0" y="0"/>
                      <a:pt x="0" y="0"/>
                      <a:pt x="0" y="0"/>
                    </a:cubicBezTo>
                    <a:cubicBezTo>
                      <a:pt x="0" y="0"/>
                      <a:pt x="0" y="0"/>
                      <a:pt x="0" y="1"/>
                    </a:cubicBezTo>
                    <a:cubicBezTo>
                      <a:pt x="2" y="1"/>
                      <a:pt x="2" y="1"/>
                      <a:pt x="2" y="1"/>
                    </a:cubicBezTo>
                    <a:cubicBezTo>
                      <a:pt x="2" y="1"/>
                      <a:pt x="2" y="1"/>
                      <a:pt x="2" y="1"/>
                    </a:cubicBezTo>
                    <a:cubicBezTo>
                      <a:pt x="2" y="0"/>
                      <a:pt x="2" y="0"/>
                      <a:pt x="2" y="0"/>
                    </a:cubicBezTo>
                    <a:cubicBezTo>
                      <a:pt x="2" y="0"/>
                      <a:pt x="2" y="0"/>
                      <a:pt x="2" y="0"/>
                    </a:cubicBezTo>
                    <a:cubicBezTo>
                      <a:pt x="2" y="0"/>
                      <a:pt x="2"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9" name="Freeform 222"/>
              <p:cNvSpPr>
                <a:spLocks/>
              </p:cNvSpPr>
              <p:nvPr/>
            </p:nvSpPr>
            <p:spPr bwMode="auto">
              <a:xfrm>
                <a:off x="-5566916" y="3149173"/>
                <a:ext cx="9628"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0" name="Freeform 223"/>
              <p:cNvSpPr>
                <a:spLocks/>
              </p:cNvSpPr>
              <p:nvPr/>
            </p:nvSpPr>
            <p:spPr bwMode="auto">
              <a:xfrm>
                <a:off x="-5326204" y="3149173"/>
                <a:ext cx="7222"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1" name="Freeform 224"/>
              <p:cNvSpPr>
                <a:spLocks/>
              </p:cNvSpPr>
              <p:nvPr/>
            </p:nvSpPr>
            <p:spPr bwMode="auto">
              <a:xfrm>
                <a:off x="-5080678" y="3149173"/>
                <a:ext cx="4814" cy="2459"/>
              </a:xfrm>
              <a:custGeom>
                <a:avLst/>
                <a:gdLst/>
                <a:ahLst/>
                <a:cxnLst>
                  <a:cxn ang="0">
                    <a:pos x="0" y="0"/>
                  </a:cxn>
                  <a:cxn ang="0">
                    <a:pos x="0" y="0"/>
                  </a:cxn>
                  <a:cxn ang="0">
                    <a:pos x="0" y="2"/>
                  </a:cxn>
                  <a:cxn ang="0">
                    <a:pos x="3" y="2"/>
                  </a:cxn>
                  <a:cxn ang="0">
                    <a:pos x="0" y="0"/>
                  </a:cxn>
                  <a:cxn ang="0">
                    <a:pos x="0" y="0"/>
                  </a:cxn>
                </a:cxnLst>
                <a:rect l="0" t="0" r="r" b="b"/>
                <a:pathLst>
                  <a:path w="3" h="2">
                    <a:moveTo>
                      <a:pt x="0" y="0"/>
                    </a:moveTo>
                    <a:lnTo>
                      <a:pt x="0" y="0"/>
                    </a:lnTo>
                    <a:lnTo>
                      <a:pt x="0" y="2"/>
                    </a:lnTo>
                    <a:lnTo>
                      <a:pt x="3" y="2"/>
                    </a:lnTo>
                    <a:lnTo>
                      <a:pt x="0" y="0"/>
                    </a:lnTo>
                    <a:lnTo>
                      <a:pt x="0"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82" name="Freeform 225"/>
              <p:cNvSpPr>
                <a:spLocks/>
              </p:cNvSpPr>
              <p:nvPr/>
            </p:nvSpPr>
            <p:spPr bwMode="auto">
              <a:xfrm>
                <a:off x="-4837559" y="3149173"/>
                <a:ext cx="7221"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3" name="Freeform 226"/>
              <p:cNvSpPr>
                <a:spLocks/>
              </p:cNvSpPr>
              <p:nvPr/>
            </p:nvSpPr>
            <p:spPr bwMode="auto">
              <a:xfrm>
                <a:off x="-4608883" y="3149173"/>
                <a:ext cx="7222"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4" name="Freeform 227"/>
              <p:cNvSpPr>
                <a:spLocks/>
              </p:cNvSpPr>
              <p:nvPr/>
            </p:nvSpPr>
            <p:spPr bwMode="auto">
              <a:xfrm>
                <a:off x="-1956240" y="3149173"/>
                <a:ext cx="7222"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5" name="Freeform 228"/>
              <p:cNvSpPr>
                <a:spLocks/>
              </p:cNvSpPr>
              <p:nvPr/>
            </p:nvSpPr>
            <p:spPr bwMode="auto">
              <a:xfrm>
                <a:off x="-3641222" y="3149173"/>
                <a:ext cx="4814"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6" name="Freeform 229"/>
              <p:cNvSpPr>
                <a:spLocks/>
              </p:cNvSpPr>
              <p:nvPr/>
            </p:nvSpPr>
            <p:spPr bwMode="auto">
              <a:xfrm>
                <a:off x="-3422174" y="3149173"/>
                <a:ext cx="12035" cy="2459"/>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0"/>
                      <a:pt x="0"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7" name="Freeform 230"/>
              <p:cNvSpPr>
                <a:spLocks/>
              </p:cNvSpPr>
              <p:nvPr/>
            </p:nvSpPr>
            <p:spPr bwMode="auto">
              <a:xfrm>
                <a:off x="-3171834" y="3149173"/>
                <a:ext cx="7221" cy="2459"/>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88" name="Freeform 231"/>
              <p:cNvSpPr>
                <a:spLocks/>
              </p:cNvSpPr>
              <p:nvPr/>
            </p:nvSpPr>
            <p:spPr bwMode="auto">
              <a:xfrm>
                <a:off x="-2921494" y="3149173"/>
                <a:ext cx="9628"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9" name="Freeform 232"/>
              <p:cNvSpPr>
                <a:spLocks/>
              </p:cNvSpPr>
              <p:nvPr/>
            </p:nvSpPr>
            <p:spPr bwMode="auto">
              <a:xfrm>
                <a:off x="-2399150" y="3149173"/>
                <a:ext cx="4814" cy="2459"/>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0"/>
                      <a:pt x="0" y="0"/>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0" name="Freeform 233"/>
              <p:cNvSpPr>
                <a:spLocks/>
              </p:cNvSpPr>
              <p:nvPr/>
            </p:nvSpPr>
            <p:spPr bwMode="auto">
              <a:xfrm>
                <a:off x="-2187324" y="3149173"/>
                <a:ext cx="12036" cy="2459"/>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1" y="0"/>
                      <a:pt x="1" y="0"/>
                      <a:pt x="1"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1" name="Freeform 234"/>
              <p:cNvSpPr>
                <a:spLocks/>
              </p:cNvSpPr>
              <p:nvPr/>
            </p:nvSpPr>
            <p:spPr bwMode="auto">
              <a:xfrm>
                <a:off x="-1515737" y="3149173"/>
                <a:ext cx="9628" cy="2459"/>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0"/>
                      <a:pt x="0" y="0"/>
                      <a:pt x="0" y="1"/>
                    </a:cubicBezTo>
                    <a:cubicBezTo>
                      <a:pt x="3" y="1"/>
                      <a:pt x="3" y="1"/>
                      <a:pt x="3" y="1"/>
                    </a:cubicBezTo>
                    <a:cubicBezTo>
                      <a:pt x="3"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2" name="Freeform 235"/>
              <p:cNvSpPr>
                <a:spLocks/>
              </p:cNvSpPr>
              <p:nvPr/>
            </p:nvSpPr>
            <p:spPr bwMode="auto">
              <a:xfrm>
                <a:off x="-1746821" y="3149173"/>
                <a:ext cx="9628" cy="2459"/>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0" y="0"/>
                      <a:pt x="1" y="0"/>
                      <a:pt x="1"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3" name="Freeform 236"/>
              <p:cNvSpPr>
                <a:spLocks/>
              </p:cNvSpPr>
              <p:nvPr/>
            </p:nvSpPr>
            <p:spPr bwMode="auto">
              <a:xfrm>
                <a:off x="-2680782" y="3149173"/>
                <a:ext cx="7221"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4" name="Freeform 237"/>
              <p:cNvSpPr>
                <a:spLocks noEditPoints="1"/>
              </p:cNvSpPr>
              <p:nvPr/>
            </p:nvSpPr>
            <p:spPr bwMode="auto">
              <a:xfrm>
                <a:off x="-6346822" y="2366960"/>
                <a:ext cx="5613397" cy="3281360"/>
              </a:xfrm>
              <a:custGeom>
                <a:avLst/>
                <a:gdLst/>
                <a:ahLst/>
                <a:cxnLst>
                  <a:cxn ang="0">
                    <a:pos x="215" y="38"/>
                  </a:cxn>
                  <a:cxn ang="0">
                    <a:pos x="535" y="111"/>
                  </a:cxn>
                  <a:cxn ang="0">
                    <a:pos x="485" y="112"/>
                  </a:cxn>
                  <a:cxn ang="0">
                    <a:pos x="527" y="211"/>
                  </a:cxn>
                  <a:cxn ang="0">
                    <a:pos x="575" y="331"/>
                  </a:cxn>
                  <a:cxn ang="0">
                    <a:pos x="605" y="324"/>
                  </a:cxn>
                  <a:cxn ang="0">
                    <a:pos x="651" y="221"/>
                  </a:cxn>
                  <a:cxn ang="0">
                    <a:pos x="704" y="118"/>
                  </a:cxn>
                  <a:cxn ang="0">
                    <a:pos x="688" y="109"/>
                  </a:cxn>
                  <a:cxn ang="0">
                    <a:pos x="894" y="6"/>
                  </a:cxn>
                  <a:cxn ang="0">
                    <a:pos x="1266" y="104"/>
                  </a:cxn>
                  <a:cxn ang="0">
                    <a:pos x="1344" y="208"/>
                  </a:cxn>
                  <a:cxn ang="0">
                    <a:pos x="1450" y="323"/>
                  </a:cxn>
                  <a:cxn ang="0">
                    <a:pos x="1492" y="475"/>
                  </a:cxn>
                  <a:cxn ang="0">
                    <a:pos x="1467" y="667"/>
                  </a:cxn>
                  <a:cxn ang="0">
                    <a:pos x="1428" y="807"/>
                  </a:cxn>
                  <a:cxn ang="0">
                    <a:pos x="1219" y="787"/>
                  </a:cxn>
                  <a:cxn ang="0">
                    <a:pos x="1138" y="666"/>
                  </a:cxn>
                  <a:cxn ang="0">
                    <a:pos x="1104" y="556"/>
                  </a:cxn>
                  <a:cxn ang="0">
                    <a:pos x="1085" y="446"/>
                  </a:cxn>
                  <a:cxn ang="0">
                    <a:pos x="1057" y="579"/>
                  </a:cxn>
                  <a:cxn ang="0">
                    <a:pos x="1023" y="667"/>
                  </a:cxn>
                  <a:cxn ang="0">
                    <a:pos x="958" y="787"/>
                  </a:cxn>
                  <a:cxn ang="0">
                    <a:pos x="749" y="787"/>
                  </a:cxn>
                  <a:cxn ang="0">
                    <a:pos x="712" y="667"/>
                  </a:cxn>
                  <a:cxn ang="0">
                    <a:pos x="679" y="557"/>
                  </a:cxn>
                  <a:cxn ang="0">
                    <a:pos x="669" y="459"/>
                  </a:cxn>
                  <a:cxn ang="0">
                    <a:pos x="625" y="668"/>
                  </a:cxn>
                  <a:cxn ang="0">
                    <a:pos x="584" y="786"/>
                  </a:cxn>
                  <a:cxn ang="0">
                    <a:pos x="502" y="863"/>
                  </a:cxn>
                  <a:cxn ang="0">
                    <a:pos x="417" y="787"/>
                  </a:cxn>
                  <a:cxn ang="0">
                    <a:pos x="403" y="753"/>
                  </a:cxn>
                  <a:cxn ang="0">
                    <a:pos x="353" y="578"/>
                  </a:cxn>
                  <a:cxn ang="0">
                    <a:pos x="339" y="435"/>
                  </a:cxn>
                  <a:cxn ang="0">
                    <a:pos x="319" y="557"/>
                  </a:cxn>
                  <a:cxn ang="0">
                    <a:pos x="270" y="668"/>
                  </a:cxn>
                  <a:cxn ang="0">
                    <a:pos x="214" y="785"/>
                  </a:cxn>
                  <a:cxn ang="0">
                    <a:pos x="46" y="785"/>
                  </a:cxn>
                  <a:cxn ang="0">
                    <a:pos x="28" y="667"/>
                  </a:cxn>
                  <a:cxn ang="0">
                    <a:pos x="10" y="574"/>
                  </a:cxn>
                  <a:cxn ang="0">
                    <a:pos x="1" y="452"/>
                  </a:cxn>
                  <a:cxn ang="0">
                    <a:pos x="23" y="324"/>
                  </a:cxn>
                  <a:cxn ang="0">
                    <a:pos x="29" y="309"/>
                  </a:cxn>
                  <a:cxn ang="0">
                    <a:pos x="84" y="209"/>
                  </a:cxn>
                  <a:cxn ang="0">
                    <a:pos x="162" y="81"/>
                  </a:cxn>
                  <a:cxn ang="0">
                    <a:pos x="214" y="36"/>
                  </a:cxn>
                  <a:cxn ang="0">
                    <a:pos x="23" y="318"/>
                  </a:cxn>
                  <a:cxn ang="0">
                    <a:pos x="38" y="769"/>
                  </a:cxn>
                  <a:cxn ang="0">
                    <a:pos x="273" y="667"/>
                  </a:cxn>
                  <a:cxn ang="0">
                    <a:pos x="464" y="848"/>
                  </a:cxn>
                  <a:cxn ang="0">
                    <a:pos x="590" y="776"/>
                  </a:cxn>
                  <a:cxn ang="0">
                    <a:pos x="899" y="852"/>
                  </a:cxn>
                  <a:cxn ang="0">
                    <a:pos x="1345" y="872"/>
                  </a:cxn>
                  <a:cxn ang="0">
                    <a:pos x="1474" y="366"/>
                  </a:cxn>
                  <a:cxn ang="0">
                    <a:pos x="1236" y="87"/>
                  </a:cxn>
                  <a:cxn ang="0">
                    <a:pos x="742" y="53"/>
                  </a:cxn>
                  <a:cxn ang="0">
                    <a:pos x="577" y="331"/>
                  </a:cxn>
                </a:cxnLst>
                <a:rect l="0" t="0" r="r" b="b"/>
                <a:pathLst>
                  <a:path w="1494" h="872">
                    <a:moveTo>
                      <a:pt x="484" y="111"/>
                    </a:moveTo>
                    <a:cubicBezTo>
                      <a:pt x="484" y="111"/>
                      <a:pt x="484" y="111"/>
                      <a:pt x="484" y="111"/>
                    </a:cubicBezTo>
                    <a:cubicBezTo>
                      <a:pt x="485" y="111"/>
                      <a:pt x="485" y="111"/>
                      <a:pt x="485" y="111"/>
                    </a:cubicBezTo>
                    <a:cubicBezTo>
                      <a:pt x="485" y="111"/>
                      <a:pt x="485" y="111"/>
                      <a:pt x="484" y="111"/>
                    </a:cubicBezTo>
                    <a:cubicBezTo>
                      <a:pt x="484" y="111"/>
                      <a:pt x="484" y="111"/>
                      <a:pt x="484" y="111"/>
                    </a:cubicBezTo>
                    <a:moveTo>
                      <a:pt x="165" y="78"/>
                    </a:moveTo>
                    <a:cubicBezTo>
                      <a:pt x="166" y="78"/>
                      <a:pt x="169" y="75"/>
                      <a:pt x="173" y="71"/>
                    </a:cubicBezTo>
                    <a:cubicBezTo>
                      <a:pt x="175" y="69"/>
                      <a:pt x="178" y="67"/>
                      <a:pt x="180" y="65"/>
                    </a:cubicBezTo>
                    <a:cubicBezTo>
                      <a:pt x="191" y="56"/>
                      <a:pt x="205" y="44"/>
                      <a:pt x="215" y="38"/>
                    </a:cubicBezTo>
                    <a:cubicBezTo>
                      <a:pt x="224" y="33"/>
                      <a:pt x="240" y="25"/>
                      <a:pt x="255" y="18"/>
                    </a:cubicBezTo>
                    <a:cubicBezTo>
                      <a:pt x="271" y="12"/>
                      <a:pt x="286" y="6"/>
                      <a:pt x="292" y="5"/>
                    </a:cubicBezTo>
                    <a:cubicBezTo>
                      <a:pt x="299" y="4"/>
                      <a:pt x="312" y="1"/>
                      <a:pt x="331" y="1"/>
                    </a:cubicBezTo>
                    <a:cubicBezTo>
                      <a:pt x="347" y="1"/>
                      <a:pt x="367" y="3"/>
                      <a:pt x="390" y="8"/>
                    </a:cubicBezTo>
                    <a:cubicBezTo>
                      <a:pt x="429" y="17"/>
                      <a:pt x="474" y="38"/>
                      <a:pt x="501" y="55"/>
                    </a:cubicBezTo>
                    <a:cubicBezTo>
                      <a:pt x="509" y="60"/>
                      <a:pt x="525" y="74"/>
                      <a:pt x="539" y="88"/>
                    </a:cubicBezTo>
                    <a:cubicBezTo>
                      <a:pt x="546" y="94"/>
                      <a:pt x="553" y="100"/>
                      <a:pt x="558" y="105"/>
                    </a:cubicBezTo>
                    <a:cubicBezTo>
                      <a:pt x="561" y="107"/>
                      <a:pt x="563" y="109"/>
                      <a:pt x="564" y="111"/>
                    </a:cubicBezTo>
                    <a:cubicBezTo>
                      <a:pt x="535" y="111"/>
                      <a:pt x="535" y="111"/>
                      <a:pt x="535" y="111"/>
                    </a:cubicBezTo>
                    <a:cubicBezTo>
                      <a:pt x="535" y="111"/>
                      <a:pt x="535" y="111"/>
                      <a:pt x="535" y="111"/>
                    </a:cubicBezTo>
                    <a:cubicBezTo>
                      <a:pt x="534" y="112"/>
                      <a:pt x="534" y="112"/>
                      <a:pt x="534" y="112"/>
                    </a:cubicBezTo>
                    <a:cubicBezTo>
                      <a:pt x="534" y="111"/>
                      <a:pt x="534" y="111"/>
                      <a:pt x="534" y="111"/>
                    </a:cubicBezTo>
                    <a:cubicBezTo>
                      <a:pt x="486" y="111"/>
                      <a:pt x="486" y="111"/>
                      <a:pt x="486" y="111"/>
                    </a:cubicBezTo>
                    <a:cubicBezTo>
                      <a:pt x="486" y="111"/>
                      <a:pt x="486" y="111"/>
                      <a:pt x="486" y="111"/>
                    </a:cubicBezTo>
                    <a:cubicBezTo>
                      <a:pt x="486" y="112"/>
                      <a:pt x="486" y="112"/>
                      <a:pt x="486" y="112"/>
                    </a:cubicBezTo>
                    <a:cubicBezTo>
                      <a:pt x="486" y="112"/>
                      <a:pt x="486" y="112"/>
                      <a:pt x="486" y="112"/>
                    </a:cubicBezTo>
                    <a:cubicBezTo>
                      <a:pt x="485" y="112"/>
                      <a:pt x="485" y="112"/>
                      <a:pt x="485" y="112"/>
                    </a:cubicBezTo>
                    <a:cubicBezTo>
                      <a:pt x="485" y="112"/>
                      <a:pt x="485" y="112"/>
                      <a:pt x="485" y="112"/>
                    </a:cubicBezTo>
                    <a:cubicBezTo>
                      <a:pt x="485" y="112"/>
                      <a:pt x="487" y="116"/>
                      <a:pt x="490" y="122"/>
                    </a:cubicBezTo>
                    <a:cubicBezTo>
                      <a:pt x="499" y="140"/>
                      <a:pt x="517" y="179"/>
                      <a:pt x="525" y="208"/>
                    </a:cubicBezTo>
                    <a:cubicBezTo>
                      <a:pt x="525" y="208"/>
                      <a:pt x="525" y="208"/>
                      <a:pt x="525" y="208"/>
                    </a:cubicBezTo>
                    <a:cubicBezTo>
                      <a:pt x="525" y="209"/>
                      <a:pt x="525" y="209"/>
                      <a:pt x="525" y="209"/>
                    </a:cubicBezTo>
                    <a:cubicBezTo>
                      <a:pt x="525" y="209"/>
                      <a:pt x="525" y="209"/>
                      <a:pt x="525" y="209"/>
                    </a:cubicBezTo>
                    <a:cubicBezTo>
                      <a:pt x="525" y="209"/>
                      <a:pt x="525" y="209"/>
                      <a:pt x="525" y="209"/>
                    </a:cubicBezTo>
                    <a:cubicBezTo>
                      <a:pt x="525" y="209"/>
                      <a:pt x="525" y="209"/>
                      <a:pt x="525" y="209"/>
                    </a:cubicBezTo>
                    <a:cubicBezTo>
                      <a:pt x="525" y="209"/>
                      <a:pt x="525" y="209"/>
                      <a:pt x="525" y="209"/>
                    </a:cubicBezTo>
                    <a:cubicBezTo>
                      <a:pt x="525" y="209"/>
                      <a:pt x="526" y="210"/>
                      <a:pt x="527" y="211"/>
                    </a:cubicBezTo>
                    <a:cubicBezTo>
                      <a:pt x="533" y="220"/>
                      <a:pt x="556" y="254"/>
                      <a:pt x="570" y="309"/>
                    </a:cubicBezTo>
                    <a:cubicBezTo>
                      <a:pt x="571" y="309"/>
                      <a:pt x="571" y="309"/>
                      <a:pt x="571" y="309"/>
                    </a:cubicBezTo>
                    <a:cubicBezTo>
                      <a:pt x="571" y="310"/>
                      <a:pt x="571" y="310"/>
                      <a:pt x="571" y="310"/>
                    </a:cubicBezTo>
                    <a:cubicBezTo>
                      <a:pt x="570" y="310"/>
                      <a:pt x="570" y="310"/>
                      <a:pt x="570" y="310"/>
                    </a:cubicBezTo>
                    <a:cubicBezTo>
                      <a:pt x="571" y="314"/>
                      <a:pt x="572" y="318"/>
                      <a:pt x="573" y="323"/>
                    </a:cubicBezTo>
                    <a:cubicBezTo>
                      <a:pt x="574" y="323"/>
                      <a:pt x="574" y="323"/>
                      <a:pt x="574" y="323"/>
                    </a:cubicBezTo>
                    <a:cubicBezTo>
                      <a:pt x="574" y="324"/>
                      <a:pt x="574" y="324"/>
                      <a:pt x="574" y="324"/>
                    </a:cubicBezTo>
                    <a:cubicBezTo>
                      <a:pt x="573" y="324"/>
                      <a:pt x="573" y="324"/>
                      <a:pt x="573" y="324"/>
                    </a:cubicBezTo>
                    <a:cubicBezTo>
                      <a:pt x="574" y="326"/>
                      <a:pt x="574" y="329"/>
                      <a:pt x="575" y="331"/>
                    </a:cubicBezTo>
                    <a:cubicBezTo>
                      <a:pt x="575" y="331"/>
                      <a:pt x="575" y="333"/>
                      <a:pt x="576" y="337"/>
                    </a:cubicBezTo>
                    <a:cubicBezTo>
                      <a:pt x="579" y="349"/>
                      <a:pt x="584" y="376"/>
                      <a:pt x="587" y="402"/>
                    </a:cubicBezTo>
                    <a:cubicBezTo>
                      <a:pt x="587" y="402"/>
                      <a:pt x="587" y="402"/>
                      <a:pt x="587" y="402"/>
                    </a:cubicBezTo>
                    <a:cubicBezTo>
                      <a:pt x="588" y="406"/>
                      <a:pt x="588" y="406"/>
                      <a:pt x="588" y="406"/>
                    </a:cubicBezTo>
                    <a:cubicBezTo>
                      <a:pt x="588" y="406"/>
                      <a:pt x="588" y="406"/>
                      <a:pt x="588" y="406"/>
                    </a:cubicBezTo>
                    <a:cubicBezTo>
                      <a:pt x="590" y="405"/>
                      <a:pt x="590" y="405"/>
                      <a:pt x="590" y="405"/>
                    </a:cubicBezTo>
                    <a:cubicBezTo>
                      <a:pt x="590" y="405"/>
                      <a:pt x="590" y="405"/>
                      <a:pt x="590" y="405"/>
                    </a:cubicBezTo>
                    <a:cubicBezTo>
                      <a:pt x="592" y="385"/>
                      <a:pt x="592" y="385"/>
                      <a:pt x="592" y="385"/>
                    </a:cubicBezTo>
                    <a:cubicBezTo>
                      <a:pt x="595" y="363"/>
                      <a:pt x="600" y="342"/>
                      <a:pt x="605" y="324"/>
                    </a:cubicBezTo>
                    <a:cubicBezTo>
                      <a:pt x="604" y="324"/>
                      <a:pt x="604" y="324"/>
                      <a:pt x="604" y="324"/>
                    </a:cubicBezTo>
                    <a:cubicBezTo>
                      <a:pt x="604" y="323"/>
                      <a:pt x="604" y="323"/>
                      <a:pt x="604" y="323"/>
                    </a:cubicBezTo>
                    <a:cubicBezTo>
                      <a:pt x="605" y="323"/>
                      <a:pt x="605" y="323"/>
                      <a:pt x="605" y="323"/>
                    </a:cubicBezTo>
                    <a:cubicBezTo>
                      <a:pt x="606" y="318"/>
                      <a:pt x="608" y="314"/>
                      <a:pt x="609" y="310"/>
                    </a:cubicBezTo>
                    <a:cubicBezTo>
                      <a:pt x="608" y="310"/>
                      <a:pt x="608" y="310"/>
                      <a:pt x="608" y="310"/>
                    </a:cubicBezTo>
                    <a:cubicBezTo>
                      <a:pt x="608" y="309"/>
                      <a:pt x="608" y="309"/>
                      <a:pt x="608" y="309"/>
                    </a:cubicBezTo>
                    <a:cubicBezTo>
                      <a:pt x="609" y="309"/>
                      <a:pt x="609" y="309"/>
                      <a:pt x="609" y="309"/>
                    </a:cubicBezTo>
                    <a:cubicBezTo>
                      <a:pt x="616" y="288"/>
                      <a:pt x="624" y="271"/>
                      <a:pt x="631" y="256"/>
                    </a:cubicBezTo>
                    <a:cubicBezTo>
                      <a:pt x="639" y="241"/>
                      <a:pt x="646" y="229"/>
                      <a:pt x="651" y="221"/>
                    </a:cubicBezTo>
                    <a:cubicBezTo>
                      <a:pt x="654" y="217"/>
                      <a:pt x="656" y="214"/>
                      <a:pt x="657" y="212"/>
                    </a:cubicBezTo>
                    <a:cubicBezTo>
                      <a:pt x="659" y="210"/>
                      <a:pt x="660" y="209"/>
                      <a:pt x="660" y="209"/>
                    </a:cubicBezTo>
                    <a:cubicBezTo>
                      <a:pt x="660" y="209"/>
                      <a:pt x="660" y="209"/>
                      <a:pt x="660" y="209"/>
                    </a:cubicBezTo>
                    <a:cubicBezTo>
                      <a:pt x="660" y="209"/>
                      <a:pt x="660" y="209"/>
                      <a:pt x="660" y="209"/>
                    </a:cubicBezTo>
                    <a:cubicBezTo>
                      <a:pt x="659" y="209"/>
                      <a:pt x="659" y="209"/>
                      <a:pt x="659" y="209"/>
                    </a:cubicBezTo>
                    <a:cubicBezTo>
                      <a:pt x="659" y="208"/>
                      <a:pt x="659" y="208"/>
                      <a:pt x="659" y="208"/>
                    </a:cubicBezTo>
                    <a:cubicBezTo>
                      <a:pt x="660" y="208"/>
                      <a:pt x="660" y="208"/>
                      <a:pt x="660" y="208"/>
                    </a:cubicBezTo>
                    <a:cubicBezTo>
                      <a:pt x="670" y="174"/>
                      <a:pt x="682" y="151"/>
                      <a:pt x="692" y="135"/>
                    </a:cubicBezTo>
                    <a:cubicBezTo>
                      <a:pt x="696" y="127"/>
                      <a:pt x="701" y="121"/>
                      <a:pt x="704" y="118"/>
                    </a:cubicBezTo>
                    <a:cubicBezTo>
                      <a:pt x="705" y="116"/>
                      <a:pt x="706" y="114"/>
                      <a:pt x="707" y="114"/>
                    </a:cubicBezTo>
                    <a:cubicBezTo>
                      <a:pt x="708" y="113"/>
                      <a:pt x="708" y="112"/>
                      <a:pt x="708" y="112"/>
                    </a:cubicBezTo>
                    <a:cubicBezTo>
                      <a:pt x="708" y="112"/>
                      <a:pt x="708" y="112"/>
                      <a:pt x="708" y="112"/>
                    </a:cubicBezTo>
                    <a:cubicBezTo>
                      <a:pt x="707" y="112"/>
                      <a:pt x="707" y="112"/>
                      <a:pt x="707" y="112"/>
                    </a:cubicBezTo>
                    <a:cubicBezTo>
                      <a:pt x="707" y="111"/>
                      <a:pt x="707" y="111"/>
                      <a:pt x="707" y="111"/>
                    </a:cubicBezTo>
                    <a:cubicBezTo>
                      <a:pt x="709" y="111"/>
                      <a:pt x="709" y="111"/>
                      <a:pt x="709" y="111"/>
                    </a:cubicBezTo>
                    <a:cubicBezTo>
                      <a:pt x="710" y="111"/>
                      <a:pt x="710" y="111"/>
                      <a:pt x="710" y="111"/>
                    </a:cubicBezTo>
                    <a:cubicBezTo>
                      <a:pt x="687" y="110"/>
                      <a:pt x="687" y="110"/>
                      <a:pt x="687" y="110"/>
                    </a:cubicBezTo>
                    <a:cubicBezTo>
                      <a:pt x="687" y="110"/>
                      <a:pt x="687" y="110"/>
                      <a:pt x="688" y="109"/>
                    </a:cubicBezTo>
                    <a:cubicBezTo>
                      <a:pt x="689" y="107"/>
                      <a:pt x="691" y="105"/>
                      <a:pt x="694" y="102"/>
                    </a:cubicBezTo>
                    <a:cubicBezTo>
                      <a:pt x="698" y="96"/>
                      <a:pt x="704" y="89"/>
                      <a:pt x="712" y="81"/>
                    </a:cubicBezTo>
                    <a:cubicBezTo>
                      <a:pt x="712" y="81"/>
                      <a:pt x="712" y="81"/>
                      <a:pt x="712" y="81"/>
                    </a:cubicBezTo>
                    <a:cubicBezTo>
                      <a:pt x="712" y="80"/>
                      <a:pt x="712" y="80"/>
                      <a:pt x="712" y="80"/>
                    </a:cubicBezTo>
                    <a:cubicBezTo>
                      <a:pt x="713" y="80"/>
                      <a:pt x="713" y="80"/>
                      <a:pt x="713" y="80"/>
                    </a:cubicBezTo>
                    <a:cubicBezTo>
                      <a:pt x="721" y="72"/>
                      <a:pt x="731" y="63"/>
                      <a:pt x="743" y="55"/>
                    </a:cubicBezTo>
                    <a:cubicBezTo>
                      <a:pt x="758" y="43"/>
                      <a:pt x="775" y="33"/>
                      <a:pt x="795" y="24"/>
                    </a:cubicBezTo>
                    <a:cubicBezTo>
                      <a:pt x="820" y="13"/>
                      <a:pt x="849" y="5"/>
                      <a:pt x="881" y="5"/>
                    </a:cubicBezTo>
                    <a:cubicBezTo>
                      <a:pt x="885" y="5"/>
                      <a:pt x="890" y="6"/>
                      <a:pt x="894" y="6"/>
                    </a:cubicBezTo>
                    <a:cubicBezTo>
                      <a:pt x="894" y="6"/>
                      <a:pt x="894" y="6"/>
                      <a:pt x="894" y="6"/>
                    </a:cubicBezTo>
                    <a:cubicBezTo>
                      <a:pt x="894" y="6"/>
                      <a:pt x="894" y="6"/>
                      <a:pt x="894" y="6"/>
                    </a:cubicBezTo>
                    <a:cubicBezTo>
                      <a:pt x="894" y="6"/>
                      <a:pt x="896" y="6"/>
                      <a:pt x="900" y="6"/>
                    </a:cubicBezTo>
                    <a:cubicBezTo>
                      <a:pt x="918" y="6"/>
                      <a:pt x="971" y="7"/>
                      <a:pt x="1029" y="19"/>
                    </a:cubicBezTo>
                    <a:cubicBezTo>
                      <a:pt x="1083" y="31"/>
                      <a:pt x="1129" y="40"/>
                      <a:pt x="1203" y="73"/>
                    </a:cubicBezTo>
                    <a:cubicBezTo>
                      <a:pt x="1207" y="75"/>
                      <a:pt x="1210" y="76"/>
                      <a:pt x="1214" y="78"/>
                    </a:cubicBezTo>
                    <a:cubicBezTo>
                      <a:pt x="1217" y="80"/>
                      <a:pt x="1221" y="81"/>
                      <a:pt x="1225" y="83"/>
                    </a:cubicBezTo>
                    <a:cubicBezTo>
                      <a:pt x="1228" y="85"/>
                      <a:pt x="1232" y="87"/>
                      <a:pt x="1235" y="88"/>
                    </a:cubicBezTo>
                    <a:cubicBezTo>
                      <a:pt x="1245" y="93"/>
                      <a:pt x="1255" y="98"/>
                      <a:pt x="1266" y="104"/>
                    </a:cubicBezTo>
                    <a:cubicBezTo>
                      <a:pt x="1274" y="109"/>
                      <a:pt x="1283" y="113"/>
                      <a:pt x="1292" y="118"/>
                    </a:cubicBezTo>
                    <a:cubicBezTo>
                      <a:pt x="1292" y="118"/>
                      <a:pt x="1294" y="120"/>
                      <a:pt x="1299" y="122"/>
                    </a:cubicBezTo>
                    <a:cubicBezTo>
                      <a:pt x="1303" y="125"/>
                      <a:pt x="1309" y="129"/>
                      <a:pt x="1317" y="134"/>
                    </a:cubicBezTo>
                    <a:cubicBezTo>
                      <a:pt x="1318" y="135"/>
                      <a:pt x="1319" y="136"/>
                      <a:pt x="1321" y="137"/>
                    </a:cubicBezTo>
                    <a:cubicBezTo>
                      <a:pt x="1322" y="138"/>
                      <a:pt x="1324" y="139"/>
                      <a:pt x="1325" y="140"/>
                    </a:cubicBezTo>
                    <a:cubicBezTo>
                      <a:pt x="1349" y="156"/>
                      <a:pt x="1380" y="179"/>
                      <a:pt x="1404" y="207"/>
                    </a:cubicBezTo>
                    <a:cubicBezTo>
                      <a:pt x="1344" y="207"/>
                      <a:pt x="1344" y="207"/>
                      <a:pt x="1344" y="207"/>
                    </a:cubicBezTo>
                    <a:cubicBezTo>
                      <a:pt x="1344" y="207"/>
                      <a:pt x="1344" y="208"/>
                      <a:pt x="1345" y="208"/>
                    </a:cubicBezTo>
                    <a:cubicBezTo>
                      <a:pt x="1344" y="208"/>
                      <a:pt x="1344" y="208"/>
                      <a:pt x="1344" y="208"/>
                    </a:cubicBezTo>
                    <a:cubicBezTo>
                      <a:pt x="1344" y="209"/>
                      <a:pt x="1344" y="209"/>
                      <a:pt x="1344" y="209"/>
                    </a:cubicBezTo>
                    <a:cubicBezTo>
                      <a:pt x="1343" y="209"/>
                      <a:pt x="1343" y="209"/>
                      <a:pt x="1343" y="209"/>
                    </a:cubicBezTo>
                    <a:cubicBezTo>
                      <a:pt x="1344" y="209"/>
                      <a:pt x="1344" y="209"/>
                      <a:pt x="1344" y="209"/>
                    </a:cubicBezTo>
                    <a:cubicBezTo>
                      <a:pt x="1344" y="209"/>
                      <a:pt x="1345" y="210"/>
                      <a:pt x="1348" y="212"/>
                    </a:cubicBezTo>
                    <a:cubicBezTo>
                      <a:pt x="1362" y="224"/>
                      <a:pt x="1407" y="263"/>
                      <a:pt x="1440" y="309"/>
                    </a:cubicBezTo>
                    <a:cubicBezTo>
                      <a:pt x="1442" y="309"/>
                      <a:pt x="1442" y="309"/>
                      <a:pt x="1442" y="309"/>
                    </a:cubicBezTo>
                    <a:cubicBezTo>
                      <a:pt x="1442" y="310"/>
                      <a:pt x="1442" y="310"/>
                      <a:pt x="1442" y="310"/>
                    </a:cubicBezTo>
                    <a:cubicBezTo>
                      <a:pt x="1441" y="310"/>
                      <a:pt x="1441" y="310"/>
                      <a:pt x="1441" y="310"/>
                    </a:cubicBezTo>
                    <a:cubicBezTo>
                      <a:pt x="1444" y="314"/>
                      <a:pt x="1447" y="318"/>
                      <a:pt x="1450" y="323"/>
                    </a:cubicBezTo>
                    <a:cubicBezTo>
                      <a:pt x="1451" y="323"/>
                      <a:pt x="1451" y="323"/>
                      <a:pt x="1451" y="323"/>
                    </a:cubicBezTo>
                    <a:cubicBezTo>
                      <a:pt x="1451" y="324"/>
                      <a:pt x="1451" y="324"/>
                      <a:pt x="1451" y="324"/>
                    </a:cubicBezTo>
                    <a:cubicBezTo>
                      <a:pt x="1450" y="324"/>
                      <a:pt x="1450" y="324"/>
                      <a:pt x="1450" y="324"/>
                    </a:cubicBezTo>
                    <a:cubicBezTo>
                      <a:pt x="1459" y="338"/>
                      <a:pt x="1467" y="352"/>
                      <a:pt x="1472" y="367"/>
                    </a:cubicBezTo>
                    <a:cubicBezTo>
                      <a:pt x="1480" y="388"/>
                      <a:pt x="1485" y="407"/>
                      <a:pt x="1488" y="425"/>
                    </a:cubicBezTo>
                    <a:cubicBezTo>
                      <a:pt x="1489" y="425"/>
                      <a:pt x="1489" y="425"/>
                      <a:pt x="1489" y="425"/>
                    </a:cubicBezTo>
                    <a:cubicBezTo>
                      <a:pt x="1489" y="426"/>
                      <a:pt x="1489" y="426"/>
                      <a:pt x="1489" y="426"/>
                    </a:cubicBezTo>
                    <a:cubicBezTo>
                      <a:pt x="1488" y="426"/>
                      <a:pt x="1488" y="426"/>
                      <a:pt x="1488" y="426"/>
                    </a:cubicBezTo>
                    <a:cubicBezTo>
                      <a:pt x="1491" y="442"/>
                      <a:pt x="1492" y="458"/>
                      <a:pt x="1492" y="475"/>
                    </a:cubicBezTo>
                    <a:cubicBezTo>
                      <a:pt x="1492" y="498"/>
                      <a:pt x="1490" y="524"/>
                      <a:pt x="1485" y="556"/>
                    </a:cubicBezTo>
                    <a:cubicBezTo>
                      <a:pt x="1486" y="556"/>
                      <a:pt x="1486" y="556"/>
                      <a:pt x="1486" y="556"/>
                    </a:cubicBezTo>
                    <a:cubicBezTo>
                      <a:pt x="1486" y="557"/>
                      <a:pt x="1486" y="557"/>
                      <a:pt x="1486" y="557"/>
                    </a:cubicBezTo>
                    <a:cubicBezTo>
                      <a:pt x="1485" y="557"/>
                      <a:pt x="1485" y="557"/>
                      <a:pt x="1485" y="557"/>
                    </a:cubicBezTo>
                    <a:cubicBezTo>
                      <a:pt x="1483" y="574"/>
                      <a:pt x="1480" y="593"/>
                      <a:pt x="1477" y="614"/>
                    </a:cubicBezTo>
                    <a:cubicBezTo>
                      <a:pt x="1474" y="632"/>
                      <a:pt x="1470" y="650"/>
                      <a:pt x="1467" y="666"/>
                    </a:cubicBezTo>
                    <a:cubicBezTo>
                      <a:pt x="1468" y="666"/>
                      <a:pt x="1468" y="666"/>
                      <a:pt x="1468" y="666"/>
                    </a:cubicBezTo>
                    <a:cubicBezTo>
                      <a:pt x="1468" y="667"/>
                      <a:pt x="1468" y="667"/>
                      <a:pt x="1468" y="667"/>
                    </a:cubicBezTo>
                    <a:cubicBezTo>
                      <a:pt x="1467" y="667"/>
                      <a:pt x="1467" y="667"/>
                      <a:pt x="1467" y="667"/>
                    </a:cubicBezTo>
                    <a:cubicBezTo>
                      <a:pt x="1460" y="703"/>
                      <a:pt x="1453" y="732"/>
                      <a:pt x="1447" y="753"/>
                    </a:cubicBezTo>
                    <a:cubicBezTo>
                      <a:pt x="1447" y="753"/>
                      <a:pt x="1447" y="753"/>
                      <a:pt x="1447" y="753"/>
                    </a:cubicBezTo>
                    <a:cubicBezTo>
                      <a:pt x="1447" y="754"/>
                      <a:pt x="1447" y="754"/>
                      <a:pt x="1447" y="754"/>
                    </a:cubicBezTo>
                    <a:cubicBezTo>
                      <a:pt x="1446" y="754"/>
                      <a:pt x="1446" y="754"/>
                      <a:pt x="1446" y="754"/>
                    </a:cubicBezTo>
                    <a:cubicBezTo>
                      <a:pt x="1446" y="756"/>
                      <a:pt x="1445" y="759"/>
                      <a:pt x="1444" y="761"/>
                    </a:cubicBezTo>
                    <a:cubicBezTo>
                      <a:pt x="1440" y="777"/>
                      <a:pt x="1436" y="788"/>
                      <a:pt x="1433" y="796"/>
                    </a:cubicBezTo>
                    <a:cubicBezTo>
                      <a:pt x="1431" y="799"/>
                      <a:pt x="1430" y="802"/>
                      <a:pt x="1429" y="804"/>
                    </a:cubicBezTo>
                    <a:cubicBezTo>
                      <a:pt x="1429" y="806"/>
                      <a:pt x="1428" y="807"/>
                      <a:pt x="1428" y="807"/>
                    </a:cubicBezTo>
                    <a:cubicBezTo>
                      <a:pt x="1428" y="807"/>
                      <a:pt x="1428" y="807"/>
                      <a:pt x="1428" y="807"/>
                    </a:cubicBezTo>
                    <a:cubicBezTo>
                      <a:pt x="1428" y="807"/>
                      <a:pt x="1428" y="807"/>
                      <a:pt x="1428" y="807"/>
                    </a:cubicBezTo>
                    <a:cubicBezTo>
                      <a:pt x="1428" y="807"/>
                      <a:pt x="1428" y="808"/>
                      <a:pt x="1427" y="809"/>
                    </a:cubicBezTo>
                    <a:cubicBezTo>
                      <a:pt x="1425" y="814"/>
                      <a:pt x="1419" y="828"/>
                      <a:pt x="1411" y="840"/>
                    </a:cubicBezTo>
                    <a:cubicBezTo>
                      <a:pt x="1403" y="853"/>
                      <a:pt x="1392" y="864"/>
                      <a:pt x="1381" y="867"/>
                    </a:cubicBezTo>
                    <a:cubicBezTo>
                      <a:pt x="1374" y="869"/>
                      <a:pt x="1365" y="870"/>
                      <a:pt x="1355" y="870"/>
                    </a:cubicBezTo>
                    <a:cubicBezTo>
                      <a:pt x="1330" y="870"/>
                      <a:pt x="1296" y="860"/>
                      <a:pt x="1250" y="816"/>
                    </a:cubicBezTo>
                    <a:cubicBezTo>
                      <a:pt x="1243" y="809"/>
                      <a:pt x="1236" y="803"/>
                      <a:pt x="1230" y="797"/>
                    </a:cubicBezTo>
                    <a:cubicBezTo>
                      <a:pt x="1227" y="793"/>
                      <a:pt x="1224" y="790"/>
                      <a:pt x="1221" y="787"/>
                    </a:cubicBezTo>
                    <a:cubicBezTo>
                      <a:pt x="1219" y="787"/>
                      <a:pt x="1219" y="787"/>
                      <a:pt x="1219" y="787"/>
                    </a:cubicBezTo>
                    <a:cubicBezTo>
                      <a:pt x="1219" y="786"/>
                      <a:pt x="1219" y="786"/>
                      <a:pt x="1219" y="786"/>
                    </a:cubicBezTo>
                    <a:cubicBezTo>
                      <a:pt x="1220" y="786"/>
                      <a:pt x="1220" y="786"/>
                      <a:pt x="1220" y="786"/>
                    </a:cubicBezTo>
                    <a:cubicBezTo>
                      <a:pt x="1209" y="775"/>
                      <a:pt x="1199" y="765"/>
                      <a:pt x="1191" y="754"/>
                    </a:cubicBezTo>
                    <a:cubicBezTo>
                      <a:pt x="1189" y="754"/>
                      <a:pt x="1189" y="754"/>
                      <a:pt x="1189" y="754"/>
                    </a:cubicBezTo>
                    <a:cubicBezTo>
                      <a:pt x="1189" y="753"/>
                      <a:pt x="1189" y="753"/>
                      <a:pt x="1189" y="753"/>
                    </a:cubicBezTo>
                    <a:cubicBezTo>
                      <a:pt x="1190" y="753"/>
                      <a:pt x="1190" y="753"/>
                      <a:pt x="1190" y="753"/>
                    </a:cubicBezTo>
                    <a:cubicBezTo>
                      <a:pt x="1169" y="726"/>
                      <a:pt x="1154" y="700"/>
                      <a:pt x="1139" y="667"/>
                    </a:cubicBezTo>
                    <a:cubicBezTo>
                      <a:pt x="1138" y="667"/>
                      <a:pt x="1138" y="667"/>
                      <a:pt x="1138" y="667"/>
                    </a:cubicBezTo>
                    <a:cubicBezTo>
                      <a:pt x="1138" y="666"/>
                      <a:pt x="1138" y="666"/>
                      <a:pt x="1138" y="666"/>
                    </a:cubicBezTo>
                    <a:cubicBezTo>
                      <a:pt x="1139" y="666"/>
                      <a:pt x="1139" y="666"/>
                      <a:pt x="1139" y="666"/>
                    </a:cubicBezTo>
                    <a:cubicBezTo>
                      <a:pt x="1137" y="662"/>
                      <a:pt x="1135" y="658"/>
                      <a:pt x="1133" y="654"/>
                    </a:cubicBezTo>
                    <a:cubicBezTo>
                      <a:pt x="1124" y="632"/>
                      <a:pt x="1116" y="606"/>
                      <a:pt x="1110" y="579"/>
                    </a:cubicBezTo>
                    <a:cubicBezTo>
                      <a:pt x="1110" y="579"/>
                      <a:pt x="1110" y="579"/>
                      <a:pt x="1110" y="579"/>
                    </a:cubicBezTo>
                    <a:cubicBezTo>
                      <a:pt x="1110" y="578"/>
                      <a:pt x="1110" y="578"/>
                      <a:pt x="1110" y="578"/>
                    </a:cubicBezTo>
                    <a:cubicBezTo>
                      <a:pt x="1110" y="578"/>
                      <a:pt x="1110" y="578"/>
                      <a:pt x="1110" y="578"/>
                    </a:cubicBezTo>
                    <a:cubicBezTo>
                      <a:pt x="1108" y="571"/>
                      <a:pt x="1107" y="564"/>
                      <a:pt x="1105" y="557"/>
                    </a:cubicBezTo>
                    <a:cubicBezTo>
                      <a:pt x="1104" y="557"/>
                      <a:pt x="1104" y="557"/>
                      <a:pt x="1104" y="557"/>
                    </a:cubicBezTo>
                    <a:cubicBezTo>
                      <a:pt x="1104" y="556"/>
                      <a:pt x="1104" y="556"/>
                      <a:pt x="1104" y="556"/>
                    </a:cubicBezTo>
                    <a:cubicBezTo>
                      <a:pt x="1105" y="556"/>
                      <a:pt x="1105" y="556"/>
                      <a:pt x="1105" y="556"/>
                    </a:cubicBezTo>
                    <a:cubicBezTo>
                      <a:pt x="1102" y="544"/>
                      <a:pt x="1100" y="532"/>
                      <a:pt x="1098" y="521"/>
                    </a:cubicBezTo>
                    <a:cubicBezTo>
                      <a:pt x="1094" y="500"/>
                      <a:pt x="1091" y="481"/>
                      <a:pt x="1090" y="467"/>
                    </a:cubicBezTo>
                    <a:cubicBezTo>
                      <a:pt x="1089" y="461"/>
                      <a:pt x="1088" y="455"/>
                      <a:pt x="1087" y="452"/>
                    </a:cubicBezTo>
                    <a:cubicBezTo>
                      <a:pt x="1087" y="448"/>
                      <a:pt x="1087" y="446"/>
                      <a:pt x="1087" y="446"/>
                    </a:cubicBezTo>
                    <a:cubicBezTo>
                      <a:pt x="1086" y="446"/>
                      <a:pt x="1086" y="446"/>
                      <a:pt x="1086" y="446"/>
                    </a:cubicBezTo>
                    <a:cubicBezTo>
                      <a:pt x="1086" y="446"/>
                      <a:pt x="1086" y="446"/>
                      <a:pt x="1086" y="446"/>
                    </a:cubicBezTo>
                    <a:cubicBezTo>
                      <a:pt x="1085" y="446"/>
                      <a:pt x="1085" y="446"/>
                      <a:pt x="1085" y="446"/>
                    </a:cubicBezTo>
                    <a:cubicBezTo>
                      <a:pt x="1085" y="446"/>
                      <a:pt x="1085" y="446"/>
                      <a:pt x="1085" y="446"/>
                    </a:cubicBezTo>
                    <a:cubicBezTo>
                      <a:pt x="1085" y="446"/>
                      <a:pt x="1085" y="446"/>
                      <a:pt x="1085" y="446"/>
                    </a:cubicBezTo>
                    <a:cubicBezTo>
                      <a:pt x="1085" y="446"/>
                      <a:pt x="1085" y="447"/>
                      <a:pt x="1085" y="450"/>
                    </a:cubicBezTo>
                    <a:cubicBezTo>
                      <a:pt x="1083" y="463"/>
                      <a:pt x="1078" y="509"/>
                      <a:pt x="1065" y="556"/>
                    </a:cubicBezTo>
                    <a:cubicBezTo>
                      <a:pt x="1065" y="557"/>
                      <a:pt x="1065" y="557"/>
                      <a:pt x="1065" y="557"/>
                    </a:cubicBezTo>
                    <a:cubicBezTo>
                      <a:pt x="1064" y="557"/>
                      <a:pt x="1064" y="557"/>
                      <a:pt x="1064" y="557"/>
                    </a:cubicBezTo>
                    <a:cubicBezTo>
                      <a:pt x="1062" y="564"/>
                      <a:pt x="1060" y="571"/>
                      <a:pt x="1058" y="578"/>
                    </a:cubicBezTo>
                    <a:cubicBezTo>
                      <a:pt x="1058" y="578"/>
                      <a:pt x="1058" y="578"/>
                      <a:pt x="1058" y="578"/>
                    </a:cubicBezTo>
                    <a:cubicBezTo>
                      <a:pt x="1058" y="579"/>
                      <a:pt x="1058" y="579"/>
                      <a:pt x="1058" y="579"/>
                    </a:cubicBezTo>
                    <a:cubicBezTo>
                      <a:pt x="1057" y="579"/>
                      <a:pt x="1057" y="579"/>
                      <a:pt x="1057" y="579"/>
                    </a:cubicBezTo>
                    <a:cubicBezTo>
                      <a:pt x="1057" y="579"/>
                      <a:pt x="1057" y="579"/>
                      <a:pt x="1057" y="579"/>
                    </a:cubicBezTo>
                    <a:cubicBezTo>
                      <a:pt x="1055" y="585"/>
                      <a:pt x="1053" y="591"/>
                      <a:pt x="1050" y="597"/>
                    </a:cubicBezTo>
                    <a:cubicBezTo>
                      <a:pt x="1050" y="597"/>
                      <a:pt x="1050" y="597"/>
                      <a:pt x="1050" y="597"/>
                    </a:cubicBezTo>
                    <a:cubicBezTo>
                      <a:pt x="1050" y="597"/>
                      <a:pt x="1050" y="597"/>
                      <a:pt x="1050" y="597"/>
                    </a:cubicBezTo>
                    <a:cubicBezTo>
                      <a:pt x="1050" y="597"/>
                      <a:pt x="1050" y="599"/>
                      <a:pt x="1049" y="601"/>
                    </a:cubicBezTo>
                    <a:cubicBezTo>
                      <a:pt x="1045" y="611"/>
                      <a:pt x="1036" y="636"/>
                      <a:pt x="1023" y="666"/>
                    </a:cubicBezTo>
                    <a:cubicBezTo>
                      <a:pt x="1024" y="666"/>
                      <a:pt x="1024" y="666"/>
                      <a:pt x="1024" y="666"/>
                    </a:cubicBezTo>
                    <a:cubicBezTo>
                      <a:pt x="1024" y="667"/>
                      <a:pt x="1024" y="667"/>
                      <a:pt x="1024" y="667"/>
                    </a:cubicBezTo>
                    <a:cubicBezTo>
                      <a:pt x="1023" y="667"/>
                      <a:pt x="1023" y="667"/>
                      <a:pt x="1023" y="667"/>
                    </a:cubicBezTo>
                    <a:cubicBezTo>
                      <a:pt x="1011" y="694"/>
                      <a:pt x="996" y="725"/>
                      <a:pt x="981" y="751"/>
                    </a:cubicBezTo>
                    <a:cubicBezTo>
                      <a:pt x="980" y="751"/>
                      <a:pt x="980" y="752"/>
                      <a:pt x="979" y="753"/>
                    </a:cubicBezTo>
                    <a:cubicBezTo>
                      <a:pt x="980" y="753"/>
                      <a:pt x="980" y="753"/>
                      <a:pt x="980" y="753"/>
                    </a:cubicBezTo>
                    <a:cubicBezTo>
                      <a:pt x="980" y="754"/>
                      <a:pt x="980" y="754"/>
                      <a:pt x="980" y="754"/>
                    </a:cubicBezTo>
                    <a:cubicBezTo>
                      <a:pt x="979" y="754"/>
                      <a:pt x="979" y="754"/>
                      <a:pt x="979" y="754"/>
                    </a:cubicBezTo>
                    <a:cubicBezTo>
                      <a:pt x="971" y="766"/>
                      <a:pt x="965" y="777"/>
                      <a:pt x="958" y="786"/>
                    </a:cubicBezTo>
                    <a:cubicBezTo>
                      <a:pt x="959" y="786"/>
                      <a:pt x="959" y="786"/>
                      <a:pt x="959" y="786"/>
                    </a:cubicBezTo>
                    <a:cubicBezTo>
                      <a:pt x="959" y="787"/>
                      <a:pt x="959" y="787"/>
                      <a:pt x="959" y="787"/>
                    </a:cubicBezTo>
                    <a:cubicBezTo>
                      <a:pt x="958" y="787"/>
                      <a:pt x="958" y="787"/>
                      <a:pt x="958" y="787"/>
                    </a:cubicBezTo>
                    <a:cubicBezTo>
                      <a:pt x="953" y="795"/>
                      <a:pt x="948" y="802"/>
                      <a:pt x="944" y="808"/>
                    </a:cubicBezTo>
                    <a:cubicBezTo>
                      <a:pt x="932" y="824"/>
                      <a:pt x="920" y="837"/>
                      <a:pt x="898" y="850"/>
                    </a:cubicBezTo>
                    <a:cubicBezTo>
                      <a:pt x="886" y="858"/>
                      <a:pt x="878" y="862"/>
                      <a:pt x="871" y="865"/>
                    </a:cubicBezTo>
                    <a:cubicBezTo>
                      <a:pt x="864" y="868"/>
                      <a:pt x="859" y="869"/>
                      <a:pt x="854" y="869"/>
                    </a:cubicBezTo>
                    <a:cubicBezTo>
                      <a:pt x="854" y="869"/>
                      <a:pt x="854" y="869"/>
                      <a:pt x="854" y="869"/>
                    </a:cubicBezTo>
                    <a:cubicBezTo>
                      <a:pt x="848" y="869"/>
                      <a:pt x="841" y="867"/>
                      <a:pt x="829" y="865"/>
                    </a:cubicBezTo>
                    <a:cubicBezTo>
                      <a:pt x="804" y="860"/>
                      <a:pt x="786" y="846"/>
                      <a:pt x="769" y="821"/>
                    </a:cubicBezTo>
                    <a:cubicBezTo>
                      <a:pt x="767" y="818"/>
                      <a:pt x="765" y="815"/>
                      <a:pt x="763" y="813"/>
                    </a:cubicBezTo>
                    <a:cubicBezTo>
                      <a:pt x="759" y="805"/>
                      <a:pt x="754" y="797"/>
                      <a:pt x="749" y="787"/>
                    </a:cubicBezTo>
                    <a:cubicBezTo>
                      <a:pt x="748" y="787"/>
                      <a:pt x="748" y="787"/>
                      <a:pt x="748" y="787"/>
                    </a:cubicBezTo>
                    <a:cubicBezTo>
                      <a:pt x="748" y="786"/>
                      <a:pt x="748" y="786"/>
                      <a:pt x="748" y="786"/>
                    </a:cubicBezTo>
                    <a:cubicBezTo>
                      <a:pt x="748" y="786"/>
                      <a:pt x="748" y="786"/>
                      <a:pt x="748" y="786"/>
                    </a:cubicBezTo>
                    <a:cubicBezTo>
                      <a:pt x="743" y="777"/>
                      <a:pt x="739" y="766"/>
                      <a:pt x="734" y="754"/>
                    </a:cubicBezTo>
                    <a:cubicBezTo>
                      <a:pt x="733" y="754"/>
                      <a:pt x="733" y="754"/>
                      <a:pt x="733" y="754"/>
                    </a:cubicBezTo>
                    <a:cubicBezTo>
                      <a:pt x="733" y="753"/>
                      <a:pt x="733" y="753"/>
                      <a:pt x="733" y="753"/>
                    </a:cubicBezTo>
                    <a:cubicBezTo>
                      <a:pt x="734" y="753"/>
                      <a:pt x="734" y="753"/>
                      <a:pt x="734" y="753"/>
                    </a:cubicBezTo>
                    <a:cubicBezTo>
                      <a:pt x="724" y="728"/>
                      <a:pt x="716" y="699"/>
                      <a:pt x="713" y="667"/>
                    </a:cubicBezTo>
                    <a:cubicBezTo>
                      <a:pt x="712" y="667"/>
                      <a:pt x="712" y="667"/>
                      <a:pt x="712" y="667"/>
                    </a:cubicBezTo>
                    <a:cubicBezTo>
                      <a:pt x="712" y="666"/>
                      <a:pt x="712" y="666"/>
                      <a:pt x="712" y="666"/>
                    </a:cubicBezTo>
                    <a:cubicBezTo>
                      <a:pt x="713" y="666"/>
                      <a:pt x="713" y="666"/>
                      <a:pt x="713" y="666"/>
                    </a:cubicBezTo>
                    <a:cubicBezTo>
                      <a:pt x="713" y="666"/>
                      <a:pt x="712" y="666"/>
                      <a:pt x="712" y="665"/>
                    </a:cubicBezTo>
                    <a:cubicBezTo>
                      <a:pt x="710" y="662"/>
                      <a:pt x="695" y="638"/>
                      <a:pt x="684" y="579"/>
                    </a:cubicBezTo>
                    <a:cubicBezTo>
                      <a:pt x="683" y="579"/>
                      <a:pt x="683" y="579"/>
                      <a:pt x="683" y="579"/>
                    </a:cubicBezTo>
                    <a:cubicBezTo>
                      <a:pt x="683" y="578"/>
                      <a:pt x="683" y="578"/>
                      <a:pt x="683" y="578"/>
                    </a:cubicBezTo>
                    <a:cubicBezTo>
                      <a:pt x="684" y="578"/>
                      <a:pt x="684" y="578"/>
                      <a:pt x="684" y="578"/>
                    </a:cubicBezTo>
                    <a:cubicBezTo>
                      <a:pt x="682" y="571"/>
                      <a:pt x="681" y="565"/>
                      <a:pt x="680" y="557"/>
                    </a:cubicBezTo>
                    <a:cubicBezTo>
                      <a:pt x="679" y="557"/>
                      <a:pt x="679" y="557"/>
                      <a:pt x="679" y="557"/>
                    </a:cubicBezTo>
                    <a:cubicBezTo>
                      <a:pt x="679" y="556"/>
                      <a:pt x="679" y="556"/>
                      <a:pt x="679" y="556"/>
                    </a:cubicBezTo>
                    <a:cubicBezTo>
                      <a:pt x="680" y="556"/>
                      <a:pt x="680" y="556"/>
                      <a:pt x="680" y="556"/>
                    </a:cubicBezTo>
                    <a:cubicBezTo>
                      <a:pt x="676" y="530"/>
                      <a:pt x="673" y="497"/>
                      <a:pt x="671" y="459"/>
                    </a:cubicBezTo>
                    <a:cubicBezTo>
                      <a:pt x="671" y="458"/>
                      <a:pt x="671" y="458"/>
                      <a:pt x="671" y="458"/>
                    </a:cubicBezTo>
                    <a:cubicBezTo>
                      <a:pt x="671" y="458"/>
                      <a:pt x="671" y="458"/>
                      <a:pt x="671" y="458"/>
                    </a:cubicBezTo>
                    <a:cubicBezTo>
                      <a:pt x="671" y="458"/>
                      <a:pt x="671" y="458"/>
                      <a:pt x="671" y="458"/>
                    </a:cubicBezTo>
                    <a:cubicBezTo>
                      <a:pt x="670" y="458"/>
                      <a:pt x="670" y="458"/>
                      <a:pt x="670" y="458"/>
                    </a:cubicBezTo>
                    <a:cubicBezTo>
                      <a:pt x="669" y="458"/>
                      <a:pt x="669" y="458"/>
                      <a:pt x="669" y="458"/>
                    </a:cubicBezTo>
                    <a:cubicBezTo>
                      <a:pt x="669" y="459"/>
                      <a:pt x="669" y="459"/>
                      <a:pt x="669" y="459"/>
                    </a:cubicBezTo>
                    <a:cubicBezTo>
                      <a:pt x="669" y="467"/>
                      <a:pt x="668" y="505"/>
                      <a:pt x="658" y="556"/>
                    </a:cubicBezTo>
                    <a:cubicBezTo>
                      <a:pt x="659" y="556"/>
                      <a:pt x="659" y="556"/>
                      <a:pt x="659" y="556"/>
                    </a:cubicBezTo>
                    <a:cubicBezTo>
                      <a:pt x="659" y="557"/>
                      <a:pt x="659" y="557"/>
                      <a:pt x="659" y="557"/>
                    </a:cubicBezTo>
                    <a:cubicBezTo>
                      <a:pt x="658" y="557"/>
                      <a:pt x="658" y="557"/>
                      <a:pt x="658" y="557"/>
                    </a:cubicBezTo>
                    <a:cubicBezTo>
                      <a:pt x="652" y="590"/>
                      <a:pt x="642" y="627"/>
                      <a:pt x="625" y="666"/>
                    </a:cubicBezTo>
                    <a:cubicBezTo>
                      <a:pt x="626" y="666"/>
                      <a:pt x="626" y="666"/>
                      <a:pt x="626" y="666"/>
                    </a:cubicBezTo>
                    <a:cubicBezTo>
                      <a:pt x="626" y="667"/>
                      <a:pt x="626" y="667"/>
                      <a:pt x="626" y="667"/>
                    </a:cubicBezTo>
                    <a:cubicBezTo>
                      <a:pt x="625" y="667"/>
                      <a:pt x="625" y="667"/>
                      <a:pt x="625" y="667"/>
                    </a:cubicBezTo>
                    <a:cubicBezTo>
                      <a:pt x="625" y="668"/>
                      <a:pt x="625" y="668"/>
                      <a:pt x="625" y="668"/>
                    </a:cubicBezTo>
                    <a:cubicBezTo>
                      <a:pt x="624" y="676"/>
                      <a:pt x="619" y="708"/>
                      <a:pt x="598" y="753"/>
                    </a:cubicBezTo>
                    <a:cubicBezTo>
                      <a:pt x="599" y="753"/>
                      <a:pt x="599" y="753"/>
                      <a:pt x="599" y="753"/>
                    </a:cubicBezTo>
                    <a:cubicBezTo>
                      <a:pt x="599" y="754"/>
                      <a:pt x="599" y="754"/>
                      <a:pt x="599" y="754"/>
                    </a:cubicBezTo>
                    <a:cubicBezTo>
                      <a:pt x="598" y="754"/>
                      <a:pt x="598" y="754"/>
                      <a:pt x="598" y="754"/>
                    </a:cubicBezTo>
                    <a:cubicBezTo>
                      <a:pt x="595" y="761"/>
                      <a:pt x="592" y="768"/>
                      <a:pt x="588" y="776"/>
                    </a:cubicBezTo>
                    <a:cubicBezTo>
                      <a:pt x="588" y="776"/>
                      <a:pt x="588" y="776"/>
                      <a:pt x="588" y="776"/>
                    </a:cubicBezTo>
                    <a:cubicBezTo>
                      <a:pt x="584" y="786"/>
                      <a:pt x="584" y="786"/>
                      <a:pt x="584" y="786"/>
                    </a:cubicBezTo>
                    <a:cubicBezTo>
                      <a:pt x="584" y="786"/>
                      <a:pt x="584" y="786"/>
                      <a:pt x="584" y="786"/>
                    </a:cubicBezTo>
                    <a:cubicBezTo>
                      <a:pt x="584" y="786"/>
                      <a:pt x="584" y="786"/>
                      <a:pt x="584" y="786"/>
                    </a:cubicBezTo>
                    <a:cubicBezTo>
                      <a:pt x="584" y="786"/>
                      <a:pt x="584" y="786"/>
                      <a:pt x="584" y="786"/>
                    </a:cubicBezTo>
                    <a:cubicBezTo>
                      <a:pt x="584" y="787"/>
                      <a:pt x="584" y="787"/>
                      <a:pt x="584" y="787"/>
                    </a:cubicBezTo>
                    <a:cubicBezTo>
                      <a:pt x="583" y="787"/>
                      <a:pt x="583" y="787"/>
                      <a:pt x="583" y="787"/>
                    </a:cubicBezTo>
                    <a:cubicBezTo>
                      <a:pt x="580" y="798"/>
                      <a:pt x="576" y="804"/>
                      <a:pt x="570" y="815"/>
                    </a:cubicBezTo>
                    <a:cubicBezTo>
                      <a:pt x="562" y="826"/>
                      <a:pt x="554" y="837"/>
                      <a:pt x="549" y="843"/>
                    </a:cubicBezTo>
                    <a:cubicBezTo>
                      <a:pt x="546" y="847"/>
                      <a:pt x="541" y="851"/>
                      <a:pt x="536" y="854"/>
                    </a:cubicBezTo>
                    <a:cubicBezTo>
                      <a:pt x="528" y="859"/>
                      <a:pt x="518" y="863"/>
                      <a:pt x="506" y="863"/>
                    </a:cubicBezTo>
                    <a:cubicBezTo>
                      <a:pt x="505" y="863"/>
                      <a:pt x="504" y="863"/>
                      <a:pt x="503" y="863"/>
                    </a:cubicBezTo>
                    <a:cubicBezTo>
                      <a:pt x="502" y="863"/>
                      <a:pt x="502" y="863"/>
                      <a:pt x="502" y="863"/>
                    </a:cubicBezTo>
                    <a:cubicBezTo>
                      <a:pt x="491" y="863"/>
                      <a:pt x="481" y="859"/>
                      <a:pt x="475" y="854"/>
                    </a:cubicBezTo>
                    <a:cubicBezTo>
                      <a:pt x="472" y="852"/>
                      <a:pt x="469" y="850"/>
                      <a:pt x="468" y="849"/>
                    </a:cubicBezTo>
                    <a:cubicBezTo>
                      <a:pt x="467" y="848"/>
                      <a:pt x="466" y="847"/>
                      <a:pt x="466" y="847"/>
                    </a:cubicBezTo>
                    <a:cubicBezTo>
                      <a:pt x="465" y="846"/>
                      <a:pt x="465" y="846"/>
                      <a:pt x="465" y="846"/>
                    </a:cubicBezTo>
                    <a:cubicBezTo>
                      <a:pt x="465" y="846"/>
                      <a:pt x="465" y="846"/>
                      <a:pt x="465" y="846"/>
                    </a:cubicBezTo>
                    <a:cubicBezTo>
                      <a:pt x="465" y="846"/>
                      <a:pt x="465" y="846"/>
                      <a:pt x="465" y="846"/>
                    </a:cubicBezTo>
                    <a:cubicBezTo>
                      <a:pt x="450" y="834"/>
                      <a:pt x="437" y="818"/>
                      <a:pt x="427" y="803"/>
                    </a:cubicBezTo>
                    <a:cubicBezTo>
                      <a:pt x="424" y="798"/>
                      <a:pt x="421" y="792"/>
                      <a:pt x="418" y="787"/>
                    </a:cubicBezTo>
                    <a:cubicBezTo>
                      <a:pt x="417" y="787"/>
                      <a:pt x="417" y="787"/>
                      <a:pt x="417" y="787"/>
                    </a:cubicBezTo>
                    <a:cubicBezTo>
                      <a:pt x="417" y="786"/>
                      <a:pt x="417" y="786"/>
                      <a:pt x="417" y="786"/>
                    </a:cubicBezTo>
                    <a:cubicBezTo>
                      <a:pt x="417" y="786"/>
                      <a:pt x="417" y="786"/>
                      <a:pt x="417" y="786"/>
                    </a:cubicBezTo>
                    <a:cubicBezTo>
                      <a:pt x="414" y="781"/>
                      <a:pt x="412" y="776"/>
                      <a:pt x="410" y="772"/>
                    </a:cubicBezTo>
                    <a:cubicBezTo>
                      <a:pt x="408" y="768"/>
                      <a:pt x="407" y="764"/>
                      <a:pt x="406" y="762"/>
                    </a:cubicBezTo>
                    <a:cubicBezTo>
                      <a:pt x="405" y="759"/>
                      <a:pt x="404" y="758"/>
                      <a:pt x="404" y="758"/>
                    </a:cubicBezTo>
                    <a:cubicBezTo>
                      <a:pt x="404" y="758"/>
                      <a:pt x="404" y="757"/>
                      <a:pt x="403" y="754"/>
                    </a:cubicBezTo>
                    <a:cubicBezTo>
                      <a:pt x="402" y="754"/>
                      <a:pt x="402" y="754"/>
                      <a:pt x="402" y="754"/>
                    </a:cubicBezTo>
                    <a:cubicBezTo>
                      <a:pt x="402" y="753"/>
                      <a:pt x="402" y="753"/>
                      <a:pt x="402" y="753"/>
                    </a:cubicBezTo>
                    <a:cubicBezTo>
                      <a:pt x="403" y="753"/>
                      <a:pt x="403" y="753"/>
                      <a:pt x="403" y="753"/>
                    </a:cubicBezTo>
                    <a:cubicBezTo>
                      <a:pt x="402" y="752"/>
                      <a:pt x="402" y="752"/>
                      <a:pt x="402" y="751"/>
                    </a:cubicBezTo>
                    <a:cubicBezTo>
                      <a:pt x="397" y="737"/>
                      <a:pt x="387" y="704"/>
                      <a:pt x="383" y="667"/>
                    </a:cubicBezTo>
                    <a:cubicBezTo>
                      <a:pt x="382" y="667"/>
                      <a:pt x="382" y="667"/>
                      <a:pt x="382" y="667"/>
                    </a:cubicBezTo>
                    <a:cubicBezTo>
                      <a:pt x="382" y="666"/>
                      <a:pt x="382" y="666"/>
                      <a:pt x="382" y="666"/>
                    </a:cubicBezTo>
                    <a:cubicBezTo>
                      <a:pt x="382" y="666"/>
                      <a:pt x="382" y="666"/>
                      <a:pt x="382" y="666"/>
                    </a:cubicBezTo>
                    <a:cubicBezTo>
                      <a:pt x="382" y="666"/>
                      <a:pt x="382" y="665"/>
                      <a:pt x="381" y="663"/>
                    </a:cubicBezTo>
                    <a:cubicBezTo>
                      <a:pt x="377" y="653"/>
                      <a:pt x="363" y="619"/>
                      <a:pt x="355" y="579"/>
                    </a:cubicBezTo>
                    <a:cubicBezTo>
                      <a:pt x="353" y="579"/>
                      <a:pt x="353" y="579"/>
                      <a:pt x="353" y="579"/>
                    </a:cubicBezTo>
                    <a:cubicBezTo>
                      <a:pt x="353" y="578"/>
                      <a:pt x="353" y="578"/>
                      <a:pt x="353" y="578"/>
                    </a:cubicBezTo>
                    <a:cubicBezTo>
                      <a:pt x="354" y="578"/>
                      <a:pt x="354" y="578"/>
                      <a:pt x="354" y="578"/>
                    </a:cubicBezTo>
                    <a:cubicBezTo>
                      <a:pt x="353" y="571"/>
                      <a:pt x="351" y="564"/>
                      <a:pt x="350" y="557"/>
                    </a:cubicBezTo>
                    <a:cubicBezTo>
                      <a:pt x="349" y="557"/>
                      <a:pt x="349" y="557"/>
                      <a:pt x="349" y="557"/>
                    </a:cubicBezTo>
                    <a:cubicBezTo>
                      <a:pt x="349" y="556"/>
                      <a:pt x="349" y="556"/>
                      <a:pt x="349" y="556"/>
                    </a:cubicBezTo>
                    <a:cubicBezTo>
                      <a:pt x="350" y="556"/>
                      <a:pt x="350" y="556"/>
                      <a:pt x="350" y="556"/>
                    </a:cubicBezTo>
                    <a:cubicBezTo>
                      <a:pt x="350" y="552"/>
                      <a:pt x="349" y="548"/>
                      <a:pt x="349" y="543"/>
                    </a:cubicBezTo>
                    <a:cubicBezTo>
                      <a:pt x="345" y="513"/>
                      <a:pt x="343" y="486"/>
                      <a:pt x="342" y="466"/>
                    </a:cubicBezTo>
                    <a:cubicBezTo>
                      <a:pt x="341" y="457"/>
                      <a:pt x="340" y="449"/>
                      <a:pt x="340" y="443"/>
                    </a:cubicBezTo>
                    <a:cubicBezTo>
                      <a:pt x="339" y="438"/>
                      <a:pt x="339" y="435"/>
                      <a:pt x="339" y="435"/>
                    </a:cubicBezTo>
                    <a:cubicBezTo>
                      <a:pt x="339" y="435"/>
                      <a:pt x="339" y="435"/>
                      <a:pt x="339" y="435"/>
                    </a:cubicBezTo>
                    <a:cubicBezTo>
                      <a:pt x="339" y="435"/>
                      <a:pt x="339" y="435"/>
                      <a:pt x="339" y="435"/>
                    </a:cubicBezTo>
                    <a:cubicBezTo>
                      <a:pt x="338" y="435"/>
                      <a:pt x="338" y="435"/>
                      <a:pt x="338" y="435"/>
                    </a:cubicBezTo>
                    <a:cubicBezTo>
                      <a:pt x="338" y="435"/>
                      <a:pt x="338" y="435"/>
                      <a:pt x="338" y="435"/>
                    </a:cubicBezTo>
                    <a:cubicBezTo>
                      <a:pt x="337" y="435"/>
                      <a:pt x="337" y="435"/>
                      <a:pt x="337" y="435"/>
                    </a:cubicBezTo>
                    <a:cubicBezTo>
                      <a:pt x="337" y="435"/>
                      <a:pt x="337" y="440"/>
                      <a:pt x="336" y="449"/>
                    </a:cubicBezTo>
                    <a:cubicBezTo>
                      <a:pt x="335" y="473"/>
                      <a:pt x="330" y="524"/>
                      <a:pt x="319" y="556"/>
                    </a:cubicBezTo>
                    <a:cubicBezTo>
                      <a:pt x="319" y="556"/>
                      <a:pt x="319" y="556"/>
                      <a:pt x="319" y="556"/>
                    </a:cubicBezTo>
                    <a:cubicBezTo>
                      <a:pt x="319" y="557"/>
                      <a:pt x="319" y="557"/>
                      <a:pt x="319" y="557"/>
                    </a:cubicBezTo>
                    <a:cubicBezTo>
                      <a:pt x="318" y="557"/>
                      <a:pt x="318" y="557"/>
                      <a:pt x="318" y="557"/>
                    </a:cubicBezTo>
                    <a:cubicBezTo>
                      <a:pt x="318" y="559"/>
                      <a:pt x="317" y="561"/>
                      <a:pt x="316" y="562"/>
                    </a:cubicBezTo>
                    <a:cubicBezTo>
                      <a:pt x="308" y="583"/>
                      <a:pt x="296" y="609"/>
                      <a:pt x="287" y="630"/>
                    </a:cubicBezTo>
                    <a:cubicBezTo>
                      <a:pt x="282" y="640"/>
                      <a:pt x="278" y="649"/>
                      <a:pt x="275" y="656"/>
                    </a:cubicBezTo>
                    <a:cubicBezTo>
                      <a:pt x="273" y="662"/>
                      <a:pt x="271" y="666"/>
                      <a:pt x="271" y="666"/>
                    </a:cubicBezTo>
                    <a:cubicBezTo>
                      <a:pt x="272" y="666"/>
                      <a:pt x="272" y="666"/>
                      <a:pt x="272" y="666"/>
                    </a:cubicBezTo>
                    <a:cubicBezTo>
                      <a:pt x="272" y="667"/>
                      <a:pt x="272" y="667"/>
                      <a:pt x="272" y="667"/>
                    </a:cubicBezTo>
                    <a:cubicBezTo>
                      <a:pt x="270" y="667"/>
                      <a:pt x="270" y="667"/>
                      <a:pt x="270" y="667"/>
                    </a:cubicBezTo>
                    <a:cubicBezTo>
                      <a:pt x="270" y="668"/>
                      <a:pt x="270" y="668"/>
                      <a:pt x="270" y="668"/>
                    </a:cubicBezTo>
                    <a:cubicBezTo>
                      <a:pt x="268" y="677"/>
                      <a:pt x="259" y="712"/>
                      <a:pt x="234" y="753"/>
                    </a:cubicBezTo>
                    <a:cubicBezTo>
                      <a:pt x="235" y="753"/>
                      <a:pt x="235" y="753"/>
                      <a:pt x="235" y="753"/>
                    </a:cubicBezTo>
                    <a:cubicBezTo>
                      <a:pt x="235" y="754"/>
                      <a:pt x="235" y="754"/>
                      <a:pt x="235" y="754"/>
                    </a:cubicBezTo>
                    <a:cubicBezTo>
                      <a:pt x="234" y="754"/>
                      <a:pt x="234" y="754"/>
                      <a:pt x="234" y="754"/>
                    </a:cubicBezTo>
                    <a:cubicBezTo>
                      <a:pt x="232" y="757"/>
                      <a:pt x="230" y="759"/>
                      <a:pt x="229" y="762"/>
                    </a:cubicBezTo>
                    <a:cubicBezTo>
                      <a:pt x="223" y="771"/>
                      <a:pt x="218" y="778"/>
                      <a:pt x="214" y="785"/>
                    </a:cubicBezTo>
                    <a:cubicBezTo>
                      <a:pt x="214" y="785"/>
                      <a:pt x="214" y="785"/>
                      <a:pt x="214" y="785"/>
                    </a:cubicBezTo>
                    <a:cubicBezTo>
                      <a:pt x="214" y="785"/>
                      <a:pt x="214" y="785"/>
                      <a:pt x="214" y="785"/>
                    </a:cubicBezTo>
                    <a:cubicBezTo>
                      <a:pt x="214" y="785"/>
                      <a:pt x="214" y="785"/>
                      <a:pt x="214" y="785"/>
                    </a:cubicBezTo>
                    <a:cubicBezTo>
                      <a:pt x="210" y="791"/>
                      <a:pt x="206" y="796"/>
                      <a:pt x="203" y="800"/>
                    </a:cubicBezTo>
                    <a:cubicBezTo>
                      <a:pt x="189" y="821"/>
                      <a:pt x="181" y="828"/>
                      <a:pt x="170" y="836"/>
                    </a:cubicBezTo>
                    <a:cubicBezTo>
                      <a:pt x="162" y="841"/>
                      <a:pt x="150" y="849"/>
                      <a:pt x="136" y="854"/>
                    </a:cubicBezTo>
                    <a:cubicBezTo>
                      <a:pt x="127" y="857"/>
                      <a:pt x="117" y="860"/>
                      <a:pt x="108" y="860"/>
                    </a:cubicBezTo>
                    <a:cubicBezTo>
                      <a:pt x="104" y="860"/>
                      <a:pt x="100" y="859"/>
                      <a:pt x="96" y="858"/>
                    </a:cubicBezTo>
                    <a:cubicBezTo>
                      <a:pt x="83" y="855"/>
                      <a:pt x="72" y="844"/>
                      <a:pt x="64" y="830"/>
                    </a:cubicBezTo>
                    <a:cubicBezTo>
                      <a:pt x="55" y="816"/>
                      <a:pt x="50" y="799"/>
                      <a:pt x="47" y="785"/>
                    </a:cubicBezTo>
                    <a:cubicBezTo>
                      <a:pt x="46" y="785"/>
                      <a:pt x="46" y="785"/>
                      <a:pt x="46" y="785"/>
                    </a:cubicBezTo>
                    <a:cubicBezTo>
                      <a:pt x="46" y="785"/>
                      <a:pt x="46" y="785"/>
                      <a:pt x="46" y="785"/>
                    </a:cubicBezTo>
                    <a:cubicBezTo>
                      <a:pt x="47" y="785"/>
                      <a:pt x="47" y="785"/>
                      <a:pt x="47" y="785"/>
                    </a:cubicBezTo>
                    <a:cubicBezTo>
                      <a:pt x="47" y="784"/>
                      <a:pt x="47" y="784"/>
                      <a:pt x="47" y="784"/>
                    </a:cubicBezTo>
                    <a:cubicBezTo>
                      <a:pt x="46" y="784"/>
                      <a:pt x="46" y="784"/>
                      <a:pt x="46" y="784"/>
                    </a:cubicBezTo>
                    <a:cubicBezTo>
                      <a:pt x="46" y="784"/>
                      <a:pt x="42" y="780"/>
                      <a:pt x="38" y="764"/>
                    </a:cubicBezTo>
                    <a:cubicBezTo>
                      <a:pt x="38" y="761"/>
                      <a:pt x="37" y="758"/>
                      <a:pt x="36" y="754"/>
                    </a:cubicBezTo>
                    <a:cubicBezTo>
                      <a:pt x="36" y="754"/>
                      <a:pt x="36" y="754"/>
                      <a:pt x="36" y="754"/>
                    </a:cubicBezTo>
                    <a:cubicBezTo>
                      <a:pt x="36" y="753"/>
                      <a:pt x="36" y="753"/>
                      <a:pt x="36" y="753"/>
                    </a:cubicBezTo>
                    <a:cubicBezTo>
                      <a:pt x="36" y="753"/>
                      <a:pt x="36" y="753"/>
                      <a:pt x="36" y="753"/>
                    </a:cubicBezTo>
                    <a:cubicBezTo>
                      <a:pt x="33" y="736"/>
                      <a:pt x="30" y="709"/>
                      <a:pt x="28" y="667"/>
                    </a:cubicBezTo>
                    <a:cubicBezTo>
                      <a:pt x="27" y="667"/>
                      <a:pt x="27" y="667"/>
                      <a:pt x="27" y="667"/>
                    </a:cubicBezTo>
                    <a:cubicBezTo>
                      <a:pt x="27" y="666"/>
                      <a:pt x="27" y="666"/>
                      <a:pt x="27" y="666"/>
                    </a:cubicBezTo>
                    <a:cubicBezTo>
                      <a:pt x="28" y="666"/>
                      <a:pt x="28" y="666"/>
                      <a:pt x="28" y="666"/>
                    </a:cubicBezTo>
                    <a:cubicBezTo>
                      <a:pt x="28" y="665"/>
                      <a:pt x="27" y="663"/>
                      <a:pt x="26" y="659"/>
                    </a:cubicBezTo>
                    <a:cubicBezTo>
                      <a:pt x="23" y="646"/>
                      <a:pt x="16" y="616"/>
                      <a:pt x="11" y="579"/>
                    </a:cubicBezTo>
                    <a:cubicBezTo>
                      <a:pt x="10" y="579"/>
                      <a:pt x="10" y="579"/>
                      <a:pt x="10" y="579"/>
                    </a:cubicBezTo>
                    <a:cubicBezTo>
                      <a:pt x="10" y="578"/>
                      <a:pt x="10" y="578"/>
                      <a:pt x="10" y="578"/>
                    </a:cubicBezTo>
                    <a:cubicBezTo>
                      <a:pt x="10" y="578"/>
                      <a:pt x="10" y="578"/>
                      <a:pt x="10" y="578"/>
                    </a:cubicBezTo>
                    <a:cubicBezTo>
                      <a:pt x="10" y="577"/>
                      <a:pt x="10" y="576"/>
                      <a:pt x="10" y="574"/>
                    </a:cubicBezTo>
                    <a:cubicBezTo>
                      <a:pt x="10" y="574"/>
                      <a:pt x="10" y="574"/>
                      <a:pt x="10" y="574"/>
                    </a:cubicBezTo>
                    <a:cubicBezTo>
                      <a:pt x="9" y="557"/>
                      <a:pt x="9" y="557"/>
                      <a:pt x="9" y="557"/>
                    </a:cubicBezTo>
                    <a:cubicBezTo>
                      <a:pt x="8" y="557"/>
                      <a:pt x="8" y="557"/>
                      <a:pt x="8" y="557"/>
                    </a:cubicBezTo>
                    <a:cubicBezTo>
                      <a:pt x="8" y="556"/>
                      <a:pt x="8" y="556"/>
                      <a:pt x="8" y="556"/>
                    </a:cubicBezTo>
                    <a:cubicBezTo>
                      <a:pt x="9" y="556"/>
                      <a:pt x="9" y="556"/>
                      <a:pt x="9" y="556"/>
                    </a:cubicBezTo>
                    <a:cubicBezTo>
                      <a:pt x="8" y="551"/>
                      <a:pt x="8" y="551"/>
                      <a:pt x="8" y="551"/>
                    </a:cubicBezTo>
                    <a:cubicBezTo>
                      <a:pt x="8" y="551"/>
                      <a:pt x="8" y="551"/>
                      <a:pt x="8" y="551"/>
                    </a:cubicBezTo>
                    <a:cubicBezTo>
                      <a:pt x="8" y="551"/>
                      <a:pt x="8" y="548"/>
                      <a:pt x="7" y="543"/>
                    </a:cubicBezTo>
                    <a:cubicBezTo>
                      <a:pt x="5" y="526"/>
                      <a:pt x="1" y="488"/>
                      <a:pt x="1" y="452"/>
                    </a:cubicBezTo>
                    <a:cubicBezTo>
                      <a:pt x="1" y="445"/>
                      <a:pt x="1" y="439"/>
                      <a:pt x="1" y="432"/>
                    </a:cubicBezTo>
                    <a:cubicBezTo>
                      <a:pt x="1" y="432"/>
                      <a:pt x="1" y="432"/>
                      <a:pt x="1" y="432"/>
                    </a:cubicBezTo>
                    <a:cubicBezTo>
                      <a:pt x="2" y="430"/>
                      <a:pt x="2" y="428"/>
                      <a:pt x="2" y="426"/>
                    </a:cubicBezTo>
                    <a:cubicBezTo>
                      <a:pt x="1" y="426"/>
                      <a:pt x="1" y="426"/>
                      <a:pt x="1" y="426"/>
                    </a:cubicBezTo>
                    <a:cubicBezTo>
                      <a:pt x="1" y="425"/>
                      <a:pt x="1" y="425"/>
                      <a:pt x="1" y="425"/>
                    </a:cubicBezTo>
                    <a:cubicBezTo>
                      <a:pt x="2" y="425"/>
                      <a:pt x="2" y="425"/>
                      <a:pt x="2" y="425"/>
                    </a:cubicBezTo>
                    <a:cubicBezTo>
                      <a:pt x="4" y="400"/>
                      <a:pt x="9" y="375"/>
                      <a:pt x="14" y="355"/>
                    </a:cubicBezTo>
                    <a:cubicBezTo>
                      <a:pt x="17" y="345"/>
                      <a:pt x="19" y="336"/>
                      <a:pt x="21" y="329"/>
                    </a:cubicBezTo>
                    <a:cubicBezTo>
                      <a:pt x="22" y="327"/>
                      <a:pt x="23" y="325"/>
                      <a:pt x="23" y="324"/>
                    </a:cubicBezTo>
                    <a:cubicBezTo>
                      <a:pt x="22" y="324"/>
                      <a:pt x="22" y="324"/>
                      <a:pt x="22" y="324"/>
                    </a:cubicBezTo>
                    <a:cubicBezTo>
                      <a:pt x="22" y="323"/>
                      <a:pt x="22" y="323"/>
                      <a:pt x="22" y="323"/>
                    </a:cubicBezTo>
                    <a:cubicBezTo>
                      <a:pt x="23" y="323"/>
                      <a:pt x="23" y="323"/>
                      <a:pt x="23" y="323"/>
                    </a:cubicBezTo>
                    <a:cubicBezTo>
                      <a:pt x="24" y="321"/>
                      <a:pt x="24" y="319"/>
                      <a:pt x="25" y="319"/>
                    </a:cubicBezTo>
                    <a:cubicBezTo>
                      <a:pt x="25" y="319"/>
                      <a:pt x="25" y="319"/>
                      <a:pt x="25" y="319"/>
                    </a:cubicBezTo>
                    <a:cubicBezTo>
                      <a:pt x="26" y="316"/>
                      <a:pt x="27" y="313"/>
                      <a:pt x="28" y="310"/>
                    </a:cubicBezTo>
                    <a:cubicBezTo>
                      <a:pt x="27" y="310"/>
                      <a:pt x="27" y="310"/>
                      <a:pt x="27" y="310"/>
                    </a:cubicBezTo>
                    <a:cubicBezTo>
                      <a:pt x="27" y="309"/>
                      <a:pt x="27" y="309"/>
                      <a:pt x="27" y="309"/>
                    </a:cubicBezTo>
                    <a:cubicBezTo>
                      <a:pt x="29" y="309"/>
                      <a:pt x="29" y="309"/>
                      <a:pt x="29" y="309"/>
                    </a:cubicBezTo>
                    <a:cubicBezTo>
                      <a:pt x="30" y="306"/>
                      <a:pt x="31" y="303"/>
                      <a:pt x="32" y="300"/>
                    </a:cubicBezTo>
                    <a:cubicBezTo>
                      <a:pt x="51" y="258"/>
                      <a:pt x="64" y="235"/>
                      <a:pt x="72" y="223"/>
                    </a:cubicBezTo>
                    <a:cubicBezTo>
                      <a:pt x="76" y="217"/>
                      <a:pt x="79" y="213"/>
                      <a:pt x="81" y="211"/>
                    </a:cubicBezTo>
                    <a:cubicBezTo>
                      <a:pt x="82" y="210"/>
                      <a:pt x="83" y="210"/>
                      <a:pt x="83" y="209"/>
                    </a:cubicBezTo>
                    <a:cubicBezTo>
                      <a:pt x="84" y="209"/>
                      <a:pt x="84" y="209"/>
                      <a:pt x="84" y="209"/>
                    </a:cubicBezTo>
                    <a:cubicBezTo>
                      <a:pt x="84" y="209"/>
                      <a:pt x="84" y="209"/>
                      <a:pt x="84" y="209"/>
                    </a:cubicBezTo>
                    <a:cubicBezTo>
                      <a:pt x="84" y="209"/>
                      <a:pt x="84" y="209"/>
                      <a:pt x="84" y="209"/>
                    </a:cubicBezTo>
                    <a:cubicBezTo>
                      <a:pt x="84" y="209"/>
                      <a:pt x="84" y="209"/>
                      <a:pt x="84" y="209"/>
                    </a:cubicBezTo>
                    <a:cubicBezTo>
                      <a:pt x="84" y="209"/>
                      <a:pt x="84" y="209"/>
                      <a:pt x="84" y="209"/>
                    </a:cubicBezTo>
                    <a:cubicBezTo>
                      <a:pt x="83" y="209"/>
                      <a:pt x="83" y="209"/>
                      <a:pt x="83" y="209"/>
                    </a:cubicBezTo>
                    <a:cubicBezTo>
                      <a:pt x="83" y="208"/>
                      <a:pt x="83" y="208"/>
                      <a:pt x="83" y="208"/>
                    </a:cubicBezTo>
                    <a:cubicBezTo>
                      <a:pt x="85" y="208"/>
                      <a:pt x="85" y="208"/>
                      <a:pt x="85" y="208"/>
                    </a:cubicBezTo>
                    <a:cubicBezTo>
                      <a:pt x="85" y="207"/>
                      <a:pt x="85" y="206"/>
                      <a:pt x="86" y="205"/>
                    </a:cubicBezTo>
                    <a:cubicBezTo>
                      <a:pt x="90" y="194"/>
                      <a:pt x="106" y="154"/>
                      <a:pt x="137" y="112"/>
                    </a:cubicBezTo>
                    <a:cubicBezTo>
                      <a:pt x="136" y="112"/>
                      <a:pt x="136" y="112"/>
                      <a:pt x="136" y="112"/>
                    </a:cubicBezTo>
                    <a:cubicBezTo>
                      <a:pt x="136" y="111"/>
                      <a:pt x="136" y="111"/>
                      <a:pt x="136" y="111"/>
                    </a:cubicBezTo>
                    <a:cubicBezTo>
                      <a:pt x="137" y="111"/>
                      <a:pt x="137" y="111"/>
                      <a:pt x="137" y="111"/>
                    </a:cubicBezTo>
                    <a:cubicBezTo>
                      <a:pt x="145" y="101"/>
                      <a:pt x="153" y="91"/>
                      <a:pt x="162" y="81"/>
                    </a:cubicBezTo>
                    <a:cubicBezTo>
                      <a:pt x="162" y="81"/>
                      <a:pt x="162" y="81"/>
                      <a:pt x="162" y="81"/>
                    </a:cubicBezTo>
                    <a:cubicBezTo>
                      <a:pt x="162" y="80"/>
                      <a:pt x="162" y="80"/>
                      <a:pt x="162" y="80"/>
                    </a:cubicBezTo>
                    <a:cubicBezTo>
                      <a:pt x="163" y="80"/>
                      <a:pt x="163" y="80"/>
                      <a:pt x="163" y="80"/>
                    </a:cubicBezTo>
                    <a:cubicBezTo>
                      <a:pt x="164" y="80"/>
                      <a:pt x="165" y="79"/>
                      <a:pt x="165" y="78"/>
                    </a:cubicBezTo>
                    <a:moveTo>
                      <a:pt x="347" y="0"/>
                    </a:moveTo>
                    <a:cubicBezTo>
                      <a:pt x="315" y="0"/>
                      <a:pt x="315" y="0"/>
                      <a:pt x="315" y="0"/>
                    </a:cubicBezTo>
                    <a:cubicBezTo>
                      <a:pt x="304" y="1"/>
                      <a:pt x="296" y="2"/>
                      <a:pt x="291" y="3"/>
                    </a:cubicBezTo>
                    <a:cubicBezTo>
                      <a:pt x="285" y="4"/>
                      <a:pt x="270" y="10"/>
                      <a:pt x="255" y="16"/>
                    </a:cubicBezTo>
                    <a:cubicBezTo>
                      <a:pt x="239" y="23"/>
                      <a:pt x="223" y="31"/>
                      <a:pt x="214" y="36"/>
                    </a:cubicBezTo>
                    <a:cubicBezTo>
                      <a:pt x="204" y="43"/>
                      <a:pt x="190" y="54"/>
                      <a:pt x="179" y="63"/>
                    </a:cubicBezTo>
                    <a:cubicBezTo>
                      <a:pt x="177" y="65"/>
                      <a:pt x="174" y="68"/>
                      <a:pt x="172" y="69"/>
                    </a:cubicBezTo>
                    <a:cubicBezTo>
                      <a:pt x="167" y="74"/>
                      <a:pt x="164" y="76"/>
                      <a:pt x="164" y="76"/>
                    </a:cubicBezTo>
                    <a:cubicBezTo>
                      <a:pt x="164" y="76"/>
                      <a:pt x="164" y="76"/>
                      <a:pt x="164" y="76"/>
                    </a:cubicBezTo>
                    <a:cubicBezTo>
                      <a:pt x="164" y="76"/>
                      <a:pt x="164" y="76"/>
                      <a:pt x="164" y="76"/>
                    </a:cubicBezTo>
                    <a:cubicBezTo>
                      <a:pt x="108" y="134"/>
                      <a:pt x="85" y="202"/>
                      <a:pt x="83" y="207"/>
                    </a:cubicBezTo>
                    <a:cubicBezTo>
                      <a:pt x="81" y="208"/>
                      <a:pt x="78" y="211"/>
                      <a:pt x="70" y="222"/>
                    </a:cubicBezTo>
                    <a:cubicBezTo>
                      <a:pt x="62" y="234"/>
                      <a:pt x="49" y="257"/>
                      <a:pt x="30" y="299"/>
                    </a:cubicBezTo>
                    <a:cubicBezTo>
                      <a:pt x="28" y="306"/>
                      <a:pt x="25" y="312"/>
                      <a:pt x="23" y="318"/>
                    </a:cubicBezTo>
                    <a:cubicBezTo>
                      <a:pt x="23" y="318"/>
                      <a:pt x="23" y="318"/>
                      <a:pt x="23" y="318"/>
                    </a:cubicBezTo>
                    <a:cubicBezTo>
                      <a:pt x="23" y="318"/>
                      <a:pt x="3" y="377"/>
                      <a:pt x="0" y="430"/>
                    </a:cubicBezTo>
                    <a:cubicBezTo>
                      <a:pt x="0" y="476"/>
                      <a:pt x="0" y="476"/>
                      <a:pt x="0" y="476"/>
                    </a:cubicBezTo>
                    <a:cubicBezTo>
                      <a:pt x="1" y="516"/>
                      <a:pt x="6" y="551"/>
                      <a:pt x="6" y="551"/>
                    </a:cubicBezTo>
                    <a:cubicBezTo>
                      <a:pt x="6" y="551"/>
                      <a:pt x="6" y="551"/>
                      <a:pt x="6" y="551"/>
                    </a:cubicBezTo>
                    <a:cubicBezTo>
                      <a:pt x="8" y="575"/>
                      <a:pt x="8" y="575"/>
                      <a:pt x="8" y="575"/>
                    </a:cubicBezTo>
                    <a:cubicBezTo>
                      <a:pt x="8" y="575"/>
                      <a:pt x="8" y="575"/>
                      <a:pt x="8" y="575"/>
                    </a:cubicBezTo>
                    <a:cubicBezTo>
                      <a:pt x="15" y="626"/>
                      <a:pt x="25" y="664"/>
                      <a:pt x="26" y="667"/>
                    </a:cubicBezTo>
                    <a:cubicBezTo>
                      <a:pt x="29" y="724"/>
                      <a:pt x="33" y="753"/>
                      <a:pt x="38" y="769"/>
                    </a:cubicBezTo>
                    <a:cubicBezTo>
                      <a:pt x="41" y="782"/>
                      <a:pt x="44" y="785"/>
                      <a:pt x="45" y="786"/>
                    </a:cubicBezTo>
                    <a:cubicBezTo>
                      <a:pt x="48" y="800"/>
                      <a:pt x="54" y="817"/>
                      <a:pt x="62" y="831"/>
                    </a:cubicBezTo>
                    <a:cubicBezTo>
                      <a:pt x="71" y="845"/>
                      <a:pt x="82" y="857"/>
                      <a:pt x="96" y="860"/>
                    </a:cubicBezTo>
                    <a:cubicBezTo>
                      <a:pt x="100" y="861"/>
                      <a:pt x="104" y="862"/>
                      <a:pt x="108" y="862"/>
                    </a:cubicBezTo>
                    <a:cubicBezTo>
                      <a:pt x="118" y="862"/>
                      <a:pt x="128" y="859"/>
                      <a:pt x="137" y="855"/>
                    </a:cubicBezTo>
                    <a:cubicBezTo>
                      <a:pt x="151" y="850"/>
                      <a:pt x="163" y="843"/>
                      <a:pt x="171" y="837"/>
                    </a:cubicBezTo>
                    <a:cubicBezTo>
                      <a:pt x="182" y="830"/>
                      <a:pt x="190" y="822"/>
                      <a:pt x="205" y="802"/>
                    </a:cubicBezTo>
                    <a:cubicBezTo>
                      <a:pt x="212" y="792"/>
                      <a:pt x="220" y="780"/>
                      <a:pt x="230" y="763"/>
                    </a:cubicBezTo>
                    <a:cubicBezTo>
                      <a:pt x="263" y="713"/>
                      <a:pt x="272" y="669"/>
                      <a:pt x="273" y="667"/>
                    </a:cubicBezTo>
                    <a:cubicBezTo>
                      <a:pt x="274" y="664"/>
                      <a:pt x="301" y="604"/>
                      <a:pt x="318" y="563"/>
                    </a:cubicBezTo>
                    <a:cubicBezTo>
                      <a:pt x="327" y="542"/>
                      <a:pt x="332" y="510"/>
                      <a:pt x="335" y="483"/>
                    </a:cubicBezTo>
                    <a:cubicBezTo>
                      <a:pt x="337" y="470"/>
                      <a:pt x="338" y="459"/>
                      <a:pt x="338" y="450"/>
                    </a:cubicBezTo>
                    <a:cubicBezTo>
                      <a:pt x="340" y="469"/>
                      <a:pt x="342" y="504"/>
                      <a:pt x="347" y="544"/>
                    </a:cubicBezTo>
                    <a:cubicBezTo>
                      <a:pt x="353" y="602"/>
                      <a:pt x="379" y="663"/>
                      <a:pt x="381" y="667"/>
                    </a:cubicBezTo>
                    <a:cubicBezTo>
                      <a:pt x="386" y="716"/>
                      <a:pt x="402" y="757"/>
                      <a:pt x="402" y="759"/>
                    </a:cubicBezTo>
                    <a:cubicBezTo>
                      <a:pt x="402" y="759"/>
                      <a:pt x="402" y="759"/>
                      <a:pt x="402" y="759"/>
                    </a:cubicBezTo>
                    <a:cubicBezTo>
                      <a:pt x="402" y="759"/>
                      <a:pt x="410" y="780"/>
                      <a:pt x="426" y="805"/>
                    </a:cubicBezTo>
                    <a:cubicBezTo>
                      <a:pt x="435" y="819"/>
                      <a:pt x="448" y="835"/>
                      <a:pt x="464" y="848"/>
                    </a:cubicBezTo>
                    <a:cubicBezTo>
                      <a:pt x="465" y="849"/>
                      <a:pt x="479" y="865"/>
                      <a:pt x="502" y="865"/>
                    </a:cubicBezTo>
                    <a:cubicBezTo>
                      <a:pt x="503" y="865"/>
                      <a:pt x="503" y="865"/>
                      <a:pt x="503" y="865"/>
                    </a:cubicBezTo>
                    <a:cubicBezTo>
                      <a:pt x="504" y="865"/>
                      <a:pt x="505" y="865"/>
                      <a:pt x="506" y="865"/>
                    </a:cubicBezTo>
                    <a:cubicBezTo>
                      <a:pt x="519" y="865"/>
                      <a:pt x="529" y="861"/>
                      <a:pt x="537" y="856"/>
                    </a:cubicBezTo>
                    <a:cubicBezTo>
                      <a:pt x="542" y="853"/>
                      <a:pt x="547" y="848"/>
                      <a:pt x="551" y="844"/>
                    </a:cubicBezTo>
                    <a:cubicBezTo>
                      <a:pt x="556" y="838"/>
                      <a:pt x="564" y="828"/>
                      <a:pt x="571" y="816"/>
                    </a:cubicBezTo>
                    <a:cubicBezTo>
                      <a:pt x="578" y="805"/>
                      <a:pt x="583" y="798"/>
                      <a:pt x="586" y="786"/>
                    </a:cubicBezTo>
                    <a:cubicBezTo>
                      <a:pt x="586" y="786"/>
                      <a:pt x="586" y="786"/>
                      <a:pt x="586" y="786"/>
                    </a:cubicBezTo>
                    <a:cubicBezTo>
                      <a:pt x="590" y="776"/>
                      <a:pt x="590" y="776"/>
                      <a:pt x="590" y="776"/>
                    </a:cubicBezTo>
                    <a:cubicBezTo>
                      <a:pt x="622" y="713"/>
                      <a:pt x="627" y="669"/>
                      <a:pt x="627" y="667"/>
                    </a:cubicBezTo>
                    <a:cubicBezTo>
                      <a:pt x="659" y="590"/>
                      <a:pt x="668" y="517"/>
                      <a:pt x="670" y="481"/>
                    </a:cubicBezTo>
                    <a:cubicBezTo>
                      <a:pt x="679" y="617"/>
                      <a:pt x="708" y="663"/>
                      <a:pt x="711" y="667"/>
                    </a:cubicBezTo>
                    <a:cubicBezTo>
                      <a:pt x="716" y="730"/>
                      <a:pt x="742" y="783"/>
                      <a:pt x="762" y="814"/>
                    </a:cubicBezTo>
                    <a:cubicBezTo>
                      <a:pt x="763" y="817"/>
                      <a:pt x="765" y="819"/>
                      <a:pt x="767" y="822"/>
                    </a:cubicBezTo>
                    <a:cubicBezTo>
                      <a:pt x="785" y="848"/>
                      <a:pt x="803" y="862"/>
                      <a:pt x="829" y="867"/>
                    </a:cubicBezTo>
                    <a:cubicBezTo>
                      <a:pt x="840" y="869"/>
                      <a:pt x="847" y="871"/>
                      <a:pt x="854" y="871"/>
                    </a:cubicBezTo>
                    <a:cubicBezTo>
                      <a:pt x="860" y="871"/>
                      <a:pt x="865" y="870"/>
                      <a:pt x="872" y="867"/>
                    </a:cubicBezTo>
                    <a:cubicBezTo>
                      <a:pt x="879" y="864"/>
                      <a:pt x="887" y="859"/>
                      <a:pt x="899" y="852"/>
                    </a:cubicBezTo>
                    <a:cubicBezTo>
                      <a:pt x="921" y="839"/>
                      <a:pt x="934" y="825"/>
                      <a:pt x="945" y="809"/>
                    </a:cubicBezTo>
                    <a:cubicBezTo>
                      <a:pt x="957" y="794"/>
                      <a:pt x="967" y="776"/>
                      <a:pt x="982" y="752"/>
                    </a:cubicBezTo>
                    <a:cubicBezTo>
                      <a:pt x="1020" y="689"/>
                      <a:pt x="1052" y="598"/>
                      <a:pt x="1052" y="598"/>
                    </a:cubicBezTo>
                    <a:cubicBezTo>
                      <a:pt x="1052" y="598"/>
                      <a:pt x="1052" y="598"/>
                      <a:pt x="1052" y="598"/>
                    </a:cubicBezTo>
                    <a:cubicBezTo>
                      <a:pt x="1075" y="545"/>
                      <a:pt x="1083" y="480"/>
                      <a:pt x="1086" y="456"/>
                    </a:cubicBezTo>
                    <a:cubicBezTo>
                      <a:pt x="1090" y="487"/>
                      <a:pt x="1104" y="589"/>
                      <a:pt x="1132" y="655"/>
                    </a:cubicBezTo>
                    <a:cubicBezTo>
                      <a:pt x="1156" y="712"/>
                      <a:pt x="1179" y="748"/>
                      <a:pt x="1228" y="798"/>
                    </a:cubicBezTo>
                    <a:cubicBezTo>
                      <a:pt x="1235" y="804"/>
                      <a:pt x="1241" y="811"/>
                      <a:pt x="1249" y="818"/>
                    </a:cubicBezTo>
                    <a:cubicBezTo>
                      <a:pt x="1289" y="856"/>
                      <a:pt x="1321" y="869"/>
                      <a:pt x="1345" y="872"/>
                    </a:cubicBezTo>
                    <a:cubicBezTo>
                      <a:pt x="1366" y="872"/>
                      <a:pt x="1366" y="872"/>
                      <a:pt x="1366" y="872"/>
                    </a:cubicBezTo>
                    <a:cubicBezTo>
                      <a:pt x="1371" y="871"/>
                      <a:pt x="1377" y="870"/>
                      <a:pt x="1382" y="869"/>
                    </a:cubicBezTo>
                    <a:cubicBezTo>
                      <a:pt x="1396" y="866"/>
                      <a:pt x="1408" y="850"/>
                      <a:pt x="1416" y="836"/>
                    </a:cubicBezTo>
                    <a:cubicBezTo>
                      <a:pt x="1425" y="822"/>
                      <a:pt x="1430" y="808"/>
                      <a:pt x="1430" y="807"/>
                    </a:cubicBezTo>
                    <a:cubicBezTo>
                      <a:pt x="1430" y="807"/>
                      <a:pt x="1430" y="807"/>
                      <a:pt x="1430" y="807"/>
                    </a:cubicBezTo>
                    <a:cubicBezTo>
                      <a:pt x="1430" y="807"/>
                      <a:pt x="1457" y="750"/>
                      <a:pt x="1479" y="614"/>
                    </a:cubicBezTo>
                    <a:cubicBezTo>
                      <a:pt x="1487" y="564"/>
                      <a:pt x="1492" y="527"/>
                      <a:pt x="1494" y="496"/>
                    </a:cubicBezTo>
                    <a:cubicBezTo>
                      <a:pt x="1494" y="456"/>
                      <a:pt x="1494" y="456"/>
                      <a:pt x="1494" y="456"/>
                    </a:cubicBezTo>
                    <a:cubicBezTo>
                      <a:pt x="1492" y="426"/>
                      <a:pt x="1486" y="399"/>
                      <a:pt x="1474" y="366"/>
                    </a:cubicBezTo>
                    <a:cubicBezTo>
                      <a:pt x="1448" y="293"/>
                      <a:pt x="1362" y="221"/>
                      <a:pt x="1347" y="209"/>
                    </a:cubicBezTo>
                    <a:cubicBezTo>
                      <a:pt x="1409" y="209"/>
                      <a:pt x="1409" y="209"/>
                      <a:pt x="1409" y="209"/>
                    </a:cubicBezTo>
                    <a:cubicBezTo>
                      <a:pt x="1407" y="208"/>
                      <a:pt x="1407" y="208"/>
                      <a:pt x="1407" y="208"/>
                    </a:cubicBezTo>
                    <a:cubicBezTo>
                      <a:pt x="1383" y="178"/>
                      <a:pt x="1351" y="155"/>
                      <a:pt x="1327" y="138"/>
                    </a:cubicBezTo>
                    <a:cubicBezTo>
                      <a:pt x="1325" y="137"/>
                      <a:pt x="1323" y="136"/>
                      <a:pt x="1322" y="135"/>
                    </a:cubicBezTo>
                    <a:cubicBezTo>
                      <a:pt x="1320" y="134"/>
                      <a:pt x="1319" y="133"/>
                      <a:pt x="1318" y="132"/>
                    </a:cubicBezTo>
                    <a:cubicBezTo>
                      <a:pt x="1303" y="122"/>
                      <a:pt x="1293" y="117"/>
                      <a:pt x="1293" y="117"/>
                    </a:cubicBezTo>
                    <a:cubicBezTo>
                      <a:pt x="1284" y="112"/>
                      <a:pt x="1275" y="107"/>
                      <a:pt x="1267" y="102"/>
                    </a:cubicBezTo>
                    <a:cubicBezTo>
                      <a:pt x="1256" y="97"/>
                      <a:pt x="1246" y="91"/>
                      <a:pt x="1236" y="87"/>
                    </a:cubicBezTo>
                    <a:cubicBezTo>
                      <a:pt x="1233" y="85"/>
                      <a:pt x="1229" y="83"/>
                      <a:pt x="1225" y="81"/>
                    </a:cubicBezTo>
                    <a:cubicBezTo>
                      <a:pt x="1222" y="80"/>
                      <a:pt x="1218" y="78"/>
                      <a:pt x="1215" y="76"/>
                    </a:cubicBezTo>
                    <a:cubicBezTo>
                      <a:pt x="1211" y="74"/>
                      <a:pt x="1207" y="73"/>
                      <a:pt x="1204" y="71"/>
                    </a:cubicBezTo>
                    <a:cubicBezTo>
                      <a:pt x="1130" y="38"/>
                      <a:pt x="1083" y="29"/>
                      <a:pt x="1030" y="17"/>
                    </a:cubicBezTo>
                    <a:cubicBezTo>
                      <a:pt x="972" y="5"/>
                      <a:pt x="918" y="4"/>
                      <a:pt x="900" y="4"/>
                    </a:cubicBezTo>
                    <a:cubicBezTo>
                      <a:pt x="897" y="4"/>
                      <a:pt x="895" y="4"/>
                      <a:pt x="894" y="4"/>
                    </a:cubicBezTo>
                    <a:cubicBezTo>
                      <a:pt x="890" y="4"/>
                      <a:pt x="885" y="3"/>
                      <a:pt x="881" y="3"/>
                    </a:cubicBezTo>
                    <a:cubicBezTo>
                      <a:pt x="848" y="3"/>
                      <a:pt x="819" y="11"/>
                      <a:pt x="794" y="22"/>
                    </a:cubicBezTo>
                    <a:cubicBezTo>
                      <a:pt x="774" y="31"/>
                      <a:pt x="757" y="42"/>
                      <a:pt x="742" y="53"/>
                    </a:cubicBezTo>
                    <a:cubicBezTo>
                      <a:pt x="718" y="71"/>
                      <a:pt x="701" y="89"/>
                      <a:pt x="692" y="100"/>
                    </a:cubicBezTo>
                    <a:cubicBezTo>
                      <a:pt x="687" y="107"/>
                      <a:pt x="684" y="111"/>
                      <a:pt x="684" y="111"/>
                    </a:cubicBezTo>
                    <a:cubicBezTo>
                      <a:pt x="683" y="112"/>
                      <a:pt x="683" y="112"/>
                      <a:pt x="683" y="112"/>
                    </a:cubicBezTo>
                    <a:cubicBezTo>
                      <a:pt x="705" y="112"/>
                      <a:pt x="705" y="112"/>
                      <a:pt x="705" y="112"/>
                    </a:cubicBezTo>
                    <a:cubicBezTo>
                      <a:pt x="699" y="120"/>
                      <a:pt x="676" y="149"/>
                      <a:pt x="658" y="208"/>
                    </a:cubicBezTo>
                    <a:cubicBezTo>
                      <a:pt x="655" y="211"/>
                      <a:pt x="603" y="279"/>
                      <a:pt x="590" y="385"/>
                    </a:cubicBezTo>
                    <a:cubicBezTo>
                      <a:pt x="589" y="398"/>
                      <a:pt x="589" y="398"/>
                      <a:pt x="589" y="398"/>
                    </a:cubicBezTo>
                    <a:cubicBezTo>
                      <a:pt x="584" y="364"/>
                      <a:pt x="577" y="331"/>
                      <a:pt x="577" y="331"/>
                    </a:cubicBezTo>
                    <a:cubicBezTo>
                      <a:pt x="577" y="331"/>
                      <a:pt x="577" y="331"/>
                      <a:pt x="577" y="331"/>
                    </a:cubicBezTo>
                    <a:cubicBezTo>
                      <a:pt x="563" y="256"/>
                      <a:pt x="529" y="211"/>
                      <a:pt x="527" y="208"/>
                    </a:cubicBezTo>
                    <a:cubicBezTo>
                      <a:pt x="518" y="174"/>
                      <a:pt x="492" y="122"/>
                      <a:pt x="487" y="113"/>
                    </a:cubicBezTo>
                    <a:cubicBezTo>
                      <a:pt x="569" y="113"/>
                      <a:pt x="569" y="113"/>
                      <a:pt x="569" y="113"/>
                    </a:cubicBezTo>
                    <a:cubicBezTo>
                      <a:pt x="567" y="111"/>
                      <a:pt x="567" y="111"/>
                      <a:pt x="567" y="111"/>
                    </a:cubicBezTo>
                    <a:cubicBezTo>
                      <a:pt x="567" y="111"/>
                      <a:pt x="555" y="99"/>
                      <a:pt x="541" y="86"/>
                    </a:cubicBezTo>
                    <a:cubicBezTo>
                      <a:pt x="526" y="73"/>
                      <a:pt x="510" y="59"/>
                      <a:pt x="502" y="53"/>
                    </a:cubicBezTo>
                    <a:cubicBezTo>
                      <a:pt x="474" y="36"/>
                      <a:pt x="429" y="15"/>
                      <a:pt x="390" y="6"/>
                    </a:cubicBezTo>
                    <a:cubicBezTo>
                      <a:pt x="374" y="3"/>
                      <a:pt x="360" y="1"/>
                      <a:pt x="347"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5" name="Freeform 238"/>
              <p:cNvSpPr>
                <a:spLocks noEditPoints="1"/>
              </p:cNvSpPr>
              <p:nvPr/>
            </p:nvSpPr>
            <p:spPr bwMode="auto">
              <a:xfrm>
                <a:off x="-4912180" y="4871026"/>
                <a:ext cx="917112" cy="4920"/>
              </a:xfrm>
              <a:custGeom>
                <a:avLst/>
                <a:gdLst/>
                <a:ahLst/>
                <a:cxnLst>
                  <a:cxn ang="0">
                    <a:pos x="0" y="0"/>
                  </a:cxn>
                  <a:cxn ang="0">
                    <a:pos x="0" y="0"/>
                  </a:cxn>
                  <a:cxn ang="0">
                    <a:pos x="0" y="1"/>
                  </a:cxn>
                  <a:cxn ang="0">
                    <a:pos x="1" y="1"/>
                  </a:cxn>
                  <a:cxn ang="0">
                    <a:pos x="1" y="0"/>
                  </a:cxn>
                  <a:cxn ang="0">
                    <a:pos x="1" y="0"/>
                  </a:cxn>
                  <a:cxn ang="0">
                    <a:pos x="1" y="0"/>
                  </a:cxn>
                  <a:cxn ang="0">
                    <a:pos x="0" y="0"/>
                  </a:cxn>
                  <a:cxn ang="0">
                    <a:pos x="244" y="0"/>
                  </a:cxn>
                  <a:cxn ang="0">
                    <a:pos x="243" y="0"/>
                  </a:cxn>
                  <a:cxn ang="0">
                    <a:pos x="243" y="0"/>
                  </a:cxn>
                  <a:cxn ang="0">
                    <a:pos x="243" y="0"/>
                  </a:cxn>
                  <a:cxn ang="0">
                    <a:pos x="243" y="0"/>
                  </a:cxn>
                  <a:cxn ang="0">
                    <a:pos x="243" y="1"/>
                  </a:cxn>
                  <a:cxn ang="0">
                    <a:pos x="244" y="1"/>
                  </a:cxn>
                  <a:cxn ang="0">
                    <a:pos x="244" y="0"/>
                  </a:cxn>
                </a:cxnLst>
                <a:rect l="0" t="0" r="r" b="b"/>
                <a:pathLst>
                  <a:path w="244" h="1">
                    <a:moveTo>
                      <a:pt x="0" y="0"/>
                    </a:moveTo>
                    <a:cubicBezTo>
                      <a:pt x="0" y="0"/>
                      <a:pt x="0" y="0"/>
                      <a:pt x="0" y="0"/>
                    </a:cubicBezTo>
                    <a:cubicBezTo>
                      <a:pt x="0" y="1"/>
                      <a:pt x="0" y="1"/>
                      <a:pt x="0" y="1"/>
                    </a:cubicBezTo>
                    <a:cubicBezTo>
                      <a:pt x="1" y="1"/>
                      <a:pt x="1" y="1"/>
                      <a:pt x="1" y="1"/>
                    </a:cubicBezTo>
                    <a:cubicBezTo>
                      <a:pt x="1" y="1"/>
                      <a:pt x="1" y="1"/>
                      <a:pt x="1" y="0"/>
                    </a:cubicBezTo>
                    <a:cubicBezTo>
                      <a:pt x="1" y="0"/>
                      <a:pt x="1" y="0"/>
                      <a:pt x="1" y="0"/>
                    </a:cubicBezTo>
                    <a:cubicBezTo>
                      <a:pt x="1" y="0"/>
                      <a:pt x="1" y="0"/>
                      <a:pt x="1" y="0"/>
                    </a:cubicBezTo>
                    <a:cubicBezTo>
                      <a:pt x="0" y="0"/>
                      <a:pt x="0" y="0"/>
                      <a:pt x="0" y="0"/>
                    </a:cubicBezTo>
                    <a:moveTo>
                      <a:pt x="244" y="0"/>
                    </a:moveTo>
                    <a:cubicBezTo>
                      <a:pt x="243" y="0"/>
                      <a:pt x="243" y="0"/>
                      <a:pt x="243" y="0"/>
                    </a:cubicBezTo>
                    <a:cubicBezTo>
                      <a:pt x="243" y="0"/>
                      <a:pt x="243" y="0"/>
                      <a:pt x="243" y="0"/>
                    </a:cubicBezTo>
                    <a:cubicBezTo>
                      <a:pt x="243" y="0"/>
                      <a:pt x="243" y="0"/>
                      <a:pt x="243" y="0"/>
                    </a:cubicBezTo>
                    <a:cubicBezTo>
                      <a:pt x="243" y="0"/>
                      <a:pt x="243" y="0"/>
                      <a:pt x="243" y="0"/>
                    </a:cubicBezTo>
                    <a:cubicBezTo>
                      <a:pt x="243" y="1"/>
                      <a:pt x="243" y="1"/>
                      <a:pt x="243" y="1"/>
                    </a:cubicBezTo>
                    <a:cubicBezTo>
                      <a:pt x="244" y="1"/>
                      <a:pt x="244" y="1"/>
                      <a:pt x="244" y="1"/>
                    </a:cubicBezTo>
                    <a:cubicBezTo>
                      <a:pt x="244" y="0"/>
                      <a:pt x="244" y="0"/>
                      <a:pt x="244"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6" name="Freeform 239"/>
              <p:cNvSpPr>
                <a:spLocks noEditPoints="1"/>
              </p:cNvSpPr>
              <p:nvPr/>
            </p:nvSpPr>
            <p:spPr bwMode="auto">
              <a:xfrm>
                <a:off x="-3672514" y="4871026"/>
                <a:ext cx="1172265" cy="4920"/>
              </a:xfrm>
              <a:custGeom>
                <a:avLst/>
                <a:gdLst/>
                <a:ahLst/>
                <a:cxnLst>
                  <a:cxn ang="0">
                    <a:pos x="1" y="0"/>
                  </a:cxn>
                  <a:cxn ang="0">
                    <a:pos x="0" y="0"/>
                  </a:cxn>
                  <a:cxn ang="0">
                    <a:pos x="0" y="1"/>
                  </a:cxn>
                  <a:cxn ang="0">
                    <a:pos x="1" y="1"/>
                  </a:cxn>
                  <a:cxn ang="0">
                    <a:pos x="1" y="0"/>
                  </a:cxn>
                  <a:cxn ang="0">
                    <a:pos x="1" y="0"/>
                  </a:cxn>
                  <a:cxn ang="0">
                    <a:pos x="1" y="0"/>
                  </a:cxn>
                  <a:cxn ang="0">
                    <a:pos x="1" y="0"/>
                  </a:cxn>
                  <a:cxn ang="0">
                    <a:pos x="312" y="0"/>
                  </a:cxn>
                  <a:cxn ang="0">
                    <a:pos x="311" y="0"/>
                  </a:cxn>
                  <a:cxn ang="0">
                    <a:pos x="311" y="1"/>
                  </a:cxn>
                  <a:cxn ang="0">
                    <a:pos x="312" y="1"/>
                  </a:cxn>
                  <a:cxn ang="0">
                    <a:pos x="312" y="0"/>
                  </a:cxn>
                </a:cxnLst>
                <a:rect l="0" t="0" r="r" b="b"/>
                <a:pathLst>
                  <a:path w="312" h="1">
                    <a:moveTo>
                      <a:pt x="1" y="0"/>
                    </a:moveTo>
                    <a:cubicBezTo>
                      <a:pt x="0" y="0"/>
                      <a:pt x="0" y="0"/>
                      <a:pt x="0" y="0"/>
                    </a:cubicBezTo>
                    <a:cubicBezTo>
                      <a:pt x="0" y="1"/>
                      <a:pt x="0" y="1"/>
                      <a:pt x="0" y="1"/>
                    </a:cubicBezTo>
                    <a:cubicBezTo>
                      <a:pt x="1" y="1"/>
                      <a:pt x="1" y="1"/>
                      <a:pt x="1" y="1"/>
                    </a:cubicBezTo>
                    <a:cubicBezTo>
                      <a:pt x="1" y="1"/>
                      <a:pt x="1" y="1"/>
                      <a:pt x="1" y="0"/>
                    </a:cubicBezTo>
                    <a:cubicBezTo>
                      <a:pt x="1" y="0"/>
                      <a:pt x="1" y="0"/>
                      <a:pt x="1" y="0"/>
                    </a:cubicBezTo>
                    <a:cubicBezTo>
                      <a:pt x="1" y="0"/>
                      <a:pt x="1" y="0"/>
                      <a:pt x="1" y="0"/>
                    </a:cubicBezTo>
                    <a:cubicBezTo>
                      <a:pt x="1" y="0"/>
                      <a:pt x="1" y="0"/>
                      <a:pt x="1" y="0"/>
                    </a:cubicBezTo>
                    <a:moveTo>
                      <a:pt x="312" y="0"/>
                    </a:moveTo>
                    <a:cubicBezTo>
                      <a:pt x="311" y="0"/>
                      <a:pt x="311" y="0"/>
                      <a:pt x="311" y="0"/>
                    </a:cubicBezTo>
                    <a:cubicBezTo>
                      <a:pt x="311" y="1"/>
                      <a:pt x="311" y="1"/>
                      <a:pt x="311" y="1"/>
                    </a:cubicBezTo>
                    <a:cubicBezTo>
                      <a:pt x="312" y="1"/>
                      <a:pt x="312" y="1"/>
                      <a:pt x="312" y="1"/>
                    </a:cubicBezTo>
                    <a:cubicBezTo>
                      <a:pt x="312" y="0"/>
                      <a:pt x="312" y="0"/>
                      <a:pt x="31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7" name="Freeform 240"/>
              <p:cNvSpPr>
                <a:spLocks noEditPoints="1"/>
              </p:cNvSpPr>
              <p:nvPr/>
            </p:nvSpPr>
            <p:spPr bwMode="auto">
              <a:xfrm>
                <a:off x="-2071782" y="4871026"/>
                <a:ext cx="1239666" cy="4920"/>
              </a:xfrm>
              <a:custGeom>
                <a:avLst/>
                <a:gdLst/>
                <a:ahLst/>
                <a:cxnLst>
                  <a:cxn ang="0">
                    <a:pos x="1" y="0"/>
                  </a:cxn>
                  <a:cxn ang="0">
                    <a:pos x="0" y="0"/>
                  </a:cxn>
                  <a:cxn ang="0">
                    <a:pos x="0" y="1"/>
                  </a:cxn>
                  <a:cxn ang="0">
                    <a:pos x="1" y="1"/>
                  </a:cxn>
                  <a:cxn ang="0">
                    <a:pos x="1" y="0"/>
                  </a:cxn>
                  <a:cxn ang="0">
                    <a:pos x="330" y="0"/>
                  </a:cxn>
                  <a:cxn ang="0">
                    <a:pos x="329" y="0"/>
                  </a:cxn>
                  <a:cxn ang="0">
                    <a:pos x="329" y="1"/>
                  </a:cxn>
                  <a:cxn ang="0">
                    <a:pos x="330" y="1"/>
                  </a:cxn>
                  <a:cxn ang="0">
                    <a:pos x="330" y="0"/>
                  </a:cxn>
                </a:cxnLst>
                <a:rect l="0" t="0" r="r" b="b"/>
                <a:pathLst>
                  <a:path w="330" h="1">
                    <a:moveTo>
                      <a:pt x="1" y="0"/>
                    </a:moveTo>
                    <a:cubicBezTo>
                      <a:pt x="0" y="0"/>
                      <a:pt x="0" y="0"/>
                      <a:pt x="0" y="0"/>
                    </a:cubicBezTo>
                    <a:cubicBezTo>
                      <a:pt x="0" y="1"/>
                      <a:pt x="0" y="1"/>
                      <a:pt x="0" y="1"/>
                    </a:cubicBezTo>
                    <a:cubicBezTo>
                      <a:pt x="1" y="1"/>
                      <a:pt x="1" y="1"/>
                      <a:pt x="1" y="1"/>
                    </a:cubicBezTo>
                    <a:cubicBezTo>
                      <a:pt x="1" y="0"/>
                      <a:pt x="1" y="0"/>
                      <a:pt x="1" y="0"/>
                    </a:cubicBezTo>
                    <a:moveTo>
                      <a:pt x="330" y="0"/>
                    </a:moveTo>
                    <a:cubicBezTo>
                      <a:pt x="329" y="0"/>
                      <a:pt x="329" y="0"/>
                      <a:pt x="329" y="0"/>
                    </a:cubicBezTo>
                    <a:cubicBezTo>
                      <a:pt x="329" y="1"/>
                      <a:pt x="329" y="1"/>
                      <a:pt x="329" y="1"/>
                    </a:cubicBezTo>
                    <a:cubicBezTo>
                      <a:pt x="330" y="1"/>
                      <a:pt x="330" y="1"/>
                      <a:pt x="330" y="1"/>
                    </a:cubicBezTo>
                    <a:cubicBezTo>
                      <a:pt x="330" y="0"/>
                      <a:pt x="330" y="0"/>
                      <a:pt x="33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8" name="Freeform 241"/>
              <p:cNvSpPr>
                <a:spLocks noEditPoints="1"/>
              </p:cNvSpPr>
              <p:nvPr/>
            </p:nvSpPr>
            <p:spPr bwMode="auto">
              <a:xfrm>
                <a:off x="-6245723" y="4871026"/>
                <a:ext cx="919519" cy="4920"/>
              </a:xfrm>
              <a:custGeom>
                <a:avLst/>
                <a:gdLst/>
                <a:ahLst/>
                <a:cxnLst>
                  <a:cxn ang="0">
                    <a:pos x="1" y="0"/>
                  </a:cxn>
                  <a:cxn ang="0">
                    <a:pos x="0" y="0"/>
                  </a:cxn>
                  <a:cxn ang="0">
                    <a:pos x="0" y="1"/>
                  </a:cxn>
                  <a:cxn ang="0">
                    <a:pos x="1" y="1"/>
                  </a:cxn>
                  <a:cxn ang="0">
                    <a:pos x="1" y="0"/>
                  </a:cxn>
                  <a:cxn ang="0">
                    <a:pos x="1" y="0"/>
                  </a:cxn>
                  <a:cxn ang="0">
                    <a:pos x="1" y="0"/>
                  </a:cxn>
                  <a:cxn ang="0">
                    <a:pos x="1" y="0"/>
                  </a:cxn>
                  <a:cxn ang="0">
                    <a:pos x="245" y="0"/>
                  </a:cxn>
                  <a:cxn ang="0">
                    <a:pos x="244" y="0"/>
                  </a:cxn>
                  <a:cxn ang="0">
                    <a:pos x="244" y="0"/>
                  </a:cxn>
                  <a:cxn ang="0">
                    <a:pos x="244" y="0"/>
                  </a:cxn>
                  <a:cxn ang="0">
                    <a:pos x="244" y="0"/>
                  </a:cxn>
                  <a:cxn ang="0">
                    <a:pos x="243" y="1"/>
                  </a:cxn>
                  <a:cxn ang="0">
                    <a:pos x="245" y="1"/>
                  </a:cxn>
                  <a:cxn ang="0">
                    <a:pos x="245" y="0"/>
                  </a:cxn>
                </a:cxnLst>
                <a:rect l="0" t="0" r="r" b="b"/>
                <a:pathLst>
                  <a:path w="245" h="1">
                    <a:moveTo>
                      <a:pt x="1" y="0"/>
                    </a:moveTo>
                    <a:cubicBezTo>
                      <a:pt x="0" y="0"/>
                      <a:pt x="0" y="0"/>
                      <a:pt x="0" y="0"/>
                    </a:cubicBezTo>
                    <a:cubicBezTo>
                      <a:pt x="0" y="1"/>
                      <a:pt x="0" y="1"/>
                      <a:pt x="0" y="1"/>
                    </a:cubicBezTo>
                    <a:cubicBezTo>
                      <a:pt x="1" y="1"/>
                      <a:pt x="1" y="1"/>
                      <a:pt x="1" y="1"/>
                    </a:cubicBezTo>
                    <a:cubicBezTo>
                      <a:pt x="1" y="1"/>
                      <a:pt x="1" y="1"/>
                      <a:pt x="1" y="0"/>
                    </a:cubicBezTo>
                    <a:cubicBezTo>
                      <a:pt x="1" y="0"/>
                      <a:pt x="1" y="0"/>
                      <a:pt x="1" y="0"/>
                    </a:cubicBezTo>
                    <a:cubicBezTo>
                      <a:pt x="1" y="0"/>
                      <a:pt x="1" y="0"/>
                      <a:pt x="1" y="0"/>
                    </a:cubicBezTo>
                    <a:cubicBezTo>
                      <a:pt x="1" y="0"/>
                      <a:pt x="1" y="0"/>
                      <a:pt x="1" y="0"/>
                    </a:cubicBezTo>
                    <a:moveTo>
                      <a:pt x="245" y="0"/>
                    </a:moveTo>
                    <a:cubicBezTo>
                      <a:pt x="244" y="0"/>
                      <a:pt x="244" y="0"/>
                      <a:pt x="244" y="0"/>
                    </a:cubicBezTo>
                    <a:cubicBezTo>
                      <a:pt x="244" y="0"/>
                      <a:pt x="244" y="0"/>
                      <a:pt x="244" y="0"/>
                    </a:cubicBezTo>
                    <a:cubicBezTo>
                      <a:pt x="244" y="0"/>
                      <a:pt x="244" y="0"/>
                      <a:pt x="244" y="0"/>
                    </a:cubicBezTo>
                    <a:cubicBezTo>
                      <a:pt x="244" y="0"/>
                      <a:pt x="244" y="0"/>
                      <a:pt x="244" y="0"/>
                    </a:cubicBezTo>
                    <a:cubicBezTo>
                      <a:pt x="244" y="0"/>
                      <a:pt x="244" y="0"/>
                      <a:pt x="243" y="1"/>
                    </a:cubicBezTo>
                    <a:cubicBezTo>
                      <a:pt x="245" y="1"/>
                      <a:pt x="245" y="1"/>
                      <a:pt x="245" y="1"/>
                    </a:cubicBezTo>
                    <a:cubicBezTo>
                      <a:pt x="245" y="0"/>
                      <a:pt x="245" y="0"/>
                      <a:pt x="24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9" name="Freeform 242"/>
              <p:cNvSpPr>
                <a:spLocks/>
              </p:cNvSpPr>
              <p:nvPr/>
            </p:nvSpPr>
            <p:spPr bwMode="auto">
              <a:xfrm>
                <a:off x="-5020500" y="4541414"/>
                <a:ext cx="7221" cy="2459"/>
              </a:xfrm>
              <a:custGeom>
                <a:avLst/>
                <a:gdLst/>
                <a:ahLst/>
                <a:cxnLst>
                  <a:cxn ang="0">
                    <a:pos x="1" y="0"/>
                  </a:cxn>
                  <a:cxn ang="0">
                    <a:pos x="0" y="0"/>
                  </a:cxn>
                  <a:cxn ang="0">
                    <a:pos x="0" y="1"/>
                  </a:cxn>
                  <a:cxn ang="0">
                    <a:pos x="2" y="1"/>
                  </a:cxn>
                  <a:cxn ang="0">
                    <a:pos x="1" y="0"/>
                  </a:cxn>
                </a:cxnLst>
                <a:rect l="0" t="0" r="r" b="b"/>
                <a:pathLst>
                  <a:path w="2" h="1">
                    <a:moveTo>
                      <a:pt x="1" y="0"/>
                    </a:moveTo>
                    <a:cubicBezTo>
                      <a:pt x="0" y="0"/>
                      <a:pt x="0" y="0"/>
                      <a:pt x="0" y="0"/>
                    </a:cubicBezTo>
                    <a:cubicBezTo>
                      <a:pt x="0" y="1"/>
                      <a:pt x="0" y="1"/>
                      <a:pt x="0" y="1"/>
                    </a:cubicBezTo>
                    <a:cubicBezTo>
                      <a:pt x="2" y="1"/>
                      <a:pt x="2" y="1"/>
                      <a:pt x="2" y="1"/>
                    </a:cubicBezTo>
                    <a:cubicBezTo>
                      <a:pt x="1" y="1"/>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0" name="Freeform 243"/>
              <p:cNvSpPr>
                <a:spLocks noEditPoints="1"/>
              </p:cNvSpPr>
              <p:nvPr/>
            </p:nvSpPr>
            <p:spPr bwMode="auto">
              <a:xfrm>
                <a:off x="-3780835" y="4541414"/>
                <a:ext cx="1408164" cy="2459"/>
              </a:xfrm>
              <a:custGeom>
                <a:avLst/>
                <a:gdLst/>
                <a:ahLst/>
                <a:cxnLst>
                  <a:cxn ang="0">
                    <a:pos x="1" y="0"/>
                  </a:cxn>
                  <a:cxn ang="0">
                    <a:pos x="0" y="0"/>
                  </a:cxn>
                  <a:cxn ang="0">
                    <a:pos x="0" y="1"/>
                  </a:cxn>
                  <a:cxn ang="0">
                    <a:pos x="1" y="1"/>
                  </a:cxn>
                  <a:cxn ang="0">
                    <a:pos x="1" y="0"/>
                  </a:cxn>
                  <a:cxn ang="0">
                    <a:pos x="375" y="0"/>
                  </a:cxn>
                  <a:cxn ang="0">
                    <a:pos x="375" y="0"/>
                  </a:cxn>
                  <a:cxn ang="0">
                    <a:pos x="374" y="1"/>
                  </a:cxn>
                  <a:cxn ang="0">
                    <a:pos x="374" y="1"/>
                  </a:cxn>
                  <a:cxn ang="0">
                    <a:pos x="375" y="1"/>
                  </a:cxn>
                  <a:cxn ang="0">
                    <a:pos x="375" y="0"/>
                  </a:cxn>
                </a:cxnLst>
                <a:rect l="0" t="0" r="r" b="b"/>
                <a:pathLst>
                  <a:path w="375" h="1">
                    <a:moveTo>
                      <a:pt x="1" y="0"/>
                    </a:moveTo>
                    <a:cubicBezTo>
                      <a:pt x="0" y="0"/>
                      <a:pt x="0" y="0"/>
                      <a:pt x="0" y="0"/>
                    </a:cubicBezTo>
                    <a:cubicBezTo>
                      <a:pt x="0" y="1"/>
                      <a:pt x="0" y="1"/>
                      <a:pt x="0" y="1"/>
                    </a:cubicBezTo>
                    <a:cubicBezTo>
                      <a:pt x="1" y="1"/>
                      <a:pt x="1" y="1"/>
                      <a:pt x="1" y="1"/>
                    </a:cubicBezTo>
                    <a:cubicBezTo>
                      <a:pt x="1" y="0"/>
                      <a:pt x="1" y="0"/>
                      <a:pt x="1" y="0"/>
                    </a:cubicBezTo>
                    <a:moveTo>
                      <a:pt x="375" y="0"/>
                    </a:moveTo>
                    <a:cubicBezTo>
                      <a:pt x="375" y="0"/>
                      <a:pt x="375" y="0"/>
                      <a:pt x="375" y="0"/>
                    </a:cubicBezTo>
                    <a:cubicBezTo>
                      <a:pt x="375" y="0"/>
                      <a:pt x="375" y="0"/>
                      <a:pt x="374" y="1"/>
                    </a:cubicBezTo>
                    <a:cubicBezTo>
                      <a:pt x="374" y="1"/>
                      <a:pt x="374" y="1"/>
                      <a:pt x="374" y="1"/>
                    </a:cubicBezTo>
                    <a:cubicBezTo>
                      <a:pt x="375" y="1"/>
                      <a:pt x="375" y="1"/>
                      <a:pt x="375" y="1"/>
                    </a:cubicBezTo>
                    <a:cubicBezTo>
                      <a:pt x="375" y="0"/>
                      <a:pt x="375" y="0"/>
                      <a:pt x="37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1" name="Freeform 244"/>
              <p:cNvSpPr>
                <a:spLocks/>
              </p:cNvSpPr>
              <p:nvPr/>
            </p:nvSpPr>
            <p:spPr bwMode="auto">
              <a:xfrm>
                <a:off x="-2175287" y="4541414"/>
                <a:ext cx="0" cy="2459"/>
              </a:xfrm>
              <a:custGeom>
                <a:avLst/>
                <a:gdLst/>
                <a:ahLst/>
                <a:cxnLst>
                  <a:cxn ang="0">
                    <a:pos x="0" y="0"/>
                  </a:cxn>
                  <a:cxn ang="0">
                    <a:pos x="0" y="0"/>
                  </a:cxn>
                  <a:cxn ang="0">
                    <a:pos x="0" y="1"/>
                  </a:cxn>
                  <a:cxn ang="0">
                    <a:pos x="0" y="1"/>
                  </a:cxn>
                  <a:cxn ang="0">
                    <a:pos x="0" y="0"/>
                  </a:cxn>
                </a:cxnLst>
                <a:rect l="0" t="0" r="r" b="b"/>
                <a:pathLst>
                  <a:path h="1">
                    <a:moveTo>
                      <a:pt x="0" y="0"/>
                    </a:moveTo>
                    <a:cubicBezTo>
                      <a:pt x="0" y="0"/>
                      <a:pt x="0" y="0"/>
                      <a:pt x="0" y="0"/>
                    </a:cubicBezTo>
                    <a:cubicBezTo>
                      <a:pt x="0" y="1"/>
                      <a:pt x="0" y="1"/>
                      <a:pt x="0" y="1"/>
                    </a:cubicBezTo>
                    <a:cubicBezTo>
                      <a:pt x="0" y="1"/>
                      <a:pt x="0" y="1"/>
                      <a:pt x="0" y="1"/>
                    </a:cubicBezTo>
                    <a:cubicBezTo>
                      <a:pt x="0" y="0"/>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2" name="Freeform 245"/>
              <p:cNvSpPr>
                <a:spLocks/>
              </p:cNvSpPr>
              <p:nvPr/>
            </p:nvSpPr>
            <p:spPr bwMode="auto">
              <a:xfrm>
                <a:off x="-6310714" y="4541414"/>
                <a:ext cx="4814" cy="2459"/>
              </a:xfrm>
              <a:custGeom>
                <a:avLst/>
                <a:gdLst/>
                <a:ahLst/>
                <a:cxnLst>
                  <a:cxn ang="0">
                    <a:pos x="0" y="0"/>
                  </a:cxn>
                  <a:cxn ang="0">
                    <a:pos x="0" y="0"/>
                  </a:cxn>
                  <a:cxn ang="0">
                    <a:pos x="0" y="1"/>
                  </a:cxn>
                  <a:cxn ang="0">
                    <a:pos x="1" y="1"/>
                  </a:cxn>
                  <a:cxn ang="0">
                    <a:pos x="0" y="0"/>
                  </a:cxn>
                </a:cxnLst>
                <a:rect l="0" t="0" r="r" b="b"/>
                <a:pathLst>
                  <a:path w="1" h="1">
                    <a:moveTo>
                      <a:pt x="0" y="0"/>
                    </a:moveTo>
                    <a:cubicBezTo>
                      <a:pt x="0" y="0"/>
                      <a:pt x="0" y="0"/>
                      <a:pt x="0" y="0"/>
                    </a:cubicBezTo>
                    <a:cubicBezTo>
                      <a:pt x="0" y="1"/>
                      <a:pt x="0" y="1"/>
                      <a:pt x="0" y="1"/>
                    </a:cubicBezTo>
                    <a:cubicBezTo>
                      <a:pt x="1" y="1"/>
                      <a:pt x="1" y="1"/>
                      <a:pt x="1" y="1"/>
                    </a:cubicBezTo>
                    <a:cubicBezTo>
                      <a:pt x="1" y="1"/>
                      <a:pt x="1"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3" name="Freeform 246"/>
              <p:cNvSpPr>
                <a:spLocks noEditPoints="1"/>
              </p:cNvSpPr>
              <p:nvPr/>
            </p:nvSpPr>
            <p:spPr bwMode="auto">
              <a:xfrm>
                <a:off x="-4062467" y="3527981"/>
                <a:ext cx="3134066" cy="4920"/>
              </a:xfrm>
              <a:custGeom>
                <a:avLst/>
                <a:gdLst/>
                <a:ahLst/>
                <a:cxnLst>
                  <a:cxn ang="0">
                    <a:pos x="1" y="0"/>
                  </a:cxn>
                  <a:cxn ang="0">
                    <a:pos x="0" y="0"/>
                  </a:cxn>
                  <a:cxn ang="0">
                    <a:pos x="0" y="1"/>
                  </a:cxn>
                  <a:cxn ang="0">
                    <a:pos x="1" y="1"/>
                  </a:cxn>
                  <a:cxn ang="0">
                    <a:pos x="1" y="0"/>
                  </a:cxn>
                  <a:cxn ang="0">
                    <a:pos x="834" y="0"/>
                  </a:cxn>
                  <a:cxn ang="0">
                    <a:pos x="832" y="0"/>
                  </a:cxn>
                  <a:cxn ang="0">
                    <a:pos x="833" y="1"/>
                  </a:cxn>
                  <a:cxn ang="0">
                    <a:pos x="834" y="1"/>
                  </a:cxn>
                  <a:cxn ang="0">
                    <a:pos x="834" y="0"/>
                  </a:cxn>
                </a:cxnLst>
                <a:rect l="0" t="0" r="r" b="b"/>
                <a:pathLst>
                  <a:path w="834" h="1">
                    <a:moveTo>
                      <a:pt x="1" y="0"/>
                    </a:moveTo>
                    <a:cubicBezTo>
                      <a:pt x="0" y="0"/>
                      <a:pt x="0" y="0"/>
                      <a:pt x="0" y="0"/>
                    </a:cubicBezTo>
                    <a:cubicBezTo>
                      <a:pt x="0" y="1"/>
                      <a:pt x="0" y="1"/>
                      <a:pt x="0" y="1"/>
                    </a:cubicBezTo>
                    <a:cubicBezTo>
                      <a:pt x="1" y="1"/>
                      <a:pt x="1" y="1"/>
                      <a:pt x="1" y="1"/>
                    </a:cubicBezTo>
                    <a:cubicBezTo>
                      <a:pt x="1" y="0"/>
                      <a:pt x="1" y="0"/>
                      <a:pt x="1" y="0"/>
                    </a:cubicBezTo>
                    <a:moveTo>
                      <a:pt x="834" y="0"/>
                    </a:moveTo>
                    <a:cubicBezTo>
                      <a:pt x="832" y="0"/>
                      <a:pt x="832" y="0"/>
                      <a:pt x="832" y="0"/>
                    </a:cubicBezTo>
                    <a:cubicBezTo>
                      <a:pt x="833" y="0"/>
                      <a:pt x="833" y="0"/>
                      <a:pt x="833" y="1"/>
                    </a:cubicBezTo>
                    <a:cubicBezTo>
                      <a:pt x="834" y="1"/>
                      <a:pt x="834" y="1"/>
                      <a:pt x="834" y="1"/>
                    </a:cubicBezTo>
                    <a:cubicBezTo>
                      <a:pt x="834" y="0"/>
                      <a:pt x="834" y="0"/>
                      <a:pt x="834"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4" name="Freeform 247"/>
              <p:cNvSpPr>
                <a:spLocks noEditPoints="1"/>
              </p:cNvSpPr>
              <p:nvPr/>
            </p:nvSpPr>
            <p:spPr bwMode="auto">
              <a:xfrm>
                <a:off x="-6245723" y="3527981"/>
                <a:ext cx="2043643" cy="4920"/>
              </a:xfrm>
              <a:custGeom>
                <a:avLst/>
                <a:gdLst/>
                <a:ahLst/>
                <a:cxnLst>
                  <a:cxn ang="0">
                    <a:pos x="2" y="0"/>
                  </a:cxn>
                  <a:cxn ang="0">
                    <a:pos x="0" y="0"/>
                  </a:cxn>
                  <a:cxn ang="0">
                    <a:pos x="0" y="1"/>
                  </a:cxn>
                  <a:cxn ang="0">
                    <a:pos x="1" y="1"/>
                  </a:cxn>
                  <a:cxn ang="0">
                    <a:pos x="2" y="0"/>
                  </a:cxn>
                  <a:cxn ang="0">
                    <a:pos x="544" y="0"/>
                  </a:cxn>
                  <a:cxn ang="0">
                    <a:pos x="543" y="0"/>
                  </a:cxn>
                  <a:cxn ang="0">
                    <a:pos x="543" y="1"/>
                  </a:cxn>
                  <a:cxn ang="0">
                    <a:pos x="544" y="1"/>
                  </a:cxn>
                  <a:cxn ang="0">
                    <a:pos x="544" y="0"/>
                  </a:cxn>
                </a:cxnLst>
                <a:rect l="0" t="0" r="r" b="b"/>
                <a:pathLst>
                  <a:path w="544" h="1">
                    <a:moveTo>
                      <a:pt x="2" y="0"/>
                    </a:moveTo>
                    <a:cubicBezTo>
                      <a:pt x="0" y="0"/>
                      <a:pt x="0" y="0"/>
                      <a:pt x="0" y="0"/>
                    </a:cubicBezTo>
                    <a:cubicBezTo>
                      <a:pt x="0" y="1"/>
                      <a:pt x="0" y="1"/>
                      <a:pt x="0" y="1"/>
                    </a:cubicBezTo>
                    <a:cubicBezTo>
                      <a:pt x="1" y="1"/>
                      <a:pt x="1" y="1"/>
                      <a:pt x="1" y="1"/>
                    </a:cubicBezTo>
                    <a:cubicBezTo>
                      <a:pt x="1" y="0"/>
                      <a:pt x="2" y="0"/>
                      <a:pt x="2" y="0"/>
                    </a:cubicBezTo>
                    <a:moveTo>
                      <a:pt x="544" y="0"/>
                    </a:moveTo>
                    <a:cubicBezTo>
                      <a:pt x="543" y="0"/>
                      <a:pt x="543" y="0"/>
                      <a:pt x="543" y="0"/>
                    </a:cubicBezTo>
                    <a:cubicBezTo>
                      <a:pt x="543" y="0"/>
                      <a:pt x="543" y="0"/>
                      <a:pt x="543" y="1"/>
                    </a:cubicBezTo>
                    <a:cubicBezTo>
                      <a:pt x="544" y="1"/>
                      <a:pt x="544" y="1"/>
                      <a:pt x="544" y="1"/>
                    </a:cubicBezTo>
                    <a:cubicBezTo>
                      <a:pt x="544" y="0"/>
                      <a:pt x="544" y="0"/>
                      <a:pt x="544"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5" name="Freeform 248"/>
              <p:cNvSpPr>
                <a:spLocks/>
              </p:cNvSpPr>
              <p:nvPr/>
            </p:nvSpPr>
            <p:spPr bwMode="auto">
              <a:xfrm>
                <a:off x="-3691771" y="2785124"/>
                <a:ext cx="9628" cy="2459"/>
              </a:xfrm>
              <a:custGeom>
                <a:avLst/>
                <a:gdLst/>
                <a:ahLst/>
                <a:cxnLst>
                  <a:cxn ang="0">
                    <a:pos x="5" y="0"/>
                  </a:cxn>
                  <a:cxn ang="0">
                    <a:pos x="0" y="0"/>
                  </a:cxn>
                  <a:cxn ang="0">
                    <a:pos x="0" y="2"/>
                  </a:cxn>
                  <a:cxn ang="0">
                    <a:pos x="2" y="2"/>
                  </a:cxn>
                  <a:cxn ang="0">
                    <a:pos x="5" y="0"/>
                  </a:cxn>
                  <a:cxn ang="0">
                    <a:pos x="5" y="0"/>
                  </a:cxn>
                </a:cxnLst>
                <a:rect l="0" t="0" r="r" b="b"/>
                <a:pathLst>
                  <a:path w="5" h="2">
                    <a:moveTo>
                      <a:pt x="5" y="0"/>
                    </a:moveTo>
                    <a:lnTo>
                      <a:pt x="0" y="0"/>
                    </a:lnTo>
                    <a:lnTo>
                      <a:pt x="0" y="2"/>
                    </a:lnTo>
                    <a:lnTo>
                      <a:pt x="2" y="2"/>
                    </a:lnTo>
                    <a:lnTo>
                      <a:pt x="5" y="0"/>
                    </a:lnTo>
                    <a:lnTo>
                      <a:pt x="5"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106" name="Freeform 249"/>
              <p:cNvSpPr>
                <a:spLocks noEditPoints="1"/>
              </p:cNvSpPr>
              <p:nvPr/>
            </p:nvSpPr>
            <p:spPr bwMode="auto">
              <a:xfrm>
                <a:off x="-5836513" y="2785124"/>
                <a:ext cx="1314286" cy="2459"/>
              </a:xfrm>
              <a:custGeom>
                <a:avLst/>
                <a:gdLst/>
                <a:ahLst/>
                <a:cxnLst>
                  <a:cxn ang="0">
                    <a:pos x="1" y="0"/>
                  </a:cxn>
                  <a:cxn ang="0">
                    <a:pos x="0" y="0"/>
                  </a:cxn>
                  <a:cxn ang="0">
                    <a:pos x="0" y="1"/>
                  </a:cxn>
                  <a:cxn ang="0">
                    <a:pos x="1" y="1"/>
                  </a:cxn>
                  <a:cxn ang="0">
                    <a:pos x="1" y="0"/>
                  </a:cxn>
                  <a:cxn ang="0">
                    <a:pos x="349" y="0"/>
                  </a:cxn>
                  <a:cxn ang="0">
                    <a:pos x="348" y="0"/>
                  </a:cxn>
                  <a:cxn ang="0">
                    <a:pos x="349" y="1"/>
                  </a:cxn>
                  <a:cxn ang="0">
                    <a:pos x="350" y="1"/>
                  </a:cxn>
                  <a:cxn ang="0">
                    <a:pos x="350" y="1"/>
                  </a:cxn>
                  <a:cxn ang="0">
                    <a:pos x="349" y="1"/>
                  </a:cxn>
                  <a:cxn ang="0">
                    <a:pos x="349" y="0"/>
                  </a:cxn>
                </a:cxnLst>
                <a:rect l="0" t="0" r="r" b="b"/>
                <a:pathLst>
                  <a:path w="350" h="1">
                    <a:moveTo>
                      <a:pt x="1" y="0"/>
                    </a:moveTo>
                    <a:cubicBezTo>
                      <a:pt x="0" y="0"/>
                      <a:pt x="0" y="0"/>
                      <a:pt x="0" y="0"/>
                    </a:cubicBezTo>
                    <a:cubicBezTo>
                      <a:pt x="0" y="1"/>
                      <a:pt x="0" y="1"/>
                      <a:pt x="0" y="1"/>
                    </a:cubicBezTo>
                    <a:cubicBezTo>
                      <a:pt x="1" y="1"/>
                      <a:pt x="1" y="1"/>
                      <a:pt x="1" y="1"/>
                    </a:cubicBezTo>
                    <a:cubicBezTo>
                      <a:pt x="1" y="0"/>
                      <a:pt x="1" y="0"/>
                      <a:pt x="1" y="0"/>
                    </a:cubicBezTo>
                    <a:moveTo>
                      <a:pt x="349" y="0"/>
                    </a:moveTo>
                    <a:cubicBezTo>
                      <a:pt x="348" y="0"/>
                      <a:pt x="348" y="0"/>
                      <a:pt x="348" y="0"/>
                    </a:cubicBezTo>
                    <a:cubicBezTo>
                      <a:pt x="349" y="1"/>
                      <a:pt x="349" y="1"/>
                      <a:pt x="349" y="1"/>
                    </a:cubicBezTo>
                    <a:cubicBezTo>
                      <a:pt x="350" y="1"/>
                      <a:pt x="350" y="1"/>
                      <a:pt x="350" y="1"/>
                    </a:cubicBezTo>
                    <a:cubicBezTo>
                      <a:pt x="350" y="1"/>
                      <a:pt x="350" y="1"/>
                      <a:pt x="350" y="1"/>
                    </a:cubicBezTo>
                    <a:cubicBezTo>
                      <a:pt x="349" y="1"/>
                      <a:pt x="349" y="1"/>
                      <a:pt x="349" y="1"/>
                    </a:cubicBezTo>
                    <a:cubicBezTo>
                      <a:pt x="349" y="0"/>
                      <a:pt x="349" y="0"/>
                      <a:pt x="349"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7" name="Freeform 250"/>
              <p:cNvSpPr>
                <a:spLocks/>
              </p:cNvSpPr>
              <p:nvPr/>
            </p:nvSpPr>
            <p:spPr bwMode="auto">
              <a:xfrm>
                <a:off x="-3672514" y="2669513"/>
                <a:ext cx="4814" cy="2461"/>
              </a:xfrm>
              <a:custGeom>
                <a:avLst/>
                <a:gdLst/>
                <a:ahLst/>
                <a:cxnLst>
                  <a:cxn ang="0">
                    <a:pos x="1" y="0"/>
                  </a:cxn>
                  <a:cxn ang="0">
                    <a:pos x="0" y="0"/>
                  </a:cxn>
                  <a:cxn ang="0">
                    <a:pos x="0" y="1"/>
                  </a:cxn>
                  <a:cxn ang="0">
                    <a:pos x="0" y="1"/>
                  </a:cxn>
                  <a:cxn ang="0">
                    <a:pos x="1" y="0"/>
                  </a:cxn>
                </a:cxnLst>
                <a:rect l="0" t="0" r="r" b="b"/>
                <a:pathLst>
                  <a:path w="1" h="1">
                    <a:moveTo>
                      <a:pt x="1" y="0"/>
                    </a:moveTo>
                    <a:cubicBezTo>
                      <a:pt x="0" y="0"/>
                      <a:pt x="0" y="0"/>
                      <a:pt x="0" y="0"/>
                    </a:cubicBezTo>
                    <a:cubicBezTo>
                      <a:pt x="0" y="1"/>
                      <a:pt x="0" y="1"/>
                      <a:pt x="0" y="1"/>
                    </a:cubicBezTo>
                    <a:cubicBezTo>
                      <a:pt x="0" y="1"/>
                      <a:pt x="0" y="1"/>
                      <a:pt x="0" y="1"/>
                    </a:cubicBezTo>
                    <a:cubicBezTo>
                      <a:pt x="0" y="1"/>
                      <a:pt x="1" y="1"/>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8" name="Freeform 251"/>
              <p:cNvSpPr>
                <a:spLocks/>
              </p:cNvSpPr>
              <p:nvPr/>
            </p:nvSpPr>
            <p:spPr bwMode="auto">
              <a:xfrm>
                <a:off x="-1308725" y="3146713"/>
                <a:ext cx="7221" cy="2461"/>
              </a:xfrm>
              <a:custGeom>
                <a:avLst/>
                <a:gdLst/>
                <a:ahLst/>
                <a:cxnLst>
                  <a:cxn ang="0">
                    <a:pos x="2" y="0"/>
                  </a:cxn>
                  <a:cxn ang="0">
                    <a:pos x="0" y="0"/>
                  </a:cxn>
                  <a:cxn ang="0">
                    <a:pos x="1" y="1"/>
                  </a:cxn>
                  <a:cxn ang="0">
                    <a:pos x="2" y="1"/>
                  </a:cxn>
                  <a:cxn ang="0">
                    <a:pos x="2" y="0"/>
                  </a:cxn>
                </a:cxnLst>
                <a:rect l="0" t="0" r="r" b="b"/>
                <a:pathLst>
                  <a:path w="2" h="1">
                    <a:moveTo>
                      <a:pt x="2" y="0"/>
                    </a:moveTo>
                    <a:cubicBezTo>
                      <a:pt x="0" y="0"/>
                      <a:pt x="0" y="0"/>
                      <a:pt x="0" y="0"/>
                    </a:cubicBezTo>
                    <a:cubicBezTo>
                      <a:pt x="1" y="1"/>
                      <a:pt x="1" y="1"/>
                      <a:pt x="1"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9" name="Freeform 252"/>
              <p:cNvSpPr>
                <a:spLocks/>
              </p:cNvSpPr>
              <p:nvPr/>
            </p:nvSpPr>
            <p:spPr bwMode="auto">
              <a:xfrm>
                <a:off x="-5737821" y="2669513"/>
                <a:ext cx="2406" cy="2461"/>
              </a:xfrm>
              <a:custGeom>
                <a:avLst/>
                <a:gdLst/>
                <a:ahLst/>
                <a:cxnLst>
                  <a:cxn ang="0">
                    <a:pos x="1" y="0"/>
                  </a:cxn>
                  <a:cxn ang="0">
                    <a:pos x="0" y="0"/>
                  </a:cxn>
                  <a:cxn ang="0">
                    <a:pos x="0" y="1"/>
                  </a:cxn>
                  <a:cxn ang="0">
                    <a:pos x="0" y="1"/>
                  </a:cxn>
                  <a:cxn ang="0">
                    <a:pos x="1" y="0"/>
                  </a:cxn>
                </a:cxnLst>
                <a:rect l="0" t="0" r="r" b="b"/>
                <a:pathLst>
                  <a:path w="1" h="1">
                    <a:moveTo>
                      <a:pt x="1" y="0"/>
                    </a:moveTo>
                    <a:cubicBezTo>
                      <a:pt x="0" y="0"/>
                      <a:pt x="0" y="0"/>
                      <a:pt x="0" y="0"/>
                    </a:cubicBezTo>
                    <a:cubicBezTo>
                      <a:pt x="0" y="1"/>
                      <a:pt x="0" y="1"/>
                      <a:pt x="0" y="1"/>
                    </a:cubicBezTo>
                    <a:cubicBezTo>
                      <a:pt x="0" y="1"/>
                      <a:pt x="0" y="1"/>
                      <a:pt x="0" y="1"/>
                    </a:cubicBezTo>
                    <a:cubicBezTo>
                      <a:pt x="1" y="1"/>
                      <a:pt x="1" y="1"/>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0" name="Freeform 253"/>
              <p:cNvSpPr>
                <a:spLocks noEditPoints="1"/>
              </p:cNvSpPr>
              <p:nvPr/>
            </p:nvSpPr>
            <p:spPr bwMode="auto">
              <a:xfrm>
                <a:off x="-5034942" y="4460241"/>
                <a:ext cx="1162637" cy="2461"/>
              </a:xfrm>
              <a:custGeom>
                <a:avLst/>
                <a:gdLst/>
                <a:ahLst/>
                <a:cxnLst>
                  <a:cxn ang="0">
                    <a:pos x="1" y="0"/>
                  </a:cxn>
                  <a:cxn ang="0">
                    <a:pos x="0" y="0"/>
                  </a:cxn>
                  <a:cxn ang="0">
                    <a:pos x="0" y="1"/>
                  </a:cxn>
                  <a:cxn ang="0">
                    <a:pos x="1" y="1"/>
                  </a:cxn>
                  <a:cxn ang="0">
                    <a:pos x="1" y="0"/>
                  </a:cxn>
                  <a:cxn ang="0">
                    <a:pos x="310" y="0"/>
                  </a:cxn>
                  <a:cxn ang="0">
                    <a:pos x="309" y="0"/>
                  </a:cxn>
                  <a:cxn ang="0">
                    <a:pos x="309" y="1"/>
                  </a:cxn>
                  <a:cxn ang="0">
                    <a:pos x="310" y="1"/>
                  </a:cxn>
                  <a:cxn ang="0">
                    <a:pos x="310" y="0"/>
                  </a:cxn>
                </a:cxnLst>
                <a:rect l="0" t="0" r="r" b="b"/>
                <a:pathLst>
                  <a:path w="310" h="1">
                    <a:moveTo>
                      <a:pt x="1" y="0"/>
                    </a:moveTo>
                    <a:cubicBezTo>
                      <a:pt x="0" y="0"/>
                      <a:pt x="0" y="0"/>
                      <a:pt x="0" y="0"/>
                    </a:cubicBezTo>
                    <a:cubicBezTo>
                      <a:pt x="0" y="1"/>
                      <a:pt x="0" y="1"/>
                      <a:pt x="0" y="1"/>
                    </a:cubicBezTo>
                    <a:cubicBezTo>
                      <a:pt x="1" y="1"/>
                      <a:pt x="1" y="1"/>
                      <a:pt x="1" y="1"/>
                    </a:cubicBezTo>
                    <a:cubicBezTo>
                      <a:pt x="1" y="0"/>
                      <a:pt x="1" y="0"/>
                      <a:pt x="1" y="0"/>
                    </a:cubicBezTo>
                    <a:moveTo>
                      <a:pt x="310" y="0"/>
                    </a:moveTo>
                    <a:cubicBezTo>
                      <a:pt x="309" y="0"/>
                      <a:pt x="309" y="0"/>
                      <a:pt x="309" y="0"/>
                    </a:cubicBezTo>
                    <a:cubicBezTo>
                      <a:pt x="309" y="1"/>
                      <a:pt x="309" y="1"/>
                      <a:pt x="309" y="1"/>
                    </a:cubicBezTo>
                    <a:cubicBezTo>
                      <a:pt x="310" y="1"/>
                      <a:pt x="310" y="1"/>
                      <a:pt x="310" y="1"/>
                    </a:cubicBezTo>
                    <a:cubicBezTo>
                      <a:pt x="310" y="0"/>
                      <a:pt x="310" y="0"/>
                      <a:pt x="31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1" name="Freeform 254"/>
              <p:cNvSpPr>
                <a:spLocks noEditPoints="1"/>
              </p:cNvSpPr>
              <p:nvPr/>
            </p:nvSpPr>
            <p:spPr bwMode="auto">
              <a:xfrm>
                <a:off x="-3795278" y="4460241"/>
                <a:ext cx="1449084" cy="2461"/>
              </a:xfrm>
              <a:custGeom>
                <a:avLst/>
                <a:gdLst/>
                <a:ahLst/>
                <a:cxnLst>
                  <a:cxn ang="0">
                    <a:pos x="386" y="0"/>
                  </a:cxn>
                  <a:cxn ang="0">
                    <a:pos x="385" y="1"/>
                  </a:cxn>
                  <a:cxn ang="0">
                    <a:pos x="386" y="1"/>
                  </a:cxn>
                  <a:cxn ang="0">
                    <a:pos x="386" y="0"/>
                  </a:cxn>
                  <a:cxn ang="0">
                    <a:pos x="1" y="0"/>
                  </a:cxn>
                  <a:cxn ang="0">
                    <a:pos x="0" y="0"/>
                  </a:cxn>
                  <a:cxn ang="0">
                    <a:pos x="0" y="1"/>
                  </a:cxn>
                  <a:cxn ang="0">
                    <a:pos x="1" y="1"/>
                  </a:cxn>
                  <a:cxn ang="0">
                    <a:pos x="1" y="0"/>
                  </a:cxn>
                </a:cxnLst>
                <a:rect l="0" t="0" r="r" b="b"/>
                <a:pathLst>
                  <a:path w="386" h="1">
                    <a:moveTo>
                      <a:pt x="386" y="0"/>
                    </a:moveTo>
                    <a:cubicBezTo>
                      <a:pt x="385" y="1"/>
                      <a:pt x="385" y="1"/>
                      <a:pt x="385" y="1"/>
                    </a:cubicBezTo>
                    <a:cubicBezTo>
                      <a:pt x="386" y="1"/>
                      <a:pt x="386" y="1"/>
                      <a:pt x="386" y="1"/>
                    </a:cubicBezTo>
                    <a:cubicBezTo>
                      <a:pt x="386" y="0"/>
                      <a:pt x="386" y="0"/>
                      <a:pt x="386" y="0"/>
                    </a:cubicBezTo>
                    <a:moveTo>
                      <a:pt x="1" y="0"/>
                    </a:moveTo>
                    <a:cubicBezTo>
                      <a:pt x="0" y="0"/>
                      <a:pt x="0" y="0"/>
                      <a:pt x="0" y="0"/>
                    </a:cubicBezTo>
                    <a:cubicBezTo>
                      <a:pt x="0" y="1"/>
                      <a:pt x="0"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2" name="Freeform 255"/>
              <p:cNvSpPr>
                <a:spLocks noEditPoints="1"/>
              </p:cNvSpPr>
              <p:nvPr/>
            </p:nvSpPr>
            <p:spPr bwMode="auto">
              <a:xfrm>
                <a:off x="-2199359" y="4460241"/>
                <a:ext cx="1434642" cy="2461"/>
              </a:xfrm>
              <a:custGeom>
                <a:avLst/>
                <a:gdLst/>
                <a:ahLst/>
                <a:cxnLst>
                  <a:cxn ang="0">
                    <a:pos x="1" y="0"/>
                  </a:cxn>
                  <a:cxn ang="0">
                    <a:pos x="0" y="0"/>
                  </a:cxn>
                  <a:cxn ang="0">
                    <a:pos x="0" y="1"/>
                  </a:cxn>
                  <a:cxn ang="0">
                    <a:pos x="1" y="1"/>
                  </a:cxn>
                  <a:cxn ang="0">
                    <a:pos x="1" y="0"/>
                  </a:cxn>
                  <a:cxn ang="0">
                    <a:pos x="382" y="0"/>
                  </a:cxn>
                  <a:cxn ang="0">
                    <a:pos x="381" y="0"/>
                  </a:cxn>
                  <a:cxn ang="0">
                    <a:pos x="381" y="1"/>
                  </a:cxn>
                  <a:cxn ang="0">
                    <a:pos x="382" y="1"/>
                  </a:cxn>
                  <a:cxn ang="0">
                    <a:pos x="382" y="0"/>
                  </a:cxn>
                </a:cxnLst>
                <a:rect l="0" t="0" r="r" b="b"/>
                <a:pathLst>
                  <a:path w="382" h="1">
                    <a:moveTo>
                      <a:pt x="1" y="0"/>
                    </a:moveTo>
                    <a:cubicBezTo>
                      <a:pt x="0" y="0"/>
                      <a:pt x="0" y="0"/>
                      <a:pt x="0" y="0"/>
                    </a:cubicBezTo>
                    <a:cubicBezTo>
                      <a:pt x="0" y="1"/>
                      <a:pt x="0" y="1"/>
                      <a:pt x="0" y="1"/>
                    </a:cubicBezTo>
                    <a:cubicBezTo>
                      <a:pt x="1" y="1"/>
                      <a:pt x="1" y="1"/>
                      <a:pt x="1" y="1"/>
                    </a:cubicBezTo>
                    <a:cubicBezTo>
                      <a:pt x="1" y="0"/>
                      <a:pt x="1" y="0"/>
                      <a:pt x="1" y="0"/>
                    </a:cubicBezTo>
                    <a:moveTo>
                      <a:pt x="382" y="0"/>
                    </a:moveTo>
                    <a:cubicBezTo>
                      <a:pt x="381" y="0"/>
                      <a:pt x="381" y="0"/>
                      <a:pt x="381" y="0"/>
                    </a:cubicBezTo>
                    <a:cubicBezTo>
                      <a:pt x="381" y="1"/>
                      <a:pt x="381" y="1"/>
                      <a:pt x="381" y="1"/>
                    </a:cubicBezTo>
                    <a:cubicBezTo>
                      <a:pt x="382" y="1"/>
                      <a:pt x="382" y="1"/>
                      <a:pt x="382" y="1"/>
                    </a:cubicBezTo>
                    <a:cubicBezTo>
                      <a:pt x="382" y="0"/>
                      <a:pt x="382" y="0"/>
                      <a:pt x="38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3" name="Freeform 256"/>
              <p:cNvSpPr>
                <a:spLocks noEditPoints="1"/>
              </p:cNvSpPr>
              <p:nvPr/>
            </p:nvSpPr>
            <p:spPr bwMode="auto">
              <a:xfrm>
                <a:off x="-6315529" y="4460241"/>
                <a:ext cx="1167451" cy="2461"/>
              </a:xfrm>
              <a:custGeom>
                <a:avLst/>
                <a:gdLst/>
                <a:ahLst/>
                <a:cxnLst>
                  <a:cxn ang="0">
                    <a:pos x="1" y="0"/>
                  </a:cxn>
                  <a:cxn ang="0">
                    <a:pos x="0" y="0"/>
                  </a:cxn>
                  <a:cxn ang="0">
                    <a:pos x="0" y="1"/>
                  </a:cxn>
                  <a:cxn ang="0">
                    <a:pos x="1" y="1"/>
                  </a:cxn>
                  <a:cxn ang="0">
                    <a:pos x="1" y="0"/>
                  </a:cxn>
                  <a:cxn ang="0">
                    <a:pos x="311" y="0"/>
                  </a:cxn>
                  <a:cxn ang="0">
                    <a:pos x="311" y="0"/>
                  </a:cxn>
                  <a:cxn ang="0">
                    <a:pos x="310" y="1"/>
                  </a:cxn>
                  <a:cxn ang="0">
                    <a:pos x="311" y="1"/>
                  </a:cxn>
                  <a:cxn ang="0">
                    <a:pos x="311" y="0"/>
                  </a:cxn>
                </a:cxnLst>
                <a:rect l="0" t="0" r="r" b="b"/>
                <a:pathLst>
                  <a:path w="311" h="1">
                    <a:moveTo>
                      <a:pt x="1" y="0"/>
                    </a:moveTo>
                    <a:cubicBezTo>
                      <a:pt x="0" y="0"/>
                      <a:pt x="0" y="0"/>
                      <a:pt x="0" y="0"/>
                    </a:cubicBezTo>
                    <a:cubicBezTo>
                      <a:pt x="0" y="1"/>
                      <a:pt x="0" y="1"/>
                      <a:pt x="0" y="1"/>
                    </a:cubicBezTo>
                    <a:cubicBezTo>
                      <a:pt x="1" y="1"/>
                      <a:pt x="1" y="1"/>
                      <a:pt x="1" y="1"/>
                    </a:cubicBezTo>
                    <a:cubicBezTo>
                      <a:pt x="1" y="0"/>
                      <a:pt x="1" y="0"/>
                      <a:pt x="1" y="0"/>
                    </a:cubicBezTo>
                    <a:moveTo>
                      <a:pt x="311" y="0"/>
                    </a:moveTo>
                    <a:cubicBezTo>
                      <a:pt x="311" y="0"/>
                      <a:pt x="311" y="0"/>
                      <a:pt x="311" y="0"/>
                    </a:cubicBezTo>
                    <a:cubicBezTo>
                      <a:pt x="311" y="0"/>
                      <a:pt x="311" y="1"/>
                      <a:pt x="310" y="1"/>
                    </a:cubicBezTo>
                    <a:cubicBezTo>
                      <a:pt x="311" y="1"/>
                      <a:pt x="311" y="1"/>
                      <a:pt x="311" y="1"/>
                    </a:cubicBezTo>
                    <a:cubicBezTo>
                      <a:pt x="311" y="0"/>
                      <a:pt x="311" y="0"/>
                      <a:pt x="31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4" name="Freeform 257"/>
              <p:cNvSpPr>
                <a:spLocks noEditPoints="1"/>
              </p:cNvSpPr>
              <p:nvPr/>
            </p:nvSpPr>
            <p:spPr bwMode="auto">
              <a:xfrm>
                <a:off x="-6212023" y="5200638"/>
                <a:ext cx="748614" cy="2459"/>
              </a:xfrm>
              <a:custGeom>
                <a:avLst/>
                <a:gdLst/>
                <a:ahLst/>
                <a:cxnLst>
                  <a:cxn ang="0">
                    <a:pos x="0" y="0"/>
                  </a:cxn>
                  <a:cxn ang="0">
                    <a:pos x="0" y="0"/>
                  </a:cxn>
                  <a:cxn ang="0">
                    <a:pos x="0" y="1"/>
                  </a:cxn>
                  <a:cxn ang="0">
                    <a:pos x="0" y="1"/>
                  </a:cxn>
                  <a:cxn ang="0">
                    <a:pos x="0" y="0"/>
                  </a:cxn>
                  <a:cxn ang="0">
                    <a:pos x="199" y="0"/>
                  </a:cxn>
                  <a:cxn ang="0">
                    <a:pos x="198" y="0"/>
                  </a:cxn>
                  <a:cxn ang="0">
                    <a:pos x="198" y="1"/>
                  </a:cxn>
                  <a:cxn ang="0">
                    <a:pos x="199" y="1"/>
                  </a:cxn>
                  <a:cxn ang="0">
                    <a:pos x="199" y="0"/>
                  </a:cxn>
                </a:cxnLst>
                <a:rect l="0" t="0" r="r" b="b"/>
                <a:pathLst>
                  <a:path w="199" h="1">
                    <a:moveTo>
                      <a:pt x="0" y="0"/>
                    </a:moveTo>
                    <a:cubicBezTo>
                      <a:pt x="0" y="0"/>
                      <a:pt x="0" y="0"/>
                      <a:pt x="0" y="0"/>
                    </a:cubicBezTo>
                    <a:cubicBezTo>
                      <a:pt x="0" y="1"/>
                      <a:pt x="0" y="1"/>
                      <a:pt x="0" y="1"/>
                    </a:cubicBezTo>
                    <a:cubicBezTo>
                      <a:pt x="0" y="1"/>
                      <a:pt x="0" y="1"/>
                      <a:pt x="0" y="1"/>
                    </a:cubicBezTo>
                    <a:cubicBezTo>
                      <a:pt x="0" y="0"/>
                      <a:pt x="0" y="0"/>
                      <a:pt x="0" y="0"/>
                    </a:cubicBezTo>
                    <a:moveTo>
                      <a:pt x="199" y="0"/>
                    </a:moveTo>
                    <a:cubicBezTo>
                      <a:pt x="198" y="0"/>
                      <a:pt x="198" y="0"/>
                      <a:pt x="198" y="0"/>
                    </a:cubicBezTo>
                    <a:cubicBezTo>
                      <a:pt x="198" y="1"/>
                      <a:pt x="198" y="1"/>
                      <a:pt x="198" y="1"/>
                    </a:cubicBezTo>
                    <a:cubicBezTo>
                      <a:pt x="199" y="1"/>
                      <a:pt x="199" y="1"/>
                      <a:pt x="199" y="1"/>
                    </a:cubicBezTo>
                    <a:cubicBezTo>
                      <a:pt x="199" y="0"/>
                      <a:pt x="199" y="0"/>
                      <a:pt x="199"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5" name="Freeform 258"/>
              <p:cNvSpPr>
                <a:spLocks noEditPoints="1"/>
              </p:cNvSpPr>
              <p:nvPr/>
            </p:nvSpPr>
            <p:spPr bwMode="auto">
              <a:xfrm>
                <a:off x="-4837559" y="5200638"/>
                <a:ext cx="741392" cy="2459"/>
              </a:xfrm>
              <a:custGeom>
                <a:avLst/>
                <a:gdLst/>
                <a:ahLst/>
                <a:cxnLst>
                  <a:cxn ang="0">
                    <a:pos x="1" y="0"/>
                  </a:cxn>
                  <a:cxn ang="0">
                    <a:pos x="0" y="0"/>
                  </a:cxn>
                  <a:cxn ang="0">
                    <a:pos x="0" y="1"/>
                  </a:cxn>
                  <a:cxn ang="0">
                    <a:pos x="1" y="1"/>
                  </a:cxn>
                  <a:cxn ang="0">
                    <a:pos x="1" y="0"/>
                  </a:cxn>
                  <a:cxn ang="0">
                    <a:pos x="197" y="0"/>
                  </a:cxn>
                  <a:cxn ang="0">
                    <a:pos x="196" y="0"/>
                  </a:cxn>
                  <a:cxn ang="0">
                    <a:pos x="196" y="1"/>
                  </a:cxn>
                  <a:cxn ang="0">
                    <a:pos x="197" y="1"/>
                  </a:cxn>
                  <a:cxn ang="0">
                    <a:pos x="197" y="0"/>
                  </a:cxn>
                </a:cxnLst>
                <a:rect l="0" t="0" r="r" b="b"/>
                <a:pathLst>
                  <a:path w="197" h="1">
                    <a:moveTo>
                      <a:pt x="1" y="0"/>
                    </a:moveTo>
                    <a:cubicBezTo>
                      <a:pt x="0" y="0"/>
                      <a:pt x="0" y="0"/>
                      <a:pt x="0" y="0"/>
                    </a:cubicBezTo>
                    <a:cubicBezTo>
                      <a:pt x="0" y="1"/>
                      <a:pt x="0" y="1"/>
                      <a:pt x="0" y="1"/>
                    </a:cubicBezTo>
                    <a:cubicBezTo>
                      <a:pt x="1" y="1"/>
                      <a:pt x="1" y="1"/>
                      <a:pt x="1" y="1"/>
                    </a:cubicBezTo>
                    <a:cubicBezTo>
                      <a:pt x="1" y="0"/>
                      <a:pt x="1" y="0"/>
                      <a:pt x="1" y="0"/>
                    </a:cubicBezTo>
                    <a:moveTo>
                      <a:pt x="197" y="0"/>
                    </a:moveTo>
                    <a:cubicBezTo>
                      <a:pt x="196" y="0"/>
                      <a:pt x="196" y="0"/>
                      <a:pt x="196" y="0"/>
                    </a:cubicBezTo>
                    <a:cubicBezTo>
                      <a:pt x="196" y="1"/>
                      <a:pt x="196" y="1"/>
                      <a:pt x="196" y="1"/>
                    </a:cubicBezTo>
                    <a:cubicBezTo>
                      <a:pt x="197" y="1"/>
                      <a:pt x="197" y="1"/>
                      <a:pt x="197" y="1"/>
                    </a:cubicBezTo>
                    <a:cubicBezTo>
                      <a:pt x="197" y="0"/>
                      <a:pt x="197" y="0"/>
                      <a:pt x="197"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6" name="Freeform 259"/>
              <p:cNvSpPr>
                <a:spLocks noEditPoints="1"/>
              </p:cNvSpPr>
              <p:nvPr/>
            </p:nvSpPr>
            <p:spPr bwMode="auto">
              <a:xfrm>
                <a:off x="-3593080" y="5200638"/>
                <a:ext cx="926741" cy="2459"/>
              </a:xfrm>
              <a:custGeom>
                <a:avLst/>
                <a:gdLst/>
                <a:ahLst/>
                <a:cxnLst>
                  <a:cxn ang="0">
                    <a:pos x="1" y="0"/>
                  </a:cxn>
                  <a:cxn ang="0">
                    <a:pos x="0" y="0"/>
                  </a:cxn>
                  <a:cxn ang="0">
                    <a:pos x="0" y="1"/>
                  </a:cxn>
                  <a:cxn ang="0">
                    <a:pos x="1" y="1"/>
                  </a:cxn>
                  <a:cxn ang="0">
                    <a:pos x="1" y="0"/>
                  </a:cxn>
                  <a:cxn ang="0">
                    <a:pos x="247" y="0"/>
                  </a:cxn>
                  <a:cxn ang="0">
                    <a:pos x="246" y="0"/>
                  </a:cxn>
                  <a:cxn ang="0">
                    <a:pos x="246" y="1"/>
                  </a:cxn>
                  <a:cxn ang="0">
                    <a:pos x="247" y="1"/>
                  </a:cxn>
                  <a:cxn ang="0">
                    <a:pos x="247" y="0"/>
                  </a:cxn>
                </a:cxnLst>
                <a:rect l="0" t="0" r="r" b="b"/>
                <a:pathLst>
                  <a:path w="247" h="1">
                    <a:moveTo>
                      <a:pt x="1" y="0"/>
                    </a:moveTo>
                    <a:cubicBezTo>
                      <a:pt x="0" y="0"/>
                      <a:pt x="0" y="0"/>
                      <a:pt x="0" y="0"/>
                    </a:cubicBezTo>
                    <a:cubicBezTo>
                      <a:pt x="0" y="1"/>
                      <a:pt x="0" y="1"/>
                      <a:pt x="0" y="1"/>
                    </a:cubicBezTo>
                    <a:cubicBezTo>
                      <a:pt x="1" y="1"/>
                      <a:pt x="1" y="1"/>
                      <a:pt x="1" y="1"/>
                    </a:cubicBezTo>
                    <a:cubicBezTo>
                      <a:pt x="1" y="0"/>
                      <a:pt x="1" y="0"/>
                      <a:pt x="1" y="0"/>
                    </a:cubicBezTo>
                    <a:moveTo>
                      <a:pt x="247" y="0"/>
                    </a:moveTo>
                    <a:cubicBezTo>
                      <a:pt x="246" y="0"/>
                      <a:pt x="246" y="0"/>
                      <a:pt x="246" y="0"/>
                    </a:cubicBezTo>
                    <a:cubicBezTo>
                      <a:pt x="246" y="1"/>
                      <a:pt x="246" y="1"/>
                      <a:pt x="246" y="1"/>
                    </a:cubicBezTo>
                    <a:cubicBezTo>
                      <a:pt x="247" y="1"/>
                      <a:pt x="247" y="1"/>
                      <a:pt x="247" y="1"/>
                    </a:cubicBezTo>
                    <a:cubicBezTo>
                      <a:pt x="247" y="0"/>
                      <a:pt x="247" y="0"/>
                      <a:pt x="247"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7" name="Freeform 260"/>
              <p:cNvSpPr>
                <a:spLocks noEditPoints="1"/>
              </p:cNvSpPr>
              <p:nvPr/>
            </p:nvSpPr>
            <p:spPr bwMode="auto">
              <a:xfrm>
                <a:off x="-1879213" y="5200638"/>
                <a:ext cx="967661" cy="2459"/>
              </a:xfrm>
              <a:custGeom>
                <a:avLst/>
                <a:gdLst/>
                <a:ahLst/>
                <a:cxnLst>
                  <a:cxn ang="0">
                    <a:pos x="1" y="0"/>
                  </a:cxn>
                  <a:cxn ang="0">
                    <a:pos x="0" y="0"/>
                  </a:cxn>
                  <a:cxn ang="0">
                    <a:pos x="0" y="1"/>
                  </a:cxn>
                  <a:cxn ang="0">
                    <a:pos x="2" y="1"/>
                  </a:cxn>
                  <a:cxn ang="0">
                    <a:pos x="1" y="0"/>
                  </a:cxn>
                  <a:cxn ang="0">
                    <a:pos x="258" y="0"/>
                  </a:cxn>
                  <a:cxn ang="0">
                    <a:pos x="258" y="0"/>
                  </a:cxn>
                  <a:cxn ang="0">
                    <a:pos x="257" y="1"/>
                  </a:cxn>
                  <a:cxn ang="0">
                    <a:pos x="258" y="1"/>
                  </a:cxn>
                  <a:cxn ang="0">
                    <a:pos x="258" y="0"/>
                  </a:cxn>
                </a:cxnLst>
                <a:rect l="0" t="0" r="r" b="b"/>
                <a:pathLst>
                  <a:path w="258" h="1">
                    <a:moveTo>
                      <a:pt x="1" y="0"/>
                    </a:moveTo>
                    <a:cubicBezTo>
                      <a:pt x="0" y="0"/>
                      <a:pt x="0" y="0"/>
                      <a:pt x="0" y="0"/>
                    </a:cubicBezTo>
                    <a:cubicBezTo>
                      <a:pt x="0" y="1"/>
                      <a:pt x="0" y="1"/>
                      <a:pt x="0" y="1"/>
                    </a:cubicBezTo>
                    <a:cubicBezTo>
                      <a:pt x="2" y="1"/>
                      <a:pt x="2" y="1"/>
                      <a:pt x="2" y="1"/>
                    </a:cubicBezTo>
                    <a:cubicBezTo>
                      <a:pt x="2" y="1"/>
                      <a:pt x="2" y="0"/>
                      <a:pt x="1" y="0"/>
                    </a:cubicBezTo>
                    <a:moveTo>
                      <a:pt x="258" y="0"/>
                    </a:moveTo>
                    <a:cubicBezTo>
                      <a:pt x="258" y="0"/>
                      <a:pt x="258" y="0"/>
                      <a:pt x="258" y="0"/>
                    </a:cubicBezTo>
                    <a:cubicBezTo>
                      <a:pt x="257" y="1"/>
                      <a:pt x="257" y="1"/>
                      <a:pt x="257" y="1"/>
                    </a:cubicBezTo>
                    <a:cubicBezTo>
                      <a:pt x="258" y="1"/>
                      <a:pt x="258" y="1"/>
                      <a:pt x="258" y="1"/>
                    </a:cubicBezTo>
                    <a:cubicBezTo>
                      <a:pt x="258" y="0"/>
                      <a:pt x="258" y="0"/>
                      <a:pt x="25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8" name="Freeform 261"/>
              <p:cNvSpPr>
                <a:spLocks noEditPoints="1"/>
              </p:cNvSpPr>
              <p:nvPr/>
            </p:nvSpPr>
            <p:spPr bwMode="auto">
              <a:xfrm>
                <a:off x="-6175916" y="5318708"/>
                <a:ext cx="633071" cy="2459"/>
              </a:xfrm>
              <a:custGeom>
                <a:avLst/>
                <a:gdLst/>
                <a:ahLst/>
                <a:cxnLst>
                  <a:cxn ang="0">
                    <a:pos x="1" y="0"/>
                  </a:cxn>
                  <a:cxn ang="0">
                    <a:pos x="0" y="0"/>
                  </a:cxn>
                  <a:cxn ang="0">
                    <a:pos x="0" y="0"/>
                  </a:cxn>
                  <a:cxn ang="0">
                    <a:pos x="1" y="0"/>
                  </a:cxn>
                  <a:cxn ang="0">
                    <a:pos x="1" y="0"/>
                  </a:cxn>
                  <a:cxn ang="0">
                    <a:pos x="1" y="0"/>
                  </a:cxn>
                  <a:cxn ang="0">
                    <a:pos x="1" y="0"/>
                  </a:cxn>
                  <a:cxn ang="0">
                    <a:pos x="168" y="0"/>
                  </a:cxn>
                  <a:cxn ang="0">
                    <a:pos x="168" y="0"/>
                  </a:cxn>
                  <a:cxn ang="0">
                    <a:pos x="168" y="0"/>
                  </a:cxn>
                  <a:cxn ang="0">
                    <a:pos x="168" y="0"/>
                  </a:cxn>
                  <a:cxn ang="0">
                    <a:pos x="168" y="0"/>
                  </a:cxn>
                </a:cxnLst>
                <a:rect l="0" t="0" r="r" b="b"/>
                <a:pathLst>
                  <a:path w="168">
                    <a:moveTo>
                      <a:pt x="1" y="0"/>
                    </a:moveTo>
                    <a:cubicBezTo>
                      <a:pt x="0" y="0"/>
                      <a:pt x="0" y="0"/>
                      <a:pt x="0" y="0"/>
                    </a:cubicBezTo>
                    <a:cubicBezTo>
                      <a:pt x="0" y="0"/>
                      <a:pt x="0" y="0"/>
                      <a:pt x="0" y="0"/>
                    </a:cubicBezTo>
                    <a:cubicBezTo>
                      <a:pt x="1" y="0"/>
                      <a:pt x="1" y="0"/>
                      <a:pt x="1" y="0"/>
                    </a:cubicBezTo>
                    <a:cubicBezTo>
                      <a:pt x="1" y="0"/>
                      <a:pt x="1" y="0"/>
                      <a:pt x="1" y="0"/>
                    </a:cubicBezTo>
                    <a:cubicBezTo>
                      <a:pt x="1" y="0"/>
                      <a:pt x="1" y="0"/>
                      <a:pt x="1" y="0"/>
                    </a:cubicBezTo>
                    <a:cubicBezTo>
                      <a:pt x="1" y="0"/>
                      <a:pt x="1" y="0"/>
                      <a:pt x="1" y="0"/>
                    </a:cubicBezTo>
                    <a:moveTo>
                      <a:pt x="168" y="0"/>
                    </a:moveTo>
                    <a:cubicBezTo>
                      <a:pt x="168" y="0"/>
                      <a:pt x="168" y="0"/>
                      <a:pt x="168" y="0"/>
                    </a:cubicBezTo>
                    <a:cubicBezTo>
                      <a:pt x="168" y="0"/>
                      <a:pt x="168" y="0"/>
                      <a:pt x="168" y="0"/>
                    </a:cubicBezTo>
                    <a:cubicBezTo>
                      <a:pt x="168" y="0"/>
                      <a:pt x="168" y="0"/>
                      <a:pt x="168" y="0"/>
                    </a:cubicBezTo>
                    <a:cubicBezTo>
                      <a:pt x="168" y="0"/>
                      <a:pt x="168" y="0"/>
                      <a:pt x="16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9" name="Freeform 262"/>
              <p:cNvSpPr>
                <a:spLocks noEditPoints="1"/>
              </p:cNvSpPr>
              <p:nvPr/>
            </p:nvSpPr>
            <p:spPr bwMode="auto">
              <a:xfrm>
                <a:off x="-4779788" y="5323628"/>
                <a:ext cx="625850" cy="4920"/>
              </a:xfrm>
              <a:custGeom>
                <a:avLst/>
                <a:gdLst/>
                <a:ahLst/>
                <a:cxnLst>
                  <a:cxn ang="0">
                    <a:pos x="0" y="0"/>
                  </a:cxn>
                  <a:cxn ang="0">
                    <a:pos x="0" y="0"/>
                  </a:cxn>
                  <a:cxn ang="0">
                    <a:pos x="0" y="1"/>
                  </a:cxn>
                  <a:cxn ang="0">
                    <a:pos x="1" y="1"/>
                  </a:cxn>
                  <a:cxn ang="0">
                    <a:pos x="0" y="0"/>
                  </a:cxn>
                  <a:cxn ang="0">
                    <a:pos x="167" y="0"/>
                  </a:cxn>
                  <a:cxn ang="0">
                    <a:pos x="167" y="0"/>
                  </a:cxn>
                  <a:cxn ang="0">
                    <a:pos x="166" y="1"/>
                  </a:cxn>
                  <a:cxn ang="0">
                    <a:pos x="167" y="1"/>
                  </a:cxn>
                  <a:cxn ang="0">
                    <a:pos x="167" y="0"/>
                  </a:cxn>
                </a:cxnLst>
                <a:rect l="0" t="0" r="r" b="b"/>
                <a:pathLst>
                  <a:path w="167" h="1">
                    <a:moveTo>
                      <a:pt x="0" y="0"/>
                    </a:moveTo>
                    <a:cubicBezTo>
                      <a:pt x="0" y="0"/>
                      <a:pt x="0" y="0"/>
                      <a:pt x="0" y="0"/>
                    </a:cubicBezTo>
                    <a:cubicBezTo>
                      <a:pt x="0" y="1"/>
                      <a:pt x="0" y="1"/>
                      <a:pt x="0" y="1"/>
                    </a:cubicBezTo>
                    <a:cubicBezTo>
                      <a:pt x="1" y="1"/>
                      <a:pt x="1" y="1"/>
                      <a:pt x="1" y="1"/>
                    </a:cubicBezTo>
                    <a:cubicBezTo>
                      <a:pt x="1" y="1"/>
                      <a:pt x="1" y="1"/>
                      <a:pt x="0" y="0"/>
                    </a:cubicBezTo>
                    <a:moveTo>
                      <a:pt x="167" y="0"/>
                    </a:moveTo>
                    <a:cubicBezTo>
                      <a:pt x="167" y="0"/>
                      <a:pt x="167" y="0"/>
                      <a:pt x="167" y="0"/>
                    </a:cubicBezTo>
                    <a:cubicBezTo>
                      <a:pt x="166" y="1"/>
                      <a:pt x="166" y="1"/>
                      <a:pt x="166" y="1"/>
                    </a:cubicBezTo>
                    <a:cubicBezTo>
                      <a:pt x="167" y="1"/>
                      <a:pt x="167" y="1"/>
                      <a:pt x="167" y="1"/>
                    </a:cubicBezTo>
                    <a:cubicBezTo>
                      <a:pt x="167" y="0"/>
                      <a:pt x="167" y="0"/>
                      <a:pt x="167"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0" name="Freeform 263"/>
              <p:cNvSpPr>
                <a:spLocks noEditPoints="1"/>
              </p:cNvSpPr>
              <p:nvPr/>
            </p:nvSpPr>
            <p:spPr bwMode="auto">
              <a:xfrm>
                <a:off x="-3537716" y="5323628"/>
                <a:ext cx="791941" cy="4920"/>
              </a:xfrm>
              <a:custGeom>
                <a:avLst/>
                <a:gdLst/>
                <a:ahLst/>
                <a:cxnLst>
                  <a:cxn ang="0">
                    <a:pos x="0" y="0"/>
                  </a:cxn>
                  <a:cxn ang="0">
                    <a:pos x="0" y="0"/>
                  </a:cxn>
                  <a:cxn ang="0">
                    <a:pos x="0" y="1"/>
                  </a:cxn>
                  <a:cxn ang="0">
                    <a:pos x="1" y="1"/>
                  </a:cxn>
                  <a:cxn ang="0">
                    <a:pos x="0" y="0"/>
                  </a:cxn>
                  <a:cxn ang="0">
                    <a:pos x="211" y="0"/>
                  </a:cxn>
                  <a:cxn ang="0">
                    <a:pos x="210" y="0"/>
                  </a:cxn>
                  <a:cxn ang="0">
                    <a:pos x="210" y="1"/>
                  </a:cxn>
                  <a:cxn ang="0">
                    <a:pos x="211" y="1"/>
                  </a:cxn>
                  <a:cxn ang="0">
                    <a:pos x="211" y="0"/>
                  </a:cxn>
                </a:cxnLst>
                <a:rect l="0" t="0" r="r" b="b"/>
                <a:pathLst>
                  <a:path w="211" h="1">
                    <a:moveTo>
                      <a:pt x="0" y="0"/>
                    </a:moveTo>
                    <a:cubicBezTo>
                      <a:pt x="0" y="0"/>
                      <a:pt x="0" y="0"/>
                      <a:pt x="0" y="0"/>
                    </a:cubicBezTo>
                    <a:cubicBezTo>
                      <a:pt x="0" y="1"/>
                      <a:pt x="0" y="1"/>
                      <a:pt x="0" y="1"/>
                    </a:cubicBezTo>
                    <a:cubicBezTo>
                      <a:pt x="1" y="1"/>
                      <a:pt x="1" y="1"/>
                      <a:pt x="1" y="1"/>
                    </a:cubicBezTo>
                    <a:cubicBezTo>
                      <a:pt x="1" y="1"/>
                      <a:pt x="1" y="1"/>
                      <a:pt x="0" y="0"/>
                    </a:cubicBezTo>
                    <a:moveTo>
                      <a:pt x="211" y="0"/>
                    </a:moveTo>
                    <a:cubicBezTo>
                      <a:pt x="210" y="0"/>
                      <a:pt x="210" y="0"/>
                      <a:pt x="210" y="0"/>
                    </a:cubicBezTo>
                    <a:cubicBezTo>
                      <a:pt x="210" y="1"/>
                      <a:pt x="210" y="1"/>
                      <a:pt x="210" y="1"/>
                    </a:cubicBezTo>
                    <a:cubicBezTo>
                      <a:pt x="211" y="1"/>
                      <a:pt x="211" y="1"/>
                      <a:pt x="211" y="1"/>
                    </a:cubicBezTo>
                    <a:cubicBezTo>
                      <a:pt x="211" y="0"/>
                      <a:pt x="211" y="0"/>
                      <a:pt x="21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1" name="Freeform 264"/>
              <p:cNvSpPr>
                <a:spLocks/>
              </p:cNvSpPr>
              <p:nvPr/>
            </p:nvSpPr>
            <p:spPr bwMode="auto">
              <a:xfrm>
                <a:off x="-1766077" y="5323628"/>
                <a:ext cx="7221" cy="4920"/>
              </a:xfrm>
              <a:custGeom>
                <a:avLst/>
                <a:gdLst/>
                <a:ahLst/>
                <a:cxnLst>
                  <a:cxn ang="0">
                    <a:pos x="1" y="0"/>
                  </a:cxn>
                  <a:cxn ang="0">
                    <a:pos x="0" y="0"/>
                  </a:cxn>
                  <a:cxn ang="0">
                    <a:pos x="0" y="1"/>
                  </a:cxn>
                  <a:cxn ang="0">
                    <a:pos x="2" y="1"/>
                  </a:cxn>
                  <a:cxn ang="0">
                    <a:pos x="1" y="0"/>
                  </a:cxn>
                </a:cxnLst>
                <a:rect l="0" t="0" r="r" b="b"/>
                <a:pathLst>
                  <a:path w="2" h="1">
                    <a:moveTo>
                      <a:pt x="1" y="0"/>
                    </a:moveTo>
                    <a:cubicBezTo>
                      <a:pt x="0" y="0"/>
                      <a:pt x="0" y="0"/>
                      <a:pt x="0" y="0"/>
                    </a:cubicBezTo>
                    <a:cubicBezTo>
                      <a:pt x="0" y="1"/>
                      <a:pt x="0" y="1"/>
                      <a:pt x="0" y="1"/>
                    </a:cubicBezTo>
                    <a:cubicBezTo>
                      <a:pt x="2" y="1"/>
                      <a:pt x="2" y="1"/>
                      <a:pt x="2" y="1"/>
                    </a:cubicBezTo>
                    <a:cubicBezTo>
                      <a:pt x="1" y="1"/>
                      <a:pt x="1" y="1"/>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2" name="Freeform 265"/>
              <p:cNvSpPr>
                <a:spLocks noEditPoints="1"/>
              </p:cNvSpPr>
              <p:nvPr/>
            </p:nvSpPr>
            <p:spPr bwMode="auto">
              <a:xfrm>
                <a:off x="-6344414" y="3965824"/>
                <a:ext cx="5591732" cy="4920"/>
              </a:xfrm>
              <a:custGeom>
                <a:avLst/>
                <a:gdLst/>
                <a:ahLst/>
                <a:cxnLst>
                  <a:cxn ang="0">
                    <a:pos x="1" y="0"/>
                  </a:cxn>
                  <a:cxn ang="0">
                    <a:pos x="0" y="0"/>
                  </a:cxn>
                  <a:cxn ang="0">
                    <a:pos x="0" y="1"/>
                  </a:cxn>
                  <a:cxn ang="0">
                    <a:pos x="1" y="1"/>
                  </a:cxn>
                  <a:cxn ang="0">
                    <a:pos x="1" y="0"/>
                  </a:cxn>
                  <a:cxn ang="0">
                    <a:pos x="1488" y="0"/>
                  </a:cxn>
                  <a:cxn ang="0">
                    <a:pos x="1487" y="0"/>
                  </a:cxn>
                  <a:cxn ang="0">
                    <a:pos x="1487" y="1"/>
                  </a:cxn>
                  <a:cxn ang="0">
                    <a:pos x="1488" y="1"/>
                  </a:cxn>
                  <a:cxn ang="0">
                    <a:pos x="1488" y="0"/>
                  </a:cxn>
                </a:cxnLst>
                <a:rect l="0" t="0" r="r" b="b"/>
                <a:pathLst>
                  <a:path w="1488" h="1">
                    <a:moveTo>
                      <a:pt x="1" y="0"/>
                    </a:moveTo>
                    <a:cubicBezTo>
                      <a:pt x="0" y="0"/>
                      <a:pt x="0" y="0"/>
                      <a:pt x="0" y="0"/>
                    </a:cubicBezTo>
                    <a:cubicBezTo>
                      <a:pt x="0" y="1"/>
                      <a:pt x="0" y="1"/>
                      <a:pt x="0" y="1"/>
                    </a:cubicBezTo>
                    <a:cubicBezTo>
                      <a:pt x="1" y="1"/>
                      <a:pt x="1" y="1"/>
                      <a:pt x="1" y="1"/>
                    </a:cubicBezTo>
                    <a:cubicBezTo>
                      <a:pt x="1" y="0"/>
                      <a:pt x="1" y="0"/>
                      <a:pt x="1" y="0"/>
                    </a:cubicBezTo>
                    <a:moveTo>
                      <a:pt x="1488" y="0"/>
                    </a:moveTo>
                    <a:cubicBezTo>
                      <a:pt x="1487" y="0"/>
                      <a:pt x="1487" y="0"/>
                      <a:pt x="1487" y="0"/>
                    </a:cubicBezTo>
                    <a:cubicBezTo>
                      <a:pt x="1487" y="1"/>
                      <a:pt x="1487" y="1"/>
                      <a:pt x="1487" y="1"/>
                    </a:cubicBezTo>
                    <a:cubicBezTo>
                      <a:pt x="1488" y="1"/>
                      <a:pt x="1488" y="1"/>
                      <a:pt x="1488" y="1"/>
                    </a:cubicBezTo>
                    <a:cubicBezTo>
                      <a:pt x="1488" y="0"/>
                      <a:pt x="1488" y="0"/>
                      <a:pt x="148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3" name="Freeform 266"/>
              <p:cNvSpPr>
                <a:spLocks noEditPoints="1"/>
              </p:cNvSpPr>
              <p:nvPr/>
            </p:nvSpPr>
            <p:spPr bwMode="auto">
              <a:xfrm>
                <a:off x="-6264980" y="3582096"/>
                <a:ext cx="2074935" cy="4920"/>
              </a:xfrm>
              <a:custGeom>
                <a:avLst/>
                <a:gdLst/>
                <a:ahLst/>
                <a:cxnLst>
                  <a:cxn ang="0">
                    <a:pos x="1" y="0"/>
                  </a:cxn>
                  <a:cxn ang="0">
                    <a:pos x="0" y="0"/>
                  </a:cxn>
                  <a:cxn ang="0">
                    <a:pos x="0" y="1"/>
                  </a:cxn>
                  <a:cxn ang="0">
                    <a:pos x="1" y="1"/>
                  </a:cxn>
                  <a:cxn ang="0">
                    <a:pos x="1" y="0"/>
                  </a:cxn>
                  <a:cxn ang="0">
                    <a:pos x="552" y="0"/>
                  </a:cxn>
                  <a:cxn ang="0">
                    <a:pos x="551" y="0"/>
                  </a:cxn>
                  <a:cxn ang="0">
                    <a:pos x="551" y="1"/>
                  </a:cxn>
                  <a:cxn ang="0">
                    <a:pos x="552" y="1"/>
                  </a:cxn>
                  <a:cxn ang="0">
                    <a:pos x="552" y="0"/>
                  </a:cxn>
                </a:cxnLst>
                <a:rect l="0" t="0" r="r" b="b"/>
                <a:pathLst>
                  <a:path w="552" h="1">
                    <a:moveTo>
                      <a:pt x="1" y="0"/>
                    </a:moveTo>
                    <a:cubicBezTo>
                      <a:pt x="0" y="0"/>
                      <a:pt x="0" y="0"/>
                      <a:pt x="0" y="0"/>
                    </a:cubicBezTo>
                    <a:cubicBezTo>
                      <a:pt x="0" y="1"/>
                      <a:pt x="0" y="1"/>
                      <a:pt x="0" y="1"/>
                    </a:cubicBezTo>
                    <a:cubicBezTo>
                      <a:pt x="1" y="1"/>
                      <a:pt x="1" y="1"/>
                      <a:pt x="1" y="1"/>
                    </a:cubicBezTo>
                    <a:cubicBezTo>
                      <a:pt x="1" y="0"/>
                      <a:pt x="1" y="0"/>
                      <a:pt x="1" y="0"/>
                    </a:cubicBezTo>
                    <a:moveTo>
                      <a:pt x="552" y="0"/>
                    </a:moveTo>
                    <a:cubicBezTo>
                      <a:pt x="551" y="0"/>
                      <a:pt x="551" y="0"/>
                      <a:pt x="551" y="0"/>
                    </a:cubicBezTo>
                    <a:cubicBezTo>
                      <a:pt x="551" y="0"/>
                      <a:pt x="551" y="0"/>
                      <a:pt x="551" y="1"/>
                    </a:cubicBezTo>
                    <a:cubicBezTo>
                      <a:pt x="552" y="1"/>
                      <a:pt x="552" y="1"/>
                      <a:pt x="552" y="1"/>
                    </a:cubicBezTo>
                    <a:cubicBezTo>
                      <a:pt x="552" y="0"/>
                      <a:pt x="552" y="0"/>
                      <a:pt x="55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4" name="Freeform 267"/>
              <p:cNvSpPr>
                <a:spLocks noEditPoints="1"/>
              </p:cNvSpPr>
              <p:nvPr/>
            </p:nvSpPr>
            <p:spPr bwMode="auto">
              <a:xfrm>
                <a:off x="-4079318" y="3582096"/>
                <a:ext cx="3184617" cy="4920"/>
              </a:xfrm>
              <a:custGeom>
                <a:avLst/>
                <a:gdLst/>
                <a:ahLst/>
                <a:cxnLst>
                  <a:cxn ang="0">
                    <a:pos x="1" y="0"/>
                  </a:cxn>
                  <a:cxn ang="0">
                    <a:pos x="0" y="0"/>
                  </a:cxn>
                  <a:cxn ang="0">
                    <a:pos x="0" y="1"/>
                  </a:cxn>
                  <a:cxn ang="0">
                    <a:pos x="1" y="1"/>
                  </a:cxn>
                  <a:cxn ang="0">
                    <a:pos x="1" y="0"/>
                  </a:cxn>
                  <a:cxn ang="0">
                    <a:pos x="847" y="0"/>
                  </a:cxn>
                  <a:cxn ang="0">
                    <a:pos x="846" y="0"/>
                  </a:cxn>
                  <a:cxn ang="0">
                    <a:pos x="846" y="1"/>
                  </a:cxn>
                  <a:cxn ang="0">
                    <a:pos x="847" y="1"/>
                  </a:cxn>
                  <a:cxn ang="0">
                    <a:pos x="847" y="0"/>
                  </a:cxn>
                </a:cxnLst>
                <a:rect l="0" t="0" r="r" b="b"/>
                <a:pathLst>
                  <a:path w="847" h="1">
                    <a:moveTo>
                      <a:pt x="1" y="0"/>
                    </a:moveTo>
                    <a:cubicBezTo>
                      <a:pt x="0" y="0"/>
                      <a:pt x="0" y="0"/>
                      <a:pt x="0" y="0"/>
                    </a:cubicBezTo>
                    <a:cubicBezTo>
                      <a:pt x="0" y="1"/>
                      <a:pt x="0" y="1"/>
                      <a:pt x="0" y="1"/>
                    </a:cubicBezTo>
                    <a:cubicBezTo>
                      <a:pt x="1" y="1"/>
                      <a:pt x="1" y="1"/>
                      <a:pt x="1" y="1"/>
                    </a:cubicBezTo>
                    <a:cubicBezTo>
                      <a:pt x="1" y="0"/>
                      <a:pt x="1" y="0"/>
                      <a:pt x="1" y="0"/>
                    </a:cubicBezTo>
                    <a:moveTo>
                      <a:pt x="847" y="0"/>
                    </a:moveTo>
                    <a:cubicBezTo>
                      <a:pt x="846" y="0"/>
                      <a:pt x="846" y="0"/>
                      <a:pt x="846" y="0"/>
                    </a:cubicBezTo>
                    <a:cubicBezTo>
                      <a:pt x="846" y="0"/>
                      <a:pt x="846" y="0"/>
                      <a:pt x="846" y="1"/>
                    </a:cubicBezTo>
                    <a:cubicBezTo>
                      <a:pt x="847" y="1"/>
                      <a:pt x="847" y="1"/>
                      <a:pt x="847" y="1"/>
                    </a:cubicBezTo>
                    <a:cubicBezTo>
                      <a:pt x="847" y="0"/>
                      <a:pt x="847" y="0"/>
                      <a:pt x="847"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5" name="Freeform 268"/>
              <p:cNvSpPr>
                <a:spLocks/>
              </p:cNvSpPr>
              <p:nvPr/>
            </p:nvSpPr>
            <p:spPr bwMode="auto">
              <a:xfrm>
                <a:off x="-3833792" y="4088813"/>
                <a:ext cx="2408" cy="2459"/>
              </a:xfrm>
              <a:custGeom>
                <a:avLst/>
                <a:gdLst/>
                <a:ahLst/>
                <a:cxnLst>
                  <a:cxn ang="0">
                    <a:pos x="1" y="0"/>
                  </a:cxn>
                  <a:cxn ang="0">
                    <a:pos x="0" y="0"/>
                  </a:cxn>
                  <a:cxn ang="0">
                    <a:pos x="0" y="0"/>
                  </a:cxn>
                  <a:cxn ang="0">
                    <a:pos x="1" y="0"/>
                  </a:cxn>
                </a:cxnLst>
                <a:rect l="0" t="0" r="r" b="b"/>
                <a:pathLst>
                  <a:path w="1">
                    <a:moveTo>
                      <a:pt x="1" y="0"/>
                    </a:moveTo>
                    <a:cubicBezTo>
                      <a:pt x="0" y="0"/>
                      <a:pt x="0" y="0"/>
                      <a:pt x="0" y="0"/>
                    </a:cubicBezTo>
                    <a:cubicBezTo>
                      <a:pt x="0" y="0"/>
                      <a:pt x="0" y="0"/>
                      <a:pt x="0" y="0"/>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6" name="Freeform 269"/>
              <p:cNvSpPr>
                <a:spLocks/>
              </p:cNvSpPr>
              <p:nvPr/>
            </p:nvSpPr>
            <p:spPr bwMode="auto">
              <a:xfrm>
                <a:off x="-2269166" y="4044537"/>
                <a:ext cx="2408" cy="2459"/>
              </a:xfrm>
              <a:custGeom>
                <a:avLst/>
                <a:gdLst/>
                <a:ahLst/>
                <a:cxnLst>
                  <a:cxn ang="0">
                    <a:pos x="2" y="0"/>
                  </a:cxn>
                  <a:cxn ang="0">
                    <a:pos x="0" y="0"/>
                  </a:cxn>
                  <a:cxn ang="0">
                    <a:pos x="0" y="0"/>
                  </a:cxn>
                  <a:cxn ang="0">
                    <a:pos x="2" y="0"/>
                  </a:cxn>
                  <a:cxn ang="0">
                    <a:pos x="2" y="0"/>
                  </a:cxn>
                  <a:cxn ang="0">
                    <a:pos x="2" y="0"/>
                  </a:cxn>
                </a:cxnLst>
                <a:rect l="0" t="0" r="r" b="b"/>
                <a:pathLst>
                  <a:path w="2">
                    <a:moveTo>
                      <a:pt x="2" y="0"/>
                    </a:moveTo>
                    <a:lnTo>
                      <a:pt x="0" y="0"/>
                    </a:lnTo>
                    <a:lnTo>
                      <a:pt x="0" y="0"/>
                    </a:lnTo>
                    <a:lnTo>
                      <a:pt x="2" y="0"/>
                    </a:lnTo>
                    <a:lnTo>
                      <a:pt x="2" y="0"/>
                    </a:lnTo>
                    <a:lnTo>
                      <a:pt x="2"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127" name="Freeform 270"/>
              <p:cNvSpPr>
                <a:spLocks/>
              </p:cNvSpPr>
              <p:nvPr/>
            </p:nvSpPr>
            <p:spPr bwMode="auto">
              <a:xfrm>
                <a:off x="-1301505" y="3146713"/>
                <a:ext cx="7222" cy="2461"/>
              </a:xfrm>
              <a:custGeom>
                <a:avLst/>
                <a:gdLst/>
                <a:ahLst/>
                <a:cxnLst>
                  <a:cxn ang="0">
                    <a:pos x="1" y="0"/>
                  </a:cxn>
                  <a:cxn ang="0">
                    <a:pos x="0" y="0"/>
                  </a:cxn>
                  <a:cxn ang="0">
                    <a:pos x="0" y="1"/>
                  </a:cxn>
                  <a:cxn ang="0">
                    <a:pos x="1" y="1"/>
                  </a:cxn>
                  <a:cxn ang="0">
                    <a:pos x="1" y="1"/>
                  </a:cxn>
                  <a:cxn ang="0">
                    <a:pos x="2" y="1"/>
                  </a:cxn>
                  <a:cxn ang="0">
                    <a:pos x="1" y="0"/>
                  </a:cxn>
                </a:cxnLst>
                <a:rect l="0" t="0" r="r" b="b"/>
                <a:pathLst>
                  <a:path w="2" h="1">
                    <a:moveTo>
                      <a:pt x="1" y="0"/>
                    </a:moveTo>
                    <a:cubicBezTo>
                      <a:pt x="0" y="0"/>
                      <a:pt x="0" y="0"/>
                      <a:pt x="0" y="0"/>
                    </a:cubicBezTo>
                    <a:cubicBezTo>
                      <a:pt x="0" y="1"/>
                      <a:pt x="0" y="1"/>
                      <a:pt x="0" y="1"/>
                    </a:cubicBezTo>
                    <a:cubicBezTo>
                      <a:pt x="1" y="1"/>
                      <a:pt x="1" y="1"/>
                      <a:pt x="1" y="1"/>
                    </a:cubicBezTo>
                    <a:cubicBezTo>
                      <a:pt x="1" y="1"/>
                      <a:pt x="1" y="1"/>
                      <a:pt x="1" y="1"/>
                    </a:cubicBezTo>
                    <a:cubicBezTo>
                      <a:pt x="2" y="1"/>
                      <a:pt x="2" y="1"/>
                      <a:pt x="2" y="1"/>
                    </a:cubicBezTo>
                    <a:cubicBezTo>
                      <a:pt x="1" y="1"/>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8" name="Freeform 271"/>
              <p:cNvSpPr>
                <a:spLocks/>
              </p:cNvSpPr>
              <p:nvPr/>
            </p:nvSpPr>
            <p:spPr bwMode="auto">
              <a:xfrm>
                <a:off x="-4139495" y="3892030"/>
                <a:ext cx="9628" cy="2459"/>
              </a:xfrm>
              <a:custGeom>
                <a:avLst/>
                <a:gdLst/>
                <a:ahLst/>
                <a:cxnLst>
                  <a:cxn ang="0">
                    <a:pos x="2" y="0"/>
                  </a:cxn>
                  <a:cxn ang="0">
                    <a:pos x="0" y="1"/>
                  </a:cxn>
                  <a:cxn ang="0">
                    <a:pos x="2" y="1"/>
                  </a:cxn>
                  <a:cxn ang="0">
                    <a:pos x="2" y="0"/>
                  </a:cxn>
                  <a:cxn ang="0">
                    <a:pos x="2" y="0"/>
                  </a:cxn>
                </a:cxnLst>
                <a:rect l="0" t="0" r="r" b="b"/>
                <a:pathLst>
                  <a:path w="2" h="1">
                    <a:moveTo>
                      <a:pt x="2" y="0"/>
                    </a:moveTo>
                    <a:cubicBezTo>
                      <a:pt x="0" y="1"/>
                      <a:pt x="0" y="1"/>
                      <a:pt x="0" y="1"/>
                    </a:cubicBezTo>
                    <a:cubicBezTo>
                      <a:pt x="2" y="1"/>
                      <a:pt x="2" y="1"/>
                      <a:pt x="2" y="1"/>
                    </a:cubicBezTo>
                    <a:cubicBezTo>
                      <a:pt x="2" y="0"/>
                      <a:pt x="2" y="0"/>
                      <a:pt x="2" y="0"/>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9" name="Freeform 272"/>
              <p:cNvSpPr>
                <a:spLocks/>
              </p:cNvSpPr>
              <p:nvPr/>
            </p:nvSpPr>
            <p:spPr bwMode="auto">
              <a:xfrm>
                <a:off x="-5075864" y="4002720"/>
                <a:ext cx="2408" cy="2461"/>
              </a:xfrm>
              <a:custGeom>
                <a:avLst/>
                <a:gdLst/>
                <a:ahLst/>
                <a:cxnLst>
                  <a:cxn ang="0">
                    <a:pos x="2" y="0"/>
                  </a:cxn>
                  <a:cxn ang="0">
                    <a:pos x="0" y="0"/>
                  </a:cxn>
                  <a:cxn ang="0">
                    <a:pos x="0" y="0"/>
                  </a:cxn>
                  <a:cxn ang="0">
                    <a:pos x="2" y="0"/>
                  </a:cxn>
                  <a:cxn ang="0">
                    <a:pos x="2" y="0"/>
                  </a:cxn>
                  <a:cxn ang="0">
                    <a:pos x="2" y="0"/>
                  </a:cxn>
                </a:cxnLst>
                <a:rect l="0" t="0" r="r" b="b"/>
                <a:pathLst>
                  <a:path w="2">
                    <a:moveTo>
                      <a:pt x="2" y="0"/>
                    </a:moveTo>
                    <a:lnTo>
                      <a:pt x="0" y="0"/>
                    </a:lnTo>
                    <a:lnTo>
                      <a:pt x="0" y="0"/>
                    </a:lnTo>
                    <a:lnTo>
                      <a:pt x="2" y="0"/>
                    </a:lnTo>
                    <a:lnTo>
                      <a:pt x="2" y="0"/>
                    </a:lnTo>
                    <a:lnTo>
                      <a:pt x="2"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130" name="Freeform 273"/>
              <p:cNvSpPr>
                <a:spLocks/>
              </p:cNvSpPr>
              <p:nvPr/>
            </p:nvSpPr>
            <p:spPr bwMode="auto">
              <a:xfrm>
                <a:off x="-4529448" y="2785124"/>
                <a:ext cx="7221" cy="2459"/>
              </a:xfrm>
              <a:custGeom>
                <a:avLst/>
                <a:gdLst/>
                <a:ahLst/>
                <a:cxnLst>
                  <a:cxn ang="0">
                    <a:pos x="0" y="0"/>
                  </a:cxn>
                  <a:cxn ang="0">
                    <a:pos x="1" y="0"/>
                  </a:cxn>
                  <a:cxn ang="0">
                    <a:pos x="2" y="0"/>
                  </a:cxn>
                  <a:cxn ang="0">
                    <a:pos x="2" y="1"/>
                  </a:cxn>
                  <a:cxn ang="0">
                    <a:pos x="2" y="0"/>
                  </a:cxn>
                  <a:cxn ang="0">
                    <a:pos x="2" y="0"/>
                  </a:cxn>
                  <a:cxn ang="0">
                    <a:pos x="0" y="0"/>
                  </a:cxn>
                </a:cxnLst>
                <a:rect l="0" t="0" r="r" b="b"/>
                <a:pathLst>
                  <a:path w="2" h="1">
                    <a:moveTo>
                      <a:pt x="0" y="0"/>
                    </a:moveTo>
                    <a:cubicBezTo>
                      <a:pt x="1" y="0"/>
                      <a:pt x="1" y="0"/>
                      <a:pt x="1" y="0"/>
                    </a:cubicBezTo>
                    <a:cubicBezTo>
                      <a:pt x="2" y="0"/>
                      <a:pt x="2" y="0"/>
                      <a:pt x="2" y="0"/>
                    </a:cubicBezTo>
                    <a:cubicBezTo>
                      <a:pt x="2" y="1"/>
                      <a:pt x="2" y="1"/>
                      <a:pt x="2" y="1"/>
                    </a:cubicBezTo>
                    <a:cubicBezTo>
                      <a:pt x="2" y="0"/>
                      <a:pt x="2" y="0"/>
                      <a:pt x="2" y="0"/>
                    </a:cubicBezTo>
                    <a:cubicBezTo>
                      <a:pt x="2" y="0"/>
                      <a:pt x="2" y="0"/>
                      <a:pt x="2" y="0"/>
                    </a:cubicBezTo>
                    <a:cubicBezTo>
                      <a:pt x="0" y="0"/>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1" name="Freeform 274"/>
              <p:cNvSpPr>
                <a:spLocks/>
              </p:cNvSpPr>
              <p:nvPr/>
            </p:nvSpPr>
            <p:spPr bwMode="auto">
              <a:xfrm>
                <a:off x="-4524634" y="2785124"/>
                <a:ext cx="2406" cy="2459"/>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2" name="Freeform 275"/>
              <p:cNvSpPr>
                <a:spLocks/>
              </p:cNvSpPr>
              <p:nvPr/>
            </p:nvSpPr>
            <p:spPr bwMode="auto">
              <a:xfrm>
                <a:off x="-4341693" y="2785124"/>
                <a:ext cx="4814" cy="2459"/>
              </a:xfrm>
              <a:custGeom>
                <a:avLst/>
                <a:gdLst/>
                <a:ahLst/>
                <a:cxnLst>
                  <a:cxn ang="0">
                    <a:pos x="0" y="0"/>
                  </a:cxn>
                  <a:cxn ang="0">
                    <a:pos x="0" y="1"/>
                  </a:cxn>
                  <a:cxn ang="0">
                    <a:pos x="1" y="0"/>
                  </a:cxn>
                  <a:cxn ang="0">
                    <a:pos x="1" y="0"/>
                  </a:cxn>
                  <a:cxn ang="0">
                    <a:pos x="0" y="0"/>
                  </a:cxn>
                </a:cxnLst>
                <a:rect l="0" t="0" r="r" b="b"/>
                <a:pathLst>
                  <a:path w="1" h="1">
                    <a:moveTo>
                      <a:pt x="0" y="0"/>
                    </a:moveTo>
                    <a:cubicBezTo>
                      <a:pt x="0" y="1"/>
                      <a:pt x="0" y="1"/>
                      <a:pt x="0" y="1"/>
                    </a:cubicBezTo>
                    <a:cubicBezTo>
                      <a:pt x="1" y="0"/>
                      <a:pt x="1" y="0"/>
                      <a:pt x="1" y="0"/>
                    </a:cubicBezTo>
                    <a:cubicBezTo>
                      <a:pt x="1" y="0"/>
                      <a:pt x="1" y="0"/>
                      <a:pt x="1" y="0"/>
                    </a:cubicBezTo>
                    <a:cubicBezTo>
                      <a:pt x="0" y="0"/>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3" name="Freeform 276"/>
              <p:cNvSpPr>
                <a:spLocks noEditPoints="1"/>
              </p:cNvSpPr>
              <p:nvPr/>
            </p:nvSpPr>
            <p:spPr bwMode="auto">
              <a:xfrm>
                <a:off x="-6036303" y="3149173"/>
                <a:ext cx="1660911" cy="2459"/>
              </a:xfrm>
              <a:custGeom>
                <a:avLst/>
                <a:gdLst/>
                <a:ahLst/>
                <a:cxnLst>
                  <a:cxn ang="0">
                    <a:pos x="2" y="0"/>
                  </a:cxn>
                  <a:cxn ang="0">
                    <a:pos x="0" y="0"/>
                  </a:cxn>
                  <a:cxn ang="0">
                    <a:pos x="0" y="1"/>
                  </a:cxn>
                  <a:cxn ang="0">
                    <a:pos x="1" y="1"/>
                  </a:cxn>
                  <a:cxn ang="0">
                    <a:pos x="1" y="0"/>
                  </a:cxn>
                  <a:cxn ang="0">
                    <a:pos x="2" y="0"/>
                  </a:cxn>
                  <a:cxn ang="0">
                    <a:pos x="442" y="0"/>
                  </a:cxn>
                  <a:cxn ang="0">
                    <a:pos x="442" y="0"/>
                  </a:cxn>
                  <a:cxn ang="0">
                    <a:pos x="442" y="1"/>
                  </a:cxn>
                  <a:cxn ang="0">
                    <a:pos x="442" y="1"/>
                  </a:cxn>
                  <a:cxn ang="0">
                    <a:pos x="442" y="0"/>
                  </a:cxn>
                </a:cxnLst>
                <a:rect l="0" t="0" r="r" b="b"/>
                <a:pathLst>
                  <a:path w="442" h="1">
                    <a:moveTo>
                      <a:pt x="2" y="0"/>
                    </a:moveTo>
                    <a:cubicBezTo>
                      <a:pt x="0" y="0"/>
                      <a:pt x="0" y="0"/>
                      <a:pt x="0" y="0"/>
                    </a:cubicBezTo>
                    <a:cubicBezTo>
                      <a:pt x="0" y="1"/>
                      <a:pt x="0" y="1"/>
                      <a:pt x="0" y="1"/>
                    </a:cubicBezTo>
                    <a:cubicBezTo>
                      <a:pt x="1" y="1"/>
                      <a:pt x="1" y="1"/>
                      <a:pt x="1" y="1"/>
                    </a:cubicBezTo>
                    <a:cubicBezTo>
                      <a:pt x="1" y="0"/>
                      <a:pt x="1" y="0"/>
                      <a:pt x="1" y="0"/>
                    </a:cubicBezTo>
                    <a:cubicBezTo>
                      <a:pt x="2" y="0"/>
                      <a:pt x="2" y="0"/>
                      <a:pt x="2" y="0"/>
                    </a:cubicBezTo>
                    <a:moveTo>
                      <a:pt x="442" y="0"/>
                    </a:moveTo>
                    <a:cubicBezTo>
                      <a:pt x="442" y="0"/>
                      <a:pt x="442" y="0"/>
                      <a:pt x="442" y="0"/>
                    </a:cubicBezTo>
                    <a:cubicBezTo>
                      <a:pt x="442" y="0"/>
                      <a:pt x="442" y="0"/>
                      <a:pt x="442" y="1"/>
                    </a:cubicBezTo>
                    <a:cubicBezTo>
                      <a:pt x="442" y="1"/>
                      <a:pt x="442" y="1"/>
                      <a:pt x="442" y="1"/>
                    </a:cubicBezTo>
                    <a:cubicBezTo>
                      <a:pt x="442" y="0"/>
                      <a:pt x="442" y="0"/>
                      <a:pt x="44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4" name="Freeform 277"/>
              <p:cNvSpPr>
                <a:spLocks/>
              </p:cNvSpPr>
              <p:nvPr/>
            </p:nvSpPr>
            <p:spPr bwMode="auto">
              <a:xfrm>
                <a:off x="-1303911" y="3149173"/>
                <a:ext cx="7221" cy="2459"/>
              </a:xfrm>
              <a:custGeom>
                <a:avLst/>
                <a:gdLst/>
                <a:ahLst/>
                <a:cxnLst>
                  <a:cxn ang="0">
                    <a:pos x="1" y="0"/>
                  </a:cxn>
                  <a:cxn ang="0">
                    <a:pos x="0" y="0"/>
                  </a:cxn>
                  <a:cxn ang="0">
                    <a:pos x="1" y="1"/>
                  </a:cxn>
                  <a:cxn ang="0">
                    <a:pos x="2" y="1"/>
                  </a:cxn>
                  <a:cxn ang="0">
                    <a:pos x="2" y="0"/>
                  </a:cxn>
                  <a:cxn ang="0">
                    <a:pos x="2" y="0"/>
                  </a:cxn>
                  <a:cxn ang="0">
                    <a:pos x="1" y="0"/>
                  </a:cxn>
                </a:cxnLst>
                <a:rect l="0" t="0" r="r" b="b"/>
                <a:pathLst>
                  <a:path w="2" h="1">
                    <a:moveTo>
                      <a:pt x="1" y="0"/>
                    </a:moveTo>
                    <a:cubicBezTo>
                      <a:pt x="0" y="0"/>
                      <a:pt x="0" y="0"/>
                      <a:pt x="0" y="0"/>
                    </a:cubicBezTo>
                    <a:cubicBezTo>
                      <a:pt x="1" y="1"/>
                      <a:pt x="1" y="1"/>
                      <a:pt x="1" y="1"/>
                    </a:cubicBezTo>
                    <a:cubicBezTo>
                      <a:pt x="2" y="1"/>
                      <a:pt x="2" y="1"/>
                      <a:pt x="2" y="1"/>
                    </a:cubicBezTo>
                    <a:cubicBezTo>
                      <a:pt x="2" y="0"/>
                      <a:pt x="2" y="0"/>
                      <a:pt x="2" y="0"/>
                    </a:cubicBezTo>
                    <a:cubicBezTo>
                      <a:pt x="2" y="0"/>
                      <a:pt x="2" y="0"/>
                      <a:pt x="2" y="0"/>
                    </a:cubicBezTo>
                    <a:cubicBezTo>
                      <a:pt x="2" y="0"/>
                      <a:pt x="2"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5" name="Freeform 278"/>
              <p:cNvSpPr>
                <a:spLocks/>
              </p:cNvSpPr>
              <p:nvPr/>
            </p:nvSpPr>
            <p:spPr bwMode="auto">
              <a:xfrm>
                <a:off x="-1301505" y="3149173"/>
                <a:ext cx="4814" cy="2459"/>
              </a:xfrm>
              <a:custGeom>
                <a:avLst/>
                <a:gdLst/>
                <a:ahLst/>
                <a:cxnLst>
                  <a:cxn ang="0">
                    <a:pos x="1" y="0"/>
                  </a:cxn>
                  <a:cxn ang="0">
                    <a:pos x="0" y="0"/>
                  </a:cxn>
                  <a:cxn ang="0">
                    <a:pos x="1" y="0"/>
                  </a:cxn>
                  <a:cxn ang="0">
                    <a:pos x="1" y="0"/>
                  </a:cxn>
                  <a:cxn ang="0">
                    <a:pos x="1" y="0"/>
                  </a:cxn>
                </a:cxnLst>
                <a:rect l="0" t="0" r="r" b="b"/>
                <a:pathLst>
                  <a:path w="1">
                    <a:moveTo>
                      <a:pt x="1" y="0"/>
                    </a:moveTo>
                    <a:cubicBezTo>
                      <a:pt x="0" y="0"/>
                      <a:pt x="0" y="0"/>
                      <a:pt x="0" y="0"/>
                    </a:cubicBezTo>
                    <a:cubicBezTo>
                      <a:pt x="1" y="0"/>
                      <a:pt x="1" y="0"/>
                      <a:pt x="1" y="0"/>
                    </a:cubicBezTo>
                    <a:cubicBezTo>
                      <a:pt x="1" y="0"/>
                      <a:pt x="1" y="0"/>
                      <a:pt x="1" y="0"/>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6" name="Freeform 279"/>
              <p:cNvSpPr>
                <a:spLocks/>
              </p:cNvSpPr>
              <p:nvPr/>
            </p:nvSpPr>
            <p:spPr bwMode="auto">
              <a:xfrm>
                <a:off x="-3872306" y="3149173"/>
                <a:ext cx="4814" cy="2459"/>
              </a:xfrm>
              <a:custGeom>
                <a:avLst/>
                <a:gdLst/>
                <a:ahLst/>
                <a:cxnLst>
                  <a:cxn ang="0">
                    <a:pos x="1" y="0"/>
                  </a:cxn>
                  <a:cxn ang="0">
                    <a:pos x="0" y="0"/>
                  </a:cxn>
                  <a:cxn ang="0">
                    <a:pos x="0" y="1"/>
                  </a:cxn>
                  <a:cxn ang="0">
                    <a:pos x="1" y="1"/>
                  </a:cxn>
                  <a:cxn ang="0">
                    <a:pos x="1" y="0"/>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7" name="Freeform 280"/>
              <p:cNvSpPr>
                <a:spLocks/>
              </p:cNvSpPr>
              <p:nvPr/>
            </p:nvSpPr>
            <p:spPr bwMode="auto">
              <a:xfrm>
                <a:off x="-5675236" y="2593261"/>
                <a:ext cx="1612768" cy="2508986"/>
              </a:xfrm>
              <a:custGeom>
                <a:avLst/>
                <a:gdLst/>
                <a:ahLst/>
                <a:cxnLst>
                  <a:cxn ang="0">
                    <a:pos x="104" y="6"/>
                  </a:cxn>
                  <a:cxn ang="0">
                    <a:pos x="177" y="34"/>
                  </a:cxn>
                  <a:cxn ang="0">
                    <a:pos x="216" y="87"/>
                  </a:cxn>
                  <a:cxn ang="0">
                    <a:pos x="211" y="41"/>
                  </a:cxn>
                  <a:cxn ang="0">
                    <a:pos x="238" y="57"/>
                  </a:cxn>
                  <a:cxn ang="0">
                    <a:pos x="242" y="47"/>
                  </a:cxn>
                  <a:cxn ang="0">
                    <a:pos x="276" y="86"/>
                  </a:cxn>
                  <a:cxn ang="0">
                    <a:pos x="257" y="108"/>
                  </a:cxn>
                  <a:cxn ang="0">
                    <a:pos x="269" y="119"/>
                  </a:cxn>
                  <a:cxn ang="0">
                    <a:pos x="236" y="155"/>
                  </a:cxn>
                  <a:cxn ang="0">
                    <a:pos x="229" y="230"/>
                  </a:cxn>
                  <a:cxn ang="0">
                    <a:pos x="230" y="230"/>
                  </a:cxn>
                  <a:cxn ang="0">
                    <a:pos x="225" y="221"/>
                  </a:cxn>
                  <a:cxn ang="0">
                    <a:pos x="177" y="269"/>
                  </a:cxn>
                  <a:cxn ang="0">
                    <a:pos x="201" y="277"/>
                  </a:cxn>
                  <a:cxn ang="0">
                    <a:pos x="215" y="282"/>
                  </a:cxn>
                  <a:cxn ang="0">
                    <a:pos x="225" y="313"/>
                  </a:cxn>
                  <a:cxn ang="0">
                    <a:pos x="319" y="323"/>
                  </a:cxn>
                  <a:cxn ang="0">
                    <a:pos x="378" y="381"/>
                  </a:cxn>
                  <a:cxn ang="0">
                    <a:pos x="301" y="662"/>
                  </a:cxn>
                  <a:cxn ang="0">
                    <a:pos x="303" y="663"/>
                  </a:cxn>
                  <a:cxn ang="0">
                    <a:pos x="303" y="663"/>
                  </a:cxn>
                  <a:cxn ang="0">
                    <a:pos x="250" y="346"/>
                  </a:cxn>
                  <a:cxn ang="0">
                    <a:pos x="203" y="293"/>
                  </a:cxn>
                  <a:cxn ang="0">
                    <a:pos x="112" y="200"/>
                  </a:cxn>
                  <a:cxn ang="0">
                    <a:pos x="118" y="241"/>
                  </a:cxn>
                  <a:cxn ang="0">
                    <a:pos x="117" y="239"/>
                  </a:cxn>
                  <a:cxn ang="0">
                    <a:pos x="120" y="239"/>
                  </a:cxn>
                  <a:cxn ang="0">
                    <a:pos x="63" y="48"/>
                  </a:cxn>
                  <a:cxn ang="0">
                    <a:pos x="3" y="64"/>
                  </a:cxn>
                  <a:cxn ang="0">
                    <a:pos x="5" y="65"/>
                  </a:cxn>
                  <a:cxn ang="0">
                    <a:pos x="9" y="43"/>
                  </a:cxn>
                  <a:cxn ang="0">
                    <a:pos x="6" y="35"/>
                  </a:cxn>
                  <a:cxn ang="0">
                    <a:pos x="0" y="65"/>
                  </a:cxn>
                  <a:cxn ang="0">
                    <a:pos x="66" y="52"/>
                  </a:cxn>
                  <a:cxn ang="0">
                    <a:pos x="117" y="243"/>
                  </a:cxn>
                  <a:cxn ang="0">
                    <a:pos x="110" y="201"/>
                  </a:cxn>
                  <a:cxn ang="0">
                    <a:pos x="109" y="201"/>
                  </a:cxn>
                  <a:cxn ang="0">
                    <a:pos x="129" y="238"/>
                  </a:cxn>
                  <a:cxn ang="0">
                    <a:pos x="218" y="323"/>
                  </a:cxn>
                  <a:cxn ang="0">
                    <a:pos x="237" y="397"/>
                  </a:cxn>
                  <a:cxn ang="0">
                    <a:pos x="306" y="662"/>
                  </a:cxn>
                  <a:cxn ang="0">
                    <a:pos x="378" y="377"/>
                  </a:cxn>
                  <a:cxn ang="0">
                    <a:pos x="320" y="319"/>
                  </a:cxn>
                  <a:cxn ang="0">
                    <a:pos x="229" y="311"/>
                  </a:cxn>
                  <a:cxn ang="0">
                    <a:pos x="211" y="280"/>
                  </a:cxn>
                  <a:cxn ang="0">
                    <a:pos x="192" y="260"/>
                  </a:cxn>
                  <a:cxn ang="0">
                    <a:pos x="216" y="212"/>
                  </a:cxn>
                  <a:cxn ang="0">
                    <a:pos x="233" y="219"/>
                  </a:cxn>
                  <a:cxn ang="0">
                    <a:pos x="261" y="123"/>
                  </a:cxn>
                  <a:cxn ang="0">
                    <a:pos x="254" y="105"/>
                  </a:cxn>
                  <a:cxn ang="0">
                    <a:pos x="255" y="106"/>
                  </a:cxn>
                  <a:cxn ang="0">
                    <a:pos x="242" y="43"/>
                  </a:cxn>
                  <a:cxn ang="0">
                    <a:pos x="207" y="44"/>
                  </a:cxn>
                  <a:cxn ang="0">
                    <a:pos x="213" y="88"/>
                  </a:cxn>
                  <a:cxn ang="0">
                    <a:pos x="214" y="89"/>
                  </a:cxn>
                  <a:cxn ang="0">
                    <a:pos x="177" y="47"/>
                  </a:cxn>
                  <a:cxn ang="0">
                    <a:pos x="108" y="1"/>
                  </a:cxn>
                  <a:cxn ang="0">
                    <a:pos x="38" y="6"/>
                  </a:cxn>
                </a:cxnLst>
                <a:rect l="0" t="0" r="r" b="b"/>
                <a:pathLst>
                  <a:path w="429" h="667">
                    <a:moveTo>
                      <a:pt x="38" y="6"/>
                    </a:moveTo>
                    <a:cubicBezTo>
                      <a:pt x="40" y="7"/>
                      <a:pt x="40" y="7"/>
                      <a:pt x="40" y="7"/>
                    </a:cubicBezTo>
                    <a:cubicBezTo>
                      <a:pt x="40" y="7"/>
                      <a:pt x="42" y="6"/>
                      <a:pt x="43" y="5"/>
                    </a:cubicBezTo>
                    <a:cubicBezTo>
                      <a:pt x="45" y="4"/>
                      <a:pt x="46" y="4"/>
                      <a:pt x="47" y="4"/>
                    </a:cubicBezTo>
                    <a:cubicBezTo>
                      <a:pt x="72" y="4"/>
                      <a:pt x="72" y="4"/>
                      <a:pt x="72" y="4"/>
                    </a:cubicBezTo>
                    <a:cubicBezTo>
                      <a:pt x="73" y="4"/>
                      <a:pt x="75" y="4"/>
                      <a:pt x="76" y="5"/>
                    </a:cubicBezTo>
                    <a:cubicBezTo>
                      <a:pt x="78" y="5"/>
                      <a:pt x="79" y="6"/>
                      <a:pt x="80" y="7"/>
                    </a:cubicBezTo>
                    <a:cubicBezTo>
                      <a:pt x="86" y="10"/>
                      <a:pt x="86" y="10"/>
                      <a:pt x="86" y="10"/>
                    </a:cubicBezTo>
                    <a:cubicBezTo>
                      <a:pt x="87" y="11"/>
                      <a:pt x="89" y="12"/>
                      <a:pt x="91" y="12"/>
                    </a:cubicBezTo>
                    <a:cubicBezTo>
                      <a:pt x="93" y="12"/>
                      <a:pt x="95" y="11"/>
                      <a:pt x="97" y="10"/>
                    </a:cubicBezTo>
                    <a:cubicBezTo>
                      <a:pt x="100" y="8"/>
                      <a:pt x="100" y="8"/>
                      <a:pt x="100" y="8"/>
                    </a:cubicBezTo>
                    <a:cubicBezTo>
                      <a:pt x="101" y="7"/>
                      <a:pt x="103" y="6"/>
                      <a:pt x="104" y="6"/>
                    </a:cubicBezTo>
                    <a:cubicBezTo>
                      <a:pt x="106" y="5"/>
                      <a:pt x="107" y="5"/>
                      <a:pt x="108" y="5"/>
                    </a:cubicBezTo>
                    <a:cubicBezTo>
                      <a:pt x="116" y="5"/>
                      <a:pt x="116" y="5"/>
                      <a:pt x="116" y="5"/>
                    </a:cubicBezTo>
                    <a:cubicBezTo>
                      <a:pt x="117" y="5"/>
                      <a:pt x="119" y="5"/>
                      <a:pt x="120" y="6"/>
                    </a:cubicBezTo>
                    <a:cubicBezTo>
                      <a:pt x="122" y="7"/>
                      <a:pt x="123" y="8"/>
                      <a:pt x="124" y="8"/>
                    </a:cubicBezTo>
                    <a:cubicBezTo>
                      <a:pt x="132" y="16"/>
                      <a:pt x="132" y="16"/>
                      <a:pt x="132" y="16"/>
                    </a:cubicBezTo>
                    <a:cubicBezTo>
                      <a:pt x="133" y="17"/>
                      <a:pt x="135" y="18"/>
                      <a:pt x="137" y="18"/>
                    </a:cubicBezTo>
                    <a:cubicBezTo>
                      <a:pt x="139" y="18"/>
                      <a:pt x="141" y="17"/>
                      <a:pt x="143" y="15"/>
                    </a:cubicBezTo>
                    <a:cubicBezTo>
                      <a:pt x="144" y="14"/>
                      <a:pt x="145" y="13"/>
                      <a:pt x="147" y="13"/>
                    </a:cubicBezTo>
                    <a:cubicBezTo>
                      <a:pt x="148" y="13"/>
                      <a:pt x="148" y="13"/>
                      <a:pt x="148" y="13"/>
                    </a:cubicBezTo>
                    <a:cubicBezTo>
                      <a:pt x="175" y="28"/>
                      <a:pt x="175" y="28"/>
                      <a:pt x="175" y="28"/>
                    </a:cubicBezTo>
                    <a:cubicBezTo>
                      <a:pt x="176" y="29"/>
                      <a:pt x="177" y="30"/>
                      <a:pt x="177" y="32"/>
                    </a:cubicBezTo>
                    <a:cubicBezTo>
                      <a:pt x="177" y="33"/>
                      <a:pt x="177" y="34"/>
                      <a:pt x="177" y="34"/>
                    </a:cubicBezTo>
                    <a:cubicBezTo>
                      <a:pt x="173" y="46"/>
                      <a:pt x="173" y="46"/>
                      <a:pt x="173" y="46"/>
                    </a:cubicBezTo>
                    <a:cubicBezTo>
                      <a:pt x="172" y="47"/>
                      <a:pt x="172" y="48"/>
                      <a:pt x="172" y="49"/>
                    </a:cubicBezTo>
                    <a:cubicBezTo>
                      <a:pt x="172" y="53"/>
                      <a:pt x="173" y="56"/>
                      <a:pt x="176" y="57"/>
                    </a:cubicBezTo>
                    <a:cubicBezTo>
                      <a:pt x="198" y="72"/>
                      <a:pt x="198" y="72"/>
                      <a:pt x="198" y="72"/>
                    </a:cubicBezTo>
                    <a:cubicBezTo>
                      <a:pt x="200" y="73"/>
                      <a:pt x="203" y="77"/>
                      <a:pt x="204" y="79"/>
                    </a:cubicBezTo>
                    <a:cubicBezTo>
                      <a:pt x="210" y="90"/>
                      <a:pt x="210" y="90"/>
                      <a:pt x="210" y="90"/>
                    </a:cubicBezTo>
                    <a:cubicBezTo>
                      <a:pt x="210" y="90"/>
                      <a:pt x="210" y="91"/>
                      <a:pt x="211" y="91"/>
                    </a:cubicBezTo>
                    <a:cubicBezTo>
                      <a:pt x="211" y="92"/>
                      <a:pt x="211" y="92"/>
                      <a:pt x="212" y="92"/>
                    </a:cubicBezTo>
                    <a:cubicBezTo>
                      <a:pt x="213" y="93"/>
                      <a:pt x="213" y="93"/>
                      <a:pt x="213" y="93"/>
                    </a:cubicBezTo>
                    <a:cubicBezTo>
                      <a:pt x="214" y="93"/>
                      <a:pt x="215" y="92"/>
                      <a:pt x="215" y="92"/>
                    </a:cubicBezTo>
                    <a:cubicBezTo>
                      <a:pt x="216" y="91"/>
                      <a:pt x="216" y="90"/>
                      <a:pt x="216" y="90"/>
                    </a:cubicBezTo>
                    <a:cubicBezTo>
                      <a:pt x="216" y="89"/>
                      <a:pt x="216" y="88"/>
                      <a:pt x="216" y="87"/>
                    </a:cubicBezTo>
                    <a:cubicBezTo>
                      <a:pt x="216" y="70"/>
                      <a:pt x="216" y="70"/>
                      <a:pt x="216" y="70"/>
                    </a:cubicBezTo>
                    <a:cubicBezTo>
                      <a:pt x="216" y="66"/>
                      <a:pt x="216" y="60"/>
                      <a:pt x="215" y="56"/>
                    </a:cubicBezTo>
                    <a:cubicBezTo>
                      <a:pt x="212" y="43"/>
                      <a:pt x="212" y="43"/>
                      <a:pt x="212" y="43"/>
                    </a:cubicBezTo>
                    <a:cubicBezTo>
                      <a:pt x="211" y="43"/>
                      <a:pt x="211" y="42"/>
                      <a:pt x="211" y="42"/>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2"/>
                      <a:pt x="211" y="42"/>
                      <a:pt x="211" y="42"/>
                    </a:cubicBezTo>
                    <a:cubicBezTo>
                      <a:pt x="211" y="41"/>
                      <a:pt x="211" y="41"/>
                      <a:pt x="211" y="41"/>
                    </a:cubicBezTo>
                    <a:cubicBezTo>
                      <a:pt x="211" y="41"/>
                      <a:pt x="211" y="41"/>
                      <a:pt x="211" y="41"/>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35" y="56"/>
                      <a:pt x="235" y="56"/>
                      <a:pt x="235" y="56"/>
                    </a:cubicBezTo>
                    <a:cubicBezTo>
                      <a:pt x="236" y="57"/>
                      <a:pt x="237" y="57"/>
                      <a:pt x="238" y="57"/>
                    </a:cubicBezTo>
                    <a:cubicBezTo>
                      <a:pt x="239" y="57"/>
                      <a:pt x="241" y="56"/>
                      <a:pt x="241" y="55"/>
                    </a:cubicBezTo>
                    <a:cubicBezTo>
                      <a:pt x="242" y="54"/>
                      <a:pt x="243" y="52"/>
                      <a:pt x="243" y="51"/>
                    </a:cubicBezTo>
                    <a:cubicBezTo>
                      <a:pt x="243" y="49"/>
                      <a:pt x="243" y="49"/>
                      <a:pt x="243" y="49"/>
                    </a:cubicBezTo>
                    <a:cubicBezTo>
                      <a:pt x="243" y="48"/>
                      <a:pt x="243" y="47"/>
                      <a:pt x="243" y="47"/>
                    </a:cubicBezTo>
                    <a:cubicBezTo>
                      <a:pt x="243" y="47"/>
                      <a:pt x="243" y="47"/>
                      <a:pt x="243" y="47"/>
                    </a:cubicBezTo>
                    <a:cubicBezTo>
                      <a:pt x="243" y="47"/>
                      <a:pt x="243" y="47"/>
                      <a:pt x="243" y="47"/>
                    </a:cubicBezTo>
                    <a:cubicBezTo>
                      <a:pt x="243" y="47"/>
                      <a:pt x="243" y="47"/>
                      <a:pt x="243" y="47"/>
                    </a:cubicBezTo>
                    <a:cubicBezTo>
                      <a:pt x="243" y="47"/>
                      <a:pt x="243" y="47"/>
                      <a:pt x="243" y="47"/>
                    </a:cubicBezTo>
                    <a:cubicBezTo>
                      <a:pt x="243" y="47"/>
                      <a:pt x="243" y="47"/>
                      <a:pt x="243" y="47"/>
                    </a:cubicBezTo>
                    <a:cubicBezTo>
                      <a:pt x="243" y="47"/>
                      <a:pt x="243" y="47"/>
                      <a:pt x="243" y="47"/>
                    </a:cubicBezTo>
                    <a:cubicBezTo>
                      <a:pt x="242" y="46"/>
                      <a:pt x="242" y="46"/>
                      <a:pt x="242" y="46"/>
                    </a:cubicBezTo>
                    <a:cubicBezTo>
                      <a:pt x="242" y="47"/>
                      <a:pt x="242" y="47"/>
                      <a:pt x="242" y="47"/>
                    </a:cubicBezTo>
                    <a:cubicBezTo>
                      <a:pt x="243" y="47"/>
                      <a:pt x="243" y="47"/>
                      <a:pt x="243" y="47"/>
                    </a:cubicBezTo>
                    <a:cubicBezTo>
                      <a:pt x="242" y="46"/>
                      <a:pt x="242" y="46"/>
                      <a:pt x="242" y="46"/>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3" y="48"/>
                      <a:pt x="243" y="48"/>
                      <a:pt x="243" y="48"/>
                    </a:cubicBezTo>
                    <a:cubicBezTo>
                      <a:pt x="275" y="83"/>
                      <a:pt x="275" y="83"/>
                      <a:pt x="275" y="83"/>
                    </a:cubicBezTo>
                    <a:cubicBezTo>
                      <a:pt x="275" y="84"/>
                      <a:pt x="276" y="85"/>
                      <a:pt x="276" y="86"/>
                    </a:cubicBezTo>
                    <a:cubicBezTo>
                      <a:pt x="276" y="87"/>
                      <a:pt x="276" y="88"/>
                      <a:pt x="275" y="89"/>
                    </a:cubicBezTo>
                    <a:cubicBezTo>
                      <a:pt x="275" y="89"/>
                      <a:pt x="274" y="90"/>
                      <a:pt x="272" y="91"/>
                    </a:cubicBezTo>
                    <a:cubicBezTo>
                      <a:pt x="271" y="92"/>
                      <a:pt x="270" y="92"/>
                      <a:pt x="269" y="92"/>
                    </a:cubicBezTo>
                    <a:cubicBezTo>
                      <a:pt x="260" y="92"/>
                      <a:pt x="260" y="92"/>
                      <a:pt x="260" y="92"/>
                    </a:cubicBezTo>
                    <a:cubicBezTo>
                      <a:pt x="258" y="92"/>
                      <a:pt x="256" y="93"/>
                      <a:pt x="254" y="94"/>
                    </a:cubicBezTo>
                    <a:cubicBezTo>
                      <a:pt x="253" y="96"/>
                      <a:pt x="252" y="98"/>
                      <a:pt x="251" y="100"/>
                    </a:cubicBezTo>
                    <a:cubicBezTo>
                      <a:pt x="251" y="103"/>
                      <a:pt x="251" y="103"/>
                      <a:pt x="251" y="103"/>
                    </a:cubicBezTo>
                    <a:cubicBezTo>
                      <a:pt x="250" y="104"/>
                      <a:pt x="250" y="104"/>
                      <a:pt x="250" y="105"/>
                    </a:cubicBezTo>
                    <a:cubicBezTo>
                      <a:pt x="250" y="106"/>
                      <a:pt x="250" y="107"/>
                      <a:pt x="251" y="108"/>
                    </a:cubicBezTo>
                    <a:cubicBezTo>
                      <a:pt x="252" y="109"/>
                      <a:pt x="252" y="109"/>
                      <a:pt x="252" y="109"/>
                    </a:cubicBezTo>
                    <a:cubicBezTo>
                      <a:pt x="253" y="109"/>
                      <a:pt x="253" y="109"/>
                      <a:pt x="254" y="109"/>
                    </a:cubicBezTo>
                    <a:cubicBezTo>
                      <a:pt x="255" y="109"/>
                      <a:pt x="256" y="109"/>
                      <a:pt x="257" y="108"/>
                    </a:cubicBezTo>
                    <a:cubicBezTo>
                      <a:pt x="258" y="108"/>
                      <a:pt x="258" y="108"/>
                      <a:pt x="258" y="108"/>
                    </a:cubicBezTo>
                    <a:cubicBezTo>
                      <a:pt x="259" y="108"/>
                      <a:pt x="261" y="108"/>
                      <a:pt x="261" y="110"/>
                    </a:cubicBezTo>
                    <a:cubicBezTo>
                      <a:pt x="268" y="118"/>
                      <a:pt x="268" y="118"/>
                      <a:pt x="268" y="118"/>
                    </a:cubicBezTo>
                    <a:cubicBezTo>
                      <a:pt x="269" y="119"/>
                      <a:pt x="269" y="119"/>
                      <a:pt x="269" y="119"/>
                    </a:cubicBezTo>
                    <a:cubicBezTo>
                      <a:pt x="270" y="119"/>
                      <a:pt x="270" y="119"/>
                      <a:pt x="270" y="119"/>
                    </a:cubicBezTo>
                    <a:cubicBezTo>
                      <a:pt x="269" y="119"/>
                      <a:pt x="269" y="119"/>
                      <a:pt x="269" y="119"/>
                    </a:cubicBezTo>
                    <a:cubicBezTo>
                      <a:pt x="269" y="119"/>
                      <a:pt x="269" y="119"/>
                      <a:pt x="269" y="119"/>
                    </a:cubicBezTo>
                    <a:cubicBezTo>
                      <a:pt x="270" y="119"/>
                      <a:pt x="270" y="119"/>
                      <a:pt x="270" y="119"/>
                    </a:cubicBezTo>
                    <a:cubicBezTo>
                      <a:pt x="269" y="119"/>
                      <a:pt x="269" y="119"/>
                      <a:pt x="269" y="119"/>
                    </a:cubicBezTo>
                    <a:cubicBezTo>
                      <a:pt x="270" y="120"/>
                      <a:pt x="270" y="120"/>
                      <a:pt x="270" y="120"/>
                    </a:cubicBezTo>
                    <a:cubicBezTo>
                      <a:pt x="269" y="119"/>
                      <a:pt x="269" y="119"/>
                      <a:pt x="269" y="119"/>
                    </a:cubicBezTo>
                    <a:cubicBezTo>
                      <a:pt x="269" y="119"/>
                      <a:pt x="269" y="119"/>
                      <a:pt x="269" y="119"/>
                    </a:cubicBezTo>
                    <a:cubicBezTo>
                      <a:pt x="270" y="120"/>
                      <a:pt x="270" y="120"/>
                      <a:pt x="270" y="120"/>
                    </a:cubicBezTo>
                    <a:cubicBezTo>
                      <a:pt x="269" y="119"/>
                      <a:pt x="269" y="119"/>
                      <a:pt x="269" y="119"/>
                    </a:cubicBezTo>
                    <a:cubicBezTo>
                      <a:pt x="270" y="119"/>
                      <a:pt x="270" y="119"/>
                      <a:pt x="270" y="119"/>
                    </a:cubicBezTo>
                    <a:cubicBezTo>
                      <a:pt x="269" y="119"/>
                      <a:pt x="269" y="119"/>
                      <a:pt x="269" y="119"/>
                    </a:cubicBezTo>
                    <a:cubicBezTo>
                      <a:pt x="269" y="119"/>
                      <a:pt x="269" y="119"/>
                      <a:pt x="269" y="119"/>
                    </a:cubicBezTo>
                    <a:cubicBezTo>
                      <a:pt x="270" y="119"/>
                      <a:pt x="270" y="119"/>
                      <a:pt x="270" y="119"/>
                    </a:cubicBezTo>
                    <a:cubicBezTo>
                      <a:pt x="269" y="119"/>
                      <a:pt x="269" y="119"/>
                      <a:pt x="269" y="119"/>
                    </a:cubicBezTo>
                    <a:cubicBezTo>
                      <a:pt x="269" y="119"/>
                      <a:pt x="269" y="119"/>
                      <a:pt x="269" y="119"/>
                    </a:cubicBezTo>
                    <a:cubicBezTo>
                      <a:pt x="261" y="119"/>
                      <a:pt x="261" y="119"/>
                      <a:pt x="261" y="119"/>
                    </a:cubicBezTo>
                    <a:cubicBezTo>
                      <a:pt x="259" y="119"/>
                      <a:pt x="257" y="120"/>
                      <a:pt x="255" y="121"/>
                    </a:cubicBezTo>
                    <a:cubicBezTo>
                      <a:pt x="254" y="122"/>
                      <a:pt x="252" y="124"/>
                      <a:pt x="251" y="126"/>
                    </a:cubicBezTo>
                    <a:cubicBezTo>
                      <a:pt x="236" y="155"/>
                      <a:pt x="236" y="155"/>
                      <a:pt x="236" y="155"/>
                    </a:cubicBezTo>
                    <a:cubicBezTo>
                      <a:pt x="234" y="159"/>
                      <a:pt x="233" y="164"/>
                      <a:pt x="233" y="168"/>
                    </a:cubicBezTo>
                    <a:cubicBezTo>
                      <a:pt x="233" y="176"/>
                      <a:pt x="233" y="176"/>
                      <a:pt x="233" y="176"/>
                    </a:cubicBezTo>
                    <a:cubicBezTo>
                      <a:pt x="233" y="179"/>
                      <a:pt x="232" y="185"/>
                      <a:pt x="230" y="187"/>
                    </a:cubicBezTo>
                    <a:cubicBezTo>
                      <a:pt x="228" y="191"/>
                      <a:pt x="228" y="191"/>
                      <a:pt x="228" y="191"/>
                    </a:cubicBezTo>
                    <a:cubicBezTo>
                      <a:pt x="226" y="194"/>
                      <a:pt x="225" y="200"/>
                      <a:pt x="225" y="204"/>
                    </a:cubicBezTo>
                    <a:cubicBezTo>
                      <a:pt x="225" y="206"/>
                      <a:pt x="225" y="206"/>
                      <a:pt x="225" y="206"/>
                    </a:cubicBezTo>
                    <a:cubicBezTo>
                      <a:pt x="225" y="208"/>
                      <a:pt x="225" y="210"/>
                      <a:pt x="225" y="212"/>
                    </a:cubicBezTo>
                    <a:cubicBezTo>
                      <a:pt x="226" y="214"/>
                      <a:pt x="226" y="215"/>
                      <a:pt x="227" y="217"/>
                    </a:cubicBezTo>
                    <a:cubicBezTo>
                      <a:pt x="228" y="217"/>
                      <a:pt x="228" y="218"/>
                      <a:pt x="229" y="220"/>
                    </a:cubicBezTo>
                    <a:cubicBezTo>
                      <a:pt x="229" y="222"/>
                      <a:pt x="229" y="224"/>
                      <a:pt x="229" y="225"/>
                    </a:cubicBezTo>
                    <a:cubicBezTo>
                      <a:pt x="229" y="228"/>
                      <a:pt x="229" y="228"/>
                      <a:pt x="229" y="228"/>
                    </a:cubicBezTo>
                    <a:cubicBezTo>
                      <a:pt x="229" y="229"/>
                      <a:pt x="229" y="230"/>
                      <a:pt x="229" y="230"/>
                    </a:cubicBezTo>
                    <a:cubicBezTo>
                      <a:pt x="229" y="230"/>
                      <a:pt x="229" y="230"/>
                      <a:pt x="229" y="230"/>
                    </a:cubicBezTo>
                    <a:cubicBezTo>
                      <a:pt x="230" y="230"/>
                      <a:pt x="230" y="230"/>
                      <a:pt x="230" y="230"/>
                    </a:cubicBezTo>
                    <a:cubicBezTo>
                      <a:pt x="229" y="230"/>
                      <a:pt x="229" y="230"/>
                      <a:pt x="229" y="230"/>
                    </a:cubicBezTo>
                    <a:cubicBezTo>
                      <a:pt x="229" y="230"/>
                      <a:pt x="229" y="230"/>
                      <a:pt x="229" y="230"/>
                    </a:cubicBezTo>
                    <a:cubicBezTo>
                      <a:pt x="230" y="230"/>
                      <a:pt x="230" y="230"/>
                      <a:pt x="230" y="230"/>
                    </a:cubicBezTo>
                    <a:cubicBezTo>
                      <a:pt x="229" y="230"/>
                      <a:pt x="229" y="230"/>
                      <a:pt x="229" y="230"/>
                    </a:cubicBezTo>
                    <a:cubicBezTo>
                      <a:pt x="230" y="231"/>
                      <a:pt x="230" y="231"/>
                      <a:pt x="230" y="231"/>
                    </a:cubicBezTo>
                    <a:cubicBezTo>
                      <a:pt x="230" y="230"/>
                      <a:pt x="230" y="230"/>
                      <a:pt x="230" y="230"/>
                    </a:cubicBezTo>
                    <a:cubicBezTo>
                      <a:pt x="229" y="230"/>
                      <a:pt x="229" y="230"/>
                      <a:pt x="229" y="230"/>
                    </a:cubicBezTo>
                    <a:cubicBezTo>
                      <a:pt x="230" y="231"/>
                      <a:pt x="230" y="231"/>
                      <a:pt x="230" y="231"/>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29"/>
                      <a:pt x="230" y="229"/>
                      <a:pt x="230" y="229"/>
                    </a:cubicBezTo>
                    <a:cubicBezTo>
                      <a:pt x="227" y="225"/>
                      <a:pt x="227" y="225"/>
                      <a:pt x="227" y="225"/>
                    </a:cubicBezTo>
                    <a:cubicBezTo>
                      <a:pt x="226" y="224"/>
                      <a:pt x="225" y="223"/>
                      <a:pt x="225" y="221"/>
                    </a:cubicBezTo>
                    <a:cubicBezTo>
                      <a:pt x="224" y="219"/>
                      <a:pt x="224" y="217"/>
                      <a:pt x="224" y="216"/>
                    </a:cubicBezTo>
                    <a:cubicBezTo>
                      <a:pt x="224" y="214"/>
                      <a:pt x="223" y="212"/>
                      <a:pt x="222" y="211"/>
                    </a:cubicBezTo>
                    <a:cubicBezTo>
                      <a:pt x="220" y="209"/>
                      <a:pt x="218" y="208"/>
                      <a:pt x="216" y="208"/>
                    </a:cubicBezTo>
                    <a:cubicBezTo>
                      <a:pt x="181" y="208"/>
                      <a:pt x="181" y="208"/>
                      <a:pt x="181" y="208"/>
                    </a:cubicBezTo>
                    <a:cubicBezTo>
                      <a:pt x="179" y="208"/>
                      <a:pt x="177" y="209"/>
                      <a:pt x="176" y="210"/>
                    </a:cubicBezTo>
                    <a:cubicBezTo>
                      <a:pt x="174" y="212"/>
                      <a:pt x="173" y="213"/>
                      <a:pt x="172" y="216"/>
                    </a:cubicBezTo>
                    <a:cubicBezTo>
                      <a:pt x="166" y="234"/>
                      <a:pt x="166" y="234"/>
                      <a:pt x="166" y="234"/>
                    </a:cubicBezTo>
                    <a:cubicBezTo>
                      <a:pt x="165" y="237"/>
                      <a:pt x="164" y="240"/>
                      <a:pt x="164" y="242"/>
                    </a:cubicBezTo>
                    <a:cubicBezTo>
                      <a:pt x="164" y="244"/>
                      <a:pt x="165" y="246"/>
                      <a:pt x="165" y="248"/>
                    </a:cubicBezTo>
                    <a:cubicBezTo>
                      <a:pt x="168" y="261"/>
                      <a:pt x="168" y="261"/>
                      <a:pt x="168" y="261"/>
                    </a:cubicBezTo>
                    <a:cubicBezTo>
                      <a:pt x="169" y="263"/>
                      <a:pt x="170" y="265"/>
                      <a:pt x="171" y="267"/>
                    </a:cubicBezTo>
                    <a:cubicBezTo>
                      <a:pt x="173" y="268"/>
                      <a:pt x="175" y="269"/>
                      <a:pt x="177" y="269"/>
                    </a:cubicBezTo>
                    <a:cubicBezTo>
                      <a:pt x="187" y="269"/>
                      <a:pt x="187" y="269"/>
                      <a:pt x="187" y="269"/>
                    </a:cubicBezTo>
                    <a:cubicBezTo>
                      <a:pt x="189" y="269"/>
                      <a:pt x="191" y="268"/>
                      <a:pt x="192" y="267"/>
                    </a:cubicBezTo>
                    <a:cubicBezTo>
                      <a:pt x="194" y="265"/>
                      <a:pt x="195" y="264"/>
                      <a:pt x="196" y="262"/>
                    </a:cubicBezTo>
                    <a:cubicBezTo>
                      <a:pt x="196" y="261"/>
                      <a:pt x="196" y="261"/>
                      <a:pt x="196" y="261"/>
                    </a:cubicBezTo>
                    <a:cubicBezTo>
                      <a:pt x="197" y="260"/>
                      <a:pt x="197" y="258"/>
                      <a:pt x="198" y="257"/>
                    </a:cubicBezTo>
                    <a:cubicBezTo>
                      <a:pt x="199" y="257"/>
                      <a:pt x="201" y="256"/>
                      <a:pt x="201" y="256"/>
                    </a:cubicBezTo>
                    <a:cubicBezTo>
                      <a:pt x="203" y="256"/>
                      <a:pt x="203" y="256"/>
                      <a:pt x="203" y="256"/>
                    </a:cubicBezTo>
                    <a:cubicBezTo>
                      <a:pt x="203" y="256"/>
                      <a:pt x="204" y="256"/>
                      <a:pt x="204" y="257"/>
                    </a:cubicBezTo>
                    <a:cubicBezTo>
                      <a:pt x="204" y="257"/>
                      <a:pt x="205" y="258"/>
                      <a:pt x="205" y="259"/>
                    </a:cubicBezTo>
                    <a:cubicBezTo>
                      <a:pt x="205" y="260"/>
                      <a:pt x="205" y="260"/>
                      <a:pt x="205" y="260"/>
                    </a:cubicBezTo>
                    <a:cubicBezTo>
                      <a:pt x="202" y="275"/>
                      <a:pt x="202" y="275"/>
                      <a:pt x="202" y="275"/>
                    </a:cubicBezTo>
                    <a:cubicBezTo>
                      <a:pt x="202" y="276"/>
                      <a:pt x="201" y="277"/>
                      <a:pt x="201" y="277"/>
                    </a:cubicBezTo>
                    <a:cubicBezTo>
                      <a:pt x="201" y="279"/>
                      <a:pt x="202" y="281"/>
                      <a:pt x="203" y="282"/>
                    </a:cubicBezTo>
                    <a:cubicBezTo>
                      <a:pt x="204" y="284"/>
                      <a:pt x="206" y="285"/>
                      <a:pt x="207" y="285"/>
                    </a:cubicBezTo>
                    <a:cubicBezTo>
                      <a:pt x="209" y="285"/>
                      <a:pt x="211" y="284"/>
                      <a:pt x="212" y="284"/>
                    </a:cubicBezTo>
                    <a:cubicBezTo>
                      <a:pt x="214" y="283"/>
                      <a:pt x="215" y="283"/>
                      <a:pt x="216" y="281"/>
                    </a:cubicBezTo>
                    <a:cubicBezTo>
                      <a:pt x="215" y="281"/>
                      <a:pt x="215" y="281"/>
                      <a:pt x="215" y="281"/>
                    </a:cubicBezTo>
                    <a:cubicBezTo>
                      <a:pt x="215" y="282"/>
                      <a:pt x="215" y="282"/>
                      <a:pt x="215" y="282"/>
                    </a:cubicBezTo>
                    <a:cubicBezTo>
                      <a:pt x="216" y="281"/>
                      <a:pt x="216" y="281"/>
                      <a:pt x="216" y="281"/>
                    </a:cubicBezTo>
                    <a:cubicBezTo>
                      <a:pt x="215" y="281"/>
                      <a:pt x="215" y="281"/>
                      <a:pt x="215" y="281"/>
                    </a:cubicBezTo>
                    <a:cubicBezTo>
                      <a:pt x="215" y="282"/>
                      <a:pt x="215" y="282"/>
                      <a:pt x="215" y="282"/>
                    </a:cubicBezTo>
                    <a:cubicBezTo>
                      <a:pt x="215" y="281"/>
                      <a:pt x="215" y="281"/>
                      <a:pt x="215" y="281"/>
                    </a:cubicBezTo>
                    <a:cubicBezTo>
                      <a:pt x="215" y="282"/>
                      <a:pt x="215" y="282"/>
                      <a:pt x="215" y="282"/>
                    </a:cubicBezTo>
                    <a:cubicBezTo>
                      <a:pt x="215" y="282"/>
                      <a:pt x="215" y="282"/>
                      <a:pt x="215" y="282"/>
                    </a:cubicBezTo>
                    <a:cubicBezTo>
                      <a:pt x="215" y="281"/>
                      <a:pt x="215" y="281"/>
                      <a:pt x="215" y="281"/>
                    </a:cubicBezTo>
                    <a:cubicBezTo>
                      <a:pt x="215" y="282"/>
                      <a:pt x="215" y="282"/>
                      <a:pt x="215" y="282"/>
                    </a:cubicBezTo>
                    <a:cubicBezTo>
                      <a:pt x="216" y="282"/>
                      <a:pt x="216" y="282"/>
                      <a:pt x="216" y="282"/>
                    </a:cubicBezTo>
                    <a:cubicBezTo>
                      <a:pt x="217" y="283"/>
                      <a:pt x="217" y="283"/>
                      <a:pt x="218" y="284"/>
                    </a:cubicBezTo>
                    <a:cubicBezTo>
                      <a:pt x="222" y="290"/>
                      <a:pt x="222" y="290"/>
                      <a:pt x="222" y="290"/>
                    </a:cubicBezTo>
                    <a:cubicBezTo>
                      <a:pt x="223" y="292"/>
                      <a:pt x="223" y="293"/>
                      <a:pt x="223" y="295"/>
                    </a:cubicBezTo>
                    <a:cubicBezTo>
                      <a:pt x="223" y="296"/>
                      <a:pt x="223" y="296"/>
                      <a:pt x="223" y="296"/>
                    </a:cubicBezTo>
                    <a:cubicBezTo>
                      <a:pt x="223" y="296"/>
                      <a:pt x="223" y="296"/>
                      <a:pt x="223" y="296"/>
                    </a:cubicBezTo>
                    <a:cubicBezTo>
                      <a:pt x="223" y="296"/>
                      <a:pt x="223" y="296"/>
                      <a:pt x="223" y="296"/>
                    </a:cubicBezTo>
                    <a:cubicBezTo>
                      <a:pt x="222" y="297"/>
                      <a:pt x="222" y="299"/>
                      <a:pt x="222" y="301"/>
                    </a:cubicBezTo>
                    <a:cubicBezTo>
                      <a:pt x="222" y="303"/>
                      <a:pt x="222" y="305"/>
                      <a:pt x="223" y="307"/>
                    </a:cubicBezTo>
                    <a:cubicBezTo>
                      <a:pt x="225" y="313"/>
                      <a:pt x="225" y="313"/>
                      <a:pt x="225" y="313"/>
                    </a:cubicBezTo>
                    <a:cubicBezTo>
                      <a:pt x="225" y="315"/>
                      <a:pt x="227" y="316"/>
                      <a:pt x="228" y="318"/>
                    </a:cubicBezTo>
                    <a:cubicBezTo>
                      <a:pt x="230" y="319"/>
                      <a:pt x="232" y="320"/>
                      <a:pt x="234" y="320"/>
                    </a:cubicBezTo>
                    <a:cubicBezTo>
                      <a:pt x="240" y="320"/>
                      <a:pt x="240" y="320"/>
                      <a:pt x="240" y="320"/>
                    </a:cubicBezTo>
                    <a:cubicBezTo>
                      <a:pt x="241" y="320"/>
                      <a:pt x="242" y="320"/>
                      <a:pt x="244" y="321"/>
                    </a:cubicBezTo>
                    <a:cubicBezTo>
                      <a:pt x="245" y="322"/>
                      <a:pt x="247" y="323"/>
                      <a:pt x="248" y="323"/>
                    </a:cubicBezTo>
                    <a:cubicBezTo>
                      <a:pt x="249" y="325"/>
                      <a:pt x="249" y="325"/>
                      <a:pt x="249" y="325"/>
                    </a:cubicBezTo>
                    <a:cubicBezTo>
                      <a:pt x="251" y="326"/>
                      <a:pt x="252" y="327"/>
                      <a:pt x="254" y="327"/>
                    </a:cubicBezTo>
                    <a:cubicBezTo>
                      <a:pt x="256" y="327"/>
                      <a:pt x="259" y="326"/>
                      <a:pt x="260" y="324"/>
                    </a:cubicBezTo>
                    <a:cubicBezTo>
                      <a:pt x="273" y="307"/>
                      <a:pt x="273" y="307"/>
                      <a:pt x="273" y="307"/>
                    </a:cubicBezTo>
                    <a:cubicBezTo>
                      <a:pt x="274" y="306"/>
                      <a:pt x="276" y="305"/>
                      <a:pt x="277" y="305"/>
                    </a:cubicBezTo>
                    <a:cubicBezTo>
                      <a:pt x="278" y="305"/>
                      <a:pt x="278" y="305"/>
                      <a:pt x="279" y="305"/>
                    </a:cubicBezTo>
                    <a:cubicBezTo>
                      <a:pt x="319" y="323"/>
                      <a:pt x="319" y="323"/>
                      <a:pt x="319" y="323"/>
                    </a:cubicBezTo>
                    <a:cubicBezTo>
                      <a:pt x="321" y="324"/>
                      <a:pt x="325" y="326"/>
                      <a:pt x="327" y="328"/>
                    </a:cubicBezTo>
                    <a:cubicBezTo>
                      <a:pt x="359" y="359"/>
                      <a:pt x="359" y="359"/>
                      <a:pt x="359" y="359"/>
                    </a:cubicBezTo>
                    <a:cubicBezTo>
                      <a:pt x="359" y="360"/>
                      <a:pt x="360" y="361"/>
                      <a:pt x="360" y="362"/>
                    </a:cubicBezTo>
                    <a:cubicBezTo>
                      <a:pt x="361" y="364"/>
                      <a:pt x="361" y="365"/>
                      <a:pt x="361" y="367"/>
                    </a:cubicBezTo>
                    <a:cubicBezTo>
                      <a:pt x="361" y="368"/>
                      <a:pt x="361" y="368"/>
                      <a:pt x="361" y="368"/>
                    </a:cubicBezTo>
                    <a:cubicBezTo>
                      <a:pt x="360" y="374"/>
                      <a:pt x="360" y="374"/>
                      <a:pt x="360" y="374"/>
                    </a:cubicBezTo>
                    <a:cubicBezTo>
                      <a:pt x="360" y="374"/>
                      <a:pt x="360" y="375"/>
                      <a:pt x="360" y="376"/>
                    </a:cubicBezTo>
                    <a:cubicBezTo>
                      <a:pt x="360" y="378"/>
                      <a:pt x="360" y="379"/>
                      <a:pt x="361" y="381"/>
                    </a:cubicBezTo>
                    <a:cubicBezTo>
                      <a:pt x="362" y="383"/>
                      <a:pt x="363" y="384"/>
                      <a:pt x="364" y="385"/>
                    </a:cubicBezTo>
                    <a:cubicBezTo>
                      <a:pt x="365" y="386"/>
                      <a:pt x="367" y="386"/>
                      <a:pt x="368" y="386"/>
                    </a:cubicBezTo>
                    <a:cubicBezTo>
                      <a:pt x="370" y="386"/>
                      <a:pt x="373" y="385"/>
                      <a:pt x="375" y="383"/>
                    </a:cubicBezTo>
                    <a:cubicBezTo>
                      <a:pt x="376" y="382"/>
                      <a:pt x="377" y="381"/>
                      <a:pt x="378" y="381"/>
                    </a:cubicBezTo>
                    <a:cubicBezTo>
                      <a:pt x="379" y="381"/>
                      <a:pt x="380" y="381"/>
                      <a:pt x="380" y="382"/>
                    </a:cubicBezTo>
                    <a:cubicBezTo>
                      <a:pt x="422" y="407"/>
                      <a:pt x="422" y="407"/>
                      <a:pt x="422" y="407"/>
                    </a:cubicBezTo>
                    <a:cubicBezTo>
                      <a:pt x="423" y="407"/>
                      <a:pt x="424" y="408"/>
                      <a:pt x="424" y="409"/>
                    </a:cubicBezTo>
                    <a:cubicBezTo>
                      <a:pt x="425" y="410"/>
                      <a:pt x="425" y="412"/>
                      <a:pt x="425" y="413"/>
                    </a:cubicBezTo>
                    <a:cubicBezTo>
                      <a:pt x="425" y="414"/>
                      <a:pt x="425" y="414"/>
                      <a:pt x="425" y="414"/>
                    </a:cubicBezTo>
                    <a:cubicBezTo>
                      <a:pt x="423" y="426"/>
                      <a:pt x="423" y="426"/>
                      <a:pt x="423" y="426"/>
                    </a:cubicBezTo>
                    <a:cubicBezTo>
                      <a:pt x="423" y="429"/>
                      <a:pt x="421" y="434"/>
                      <a:pt x="419" y="436"/>
                    </a:cubicBezTo>
                    <a:cubicBezTo>
                      <a:pt x="315" y="584"/>
                      <a:pt x="315" y="584"/>
                      <a:pt x="315" y="584"/>
                    </a:cubicBezTo>
                    <a:cubicBezTo>
                      <a:pt x="313" y="587"/>
                      <a:pt x="311" y="592"/>
                      <a:pt x="310" y="596"/>
                    </a:cubicBezTo>
                    <a:cubicBezTo>
                      <a:pt x="303" y="621"/>
                      <a:pt x="303" y="621"/>
                      <a:pt x="303" y="621"/>
                    </a:cubicBezTo>
                    <a:cubicBezTo>
                      <a:pt x="302" y="625"/>
                      <a:pt x="301" y="631"/>
                      <a:pt x="301" y="635"/>
                    </a:cubicBezTo>
                    <a:cubicBezTo>
                      <a:pt x="301" y="662"/>
                      <a:pt x="301" y="662"/>
                      <a:pt x="301" y="662"/>
                    </a:cubicBezTo>
                    <a:cubicBezTo>
                      <a:pt x="301" y="663"/>
                      <a:pt x="301" y="663"/>
                      <a:pt x="301" y="663"/>
                    </a:cubicBezTo>
                    <a:cubicBezTo>
                      <a:pt x="301" y="663"/>
                      <a:pt x="301" y="663"/>
                      <a:pt x="301" y="663"/>
                    </a:cubicBezTo>
                    <a:cubicBezTo>
                      <a:pt x="302" y="664"/>
                      <a:pt x="302" y="664"/>
                      <a:pt x="302" y="664"/>
                    </a:cubicBezTo>
                    <a:cubicBezTo>
                      <a:pt x="302" y="663"/>
                      <a:pt x="302" y="663"/>
                      <a:pt x="302" y="663"/>
                    </a:cubicBezTo>
                    <a:cubicBezTo>
                      <a:pt x="301" y="663"/>
                      <a:pt x="301" y="663"/>
                      <a:pt x="301" y="663"/>
                    </a:cubicBezTo>
                    <a:cubicBezTo>
                      <a:pt x="302" y="664"/>
                      <a:pt x="302" y="664"/>
                      <a:pt x="302" y="664"/>
                    </a:cubicBezTo>
                    <a:cubicBezTo>
                      <a:pt x="302" y="663"/>
                      <a:pt x="302" y="663"/>
                      <a:pt x="302" y="663"/>
                    </a:cubicBezTo>
                    <a:cubicBezTo>
                      <a:pt x="303" y="664"/>
                      <a:pt x="303" y="664"/>
                      <a:pt x="303" y="664"/>
                    </a:cubicBezTo>
                    <a:cubicBezTo>
                      <a:pt x="303" y="663"/>
                      <a:pt x="303" y="663"/>
                      <a:pt x="303" y="663"/>
                    </a:cubicBezTo>
                    <a:cubicBezTo>
                      <a:pt x="302" y="663"/>
                      <a:pt x="302" y="663"/>
                      <a:pt x="302" y="663"/>
                    </a:cubicBezTo>
                    <a:cubicBezTo>
                      <a:pt x="303" y="664"/>
                      <a:pt x="303" y="664"/>
                      <a:pt x="303" y="664"/>
                    </a:cubicBezTo>
                    <a:cubicBezTo>
                      <a:pt x="303" y="663"/>
                      <a:pt x="303" y="663"/>
                      <a:pt x="303" y="663"/>
                    </a:cubicBezTo>
                    <a:cubicBezTo>
                      <a:pt x="303" y="664"/>
                      <a:pt x="303" y="664"/>
                      <a:pt x="303" y="664"/>
                    </a:cubicBezTo>
                    <a:cubicBezTo>
                      <a:pt x="303" y="663"/>
                      <a:pt x="303" y="663"/>
                      <a:pt x="303" y="663"/>
                    </a:cubicBezTo>
                    <a:cubicBezTo>
                      <a:pt x="303" y="663"/>
                      <a:pt x="303" y="663"/>
                      <a:pt x="303" y="663"/>
                    </a:cubicBezTo>
                    <a:cubicBezTo>
                      <a:pt x="303" y="664"/>
                      <a:pt x="303" y="664"/>
                      <a:pt x="303" y="664"/>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2"/>
                    </a:cubicBezTo>
                    <a:cubicBezTo>
                      <a:pt x="286" y="629"/>
                      <a:pt x="286" y="629"/>
                      <a:pt x="286" y="629"/>
                    </a:cubicBezTo>
                    <a:cubicBezTo>
                      <a:pt x="284" y="627"/>
                      <a:pt x="283" y="621"/>
                      <a:pt x="283" y="618"/>
                    </a:cubicBezTo>
                    <a:cubicBezTo>
                      <a:pt x="283" y="479"/>
                      <a:pt x="283" y="479"/>
                      <a:pt x="283" y="479"/>
                    </a:cubicBezTo>
                    <a:cubicBezTo>
                      <a:pt x="283" y="474"/>
                      <a:pt x="282" y="469"/>
                      <a:pt x="280" y="465"/>
                    </a:cubicBezTo>
                    <a:cubicBezTo>
                      <a:pt x="244" y="405"/>
                      <a:pt x="244" y="405"/>
                      <a:pt x="244" y="405"/>
                    </a:cubicBezTo>
                    <a:cubicBezTo>
                      <a:pt x="243" y="403"/>
                      <a:pt x="242" y="400"/>
                      <a:pt x="242" y="397"/>
                    </a:cubicBezTo>
                    <a:cubicBezTo>
                      <a:pt x="242" y="396"/>
                      <a:pt x="242" y="395"/>
                      <a:pt x="242" y="395"/>
                    </a:cubicBezTo>
                    <a:cubicBezTo>
                      <a:pt x="250" y="346"/>
                      <a:pt x="250" y="346"/>
                      <a:pt x="250" y="346"/>
                    </a:cubicBezTo>
                    <a:cubicBezTo>
                      <a:pt x="251" y="345"/>
                      <a:pt x="251" y="344"/>
                      <a:pt x="251" y="343"/>
                    </a:cubicBezTo>
                    <a:cubicBezTo>
                      <a:pt x="251" y="340"/>
                      <a:pt x="250" y="336"/>
                      <a:pt x="248" y="333"/>
                    </a:cubicBezTo>
                    <a:cubicBezTo>
                      <a:pt x="248" y="333"/>
                      <a:pt x="248" y="333"/>
                      <a:pt x="248" y="333"/>
                    </a:cubicBezTo>
                    <a:cubicBezTo>
                      <a:pt x="247" y="332"/>
                      <a:pt x="247" y="332"/>
                      <a:pt x="247" y="332"/>
                    </a:cubicBezTo>
                    <a:cubicBezTo>
                      <a:pt x="247" y="332"/>
                      <a:pt x="247" y="332"/>
                      <a:pt x="247" y="332"/>
                    </a:cubicBezTo>
                    <a:cubicBezTo>
                      <a:pt x="246" y="330"/>
                      <a:pt x="245" y="328"/>
                      <a:pt x="243" y="327"/>
                    </a:cubicBezTo>
                    <a:cubicBezTo>
                      <a:pt x="241" y="326"/>
                      <a:pt x="239" y="325"/>
                      <a:pt x="237" y="325"/>
                    </a:cubicBezTo>
                    <a:cubicBezTo>
                      <a:pt x="228" y="325"/>
                      <a:pt x="228" y="325"/>
                      <a:pt x="228" y="325"/>
                    </a:cubicBezTo>
                    <a:cubicBezTo>
                      <a:pt x="227" y="325"/>
                      <a:pt x="225" y="325"/>
                      <a:pt x="224" y="324"/>
                    </a:cubicBezTo>
                    <a:cubicBezTo>
                      <a:pt x="223" y="323"/>
                      <a:pt x="222" y="322"/>
                      <a:pt x="221" y="321"/>
                    </a:cubicBezTo>
                    <a:cubicBezTo>
                      <a:pt x="211" y="302"/>
                      <a:pt x="211" y="302"/>
                      <a:pt x="211" y="302"/>
                    </a:cubicBezTo>
                    <a:cubicBezTo>
                      <a:pt x="209" y="299"/>
                      <a:pt x="206" y="295"/>
                      <a:pt x="203" y="293"/>
                    </a:cubicBezTo>
                    <a:cubicBezTo>
                      <a:pt x="181" y="280"/>
                      <a:pt x="181" y="280"/>
                      <a:pt x="181" y="280"/>
                    </a:cubicBezTo>
                    <a:cubicBezTo>
                      <a:pt x="178" y="278"/>
                      <a:pt x="174" y="277"/>
                      <a:pt x="170" y="277"/>
                    </a:cubicBezTo>
                    <a:cubicBezTo>
                      <a:pt x="162" y="277"/>
                      <a:pt x="162" y="277"/>
                      <a:pt x="162" y="277"/>
                    </a:cubicBezTo>
                    <a:cubicBezTo>
                      <a:pt x="161" y="277"/>
                      <a:pt x="159" y="276"/>
                      <a:pt x="157" y="276"/>
                    </a:cubicBezTo>
                    <a:cubicBezTo>
                      <a:pt x="156" y="275"/>
                      <a:pt x="154" y="274"/>
                      <a:pt x="153" y="274"/>
                    </a:cubicBezTo>
                    <a:cubicBezTo>
                      <a:pt x="140" y="263"/>
                      <a:pt x="140" y="263"/>
                      <a:pt x="140" y="263"/>
                    </a:cubicBezTo>
                    <a:cubicBezTo>
                      <a:pt x="139" y="262"/>
                      <a:pt x="138" y="261"/>
                      <a:pt x="137" y="259"/>
                    </a:cubicBezTo>
                    <a:cubicBezTo>
                      <a:pt x="136" y="258"/>
                      <a:pt x="136" y="256"/>
                      <a:pt x="136" y="254"/>
                    </a:cubicBezTo>
                    <a:cubicBezTo>
                      <a:pt x="136" y="249"/>
                      <a:pt x="136" y="249"/>
                      <a:pt x="136" y="249"/>
                    </a:cubicBezTo>
                    <a:cubicBezTo>
                      <a:pt x="136" y="245"/>
                      <a:pt x="135" y="239"/>
                      <a:pt x="133" y="236"/>
                    </a:cubicBezTo>
                    <a:cubicBezTo>
                      <a:pt x="113" y="201"/>
                      <a:pt x="113" y="201"/>
                      <a:pt x="113" y="201"/>
                    </a:cubicBezTo>
                    <a:cubicBezTo>
                      <a:pt x="112" y="201"/>
                      <a:pt x="112" y="200"/>
                      <a:pt x="112" y="200"/>
                    </a:cubicBezTo>
                    <a:cubicBezTo>
                      <a:pt x="111" y="199"/>
                      <a:pt x="111" y="199"/>
                      <a:pt x="111" y="199"/>
                    </a:cubicBezTo>
                    <a:cubicBezTo>
                      <a:pt x="110" y="199"/>
                      <a:pt x="110" y="198"/>
                      <a:pt x="109" y="198"/>
                    </a:cubicBezTo>
                    <a:cubicBezTo>
                      <a:pt x="108" y="199"/>
                      <a:pt x="108" y="199"/>
                      <a:pt x="108" y="199"/>
                    </a:cubicBezTo>
                    <a:cubicBezTo>
                      <a:pt x="107" y="199"/>
                      <a:pt x="107" y="200"/>
                      <a:pt x="107" y="200"/>
                    </a:cubicBezTo>
                    <a:cubicBezTo>
                      <a:pt x="107" y="201"/>
                      <a:pt x="107" y="201"/>
                      <a:pt x="107" y="201"/>
                    </a:cubicBezTo>
                    <a:cubicBezTo>
                      <a:pt x="107" y="202"/>
                      <a:pt x="107" y="203"/>
                      <a:pt x="107" y="204"/>
                    </a:cubicBezTo>
                    <a:cubicBezTo>
                      <a:pt x="116" y="239"/>
                      <a:pt x="116" y="239"/>
                      <a:pt x="116" y="239"/>
                    </a:cubicBezTo>
                    <a:cubicBezTo>
                      <a:pt x="116" y="240"/>
                      <a:pt x="116" y="240"/>
                      <a:pt x="116" y="240"/>
                    </a:cubicBezTo>
                    <a:cubicBezTo>
                      <a:pt x="116" y="240"/>
                      <a:pt x="116" y="240"/>
                      <a:pt x="116" y="240"/>
                    </a:cubicBezTo>
                    <a:cubicBezTo>
                      <a:pt x="116" y="241"/>
                      <a:pt x="116" y="241"/>
                      <a:pt x="116" y="241"/>
                    </a:cubicBezTo>
                    <a:cubicBezTo>
                      <a:pt x="116" y="241"/>
                      <a:pt x="116" y="241"/>
                      <a:pt x="116" y="241"/>
                    </a:cubicBezTo>
                    <a:cubicBezTo>
                      <a:pt x="118" y="241"/>
                      <a:pt x="118" y="241"/>
                      <a:pt x="118" y="241"/>
                    </a:cubicBezTo>
                    <a:cubicBezTo>
                      <a:pt x="116" y="240"/>
                      <a:pt x="116" y="240"/>
                      <a:pt x="116" y="240"/>
                    </a:cubicBezTo>
                    <a:cubicBezTo>
                      <a:pt x="116" y="241"/>
                      <a:pt x="116" y="241"/>
                      <a:pt x="116" y="241"/>
                    </a:cubicBezTo>
                    <a:cubicBezTo>
                      <a:pt x="118" y="241"/>
                      <a:pt x="118" y="241"/>
                      <a:pt x="118" y="241"/>
                    </a:cubicBezTo>
                    <a:cubicBezTo>
                      <a:pt x="116" y="240"/>
                      <a:pt x="116" y="240"/>
                      <a:pt x="116" y="240"/>
                    </a:cubicBezTo>
                    <a:cubicBezTo>
                      <a:pt x="118" y="241"/>
                      <a:pt x="118" y="241"/>
                      <a:pt x="118" y="241"/>
                    </a:cubicBezTo>
                    <a:cubicBezTo>
                      <a:pt x="117" y="239"/>
                      <a:pt x="117" y="239"/>
                      <a:pt x="117" y="239"/>
                    </a:cubicBezTo>
                    <a:cubicBezTo>
                      <a:pt x="116" y="240"/>
                      <a:pt x="116" y="240"/>
                      <a:pt x="116" y="240"/>
                    </a:cubicBezTo>
                    <a:cubicBezTo>
                      <a:pt x="118" y="241"/>
                      <a:pt x="118" y="241"/>
                      <a:pt x="118" y="241"/>
                    </a:cubicBezTo>
                    <a:cubicBezTo>
                      <a:pt x="117" y="239"/>
                      <a:pt x="117" y="239"/>
                      <a:pt x="117" y="239"/>
                    </a:cubicBezTo>
                    <a:cubicBezTo>
                      <a:pt x="118" y="241"/>
                      <a:pt x="118" y="241"/>
                      <a:pt x="118" y="241"/>
                    </a:cubicBezTo>
                    <a:cubicBezTo>
                      <a:pt x="118" y="239"/>
                      <a:pt x="118" y="239"/>
                      <a:pt x="118" y="239"/>
                    </a:cubicBezTo>
                    <a:cubicBezTo>
                      <a:pt x="117" y="239"/>
                      <a:pt x="117" y="239"/>
                      <a:pt x="117" y="239"/>
                    </a:cubicBezTo>
                    <a:cubicBezTo>
                      <a:pt x="118" y="241"/>
                      <a:pt x="118" y="241"/>
                      <a:pt x="118" y="241"/>
                    </a:cubicBezTo>
                    <a:cubicBezTo>
                      <a:pt x="118" y="239"/>
                      <a:pt x="118" y="239"/>
                      <a:pt x="118" y="239"/>
                    </a:cubicBezTo>
                    <a:cubicBezTo>
                      <a:pt x="118" y="241"/>
                      <a:pt x="118" y="241"/>
                      <a:pt x="118" y="241"/>
                    </a:cubicBezTo>
                    <a:cubicBezTo>
                      <a:pt x="120" y="239"/>
                      <a:pt x="120" y="239"/>
                      <a:pt x="120" y="239"/>
                    </a:cubicBezTo>
                    <a:cubicBezTo>
                      <a:pt x="119" y="239"/>
                      <a:pt x="119" y="239"/>
                      <a:pt x="118" y="239"/>
                    </a:cubicBezTo>
                    <a:cubicBezTo>
                      <a:pt x="118" y="241"/>
                      <a:pt x="118" y="241"/>
                      <a:pt x="118" y="241"/>
                    </a:cubicBezTo>
                    <a:cubicBezTo>
                      <a:pt x="120" y="239"/>
                      <a:pt x="120" y="239"/>
                      <a:pt x="120" y="239"/>
                    </a:cubicBezTo>
                    <a:cubicBezTo>
                      <a:pt x="119" y="240"/>
                      <a:pt x="119" y="240"/>
                      <a:pt x="119" y="240"/>
                    </a:cubicBezTo>
                    <a:cubicBezTo>
                      <a:pt x="120" y="239"/>
                      <a:pt x="120" y="239"/>
                      <a:pt x="120" y="239"/>
                    </a:cubicBezTo>
                    <a:cubicBezTo>
                      <a:pt x="120" y="239"/>
                      <a:pt x="120" y="239"/>
                      <a:pt x="120" y="239"/>
                    </a:cubicBezTo>
                    <a:cubicBezTo>
                      <a:pt x="119" y="240"/>
                      <a:pt x="119" y="240"/>
                      <a:pt x="119" y="240"/>
                    </a:cubicBezTo>
                    <a:cubicBezTo>
                      <a:pt x="120" y="239"/>
                      <a:pt x="120" y="239"/>
                      <a:pt x="120" y="239"/>
                    </a:cubicBezTo>
                    <a:cubicBezTo>
                      <a:pt x="120" y="239"/>
                      <a:pt x="119" y="239"/>
                      <a:pt x="119" y="238"/>
                    </a:cubicBezTo>
                    <a:cubicBezTo>
                      <a:pt x="84" y="155"/>
                      <a:pt x="84" y="155"/>
                      <a:pt x="84" y="155"/>
                    </a:cubicBezTo>
                    <a:cubicBezTo>
                      <a:pt x="83" y="153"/>
                      <a:pt x="83" y="150"/>
                      <a:pt x="83" y="147"/>
                    </a:cubicBezTo>
                    <a:cubicBezTo>
                      <a:pt x="83" y="146"/>
                      <a:pt x="83" y="145"/>
                      <a:pt x="83" y="144"/>
                    </a:cubicBezTo>
                    <a:cubicBezTo>
                      <a:pt x="91" y="108"/>
                      <a:pt x="91" y="108"/>
                      <a:pt x="91" y="108"/>
                    </a:cubicBezTo>
                    <a:cubicBezTo>
                      <a:pt x="92" y="107"/>
                      <a:pt x="92" y="105"/>
                      <a:pt x="92" y="104"/>
                    </a:cubicBezTo>
                    <a:cubicBezTo>
                      <a:pt x="92" y="100"/>
                      <a:pt x="91" y="97"/>
                      <a:pt x="90" y="95"/>
                    </a:cubicBezTo>
                    <a:cubicBezTo>
                      <a:pt x="72" y="53"/>
                      <a:pt x="72" y="53"/>
                      <a:pt x="72" y="53"/>
                    </a:cubicBezTo>
                    <a:cubicBezTo>
                      <a:pt x="72" y="51"/>
                      <a:pt x="71" y="50"/>
                      <a:pt x="70" y="49"/>
                    </a:cubicBezTo>
                    <a:cubicBezTo>
                      <a:pt x="69" y="48"/>
                      <a:pt x="67" y="48"/>
                      <a:pt x="66" y="48"/>
                    </a:cubicBezTo>
                    <a:cubicBezTo>
                      <a:pt x="65" y="48"/>
                      <a:pt x="64" y="48"/>
                      <a:pt x="63" y="48"/>
                    </a:cubicBezTo>
                    <a:cubicBezTo>
                      <a:pt x="63" y="48"/>
                      <a:pt x="63" y="48"/>
                      <a:pt x="63" y="48"/>
                    </a:cubicBezTo>
                    <a:cubicBezTo>
                      <a:pt x="63" y="48"/>
                      <a:pt x="63" y="48"/>
                      <a:pt x="63" y="48"/>
                    </a:cubicBezTo>
                    <a:cubicBezTo>
                      <a:pt x="63" y="49"/>
                      <a:pt x="62" y="49"/>
                      <a:pt x="61" y="49"/>
                    </a:cubicBezTo>
                    <a:cubicBezTo>
                      <a:pt x="60" y="49"/>
                      <a:pt x="58" y="48"/>
                      <a:pt x="57" y="47"/>
                    </a:cubicBezTo>
                    <a:cubicBezTo>
                      <a:pt x="50" y="42"/>
                      <a:pt x="50" y="42"/>
                      <a:pt x="50" y="42"/>
                    </a:cubicBezTo>
                    <a:cubicBezTo>
                      <a:pt x="48" y="40"/>
                      <a:pt x="46" y="39"/>
                      <a:pt x="44" y="39"/>
                    </a:cubicBezTo>
                    <a:cubicBezTo>
                      <a:pt x="42" y="39"/>
                      <a:pt x="40" y="40"/>
                      <a:pt x="39" y="41"/>
                    </a:cubicBezTo>
                    <a:cubicBezTo>
                      <a:pt x="4" y="63"/>
                      <a:pt x="4" y="63"/>
                      <a:pt x="4" y="63"/>
                    </a:cubicBezTo>
                    <a:cubicBezTo>
                      <a:pt x="3" y="64"/>
                      <a:pt x="3" y="64"/>
                      <a:pt x="3" y="64"/>
                    </a:cubicBezTo>
                    <a:cubicBezTo>
                      <a:pt x="3" y="64"/>
                      <a:pt x="3" y="64"/>
                      <a:pt x="3" y="64"/>
                    </a:cubicBezTo>
                    <a:cubicBezTo>
                      <a:pt x="3" y="64"/>
                      <a:pt x="3" y="64"/>
                      <a:pt x="3" y="64"/>
                    </a:cubicBezTo>
                    <a:cubicBezTo>
                      <a:pt x="3" y="64"/>
                      <a:pt x="3" y="64"/>
                      <a:pt x="3" y="64"/>
                    </a:cubicBezTo>
                    <a:cubicBezTo>
                      <a:pt x="3" y="64"/>
                      <a:pt x="3" y="64"/>
                      <a:pt x="3" y="64"/>
                    </a:cubicBezTo>
                    <a:cubicBezTo>
                      <a:pt x="3" y="64"/>
                      <a:pt x="3" y="64"/>
                      <a:pt x="3" y="64"/>
                    </a:cubicBezTo>
                    <a:cubicBezTo>
                      <a:pt x="3" y="64"/>
                      <a:pt x="3" y="64"/>
                      <a:pt x="3" y="64"/>
                    </a:cubicBezTo>
                    <a:cubicBezTo>
                      <a:pt x="3" y="65"/>
                      <a:pt x="3" y="65"/>
                      <a:pt x="3" y="65"/>
                    </a:cubicBezTo>
                    <a:cubicBezTo>
                      <a:pt x="4" y="64"/>
                      <a:pt x="4" y="64"/>
                      <a:pt x="4" y="64"/>
                    </a:cubicBezTo>
                    <a:cubicBezTo>
                      <a:pt x="3" y="64"/>
                      <a:pt x="3" y="64"/>
                      <a:pt x="3" y="64"/>
                    </a:cubicBezTo>
                    <a:cubicBezTo>
                      <a:pt x="3" y="65"/>
                      <a:pt x="3" y="65"/>
                      <a:pt x="3" y="65"/>
                    </a:cubicBezTo>
                    <a:cubicBezTo>
                      <a:pt x="4" y="64"/>
                      <a:pt x="4" y="64"/>
                      <a:pt x="4" y="64"/>
                    </a:cubicBezTo>
                    <a:cubicBezTo>
                      <a:pt x="3" y="65"/>
                      <a:pt x="3" y="65"/>
                      <a:pt x="3" y="65"/>
                    </a:cubicBezTo>
                    <a:cubicBezTo>
                      <a:pt x="5" y="65"/>
                      <a:pt x="5" y="65"/>
                      <a:pt x="5" y="65"/>
                    </a:cubicBezTo>
                    <a:cubicBezTo>
                      <a:pt x="5" y="65"/>
                      <a:pt x="5" y="65"/>
                      <a:pt x="4" y="64"/>
                    </a:cubicBezTo>
                    <a:cubicBezTo>
                      <a:pt x="3" y="65"/>
                      <a:pt x="3" y="65"/>
                      <a:pt x="3" y="65"/>
                    </a:cubicBezTo>
                    <a:cubicBezTo>
                      <a:pt x="5" y="65"/>
                      <a:pt x="5" y="65"/>
                      <a:pt x="5" y="65"/>
                    </a:cubicBezTo>
                    <a:cubicBezTo>
                      <a:pt x="4" y="65"/>
                      <a:pt x="4" y="65"/>
                      <a:pt x="4" y="65"/>
                    </a:cubicBezTo>
                    <a:cubicBezTo>
                      <a:pt x="5" y="65"/>
                      <a:pt x="5" y="65"/>
                      <a:pt x="5" y="65"/>
                    </a:cubicBezTo>
                    <a:cubicBezTo>
                      <a:pt x="5" y="65"/>
                      <a:pt x="5" y="65"/>
                      <a:pt x="5" y="65"/>
                    </a:cubicBezTo>
                    <a:cubicBezTo>
                      <a:pt x="4" y="65"/>
                      <a:pt x="4" y="65"/>
                      <a:pt x="4" y="65"/>
                    </a:cubicBezTo>
                    <a:cubicBezTo>
                      <a:pt x="5" y="65"/>
                      <a:pt x="5" y="65"/>
                      <a:pt x="5" y="65"/>
                    </a:cubicBezTo>
                    <a:cubicBezTo>
                      <a:pt x="5" y="65"/>
                      <a:pt x="5" y="65"/>
                      <a:pt x="5" y="64"/>
                    </a:cubicBezTo>
                    <a:cubicBezTo>
                      <a:pt x="11" y="54"/>
                      <a:pt x="11" y="54"/>
                      <a:pt x="11" y="54"/>
                    </a:cubicBezTo>
                    <a:cubicBezTo>
                      <a:pt x="12" y="53"/>
                      <a:pt x="12" y="51"/>
                      <a:pt x="12" y="50"/>
                    </a:cubicBezTo>
                    <a:cubicBezTo>
                      <a:pt x="12" y="47"/>
                      <a:pt x="11" y="44"/>
                      <a:pt x="9" y="43"/>
                    </a:cubicBezTo>
                    <a:cubicBezTo>
                      <a:pt x="8" y="44"/>
                      <a:pt x="8" y="44"/>
                      <a:pt x="8" y="44"/>
                    </a:cubicBezTo>
                    <a:cubicBezTo>
                      <a:pt x="9" y="43"/>
                      <a:pt x="9" y="43"/>
                      <a:pt x="9" y="43"/>
                    </a:cubicBezTo>
                    <a:cubicBezTo>
                      <a:pt x="9" y="43"/>
                      <a:pt x="9" y="43"/>
                      <a:pt x="9" y="43"/>
                    </a:cubicBezTo>
                    <a:cubicBezTo>
                      <a:pt x="9" y="43"/>
                      <a:pt x="9" y="43"/>
                      <a:pt x="9" y="43"/>
                    </a:cubicBezTo>
                    <a:cubicBezTo>
                      <a:pt x="9" y="43"/>
                      <a:pt x="9" y="43"/>
                      <a:pt x="9" y="43"/>
                    </a:cubicBezTo>
                    <a:cubicBezTo>
                      <a:pt x="8" y="42"/>
                      <a:pt x="8" y="41"/>
                      <a:pt x="8" y="41"/>
                    </a:cubicBezTo>
                    <a:cubicBezTo>
                      <a:pt x="8" y="40"/>
                      <a:pt x="8" y="39"/>
                      <a:pt x="9" y="39"/>
                    </a:cubicBezTo>
                    <a:cubicBezTo>
                      <a:pt x="17" y="31"/>
                      <a:pt x="17" y="31"/>
                      <a:pt x="17" y="31"/>
                    </a:cubicBezTo>
                    <a:cubicBezTo>
                      <a:pt x="20" y="29"/>
                      <a:pt x="23" y="25"/>
                      <a:pt x="26" y="23"/>
                    </a:cubicBezTo>
                    <a:cubicBezTo>
                      <a:pt x="40" y="7"/>
                      <a:pt x="40" y="7"/>
                      <a:pt x="40" y="7"/>
                    </a:cubicBezTo>
                    <a:cubicBezTo>
                      <a:pt x="38" y="6"/>
                      <a:pt x="38" y="6"/>
                      <a:pt x="38" y="6"/>
                    </a:cubicBezTo>
                    <a:cubicBezTo>
                      <a:pt x="36" y="5"/>
                      <a:pt x="36" y="5"/>
                      <a:pt x="36" y="5"/>
                    </a:cubicBezTo>
                    <a:cubicBezTo>
                      <a:pt x="23" y="20"/>
                      <a:pt x="23" y="20"/>
                      <a:pt x="23" y="20"/>
                    </a:cubicBezTo>
                    <a:cubicBezTo>
                      <a:pt x="20" y="22"/>
                      <a:pt x="17" y="26"/>
                      <a:pt x="15" y="28"/>
                    </a:cubicBezTo>
                    <a:cubicBezTo>
                      <a:pt x="6" y="35"/>
                      <a:pt x="6" y="35"/>
                      <a:pt x="6" y="35"/>
                    </a:cubicBezTo>
                    <a:cubicBezTo>
                      <a:pt x="4" y="37"/>
                      <a:pt x="3" y="39"/>
                      <a:pt x="3" y="41"/>
                    </a:cubicBezTo>
                    <a:cubicBezTo>
                      <a:pt x="3" y="43"/>
                      <a:pt x="4" y="45"/>
                      <a:pt x="6" y="46"/>
                    </a:cubicBezTo>
                    <a:cubicBezTo>
                      <a:pt x="7" y="44"/>
                      <a:pt x="7" y="44"/>
                      <a:pt x="7" y="44"/>
                    </a:cubicBezTo>
                    <a:cubicBezTo>
                      <a:pt x="6" y="46"/>
                      <a:pt x="6" y="46"/>
                      <a:pt x="6" y="46"/>
                    </a:cubicBezTo>
                    <a:cubicBezTo>
                      <a:pt x="6" y="46"/>
                      <a:pt x="6" y="46"/>
                      <a:pt x="6" y="46"/>
                    </a:cubicBezTo>
                    <a:cubicBezTo>
                      <a:pt x="6" y="46"/>
                      <a:pt x="6" y="46"/>
                      <a:pt x="6" y="46"/>
                    </a:cubicBezTo>
                    <a:cubicBezTo>
                      <a:pt x="6" y="46"/>
                      <a:pt x="6" y="46"/>
                      <a:pt x="6" y="46"/>
                    </a:cubicBezTo>
                    <a:cubicBezTo>
                      <a:pt x="7" y="47"/>
                      <a:pt x="8" y="48"/>
                      <a:pt x="8" y="50"/>
                    </a:cubicBezTo>
                    <a:cubicBezTo>
                      <a:pt x="8" y="50"/>
                      <a:pt x="8" y="51"/>
                      <a:pt x="7" y="52"/>
                    </a:cubicBezTo>
                    <a:cubicBezTo>
                      <a:pt x="2" y="62"/>
                      <a:pt x="2" y="62"/>
                      <a:pt x="2" y="62"/>
                    </a:cubicBezTo>
                    <a:cubicBezTo>
                      <a:pt x="1" y="62"/>
                      <a:pt x="1" y="63"/>
                      <a:pt x="1" y="63"/>
                    </a:cubicBezTo>
                    <a:cubicBezTo>
                      <a:pt x="1" y="64"/>
                      <a:pt x="0" y="65"/>
                      <a:pt x="0" y="65"/>
                    </a:cubicBezTo>
                    <a:cubicBezTo>
                      <a:pt x="0" y="66"/>
                      <a:pt x="0" y="66"/>
                      <a:pt x="1" y="67"/>
                    </a:cubicBezTo>
                    <a:cubicBezTo>
                      <a:pt x="2" y="68"/>
                      <a:pt x="3" y="68"/>
                      <a:pt x="3" y="68"/>
                    </a:cubicBezTo>
                    <a:cubicBezTo>
                      <a:pt x="4" y="68"/>
                      <a:pt x="5" y="68"/>
                      <a:pt x="6" y="67"/>
                    </a:cubicBezTo>
                    <a:cubicBezTo>
                      <a:pt x="41" y="44"/>
                      <a:pt x="41" y="44"/>
                      <a:pt x="41" y="44"/>
                    </a:cubicBezTo>
                    <a:cubicBezTo>
                      <a:pt x="42" y="44"/>
                      <a:pt x="43" y="44"/>
                      <a:pt x="44" y="44"/>
                    </a:cubicBezTo>
                    <a:cubicBezTo>
                      <a:pt x="45" y="44"/>
                      <a:pt x="47" y="44"/>
                      <a:pt x="47" y="45"/>
                    </a:cubicBezTo>
                    <a:cubicBezTo>
                      <a:pt x="54" y="51"/>
                      <a:pt x="54" y="51"/>
                      <a:pt x="54" y="51"/>
                    </a:cubicBezTo>
                    <a:cubicBezTo>
                      <a:pt x="56" y="52"/>
                      <a:pt x="59" y="53"/>
                      <a:pt x="61" y="53"/>
                    </a:cubicBezTo>
                    <a:cubicBezTo>
                      <a:pt x="62" y="53"/>
                      <a:pt x="64" y="53"/>
                      <a:pt x="65" y="52"/>
                    </a:cubicBezTo>
                    <a:cubicBezTo>
                      <a:pt x="65" y="52"/>
                      <a:pt x="65" y="52"/>
                      <a:pt x="65" y="52"/>
                    </a:cubicBezTo>
                    <a:cubicBezTo>
                      <a:pt x="65" y="52"/>
                      <a:pt x="65" y="52"/>
                      <a:pt x="65" y="52"/>
                    </a:cubicBezTo>
                    <a:cubicBezTo>
                      <a:pt x="66" y="52"/>
                      <a:pt x="66" y="52"/>
                      <a:pt x="66" y="52"/>
                    </a:cubicBezTo>
                    <a:cubicBezTo>
                      <a:pt x="66" y="52"/>
                      <a:pt x="67" y="52"/>
                      <a:pt x="67" y="53"/>
                    </a:cubicBezTo>
                    <a:cubicBezTo>
                      <a:pt x="68" y="53"/>
                      <a:pt x="68" y="54"/>
                      <a:pt x="69" y="55"/>
                    </a:cubicBezTo>
                    <a:cubicBezTo>
                      <a:pt x="86" y="96"/>
                      <a:pt x="86" y="96"/>
                      <a:pt x="86" y="96"/>
                    </a:cubicBezTo>
                    <a:cubicBezTo>
                      <a:pt x="87" y="98"/>
                      <a:pt x="87" y="101"/>
                      <a:pt x="87" y="104"/>
                    </a:cubicBezTo>
                    <a:cubicBezTo>
                      <a:pt x="87" y="105"/>
                      <a:pt x="87" y="106"/>
                      <a:pt x="87" y="107"/>
                    </a:cubicBezTo>
                    <a:cubicBezTo>
                      <a:pt x="79" y="143"/>
                      <a:pt x="79" y="143"/>
                      <a:pt x="79" y="143"/>
                    </a:cubicBezTo>
                    <a:cubicBezTo>
                      <a:pt x="79" y="144"/>
                      <a:pt x="79" y="146"/>
                      <a:pt x="79" y="147"/>
                    </a:cubicBezTo>
                    <a:cubicBezTo>
                      <a:pt x="79" y="151"/>
                      <a:pt x="79" y="154"/>
                      <a:pt x="80" y="156"/>
                    </a:cubicBezTo>
                    <a:cubicBezTo>
                      <a:pt x="115" y="239"/>
                      <a:pt x="115" y="239"/>
                      <a:pt x="115" y="239"/>
                    </a:cubicBezTo>
                    <a:cubicBezTo>
                      <a:pt x="115" y="240"/>
                      <a:pt x="116" y="241"/>
                      <a:pt x="116" y="241"/>
                    </a:cubicBezTo>
                    <a:cubicBezTo>
                      <a:pt x="116" y="242"/>
                      <a:pt x="116" y="242"/>
                      <a:pt x="116" y="242"/>
                    </a:cubicBezTo>
                    <a:cubicBezTo>
                      <a:pt x="117" y="243"/>
                      <a:pt x="117" y="243"/>
                      <a:pt x="117" y="243"/>
                    </a:cubicBezTo>
                    <a:cubicBezTo>
                      <a:pt x="117" y="243"/>
                      <a:pt x="117" y="243"/>
                      <a:pt x="118" y="243"/>
                    </a:cubicBezTo>
                    <a:cubicBezTo>
                      <a:pt x="119" y="243"/>
                      <a:pt x="119" y="243"/>
                      <a:pt x="120" y="242"/>
                    </a:cubicBezTo>
                    <a:cubicBezTo>
                      <a:pt x="120" y="241"/>
                      <a:pt x="120" y="241"/>
                      <a:pt x="120" y="241"/>
                    </a:cubicBezTo>
                    <a:cubicBezTo>
                      <a:pt x="121" y="241"/>
                      <a:pt x="121" y="241"/>
                      <a:pt x="121" y="241"/>
                    </a:cubicBezTo>
                    <a:cubicBezTo>
                      <a:pt x="120" y="240"/>
                      <a:pt x="120" y="239"/>
                      <a:pt x="120" y="238"/>
                    </a:cubicBezTo>
                    <a:cubicBezTo>
                      <a:pt x="111" y="203"/>
                      <a:pt x="111" y="203"/>
                      <a:pt x="111" y="203"/>
                    </a:cubicBezTo>
                    <a:cubicBezTo>
                      <a:pt x="111" y="202"/>
                      <a:pt x="111" y="201"/>
                      <a:pt x="111" y="201"/>
                    </a:cubicBezTo>
                    <a:cubicBezTo>
                      <a:pt x="111" y="201"/>
                      <a:pt x="111" y="201"/>
                      <a:pt x="111" y="201"/>
                    </a:cubicBezTo>
                    <a:cubicBezTo>
                      <a:pt x="110" y="201"/>
                      <a:pt x="110" y="201"/>
                      <a:pt x="110" y="201"/>
                    </a:cubicBezTo>
                    <a:cubicBezTo>
                      <a:pt x="111" y="202"/>
                      <a:pt x="111" y="202"/>
                      <a:pt x="111" y="202"/>
                    </a:cubicBezTo>
                    <a:cubicBezTo>
                      <a:pt x="111" y="201"/>
                      <a:pt x="111" y="201"/>
                      <a:pt x="111" y="201"/>
                    </a:cubicBezTo>
                    <a:cubicBezTo>
                      <a:pt x="110" y="201"/>
                      <a:pt x="110" y="201"/>
                      <a:pt x="110" y="201"/>
                    </a:cubicBezTo>
                    <a:cubicBezTo>
                      <a:pt x="111" y="202"/>
                      <a:pt x="111" y="202"/>
                      <a:pt x="111" y="202"/>
                    </a:cubicBezTo>
                    <a:cubicBezTo>
                      <a:pt x="109" y="201"/>
                      <a:pt x="109" y="201"/>
                      <a:pt x="109" y="201"/>
                    </a:cubicBezTo>
                    <a:cubicBezTo>
                      <a:pt x="110" y="202"/>
                      <a:pt x="110" y="202"/>
                      <a:pt x="110" y="202"/>
                    </a:cubicBezTo>
                    <a:cubicBezTo>
                      <a:pt x="111" y="202"/>
                      <a:pt x="111" y="202"/>
                      <a:pt x="111" y="202"/>
                    </a:cubicBezTo>
                    <a:cubicBezTo>
                      <a:pt x="109" y="201"/>
                      <a:pt x="109" y="201"/>
                      <a:pt x="109" y="201"/>
                    </a:cubicBezTo>
                    <a:cubicBezTo>
                      <a:pt x="110" y="202"/>
                      <a:pt x="110" y="202"/>
                      <a:pt x="110" y="202"/>
                    </a:cubicBezTo>
                    <a:cubicBezTo>
                      <a:pt x="109" y="201"/>
                      <a:pt x="109" y="201"/>
                      <a:pt x="109" y="201"/>
                    </a:cubicBezTo>
                    <a:cubicBezTo>
                      <a:pt x="109" y="203"/>
                      <a:pt x="109" y="203"/>
                      <a:pt x="109" y="203"/>
                    </a:cubicBezTo>
                    <a:cubicBezTo>
                      <a:pt x="110" y="202"/>
                      <a:pt x="110" y="202"/>
                      <a:pt x="110" y="202"/>
                    </a:cubicBezTo>
                    <a:cubicBezTo>
                      <a:pt x="109" y="201"/>
                      <a:pt x="109" y="201"/>
                      <a:pt x="109" y="201"/>
                    </a:cubicBezTo>
                    <a:cubicBezTo>
                      <a:pt x="109" y="203"/>
                      <a:pt x="109" y="203"/>
                      <a:pt x="109" y="203"/>
                    </a:cubicBezTo>
                    <a:cubicBezTo>
                      <a:pt x="109" y="201"/>
                      <a:pt x="109" y="201"/>
                      <a:pt x="109" y="201"/>
                    </a:cubicBezTo>
                    <a:cubicBezTo>
                      <a:pt x="108" y="202"/>
                      <a:pt x="108" y="202"/>
                      <a:pt x="108" y="202"/>
                    </a:cubicBezTo>
                    <a:cubicBezTo>
                      <a:pt x="109" y="203"/>
                      <a:pt x="109" y="203"/>
                      <a:pt x="109" y="203"/>
                    </a:cubicBezTo>
                    <a:cubicBezTo>
                      <a:pt x="109" y="201"/>
                      <a:pt x="109" y="201"/>
                      <a:pt x="109" y="201"/>
                    </a:cubicBezTo>
                    <a:cubicBezTo>
                      <a:pt x="108" y="202"/>
                      <a:pt x="108" y="202"/>
                      <a:pt x="108" y="202"/>
                    </a:cubicBezTo>
                    <a:cubicBezTo>
                      <a:pt x="109" y="202"/>
                      <a:pt x="109" y="202"/>
                      <a:pt x="109" y="202"/>
                    </a:cubicBezTo>
                    <a:cubicBezTo>
                      <a:pt x="108" y="202"/>
                      <a:pt x="108" y="202"/>
                      <a:pt x="108" y="202"/>
                    </a:cubicBezTo>
                    <a:cubicBezTo>
                      <a:pt x="108" y="202"/>
                      <a:pt x="108" y="202"/>
                      <a:pt x="108" y="202"/>
                    </a:cubicBezTo>
                    <a:cubicBezTo>
                      <a:pt x="109" y="202"/>
                      <a:pt x="109" y="202"/>
                      <a:pt x="109" y="202"/>
                    </a:cubicBezTo>
                    <a:cubicBezTo>
                      <a:pt x="108" y="202"/>
                      <a:pt x="108" y="202"/>
                      <a:pt x="108" y="202"/>
                    </a:cubicBezTo>
                    <a:cubicBezTo>
                      <a:pt x="108" y="203"/>
                      <a:pt x="108" y="203"/>
                      <a:pt x="108" y="203"/>
                    </a:cubicBezTo>
                    <a:cubicBezTo>
                      <a:pt x="109" y="203"/>
                      <a:pt x="109" y="203"/>
                      <a:pt x="109" y="204"/>
                    </a:cubicBezTo>
                    <a:cubicBezTo>
                      <a:pt x="129" y="238"/>
                      <a:pt x="129" y="238"/>
                      <a:pt x="129" y="238"/>
                    </a:cubicBezTo>
                    <a:cubicBezTo>
                      <a:pt x="130" y="240"/>
                      <a:pt x="132" y="246"/>
                      <a:pt x="132" y="249"/>
                    </a:cubicBezTo>
                    <a:cubicBezTo>
                      <a:pt x="132" y="254"/>
                      <a:pt x="132" y="254"/>
                      <a:pt x="132" y="254"/>
                    </a:cubicBezTo>
                    <a:cubicBezTo>
                      <a:pt x="132" y="257"/>
                      <a:pt x="132" y="259"/>
                      <a:pt x="133" y="261"/>
                    </a:cubicBezTo>
                    <a:cubicBezTo>
                      <a:pt x="134" y="263"/>
                      <a:pt x="135" y="265"/>
                      <a:pt x="137" y="266"/>
                    </a:cubicBezTo>
                    <a:cubicBezTo>
                      <a:pt x="151" y="277"/>
                      <a:pt x="151" y="277"/>
                      <a:pt x="151" y="277"/>
                    </a:cubicBezTo>
                    <a:cubicBezTo>
                      <a:pt x="152" y="278"/>
                      <a:pt x="154" y="279"/>
                      <a:pt x="156" y="280"/>
                    </a:cubicBezTo>
                    <a:cubicBezTo>
                      <a:pt x="158" y="281"/>
                      <a:pt x="160" y="281"/>
                      <a:pt x="162" y="281"/>
                    </a:cubicBezTo>
                    <a:cubicBezTo>
                      <a:pt x="170" y="281"/>
                      <a:pt x="170" y="281"/>
                      <a:pt x="170" y="281"/>
                    </a:cubicBezTo>
                    <a:cubicBezTo>
                      <a:pt x="173" y="281"/>
                      <a:pt x="177" y="282"/>
                      <a:pt x="179" y="284"/>
                    </a:cubicBezTo>
                    <a:cubicBezTo>
                      <a:pt x="200" y="297"/>
                      <a:pt x="200" y="297"/>
                      <a:pt x="200" y="297"/>
                    </a:cubicBezTo>
                    <a:cubicBezTo>
                      <a:pt x="202" y="298"/>
                      <a:pt x="206" y="302"/>
                      <a:pt x="207" y="304"/>
                    </a:cubicBezTo>
                    <a:cubicBezTo>
                      <a:pt x="218" y="323"/>
                      <a:pt x="218" y="323"/>
                      <a:pt x="218" y="323"/>
                    </a:cubicBezTo>
                    <a:cubicBezTo>
                      <a:pt x="219" y="325"/>
                      <a:pt x="220" y="326"/>
                      <a:pt x="222" y="328"/>
                    </a:cubicBezTo>
                    <a:cubicBezTo>
                      <a:pt x="224" y="329"/>
                      <a:pt x="225" y="330"/>
                      <a:pt x="228" y="330"/>
                    </a:cubicBezTo>
                    <a:cubicBezTo>
                      <a:pt x="237" y="330"/>
                      <a:pt x="237" y="330"/>
                      <a:pt x="237" y="330"/>
                    </a:cubicBezTo>
                    <a:cubicBezTo>
                      <a:pt x="238" y="330"/>
                      <a:pt x="239" y="330"/>
                      <a:pt x="241" y="331"/>
                    </a:cubicBezTo>
                    <a:cubicBezTo>
                      <a:pt x="242" y="332"/>
                      <a:pt x="243" y="333"/>
                      <a:pt x="244" y="334"/>
                    </a:cubicBezTo>
                    <a:cubicBezTo>
                      <a:pt x="244" y="335"/>
                      <a:pt x="244" y="335"/>
                      <a:pt x="244" y="335"/>
                    </a:cubicBezTo>
                    <a:cubicBezTo>
                      <a:pt x="244" y="335"/>
                      <a:pt x="244" y="335"/>
                      <a:pt x="244" y="335"/>
                    </a:cubicBezTo>
                    <a:cubicBezTo>
                      <a:pt x="244" y="335"/>
                      <a:pt x="244" y="335"/>
                      <a:pt x="244" y="335"/>
                    </a:cubicBezTo>
                    <a:cubicBezTo>
                      <a:pt x="246" y="337"/>
                      <a:pt x="246" y="340"/>
                      <a:pt x="246" y="343"/>
                    </a:cubicBezTo>
                    <a:cubicBezTo>
                      <a:pt x="246" y="344"/>
                      <a:pt x="246" y="345"/>
                      <a:pt x="246" y="345"/>
                    </a:cubicBezTo>
                    <a:cubicBezTo>
                      <a:pt x="238" y="394"/>
                      <a:pt x="238" y="394"/>
                      <a:pt x="238" y="394"/>
                    </a:cubicBezTo>
                    <a:cubicBezTo>
                      <a:pt x="238" y="395"/>
                      <a:pt x="237" y="396"/>
                      <a:pt x="237" y="397"/>
                    </a:cubicBezTo>
                    <a:cubicBezTo>
                      <a:pt x="237" y="400"/>
                      <a:pt x="238" y="404"/>
                      <a:pt x="240" y="407"/>
                    </a:cubicBezTo>
                    <a:cubicBezTo>
                      <a:pt x="276" y="468"/>
                      <a:pt x="276" y="468"/>
                      <a:pt x="276" y="468"/>
                    </a:cubicBezTo>
                    <a:cubicBezTo>
                      <a:pt x="278" y="470"/>
                      <a:pt x="279" y="475"/>
                      <a:pt x="279" y="479"/>
                    </a:cubicBezTo>
                    <a:cubicBezTo>
                      <a:pt x="279" y="618"/>
                      <a:pt x="279" y="618"/>
                      <a:pt x="279" y="618"/>
                    </a:cubicBezTo>
                    <a:cubicBezTo>
                      <a:pt x="279" y="622"/>
                      <a:pt x="280" y="628"/>
                      <a:pt x="282" y="631"/>
                    </a:cubicBezTo>
                    <a:cubicBezTo>
                      <a:pt x="299" y="664"/>
                      <a:pt x="299" y="664"/>
                      <a:pt x="299" y="664"/>
                    </a:cubicBezTo>
                    <a:cubicBezTo>
                      <a:pt x="299" y="665"/>
                      <a:pt x="300" y="665"/>
                      <a:pt x="300" y="666"/>
                    </a:cubicBezTo>
                    <a:cubicBezTo>
                      <a:pt x="300" y="666"/>
                      <a:pt x="301" y="666"/>
                      <a:pt x="301" y="667"/>
                    </a:cubicBezTo>
                    <a:cubicBezTo>
                      <a:pt x="301" y="667"/>
                      <a:pt x="302" y="667"/>
                      <a:pt x="303" y="667"/>
                    </a:cubicBezTo>
                    <a:cubicBezTo>
                      <a:pt x="303" y="667"/>
                      <a:pt x="304" y="667"/>
                      <a:pt x="305" y="666"/>
                    </a:cubicBezTo>
                    <a:cubicBezTo>
                      <a:pt x="305" y="665"/>
                      <a:pt x="305" y="665"/>
                      <a:pt x="306" y="664"/>
                    </a:cubicBezTo>
                    <a:cubicBezTo>
                      <a:pt x="306" y="663"/>
                      <a:pt x="306" y="663"/>
                      <a:pt x="306" y="662"/>
                    </a:cubicBezTo>
                    <a:cubicBezTo>
                      <a:pt x="306" y="635"/>
                      <a:pt x="306" y="635"/>
                      <a:pt x="306" y="635"/>
                    </a:cubicBezTo>
                    <a:cubicBezTo>
                      <a:pt x="306" y="631"/>
                      <a:pt x="307" y="626"/>
                      <a:pt x="307" y="622"/>
                    </a:cubicBezTo>
                    <a:cubicBezTo>
                      <a:pt x="314" y="597"/>
                      <a:pt x="314" y="597"/>
                      <a:pt x="314" y="597"/>
                    </a:cubicBezTo>
                    <a:cubicBezTo>
                      <a:pt x="315" y="594"/>
                      <a:pt x="317" y="589"/>
                      <a:pt x="319" y="587"/>
                    </a:cubicBezTo>
                    <a:cubicBezTo>
                      <a:pt x="423" y="439"/>
                      <a:pt x="423" y="439"/>
                      <a:pt x="423" y="439"/>
                    </a:cubicBezTo>
                    <a:cubicBezTo>
                      <a:pt x="425" y="436"/>
                      <a:pt x="427" y="431"/>
                      <a:pt x="428" y="427"/>
                    </a:cubicBezTo>
                    <a:cubicBezTo>
                      <a:pt x="429" y="415"/>
                      <a:pt x="429" y="415"/>
                      <a:pt x="429" y="415"/>
                    </a:cubicBezTo>
                    <a:cubicBezTo>
                      <a:pt x="429" y="414"/>
                      <a:pt x="429" y="414"/>
                      <a:pt x="429" y="413"/>
                    </a:cubicBezTo>
                    <a:cubicBezTo>
                      <a:pt x="429" y="411"/>
                      <a:pt x="429" y="409"/>
                      <a:pt x="428" y="408"/>
                    </a:cubicBezTo>
                    <a:cubicBezTo>
                      <a:pt x="427" y="406"/>
                      <a:pt x="426" y="404"/>
                      <a:pt x="425" y="403"/>
                    </a:cubicBezTo>
                    <a:cubicBezTo>
                      <a:pt x="383" y="378"/>
                      <a:pt x="383" y="378"/>
                      <a:pt x="383" y="378"/>
                    </a:cubicBezTo>
                    <a:cubicBezTo>
                      <a:pt x="381" y="377"/>
                      <a:pt x="380" y="377"/>
                      <a:pt x="378" y="377"/>
                    </a:cubicBezTo>
                    <a:cubicBezTo>
                      <a:pt x="376" y="377"/>
                      <a:pt x="373" y="378"/>
                      <a:pt x="372" y="380"/>
                    </a:cubicBezTo>
                    <a:cubicBezTo>
                      <a:pt x="371" y="381"/>
                      <a:pt x="369" y="382"/>
                      <a:pt x="368" y="382"/>
                    </a:cubicBezTo>
                    <a:cubicBezTo>
                      <a:pt x="367" y="382"/>
                      <a:pt x="367" y="381"/>
                      <a:pt x="367" y="381"/>
                    </a:cubicBezTo>
                    <a:cubicBezTo>
                      <a:pt x="366" y="381"/>
                      <a:pt x="366" y="380"/>
                      <a:pt x="365" y="379"/>
                    </a:cubicBezTo>
                    <a:cubicBezTo>
                      <a:pt x="365" y="378"/>
                      <a:pt x="364" y="377"/>
                      <a:pt x="364" y="376"/>
                    </a:cubicBezTo>
                    <a:cubicBezTo>
                      <a:pt x="364" y="375"/>
                      <a:pt x="364" y="375"/>
                      <a:pt x="364" y="374"/>
                    </a:cubicBezTo>
                    <a:cubicBezTo>
                      <a:pt x="365" y="369"/>
                      <a:pt x="365" y="369"/>
                      <a:pt x="365" y="369"/>
                    </a:cubicBezTo>
                    <a:cubicBezTo>
                      <a:pt x="365" y="368"/>
                      <a:pt x="365" y="367"/>
                      <a:pt x="365" y="367"/>
                    </a:cubicBezTo>
                    <a:cubicBezTo>
                      <a:pt x="365" y="365"/>
                      <a:pt x="365" y="363"/>
                      <a:pt x="364" y="361"/>
                    </a:cubicBezTo>
                    <a:cubicBezTo>
                      <a:pt x="364" y="359"/>
                      <a:pt x="363" y="357"/>
                      <a:pt x="362" y="356"/>
                    </a:cubicBezTo>
                    <a:cubicBezTo>
                      <a:pt x="330" y="325"/>
                      <a:pt x="330" y="325"/>
                      <a:pt x="330" y="325"/>
                    </a:cubicBezTo>
                    <a:cubicBezTo>
                      <a:pt x="327" y="323"/>
                      <a:pt x="323" y="320"/>
                      <a:pt x="320" y="319"/>
                    </a:cubicBezTo>
                    <a:cubicBezTo>
                      <a:pt x="280" y="301"/>
                      <a:pt x="280" y="301"/>
                      <a:pt x="280" y="301"/>
                    </a:cubicBezTo>
                    <a:cubicBezTo>
                      <a:pt x="279" y="301"/>
                      <a:pt x="278" y="301"/>
                      <a:pt x="277" y="301"/>
                    </a:cubicBezTo>
                    <a:cubicBezTo>
                      <a:pt x="274" y="301"/>
                      <a:pt x="271" y="302"/>
                      <a:pt x="269" y="305"/>
                    </a:cubicBezTo>
                    <a:cubicBezTo>
                      <a:pt x="257" y="321"/>
                      <a:pt x="257" y="321"/>
                      <a:pt x="257" y="321"/>
                    </a:cubicBezTo>
                    <a:cubicBezTo>
                      <a:pt x="256" y="322"/>
                      <a:pt x="255" y="323"/>
                      <a:pt x="254" y="323"/>
                    </a:cubicBezTo>
                    <a:cubicBezTo>
                      <a:pt x="254" y="323"/>
                      <a:pt x="253" y="322"/>
                      <a:pt x="252" y="322"/>
                    </a:cubicBezTo>
                    <a:cubicBezTo>
                      <a:pt x="251" y="320"/>
                      <a:pt x="251" y="320"/>
                      <a:pt x="251" y="320"/>
                    </a:cubicBezTo>
                    <a:cubicBezTo>
                      <a:pt x="249" y="319"/>
                      <a:pt x="247" y="318"/>
                      <a:pt x="246" y="317"/>
                    </a:cubicBezTo>
                    <a:cubicBezTo>
                      <a:pt x="244" y="316"/>
                      <a:pt x="242" y="316"/>
                      <a:pt x="240" y="316"/>
                    </a:cubicBezTo>
                    <a:cubicBezTo>
                      <a:pt x="234" y="316"/>
                      <a:pt x="234" y="316"/>
                      <a:pt x="234" y="316"/>
                    </a:cubicBezTo>
                    <a:cubicBezTo>
                      <a:pt x="233" y="316"/>
                      <a:pt x="232" y="315"/>
                      <a:pt x="231" y="314"/>
                    </a:cubicBezTo>
                    <a:cubicBezTo>
                      <a:pt x="230" y="314"/>
                      <a:pt x="229" y="312"/>
                      <a:pt x="229" y="311"/>
                    </a:cubicBezTo>
                    <a:cubicBezTo>
                      <a:pt x="227" y="306"/>
                      <a:pt x="227" y="306"/>
                      <a:pt x="227" y="306"/>
                    </a:cubicBezTo>
                    <a:cubicBezTo>
                      <a:pt x="226" y="304"/>
                      <a:pt x="226" y="303"/>
                      <a:pt x="226" y="301"/>
                    </a:cubicBezTo>
                    <a:cubicBezTo>
                      <a:pt x="226" y="300"/>
                      <a:pt x="226" y="299"/>
                      <a:pt x="226" y="299"/>
                    </a:cubicBezTo>
                    <a:cubicBezTo>
                      <a:pt x="226" y="299"/>
                      <a:pt x="226" y="299"/>
                      <a:pt x="226" y="299"/>
                    </a:cubicBezTo>
                    <a:cubicBezTo>
                      <a:pt x="226" y="299"/>
                      <a:pt x="226" y="299"/>
                      <a:pt x="226" y="299"/>
                    </a:cubicBezTo>
                    <a:cubicBezTo>
                      <a:pt x="227" y="297"/>
                      <a:pt x="227" y="296"/>
                      <a:pt x="227" y="295"/>
                    </a:cubicBezTo>
                    <a:cubicBezTo>
                      <a:pt x="227" y="292"/>
                      <a:pt x="227" y="290"/>
                      <a:pt x="225" y="288"/>
                    </a:cubicBezTo>
                    <a:cubicBezTo>
                      <a:pt x="221" y="282"/>
                      <a:pt x="221" y="282"/>
                      <a:pt x="221" y="282"/>
                    </a:cubicBezTo>
                    <a:cubicBezTo>
                      <a:pt x="220" y="280"/>
                      <a:pt x="220" y="279"/>
                      <a:pt x="219" y="279"/>
                    </a:cubicBezTo>
                    <a:cubicBezTo>
                      <a:pt x="218" y="278"/>
                      <a:pt x="217" y="277"/>
                      <a:pt x="215" y="277"/>
                    </a:cubicBezTo>
                    <a:cubicBezTo>
                      <a:pt x="214" y="277"/>
                      <a:pt x="213" y="278"/>
                      <a:pt x="213" y="279"/>
                    </a:cubicBezTo>
                    <a:cubicBezTo>
                      <a:pt x="213" y="279"/>
                      <a:pt x="212" y="279"/>
                      <a:pt x="211" y="280"/>
                    </a:cubicBezTo>
                    <a:cubicBezTo>
                      <a:pt x="210" y="280"/>
                      <a:pt x="209" y="280"/>
                      <a:pt x="207" y="280"/>
                    </a:cubicBezTo>
                    <a:cubicBezTo>
                      <a:pt x="207" y="280"/>
                      <a:pt x="207" y="280"/>
                      <a:pt x="206" y="280"/>
                    </a:cubicBezTo>
                    <a:cubicBezTo>
                      <a:pt x="206" y="279"/>
                      <a:pt x="206" y="278"/>
                      <a:pt x="206" y="277"/>
                    </a:cubicBezTo>
                    <a:cubicBezTo>
                      <a:pt x="206" y="277"/>
                      <a:pt x="206" y="277"/>
                      <a:pt x="206" y="276"/>
                    </a:cubicBezTo>
                    <a:cubicBezTo>
                      <a:pt x="209" y="261"/>
                      <a:pt x="209" y="261"/>
                      <a:pt x="209" y="261"/>
                    </a:cubicBezTo>
                    <a:cubicBezTo>
                      <a:pt x="209" y="260"/>
                      <a:pt x="209" y="260"/>
                      <a:pt x="209" y="259"/>
                    </a:cubicBezTo>
                    <a:cubicBezTo>
                      <a:pt x="209" y="257"/>
                      <a:pt x="208" y="255"/>
                      <a:pt x="207" y="254"/>
                    </a:cubicBezTo>
                    <a:cubicBezTo>
                      <a:pt x="206" y="253"/>
                      <a:pt x="205" y="252"/>
                      <a:pt x="203" y="252"/>
                    </a:cubicBezTo>
                    <a:cubicBezTo>
                      <a:pt x="201" y="252"/>
                      <a:pt x="201" y="252"/>
                      <a:pt x="201" y="252"/>
                    </a:cubicBezTo>
                    <a:cubicBezTo>
                      <a:pt x="199" y="252"/>
                      <a:pt x="197" y="253"/>
                      <a:pt x="196" y="254"/>
                    </a:cubicBezTo>
                    <a:cubicBezTo>
                      <a:pt x="194" y="255"/>
                      <a:pt x="193" y="257"/>
                      <a:pt x="192" y="259"/>
                    </a:cubicBezTo>
                    <a:cubicBezTo>
                      <a:pt x="192" y="260"/>
                      <a:pt x="192" y="260"/>
                      <a:pt x="192" y="260"/>
                    </a:cubicBezTo>
                    <a:cubicBezTo>
                      <a:pt x="191" y="261"/>
                      <a:pt x="190" y="263"/>
                      <a:pt x="189" y="264"/>
                    </a:cubicBezTo>
                    <a:cubicBezTo>
                      <a:pt x="188" y="264"/>
                      <a:pt x="187" y="265"/>
                      <a:pt x="187" y="265"/>
                    </a:cubicBezTo>
                    <a:cubicBezTo>
                      <a:pt x="177" y="265"/>
                      <a:pt x="177" y="265"/>
                      <a:pt x="177" y="265"/>
                    </a:cubicBezTo>
                    <a:cubicBezTo>
                      <a:pt x="176" y="265"/>
                      <a:pt x="175" y="264"/>
                      <a:pt x="174" y="264"/>
                    </a:cubicBezTo>
                    <a:cubicBezTo>
                      <a:pt x="173" y="263"/>
                      <a:pt x="173" y="261"/>
                      <a:pt x="172" y="260"/>
                    </a:cubicBezTo>
                    <a:cubicBezTo>
                      <a:pt x="169" y="247"/>
                      <a:pt x="169" y="247"/>
                      <a:pt x="169" y="247"/>
                    </a:cubicBezTo>
                    <a:cubicBezTo>
                      <a:pt x="169" y="246"/>
                      <a:pt x="169" y="244"/>
                      <a:pt x="169" y="242"/>
                    </a:cubicBezTo>
                    <a:cubicBezTo>
                      <a:pt x="169" y="240"/>
                      <a:pt x="169" y="237"/>
                      <a:pt x="170" y="236"/>
                    </a:cubicBezTo>
                    <a:cubicBezTo>
                      <a:pt x="176" y="217"/>
                      <a:pt x="176" y="217"/>
                      <a:pt x="176" y="217"/>
                    </a:cubicBezTo>
                    <a:cubicBezTo>
                      <a:pt x="177" y="216"/>
                      <a:pt x="178" y="214"/>
                      <a:pt x="179" y="214"/>
                    </a:cubicBezTo>
                    <a:cubicBezTo>
                      <a:pt x="180" y="213"/>
                      <a:pt x="181" y="212"/>
                      <a:pt x="181" y="212"/>
                    </a:cubicBezTo>
                    <a:cubicBezTo>
                      <a:pt x="216" y="212"/>
                      <a:pt x="216" y="212"/>
                      <a:pt x="216" y="212"/>
                    </a:cubicBezTo>
                    <a:cubicBezTo>
                      <a:pt x="217" y="212"/>
                      <a:pt x="218" y="213"/>
                      <a:pt x="218" y="213"/>
                    </a:cubicBezTo>
                    <a:cubicBezTo>
                      <a:pt x="219" y="214"/>
                      <a:pt x="219" y="215"/>
                      <a:pt x="219" y="216"/>
                    </a:cubicBezTo>
                    <a:cubicBezTo>
                      <a:pt x="219" y="218"/>
                      <a:pt x="220" y="220"/>
                      <a:pt x="221" y="222"/>
                    </a:cubicBezTo>
                    <a:cubicBezTo>
                      <a:pt x="221" y="224"/>
                      <a:pt x="222" y="226"/>
                      <a:pt x="223" y="228"/>
                    </a:cubicBezTo>
                    <a:cubicBezTo>
                      <a:pt x="226" y="232"/>
                      <a:pt x="226" y="232"/>
                      <a:pt x="226" y="232"/>
                    </a:cubicBezTo>
                    <a:cubicBezTo>
                      <a:pt x="227" y="232"/>
                      <a:pt x="227" y="233"/>
                      <a:pt x="228" y="233"/>
                    </a:cubicBezTo>
                    <a:cubicBezTo>
                      <a:pt x="228" y="234"/>
                      <a:pt x="229" y="234"/>
                      <a:pt x="230" y="234"/>
                    </a:cubicBezTo>
                    <a:cubicBezTo>
                      <a:pt x="231" y="234"/>
                      <a:pt x="231" y="234"/>
                      <a:pt x="232" y="233"/>
                    </a:cubicBezTo>
                    <a:cubicBezTo>
                      <a:pt x="233" y="233"/>
                      <a:pt x="233" y="232"/>
                      <a:pt x="233" y="231"/>
                    </a:cubicBezTo>
                    <a:cubicBezTo>
                      <a:pt x="233" y="230"/>
                      <a:pt x="234" y="229"/>
                      <a:pt x="234" y="228"/>
                    </a:cubicBezTo>
                    <a:cubicBezTo>
                      <a:pt x="234" y="225"/>
                      <a:pt x="234" y="225"/>
                      <a:pt x="234" y="225"/>
                    </a:cubicBezTo>
                    <a:cubicBezTo>
                      <a:pt x="234" y="223"/>
                      <a:pt x="233" y="221"/>
                      <a:pt x="233" y="219"/>
                    </a:cubicBezTo>
                    <a:cubicBezTo>
                      <a:pt x="232" y="217"/>
                      <a:pt x="232" y="216"/>
                      <a:pt x="231" y="214"/>
                    </a:cubicBezTo>
                    <a:cubicBezTo>
                      <a:pt x="231" y="214"/>
                      <a:pt x="230" y="213"/>
                      <a:pt x="230" y="211"/>
                    </a:cubicBezTo>
                    <a:cubicBezTo>
                      <a:pt x="229" y="209"/>
                      <a:pt x="229" y="207"/>
                      <a:pt x="229" y="206"/>
                    </a:cubicBezTo>
                    <a:cubicBezTo>
                      <a:pt x="229" y="204"/>
                      <a:pt x="229" y="204"/>
                      <a:pt x="229" y="204"/>
                    </a:cubicBezTo>
                    <a:cubicBezTo>
                      <a:pt x="229" y="201"/>
                      <a:pt x="230" y="195"/>
                      <a:pt x="232" y="193"/>
                    </a:cubicBezTo>
                    <a:cubicBezTo>
                      <a:pt x="234" y="189"/>
                      <a:pt x="234" y="189"/>
                      <a:pt x="234" y="189"/>
                    </a:cubicBezTo>
                    <a:cubicBezTo>
                      <a:pt x="236" y="186"/>
                      <a:pt x="237" y="180"/>
                      <a:pt x="237" y="176"/>
                    </a:cubicBezTo>
                    <a:cubicBezTo>
                      <a:pt x="237" y="168"/>
                      <a:pt x="237" y="168"/>
                      <a:pt x="237" y="168"/>
                    </a:cubicBezTo>
                    <a:cubicBezTo>
                      <a:pt x="237" y="165"/>
                      <a:pt x="238" y="160"/>
                      <a:pt x="240" y="157"/>
                    </a:cubicBezTo>
                    <a:cubicBezTo>
                      <a:pt x="255" y="128"/>
                      <a:pt x="255" y="128"/>
                      <a:pt x="255" y="128"/>
                    </a:cubicBezTo>
                    <a:cubicBezTo>
                      <a:pt x="255" y="127"/>
                      <a:pt x="256" y="126"/>
                      <a:pt x="258" y="125"/>
                    </a:cubicBezTo>
                    <a:cubicBezTo>
                      <a:pt x="259" y="124"/>
                      <a:pt x="260" y="123"/>
                      <a:pt x="261" y="123"/>
                    </a:cubicBezTo>
                    <a:cubicBezTo>
                      <a:pt x="269" y="123"/>
                      <a:pt x="269" y="123"/>
                      <a:pt x="269" y="123"/>
                    </a:cubicBezTo>
                    <a:cubicBezTo>
                      <a:pt x="270" y="123"/>
                      <a:pt x="271" y="123"/>
                      <a:pt x="272" y="123"/>
                    </a:cubicBezTo>
                    <a:cubicBezTo>
                      <a:pt x="273" y="122"/>
                      <a:pt x="273" y="121"/>
                      <a:pt x="273" y="119"/>
                    </a:cubicBezTo>
                    <a:cubicBezTo>
                      <a:pt x="273" y="118"/>
                      <a:pt x="273" y="117"/>
                      <a:pt x="272" y="115"/>
                    </a:cubicBezTo>
                    <a:cubicBezTo>
                      <a:pt x="265" y="107"/>
                      <a:pt x="265" y="107"/>
                      <a:pt x="265" y="107"/>
                    </a:cubicBezTo>
                    <a:cubicBezTo>
                      <a:pt x="263" y="105"/>
                      <a:pt x="261" y="104"/>
                      <a:pt x="258" y="104"/>
                    </a:cubicBezTo>
                    <a:cubicBezTo>
                      <a:pt x="257" y="104"/>
                      <a:pt x="255" y="104"/>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6"/>
                      <a:pt x="254" y="106"/>
                      <a:pt x="254" y="106"/>
                    </a:cubicBezTo>
                    <a:cubicBezTo>
                      <a:pt x="254" y="105"/>
                      <a:pt x="254" y="105"/>
                      <a:pt x="254" y="105"/>
                    </a:cubicBezTo>
                    <a:cubicBezTo>
                      <a:pt x="254" y="105"/>
                      <a:pt x="254" y="105"/>
                      <a:pt x="254" y="105"/>
                    </a:cubicBezTo>
                    <a:cubicBezTo>
                      <a:pt x="254" y="106"/>
                      <a:pt x="254" y="106"/>
                      <a:pt x="254" y="106"/>
                    </a:cubicBezTo>
                    <a:cubicBezTo>
                      <a:pt x="254" y="105"/>
                      <a:pt x="254" y="105"/>
                      <a:pt x="254" y="105"/>
                    </a:cubicBezTo>
                    <a:cubicBezTo>
                      <a:pt x="254" y="106"/>
                      <a:pt x="254" y="106"/>
                      <a:pt x="254" y="106"/>
                    </a:cubicBezTo>
                    <a:cubicBezTo>
                      <a:pt x="255" y="106"/>
                      <a:pt x="255" y="106"/>
                      <a:pt x="255" y="106"/>
                    </a:cubicBezTo>
                    <a:cubicBezTo>
                      <a:pt x="254" y="105"/>
                      <a:pt x="254" y="105"/>
                      <a:pt x="254" y="105"/>
                    </a:cubicBezTo>
                    <a:cubicBezTo>
                      <a:pt x="254" y="106"/>
                      <a:pt x="254" y="106"/>
                      <a:pt x="254" y="106"/>
                    </a:cubicBezTo>
                    <a:cubicBezTo>
                      <a:pt x="255" y="106"/>
                      <a:pt x="255" y="106"/>
                      <a:pt x="255" y="106"/>
                    </a:cubicBezTo>
                    <a:cubicBezTo>
                      <a:pt x="255" y="105"/>
                      <a:pt x="255" y="105"/>
                      <a:pt x="255" y="105"/>
                    </a:cubicBezTo>
                    <a:cubicBezTo>
                      <a:pt x="255" y="104"/>
                      <a:pt x="255" y="104"/>
                      <a:pt x="255" y="104"/>
                    </a:cubicBezTo>
                    <a:cubicBezTo>
                      <a:pt x="255" y="101"/>
                      <a:pt x="255" y="101"/>
                      <a:pt x="255" y="101"/>
                    </a:cubicBezTo>
                    <a:cubicBezTo>
                      <a:pt x="256" y="100"/>
                      <a:pt x="257" y="98"/>
                      <a:pt x="257" y="98"/>
                    </a:cubicBezTo>
                    <a:cubicBezTo>
                      <a:pt x="258" y="97"/>
                      <a:pt x="259" y="96"/>
                      <a:pt x="260" y="96"/>
                    </a:cubicBezTo>
                    <a:cubicBezTo>
                      <a:pt x="269" y="96"/>
                      <a:pt x="269" y="96"/>
                      <a:pt x="269" y="96"/>
                    </a:cubicBezTo>
                    <a:cubicBezTo>
                      <a:pt x="271" y="96"/>
                      <a:pt x="272" y="96"/>
                      <a:pt x="274" y="95"/>
                    </a:cubicBezTo>
                    <a:cubicBezTo>
                      <a:pt x="276" y="94"/>
                      <a:pt x="278" y="93"/>
                      <a:pt x="279" y="91"/>
                    </a:cubicBezTo>
                    <a:cubicBezTo>
                      <a:pt x="280" y="90"/>
                      <a:pt x="280" y="88"/>
                      <a:pt x="280" y="86"/>
                    </a:cubicBezTo>
                    <a:cubicBezTo>
                      <a:pt x="280" y="84"/>
                      <a:pt x="279" y="82"/>
                      <a:pt x="278" y="80"/>
                    </a:cubicBezTo>
                    <a:cubicBezTo>
                      <a:pt x="246" y="45"/>
                      <a:pt x="246" y="45"/>
                      <a:pt x="246" y="45"/>
                    </a:cubicBezTo>
                    <a:cubicBezTo>
                      <a:pt x="245" y="44"/>
                      <a:pt x="244" y="43"/>
                      <a:pt x="242" y="43"/>
                    </a:cubicBezTo>
                    <a:cubicBezTo>
                      <a:pt x="242" y="43"/>
                      <a:pt x="241" y="43"/>
                      <a:pt x="240" y="44"/>
                    </a:cubicBezTo>
                    <a:cubicBezTo>
                      <a:pt x="239" y="44"/>
                      <a:pt x="239" y="45"/>
                      <a:pt x="239" y="46"/>
                    </a:cubicBezTo>
                    <a:cubicBezTo>
                      <a:pt x="238" y="47"/>
                      <a:pt x="238" y="48"/>
                      <a:pt x="238" y="49"/>
                    </a:cubicBezTo>
                    <a:cubicBezTo>
                      <a:pt x="238" y="51"/>
                      <a:pt x="238" y="51"/>
                      <a:pt x="238" y="51"/>
                    </a:cubicBezTo>
                    <a:cubicBezTo>
                      <a:pt x="238" y="52"/>
                      <a:pt x="238" y="52"/>
                      <a:pt x="238" y="53"/>
                    </a:cubicBezTo>
                    <a:cubicBezTo>
                      <a:pt x="238" y="53"/>
                      <a:pt x="238" y="53"/>
                      <a:pt x="238" y="53"/>
                    </a:cubicBezTo>
                    <a:cubicBezTo>
                      <a:pt x="237" y="53"/>
                      <a:pt x="237" y="53"/>
                      <a:pt x="237" y="53"/>
                    </a:cubicBezTo>
                    <a:cubicBezTo>
                      <a:pt x="214" y="38"/>
                      <a:pt x="214" y="38"/>
                      <a:pt x="214" y="38"/>
                    </a:cubicBezTo>
                    <a:cubicBezTo>
                      <a:pt x="213" y="38"/>
                      <a:pt x="212" y="37"/>
                      <a:pt x="211" y="37"/>
                    </a:cubicBezTo>
                    <a:cubicBezTo>
                      <a:pt x="210" y="37"/>
                      <a:pt x="209" y="38"/>
                      <a:pt x="208" y="39"/>
                    </a:cubicBezTo>
                    <a:cubicBezTo>
                      <a:pt x="207" y="40"/>
                      <a:pt x="207" y="41"/>
                      <a:pt x="207" y="42"/>
                    </a:cubicBezTo>
                    <a:cubicBezTo>
                      <a:pt x="207" y="43"/>
                      <a:pt x="207" y="43"/>
                      <a:pt x="207" y="44"/>
                    </a:cubicBezTo>
                    <a:cubicBezTo>
                      <a:pt x="211" y="57"/>
                      <a:pt x="211" y="57"/>
                      <a:pt x="211" y="57"/>
                    </a:cubicBezTo>
                    <a:cubicBezTo>
                      <a:pt x="211" y="61"/>
                      <a:pt x="212" y="67"/>
                      <a:pt x="212" y="70"/>
                    </a:cubicBezTo>
                    <a:cubicBezTo>
                      <a:pt x="212" y="87"/>
                      <a:pt x="212" y="87"/>
                      <a:pt x="212" y="87"/>
                    </a:cubicBezTo>
                    <a:cubicBezTo>
                      <a:pt x="212" y="88"/>
                      <a:pt x="212" y="89"/>
                      <a:pt x="212" y="89"/>
                    </a:cubicBezTo>
                    <a:cubicBezTo>
                      <a:pt x="212" y="89"/>
                      <a:pt x="212" y="89"/>
                      <a:pt x="212" y="89"/>
                    </a:cubicBezTo>
                    <a:cubicBezTo>
                      <a:pt x="213" y="90"/>
                      <a:pt x="213" y="90"/>
                      <a:pt x="213" y="90"/>
                    </a:cubicBezTo>
                    <a:cubicBezTo>
                      <a:pt x="212" y="89"/>
                      <a:pt x="212" y="89"/>
                      <a:pt x="212" y="89"/>
                    </a:cubicBezTo>
                    <a:cubicBezTo>
                      <a:pt x="212" y="89"/>
                      <a:pt x="212" y="89"/>
                      <a:pt x="212" y="89"/>
                    </a:cubicBezTo>
                    <a:cubicBezTo>
                      <a:pt x="213" y="90"/>
                      <a:pt x="213" y="90"/>
                      <a:pt x="213" y="90"/>
                    </a:cubicBezTo>
                    <a:cubicBezTo>
                      <a:pt x="212" y="89"/>
                      <a:pt x="212" y="89"/>
                      <a:pt x="212" y="89"/>
                    </a:cubicBezTo>
                    <a:cubicBezTo>
                      <a:pt x="213" y="90"/>
                      <a:pt x="213" y="90"/>
                      <a:pt x="213" y="90"/>
                    </a:cubicBezTo>
                    <a:cubicBezTo>
                      <a:pt x="213" y="88"/>
                      <a:pt x="213" y="88"/>
                      <a:pt x="213" y="88"/>
                    </a:cubicBezTo>
                    <a:cubicBezTo>
                      <a:pt x="212" y="89"/>
                      <a:pt x="212" y="89"/>
                      <a:pt x="212" y="89"/>
                    </a:cubicBezTo>
                    <a:cubicBezTo>
                      <a:pt x="213" y="90"/>
                      <a:pt x="213" y="90"/>
                      <a:pt x="213" y="90"/>
                    </a:cubicBezTo>
                    <a:cubicBezTo>
                      <a:pt x="213" y="88"/>
                      <a:pt x="213" y="88"/>
                      <a:pt x="213" y="88"/>
                    </a:cubicBezTo>
                    <a:cubicBezTo>
                      <a:pt x="213" y="90"/>
                      <a:pt x="213" y="90"/>
                      <a:pt x="213" y="90"/>
                    </a:cubicBezTo>
                    <a:cubicBezTo>
                      <a:pt x="214" y="89"/>
                      <a:pt x="214" y="89"/>
                      <a:pt x="214" y="89"/>
                    </a:cubicBezTo>
                    <a:cubicBezTo>
                      <a:pt x="214" y="89"/>
                      <a:pt x="214" y="88"/>
                      <a:pt x="213" y="88"/>
                    </a:cubicBezTo>
                    <a:cubicBezTo>
                      <a:pt x="213" y="90"/>
                      <a:pt x="213" y="90"/>
                      <a:pt x="213" y="90"/>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8"/>
                      <a:pt x="213" y="88"/>
                    </a:cubicBezTo>
                    <a:cubicBezTo>
                      <a:pt x="208" y="77"/>
                      <a:pt x="208" y="77"/>
                      <a:pt x="208" y="77"/>
                    </a:cubicBezTo>
                    <a:cubicBezTo>
                      <a:pt x="206" y="74"/>
                      <a:pt x="203" y="70"/>
                      <a:pt x="200" y="68"/>
                    </a:cubicBezTo>
                    <a:cubicBezTo>
                      <a:pt x="178" y="54"/>
                      <a:pt x="178" y="54"/>
                      <a:pt x="178" y="54"/>
                    </a:cubicBezTo>
                    <a:cubicBezTo>
                      <a:pt x="177" y="53"/>
                      <a:pt x="177" y="51"/>
                      <a:pt x="177" y="49"/>
                    </a:cubicBezTo>
                    <a:cubicBezTo>
                      <a:pt x="177" y="49"/>
                      <a:pt x="177" y="48"/>
                      <a:pt x="177" y="47"/>
                    </a:cubicBezTo>
                    <a:cubicBezTo>
                      <a:pt x="181" y="36"/>
                      <a:pt x="181" y="36"/>
                      <a:pt x="181" y="36"/>
                    </a:cubicBezTo>
                    <a:cubicBezTo>
                      <a:pt x="181" y="35"/>
                      <a:pt x="181" y="34"/>
                      <a:pt x="181" y="32"/>
                    </a:cubicBezTo>
                    <a:cubicBezTo>
                      <a:pt x="181" y="29"/>
                      <a:pt x="180" y="26"/>
                      <a:pt x="177" y="24"/>
                    </a:cubicBezTo>
                    <a:cubicBezTo>
                      <a:pt x="151" y="10"/>
                      <a:pt x="151" y="10"/>
                      <a:pt x="151" y="10"/>
                    </a:cubicBezTo>
                    <a:cubicBezTo>
                      <a:pt x="149" y="9"/>
                      <a:pt x="148" y="9"/>
                      <a:pt x="147" y="9"/>
                    </a:cubicBezTo>
                    <a:cubicBezTo>
                      <a:pt x="144" y="9"/>
                      <a:pt x="141" y="10"/>
                      <a:pt x="139" y="12"/>
                    </a:cubicBezTo>
                    <a:cubicBezTo>
                      <a:pt x="139" y="13"/>
                      <a:pt x="138" y="14"/>
                      <a:pt x="137" y="14"/>
                    </a:cubicBezTo>
                    <a:cubicBezTo>
                      <a:pt x="136" y="14"/>
                      <a:pt x="135" y="13"/>
                      <a:pt x="135" y="13"/>
                    </a:cubicBezTo>
                    <a:cubicBezTo>
                      <a:pt x="127" y="5"/>
                      <a:pt x="127" y="5"/>
                      <a:pt x="127" y="5"/>
                    </a:cubicBezTo>
                    <a:cubicBezTo>
                      <a:pt x="126" y="4"/>
                      <a:pt x="124" y="3"/>
                      <a:pt x="122" y="2"/>
                    </a:cubicBezTo>
                    <a:cubicBezTo>
                      <a:pt x="120" y="1"/>
                      <a:pt x="118" y="1"/>
                      <a:pt x="116" y="1"/>
                    </a:cubicBezTo>
                    <a:cubicBezTo>
                      <a:pt x="108" y="1"/>
                      <a:pt x="108" y="1"/>
                      <a:pt x="108" y="1"/>
                    </a:cubicBezTo>
                    <a:cubicBezTo>
                      <a:pt x="107" y="1"/>
                      <a:pt x="105" y="1"/>
                      <a:pt x="103" y="2"/>
                    </a:cubicBezTo>
                    <a:cubicBezTo>
                      <a:pt x="101" y="2"/>
                      <a:pt x="99" y="3"/>
                      <a:pt x="97" y="4"/>
                    </a:cubicBezTo>
                    <a:cubicBezTo>
                      <a:pt x="95" y="6"/>
                      <a:pt x="95" y="6"/>
                      <a:pt x="95" y="6"/>
                    </a:cubicBezTo>
                    <a:cubicBezTo>
                      <a:pt x="94" y="7"/>
                      <a:pt x="93" y="7"/>
                      <a:pt x="91" y="7"/>
                    </a:cubicBezTo>
                    <a:cubicBezTo>
                      <a:pt x="90" y="7"/>
                      <a:pt x="89" y="7"/>
                      <a:pt x="88" y="6"/>
                    </a:cubicBezTo>
                    <a:cubicBezTo>
                      <a:pt x="83" y="3"/>
                      <a:pt x="83" y="3"/>
                      <a:pt x="83" y="3"/>
                    </a:cubicBezTo>
                    <a:cubicBezTo>
                      <a:pt x="81" y="2"/>
                      <a:pt x="79" y="1"/>
                      <a:pt x="78" y="1"/>
                    </a:cubicBezTo>
                    <a:cubicBezTo>
                      <a:pt x="76" y="0"/>
                      <a:pt x="74" y="0"/>
                      <a:pt x="72" y="0"/>
                    </a:cubicBezTo>
                    <a:cubicBezTo>
                      <a:pt x="47" y="0"/>
                      <a:pt x="47" y="0"/>
                      <a:pt x="47" y="0"/>
                    </a:cubicBezTo>
                    <a:cubicBezTo>
                      <a:pt x="45" y="0"/>
                      <a:pt x="43" y="0"/>
                      <a:pt x="41" y="1"/>
                    </a:cubicBezTo>
                    <a:cubicBezTo>
                      <a:pt x="39" y="2"/>
                      <a:pt x="38" y="3"/>
                      <a:pt x="36" y="5"/>
                    </a:cubicBezTo>
                    <a:lnTo>
                      <a:pt x="38" y="6"/>
                    </a:lnTo>
                    <a:close/>
                  </a:path>
                </a:pathLst>
              </a:custGeom>
              <a:grpFill/>
              <a:ln w="9525">
                <a:noFill/>
                <a:round/>
                <a:headEnd/>
                <a:tailEnd/>
              </a:ln>
            </p:spPr>
            <p:txBody>
              <a:bodyPr/>
              <a:lstStyle/>
              <a:p>
                <a:pPr>
                  <a:defRPr/>
                </a:pPr>
                <a:endParaRPr lang="en-US" sz="1800" baseline="-25000">
                  <a:solidFill>
                    <a:prstClr val="black"/>
                  </a:solidFill>
                </a:endParaRPr>
              </a:p>
            </p:txBody>
          </p:sp>
          <p:sp>
            <p:nvSpPr>
              <p:cNvPr id="138" name="Freeform 281"/>
              <p:cNvSpPr>
                <a:spLocks/>
              </p:cNvSpPr>
              <p:nvPr/>
            </p:nvSpPr>
            <p:spPr bwMode="auto">
              <a:xfrm>
                <a:off x="-5010871" y="2548984"/>
                <a:ext cx="231083" cy="186944"/>
              </a:xfrm>
              <a:custGeom>
                <a:avLst/>
                <a:gdLst/>
                <a:ahLst/>
                <a:cxnLst>
                  <a:cxn ang="0">
                    <a:pos x="8" y="4"/>
                  </a:cxn>
                  <a:cxn ang="0">
                    <a:pos x="36" y="15"/>
                  </a:cxn>
                  <a:cxn ang="0">
                    <a:pos x="48" y="28"/>
                  </a:cxn>
                  <a:cxn ang="0">
                    <a:pos x="53" y="30"/>
                  </a:cxn>
                  <a:cxn ang="0">
                    <a:pos x="54" y="31"/>
                  </a:cxn>
                  <a:cxn ang="0">
                    <a:pos x="57" y="33"/>
                  </a:cxn>
                  <a:cxn ang="0">
                    <a:pos x="57" y="33"/>
                  </a:cxn>
                  <a:cxn ang="0">
                    <a:pos x="57" y="33"/>
                  </a:cxn>
                  <a:cxn ang="0">
                    <a:pos x="57" y="33"/>
                  </a:cxn>
                  <a:cxn ang="0">
                    <a:pos x="56" y="33"/>
                  </a:cxn>
                  <a:cxn ang="0">
                    <a:pos x="55" y="33"/>
                  </a:cxn>
                  <a:cxn ang="0">
                    <a:pos x="53" y="38"/>
                  </a:cxn>
                  <a:cxn ang="0">
                    <a:pos x="55" y="42"/>
                  </a:cxn>
                  <a:cxn ang="0">
                    <a:pos x="56" y="46"/>
                  </a:cxn>
                  <a:cxn ang="0">
                    <a:pos x="56" y="46"/>
                  </a:cxn>
                  <a:cxn ang="0">
                    <a:pos x="56" y="46"/>
                  </a:cxn>
                  <a:cxn ang="0">
                    <a:pos x="56" y="46"/>
                  </a:cxn>
                  <a:cxn ang="0">
                    <a:pos x="57" y="45"/>
                  </a:cxn>
                  <a:cxn ang="0">
                    <a:pos x="57" y="45"/>
                  </a:cxn>
                  <a:cxn ang="0">
                    <a:pos x="57" y="45"/>
                  </a:cxn>
                  <a:cxn ang="0">
                    <a:pos x="53" y="45"/>
                  </a:cxn>
                  <a:cxn ang="0">
                    <a:pos x="33" y="36"/>
                  </a:cxn>
                  <a:cxn ang="0">
                    <a:pos x="34" y="34"/>
                  </a:cxn>
                  <a:cxn ang="0">
                    <a:pos x="37" y="30"/>
                  </a:cxn>
                  <a:cxn ang="0">
                    <a:pos x="33" y="19"/>
                  </a:cxn>
                  <a:cxn ang="0">
                    <a:pos x="19" y="12"/>
                  </a:cxn>
                  <a:cxn ang="0">
                    <a:pos x="12" y="12"/>
                  </a:cxn>
                  <a:cxn ang="0">
                    <a:pos x="4" y="7"/>
                  </a:cxn>
                  <a:cxn ang="0">
                    <a:pos x="3" y="4"/>
                  </a:cxn>
                  <a:cxn ang="0">
                    <a:pos x="1" y="9"/>
                  </a:cxn>
                  <a:cxn ang="0">
                    <a:pos x="9" y="15"/>
                  </a:cxn>
                  <a:cxn ang="0">
                    <a:pos x="19" y="16"/>
                  </a:cxn>
                  <a:cxn ang="0">
                    <a:pos x="29" y="22"/>
                  </a:cxn>
                  <a:cxn ang="0">
                    <a:pos x="33" y="30"/>
                  </a:cxn>
                  <a:cxn ang="0">
                    <a:pos x="33" y="31"/>
                  </a:cxn>
                  <a:cxn ang="0">
                    <a:pos x="33" y="31"/>
                  </a:cxn>
                  <a:cxn ang="0">
                    <a:pos x="34" y="30"/>
                  </a:cxn>
                  <a:cxn ang="0">
                    <a:pos x="34" y="30"/>
                  </a:cxn>
                  <a:cxn ang="0">
                    <a:pos x="31" y="40"/>
                  </a:cxn>
                  <a:cxn ang="0">
                    <a:pos x="56" y="50"/>
                  </a:cxn>
                  <a:cxn ang="0">
                    <a:pos x="60" y="48"/>
                  </a:cxn>
                  <a:cxn ang="0">
                    <a:pos x="60" y="42"/>
                  </a:cxn>
                  <a:cxn ang="0">
                    <a:pos x="56" y="37"/>
                  </a:cxn>
                  <a:cxn ang="0">
                    <a:pos x="56" y="36"/>
                  </a:cxn>
                  <a:cxn ang="0">
                    <a:pos x="56" y="36"/>
                  </a:cxn>
                  <a:cxn ang="0">
                    <a:pos x="56" y="37"/>
                  </a:cxn>
                  <a:cxn ang="0">
                    <a:pos x="56" y="37"/>
                  </a:cxn>
                  <a:cxn ang="0">
                    <a:pos x="56" y="37"/>
                  </a:cxn>
                  <a:cxn ang="0">
                    <a:pos x="55" y="37"/>
                  </a:cxn>
                  <a:cxn ang="0">
                    <a:pos x="55" y="37"/>
                  </a:cxn>
                  <a:cxn ang="0">
                    <a:pos x="55" y="37"/>
                  </a:cxn>
                  <a:cxn ang="0">
                    <a:pos x="61" y="34"/>
                  </a:cxn>
                  <a:cxn ang="0">
                    <a:pos x="56" y="27"/>
                  </a:cxn>
                  <a:cxn ang="0">
                    <a:pos x="55" y="26"/>
                  </a:cxn>
                  <a:cxn ang="0">
                    <a:pos x="51" y="24"/>
                  </a:cxn>
                  <a:cxn ang="0">
                    <a:pos x="39" y="11"/>
                  </a:cxn>
                  <a:cxn ang="0">
                    <a:pos x="8" y="0"/>
                  </a:cxn>
                </a:cxnLst>
                <a:rect l="0" t="0" r="r" b="b"/>
                <a:pathLst>
                  <a:path w="61" h="50">
                    <a:moveTo>
                      <a:pt x="3" y="4"/>
                    </a:moveTo>
                    <a:cubicBezTo>
                      <a:pt x="4" y="6"/>
                      <a:pt x="4" y="6"/>
                      <a:pt x="4" y="6"/>
                    </a:cubicBezTo>
                    <a:cubicBezTo>
                      <a:pt x="5" y="5"/>
                      <a:pt x="6" y="4"/>
                      <a:pt x="8" y="4"/>
                    </a:cubicBezTo>
                    <a:cubicBezTo>
                      <a:pt x="9" y="4"/>
                      <a:pt x="9" y="4"/>
                      <a:pt x="9" y="4"/>
                    </a:cubicBezTo>
                    <a:cubicBezTo>
                      <a:pt x="33" y="12"/>
                      <a:pt x="33" y="12"/>
                      <a:pt x="33" y="12"/>
                    </a:cubicBezTo>
                    <a:cubicBezTo>
                      <a:pt x="34" y="13"/>
                      <a:pt x="35" y="14"/>
                      <a:pt x="36" y="15"/>
                    </a:cubicBezTo>
                    <a:cubicBezTo>
                      <a:pt x="38" y="16"/>
                      <a:pt x="39" y="17"/>
                      <a:pt x="40" y="18"/>
                    </a:cubicBezTo>
                    <a:cubicBezTo>
                      <a:pt x="44" y="23"/>
                      <a:pt x="44" y="23"/>
                      <a:pt x="44" y="23"/>
                    </a:cubicBezTo>
                    <a:cubicBezTo>
                      <a:pt x="45" y="25"/>
                      <a:pt x="46" y="26"/>
                      <a:pt x="48" y="28"/>
                    </a:cubicBezTo>
                    <a:cubicBezTo>
                      <a:pt x="50" y="29"/>
                      <a:pt x="52" y="30"/>
                      <a:pt x="53" y="30"/>
                    </a:cubicBezTo>
                    <a:cubicBezTo>
                      <a:pt x="54" y="28"/>
                      <a:pt x="54" y="28"/>
                      <a:pt x="54" y="28"/>
                    </a:cubicBezTo>
                    <a:cubicBezTo>
                      <a:pt x="53" y="30"/>
                      <a:pt x="53" y="30"/>
                      <a:pt x="53" y="30"/>
                    </a:cubicBezTo>
                    <a:cubicBezTo>
                      <a:pt x="54" y="31"/>
                      <a:pt x="54" y="31"/>
                      <a:pt x="54" y="31"/>
                    </a:cubicBezTo>
                    <a:cubicBezTo>
                      <a:pt x="54" y="31"/>
                      <a:pt x="54" y="31"/>
                      <a:pt x="54" y="31"/>
                    </a:cubicBezTo>
                    <a:cubicBezTo>
                      <a:pt x="54" y="31"/>
                      <a:pt x="54" y="31"/>
                      <a:pt x="54" y="31"/>
                    </a:cubicBezTo>
                    <a:cubicBezTo>
                      <a:pt x="55" y="31"/>
                      <a:pt x="56" y="32"/>
                      <a:pt x="56" y="32"/>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6" y="33"/>
                    </a:cubicBezTo>
                    <a:cubicBezTo>
                      <a:pt x="56" y="33"/>
                      <a:pt x="56" y="33"/>
                      <a:pt x="56" y="33"/>
                    </a:cubicBezTo>
                    <a:cubicBezTo>
                      <a:pt x="56" y="33"/>
                      <a:pt x="56" y="33"/>
                      <a:pt x="56" y="33"/>
                    </a:cubicBezTo>
                    <a:cubicBezTo>
                      <a:pt x="55" y="33"/>
                      <a:pt x="55" y="33"/>
                      <a:pt x="55" y="33"/>
                    </a:cubicBezTo>
                    <a:cubicBezTo>
                      <a:pt x="54" y="33"/>
                      <a:pt x="53" y="33"/>
                      <a:pt x="53" y="34"/>
                    </a:cubicBezTo>
                    <a:cubicBezTo>
                      <a:pt x="52" y="35"/>
                      <a:pt x="52" y="35"/>
                      <a:pt x="52" y="36"/>
                    </a:cubicBezTo>
                    <a:cubicBezTo>
                      <a:pt x="52" y="37"/>
                      <a:pt x="52" y="38"/>
                      <a:pt x="53" y="38"/>
                    </a:cubicBezTo>
                    <a:cubicBezTo>
                      <a:pt x="53" y="39"/>
                      <a:pt x="53" y="40"/>
                      <a:pt x="54" y="41"/>
                    </a:cubicBezTo>
                    <a:cubicBezTo>
                      <a:pt x="55" y="41"/>
                      <a:pt x="55" y="41"/>
                      <a:pt x="55" y="41"/>
                    </a:cubicBezTo>
                    <a:cubicBezTo>
                      <a:pt x="55" y="42"/>
                      <a:pt x="55" y="42"/>
                      <a:pt x="55" y="42"/>
                    </a:cubicBezTo>
                    <a:cubicBezTo>
                      <a:pt x="55" y="42"/>
                      <a:pt x="55" y="42"/>
                      <a:pt x="55" y="42"/>
                    </a:cubicBezTo>
                    <a:cubicBezTo>
                      <a:pt x="55" y="42"/>
                      <a:pt x="56" y="43"/>
                      <a:pt x="56" y="44"/>
                    </a:cubicBezTo>
                    <a:cubicBezTo>
                      <a:pt x="56" y="45"/>
                      <a:pt x="56" y="45"/>
                      <a:pt x="56" y="46"/>
                    </a:cubicBezTo>
                    <a:cubicBezTo>
                      <a:pt x="56" y="46"/>
                      <a:pt x="56" y="46"/>
                      <a:pt x="56" y="46"/>
                    </a:cubicBezTo>
                    <a:cubicBezTo>
                      <a:pt x="57" y="46"/>
                      <a:pt x="57" y="46"/>
                      <a:pt x="57" y="46"/>
                    </a:cubicBezTo>
                    <a:cubicBezTo>
                      <a:pt x="56" y="46"/>
                      <a:pt x="56" y="46"/>
                      <a:pt x="56" y="46"/>
                    </a:cubicBezTo>
                    <a:cubicBezTo>
                      <a:pt x="56" y="46"/>
                      <a:pt x="56" y="46"/>
                      <a:pt x="56" y="46"/>
                    </a:cubicBezTo>
                    <a:cubicBezTo>
                      <a:pt x="57" y="46"/>
                      <a:pt x="57" y="46"/>
                      <a:pt x="57" y="46"/>
                    </a:cubicBezTo>
                    <a:cubicBezTo>
                      <a:pt x="56" y="46"/>
                      <a:pt x="56" y="46"/>
                      <a:pt x="56" y="46"/>
                    </a:cubicBezTo>
                    <a:cubicBezTo>
                      <a:pt x="57" y="46"/>
                      <a:pt x="57" y="46"/>
                      <a:pt x="57" y="46"/>
                    </a:cubicBezTo>
                    <a:cubicBezTo>
                      <a:pt x="57" y="45"/>
                      <a:pt x="57" y="45"/>
                      <a:pt x="57" y="45"/>
                    </a:cubicBezTo>
                    <a:cubicBezTo>
                      <a:pt x="56" y="46"/>
                      <a:pt x="56" y="46"/>
                      <a:pt x="56" y="46"/>
                    </a:cubicBezTo>
                    <a:cubicBezTo>
                      <a:pt x="57" y="46"/>
                      <a:pt x="57" y="46"/>
                      <a:pt x="57" y="46"/>
                    </a:cubicBezTo>
                    <a:cubicBezTo>
                      <a:pt x="57" y="45"/>
                      <a:pt x="57" y="45"/>
                      <a:pt x="57" y="45"/>
                    </a:cubicBezTo>
                    <a:cubicBezTo>
                      <a:pt x="57" y="45"/>
                      <a:pt x="57" y="45"/>
                      <a:pt x="57" y="45"/>
                    </a:cubicBezTo>
                    <a:cubicBezTo>
                      <a:pt x="57" y="45"/>
                      <a:pt x="57" y="45"/>
                      <a:pt x="57" y="45"/>
                    </a:cubicBezTo>
                    <a:cubicBezTo>
                      <a:pt x="57" y="46"/>
                      <a:pt x="57" y="46"/>
                      <a:pt x="57" y="46"/>
                    </a:cubicBezTo>
                    <a:cubicBezTo>
                      <a:pt x="57" y="45"/>
                      <a:pt x="57" y="45"/>
                      <a:pt x="57" y="45"/>
                    </a:cubicBezTo>
                    <a:cubicBezTo>
                      <a:pt x="57" y="45"/>
                      <a:pt x="57" y="45"/>
                      <a:pt x="57" y="45"/>
                    </a:cubicBezTo>
                    <a:cubicBezTo>
                      <a:pt x="57" y="46"/>
                      <a:pt x="57" y="46"/>
                      <a:pt x="57" y="46"/>
                    </a:cubicBezTo>
                    <a:cubicBezTo>
                      <a:pt x="57" y="45"/>
                      <a:pt x="57" y="45"/>
                      <a:pt x="57" y="45"/>
                    </a:cubicBezTo>
                    <a:cubicBezTo>
                      <a:pt x="57" y="45"/>
                      <a:pt x="57" y="45"/>
                      <a:pt x="57" y="45"/>
                    </a:cubicBezTo>
                    <a:cubicBezTo>
                      <a:pt x="56" y="45"/>
                      <a:pt x="56" y="45"/>
                      <a:pt x="56" y="45"/>
                    </a:cubicBezTo>
                    <a:cubicBezTo>
                      <a:pt x="55" y="45"/>
                      <a:pt x="54" y="45"/>
                      <a:pt x="53" y="45"/>
                    </a:cubicBezTo>
                    <a:cubicBezTo>
                      <a:pt x="37" y="39"/>
                      <a:pt x="37" y="39"/>
                      <a:pt x="37" y="39"/>
                    </a:cubicBezTo>
                    <a:cubicBezTo>
                      <a:pt x="36" y="38"/>
                      <a:pt x="35" y="37"/>
                      <a:pt x="34" y="37"/>
                    </a:cubicBezTo>
                    <a:cubicBezTo>
                      <a:pt x="33" y="36"/>
                      <a:pt x="33" y="36"/>
                      <a:pt x="33" y="36"/>
                    </a:cubicBezTo>
                    <a:cubicBezTo>
                      <a:pt x="33" y="35"/>
                      <a:pt x="33" y="35"/>
                      <a:pt x="33" y="35"/>
                    </a:cubicBezTo>
                    <a:cubicBezTo>
                      <a:pt x="33" y="35"/>
                      <a:pt x="33" y="35"/>
                      <a:pt x="33" y="34"/>
                    </a:cubicBezTo>
                    <a:cubicBezTo>
                      <a:pt x="34" y="34"/>
                      <a:pt x="34" y="34"/>
                      <a:pt x="34" y="34"/>
                    </a:cubicBezTo>
                    <a:cubicBezTo>
                      <a:pt x="35" y="34"/>
                      <a:pt x="35" y="34"/>
                      <a:pt x="35" y="34"/>
                    </a:cubicBezTo>
                    <a:cubicBezTo>
                      <a:pt x="36" y="33"/>
                      <a:pt x="37" y="33"/>
                      <a:pt x="37" y="32"/>
                    </a:cubicBezTo>
                    <a:cubicBezTo>
                      <a:pt x="37" y="31"/>
                      <a:pt x="37" y="31"/>
                      <a:pt x="37" y="30"/>
                    </a:cubicBezTo>
                    <a:cubicBezTo>
                      <a:pt x="37" y="28"/>
                      <a:pt x="37" y="27"/>
                      <a:pt x="36" y="25"/>
                    </a:cubicBezTo>
                    <a:cubicBezTo>
                      <a:pt x="36" y="25"/>
                      <a:pt x="36" y="25"/>
                      <a:pt x="36" y="25"/>
                    </a:cubicBezTo>
                    <a:cubicBezTo>
                      <a:pt x="35" y="23"/>
                      <a:pt x="34" y="21"/>
                      <a:pt x="33" y="19"/>
                    </a:cubicBezTo>
                    <a:cubicBezTo>
                      <a:pt x="31" y="18"/>
                      <a:pt x="30" y="16"/>
                      <a:pt x="28" y="15"/>
                    </a:cubicBezTo>
                    <a:cubicBezTo>
                      <a:pt x="26" y="14"/>
                      <a:pt x="26" y="14"/>
                      <a:pt x="26" y="14"/>
                    </a:cubicBezTo>
                    <a:cubicBezTo>
                      <a:pt x="24" y="13"/>
                      <a:pt x="21" y="12"/>
                      <a:pt x="19" y="12"/>
                    </a:cubicBezTo>
                    <a:cubicBezTo>
                      <a:pt x="18" y="12"/>
                      <a:pt x="17" y="12"/>
                      <a:pt x="16" y="13"/>
                    </a:cubicBezTo>
                    <a:cubicBezTo>
                      <a:pt x="15" y="13"/>
                      <a:pt x="15" y="13"/>
                      <a:pt x="14" y="13"/>
                    </a:cubicBezTo>
                    <a:cubicBezTo>
                      <a:pt x="13" y="13"/>
                      <a:pt x="12" y="12"/>
                      <a:pt x="12" y="12"/>
                    </a:cubicBezTo>
                    <a:cubicBezTo>
                      <a:pt x="12" y="11"/>
                      <a:pt x="11" y="10"/>
                      <a:pt x="9" y="9"/>
                    </a:cubicBezTo>
                    <a:cubicBezTo>
                      <a:pt x="8" y="8"/>
                      <a:pt x="6" y="8"/>
                      <a:pt x="5" y="7"/>
                    </a:cubicBezTo>
                    <a:cubicBezTo>
                      <a:pt x="4" y="7"/>
                      <a:pt x="4" y="7"/>
                      <a:pt x="4" y="7"/>
                    </a:cubicBezTo>
                    <a:cubicBezTo>
                      <a:pt x="4" y="6"/>
                      <a:pt x="4" y="6"/>
                      <a:pt x="4" y="6"/>
                    </a:cubicBezTo>
                    <a:cubicBezTo>
                      <a:pt x="4" y="6"/>
                      <a:pt x="4" y="6"/>
                      <a:pt x="4" y="6"/>
                    </a:cubicBezTo>
                    <a:cubicBezTo>
                      <a:pt x="3" y="4"/>
                      <a:pt x="3" y="4"/>
                      <a:pt x="3" y="4"/>
                    </a:cubicBezTo>
                    <a:cubicBezTo>
                      <a:pt x="1" y="3"/>
                      <a:pt x="1" y="3"/>
                      <a:pt x="1" y="3"/>
                    </a:cubicBezTo>
                    <a:cubicBezTo>
                      <a:pt x="0" y="4"/>
                      <a:pt x="0" y="5"/>
                      <a:pt x="0" y="6"/>
                    </a:cubicBezTo>
                    <a:cubicBezTo>
                      <a:pt x="0" y="7"/>
                      <a:pt x="0" y="9"/>
                      <a:pt x="1" y="9"/>
                    </a:cubicBezTo>
                    <a:cubicBezTo>
                      <a:pt x="2" y="10"/>
                      <a:pt x="3" y="11"/>
                      <a:pt x="4" y="11"/>
                    </a:cubicBezTo>
                    <a:cubicBezTo>
                      <a:pt x="5" y="12"/>
                      <a:pt x="6" y="12"/>
                      <a:pt x="7" y="13"/>
                    </a:cubicBezTo>
                    <a:cubicBezTo>
                      <a:pt x="8" y="14"/>
                      <a:pt x="9" y="14"/>
                      <a:pt x="9" y="15"/>
                    </a:cubicBezTo>
                    <a:cubicBezTo>
                      <a:pt x="10" y="16"/>
                      <a:pt x="12" y="17"/>
                      <a:pt x="14" y="17"/>
                    </a:cubicBezTo>
                    <a:cubicBezTo>
                      <a:pt x="15" y="17"/>
                      <a:pt x="16" y="17"/>
                      <a:pt x="17" y="17"/>
                    </a:cubicBezTo>
                    <a:cubicBezTo>
                      <a:pt x="17" y="17"/>
                      <a:pt x="18" y="16"/>
                      <a:pt x="19" y="16"/>
                    </a:cubicBezTo>
                    <a:cubicBezTo>
                      <a:pt x="20" y="16"/>
                      <a:pt x="22" y="17"/>
                      <a:pt x="24" y="18"/>
                    </a:cubicBezTo>
                    <a:cubicBezTo>
                      <a:pt x="26" y="19"/>
                      <a:pt x="26" y="19"/>
                      <a:pt x="26" y="19"/>
                    </a:cubicBezTo>
                    <a:cubicBezTo>
                      <a:pt x="27" y="19"/>
                      <a:pt x="28" y="21"/>
                      <a:pt x="29" y="22"/>
                    </a:cubicBezTo>
                    <a:cubicBezTo>
                      <a:pt x="31" y="23"/>
                      <a:pt x="32" y="25"/>
                      <a:pt x="32" y="26"/>
                    </a:cubicBezTo>
                    <a:cubicBezTo>
                      <a:pt x="32" y="27"/>
                      <a:pt x="32" y="27"/>
                      <a:pt x="32" y="27"/>
                    </a:cubicBezTo>
                    <a:cubicBezTo>
                      <a:pt x="33" y="28"/>
                      <a:pt x="33" y="29"/>
                      <a:pt x="33" y="30"/>
                    </a:cubicBezTo>
                    <a:cubicBezTo>
                      <a:pt x="33" y="30"/>
                      <a:pt x="33" y="30"/>
                      <a:pt x="33" y="30"/>
                    </a:cubicBezTo>
                    <a:cubicBezTo>
                      <a:pt x="33" y="30"/>
                      <a:pt x="33" y="30"/>
                      <a:pt x="33" y="30"/>
                    </a:cubicBezTo>
                    <a:cubicBezTo>
                      <a:pt x="33" y="31"/>
                      <a:pt x="33" y="31"/>
                      <a:pt x="33" y="31"/>
                    </a:cubicBezTo>
                    <a:cubicBezTo>
                      <a:pt x="33" y="30"/>
                      <a:pt x="33" y="30"/>
                      <a:pt x="33" y="30"/>
                    </a:cubicBezTo>
                    <a:cubicBezTo>
                      <a:pt x="33" y="30"/>
                      <a:pt x="33" y="30"/>
                      <a:pt x="33" y="30"/>
                    </a:cubicBezTo>
                    <a:cubicBezTo>
                      <a:pt x="33" y="31"/>
                      <a:pt x="33" y="31"/>
                      <a:pt x="33" y="31"/>
                    </a:cubicBezTo>
                    <a:cubicBezTo>
                      <a:pt x="33" y="30"/>
                      <a:pt x="33" y="30"/>
                      <a:pt x="33" y="30"/>
                    </a:cubicBezTo>
                    <a:cubicBezTo>
                      <a:pt x="34" y="31"/>
                      <a:pt x="34" y="31"/>
                      <a:pt x="34" y="31"/>
                    </a:cubicBezTo>
                    <a:cubicBezTo>
                      <a:pt x="34" y="30"/>
                      <a:pt x="34" y="30"/>
                      <a:pt x="34" y="30"/>
                    </a:cubicBezTo>
                    <a:cubicBezTo>
                      <a:pt x="33" y="30"/>
                      <a:pt x="33" y="30"/>
                      <a:pt x="33" y="30"/>
                    </a:cubicBezTo>
                    <a:cubicBezTo>
                      <a:pt x="34" y="31"/>
                      <a:pt x="34" y="31"/>
                      <a:pt x="34" y="31"/>
                    </a:cubicBezTo>
                    <a:cubicBezTo>
                      <a:pt x="34" y="30"/>
                      <a:pt x="34" y="30"/>
                      <a:pt x="34" y="30"/>
                    </a:cubicBezTo>
                    <a:cubicBezTo>
                      <a:pt x="32" y="30"/>
                      <a:pt x="31" y="31"/>
                      <a:pt x="30" y="32"/>
                    </a:cubicBezTo>
                    <a:cubicBezTo>
                      <a:pt x="29" y="33"/>
                      <a:pt x="29" y="34"/>
                      <a:pt x="29" y="35"/>
                    </a:cubicBezTo>
                    <a:cubicBezTo>
                      <a:pt x="29" y="37"/>
                      <a:pt x="30" y="39"/>
                      <a:pt x="31" y="40"/>
                    </a:cubicBezTo>
                    <a:cubicBezTo>
                      <a:pt x="32" y="41"/>
                      <a:pt x="33" y="42"/>
                      <a:pt x="35" y="43"/>
                    </a:cubicBezTo>
                    <a:cubicBezTo>
                      <a:pt x="51" y="49"/>
                      <a:pt x="51" y="49"/>
                      <a:pt x="51" y="49"/>
                    </a:cubicBezTo>
                    <a:cubicBezTo>
                      <a:pt x="53" y="49"/>
                      <a:pt x="54" y="50"/>
                      <a:pt x="56" y="50"/>
                    </a:cubicBezTo>
                    <a:cubicBezTo>
                      <a:pt x="57" y="50"/>
                      <a:pt x="57" y="50"/>
                      <a:pt x="58" y="49"/>
                    </a:cubicBezTo>
                    <a:cubicBezTo>
                      <a:pt x="59" y="49"/>
                      <a:pt x="59" y="49"/>
                      <a:pt x="60" y="48"/>
                    </a:cubicBezTo>
                    <a:cubicBezTo>
                      <a:pt x="60" y="48"/>
                      <a:pt x="60" y="48"/>
                      <a:pt x="60" y="48"/>
                    </a:cubicBezTo>
                    <a:cubicBezTo>
                      <a:pt x="60" y="48"/>
                      <a:pt x="60" y="48"/>
                      <a:pt x="60" y="48"/>
                    </a:cubicBezTo>
                    <a:cubicBezTo>
                      <a:pt x="61" y="47"/>
                      <a:pt x="61" y="47"/>
                      <a:pt x="61" y="46"/>
                    </a:cubicBezTo>
                    <a:cubicBezTo>
                      <a:pt x="61" y="45"/>
                      <a:pt x="60" y="44"/>
                      <a:pt x="60" y="42"/>
                    </a:cubicBezTo>
                    <a:cubicBezTo>
                      <a:pt x="60" y="41"/>
                      <a:pt x="59" y="40"/>
                      <a:pt x="58" y="39"/>
                    </a:cubicBezTo>
                    <a:cubicBezTo>
                      <a:pt x="57" y="38"/>
                      <a:pt x="57" y="38"/>
                      <a:pt x="57" y="38"/>
                    </a:cubicBezTo>
                    <a:cubicBezTo>
                      <a:pt x="57" y="37"/>
                      <a:pt x="57" y="37"/>
                      <a:pt x="56" y="37"/>
                    </a:cubicBezTo>
                    <a:cubicBezTo>
                      <a:pt x="56" y="36"/>
                      <a:pt x="56" y="36"/>
                      <a:pt x="56" y="36"/>
                    </a:cubicBezTo>
                    <a:cubicBezTo>
                      <a:pt x="56" y="36"/>
                      <a:pt x="56" y="36"/>
                      <a:pt x="56" y="36"/>
                    </a:cubicBezTo>
                    <a:cubicBezTo>
                      <a:pt x="56" y="36"/>
                      <a:pt x="56" y="36"/>
                      <a:pt x="56" y="36"/>
                    </a:cubicBezTo>
                    <a:cubicBezTo>
                      <a:pt x="56" y="36"/>
                      <a:pt x="56" y="36"/>
                      <a:pt x="56" y="36"/>
                    </a:cubicBezTo>
                    <a:cubicBezTo>
                      <a:pt x="56" y="36"/>
                      <a:pt x="56" y="36"/>
                      <a:pt x="56" y="36"/>
                    </a:cubicBezTo>
                    <a:cubicBezTo>
                      <a:pt x="56" y="36"/>
                      <a:pt x="56" y="36"/>
                      <a:pt x="56" y="36"/>
                    </a:cubicBezTo>
                    <a:cubicBezTo>
                      <a:pt x="56" y="36"/>
                      <a:pt x="56" y="36"/>
                      <a:pt x="56" y="36"/>
                    </a:cubicBezTo>
                    <a:cubicBezTo>
                      <a:pt x="55" y="36"/>
                      <a:pt x="55" y="36"/>
                      <a:pt x="55" y="36"/>
                    </a:cubicBezTo>
                    <a:cubicBezTo>
                      <a:pt x="56" y="37"/>
                      <a:pt x="56" y="37"/>
                      <a:pt x="56" y="37"/>
                    </a:cubicBezTo>
                    <a:cubicBezTo>
                      <a:pt x="56" y="36"/>
                      <a:pt x="56" y="36"/>
                      <a:pt x="56" y="36"/>
                    </a:cubicBezTo>
                    <a:cubicBezTo>
                      <a:pt x="55" y="36"/>
                      <a:pt x="55" y="36"/>
                      <a:pt x="55" y="36"/>
                    </a:cubicBezTo>
                    <a:cubicBezTo>
                      <a:pt x="56" y="37"/>
                      <a:pt x="56" y="37"/>
                      <a:pt x="56" y="37"/>
                    </a:cubicBezTo>
                    <a:cubicBezTo>
                      <a:pt x="55" y="36"/>
                      <a:pt x="55" y="36"/>
                      <a:pt x="55" y="36"/>
                    </a:cubicBezTo>
                    <a:cubicBezTo>
                      <a:pt x="55" y="37"/>
                      <a:pt x="55" y="37"/>
                      <a:pt x="55" y="37"/>
                    </a:cubicBezTo>
                    <a:cubicBezTo>
                      <a:pt x="55" y="37"/>
                      <a:pt x="55" y="37"/>
                      <a:pt x="56" y="37"/>
                    </a:cubicBezTo>
                    <a:cubicBezTo>
                      <a:pt x="55" y="36"/>
                      <a:pt x="55" y="36"/>
                      <a:pt x="55" y="36"/>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8"/>
                      <a:pt x="56" y="38"/>
                      <a:pt x="56" y="38"/>
                    </a:cubicBezTo>
                    <a:cubicBezTo>
                      <a:pt x="59" y="38"/>
                      <a:pt x="61" y="36"/>
                      <a:pt x="61" y="34"/>
                    </a:cubicBezTo>
                    <a:cubicBezTo>
                      <a:pt x="61" y="33"/>
                      <a:pt x="61" y="33"/>
                      <a:pt x="61" y="33"/>
                    </a:cubicBezTo>
                    <a:cubicBezTo>
                      <a:pt x="61" y="31"/>
                      <a:pt x="60" y="30"/>
                      <a:pt x="59" y="29"/>
                    </a:cubicBezTo>
                    <a:cubicBezTo>
                      <a:pt x="58" y="28"/>
                      <a:pt x="57" y="27"/>
                      <a:pt x="56" y="27"/>
                    </a:cubicBezTo>
                    <a:cubicBezTo>
                      <a:pt x="55" y="29"/>
                      <a:pt x="55" y="29"/>
                      <a:pt x="55" y="29"/>
                    </a:cubicBezTo>
                    <a:cubicBezTo>
                      <a:pt x="56" y="27"/>
                      <a:pt x="56" y="27"/>
                      <a:pt x="56" y="27"/>
                    </a:cubicBezTo>
                    <a:cubicBezTo>
                      <a:pt x="55" y="26"/>
                      <a:pt x="55" y="26"/>
                      <a:pt x="55" y="26"/>
                    </a:cubicBezTo>
                    <a:cubicBezTo>
                      <a:pt x="55" y="26"/>
                      <a:pt x="55" y="26"/>
                      <a:pt x="55" y="26"/>
                    </a:cubicBezTo>
                    <a:cubicBezTo>
                      <a:pt x="55" y="26"/>
                      <a:pt x="55" y="26"/>
                      <a:pt x="55" y="26"/>
                    </a:cubicBezTo>
                    <a:cubicBezTo>
                      <a:pt x="54" y="26"/>
                      <a:pt x="52" y="25"/>
                      <a:pt x="51" y="24"/>
                    </a:cubicBezTo>
                    <a:cubicBezTo>
                      <a:pt x="49" y="23"/>
                      <a:pt x="48" y="22"/>
                      <a:pt x="47" y="21"/>
                    </a:cubicBezTo>
                    <a:cubicBezTo>
                      <a:pt x="43" y="16"/>
                      <a:pt x="43" y="16"/>
                      <a:pt x="43" y="16"/>
                    </a:cubicBezTo>
                    <a:cubicBezTo>
                      <a:pt x="42" y="14"/>
                      <a:pt x="41" y="12"/>
                      <a:pt x="39" y="11"/>
                    </a:cubicBezTo>
                    <a:cubicBezTo>
                      <a:pt x="37" y="10"/>
                      <a:pt x="36" y="9"/>
                      <a:pt x="34" y="8"/>
                    </a:cubicBezTo>
                    <a:cubicBezTo>
                      <a:pt x="11" y="0"/>
                      <a:pt x="11" y="0"/>
                      <a:pt x="11" y="0"/>
                    </a:cubicBezTo>
                    <a:cubicBezTo>
                      <a:pt x="10" y="0"/>
                      <a:pt x="9" y="0"/>
                      <a:pt x="8" y="0"/>
                    </a:cubicBezTo>
                    <a:cubicBezTo>
                      <a:pt x="5" y="0"/>
                      <a:pt x="2" y="1"/>
                      <a:pt x="1" y="3"/>
                    </a:cubicBezTo>
                    <a:lnTo>
                      <a:pt x="3" y="4"/>
                    </a:lnTo>
                    <a:close/>
                  </a:path>
                </a:pathLst>
              </a:custGeom>
              <a:grpFill/>
              <a:ln w="9525">
                <a:noFill/>
                <a:round/>
                <a:headEnd/>
                <a:tailEnd/>
              </a:ln>
            </p:spPr>
            <p:txBody>
              <a:bodyPr/>
              <a:lstStyle/>
              <a:p>
                <a:pPr>
                  <a:defRPr/>
                </a:pPr>
                <a:endParaRPr lang="en-US" sz="1800" baseline="-25000">
                  <a:solidFill>
                    <a:prstClr val="black"/>
                  </a:solidFill>
                </a:endParaRPr>
              </a:p>
            </p:txBody>
          </p:sp>
          <p:sp>
            <p:nvSpPr>
              <p:cNvPr id="139" name="Freeform 282"/>
              <p:cNvSpPr>
                <a:spLocks/>
              </p:cNvSpPr>
              <p:nvPr/>
            </p:nvSpPr>
            <p:spPr bwMode="auto">
              <a:xfrm>
                <a:off x="-4938658" y="2428454"/>
                <a:ext cx="385139" cy="341912"/>
              </a:xfrm>
              <a:custGeom>
                <a:avLst/>
                <a:gdLst/>
                <a:ahLst/>
                <a:cxnLst>
                  <a:cxn ang="0">
                    <a:pos x="5" y="9"/>
                  </a:cxn>
                  <a:cxn ang="0">
                    <a:pos x="5" y="9"/>
                  </a:cxn>
                  <a:cxn ang="0">
                    <a:pos x="5" y="9"/>
                  </a:cxn>
                  <a:cxn ang="0">
                    <a:pos x="6" y="8"/>
                  </a:cxn>
                  <a:cxn ang="0">
                    <a:pos x="19" y="11"/>
                  </a:cxn>
                  <a:cxn ang="0">
                    <a:pos x="25" y="5"/>
                  </a:cxn>
                  <a:cxn ang="0">
                    <a:pos x="25" y="5"/>
                  </a:cxn>
                  <a:cxn ang="0">
                    <a:pos x="36" y="7"/>
                  </a:cxn>
                  <a:cxn ang="0">
                    <a:pos x="53" y="14"/>
                  </a:cxn>
                  <a:cxn ang="0">
                    <a:pos x="60" y="13"/>
                  </a:cxn>
                  <a:cxn ang="0">
                    <a:pos x="93" y="33"/>
                  </a:cxn>
                  <a:cxn ang="0">
                    <a:pos x="98" y="59"/>
                  </a:cxn>
                  <a:cxn ang="0">
                    <a:pos x="93" y="72"/>
                  </a:cxn>
                  <a:cxn ang="0">
                    <a:pos x="96" y="87"/>
                  </a:cxn>
                  <a:cxn ang="0">
                    <a:pos x="96" y="87"/>
                  </a:cxn>
                  <a:cxn ang="0">
                    <a:pos x="97" y="87"/>
                  </a:cxn>
                  <a:cxn ang="0">
                    <a:pos x="97" y="87"/>
                  </a:cxn>
                  <a:cxn ang="0">
                    <a:pos x="97" y="87"/>
                  </a:cxn>
                  <a:cxn ang="0">
                    <a:pos x="65" y="60"/>
                  </a:cxn>
                  <a:cxn ang="0">
                    <a:pos x="57" y="42"/>
                  </a:cxn>
                  <a:cxn ang="0">
                    <a:pos x="30" y="23"/>
                  </a:cxn>
                  <a:cxn ang="0">
                    <a:pos x="12" y="23"/>
                  </a:cxn>
                  <a:cxn ang="0">
                    <a:pos x="11" y="22"/>
                  </a:cxn>
                  <a:cxn ang="0">
                    <a:pos x="10" y="22"/>
                  </a:cxn>
                  <a:cxn ang="0">
                    <a:pos x="11" y="22"/>
                  </a:cxn>
                  <a:cxn ang="0">
                    <a:pos x="11" y="21"/>
                  </a:cxn>
                  <a:cxn ang="0">
                    <a:pos x="5" y="15"/>
                  </a:cxn>
                  <a:cxn ang="0">
                    <a:pos x="4" y="16"/>
                  </a:cxn>
                  <a:cxn ang="0">
                    <a:pos x="5" y="16"/>
                  </a:cxn>
                  <a:cxn ang="0">
                    <a:pos x="5" y="9"/>
                  </a:cxn>
                  <a:cxn ang="0">
                    <a:pos x="2" y="13"/>
                  </a:cxn>
                  <a:cxn ang="0">
                    <a:pos x="6" y="20"/>
                  </a:cxn>
                  <a:cxn ang="0">
                    <a:pos x="8" y="26"/>
                  </a:cxn>
                  <a:cxn ang="0">
                    <a:pos x="24" y="27"/>
                  </a:cxn>
                  <a:cxn ang="0">
                    <a:pos x="43" y="37"/>
                  </a:cxn>
                  <a:cxn ang="0">
                    <a:pos x="59" y="54"/>
                  </a:cxn>
                  <a:cxn ang="0">
                    <a:pos x="93" y="90"/>
                  </a:cxn>
                  <a:cxn ang="0">
                    <a:pos x="100" y="84"/>
                  </a:cxn>
                  <a:cxn ang="0">
                    <a:pos x="98" y="69"/>
                  </a:cxn>
                  <a:cxn ang="0">
                    <a:pos x="102" y="58"/>
                  </a:cxn>
                  <a:cxn ang="0">
                    <a:pos x="70" y="16"/>
                  </a:cxn>
                  <a:cxn ang="0">
                    <a:pos x="58" y="8"/>
                  </a:cxn>
                  <a:cxn ang="0">
                    <a:pos x="50" y="10"/>
                  </a:cxn>
                  <a:cxn ang="0">
                    <a:pos x="50" y="11"/>
                  </a:cxn>
                  <a:cxn ang="0">
                    <a:pos x="46" y="9"/>
                  </a:cxn>
                  <a:cxn ang="0">
                    <a:pos x="24" y="1"/>
                  </a:cxn>
                  <a:cxn ang="0">
                    <a:pos x="19" y="7"/>
                  </a:cxn>
                  <a:cxn ang="0">
                    <a:pos x="19" y="7"/>
                  </a:cxn>
                  <a:cxn ang="0">
                    <a:pos x="19" y="7"/>
                  </a:cxn>
                  <a:cxn ang="0">
                    <a:pos x="4" y="4"/>
                  </a:cxn>
                  <a:cxn ang="0">
                    <a:pos x="2" y="12"/>
                  </a:cxn>
                </a:cxnLst>
                <a:rect l="0" t="0" r="r" b="b"/>
                <a:pathLst>
                  <a:path w="102" h="91">
                    <a:moveTo>
                      <a:pt x="3" y="10"/>
                    </a:move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8"/>
                      <a:pt x="5" y="8"/>
                      <a:pt x="5" y="8"/>
                    </a:cubicBezTo>
                    <a:cubicBezTo>
                      <a:pt x="5" y="8"/>
                      <a:pt x="5" y="8"/>
                      <a:pt x="6" y="8"/>
                    </a:cubicBezTo>
                    <a:cubicBezTo>
                      <a:pt x="6" y="8"/>
                      <a:pt x="6" y="8"/>
                      <a:pt x="6" y="8"/>
                    </a:cubicBezTo>
                    <a:cubicBezTo>
                      <a:pt x="6" y="8"/>
                      <a:pt x="6" y="8"/>
                      <a:pt x="6" y="8"/>
                    </a:cubicBezTo>
                    <a:cubicBezTo>
                      <a:pt x="6" y="7"/>
                      <a:pt x="7" y="7"/>
                      <a:pt x="8" y="7"/>
                    </a:cubicBezTo>
                    <a:cubicBezTo>
                      <a:pt x="9" y="7"/>
                      <a:pt x="11" y="8"/>
                      <a:pt x="12" y="8"/>
                    </a:cubicBezTo>
                    <a:cubicBezTo>
                      <a:pt x="13" y="9"/>
                      <a:pt x="13" y="9"/>
                      <a:pt x="13" y="9"/>
                    </a:cubicBezTo>
                    <a:cubicBezTo>
                      <a:pt x="15" y="10"/>
                      <a:pt x="17" y="11"/>
                      <a:pt x="19" y="11"/>
                    </a:cubicBezTo>
                    <a:cubicBezTo>
                      <a:pt x="20" y="11"/>
                      <a:pt x="21" y="11"/>
                      <a:pt x="22" y="10"/>
                    </a:cubicBezTo>
                    <a:cubicBezTo>
                      <a:pt x="22" y="10"/>
                      <a:pt x="22" y="10"/>
                      <a:pt x="22" y="10"/>
                    </a:cubicBezTo>
                    <a:cubicBezTo>
                      <a:pt x="24" y="9"/>
                      <a:pt x="25" y="7"/>
                      <a:pt x="25" y="5"/>
                    </a:cubicBezTo>
                    <a:cubicBezTo>
                      <a:pt x="25" y="5"/>
                      <a:pt x="25" y="5"/>
                      <a:pt x="25" y="5"/>
                    </a:cubicBezTo>
                    <a:cubicBezTo>
                      <a:pt x="25" y="5"/>
                      <a:pt x="25" y="5"/>
                      <a:pt x="25" y="5"/>
                    </a:cubicBezTo>
                    <a:cubicBezTo>
                      <a:pt x="25" y="5"/>
                      <a:pt x="25" y="5"/>
                      <a:pt x="25" y="5"/>
                    </a:cubicBezTo>
                    <a:cubicBezTo>
                      <a:pt x="25" y="5"/>
                      <a:pt x="25" y="5"/>
                      <a:pt x="25" y="5"/>
                    </a:cubicBezTo>
                    <a:cubicBezTo>
                      <a:pt x="25" y="5"/>
                      <a:pt x="25" y="5"/>
                      <a:pt x="25" y="5"/>
                    </a:cubicBezTo>
                    <a:cubicBezTo>
                      <a:pt x="25" y="5"/>
                      <a:pt x="25" y="5"/>
                      <a:pt x="25" y="5"/>
                    </a:cubicBezTo>
                    <a:cubicBezTo>
                      <a:pt x="25" y="5"/>
                      <a:pt x="27" y="4"/>
                      <a:pt x="28" y="4"/>
                    </a:cubicBezTo>
                    <a:cubicBezTo>
                      <a:pt x="29" y="4"/>
                      <a:pt x="31" y="4"/>
                      <a:pt x="32" y="5"/>
                    </a:cubicBezTo>
                    <a:cubicBezTo>
                      <a:pt x="34" y="5"/>
                      <a:pt x="35" y="6"/>
                      <a:pt x="36" y="7"/>
                    </a:cubicBezTo>
                    <a:cubicBezTo>
                      <a:pt x="44" y="12"/>
                      <a:pt x="44" y="12"/>
                      <a:pt x="44" y="12"/>
                    </a:cubicBezTo>
                    <a:cubicBezTo>
                      <a:pt x="46" y="14"/>
                      <a:pt x="48" y="15"/>
                      <a:pt x="50" y="15"/>
                    </a:cubicBezTo>
                    <a:cubicBezTo>
                      <a:pt x="51" y="15"/>
                      <a:pt x="52" y="14"/>
                      <a:pt x="53" y="14"/>
                    </a:cubicBezTo>
                    <a:cubicBezTo>
                      <a:pt x="53" y="14"/>
                      <a:pt x="53" y="14"/>
                      <a:pt x="53" y="14"/>
                    </a:cubicBezTo>
                    <a:cubicBezTo>
                      <a:pt x="53" y="14"/>
                      <a:pt x="53" y="14"/>
                      <a:pt x="53" y="14"/>
                    </a:cubicBezTo>
                    <a:cubicBezTo>
                      <a:pt x="53" y="13"/>
                      <a:pt x="53" y="13"/>
                      <a:pt x="53" y="13"/>
                    </a:cubicBezTo>
                    <a:cubicBezTo>
                      <a:pt x="54" y="13"/>
                      <a:pt x="56" y="12"/>
                      <a:pt x="58" y="12"/>
                    </a:cubicBezTo>
                    <a:cubicBezTo>
                      <a:pt x="58" y="12"/>
                      <a:pt x="59" y="13"/>
                      <a:pt x="60" y="13"/>
                    </a:cubicBezTo>
                    <a:cubicBezTo>
                      <a:pt x="61" y="13"/>
                      <a:pt x="61" y="14"/>
                      <a:pt x="61" y="14"/>
                    </a:cubicBezTo>
                    <a:cubicBezTo>
                      <a:pt x="62" y="15"/>
                      <a:pt x="63" y="16"/>
                      <a:pt x="64" y="17"/>
                    </a:cubicBezTo>
                    <a:cubicBezTo>
                      <a:pt x="66" y="18"/>
                      <a:pt x="67" y="19"/>
                      <a:pt x="69" y="20"/>
                    </a:cubicBezTo>
                    <a:cubicBezTo>
                      <a:pt x="93" y="33"/>
                      <a:pt x="93" y="33"/>
                      <a:pt x="93" y="33"/>
                    </a:cubicBezTo>
                    <a:cubicBezTo>
                      <a:pt x="94" y="33"/>
                      <a:pt x="95" y="34"/>
                      <a:pt x="95" y="36"/>
                    </a:cubicBezTo>
                    <a:cubicBezTo>
                      <a:pt x="96" y="37"/>
                      <a:pt x="97" y="39"/>
                      <a:pt x="97" y="40"/>
                    </a:cubicBezTo>
                    <a:cubicBezTo>
                      <a:pt x="98" y="59"/>
                      <a:pt x="98" y="59"/>
                      <a:pt x="98" y="59"/>
                    </a:cubicBezTo>
                    <a:cubicBezTo>
                      <a:pt x="98" y="59"/>
                      <a:pt x="98" y="59"/>
                      <a:pt x="98" y="59"/>
                    </a:cubicBezTo>
                    <a:cubicBezTo>
                      <a:pt x="98" y="61"/>
                      <a:pt x="97" y="62"/>
                      <a:pt x="97" y="63"/>
                    </a:cubicBezTo>
                    <a:cubicBezTo>
                      <a:pt x="96" y="65"/>
                      <a:pt x="96" y="65"/>
                      <a:pt x="96" y="65"/>
                    </a:cubicBezTo>
                    <a:cubicBezTo>
                      <a:pt x="94" y="66"/>
                      <a:pt x="94" y="67"/>
                      <a:pt x="93" y="68"/>
                    </a:cubicBezTo>
                    <a:cubicBezTo>
                      <a:pt x="93" y="69"/>
                      <a:pt x="93" y="71"/>
                      <a:pt x="93" y="72"/>
                    </a:cubicBezTo>
                    <a:cubicBezTo>
                      <a:pt x="93" y="73"/>
                      <a:pt x="93" y="75"/>
                      <a:pt x="93" y="76"/>
                    </a:cubicBezTo>
                    <a:cubicBezTo>
                      <a:pt x="95" y="85"/>
                      <a:pt x="95" y="85"/>
                      <a:pt x="95" y="85"/>
                    </a:cubicBezTo>
                    <a:cubicBezTo>
                      <a:pt x="96" y="86"/>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7" y="88"/>
                      <a:pt x="97" y="88"/>
                      <a:pt x="97" y="88"/>
                    </a:cubicBezTo>
                    <a:cubicBezTo>
                      <a:pt x="97" y="87"/>
                      <a:pt x="97" y="87"/>
                      <a:pt x="97" y="87"/>
                    </a:cubicBezTo>
                    <a:cubicBezTo>
                      <a:pt x="96" y="87"/>
                      <a:pt x="96" y="87"/>
                      <a:pt x="96" y="87"/>
                    </a:cubicBezTo>
                    <a:cubicBezTo>
                      <a:pt x="97" y="88"/>
                      <a:pt x="97" y="88"/>
                      <a:pt x="97" y="88"/>
                    </a:cubicBezTo>
                    <a:cubicBezTo>
                      <a:pt x="97" y="87"/>
                      <a:pt x="97" y="87"/>
                      <a:pt x="97" y="87"/>
                    </a:cubicBezTo>
                    <a:cubicBezTo>
                      <a:pt x="97" y="87"/>
                      <a:pt x="97" y="87"/>
                      <a:pt x="97" y="87"/>
                    </a:cubicBezTo>
                    <a:cubicBezTo>
                      <a:pt x="97" y="87"/>
                      <a:pt x="97" y="87"/>
                      <a:pt x="97" y="87"/>
                    </a:cubicBezTo>
                    <a:cubicBezTo>
                      <a:pt x="97" y="87"/>
                      <a:pt x="97" y="87"/>
                      <a:pt x="97" y="87"/>
                    </a:cubicBezTo>
                    <a:cubicBezTo>
                      <a:pt x="97" y="87"/>
                      <a:pt x="97" y="87"/>
                      <a:pt x="97" y="87"/>
                    </a:cubicBezTo>
                    <a:cubicBezTo>
                      <a:pt x="97" y="87"/>
                      <a:pt x="97" y="87"/>
                      <a:pt x="97" y="87"/>
                    </a:cubicBezTo>
                    <a:cubicBezTo>
                      <a:pt x="97" y="87"/>
                      <a:pt x="97" y="87"/>
                      <a:pt x="97" y="87"/>
                    </a:cubicBezTo>
                    <a:cubicBezTo>
                      <a:pt x="96" y="86"/>
                      <a:pt x="96" y="86"/>
                      <a:pt x="96" y="86"/>
                    </a:cubicBezTo>
                    <a:cubicBezTo>
                      <a:pt x="68" y="64"/>
                      <a:pt x="68" y="64"/>
                      <a:pt x="68" y="64"/>
                    </a:cubicBezTo>
                    <a:cubicBezTo>
                      <a:pt x="67" y="63"/>
                      <a:pt x="66" y="61"/>
                      <a:pt x="65" y="60"/>
                    </a:cubicBezTo>
                    <a:cubicBezTo>
                      <a:pt x="64" y="58"/>
                      <a:pt x="63" y="56"/>
                      <a:pt x="63" y="55"/>
                    </a:cubicBezTo>
                    <a:cubicBezTo>
                      <a:pt x="63" y="53"/>
                      <a:pt x="63" y="53"/>
                      <a:pt x="63" y="53"/>
                    </a:cubicBezTo>
                    <a:cubicBezTo>
                      <a:pt x="63" y="51"/>
                      <a:pt x="62" y="49"/>
                      <a:pt x="61" y="47"/>
                    </a:cubicBezTo>
                    <a:cubicBezTo>
                      <a:pt x="60" y="45"/>
                      <a:pt x="58" y="43"/>
                      <a:pt x="57" y="42"/>
                    </a:cubicBezTo>
                    <a:cubicBezTo>
                      <a:pt x="54" y="40"/>
                      <a:pt x="54" y="40"/>
                      <a:pt x="54" y="40"/>
                    </a:cubicBezTo>
                    <a:cubicBezTo>
                      <a:pt x="52" y="38"/>
                      <a:pt x="48" y="35"/>
                      <a:pt x="45" y="34"/>
                    </a:cubicBezTo>
                    <a:cubicBezTo>
                      <a:pt x="35" y="26"/>
                      <a:pt x="35" y="26"/>
                      <a:pt x="35" y="26"/>
                    </a:cubicBezTo>
                    <a:cubicBezTo>
                      <a:pt x="33" y="25"/>
                      <a:pt x="32" y="24"/>
                      <a:pt x="30" y="23"/>
                    </a:cubicBezTo>
                    <a:cubicBezTo>
                      <a:pt x="28" y="23"/>
                      <a:pt x="26" y="22"/>
                      <a:pt x="24" y="22"/>
                    </a:cubicBezTo>
                    <a:cubicBezTo>
                      <a:pt x="24" y="22"/>
                      <a:pt x="24" y="22"/>
                      <a:pt x="24" y="22"/>
                    </a:cubicBezTo>
                    <a:cubicBezTo>
                      <a:pt x="24" y="22"/>
                      <a:pt x="24" y="22"/>
                      <a:pt x="24" y="22"/>
                    </a:cubicBezTo>
                    <a:cubicBezTo>
                      <a:pt x="12" y="23"/>
                      <a:pt x="12" y="23"/>
                      <a:pt x="12" y="23"/>
                    </a:cubicBezTo>
                    <a:cubicBezTo>
                      <a:pt x="12" y="23"/>
                      <a:pt x="12" y="23"/>
                      <a:pt x="12" y="23"/>
                    </a:cubicBezTo>
                    <a:cubicBezTo>
                      <a:pt x="11" y="23"/>
                      <a:pt x="11" y="23"/>
                      <a:pt x="11" y="22"/>
                    </a:cubicBezTo>
                    <a:cubicBezTo>
                      <a:pt x="11" y="22"/>
                      <a:pt x="11" y="22"/>
                      <a:pt x="11" y="22"/>
                    </a:cubicBezTo>
                    <a:cubicBezTo>
                      <a:pt x="11" y="22"/>
                      <a:pt x="11" y="22"/>
                      <a:pt x="11" y="22"/>
                    </a:cubicBezTo>
                    <a:cubicBezTo>
                      <a:pt x="10" y="22"/>
                      <a:pt x="10" y="22"/>
                      <a:pt x="10" y="22"/>
                    </a:cubicBezTo>
                    <a:cubicBezTo>
                      <a:pt x="11" y="22"/>
                      <a:pt x="11" y="22"/>
                      <a:pt x="11" y="22"/>
                    </a:cubicBezTo>
                    <a:cubicBezTo>
                      <a:pt x="11" y="22"/>
                      <a:pt x="11" y="22"/>
                      <a:pt x="11" y="22"/>
                    </a:cubicBezTo>
                    <a:cubicBezTo>
                      <a:pt x="10" y="22"/>
                      <a:pt x="10" y="22"/>
                      <a:pt x="10" y="22"/>
                    </a:cubicBezTo>
                    <a:cubicBezTo>
                      <a:pt x="11" y="22"/>
                      <a:pt x="11" y="22"/>
                      <a:pt x="11" y="22"/>
                    </a:cubicBezTo>
                    <a:cubicBezTo>
                      <a:pt x="10" y="22"/>
                      <a:pt x="10" y="22"/>
                      <a:pt x="10" y="22"/>
                    </a:cubicBezTo>
                    <a:cubicBezTo>
                      <a:pt x="11" y="22"/>
                      <a:pt x="11" y="22"/>
                      <a:pt x="11" y="22"/>
                    </a:cubicBezTo>
                    <a:cubicBezTo>
                      <a:pt x="11" y="22"/>
                      <a:pt x="11" y="22"/>
                      <a:pt x="11" y="22"/>
                    </a:cubicBezTo>
                    <a:cubicBezTo>
                      <a:pt x="10" y="22"/>
                      <a:pt x="10" y="22"/>
                      <a:pt x="10" y="22"/>
                    </a:cubicBezTo>
                    <a:cubicBezTo>
                      <a:pt x="11" y="22"/>
                      <a:pt x="11" y="22"/>
                      <a:pt x="11" y="22"/>
                    </a:cubicBezTo>
                    <a:cubicBezTo>
                      <a:pt x="11" y="22"/>
                      <a:pt x="11" y="22"/>
                      <a:pt x="11" y="22"/>
                    </a:cubicBezTo>
                    <a:cubicBezTo>
                      <a:pt x="11" y="21"/>
                      <a:pt x="11" y="21"/>
                      <a:pt x="11" y="21"/>
                    </a:cubicBezTo>
                    <a:cubicBezTo>
                      <a:pt x="11" y="20"/>
                      <a:pt x="10" y="18"/>
                      <a:pt x="9" y="17"/>
                    </a:cubicBezTo>
                    <a:cubicBezTo>
                      <a:pt x="9" y="16"/>
                      <a:pt x="7" y="16"/>
                      <a:pt x="6" y="16"/>
                    </a:cubicBezTo>
                    <a:cubicBezTo>
                      <a:pt x="6" y="15"/>
                      <a:pt x="5" y="15"/>
                      <a:pt x="5" y="15"/>
                    </a:cubicBezTo>
                    <a:cubicBezTo>
                      <a:pt x="5" y="15"/>
                      <a:pt x="5" y="15"/>
                      <a:pt x="5" y="15"/>
                    </a:cubicBezTo>
                    <a:cubicBezTo>
                      <a:pt x="4" y="16"/>
                      <a:pt x="4" y="16"/>
                      <a:pt x="4" y="16"/>
                    </a:cubicBezTo>
                    <a:cubicBezTo>
                      <a:pt x="5" y="16"/>
                      <a:pt x="5" y="16"/>
                      <a:pt x="5" y="16"/>
                    </a:cubicBezTo>
                    <a:cubicBezTo>
                      <a:pt x="5" y="15"/>
                      <a:pt x="5" y="15"/>
                      <a:pt x="5" y="15"/>
                    </a:cubicBezTo>
                    <a:cubicBezTo>
                      <a:pt x="4" y="16"/>
                      <a:pt x="4" y="16"/>
                      <a:pt x="4" y="16"/>
                    </a:cubicBezTo>
                    <a:cubicBezTo>
                      <a:pt x="5" y="16"/>
                      <a:pt x="5" y="16"/>
                      <a:pt x="5" y="16"/>
                    </a:cubicBezTo>
                    <a:cubicBezTo>
                      <a:pt x="4" y="16"/>
                      <a:pt x="4" y="16"/>
                      <a:pt x="4" y="16"/>
                    </a:cubicBezTo>
                    <a:cubicBezTo>
                      <a:pt x="5" y="16"/>
                      <a:pt x="5" y="16"/>
                      <a:pt x="5" y="16"/>
                    </a:cubicBezTo>
                    <a:cubicBezTo>
                      <a:pt x="5" y="16"/>
                      <a:pt x="5" y="16"/>
                      <a:pt x="5" y="16"/>
                    </a:cubicBezTo>
                    <a:cubicBezTo>
                      <a:pt x="4" y="16"/>
                      <a:pt x="4" y="16"/>
                      <a:pt x="4" y="16"/>
                    </a:cubicBezTo>
                    <a:cubicBezTo>
                      <a:pt x="5" y="16"/>
                      <a:pt x="5" y="16"/>
                      <a:pt x="5" y="16"/>
                    </a:cubicBezTo>
                    <a:cubicBezTo>
                      <a:pt x="6" y="15"/>
                      <a:pt x="6" y="14"/>
                      <a:pt x="6" y="13"/>
                    </a:cubicBezTo>
                    <a:cubicBezTo>
                      <a:pt x="6" y="11"/>
                      <a:pt x="6" y="10"/>
                      <a:pt x="5" y="9"/>
                    </a:cubicBezTo>
                    <a:cubicBezTo>
                      <a:pt x="3" y="10"/>
                      <a:pt x="3" y="10"/>
                      <a:pt x="3" y="10"/>
                    </a:cubicBezTo>
                    <a:cubicBezTo>
                      <a:pt x="2" y="12"/>
                      <a:pt x="2" y="12"/>
                      <a:pt x="2" y="12"/>
                    </a:cubicBezTo>
                    <a:cubicBezTo>
                      <a:pt x="2" y="13"/>
                      <a:pt x="2" y="13"/>
                      <a:pt x="2" y="13"/>
                    </a:cubicBezTo>
                    <a:cubicBezTo>
                      <a:pt x="2" y="13"/>
                      <a:pt x="2" y="13"/>
                      <a:pt x="2" y="13"/>
                    </a:cubicBezTo>
                    <a:cubicBezTo>
                      <a:pt x="1" y="14"/>
                      <a:pt x="1" y="15"/>
                      <a:pt x="1" y="16"/>
                    </a:cubicBezTo>
                    <a:cubicBezTo>
                      <a:pt x="1" y="17"/>
                      <a:pt x="2" y="18"/>
                      <a:pt x="2" y="18"/>
                    </a:cubicBezTo>
                    <a:cubicBezTo>
                      <a:pt x="3" y="19"/>
                      <a:pt x="4" y="19"/>
                      <a:pt x="5" y="20"/>
                    </a:cubicBezTo>
                    <a:cubicBezTo>
                      <a:pt x="6" y="20"/>
                      <a:pt x="6" y="20"/>
                      <a:pt x="6" y="20"/>
                    </a:cubicBezTo>
                    <a:cubicBezTo>
                      <a:pt x="7" y="21"/>
                      <a:pt x="7" y="21"/>
                      <a:pt x="7" y="21"/>
                    </a:cubicBezTo>
                    <a:cubicBezTo>
                      <a:pt x="7" y="21"/>
                      <a:pt x="7" y="21"/>
                      <a:pt x="7" y="21"/>
                    </a:cubicBezTo>
                    <a:cubicBezTo>
                      <a:pt x="6" y="22"/>
                      <a:pt x="6" y="22"/>
                      <a:pt x="6" y="22"/>
                    </a:cubicBezTo>
                    <a:cubicBezTo>
                      <a:pt x="6" y="24"/>
                      <a:pt x="7" y="25"/>
                      <a:pt x="8" y="26"/>
                    </a:cubicBezTo>
                    <a:cubicBezTo>
                      <a:pt x="10" y="27"/>
                      <a:pt x="11" y="27"/>
                      <a:pt x="12" y="27"/>
                    </a:cubicBezTo>
                    <a:cubicBezTo>
                      <a:pt x="13" y="27"/>
                      <a:pt x="13" y="27"/>
                      <a:pt x="13" y="27"/>
                    </a:cubicBezTo>
                    <a:cubicBezTo>
                      <a:pt x="24" y="27"/>
                      <a:pt x="24" y="27"/>
                      <a:pt x="24" y="27"/>
                    </a:cubicBezTo>
                    <a:cubicBezTo>
                      <a:pt x="24" y="27"/>
                      <a:pt x="24" y="27"/>
                      <a:pt x="24" y="27"/>
                    </a:cubicBezTo>
                    <a:cubicBezTo>
                      <a:pt x="24" y="27"/>
                      <a:pt x="24" y="27"/>
                      <a:pt x="24" y="27"/>
                    </a:cubicBezTo>
                    <a:cubicBezTo>
                      <a:pt x="25" y="27"/>
                      <a:pt x="27" y="27"/>
                      <a:pt x="28" y="28"/>
                    </a:cubicBezTo>
                    <a:cubicBezTo>
                      <a:pt x="30" y="28"/>
                      <a:pt x="31" y="29"/>
                      <a:pt x="32" y="29"/>
                    </a:cubicBezTo>
                    <a:cubicBezTo>
                      <a:pt x="43" y="37"/>
                      <a:pt x="43" y="37"/>
                      <a:pt x="43" y="37"/>
                    </a:cubicBezTo>
                    <a:cubicBezTo>
                      <a:pt x="45" y="39"/>
                      <a:pt x="49" y="42"/>
                      <a:pt x="52" y="44"/>
                    </a:cubicBezTo>
                    <a:cubicBezTo>
                      <a:pt x="54" y="45"/>
                      <a:pt x="54" y="45"/>
                      <a:pt x="54" y="45"/>
                    </a:cubicBezTo>
                    <a:cubicBezTo>
                      <a:pt x="55" y="46"/>
                      <a:pt x="56" y="47"/>
                      <a:pt x="57" y="49"/>
                    </a:cubicBezTo>
                    <a:cubicBezTo>
                      <a:pt x="58" y="51"/>
                      <a:pt x="58" y="52"/>
                      <a:pt x="59" y="54"/>
                    </a:cubicBezTo>
                    <a:cubicBezTo>
                      <a:pt x="59" y="55"/>
                      <a:pt x="59" y="55"/>
                      <a:pt x="59" y="55"/>
                    </a:cubicBezTo>
                    <a:cubicBezTo>
                      <a:pt x="59" y="58"/>
                      <a:pt x="60" y="60"/>
                      <a:pt x="61" y="62"/>
                    </a:cubicBezTo>
                    <a:cubicBezTo>
                      <a:pt x="62" y="64"/>
                      <a:pt x="64" y="66"/>
                      <a:pt x="65" y="67"/>
                    </a:cubicBezTo>
                    <a:cubicBezTo>
                      <a:pt x="93" y="90"/>
                      <a:pt x="93" y="90"/>
                      <a:pt x="93" y="90"/>
                    </a:cubicBezTo>
                    <a:cubicBezTo>
                      <a:pt x="94" y="90"/>
                      <a:pt x="95" y="91"/>
                      <a:pt x="97" y="91"/>
                    </a:cubicBezTo>
                    <a:cubicBezTo>
                      <a:pt x="98" y="91"/>
                      <a:pt x="99" y="90"/>
                      <a:pt x="99" y="89"/>
                    </a:cubicBezTo>
                    <a:cubicBezTo>
                      <a:pt x="100" y="89"/>
                      <a:pt x="100" y="88"/>
                      <a:pt x="100" y="87"/>
                    </a:cubicBezTo>
                    <a:cubicBezTo>
                      <a:pt x="100" y="86"/>
                      <a:pt x="100" y="85"/>
                      <a:pt x="100" y="84"/>
                    </a:cubicBezTo>
                    <a:cubicBezTo>
                      <a:pt x="97" y="75"/>
                      <a:pt x="97" y="75"/>
                      <a:pt x="97" y="75"/>
                    </a:cubicBezTo>
                    <a:cubicBezTo>
                      <a:pt x="97" y="74"/>
                      <a:pt x="97" y="73"/>
                      <a:pt x="97" y="72"/>
                    </a:cubicBezTo>
                    <a:cubicBezTo>
                      <a:pt x="97" y="71"/>
                      <a:pt x="97" y="70"/>
                      <a:pt x="97" y="70"/>
                    </a:cubicBezTo>
                    <a:cubicBezTo>
                      <a:pt x="98" y="69"/>
                      <a:pt x="98" y="69"/>
                      <a:pt x="98" y="69"/>
                    </a:cubicBezTo>
                    <a:cubicBezTo>
                      <a:pt x="98" y="69"/>
                      <a:pt x="98" y="69"/>
                      <a:pt x="98" y="69"/>
                    </a:cubicBezTo>
                    <a:cubicBezTo>
                      <a:pt x="99" y="68"/>
                      <a:pt x="100" y="66"/>
                      <a:pt x="101" y="65"/>
                    </a:cubicBezTo>
                    <a:cubicBezTo>
                      <a:pt x="101" y="63"/>
                      <a:pt x="102" y="61"/>
                      <a:pt x="102" y="59"/>
                    </a:cubicBezTo>
                    <a:cubicBezTo>
                      <a:pt x="102" y="58"/>
                      <a:pt x="102" y="58"/>
                      <a:pt x="102" y="58"/>
                    </a:cubicBezTo>
                    <a:cubicBezTo>
                      <a:pt x="101" y="40"/>
                      <a:pt x="101" y="40"/>
                      <a:pt x="101" y="40"/>
                    </a:cubicBezTo>
                    <a:cubicBezTo>
                      <a:pt x="101" y="38"/>
                      <a:pt x="100" y="35"/>
                      <a:pt x="99" y="34"/>
                    </a:cubicBezTo>
                    <a:cubicBezTo>
                      <a:pt x="98" y="32"/>
                      <a:pt x="97" y="30"/>
                      <a:pt x="95" y="29"/>
                    </a:cubicBezTo>
                    <a:cubicBezTo>
                      <a:pt x="70" y="16"/>
                      <a:pt x="70" y="16"/>
                      <a:pt x="70" y="16"/>
                    </a:cubicBezTo>
                    <a:cubicBezTo>
                      <a:pt x="69" y="16"/>
                      <a:pt x="68" y="15"/>
                      <a:pt x="67" y="14"/>
                    </a:cubicBezTo>
                    <a:cubicBezTo>
                      <a:pt x="66" y="13"/>
                      <a:pt x="65" y="12"/>
                      <a:pt x="65" y="12"/>
                    </a:cubicBezTo>
                    <a:cubicBezTo>
                      <a:pt x="65" y="10"/>
                      <a:pt x="63" y="10"/>
                      <a:pt x="62" y="9"/>
                    </a:cubicBezTo>
                    <a:cubicBezTo>
                      <a:pt x="61" y="8"/>
                      <a:pt x="59" y="8"/>
                      <a:pt x="58" y="8"/>
                    </a:cubicBezTo>
                    <a:cubicBezTo>
                      <a:pt x="56" y="8"/>
                      <a:pt x="55" y="8"/>
                      <a:pt x="53" y="9"/>
                    </a:cubicBezTo>
                    <a:cubicBezTo>
                      <a:pt x="52" y="9"/>
                      <a:pt x="51" y="10"/>
                      <a:pt x="50" y="10"/>
                    </a:cubicBezTo>
                    <a:cubicBezTo>
                      <a:pt x="50" y="10"/>
                      <a:pt x="50" y="10"/>
                      <a:pt x="50" y="10"/>
                    </a:cubicBezTo>
                    <a:cubicBezTo>
                      <a:pt x="50" y="10"/>
                      <a:pt x="50" y="10"/>
                      <a:pt x="50" y="10"/>
                    </a:cubicBezTo>
                    <a:cubicBezTo>
                      <a:pt x="50" y="11"/>
                      <a:pt x="50" y="11"/>
                      <a:pt x="50" y="11"/>
                    </a:cubicBezTo>
                    <a:cubicBezTo>
                      <a:pt x="50" y="10"/>
                      <a:pt x="50" y="10"/>
                      <a:pt x="50" y="10"/>
                    </a:cubicBezTo>
                    <a:cubicBezTo>
                      <a:pt x="50" y="10"/>
                      <a:pt x="50" y="10"/>
                      <a:pt x="50" y="10"/>
                    </a:cubicBezTo>
                    <a:cubicBezTo>
                      <a:pt x="50" y="11"/>
                      <a:pt x="50" y="11"/>
                      <a:pt x="50" y="11"/>
                    </a:cubicBezTo>
                    <a:cubicBezTo>
                      <a:pt x="50" y="10"/>
                      <a:pt x="50" y="10"/>
                      <a:pt x="50" y="10"/>
                    </a:cubicBezTo>
                    <a:cubicBezTo>
                      <a:pt x="50" y="10"/>
                      <a:pt x="50" y="10"/>
                      <a:pt x="50" y="10"/>
                    </a:cubicBezTo>
                    <a:cubicBezTo>
                      <a:pt x="50" y="10"/>
                      <a:pt x="50" y="10"/>
                      <a:pt x="50" y="10"/>
                    </a:cubicBezTo>
                    <a:cubicBezTo>
                      <a:pt x="49" y="10"/>
                      <a:pt x="48" y="10"/>
                      <a:pt x="46" y="9"/>
                    </a:cubicBezTo>
                    <a:cubicBezTo>
                      <a:pt x="39" y="3"/>
                      <a:pt x="39" y="3"/>
                      <a:pt x="39" y="3"/>
                    </a:cubicBezTo>
                    <a:cubicBezTo>
                      <a:pt x="37" y="2"/>
                      <a:pt x="36" y="2"/>
                      <a:pt x="34" y="1"/>
                    </a:cubicBezTo>
                    <a:cubicBezTo>
                      <a:pt x="32" y="0"/>
                      <a:pt x="30" y="0"/>
                      <a:pt x="28" y="0"/>
                    </a:cubicBezTo>
                    <a:cubicBezTo>
                      <a:pt x="27" y="0"/>
                      <a:pt x="25" y="0"/>
                      <a:pt x="24" y="1"/>
                    </a:cubicBezTo>
                    <a:cubicBezTo>
                      <a:pt x="23" y="1"/>
                      <a:pt x="23" y="1"/>
                      <a:pt x="22" y="2"/>
                    </a:cubicBezTo>
                    <a:cubicBezTo>
                      <a:pt x="22" y="2"/>
                      <a:pt x="21" y="3"/>
                      <a:pt x="21" y="4"/>
                    </a:cubicBezTo>
                    <a:cubicBezTo>
                      <a:pt x="21" y="5"/>
                      <a:pt x="20" y="6"/>
                      <a:pt x="19" y="7"/>
                    </a:cubicBezTo>
                    <a:cubicBezTo>
                      <a:pt x="19" y="7"/>
                      <a:pt x="19" y="7"/>
                      <a:pt x="19" y="7"/>
                    </a:cubicBezTo>
                    <a:cubicBezTo>
                      <a:pt x="19" y="7"/>
                      <a:pt x="19" y="7"/>
                      <a:pt x="19" y="7"/>
                    </a:cubicBezTo>
                    <a:cubicBezTo>
                      <a:pt x="20" y="8"/>
                      <a:pt x="20" y="8"/>
                      <a:pt x="20" y="8"/>
                    </a:cubicBezTo>
                    <a:cubicBezTo>
                      <a:pt x="19" y="7"/>
                      <a:pt x="19" y="7"/>
                      <a:pt x="19" y="7"/>
                    </a:cubicBezTo>
                    <a:cubicBezTo>
                      <a:pt x="19" y="7"/>
                      <a:pt x="19" y="7"/>
                      <a:pt x="19" y="7"/>
                    </a:cubicBezTo>
                    <a:cubicBezTo>
                      <a:pt x="20" y="8"/>
                      <a:pt x="20" y="8"/>
                      <a:pt x="20" y="8"/>
                    </a:cubicBezTo>
                    <a:cubicBezTo>
                      <a:pt x="19" y="7"/>
                      <a:pt x="19" y="7"/>
                      <a:pt x="19" y="7"/>
                    </a:cubicBezTo>
                    <a:cubicBezTo>
                      <a:pt x="19" y="7"/>
                      <a:pt x="19" y="7"/>
                      <a:pt x="19" y="7"/>
                    </a:cubicBezTo>
                    <a:cubicBezTo>
                      <a:pt x="19" y="7"/>
                      <a:pt x="19" y="7"/>
                      <a:pt x="19" y="7"/>
                    </a:cubicBezTo>
                    <a:cubicBezTo>
                      <a:pt x="19" y="7"/>
                      <a:pt x="17" y="6"/>
                      <a:pt x="16" y="6"/>
                    </a:cubicBezTo>
                    <a:cubicBezTo>
                      <a:pt x="15" y="5"/>
                      <a:pt x="15" y="5"/>
                      <a:pt x="15" y="5"/>
                    </a:cubicBezTo>
                    <a:cubicBezTo>
                      <a:pt x="13" y="4"/>
                      <a:pt x="10" y="3"/>
                      <a:pt x="8" y="3"/>
                    </a:cubicBezTo>
                    <a:cubicBezTo>
                      <a:pt x="7" y="3"/>
                      <a:pt x="5" y="3"/>
                      <a:pt x="4" y="4"/>
                    </a:cubicBezTo>
                    <a:cubicBezTo>
                      <a:pt x="4" y="4"/>
                      <a:pt x="4" y="4"/>
                      <a:pt x="4" y="4"/>
                    </a:cubicBezTo>
                    <a:cubicBezTo>
                      <a:pt x="4" y="4"/>
                      <a:pt x="4" y="4"/>
                      <a:pt x="4" y="4"/>
                    </a:cubicBezTo>
                    <a:cubicBezTo>
                      <a:pt x="2" y="5"/>
                      <a:pt x="1" y="7"/>
                      <a:pt x="0" y="9"/>
                    </a:cubicBezTo>
                    <a:cubicBezTo>
                      <a:pt x="0" y="10"/>
                      <a:pt x="1" y="11"/>
                      <a:pt x="2" y="12"/>
                    </a:cubicBezTo>
                    <a:lnTo>
                      <a:pt x="3" y="10"/>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0" name="Freeform 283"/>
              <p:cNvSpPr>
                <a:spLocks/>
              </p:cNvSpPr>
              <p:nvPr/>
            </p:nvSpPr>
            <p:spPr bwMode="auto">
              <a:xfrm>
                <a:off x="-3747136" y="2502248"/>
                <a:ext cx="2043643" cy="2208892"/>
              </a:xfrm>
              <a:custGeom>
                <a:avLst/>
                <a:gdLst/>
                <a:ahLst/>
                <a:cxnLst>
                  <a:cxn ang="0">
                    <a:pos x="149" y="233"/>
                  </a:cxn>
                  <a:cxn ang="0">
                    <a:pos x="200" y="200"/>
                  </a:cxn>
                  <a:cxn ang="0">
                    <a:pos x="136" y="153"/>
                  </a:cxn>
                  <a:cxn ang="0">
                    <a:pos x="118" y="159"/>
                  </a:cxn>
                  <a:cxn ang="0">
                    <a:pos x="91" y="153"/>
                  </a:cxn>
                  <a:cxn ang="0">
                    <a:pos x="125" y="110"/>
                  </a:cxn>
                  <a:cxn ang="0">
                    <a:pos x="135" y="95"/>
                  </a:cxn>
                  <a:cxn ang="0">
                    <a:pos x="144" y="108"/>
                  </a:cxn>
                  <a:cxn ang="0">
                    <a:pos x="176" y="71"/>
                  </a:cxn>
                  <a:cxn ang="0">
                    <a:pos x="146" y="91"/>
                  </a:cxn>
                  <a:cxn ang="0">
                    <a:pos x="186" y="35"/>
                  </a:cxn>
                  <a:cxn ang="0">
                    <a:pos x="206" y="57"/>
                  </a:cxn>
                  <a:cxn ang="0">
                    <a:pos x="376" y="30"/>
                  </a:cxn>
                  <a:cxn ang="0">
                    <a:pos x="540" y="125"/>
                  </a:cxn>
                  <a:cxn ang="0">
                    <a:pos x="499" y="130"/>
                  </a:cxn>
                  <a:cxn ang="0">
                    <a:pos x="471" y="177"/>
                  </a:cxn>
                  <a:cxn ang="0">
                    <a:pos x="513" y="269"/>
                  </a:cxn>
                  <a:cxn ang="0">
                    <a:pos x="475" y="332"/>
                  </a:cxn>
                  <a:cxn ang="0">
                    <a:pos x="488" y="385"/>
                  </a:cxn>
                  <a:cxn ang="0">
                    <a:pos x="462" y="329"/>
                  </a:cxn>
                  <a:cxn ang="0">
                    <a:pos x="380" y="349"/>
                  </a:cxn>
                  <a:cxn ang="0">
                    <a:pos x="380" y="350"/>
                  </a:cxn>
                  <a:cxn ang="0">
                    <a:pos x="260" y="232"/>
                  </a:cxn>
                  <a:cxn ang="0">
                    <a:pos x="295" y="281"/>
                  </a:cxn>
                  <a:cxn ang="0">
                    <a:pos x="236" y="336"/>
                  </a:cxn>
                  <a:cxn ang="0">
                    <a:pos x="223" y="451"/>
                  </a:cxn>
                  <a:cxn ang="0">
                    <a:pos x="142" y="582"/>
                  </a:cxn>
                  <a:cxn ang="0">
                    <a:pos x="71" y="361"/>
                  </a:cxn>
                  <a:cxn ang="0">
                    <a:pos x="73" y="364"/>
                  </a:cxn>
                  <a:cxn ang="0">
                    <a:pos x="142" y="587"/>
                  </a:cxn>
                  <a:cxn ang="0">
                    <a:pos x="226" y="449"/>
                  </a:cxn>
                  <a:cxn ang="0">
                    <a:pos x="239" y="332"/>
                  </a:cxn>
                  <a:cxn ang="0">
                    <a:pos x="206" y="251"/>
                  </a:cxn>
                  <a:cxn ang="0">
                    <a:pos x="301" y="278"/>
                  </a:cxn>
                  <a:cxn ang="0">
                    <a:pos x="298" y="266"/>
                  </a:cxn>
                  <a:cxn ang="0">
                    <a:pos x="376" y="350"/>
                  </a:cxn>
                  <a:cxn ang="0">
                    <a:pos x="459" y="336"/>
                  </a:cxn>
                  <a:cxn ang="0">
                    <a:pos x="473" y="335"/>
                  </a:cxn>
                  <a:cxn ang="0">
                    <a:pos x="473" y="336"/>
                  </a:cxn>
                  <a:cxn ang="0">
                    <a:pos x="516" y="242"/>
                  </a:cxn>
                  <a:cxn ang="0">
                    <a:pos x="475" y="179"/>
                  </a:cxn>
                  <a:cxn ang="0">
                    <a:pos x="501" y="123"/>
                  </a:cxn>
                  <a:cxn ang="0">
                    <a:pos x="542" y="118"/>
                  </a:cxn>
                  <a:cxn ang="0">
                    <a:pos x="299" y="0"/>
                  </a:cxn>
                  <a:cxn ang="0">
                    <a:pos x="199" y="48"/>
                  </a:cxn>
                  <a:cxn ang="0">
                    <a:pos x="197" y="48"/>
                  </a:cxn>
                  <a:cxn ang="0">
                    <a:pos x="206" y="38"/>
                  </a:cxn>
                  <a:cxn ang="0">
                    <a:pos x="138" y="85"/>
                  </a:cxn>
                  <a:cxn ang="0">
                    <a:pos x="171" y="57"/>
                  </a:cxn>
                  <a:cxn ang="0">
                    <a:pos x="175" y="75"/>
                  </a:cxn>
                  <a:cxn ang="0">
                    <a:pos x="182" y="74"/>
                  </a:cxn>
                  <a:cxn ang="0">
                    <a:pos x="145" y="106"/>
                  </a:cxn>
                  <a:cxn ang="0">
                    <a:pos x="125" y="106"/>
                  </a:cxn>
                  <a:cxn ang="0">
                    <a:pos x="68" y="160"/>
                  </a:cxn>
                  <a:cxn ang="0">
                    <a:pos x="134" y="185"/>
                  </a:cxn>
                  <a:cxn ang="0">
                    <a:pos x="139" y="157"/>
                  </a:cxn>
                  <a:cxn ang="0">
                    <a:pos x="171" y="181"/>
                  </a:cxn>
                  <a:cxn ang="0">
                    <a:pos x="173" y="187"/>
                  </a:cxn>
                  <a:cxn ang="0">
                    <a:pos x="195" y="229"/>
                  </a:cxn>
                  <a:cxn ang="0">
                    <a:pos x="122" y="196"/>
                  </a:cxn>
                </a:cxnLst>
                <a:rect l="0" t="0" r="r" b="b"/>
                <a:pathLst>
                  <a:path w="544" h="587">
                    <a:moveTo>
                      <a:pt x="3" y="312"/>
                    </a:moveTo>
                    <a:cubicBezTo>
                      <a:pt x="5" y="311"/>
                      <a:pt x="5" y="311"/>
                      <a:pt x="5" y="311"/>
                    </a:cubicBezTo>
                    <a:cubicBezTo>
                      <a:pt x="5" y="310"/>
                      <a:pt x="4" y="309"/>
                      <a:pt x="4" y="308"/>
                    </a:cubicBezTo>
                    <a:cubicBezTo>
                      <a:pt x="4" y="306"/>
                      <a:pt x="5" y="302"/>
                      <a:pt x="6" y="301"/>
                    </a:cubicBezTo>
                    <a:cubicBezTo>
                      <a:pt x="46" y="220"/>
                      <a:pt x="46" y="220"/>
                      <a:pt x="46" y="220"/>
                    </a:cubicBezTo>
                    <a:cubicBezTo>
                      <a:pt x="47" y="219"/>
                      <a:pt x="48" y="218"/>
                      <a:pt x="49" y="217"/>
                    </a:cubicBezTo>
                    <a:cubicBezTo>
                      <a:pt x="50" y="215"/>
                      <a:pt x="52" y="215"/>
                      <a:pt x="53" y="214"/>
                    </a:cubicBezTo>
                    <a:cubicBezTo>
                      <a:pt x="117" y="198"/>
                      <a:pt x="117" y="198"/>
                      <a:pt x="117" y="198"/>
                    </a:cubicBezTo>
                    <a:cubicBezTo>
                      <a:pt x="118" y="198"/>
                      <a:pt x="118" y="198"/>
                      <a:pt x="118" y="198"/>
                    </a:cubicBezTo>
                    <a:cubicBezTo>
                      <a:pt x="118" y="198"/>
                      <a:pt x="118" y="198"/>
                      <a:pt x="119" y="199"/>
                    </a:cubicBezTo>
                    <a:cubicBezTo>
                      <a:pt x="119" y="199"/>
                      <a:pt x="120" y="200"/>
                      <a:pt x="120" y="201"/>
                    </a:cubicBezTo>
                    <a:cubicBezTo>
                      <a:pt x="120" y="212"/>
                      <a:pt x="120" y="212"/>
                      <a:pt x="120" y="212"/>
                    </a:cubicBezTo>
                    <a:cubicBezTo>
                      <a:pt x="120" y="214"/>
                      <a:pt x="121" y="216"/>
                      <a:pt x="122" y="218"/>
                    </a:cubicBezTo>
                    <a:cubicBezTo>
                      <a:pt x="123" y="220"/>
                      <a:pt x="125" y="222"/>
                      <a:pt x="127" y="223"/>
                    </a:cubicBezTo>
                    <a:cubicBezTo>
                      <a:pt x="145" y="232"/>
                      <a:pt x="145" y="232"/>
                      <a:pt x="145" y="232"/>
                    </a:cubicBezTo>
                    <a:cubicBezTo>
                      <a:pt x="146" y="233"/>
                      <a:pt x="148" y="233"/>
                      <a:pt x="149" y="233"/>
                    </a:cubicBezTo>
                    <a:cubicBezTo>
                      <a:pt x="152" y="233"/>
                      <a:pt x="154" y="232"/>
                      <a:pt x="156" y="231"/>
                    </a:cubicBezTo>
                    <a:cubicBezTo>
                      <a:pt x="159" y="228"/>
                      <a:pt x="159" y="228"/>
                      <a:pt x="159" y="228"/>
                    </a:cubicBezTo>
                    <a:cubicBezTo>
                      <a:pt x="160" y="228"/>
                      <a:pt x="162" y="227"/>
                      <a:pt x="163" y="227"/>
                    </a:cubicBezTo>
                    <a:cubicBezTo>
                      <a:pt x="164" y="227"/>
                      <a:pt x="165" y="228"/>
                      <a:pt x="166" y="228"/>
                    </a:cubicBezTo>
                    <a:cubicBezTo>
                      <a:pt x="172" y="233"/>
                      <a:pt x="172" y="233"/>
                      <a:pt x="172" y="233"/>
                    </a:cubicBezTo>
                    <a:cubicBezTo>
                      <a:pt x="174" y="234"/>
                      <a:pt x="177" y="235"/>
                      <a:pt x="179" y="235"/>
                    </a:cubicBezTo>
                    <a:cubicBezTo>
                      <a:pt x="181" y="235"/>
                      <a:pt x="182" y="234"/>
                      <a:pt x="184" y="233"/>
                    </a:cubicBezTo>
                    <a:cubicBezTo>
                      <a:pt x="185" y="232"/>
                      <a:pt x="185" y="232"/>
                      <a:pt x="185" y="232"/>
                    </a:cubicBezTo>
                    <a:cubicBezTo>
                      <a:pt x="186" y="232"/>
                      <a:pt x="187" y="232"/>
                      <a:pt x="188" y="232"/>
                    </a:cubicBezTo>
                    <a:cubicBezTo>
                      <a:pt x="190" y="232"/>
                      <a:pt x="191" y="232"/>
                      <a:pt x="192" y="233"/>
                    </a:cubicBezTo>
                    <a:cubicBezTo>
                      <a:pt x="194" y="234"/>
                      <a:pt x="194" y="234"/>
                      <a:pt x="194" y="234"/>
                    </a:cubicBezTo>
                    <a:cubicBezTo>
                      <a:pt x="195" y="235"/>
                      <a:pt x="196" y="235"/>
                      <a:pt x="197" y="235"/>
                    </a:cubicBezTo>
                    <a:cubicBezTo>
                      <a:pt x="199" y="235"/>
                      <a:pt x="200" y="234"/>
                      <a:pt x="201" y="233"/>
                    </a:cubicBezTo>
                    <a:cubicBezTo>
                      <a:pt x="202" y="232"/>
                      <a:pt x="202" y="231"/>
                      <a:pt x="202" y="229"/>
                    </a:cubicBezTo>
                    <a:cubicBezTo>
                      <a:pt x="202" y="206"/>
                      <a:pt x="202" y="206"/>
                      <a:pt x="202" y="206"/>
                    </a:cubicBezTo>
                    <a:cubicBezTo>
                      <a:pt x="202" y="204"/>
                      <a:pt x="201" y="202"/>
                      <a:pt x="200" y="200"/>
                    </a:cubicBezTo>
                    <a:cubicBezTo>
                      <a:pt x="199" y="198"/>
                      <a:pt x="197" y="197"/>
                      <a:pt x="195" y="196"/>
                    </a:cubicBezTo>
                    <a:cubicBezTo>
                      <a:pt x="183" y="192"/>
                      <a:pt x="183" y="192"/>
                      <a:pt x="183" y="192"/>
                    </a:cubicBezTo>
                    <a:cubicBezTo>
                      <a:pt x="182" y="192"/>
                      <a:pt x="181" y="191"/>
                      <a:pt x="180" y="190"/>
                    </a:cubicBezTo>
                    <a:cubicBezTo>
                      <a:pt x="179" y="189"/>
                      <a:pt x="178" y="188"/>
                      <a:pt x="177" y="186"/>
                    </a:cubicBezTo>
                    <a:cubicBezTo>
                      <a:pt x="176" y="181"/>
                      <a:pt x="176" y="181"/>
                      <a:pt x="176" y="181"/>
                    </a:cubicBezTo>
                    <a:cubicBezTo>
                      <a:pt x="176" y="180"/>
                      <a:pt x="175" y="179"/>
                      <a:pt x="174" y="178"/>
                    </a:cubicBezTo>
                    <a:cubicBezTo>
                      <a:pt x="174" y="178"/>
                      <a:pt x="173" y="177"/>
                      <a:pt x="171" y="177"/>
                    </a:cubicBezTo>
                    <a:cubicBezTo>
                      <a:pt x="170" y="177"/>
                      <a:pt x="170" y="177"/>
                      <a:pt x="169" y="178"/>
                    </a:cubicBezTo>
                    <a:cubicBezTo>
                      <a:pt x="168" y="178"/>
                      <a:pt x="168" y="179"/>
                      <a:pt x="167" y="180"/>
                    </a:cubicBezTo>
                    <a:cubicBezTo>
                      <a:pt x="164" y="185"/>
                      <a:pt x="164" y="185"/>
                      <a:pt x="164" y="185"/>
                    </a:cubicBezTo>
                    <a:cubicBezTo>
                      <a:pt x="163" y="186"/>
                      <a:pt x="163" y="186"/>
                      <a:pt x="163" y="186"/>
                    </a:cubicBezTo>
                    <a:cubicBezTo>
                      <a:pt x="162" y="186"/>
                      <a:pt x="162" y="186"/>
                      <a:pt x="161" y="185"/>
                    </a:cubicBezTo>
                    <a:cubicBezTo>
                      <a:pt x="143" y="156"/>
                      <a:pt x="143" y="156"/>
                      <a:pt x="143" y="156"/>
                    </a:cubicBezTo>
                    <a:cubicBezTo>
                      <a:pt x="143" y="155"/>
                      <a:pt x="142" y="154"/>
                      <a:pt x="141" y="154"/>
                    </a:cubicBezTo>
                    <a:cubicBezTo>
                      <a:pt x="141" y="153"/>
                      <a:pt x="140" y="153"/>
                      <a:pt x="138" y="153"/>
                    </a:cubicBezTo>
                    <a:cubicBezTo>
                      <a:pt x="138" y="153"/>
                      <a:pt x="137" y="153"/>
                      <a:pt x="136" y="153"/>
                    </a:cubicBezTo>
                    <a:cubicBezTo>
                      <a:pt x="135" y="154"/>
                      <a:pt x="135" y="154"/>
                      <a:pt x="135" y="155"/>
                    </a:cubicBezTo>
                    <a:cubicBezTo>
                      <a:pt x="134" y="156"/>
                      <a:pt x="134" y="157"/>
                      <a:pt x="134" y="159"/>
                    </a:cubicBezTo>
                    <a:cubicBezTo>
                      <a:pt x="134" y="161"/>
                      <a:pt x="135" y="164"/>
                      <a:pt x="136" y="166"/>
                    </a:cubicBezTo>
                    <a:cubicBezTo>
                      <a:pt x="141" y="175"/>
                      <a:pt x="141" y="175"/>
                      <a:pt x="141" y="175"/>
                    </a:cubicBezTo>
                    <a:cubicBezTo>
                      <a:pt x="141" y="176"/>
                      <a:pt x="142" y="177"/>
                      <a:pt x="142" y="179"/>
                    </a:cubicBezTo>
                    <a:cubicBezTo>
                      <a:pt x="142" y="180"/>
                      <a:pt x="141" y="182"/>
                      <a:pt x="141" y="183"/>
                    </a:cubicBezTo>
                    <a:cubicBezTo>
                      <a:pt x="141" y="183"/>
                      <a:pt x="141" y="183"/>
                      <a:pt x="141" y="183"/>
                    </a:cubicBezTo>
                    <a:cubicBezTo>
                      <a:pt x="140" y="184"/>
                      <a:pt x="140" y="184"/>
                      <a:pt x="140" y="184"/>
                    </a:cubicBezTo>
                    <a:cubicBezTo>
                      <a:pt x="140" y="184"/>
                      <a:pt x="140" y="184"/>
                      <a:pt x="140" y="184"/>
                    </a:cubicBezTo>
                    <a:cubicBezTo>
                      <a:pt x="140" y="184"/>
                      <a:pt x="140" y="184"/>
                      <a:pt x="140" y="184"/>
                    </a:cubicBezTo>
                    <a:cubicBezTo>
                      <a:pt x="139" y="185"/>
                      <a:pt x="139" y="185"/>
                      <a:pt x="139" y="185"/>
                    </a:cubicBezTo>
                    <a:cubicBezTo>
                      <a:pt x="139" y="184"/>
                      <a:pt x="139" y="184"/>
                      <a:pt x="139" y="184"/>
                    </a:cubicBezTo>
                    <a:cubicBezTo>
                      <a:pt x="138" y="184"/>
                      <a:pt x="138" y="184"/>
                      <a:pt x="138" y="183"/>
                    </a:cubicBezTo>
                    <a:cubicBezTo>
                      <a:pt x="129" y="163"/>
                      <a:pt x="129" y="163"/>
                      <a:pt x="129" y="163"/>
                    </a:cubicBezTo>
                    <a:cubicBezTo>
                      <a:pt x="127" y="160"/>
                      <a:pt x="124" y="158"/>
                      <a:pt x="121" y="158"/>
                    </a:cubicBezTo>
                    <a:cubicBezTo>
                      <a:pt x="120" y="158"/>
                      <a:pt x="119" y="158"/>
                      <a:pt x="118" y="159"/>
                    </a:cubicBezTo>
                    <a:cubicBezTo>
                      <a:pt x="105" y="165"/>
                      <a:pt x="105" y="165"/>
                      <a:pt x="105" y="165"/>
                    </a:cubicBezTo>
                    <a:cubicBezTo>
                      <a:pt x="102" y="167"/>
                      <a:pt x="98" y="170"/>
                      <a:pt x="96" y="173"/>
                    </a:cubicBezTo>
                    <a:cubicBezTo>
                      <a:pt x="86" y="187"/>
                      <a:pt x="86" y="187"/>
                      <a:pt x="86" y="187"/>
                    </a:cubicBezTo>
                    <a:cubicBezTo>
                      <a:pt x="85" y="188"/>
                      <a:pt x="84" y="189"/>
                      <a:pt x="83" y="190"/>
                    </a:cubicBezTo>
                    <a:cubicBezTo>
                      <a:pt x="81" y="191"/>
                      <a:pt x="80" y="191"/>
                      <a:pt x="79" y="191"/>
                    </a:cubicBezTo>
                    <a:cubicBezTo>
                      <a:pt x="62" y="192"/>
                      <a:pt x="62" y="192"/>
                      <a:pt x="62" y="192"/>
                    </a:cubicBezTo>
                    <a:cubicBezTo>
                      <a:pt x="61" y="192"/>
                      <a:pt x="61" y="192"/>
                      <a:pt x="61" y="192"/>
                    </a:cubicBezTo>
                    <a:cubicBezTo>
                      <a:pt x="61" y="192"/>
                      <a:pt x="61" y="192"/>
                      <a:pt x="61" y="192"/>
                    </a:cubicBezTo>
                    <a:cubicBezTo>
                      <a:pt x="60" y="192"/>
                      <a:pt x="60" y="191"/>
                      <a:pt x="60" y="190"/>
                    </a:cubicBezTo>
                    <a:cubicBezTo>
                      <a:pt x="60" y="189"/>
                      <a:pt x="60" y="189"/>
                      <a:pt x="60" y="189"/>
                    </a:cubicBezTo>
                    <a:cubicBezTo>
                      <a:pt x="64" y="170"/>
                      <a:pt x="64" y="170"/>
                      <a:pt x="64" y="170"/>
                    </a:cubicBezTo>
                    <a:cubicBezTo>
                      <a:pt x="65" y="169"/>
                      <a:pt x="66" y="167"/>
                      <a:pt x="67" y="166"/>
                    </a:cubicBezTo>
                    <a:cubicBezTo>
                      <a:pt x="67" y="165"/>
                      <a:pt x="69" y="164"/>
                      <a:pt x="69" y="164"/>
                    </a:cubicBezTo>
                    <a:cubicBezTo>
                      <a:pt x="82" y="162"/>
                      <a:pt x="82" y="162"/>
                      <a:pt x="82" y="162"/>
                    </a:cubicBezTo>
                    <a:cubicBezTo>
                      <a:pt x="84" y="161"/>
                      <a:pt x="86" y="160"/>
                      <a:pt x="87" y="158"/>
                    </a:cubicBezTo>
                    <a:cubicBezTo>
                      <a:pt x="89" y="157"/>
                      <a:pt x="90" y="155"/>
                      <a:pt x="91" y="153"/>
                    </a:cubicBezTo>
                    <a:cubicBezTo>
                      <a:pt x="91" y="151"/>
                      <a:pt x="91" y="151"/>
                      <a:pt x="91" y="151"/>
                    </a:cubicBezTo>
                    <a:cubicBezTo>
                      <a:pt x="92" y="150"/>
                      <a:pt x="92" y="148"/>
                      <a:pt x="92" y="147"/>
                    </a:cubicBezTo>
                    <a:cubicBezTo>
                      <a:pt x="92" y="144"/>
                      <a:pt x="91" y="141"/>
                      <a:pt x="90" y="139"/>
                    </a:cubicBezTo>
                    <a:cubicBezTo>
                      <a:pt x="89" y="138"/>
                      <a:pt x="89" y="138"/>
                      <a:pt x="89" y="138"/>
                    </a:cubicBezTo>
                    <a:cubicBezTo>
                      <a:pt x="89" y="138"/>
                      <a:pt x="90" y="137"/>
                      <a:pt x="91" y="136"/>
                    </a:cubicBezTo>
                    <a:cubicBezTo>
                      <a:pt x="109" y="126"/>
                      <a:pt x="109" y="126"/>
                      <a:pt x="109" y="126"/>
                    </a:cubicBezTo>
                    <a:cubicBezTo>
                      <a:pt x="112" y="124"/>
                      <a:pt x="116" y="121"/>
                      <a:pt x="118" y="118"/>
                    </a:cubicBezTo>
                    <a:cubicBezTo>
                      <a:pt x="120" y="114"/>
                      <a:pt x="120" y="114"/>
                      <a:pt x="120" y="114"/>
                    </a:cubicBezTo>
                    <a:cubicBezTo>
                      <a:pt x="121" y="113"/>
                      <a:pt x="122" y="112"/>
                      <a:pt x="123" y="111"/>
                    </a:cubicBezTo>
                    <a:cubicBezTo>
                      <a:pt x="124" y="111"/>
                      <a:pt x="124"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6" y="110"/>
                      <a:pt x="127" y="110"/>
                      <a:pt x="128" y="109"/>
                    </a:cubicBezTo>
                    <a:cubicBezTo>
                      <a:pt x="130" y="108"/>
                      <a:pt x="131" y="106"/>
                      <a:pt x="133" y="103"/>
                    </a:cubicBezTo>
                    <a:cubicBezTo>
                      <a:pt x="135" y="97"/>
                      <a:pt x="135" y="97"/>
                      <a:pt x="135" y="97"/>
                    </a:cubicBezTo>
                    <a:cubicBezTo>
                      <a:pt x="135" y="97"/>
                      <a:pt x="135" y="96"/>
                      <a:pt x="136" y="96"/>
                    </a:cubicBezTo>
                    <a:cubicBezTo>
                      <a:pt x="136" y="96"/>
                      <a:pt x="136" y="96"/>
                      <a:pt x="136" y="96"/>
                    </a:cubicBezTo>
                    <a:cubicBezTo>
                      <a:pt x="135" y="95"/>
                      <a:pt x="135" y="95"/>
                      <a:pt x="135" y="95"/>
                    </a:cubicBezTo>
                    <a:cubicBezTo>
                      <a:pt x="135" y="96"/>
                      <a:pt x="135" y="96"/>
                      <a:pt x="135" y="96"/>
                    </a:cubicBezTo>
                    <a:cubicBezTo>
                      <a:pt x="136" y="96"/>
                      <a:pt x="136" y="96"/>
                      <a:pt x="136" y="96"/>
                    </a:cubicBezTo>
                    <a:cubicBezTo>
                      <a:pt x="135" y="95"/>
                      <a:pt x="135" y="95"/>
                      <a:pt x="135" y="95"/>
                    </a:cubicBezTo>
                    <a:cubicBezTo>
                      <a:pt x="135" y="96"/>
                      <a:pt x="135" y="96"/>
                      <a:pt x="135" y="96"/>
                    </a:cubicBezTo>
                    <a:cubicBezTo>
                      <a:pt x="135" y="95"/>
                      <a:pt x="135" y="95"/>
                      <a:pt x="135" y="95"/>
                    </a:cubicBezTo>
                    <a:cubicBezTo>
                      <a:pt x="134" y="96"/>
                      <a:pt x="134" y="96"/>
                      <a:pt x="134" y="96"/>
                    </a:cubicBezTo>
                    <a:cubicBezTo>
                      <a:pt x="135" y="96"/>
                      <a:pt x="135" y="96"/>
                      <a:pt x="135" y="96"/>
                    </a:cubicBezTo>
                    <a:cubicBezTo>
                      <a:pt x="135" y="95"/>
                      <a:pt x="135" y="95"/>
                      <a:pt x="135" y="95"/>
                    </a:cubicBezTo>
                    <a:cubicBezTo>
                      <a:pt x="134" y="96"/>
                      <a:pt x="134" y="96"/>
                      <a:pt x="134" y="96"/>
                    </a:cubicBezTo>
                    <a:cubicBezTo>
                      <a:pt x="135" y="95"/>
                      <a:pt x="135" y="95"/>
                      <a:pt x="135" y="95"/>
                    </a:cubicBezTo>
                    <a:cubicBezTo>
                      <a:pt x="134" y="96"/>
                      <a:pt x="134" y="96"/>
                      <a:pt x="134" y="96"/>
                    </a:cubicBezTo>
                    <a:cubicBezTo>
                      <a:pt x="134" y="96"/>
                      <a:pt x="134" y="96"/>
                      <a:pt x="134" y="96"/>
                    </a:cubicBezTo>
                    <a:cubicBezTo>
                      <a:pt x="135" y="95"/>
                      <a:pt x="135" y="95"/>
                      <a:pt x="135" y="95"/>
                    </a:cubicBezTo>
                    <a:cubicBezTo>
                      <a:pt x="134" y="96"/>
                      <a:pt x="134" y="96"/>
                      <a:pt x="134" y="96"/>
                    </a:cubicBezTo>
                    <a:cubicBezTo>
                      <a:pt x="134" y="96"/>
                      <a:pt x="134" y="96"/>
                      <a:pt x="134" y="96"/>
                    </a:cubicBezTo>
                    <a:cubicBezTo>
                      <a:pt x="134" y="96"/>
                      <a:pt x="134" y="96"/>
                      <a:pt x="134" y="96"/>
                    </a:cubicBezTo>
                    <a:cubicBezTo>
                      <a:pt x="134" y="96"/>
                      <a:pt x="134" y="96"/>
                      <a:pt x="134" y="96"/>
                    </a:cubicBezTo>
                    <a:cubicBezTo>
                      <a:pt x="134" y="96"/>
                      <a:pt x="134" y="96"/>
                      <a:pt x="134" y="96"/>
                    </a:cubicBezTo>
                    <a:cubicBezTo>
                      <a:pt x="134" y="96"/>
                      <a:pt x="134" y="96"/>
                      <a:pt x="134" y="96"/>
                    </a:cubicBezTo>
                    <a:cubicBezTo>
                      <a:pt x="135" y="97"/>
                      <a:pt x="135" y="97"/>
                      <a:pt x="135" y="97"/>
                    </a:cubicBezTo>
                    <a:cubicBezTo>
                      <a:pt x="136" y="101"/>
                      <a:pt x="136" y="101"/>
                      <a:pt x="136" y="101"/>
                    </a:cubicBezTo>
                    <a:cubicBezTo>
                      <a:pt x="136" y="103"/>
                      <a:pt x="137" y="105"/>
                      <a:pt x="138" y="107"/>
                    </a:cubicBezTo>
                    <a:cubicBezTo>
                      <a:pt x="140" y="109"/>
                      <a:pt x="142" y="110"/>
                      <a:pt x="144" y="110"/>
                    </a:cubicBezTo>
                    <a:cubicBezTo>
                      <a:pt x="144" y="108"/>
                      <a:pt x="144" y="108"/>
                      <a:pt x="144" y="108"/>
                    </a:cubicBezTo>
                    <a:cubicBezTo>
                      <a:pt x="144" y="110"/>
                      <a:pt x="144" y="110"/>
                      <a:pt x="144" y="110"/>
                    </a:cubicBezTo>
                    <a:cubicBezTo>
                      <a:pt x="144" y="110"/>
                      <a:pt x="144" y="110"/>
                      <a:pt x="144" y="110"/>
                    </a:cubicBezTo>
                    <a:cubicBezTo>
                      <a:pt x="144" y="110"/>
                      <a:pt x="144" y="110"/>
                      <a:pt x="144" y="110"/>
                    </a:cubicBezTo>
                    <a:cubicBezTo>
                      <a:pt x="144" y="110"/>
                      <a:pt x="144" y="110"/>
                      <a:pt x="144" y="110"/>
                    </a:cubicBezTo>
                    <a:cubicBezTo>
                      <a:pt x="144" y="111"/>
                      <a:pt x="145" y="111"/>
                      <a:pt x="146" y="111"/>
                    </a:cubicBezTo>
                    <a:cubicBezTo>
                      <a:pt x="149" y="111"/>
                      <a:pt x="152" y="109"/>
                      <a:pt x="155" y="107"/>
                    </a:cubicBezTo>
                    <a:cubicBezTo>
                      <a:pt x="170" y="91"/>
                      <a:pt x="170" y="91"/>
                      <a:pt x="170" y="91"/>
                    </a:cubicBezTo>
                    <a:cubicBezTo>
                      <a:pt x="172" y="88"/>
                      <a:pt x="176" y="85"/>
                      <a:pt x="178" y="83"/>
                    </a:cubicBezTo>
                    <a:cubicBezTo>
                      <a:pt x="182" y="81"/>
                      <a:pt x="182" y="81"/>
                      <a:pt x="182" y="81"/>
                    </a:cubicBezTo>
                    <a:cubicBezTo>
                      <a:pt x="183" y="80"/>
                      <a:pt x="184" y="79"/>
                      <a:pt x="185" y="78"/>
                    </a:cubicBezTo>
                    <a:cubicBezTo>
                      <a:pt x="186" y="77"/>
                      <a:pt x="186" y="76"/>
                      <a:pt x="186" y="74"/>
                    </a:cubicBezTo>
                    <a:cubicBezTo>
                      <a:pt x="186" y="73"/>
                      <a:pt x="186" y="73"/>
                      <a:pt x="186" y="73"/>
                    </a:cubicBezTo>
                    <a:cubicBezTo>
                      <a:pt x="186" y="72"/>
                      <a:pt x="185" y="71"/>
                      <a:pt x="184" y="70"/>
                    </a:cubicBezTo>
                    <a:cubicBezTo>
                      <a:pt x="183" y="70"/>
                      <a:pt x="182" y="70"/>
                      <a:pt x="181" y="70"/>
                    </a:cubicBezTo>
                    <a:cubicBezTo>
                      <a:pt x="180" y="70"/>
                      <a:pt x="179" y="70"/>
                      <a:pt x="177" y="71"/>
                    </a:cubicBezTo>
                    <a:cubicBezTo>
                      <a:pt x="176" y="71"/>
                      <a:pt x="176" y="71"/>
                      <a:pt x="176" y="71"/>
                    </a:cubicBezTo>
                    <a:cubicBezTo>
                      <a:pt x="175" y="71"/>
                      <a:pt x="175" y="71"/>
                      <a:pt x="175" y="71"/>
                    </a:cubicBezTo>
                    <a:cubicBezTo>
                      <a:pt x="174" y="71"/>
                      <a:pt x="172" y="70"/>
                      <a:pt x="172" y="69"/>
                    </a:cubicBezTo>
                    <a:cubicBezTo>
                      <a:pt x="172" y="69"/>
                      <a:pt x="172" y="68"/>
                      <a:pt x="172" y="67"/>
                    </a:cubicBezTo>
                    <a:cubicBezTo>
                      <a:pt x="172" y="66"/>
                      <a:pt x="172" y="64"/>
                      <a:pt x="173" y="63"/>
                    </a:cubicBezTo>
                    <a:cubicBezTo>
                      <a:pt x="174" y="61"/>
                      <a:pt x="175" y="59"/>
                      <a:pt x="175" y="57"/>
                    </a:cubicBezTo>
                    <a:cubicBezTo>
                      <a:pt x="175" y="57"/>
                      <a:pt x="175" y="56"/>
                      <a:pt x="174" y="55"/>
                    </a:cubicBezTo>
                    <a:cubicBezTo>
                      <a:pt x="174" y="54"/>
                      <a:pt x="173" y="54"/>
                      <a:pt x="172" y="53"/>
                    </a:cubicBezTo>
                    <a:cubicBezTo>
                      <a:pt x="171" y="53"/>
                      <a:pt x="171" y="53"/>
                      <a:pt x="171" y="53"/>
                    </a:cubicBezTo>
                    <a:cubicBezTo>
                      <a:pt x="169" y="53"/>
                      <a:pt x="168" y="54"/>
                      <a:pt x="167" y="54"/>
                    </a:cubicBezTo>
                    <a:cubicBezTo>
                      <a:pt x="165" y="55"/>
                      <a:pt x="164" y="56"/>
                      <a:pt x="163" y="58"/>
                    </a:cubicBezTo>
                    <a:cubicBezTo>
                      <a:pt x="161" y="61"/>
                      <a:pt x="161" y="61"/>
                      <a:pt x="161" y="61"/>
                    </a:cubicBezTo>
                    <a:cubicBezTo>
                      <a:pt x="158" y="65"/>
                      <a:pt x="157" y="70"/>
                      <a:pt x="156" y="74"/>
                    </a:cubicBezTo>
                    <a:cubicBezTo>
                      <a:pt x="156" y="77"/>
                      <a:pt x="154" y="82"/>
                      <a:pt x="152" y="84"/>
                    </a:cubicBezTo>
                    <a:cubicBezTo>
                      <a:pt x="148" y="90"/>
                      <a:pt x="148" y="90"/>
                      <a:pt x="148" y="90"/>
                    </a:cubicBezTo>
                    <a:cubicBezTo>
                      <a:pt x="147" y="91"/>
                      <a:pt x="147" y="91"/>
                      <a:pt x="147" y="91"/>
                    </a:cubicBezTo>
                    <a:cubicBezTo>
                      <a:pt x="146" y="91"/>
                      <a:pt x="146" y="91"/>
                      <a:pt x="146" y="91"/>
                    </a:cubicBezTo>
                    <a:cubicBezTo>
                      <a:pt x="146" y="90"/>
                      <a:pt x="146" y="90"/>
                      <a:pt x="146" y="89"/>
                    </a:cubicBezTo>
                    <a:cubicBezTo>
                      <a:pt x="144" y="86"/>
                      <a:pt x="144" y="86"/>
                      <a:pt x="144" y="86"/>
                    </a:cubicBezTo>
                    <a:cubicBezTo>
                      <a:pt x="144" y="84"/>
                      <a:pt x="143" y="83"/>
                      <a:pt x="141" y="82"/>
                    </a:cubicBezTo>
                    <a:cubicBezTo>
                      <a:pt x="140" y="80"/>
                      <a:pt x="138" y="80"/>
                      <a:pt x="136" y="80"/>
                    </a:cubicBezTo>
                    <a:cubicBezTo>
                      <a:pt x="135" y="80"/>
                      <a:pt x="135" y="80"/>
                      <a:pt x="135" y="80"/>
                    </a:cubicBezTo>
                    <a:cubicBezTo>
                      <a:pt x="135" y="80"/>
                      <a:pt x="135" y="80"/>
                      <a:pt x="135" y="80"/>
                    </a:cubicBezTo>
                    <a:cubicBezTo>
                      <a:pt x="135" y="80"/>
                      <a:pt x="135" y="80"/>
                      <a:pt x="135" y="80"/>
                    </a:cubicBezTo>
                    <a:cubicBezTo>
                      <a:pt x="134" y="79"/>
                      <a:pt x="134" y="79"/>
                      <a:pt x="134" y="79"/>
                    </a:cubicBezTo>
                    <a:cubicBezTo>
                      <a:pt x="134" y="78"/>
                      <a:pt x="134" y="78"/>
                      <a:pt x="134" y="78"/>
                    </a:cubicBezTo>
                    <a:cubicBezTo>
                      <a:pt x="134" y="77"/>
                      <a:pt x="134" y="77"/>
                      <a:pt x="134" y="76"/>
                    </a:cubicBezTo>
                    <a:cubicBezTo>
                      <a:pt x="134" y="76"/>
                      <a:pt x="134" y="76"/>
                      <a:pt x="134" y="76"/>
                    </a:cubicBezTo>
                    <a:cubicBezTo>
                      <a:pt x="134" y="73"/>
                      <a:pt x="137" y="68"/>
                      <a:pt x="139" y="67"/>
                    </a:cubicBezTo>
                    <a:cubicBezTo>
                      <a:pt x="174" y="32"/>
                      <a:pt x="174" y="32"/>
                      <a:pt x="174" y="32"/>
                    </a:cubicBezTo>
                    <a:cubicBezTo>
                      <a:pt x="175" y="31"/>
                      <a:pt x="177" y="31"/>
                      <a:pt x="178" y="31"/>
                    </a:cubicBezTo>
                    <a:cubicBezTo>
                      <a:pt x="179" y="31"/>
                      <a:pt x="180" y="31"/>
                      <a:pt x="180" y="31"/>
                    </a:cubicBezTo>
                    <a:cubicBezTo>
                      <a:pt x="186" y="35"/>
                      <a:pt x="186" y="35"/>
                      <a:pt x="186" y="35"/>
                    </a:cubicBezTo>
                    <a:cubicBezTo>
                      <a:pt x="188" y="37"/>
                      <a:pt x="193" y="39"/>
                      <a:pt x="196" y="40"/>
                    </a:cubicBezTo>
                    <a:cubicBezTo>
                      <a:pt x="204" y="42"/>
                      <a:pt x="204" y="42"/>
                      <a:pt x="204" y="42"/>
                    </a:cubicBezTo>
                    <a:cubicBezTo>
                      <a:pt x="205" y="42"/>
                      <a:pt x="206" y="43"/>
                      <a:pt x="206" y="43"/>
                    </a:cubicBezTo>
                    <a:cubicBezTo>
                      <a:pt x="206" y="43"/>
                      <a:pt x="206" y="43"/>
                      <a:pt x="206" y="43"/>
                    </a:cubicBezTo>
                    <a:cubicBezTo>
                      <a:pt x="206" y="44"/>
                      <a:pt x="206" y="44"/>
                      <a:pt x="206" y="44"/>
                    </a:cubicBezTo>
                    <a:cubicBezTo>
                      <a:pt x="206" y="44"/>
                      <a:pt x="205" y="44"/>
                      <a:pt x="204" y="45"/>
                    </a:cubicBezTo>
                    <a:cubicBezTo>
                      <a:pt x="203" y="45"/>
                      <a:pt x="202" y="45"/>
                      <a:pt x="201" y="45"/>
                    </a:cubicBezTo>
                    <a:cubicBezTo>
                      <a:pt x="201" y="45"/>
                      <a:pt x="201" y="45"/>
                      <a:pt x="201" y="45"/>
                    </a:cubicBezTo>
                    <a:cubicBezTo>
                      <a:pt x="198" y="45"/>
                      <a:pt x="198" y="45"/>
                      <a:pt x="198" y="45"/>
                    </a:cubicBezTo>
                    <a:cubicBezTo>
                      <a:pt x="198" y="45"/>
                      <a:pt x="198" y="45"/>
                      <a:pt x="198" y="45"/>
                    </a:cubicBezTo>
                    <a:cubicBezTo>
                      <a:pt x="197" y="45"/>
                      <a:pt x="196" y="45"/>
                      <a:pt x="196" y="46"/>
                    </a:cubicBezTo>
                    <a:cubicBezTo>
                      <a:pt x="195" y="46"/>
                      <a:pt x="195" y="46"/>
                      <a:pt x="195" y="46"/>
                    </a:cubicBezTo>
                    <a:cubicBezTo>
                      <a:pt x="194" y="47"/>
                      <a:pt x="194" y="47"/>
                      <a:pt x="194" y="48"/>
                    </a:cubicBezTo>
                    <a:cubicBezTo>
                      <a:pt x="194" y="49"/>
                      <a:pt x="195" y="50"/>
                      <a:pt x="195" y="50"/>
                    </a:cubicBezTo>
                    <a:cubicBezTo>
                      <a:pt x="196" y="51"/>
                      <a:pt x="196" y="51"/>
                      <a:pt x="197" y="52"/>
                    </a:cubicBezTo>
                    <a:cubicBezTo>
                      <a:pt x="206" y="57"/>
                      <a:pt x="206" y="57"/>
                      <a:pt x="206" y="57"/>
                    </a:cubicBezTo>
                    <a:cubicBezTo>
                      <a:pt x="207" y="58"/>
                      <a:pt x="208" y="58"/>
                      <a:pt x="209" y="58"/>
                    </a:cubicBezTo>
                    <a:cubicBezTo>
                      <a:pt x="212" y="58"/>
                      <a:pt x="215" y="56"/>
                      <a:pt x="216" y="53"/>
                    </a:cubicBezTo>
                    <a:cubicBezTo>
                      <a:pt x="216" y="52"/>
                      <a:pt x="217" y="51"/>
                      <a:pt x="218" y="50"/>
                    </a:cubicBezTo>
                    <a:cubicBezTo>
                      <a:pt x="219" y="50"/>
                      <a:pt x="220" y="49"/>
                      <a:pt x="221" y="49"/>
                    </a:cubicBezTo>
                    <a:cubicBezTo>
                      <a:pt x="256" y="49"/>
                      <a:pt x="256" y="49"/>
                      <a:pt x="256" y="49"/>
                    </a:cubicBezTo>
                    <a:cubicBezTo>
                      <a:pt x="258" y="49"/>
                      <a:pt x="260" y="49"/>
                      <a:pt x="262" y="48"/>
                    </a:cubicBezTo>
                    <a:cubicBezTo>
                      <a:pt x="264" y="48"/>
                      <a:pt x="265" y="47"/>
                      <a:pt x="267" y="46"/>
                    </a:cubicBezTo>
                    <a:cubicBezTo>
                      <a:pt x="278" y="39"/>
                      <a:pt x="278" y="39"/>
                      <a:pt x="278" y="39"/>
                    </a:cubicBezTo>
                    <a:cubicBezTo>
                      <a:pt x="281" y="37"/>
                      <a:pt x="284" y="33"/>
                      <a:pt x="286" y="30"/>
                    </a:cubicBezTo>
                    <a:cubicBezTo>
                      <a:pt x="292" y="17"/>
                      <a:pt x="292" y="17"/>
                      <a:pt x="292" y="17"/>
                    </a:cubicBezTo>
                    <a:cubicBezTo>
                      <a:pt x="293" y="15"/>
                      <a:pt x="294" y="13"/>
                      <a:pt x="294" y="11"/>
                    </a:cubicBezTo>
                    <a:cubicBezTo>
                      <a:pt x="295" y="9"/>
                      <a:pt x="295" y="7"/>
                      <a:pt x="295" y="5"/>
                    </a:cubicBezTo>
                    <a:cubicBezTo>
                      <a:pt x="295" y="5"/>
                      <a:pt x="295" y="4"/>
                      <a:pt x="296" y="4"/>
                    </a:cubicBezTo>
                    <a:cubicBezTo>
                      <a:pt x="296" y="4"/>
                      <a:pt x="296" y="4"/>
                      <a:pt x="296" y="4"/>
                    </a:cubicBezTo>
                    <a:cubicBezTo>
                      <a:pt x="297" y="4"/>
                      <a:pt x="297" y="4"/>
                      <a:pt x="297" y="4"/>
                    </a:cubicBezTo>
                    <a:cubicBezTo>
                      <a:pt x="376" y="30"/>
                      <a:pt x="376" y="30"/>
                      <a:pt x="376" y="30"/>
                    </a:cubicBezTo>
                    <a:cubicBezTo>
                      <a:pt x="377" y="30"/>
                      <a:pt x="378" y="31"/>
                      <a:pt x="379" y="31"/>
                    </a:cubicBezTo>
                    <a:cubicBezTo>
                      <a:pt x="382" y="31"/>
                      <a:pt x="384" y="30"/>
                      <a:pt x="386" y="27"/>
                    </a:cubicBezTo>
                    <a:cubicBezTo>
                      <a:pt x="386" y="27"/>
                      <a:pt x="387" y="27"/>
                      <a:pt x="388" y="26"/>
                    </a:cubicBezTo>
                    <a:cubicBezTo>
                      <a:pt x="388" y="26"/>
                      <a:pt x="389" y="26"/>
                      <a:pt x="390" y="26"/>
                    </a:cubicBezTo>
                    <a:cubicBezTo>
                      <a:pt x="391" y="26"/>
                      <a:pt x="391" y="26"/>
                      <a:pt x="392" y="26"/>
                    </a:cubicBezTo>
                    <a:cubicBezTo>
                      <a:pt x="503" y="53"/>
                      <a:pt x="503" y="53"/>
                      <a:pt x="503" y="53"/>
                    </a:cubicBezTo>
                    <a:cubicBezTo>
                      <a:pt x="504" y="54"/>
                      <a:pt x="506" y="54"/>
                      <a:pt x="507" y="55"/>
                    </a:cubicBezTo>
                    <a:cubicBezTo>
                      <a:pt x="509" y="56"/>
                      <a:pt x="510" y="57"/>
                      <a:pt x="511" y="58"/>
                    </a:cubicBezTo>
                    <a:cubicBezTo>
                      <a:pt x="524" y="72"/>
                      <a:pt x="524" y="72"/>
                      <a:pt x="524" y="72"/>
                    </a:cubicBezTo>
                    <a:cubicBezTo>
                      <a:pt x="525" y="72"/>
                      <a:pt x="525" y="73"/>
                      <a:pt x="525" y="73"/>
                    </a:cubicBezTo>
                    <a:cubicBezTo>
                      <a:pt x="525" y="74"/>
                      <a:pt x="525" y="74"/>
                      <a:pt x="524" y="75"/>
                    </a:cubicBezTo>
                    <a:cubicBezTo>
                      <a:pt x="521" y="76"/>
                      <a:pt x="521" y="76"/>
                      <a:pt x="521" y="76"/>
                    </a:cubicBezTo>
                    <a:cubicBezTo>
                      <a:pt x="519" y="77"/>
                      <a:pt x="517" y="80"/>
                      <a:pt x="517" y="82"/>
                    </a:cubicBezTo>
                    <a:cubicBezTo>
                      <a:pt x="517" y="84"/>
                      <a:pt x="518" y="85"/>
                      <a:pt x="519" y="87"/>
                    </a:cubicBezTo>
                    <a:cubicBezTo>
                      <a:pt x="538" y="120"/>
                      <a:pt x="538" y="120"/>
                      <a:pt x="538" y="120"/>
                    </a:cubicBezTo>
                    <a:cubicBezTo>
                      <a:pt x="539" y="121"/>
                      <a:pt x="540" y="123"/>
                      <a:pt x="540" y="125"/>
                    </a:cubicBezTo>
                    <a:cubicBezTo>
                      <a:pt x="540" y="126"/>
                      <a:pt x="539" y="127"/>
                      <a:pt x="539" y="128"/>
                    </a:cubicBezTo>
                    <a:cubicBezTo>
                      <a:pt x="539" y="129"/>
                      <a:pt x="538" y="129"/>
                      <a:pt x="538" y="129"/>
                    </a:cubicBezTo>
                    <a:cubicBezTo>
                      <a:pt x="538" y="129"/>
                      <a:pt x="538" y="129"/>
                      <a:pt x="538" y="129"/>
                    </a:cubicBezTo>
                    <a:cubicBezTo>
                      <a:pt x="538" y="129"/>
                      <a:pt x="537" y="129"/>
                      <a:pt x="536" y="128"/>
                    </a:cubicBezTo>
                    <a:cubicBezTo>
                      <a:pt x="503" y="78"/>
                      <a:pt x="503" y="78"/>
                      <a:pt x="503" y="78"/>
                    </a:cubicBezTo>
                    <a:cubicBezTo>
                      <a:pt x="502" y="76"/>
                      <a:pt x="499" y="74"/>
                      <a:pt x="496" y="74"/>
                    </a:cubicBezTo>
                    <a:cubicBezTo>
                      <a:pt x="495" y="74"/>
                      <a:pt x="494" y="75"/>
                      <a:pt x="493" y="75"/>
                    </a:cubicBezTo>
                    <a:cubicBezTo>
                      <a:pt x="474" y="86"/>
                      <a:pt x="474" y="86"/>
                      <a:pt x="474" y="86"/>
                    </a:cubicBezTo>
                    <a:cubicBezTo>
                      <a:pt x="471" y="88"/>
                      <a:pt x="470" y="91"/>
                      <a:pt x="470" y="94"/>
                    </a:cubicBezTo>
                    <a:cubicBezTo>
                      <a:pt x="470" y="96"/>
                      <a:pt x="470" y="97"/>
                      <a:pt x="470" y="98"/>
                    </a:cubicBezTo>
                    <a:cubicBezTo>
                      <a:pt x="475" y="114"/>
                      <a:pt x="475" y="114"/>
                      <a:pt x="475" y="114"/>
                    </a:cubicBezTo>
                    <a:cubicBezTo>
                      <a:pt x="476" y="116"/>
                      <a:pt x="477" y="118"/>
                      <a:pt x="479" y="119"/>
                    </a:cubicBezTo>
                    <a:cubicBezTo>
                      <a:pt x="480" y="121"/>
                      <a:pt x="482" y="122"/>
                      <a:pt x="484" y="122"/>
                    </a:cubicBezTo>
                    <a:cubicBezTo>
                      <a:pt x="495" y="124"/>
                      <a:pt x="495" y="124"/>
                      <a:pt x="495" y="124"/>
                    </a:cubicBezTo>
                    <a:cubicBezTo>
                      <a:pt x="495" y="124"/>
                      <a:pt x="497" y="125"/>
                      <a:pt x="497" y="126"/>
                    </a:cubicBezTo>
                    <a:cubicBezTo>
                      <a:pt x="498" y="127"/>
                      <a:pt x="499" y="128"/>
                      <a:pt x="499" y="130"/>
                    </a:cubicBezTo>
                    <a:cubicBezTo>
                      <a:pt x="505" y="155"/>
                      <a:pt x="505" y="155"/>
                      <a:pt x="505" y="155"/>
                    </a:cubicBezTo>
                    <a:cubicBezTo>
                      <a:pt x="505" y="156"/>
                      <a:pt x="505" y="157"/>
                      <a:pt x="505" y="158"/>
                    </a:cubicBezTo>
                    <a:cubicBezTo>
                      <a:pt x="505" y="161"/>
                      <a:pt x="505" y="164"/>
                      <a:pt x="504" y="166"/>
                    </a:cubicBezTo>
                    <a:cubicBezTo>
                      <a:pt x="500" y="175"/>
                      <a:pt x="500" y="175"/>
                      <a:pt x="500" y="175"/>
                    </a:cubicBezTo>
                    <a:cubicBezTo>
                      <a:pt x="499" y="177"/>
                      <a:pt x="499" y="178"/>
                      <a:pt x="499" y="180"/>
                    </a:cubicBezTo>
                    <a:cubicBezTo>
                      <a:pt x="499" y="183"/>
                      <a:pt x="500" y="186"/>
                      <a:pt x="501" y="188"/>
                    </a:cubicBezTo>
                    <a:cubicBezTo>
                      <a:pt x="516" y="205"/>
                      <a:pt x="516" y="205"/>
                      <a:pt x="516" y="205"/>
                    </a:cubicBezTo>
                    <a:cubicBezTo>
                      <a:pt x="517" y="206"/>
                      <a:pt x="518" y="208"/>
                      <a:pt x="518" y="210"/>
                    </a:cubicBezTo>
                    <a:cubicBezTo>
                      <a:pt x="518" y="211"/>
                      <a:pt x="518" y="211"/>
                      <a:pt x="518" y="211"/>
                    </a:cubicBezTo>
                    <a:cubicBezTo>
                      <a:pt x="517" y="212"/>
                      <a:pt x="517" y="212"/>
                      <a:pt x="517" y="212"/>
                    </a:cubicBezTo>
                    <a:cubicBezTo>
                      <a:pt x="517" y="212"/>
                      <a:pt x="516" y="212"/>
                      <a:pt x="515" y="211"/>
                    </a:cubicBezTo>
                    <a:cubicBezTo>
                      <a:pt x="494" y="187"/>
                      <a:pt x="494" y="187"/>
                      <a:pt x="494" y="187"/>
                    </a:cubicBezTo>
                    <a:cubicBezTo>
                      <a:pt x="492" y="185"/>
                      <a:pt x="488" y="182"/>
                      <a:pt x="485" y="180"/>
                    </a:cubicBezTo>
                    <a:cubicBezTo>
                      <a:pt x="478" y="176"/>
                      <a:pt x="478" y="176"/>
                      <a:pt x="478" y="176"/>
                    </a:cubicBezTo>
                    <a:cubicBezTo>
                      <a:pt x="477" y="175"/>
                      <a:pt x="476" y="175"/>
                      <a:pt x="475" y="175"/>
                    </a:cubicBezTo>
                    <a:cubicBezTo>
                      <a:pt x="473" y="175"/>
                      <a:pt x="472" y="176"/>
                      <a:pt x="471" y="177"/>
                    </a:cubicBezTo>
                    <a:cubicBezTo>
                      <a:pt x="470" y="178"/>
                      <a:pt x="469" y="179"/>
                      <a:pt x="469" y="180"/>
                    </a:cubicBezTo>
                    <a:cubicBezTo>
                      <a:pt x="468" y="181"/>
                      <a:pt x="468" y="182"/>
                      <a:pt x="468" y="184"/>
                    </a:cubicBezTo>
                    <a:cubicBezTo>
                      <a:pt x="468" y="187"/>
                      <a:pt x="469" y="190"/>
                      <a:pt x="471" y="193"/>
                    </a:cubicBezTo>
                    <a:cubicBezTo>
                      <a:pt x="472" y="195"/>
                      <a:pt x="472" y="195"/>
                      <a:pt x="472" y="195"/>
                    </a:cubicBezTo>
                    <a:cubicBezTo>
                      <a:pt x="473" y="196"/>
                      <a:pt x="474" y="197"/>
                      <a:pt x="475" y="198"/>
                    </a:cubicBezTo>
                    <a:cubicBezTo>
                      <a:pt x="477" y="199"/>
                      <a:pt x="478" y="200"/>
                      <a:pt x="480" y="200"/>
                    </a:cubicBezTo>
                    <a:cubicBezTo>
                      <a:pt x="481" y="200"/>
                      <a:pt x="481" y="200"/>
                      <a:pt x="482" y="200"/>
                    </a:cubicBezTo>
                    <a:cubicBezTo>
                      <a:pt x="482" y="199"/>
                      <a:pt x="482" y="199"/>
                      <a:pt x="482" y="199"/>
                    </a:cubicBezTo>
                    <a:cubicBezTo>
                      <a:pt x="482" y="199"/>
                      <a:pt x="483" y="200"/>
                      <a:pt x="484" y="200"/>
                    </a:cubicBezTo>
                    <a:cubicBezTo>
                      <a:pt x="484" y="201"/>
                      <a:pt x="485" y="202"/>
                      <a:pt x="485" y="203"/>
                    </a:cubicBezTo>
                    <a:cubicBezTo>
                      <a:pt x="486" y="206"/>
                      <a:pt x="486" y="206"/>
                      <a:pt x="486" y="206"/>
                    </a:cubicBezTo>
                    <a:cubicBezTo>
                      <a:pt x="487" y="210"/>
                      <a:pt x="490" y="215"/>
                      <a:pt x="493" y="217"/>
                    </a:cubicBezTo>
                    <a:cubicBezTo>
                      <a:pt x="508" y="233"/>
                      <a:pt x="508" y="233"/>
                      <a:pt x="508" y="233"/>
                    </a:cubicBezTo>
                    <a:cubicBezTo>
                      <a:pt x="509" y="234"/>
                      <a:pt x="510" y="235"/>
                      <a:pt x="511" y="237"/>
                    </a:cubicBezTo>
                    <a:cubicBezTo>
                      <a:pt x="511" y="239"/>
                      <a:pt x="512" y="241"/>
                      <a:pt x="512" y="242"/>
                    </a:cubicBezTo>
                    <a:cubicBezTo>
                      <a:pt x="513" y="269"/>
                      <a:pt x="513" y="269"/>
                      <a:pt x="513" y="269"/>
                    </a:cubicBezTo>
                    <a:cubicBezTo>
                      <a:pt x="513" y="269"/>
                      <a:pt x="513" y="269"/>
                      <a:pt x="513" y="269"/>
                    </a:cubicBezTo>
                    <a:cubicBezTo>
                      <a:pt x="513" y="271"/>
                      <a:pt x="513" y="272"/>
                      <a:pt x="512" y="272"/>
                    </a:cubicBezTo>
                    <a:cubicBezTo>
                      <a:pt x="512" y="273"/>
                      <a:pt x="511" y="273"/>
                      <a:pt x="510" y="273"/>
                    </a:cubicBezTo>
                    <a:cubicBezTo>
                      <a:pt x="493" y="273"/>
                      <a:pt x="493" y="273"/>
                      <a:pt x="493" y="273"/>
                    </a:cubicBezTo>
                    <a:cubicBezTo>
                      <a:pt x="490" y="273"/>
                      <a:pt x="489" y="275"/>
                      <a:pt x="487" y="276"/>
                    </a:cubicBezTo>
                    <a:cubicBezTo>
                      <a:pt x="486" y="278"/>
                      <a:pt x="485" y="280"/>
                      <a:pt x="485" y="282"/>
                    </a:cubicBezTo>
                    <a:cubicBezTo>
                      <a:pt x="485" y="289"/>
                      <a:pt x="485" y="289"/>
                      <a:pt x="485" y="289"/>
                    </a:cubicBezTo>
                    <a:cubicBezTo>
                      <a:pt x="485" y="293"/>
                      <a:pt x="487" y="299"/>
                      <a:pt x="489" y="302"/>
                    </a:cubicBezTo>
                    <a:cubicBezTo>
                      <a:pt x="502" y="324"/>
                      <a:pt x="502" y="324"/>
                      <a:pt x="502" y="324"/>
                    </a:cubicBezTo>
                    <a:cubicBezTo>
                      <a:pt x="503" y="325"/>
                      <a:pt x="503" y="326"/>
                      <a:pt x="503" y="328"/>
                    </a:cubicBezTo>
                    <a:cubicBezTo>
                      <a:pt x="503" y="329"/>
                      <a:pt x="503" y="331"/>
                      <a:pt x="502" y="332"/>
                    </a:cubicBezTo>
                    <a:cubicBezTo>
                      <a:pt x="492" y="349"/>
                      <a:pt x="492" y="349"/>
                      <a:pt x="492" y="349"/>
                    </a:cubicBezTo>
                    <a:cubicBezTo>
                      <a:pt x="492" y="350"/>
                      <a:pt x="491" y="350"/>
                      <a:pt x="491" y="350"/>
                    </a:cubicBezTo>
                    <a:cubicBezTo>
                      <a:pt x="490" y="350"/>
                      <a:pt x="490" y="350"/>
                      <a:pt x="489" y="349"/>
                    </a:cubicBezTo>
                    <a:cubicBezTo>
                      <a:pt x="477" y="333"/>
                      <a:pt x="477" y="333"/>
                      <a:pt x="477" y="333"/>
                    </a:cubicBezTo>
                    <a:cubicBezTo>
                      <a:pt x="476" y="333"/>
                      <a:pt x="476" y="332"/>
                      <a:pt x="475" y="332"/>
                    </a:cubicBezTo>
                    <a:cubicBezTo>
                      <a:pt x="474" y="331"/>
                      <a:pt x="474" y="331"/>
                      <a:pt x="473" y="331"/>
                    </a:cubicBezTo>
                    <a:cubicBezTo>
                      <a:pt x="472" y="331"/>
                      <a:pt x="471" y="331"/>
                      <a:pt x="471" y="332"/>
                    </a:cubicBezTo>
                    <a:cubicBezTo>
                      <a:pt x="470" y="332"/>
                      <a:pt x="470" y="333"/>
                      <a:pt x="469" y="334"/>
                    </a:cubicBezTo>
                    <a:cubicBezTo>
                      <a:pt x="469" y="335"/>
                      <a:pt x="469" y="336"/>
                      <a:pt x="469" y="337"/>
                    </a:cubicBezTo>
                    <a:cubicBezTo>
                      <a:pt x="469" y="341"/>
                      <a:pt x="469" y="341"/>
                      <a:pt x="469" y="341"/>
                    </a:cubicBezTo>
                    <a:cubicBezTo>
                      <a:pt x="469" y="345"/>
                      <a:pt x="470" y="351"/>
                      <a:pt x="472" y="354"/>
                    </a:cubicBezTo>
                    <a:cubicBezTo>
                      <a:pt x="487" y="384"/>
                      <a:pt x="487" y="384"/>
                      <a:pt x="487" y="384"/>
                    </a:cubicBezTo>
                    <a:cubicBezTo>
                      <a:pt x="488" y="384"/>
                      <a:pt x="488" y="385"/>
                      <a:pt x="488" y="385"/>
                    </a:cubicBezTo>
                    <a:cubicBezTo>
                      <a:pt x="488" y="385"/>
                      <a:pt x="488" y="385"/>
                      <a:pt x="488" y="385"/>
                    </a:cubicBezTo>
                    <a:cubicBezTo>
                      <a:pt x="488" y="385"/>
                      <a:pt x="488" y="385"/>
                      <a:pt x="488" y="385"/>
                    </a:cubicBezTo>
                    <a:cubicBezTo>
                      <a:pt x="488" y="385"/>
                      <a:pt x="488" y="385"/>
                      <a:pt x="488" y="385"/>
                    </a:cubicBezTo>
                    <a:cubicBezTo>
                      <a:pt x="488" y="385"/>
                      <a:pt x="488" y="385"/>
                      <a:pt x="488" y="385"/>
                    </a:cubicBezTo>
                    <a:cubicBezTo>
                      <a:pt x="488" y="385"/>
                      <a:pt x="488" y="385"/>
                      <a:pt x="488" y="385"/>
                    </a:cubicBezTo>
                    <a:cubicBezTo>
                      <a:pt x="489" y="385"/>
                      <a:pt x="489" y="385"/>
                      <a:pt x="489" y="385"/>
                    </a:cubicBezTo>
                    <a:cubicBezTo>
                      <a:pt x="488" y="384"/>
                      <a:pt x="488" y="384"/>
                      <a:pt x="488" y="384"/>
                    </a:cubicBezTo>
                    <a:cubicBezTo>
                      <a:pt x="488" y="385"/>
                      <a:pt x="488" y="385"/>
                      <a:pt x="488" y="385"/>
                    </a:cubicBezTo>
                    <a:cubicBezTo>
                      <a:pt x="489" y="385"/>
                      <a:pt x="489" y="385"/>
                      <a:pt x="489" y="385"/>
                    </a:cubicBezTo>
                    <a:cubicBezTo>
                      <a:pt x="488" y="384"/>
                      <a:pt x="488" y="384"/>
                      <a:pt x="488" y="384"/>
                    </a:cubicBezTo>
                    <a:cubicBezTo>
                      <a:pt x="489" y="385"/>
                      <a:pt x="489" y="385"/>
                      <a:pt x="489" y="385"/>
                    </a:cubicBezTo>
                    <a:cubicBezTo>
                      <a:pt x="489" y="384"/>
                      <a:pt x="489" y="384"/>
                      <a:pt x="489" y="384"/>
                    </a:cubicBezTo>
                    <a:cubicBezTo>
                      <a:pt x="488" y="384"/>
                      <a:pt x="488" y="384"/>
                      <a:pt x="488" y="384"/>
                    </a:cubicBezTo>
                    <a:cubicBezTo>
                      <a:pt x="489" y="385"/>
                      <a:pt x="489" y="385"/>
                      <a:pt x="489" y="385"/>
                    </a:cubicBezTo>
                    <a:cubicBezTo>
                      <a:pt x="489" y="384"/>
                      <a:pt x="489" y="384"/>
                      <a:pt x="489" y="384"/>
                    </a:cubicBezTo>
                    <a:cubicBezTo>
                      <a:pt x="489" y="384"/>
                      <a:pt x="489" y="384"/>
                      <a:pt x="489" y="384"/>
                    </a:cubicBezTo>
                    <a:cubicBezTo>
                      <a:pt x="488" y="384"/>
                      <a:pt x="488" y="384"/>
                      <a:pt x="488" y="384"/>
                    </a:cubicBezTo>
                    <a:cubicBezTo>
                      <a:pt x="483" y="381"/>
                      <a:pt x="483" y="381"/>
                      <a:pt x="483" y="381"/>
                    </a:cubicBezTo>
                    <a:cubicBezTo>
                      <a:pt x="482" y="381"/>
                      <a:pt x="481" y="380"/>
                      <a:pt x="480" y="379"/>
                    </a:cubicBezTo>
                    <a:cubicBezTo>
                      <a:pt x="479" y="377"/>
                      <a:pt x="477" y="376"/>
                      <a:pt x="477" y="374"/>
                    </a:cubicBezTo>
                    <a:cubicBezTo>
                      <a:pt x="466" y="351"/>
                      <a:pt x="466" y="351"/>
                      <a:pt x="466" y="351"/>
                    </a:cubicBezTo>
                    <a:cubicBezTo>
                      <a:pt x="465" y="349"/>
                      <a:pt x="463" y="343"/>
                      <a:pt x="463" y="340"/>
                    </a:cubicBezTo>
                    <a:cubicBezTo>
                      <a:pt x="463" y="336"/>
                      <a:pt x="463" y="336"/>
                      <a:pt x="463" y="336"/>
                    </a:cubicBezTo>
                    <a:cubicBezTo>
                      <a:pt x="463" y="333"/>
                      <a:pt x="463" y="331"/>
                      <a:pt x="462" y="329"/>
                    </a:cubicBezTo>
                    <a:cubicBezTo>
                      <a:pt x="462" y="327"/>
                      <a:pt x="461" y="324"/>
                      <a:pt x="459" y="323"/>
                    </a:cubicBezTo>
                    <a:cubicBezTo>
                      <a:pt x="425" y="277"/>
                      <a:pt x="425" y="277"/>
                      <a:pt x="425" y="277"/>
                    </a:cubicBezTo>
                    <a:cubicBezTo>
                      <a:pt x="424" y="275"/>
                      <a:pt x="422" y="274"/>
                      <a:pt x="420" y="274"/>
                    </a:cubicBezTo>
                    <a:cubicBezTo>
                      <a:pt x="418" y="274"/>
                      <a:pt x="416" y="275"/>
                      <a:pt x="414" y="277"/>
                    </a:cubicBezTo>
                    <a:cubicBezTo>
                      <a:pt x="391" y="309"/>
                      <a:pt x="391" y="309"/>
                      <a:pt x="391" y="309"/>
                    </a:cubicBezTo>
                    <a:cubicBezTo>
                      <a:pt x="389" y="312"/>
                      <a:pt x="387" y="316"/>
                      <a:pt x="387" y="321"/>
                    </a:cubicBezTo>
                    <a:cubicBezTo>
                      <a:pt x="387" y="322"/>
                      <a:pt x="387" y="322"/>
                      <a:pt x="387" y="322"/>
                    </a:cubicBezTo>
                    <a:cubicBezTo>
                      <a:pt x="387" y="322"/>
                      <a:pt x="387" y="322"/>
                      <a:pt x="387" y="322"/>
                    </a:cubicBezTo>
                    <a:cubicBezTo>
                      <a:pt x="387" y="323"/>
                      <a:pt x="387" y="323"/>
                      <a:pt x="387" y="324"/>
                    </a:cubicBezTo>
                    <a:cubicBezTo>
                      <a:pt x="387" y="327"/>
                      <a:pt x="387" y="332"/>
                      <a:pt x="386" y="334"/>
                    </a:cubicBezTo>
                    <a:cubicBezTo>
                      <a:pt x="380" y="348"/>
                      <a:pt x="380" y="348"/>
                      <a:pt x="380" y="348"/>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49"/>
                      <a:pt x="380" y="349"/>
                      <a:pt x="380" y="348"/>
                    </a:cubicBezTo>
                    <a:cubicBezTo>
                      <a:pt x="356" y="286"/>
                      <a:pt x="356" y="286"/>
                      <a:pt x="356" y="286"/>
                    </a:cubicBezTo>
                    <a:cubicBezTo>
                      <a:pt x="355" y="284"/>
                      <a:pt x="354" y="283"/>
                      <a:pt x="353" y="282"/>
                    </a:cubicBezTo>
                    <a:cubicBezTo>
                      <a:pt x="352" y="281"/>
                      <a:pt x="351" y="280"/>
                      <a:pt x="349" y="280"/>
                    </a:cubicBezTo>
                    <a:cubicBezTo>
                      <a:pt x="348" y="280"/>
                      <a:pt x="347" y="280"/>
                      <a:pt x="347" y="281"/>
                    </a:cubicBezTo>
                    <a:cubicBezTo>
                      <a:pt x="346" y="281"/>
                      <a:pt x="346" y="281"/>
                      <a:pt x="346" y="281"/>
                    </a:cubicBezTo>
                    <a:cubicBezTo>
                      <a:pt x="345" y="281"/>
                      <a:pt x="344" y="281"/>
                      <a:pt x="342" y="279"/>
                    </a:cubicBezTo>
                    <a:cubicBezTo>
                      <a:pt x="331" y="268"/>
                      <a:pt x="331" y="268"/>
                      <a:pt x="331" y="268"/>
                    </a:cubicBezTo>
                    <a:cubicBezTo>
                      <a:pt x="330" y="266"/>
                      <a:pt x="328" y="265"/>
                      <a:pt x="326" y="264"/>
                    </a:cubicBezTo>
                    <a:cubicBezTo>
                      <a:pt x="325" y="263"/>
                      <a:pt x="323" y="263"/>
                      <a:pt x="321" y="263"/>
                    </a:cubicBezTo>
                    <a:cubicBezTo>
                      <a:pt x="304" y="263"/>
                      <a:pt x="304" y="263"/>
                      <a:pt x="304" y="263"/>
                    </a:cubicBezTo>
                    <a:cubicBezTo>
                      <a:pt x="303" y="263"/>
                      <a:pt x="301" y="262"/>
                      <a:pt x="300" y="262"/>
                    </a:cubicBezTo>
                    <a:cubicBezTo>
                      <a:pt x="298" y="261"/>
                      <a:pt x="297" y="261"/>
                      <a:pt x="296" y="260"/>
                    </a:cubicBezTo>
                    <a:cubicBezTo>
                      <a:pt x="260" y="232"/>
                      <a:pt x="260" y="232"/>
                      <a:pt x="260" y="232"/>
                    </a:cubicBezTo>
                    <a:cubicBezTo>
                      <a:pt x="259" y="231"/>
                      <a:pt x="257" y="231"/>
                      <a:pt x="256" y="231"/>
                    </a:cubicBezTo>
                    <a:cubicBezTo>
                      <a:pt x="253" y="231"/>
                      <a:pt x="251" y="232"/>
                      <a:pt x="249" y="234"/>
                    </a:cubicBezTo>
                    <a:cubicBezTo>
                      <a:pt x="249" y="235"/>
                      <a:pt x="249" y="235"/>
                      <a:pt x="249" y="235"/>
                    </a:cubicBezTo>
                    <a:cubicBezTo>
                      <a:pt x="249" y="235"/>
                      <a:pt x="249" y="235"/>
                      <a:pt x="249" y="235"/>
                    </a:cubicBezTo>
                    <a:cubicBezTo>
                      <a:pt x="249" y="235"/>
                      <a:pt x="249" y="235"/>
                      <a:pt x="249" y="235"/>
                    </a:cubicBezTo>
                    <a:cubicBezTo>
                      <a:pt x="248" y="236"/>
                      <a:pt x="247" y="238"/>
                      <a:pt x="247" y="240"/>
                    </a:cubicBezTo>
                    <a:cubicBezTo>
                      <a:pt x="247" y="242"/>
                      <a:pt x="248" y="245"/>
                      <a:pt x="249" y="246"/>
                    </a:cubicBezTo>
                    <a:cubicBezTo>
                      <a:pt x="268" y="265"/>
                      <a:pt x="268" y="265"/>
                      <a:pt x="268" y="265"/>
                    </a:cubicBezTo>
                    <a:cubicBezTo>
                      <a:pt x="269" y="266"/>
                      <a:pt x="271" y="267"/>
                      <a:pt x="273" y="268"/>
                    </a:cubicBezTo>
                    <a:cubicBezTo>
                      <a:pt x="275" y="269"/>
                      <a:pt x="277" y="269"/>
                      <a:pt x="279" y="269"/>
                    </a:cubicBezTo>
                    <a:cubicBezTo>
                      <a:pt x="282" y="269"/>
                      <a:pt x="282" y="269"/>
                      <a:pt x="282" y="269"/>
                    </a:cubicBezTo>
                    <a:cubicBezTo>
                      <a:pt x="283" y="269"/>
                      <a:pt x="285" y="270"/>
                      <a:pt x="286" y="270"/>
                    </a:cubicBezTo>
                    <a:cubicBezTo>
                      <a:pt x="288" y="271"/>
                      <a:pt x="289" y="272"/>
                      <a:pt x="290" y="272"/>
                    </a:cubicBezTo>
                    <a:cubicBezTo>
                      <a:pt x="295" y="275"/>
                      <a:pt x="295" y="275"/>
                      <a:pt x="295" y="275"/>
                    </a:cubicBezTo>
                    <a:cubicBezTo>
                      <a:pt x="296" y="276"/>
                      <a:pt x="296" y="277"/>
                      <a:pt x="296" y="278"/>
                    </a:cubicBezTo>
                    <a:cubicBezTo>
                      <a:pt x="296" y="279"/>
                      <a:pt x="296" y="280"/>
                      <a:pt x="295" y="281"/>
                    </a:cubicBezTo>
                    <a:cubicBezTo>
                      <a:pt x="271" y="317"/>
                      <a:pt x="271" y="317"/>
                      <a:pt x="271" y="317"/>
                    </a:cubicBezTo>
                    <a:cubicBezTo>
                      <a:pt x="270" y="318"/>
                      <a:pt x="269" y="319"/>
                      <a:pt x="267" y="320"/>
                    </a:cubicBezTo>
                    <a:cubicBezTo>
                      <a:pt x="266" y="320"/>
                      <a:pt x="265" y="321"/>
                      <a:pt x="264" y="321"/>
                    </a:cubicBezTo>
                    <a:cubicBezTo>
                      <a:pt x="257" y="321"/>
                      <a:pt x="257" y="321"/>
                      <a:pt x="257" y="321"/>
                    </a:cubicBezTo>
                    <a:cubicBezTo>
                      <a:pt x="256" y="321"/>
                      <a:pt x="255" y="320"/>
                      <a:pt x="253" y="320"/>
                    </a:cubicBezTo>
                    <a:cubicBezTo>
                      <a:pt x="252" y="319"/>
                      <a:pt x="250" y="318"/>
                      <a:pt x="249" y="317"/>
                    </a:cubicBezTo>
                    <a:cubicBezTo>
                      <a:pt x="240" y="309"/>
                      <a:pt x="240" y="309"/>
                      <a:pt x="240" y="309"/>
                    </a:cubicBezTo>
                    <a:cubicBezTo>
                      <a:pt x="238" y="307"/>
                      <a:pt x="235" y="303"/>
                      <a:pt x="234" y="300"/>
                    </a:cubicBezTo>
                    <a:cubicBezTo>
                      <a:pt x="214" y="254"/>
                      <a:pt x="214" y="254"/>
                      <a:pt x="214" y="254"/>
                    </a:cubicBezTo>
                    <a:cubicBezTo>
                      <a:pt x="213" y="253"/>
                      <a:pt x="212" y="251"/>
                      <a:pt x="211" y="250"/>
                    </a:cubicBezTo>
                    <a:cubicBezTo>
                      <a:pt x="209" y="248"/>
                      <a:pt x="208" y="247"/>
                      <a:pt x="206" y="247"/>
                    </a:cubicBezTo>
                    <a:cubicBezTo>
                      <a:pt x="205" y="247"/>
                      <a:pt x="203" y="248"/>
                      <a:pt x="203" y="249"/>
                    </a:cubicBezTo>
                    <a:cubicBezTo>
                      <a:pt x="202" y="250"/>
                      <a:pt x="202" y="251"/>
                      <a:pt x="202" y="252"/>
                    </a:cubicBezTo>
                    <a:cubicBezTo>
                      <a:pt x="202" y="254"/>
                      <a:pt x="202" y="255"/>
                      <a:pt x="203" y="256"/>
                    </a:cubicBezTo>
                    <a:cubicBezTo>
                      <a:pt x="232" y="331"/>
                      <a:pt x="232" y="331"/>
                      <a:pt x="232" y="331"/>
                    </a:cubicBezTo>
                    <a:cubicBezTo>
                      <a:pt x="233" y="333"/>
                      <a:pt x="234" y="334"/>
                      <a:pt x="236" y="336"/>
                    </a:cubicBezTo>
                    <a:cubicBezTo>
                      <a:pt x="237" y="337"/>
                      <a:pt x="239" y="338"/>
                      <a:pt x="241" y="338"/>
                    </a:cubicBezTo>
                    <a:cubicBezTo>
                      <a:pt x="242" y="338"/>
                      <a:pt x="242" y="338"/>
                      <a:pt x="242" y="338"/>
                    </a:cubicBezTo>
                    <a:cubicBezTo>
                      <a:pt x="266" y="336"/>
                      <a:pt x="266" y="336"/>
                      <a:pt x="266" y="336"/>
                    </a:cubicBezTo>
                    <a:cubicBezTo>
                      <a:pt x="266" y="336"/>
                      <a:pt x="266" y="336"/>
                      <a:pt x="266" y="336"/>
                    </a:cubicBezTo>
                    <a:cubicBezTo>
                      <a:pt x="267" y="336"/>
                      <a:pt x="267" y="336"/>
                      <a:pt x="267" y="336"/>
                    </a:cubicBezTo>
                    <a:cubicBezTo>
                      <a:pt x="267" y="337"/>
                      <a:pt x="267" y="337"/>
                      <a:pt x="267" y="337"/>
                    </a:cubicBezTo>
                    <a:cubicBezTo>
                      <a:pt x="267" y="338"/>
                      <a:pt x="267" y="338"/>
                      <a:pt x="266" y="339"/>
                    </a:cubicBezTo>
                    <a:cubicBezTo>
                      <a:pt x="250" y="380"/>
                      <a:pt x="250" y="380"/>
                      <a:pt x="250" y="380"/>
                    </a:cubicBezTo>
                    <a:cubicBezTo>
                      <a:pt x="248" y="383"/>
                      <a:pt x="246" y="388"/>
                      <a:pt x="244" y="390"/>
                    </a:cubicBezTo>
                    <a:cubicBezTo>
                      <a:pt x="223" y="415"/>
                      <a:pt x="223" y="415"/>
                      <a:pt x="223" y="415"/>
                    </a:cubicBezTo>
                    <a:cubicBezTo>
                      <a:pt x="222" y="417"/>
                      <a:pt x="221" y="419"/>
                      <a:pt x="220" y="421"/>
                    </a:cubicBezTo>
                    <a:cubicBezTo>
                      <a:pt x="220" y="423"/>
                      <a:pt x="219" y="426"/>
                      <a:pt x="219" y="428"/>
                    </a:cubicBezTo>
                    <a:cubicBezTo>
                      <a:pt x="219" y="437"/>
                      <a:pt x="219" y="437"/>
                      <a:pt x="219" y="437"/>
                    </a:cubicBezTo>
                    <a:cubicBezTo>
                      <a:pt x="219" y="441"/>
                      <a:pt x="220" y="447"/>
                      <a:pt x="222" y="450"/>
                    </a:cubicBezTo>
                    <a:cubicBezTo>
                      <a:pt x="222" y="450"/>
                      <a:pt x="222" y="450"/>
                      <a:pt x="222" y="450"/>
                    </a:cubicBezTo>
                    <a:cubicBezTo>
                      <a:pt x="223" y="451"/>
                      <a:pt x="223" y="451"/>
                      <a:pt x="223" y="451"/>
                    </a:cubicBezTo>
                    <a:cubicBezTo>
                      <a:pt x="223" y="451"/>
                      <a:pt x="223" y="451"/>
                      <a:pt x="223" y="451"/>
                    </a:cubicBezTo>
                    <a:cubicBezTo>
                      <a:pt x="224" y="454"/>
                      <a:pt x="225" y="459"/>
                      <a:pt x="225" y="462"/>
                    </a:cubicBezTo>
                    <a:cubicBezTo>
                      <a:pt x="225" y="481"/>
                      <a:pt x="225" y="481"/>
                      <a:pt x="225" y="481"/>
                    </a:cubicBezTo>
                    <a:cubicBezTo>
                      <a:pt x="225" y="482"/>
                      <a:pt x="225" y="484"/>
                      <a:pt x="224" y="486"/>
                    </a:cubicBezTo>
                    <a:cubicBezTo>
                      <a:pt x="224" y="488"/>
                      <a:pt x="223" y="489"/>
                      <a:pt x="222" y="490"/>
                    </a:cubicBezTo>
                    <a:cubicBezTo>
                      <a:pt x="206" y="506"/>
                      <a:pt x="206" y="506"/>
                      <a:pt x="206" y="506"/>
                    </a:cubicBezTo>
                    <a:cubicBezTo>
                      <a:pt x="204" y="507"/>
                      <a:pt x="203" y="509"/>
                      <a:pt x="202" y="511"/>
                    </a:cubicBezTo>
                    <a:cubicBezTo>
                      <a:pt x="202" y="513"/>
                      <a:pt x="201" y="516"/>
                      <a:pt x="201" y="518"/>
                    </a:cubicBezTo>
                    <a:cubicBezTo>
                      <a:pt x="201" y="526"/>
                      <a:pt x="201" y="526"/>
                      <a:pt x="201" y="526"/>
                    </a:cubicBezTo>
                    <a:cubicBezTo>
                      <a:pt x="201" y="527"/>
                      <a:pt x="201" y="529"/>
                      <a:pt x="200" y="531"/>
                    </a:cubicBezTo>
                    <a:cubicBezTo>
                      <a:pt x="199" y="533"/>
                      <a:pt x="199" y="535"/>
                      <a:pt x="198" y="536"/>
                    </a:cubicBezTo>
                    <a:cubicBezTo>
                      <a:pt x="170" y="570"/>
                      <a:pt x="170" y="570"/>
                      <a:pt x="170" y="570"/>
                    </a:cubicBezTo>
                    <a:cubicBezTo>
                      <a:pt x="169" y="571"/>
                      <a:pt x="168" y="573"/>
                      <a:pt x="166" y="574"/>
                    </a:cubicBezTo>
                    <a:cubicBezTo>
                      <a:pt x="165" y="575"/>
                      <a:pt x="163" y="576"/>
                      <a:pt x="162" y="576"/>
                    </a:cubicBezTo>
                    <a:cubicBezTo>
                      <a:pt x="142" y="582"/>
                      <a:pt x="142" y="582"/>
                      <a:pt x="142" y="582"/>
                    </a:cubicBezTo>
                    <a:cubicBezTo>
                      <a:pt x="142" y="582"/>
                      <a:pt x="142" y="582"/>
                      <a:pt x="142" y="582"/>
                    </a:cubicBezTo>
                    <a:cubicBezTo>
                      <a:pt x="141" y="582"/>
                      <a:pt x="141" y="582"/>
                      <a:pt x="140" y="582"/>
                    </a:cubicBezTo>
                    <a:cubicBezTo>
                      <a:pt x="139" y="581"/>
                      <a:pt x="139" y="580"/>
                      <a:pt x="138" y="579"/>
                    </a:cubicBezTo>
                    <a:cubicBezTo>
                      <a:pt x="111" y="492"/>
                      <a:pt x="111" y="492"/>
                      <a:pt x="111" y="492"/>
                    </a:cubicBezTo>
                    <a:cubicBezTo>
                      <a:pt x="111" y="491"/>
                      <a:pt x="111" y="489"/>
                      <a:pt x="111" y="487"/>
                    </a:cubicBezTo>
                    <a:cubicBezTo>
                      <a:pt x="111" y="485"/>
                      <a:pt x="111" y="483"/>
                      <a:pt x="112" y="481"/>
                    </a:cubicBezTo>
                    <a:cubicBezTo>
                      <a:pt x="117" y="467"/>
                      <a:pt x="117" y="467"/>
                      <a:pt x="117" y="467"/>
                    </a:cubicBezTo>
                    <a:cubicBezTo>
                      <a:pt x="118" y="465"/>
                      <a:pt x="118" y="462"/>
                      <a:pt x="118" y="459"/>
                    </a:cubicBezTo>
                    <a:cubicBezTo>
                      <a:pt x="118" y="457"/>
                      <a:pt x="118" y="455"/>
                      <a:pt x="118" y="453"/>
                    </a:cubicBezTo>
                    <a:cubicBezTo>
                      <a:pt x="108" y="415"/>
                      <a:pt x="108" y="415"/>
                      <a:pt x="108" y="415"/>
                    </a:cubicBezTo>
                    <a:cubicBezTo>
                      <a:pt x="108" y="412"/>
                      <a:pt x="107" y="406"/>
                      <a:pt x="107" y="403"/>
                    </a:cubicBezTo>
                    <a:cubicBezTo>
                      <a:pt x="107" y="388"/>
                      <a:pt x="107" y="388"/>
                      <a:pt x="107" y="388"/>
                    </a:cubicBezTo>
                    <a:cubicBezTo>
                      <a:pt x="107" y="385"/>
                      <a:pt x="106" y="383"/>
                      <a:pt x="105" y="381"/>
                    </a:cubicBezTo>
                    <a:cubicBezTo>
                      <a:pt x="104" y="379"/>
                      <a:pt x="103" y="377"/>
                      <a:pt x="102" y="376"/>
                    </a:cubicBezTo>
                    <a:cubicBezTo>
                      <a:pt x="82" y="361"/>
                      <a:pt x="82" y="361"/>
                      <a:pt x="82" y="361"/>
                    </a:cubicBezTo>
                    <a:cubicBezTo>
                      <a:pt x="81" y="360"/>
                      <a:pt x="78" y="359"/>
                      <a:pt x="76" y="359"/>
                    </a:cubicBezTo>
                    <a:cubicBezTo>
                      <a:pt x="74" y="359"/>
                      <a:pt x="73" y="360"/>
                      <a:pt x="71" y="361"/>
                    </a:cubicBezTo>
                    <a:cubicBezTo>
                      <a:pt x="58" y="368"/>
                      <a:pt x="58" y="368"/>
                      <a:pt x="58" y="368"/>
                    </a:cubicBezTo>
                    <a:cubicBezTo>
                      <a:pt x="56" y="369"/>
                      <a:pt x="53" y="370"/>
                      <a:pt x="51" y="370"/>
                    </a:cubicBezTo>
                    <a:cubicBezTo>
                      <a:pt x="50" y="370"/>
                      <a:pt x="50" y="370"/>
                      <a:pt x="50" y="370"/>
                    </a:cubicBezTo>
                    <a:cubicBezTo>
                      <a:pt x="19" y="363"/>
                      <a:pt x="19" y="363"/>
                      <a:pt x="19" y="363"/>
                    </a:cubicBezTo>
                    <a:cubicBezTo>
                      <a:pt x="18" y="363"/>
                      <a:pt x="17" y="363"/>
                      <a:pt x="16" y="361"/>
                    </a:cubicBezTo>
                    <a:cubicBezTo>
                      <a:pt x="15" y="360"/>
                      <a:pt x="15" y="359"/>
                      <a:pt x="14" y="358"/>
                    </a:cubicBezTo>
                    <a:cubicBezTo>
                      <a:pt x="5" y="311"/>
                      <a:pt x="5" y="311"/>
                      <a:pt x="5" y="311"/>
                    </a:cubicBezTo>
                    <a:cubicBezTo>
                      <a:pt x="3" y="312"/>
                      <a:pt x="3" y="312"/>
                      <a:pt x="3" y="312"/>
                    </a:cubicBezTo>
                    <a:cubicBezTo>
                      <a:pt x="0" y="312"/>
                      <a:pt x="0" y="312"/>
                      <a:pt x="0" y="312"/>
                    </a:cubicBezTo>
                    <a:cubicBezTo>
                      <a:pt x="10" y="358"/>
                      <a:pt x="10" y="358"/>
                      <a:pt x="10" y="358"/>
                    </a:cubicBezTo>
                    <a:cubicBezTo>
                      <a:pt x="11" y="361"/>
                      <a:pt x="12" y="363"/>
                      <a:pt x="13" y="364"/>
                    </a:cubicBezTo>
                    <a:cubicBezTo>
                      <a:pt x="14" y="366"/>
                      <a:pt x="16" y="367"/>
                      <a:pt x="18" y="368"/>
                    </a:cubicBezTo>
                    <a:cubicBezTo>
                      <a:pt x="49" y="374"/>
                      <a:pt x="49" y="374"/>
                      <a:pt x="49" y="374"/>
                    </a:cubicBezTo>
                    <a:cubicBezTo>
                      <a:pt x="50" y="374"/>
                      <a:pt x="50" y="374"/>
                      <a:pt x="51" y="374"/>
                    </a:cubicBezTo>
                    <a:cubicBezTo>
                      <a:pt x="54" y="374"/>
                      <a:pt x="57" y="373"/>
                      <a:pt x="60" y="372"/>
                    </a:cubicBezTo>
                    <a:cubicBezTo>
                      <a:pt x="73" y="364"/>
                      <a:pt x="73" y="364"/>
                      <a:pt x="73" y="364"/>
                    </a:cubicBezTo>
                    <a:cubicBezTo>
                      <a:pt x="74" y="364"/>
                      <a:pt x="75" y="364"/>
                      <a:pt x="76" y="364"/>
                    </a:cubicBezTo>
                    <a:cubicBezTo>
                      <a:pt x="77" y="364"/>
                      <a:pt x="79" y="364"/>
                      <a:pt x="80" y="365"/>
                    </a:cubicBezTo>
                    <a:cubicBezTo>
                      <a:pt x="99" y="379"/>
                      <a:pt x="99" y="379"/>
                      <a:pt x="99" y="379"/>
                    </a:cubicBezTo>
                    <a:cubicBezTo>
                      <a:pt x="100" y="380"/>
                      <a:pt x="101" y="381"/>
                      <a:pt x="101" y="383"/>
                    </a:cubicBezTo>
                    <a:cubicBezTo>
                      <a:pt x="102" y="384"/>
                      <a:pt x="103" y="386"/>
                      <a:pt x="103" y="388"/>
                    </a:cubicBezTo>
                    <a:cubicBezTo>
                      <a:pt x="103" y="403"/>
                      <a:pt x="103" y="403"/>
                      <a:pt x="103" y="403"/>
                    </a:cubicBezTo>
                    <a:cubicBezTo>
                      <a:pt x="103" y="407"/>
                      <a:pt x="103" y="413"/>
                      <a:pt x="104" y="416"/>
                    </a:cubicBezTo>
                    <a:cubicBezTo>
                      <a:pt x="114" y="454"/>
                      <a:pt x="114" y="454"/>
                      <a:pt x="114" y="454"/>
                    </a:cubicBezTo>
                    <a:cubicBezTo>
                      <a:pt x="114" y="456"/>
                      <a:pt x="114" y="457"/>
                      <a:pt x="114" y="459"/>
                    </a:cubicBezTo>
                    <a:cubicBezTo>
                      <a:pt x="114" y="461"/>
                      <a:pt x="114" y="464"/>
                      <a:pt x="113" y="466"/>
                    </a:cubicBezTo>
                    <a:cubicBezTo>
                      <a:pt x="108" y="480"/>
                      <a:pt x="108" y="480"/>
                      <a:pt x="108" y="480"/>
                    </a:cubicBezTo>
                    <a:cubicBezTo>
                      <a:pt x="107" y="482"/>
                      <a:pt x="107" y="485"/>
                      <a:pt x="107" y="487"/>
                    </a:cubicBezTo>
                    <a:cubicBezTo>
                      <a:pt x="107" y="489"/>
                      <a:pt x="107" y="491"/>
                      <a:pt x="107" y="493"/>
                    </a:cubicBezTo>
                    <a:cubicBezTo>
                      <a:pt x="134" y="580"/>
                      <a:pt x="134" y="580"/>
                      <a:pt x="134" y="580"/>
                    </a:cubicBezTo>
                    <a:cubicBezTo>
                      <a:pt x="135" y="582"/>
                      <a:pt x="136" y="584"/>
                      <a:pt x="137" y="585"/>
                    </a:cubicBezTo>
                    <a:cubicBezTo>
                      <a:pt x="138" y="586"/>
                      <a:pt x="140" y="587"/>
                      <a:pt x="142" y="587"/>
                    </a:cubicBezTo>
                    <a:cubicBezTo>
                      <a:pt x="142" y="587"/>
                      <a:pt x="143" y="587"/>
                      <a:pt x="144" y="586"/>
                    </a:cubicBezTo>
                    <a:cubicBezTo>
                      <a:pt x="164" y="580"/>
                      <a:pt x="164" y="580"/>
                      <a:pt x="164" y="580"/>
                    </a:cubicBezTo>
                    <a:cubicBezTo>
                      <a:pt x="165" y="579"/>
                      <a:pt x="167" y="578"/>
                      <a:pt x="169" y="577"/>
                    </a:cubicBezTo>
                    <a:cubicBezTo>
                      <a:pt x="171" y="576"/>
                      <a:pt x="172" y="575"/>
                      <a:pt x="173" y="573"/>
                    </a:cubicBezTo>
                    <a:cubicBezTo>
                      <a:pt x="201" y="539"/>
                      <a:pt x="201" y="539"/>
                      <a:pt x="201" y="539"/>
                    </a:cubicBezTo>
                    <a:cubicBezTo>
                      <a:pt x="202" y="537"/>
                      <a:pt x="203" y="535"/>
                      <a:pt x="204" y="533"/>
                    </a:cubicBezTo>
                    <a:cubicBezTo>
                      <a:pt x="205" y="530"/>
                      <a:pt x="205" y="528"/>
                      <a:pt x="205" y="526"/>
                    </a:cubicBezTo>
                    <a:cubicBezTo>
                      <a:pt x="205" y="518"/>
                      <a:pt x="205" y="518"/>
                      <a:pt x="205" y="518"/>
                    </a:cubicBezTo>
                    <a:cubicBezTo>
                      <a:pt x="205" y="516"/>
                      <a:pt x="206" y="515"/>
                      <a:pt x="206" y="513"/>
                    </a:cubicBezTo>
                    <a:cubicBezTo>
                      <a:pt x="207" y="511"/>
                      <a:pt x="208" y="510"/>
                      <a:pt x="209" y="509"/>
                    </a:cubicBezTo>
                    <a:cubicBezTo>
                      <a:pt x="225" y="493"/>
                      <a:pt x="225" y="493"/>
                      <a:pt x="225" y="493"/>
                    </a:cubicBezTo>
                    <a:cubicBezTo>
                      <a:pt x="226" y="492"/>
                      <a:pt x="227" y="490"/>
                      <a:pt x="228" y="488"/>
                    </a:cubicBezTo>
                    <a:cubicBezTo>
                      <a:pt x="229" y="485"/>
                      <a:pt x="230" y="483"/>
                      <a:pt x="230" y="481"/>
                    </a:cubicBezTo>
                    <a:cubicBezTo>
                      <a:pt x="230" y="462"/>
                      <a:pt x="230" y="462"/>
                      <a:pt x="230" y="462"/>
                    </a:cubicBezTo>
                    <a:cubicBezTo>
                      <a:pt x="230" y="458"/>
                      <a:pt x="228" y="453"/>
                      <a:pt x="226" y="449"/>
                    </a:cubicBezTo>
                    <a:cubicBezTo>
                      <a:pt x="226" y="449"/>
                      <a:pt x="226" y="449"/>
                      <a:pt x="226" y="449"/>
                    </a:cubicBezTo>
                    <a:cubicBezTo>
                      <a:pt x="226" y="448"/>
                      <a:pt x="226" y="448"/>
                      <a:pt x="226" y="448"/>
                    </a:cubicBezTo>
                    <a:cubicBezTo>
                      <a:pt x="226" y="448"/>
                      <a:pt x="226" y="448"/>
                      <a:pt x="226" y="448"/>
                    </a:cubicBezTo>
                    <a:cubicBezTo>
                      <a:pt x="225" y="446"/>
                      <a:pt x="223" y="440"/>
                      <a:pt x="223" y="437"/>
                    </a:cubicBezTo>
                    <a:cubicBezTo>
                      <a:pt x="223" y="428"/>
                      <a:pt x="223" y="428"/>
                      <a:pt x="223" y="428"/>
                    </a:cubicBezTo>
                    <a:cubicBezTo>
                      <a:pt x="223" y="426"/>
                      <a:pt x="224" y="424"/>
                      <a:pt x="224" y="423"/>
                    </a:cubicBezTo>
                    <a:cubicBezTo>
                      <a:pt x="225" y="421"/>
                      <a:pt x="226" y="419"/>
                      <a:pt x="227" y="418"/>
                    </a:cubicBezTo>
                    <a:cubicBezTo>
                      <a:pt x="247" y="393"/>
                      <a:pt x="247" y="393"/>
                      <a:pt x="247" y="393"/>
                    </a:cubicBezTo>
                    <a:cubicBezTo>
                      <a:pt x="249" y="390"/>
                      <a:pt x="252" y="385"/>
                      <a:pt x="254" y="382"/>
                    </a:cubicBezTo>
                    <a:cubicBezTo>
                      <a:pt x="270" y="340"/>
                      <a:pt x="270" y="340"/>
                      <a:pt x="270" y="340"/>
                    </a:cubicBezTo>
                    <a:cubicBezTo>
                      <a:pt x="271" y="339"/>
                      <a:pt x="271" y="338"/>
                      <a:pt x="271" y="337"/>
                    </a:cubicBezTo>
                    <a:cubicBezTo>
                      <a:pt x="271" y="336"/>
                      <a:pt x="271" y="334"/>
                      <a:pt x="270" y="333"/>
                    </a:cubicBezTo>
                    <a:cubicBezTo>
                      <a:pt x="269" y="332"/>
                      <a:pt x="267" y="332"/>
                      <a:pt x="266" y="332"/>
                    </a:cubicBezTo>
                    <a:cubicBezTo>
                      <a:pt x="266" y="332"/>
                      <a:pt x="266" y="332"/>
                      <a:pt x="266" y="332"/>
                    </a:cubicBezTo>
                    <a:cubicBezTo>
                      <a:pt x="242" y="334"/>
                      <a:pt x="242" y="334"/>
                      <a:pt x="242" y="334"/>
                    </a:cubicBezTo>
                    <a:cubicBezTo>
                      <a:pt x="241" y="334"/>
                      <a:pt x="241" y="334"/>
                      <a:pt x="241" y="334"/>
                    </a:cubicBezTo>
                    <a:cubicBezTo>
                      <a:pt x="241" y="334"/>
                      <a:pt x="240" y="333"/>
                      <a:pt x="239" y="332"/>
                    </a:cubicBezTo>
                    <a:cubicBezTo>
                      <a:pt x="238" y="332"/>
                      <a:pt x="237" y="330"/>
                      <a:pt x="236" y="329"/>
                    </a:cubicBezTo>
                    <a:cubicBezTo>
                      <a:pt x="207" y="255"/>
                      <a:pt x="207" y="255"/>
                      <a:pt x="207" y="255"/>
                    </a:cubicBezTo>
                    <a:cubicBezTo>
                      <a:pt x="206" y="254"/>
                      <a:pt x="206" y="253"/>
                      <a:pt x="206" y="252"/>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1"/>
                      <a:pt x="206" y="251"/>
                      <a:pt x="206" y="251"/>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1"/>
                      <a:pt x="206" y="251"/>
                      <a:pt x="206" y="251"/>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2"/>
                      <a:pt x="207" y="252"/>
                      <a:pt x="208" y="253"/>
                    </a:cubicBezTo>
                    <a:cubicBezTo>
                      <a:pt x="209" y="254"/>
                      <a:pt x="210" y="255"/>
                      <a:pt x="210" y="256"/>
                    </a:cubicBezTo>
                    <a:cubicBezTo>
                      <a:pt x="230" y="301"/>
                      <a:pt x="230" y="301"/>
                      <a:pt x="230" y="301"/>
                    </a:cubicBezTo>
                    <a:cubicBezTo>
                      <a:pt x="232" y="305"/>
                      <a:pt x="235" y="309"/>
                      <a:pt x="237" y="312"/>
                    </a:cubicBezTo>
                    <a:cubicBezTo>
                      <a:pt x="246" y="321"/>
                      <a:pt x="246" y="321"/>
                      <a:pt x="246" y="321"/>
                    </a:cubicBezTo>
                    <a:cubicBezTo>
                      <a:pt x="248" y="322"/>
                      <a:pt x="249" y="323"/>
                      <a:pt x="251" y="324"/>
                    </a:cubicBezTo>
                    <a:cubicBezTo>
                      <a:pt x="253" y="325"/>
                      <a:pt x="255" y="325"/>
                      <a:pt x="257" y="325"/>
                    </a:cubicBezTo>
                    <a:cubicBezTo>
                      <a:pt x="264" y="325"/>
                      <a:pt x="264" y="325"/>
                      <a:pt x="264" y="325"/>
                    </a:cubicBezTo>
                    <a:cubicBezTo>
                      <a:pt x="266" y="325"/>
                      <a:pt x="268" y="324"/>
                      <a:pt x="270" y="323"/>
                    </a:cubicBezTo>
                    <a:cubicBezTo>
                      <a:pt x="271" y="322"/>
                      <a:pt x="273" y="321"/>
                      <a:pt x="274" y="319"/>
                    </a:cubicBezTo>
                    <a:cubicBezTo>
                      <a:pt x="299" y="283"/>
                      <a:pt x="299" y="283"/>
                      <a:pt x="299" y="283"/>
                    </a:cubicBezTo>
                    <a:cubicBezTo>
                      <a:pt x="300" y="282"/>
                      <a:pt x="301" y="280"/>
                      <a:pt x="301" y="278"/>
                    </a:cubicBezTo>
                    <a:cubicBezTo>
                      <a:pt x="301" y="276"/>
                      <a:pt x="299" y="273"/>
                      <a:pt x="297" y="272"/>
                    </a:cubicBezTo>
                    <a:cubicBezTo>
                      <a:pt x="293" y="269"/>
                      <a:pt x="293" y="269"/>
                      <a:pt x="293" y="269"/>
                    </a:cubicBezTo>
                    <a:cubicBezTo>
                      <a:pt x="291" y="268"/>
                      <a:pt x="289" y="267"/>
                      <a:pt x="288" y="266"/>
                    </a:cubicBezTo>
                    <a:cubicBezTo>
                      <a:pt x="286" y="266"/>
                      <a:pt x="284" y="265"/>
                      <a:pt x="282" y="265"/>
                    </a:cubicBezTo>
                    <a:cubicBezTo>
                      <a:pt x="279" y="265"/>
                      <a:pt x="279" y="265"/>
                      <a:pt x="279" y="265"/>
                    </a:cubicBezTo>
                    <a:cubicBezTo>
                      <a:pt x="278" y="265"/>
                      <a:pt x="276" y="265"/>
                      <a:pt x="275" y="264"/>
                    </a:cubicBezTo>
                    <a:cubicBezTo>
                      <a:pt x="273" y="264"/>
                      <a:pt x="272" y="263"/>
                      <a:pt x="271" y="262"/>
                    </a:cubicBezTo>
                    <a:cubicBezTo>
                      <a:pt x="253" y="243"/>
                      <a:pt x="253" y="243"/>
                      <a:pt x="253" y="243"/>
                    </a:cubicBezTo>
                    <a:cubicBezTo>
                      <a:pt x="252" y="242"/>
                      <a:pt x="251" y="241"/>
                      <a:pt x="251" y="240"/>
                    </a:cubicBezTo>
                    <a:cubicBezTo>
                      <a:pt x="251" y="239"/>
                      <a:pt x="252" y="238"/>
                      <a:pt x="252" y="237"/>
                    </a:cubicBezTo>
                    <a:cubicBezTo>
                      <a:pt x="252" y="237"/>
                      <a:pt x="252" y="237"/>
                      <a:pt x="252" y="237"/>
                    </a:cubicBezTo>
                    <a:cubicBezTo>
                      <a:pt x="253" y="237"/>
                      <a:pt x="253" y="237"/>
                      <a:pt x="253" y="237"/>
                    </a:cubicBezTo>
                    <a:cubicBezTo>
                      <a:pt x="253" y="236"/>
                      <a:pt x="255" y="235"/>
                      <a:pt x="256" y="235"/>
                    </a:cubicBezTo>
                    <a:cubicBezTo>
                      <a:pt x="256" y="235"/>
                      <a:pt x="257" y="235"/>
                      <a:pt x="258" y="236"/>
                    </a:cubicBezTo>
                    <a:cubicBezTo>
                      <a:pt x="293" y="263"/>
                      <a:pt x="293" y="263"/>
                      <a:pt x="293" y="263"/>
                    </a:cubicBezTo>
                    <a:cubicBezTo>
                      <a:pt x="295" y="264"/>
                      <a:pt x="296" y="265"/>
                      <a:pt x="298" y="266"/>
                    </a:cubicBezTo>
                    <a:cubicBezTo>
                      <a:pt x="300" y="267"/>
                      <a:pt x="302" y="267"/>
                      <a:pt x="304" y="267"/>
                    </a:cubicBezTo>
                    <a:cubicBezTo>
                      <a:pt x="321" y="267"/>
                      <a:pt x="321" y="267"/>
                      <a:pt x="321" y="267"/>
                    </a:cubicBezTo>
                    <a:cubicBezTo>
                      <a:pt x="322" y="267"/>
                      <a:pt x="323" y="267"/>
                      <a:pt x="325" y="268"/>
                    </a:cubicBezTo>
                    <a:cubicBezTo>
                      <a:pt x="326" y="269"/>
                      <a:pt x="327" y="270"/>
                      <a:pt x="328" y="271"/>
                    </a:cubicBezTo>
                    <a:cubicBezTo>
                      <a:pt x="339" y="282"/>
                      <a:pt x="339" y="282"/>
                      <a:pt x="339" y="282"/>
                    </a:cubicBezTo>
                    <a:cubicBezTo>
                      <a:pt x="341" y="284"/>
                      <a:pt x="344" y="285"/>
                      <a:pt x="346" y="285"/>
                    </a:cubicBezTo>
                    <a:cubicBezTo>
                      <a:pt x="347" y="285"/>
                      <a:pt x="348" y="285"/>
                      <a:pt x="349" y="284"/>
                    </a:cubicBezTo>
                    <a:cubicBezTo>
                      <a:pt x="349" y="284"/>
                      <a:pt x="349" y="284"/>
                      <a:pt x="349" y="284"/>
                    </a:cubicBezTo>
                    <a:cubicBezTo>
                      <a:pt x="349" y="284"/>
                      <a:pt x="349" y="284"/>
                      <a:pt x="349" y="284"/>
                    </a:cubicBezTo>
                    <a:cubicBezTo>
                      <a:pt x="349" y="284"/>
                      <a:pt x="349" y="284"/>
                      <a:pt x="349" y="284"/>
                    </a:cubicBezTo>
                    <a:cubicBezTo>
                      <a:pt x="349" y="284"/>
                      <a:pt x="349" y="284"/>
                      <a:pt x="349" y="284"/>
                    </a:cubicBezTo>
                    <a:cubicBezTo>
                      <a:pt x="349" y="284"/>
                      <a:pt x="349" y="284"/>
                      <a:pt x="349" y="284"/>
                    </a:cubicBezTo>
                    <a:cubicBezTo>
                      <a:pt x="349" y="284"/>
                      <a:pt x="349" y="284"/>
                      <a:pt x="349" y="284"/>
                    </a:cubicBezTo>
                    <a:cubicBezTo>
                      <a:pt x="349" y="284"/>
                      <a:pt x="350" y="284"/>
                      <a:pt x="350" y="285"/>
                    </a:cubicBezTo>
                    <a:cubicBezTo>
                      <a:pt x="351" y="285"/>
                      <a:pt x="351" y="286"/>
                      <a:pt x="352" y="287"/>
                    </a:cubicBezTo>
                    <a:cubicBezTo>
                      <a:pt x="376" y="350"/>
                      <a:pt x="376" y="350"/>
                      <a:pt x="376" y="350"/>
                    </a:cubicBezTo>
                    <a:cubicBezTo>
                      <a:pt x="376" y="351"/>
                      <a:pt x="377" y="352"/>
                      <a:pt x="377" y="352"/>
                    </a:cubicBezTo>
                    <a:cubicBezTo>
                      <a:pt x="378" y="353"/>
                      <a:pt x="379" y="354"/>
                      <a:pt x="380" y="354"/>
                    </a:cubicBezTo>
                    <a:cubicBezTo>
                      <a:pt x="381" y="354"/>
                      <a:pt x="382" y="353"/>
                      <a:pt x="383" y="352"/>
                    </a:cubicBezTo>
                    <a:cubicBezTo>
                      <a:pt x="384" y="352"/>
                      <a:pt x="384" y="351"/>
                      <a:pt x="384" y="350"/>
                    </a:cubicBezTo>
                    <a:cubicBezTo>
                      <a:pt x="390" y="336"/>
                      <a:pt x="390" y="336"/>
                      <a:pt x="390" y="336"/>
                    </a:cubicBezTo>
                    <a:cubicBezTo>
                      <a:pt x="391" y="332"/>
                      <a:pt x="392" y="327"/>
                      <a:pt x="392" y="324"/>
                    </a:cubicBezTo>
                    <a:cubicBezTo>
                      <a:pt x="392" y="323"/>
                      <a:pt x="392" y="323"/>
                      <a:pt x="392" y="322"/>
                    </a:cubicBezTo>
                    <a:cubicBezTo>
                      <a:pt x="392" y="321"/>
                      <a:pt x="392" y="321"/>
                      <a:pt x="392" y="321"/>
                    </a:cubicBezTo>
                    <a:cubicBezTo>
                      <a:pt x="392" y="321"/>
                      <a:pt x="392" y="321"/>
                      <a:pt x="392" y="321"/>
                    </a:cubicBezTo>
                    <a:cubicBezTo>
                      <a:pt x="392" y="317"/>
                      <a:pt x="393" y="313"/>
                      <a:pt x="394" y="311"/>
                    </a:cubicBezTo>
                    <a:cubicBezTo>
                      <a:pt x="418" y="279"/>
                      <a:pt x="418" y="279"/>
                      <a:pt x="418" y="279"/>
                    </a:cubicBezTo>
                    <a:cubicBezTo>
                      <a:pt x="419" y="278"/>
                      <a:pt x="419" y="278"/>
                      <a:pt x="420" y="278"/>
                    </a:cubicBezTo>
                    <a:cubicBezTo>
                      <a:pt x="420" y="278"/>
                      <a:pt x="421" y="278"/>
                      <a:pt x="422" y="279"/>
                    </a:cubicBezTo>
                    <a:cubicBezTo>
                      <a:pt x="456" y="325"/>
                      <a:pt x="456" y="325"/>
                      <a:pt x="456" y="325"/>
                    </a:cubicBezTo>
                    <a:cubicBezTo>
                      <a:pt x="457" y="326"/>
                      <a:pt x="458" y="328"/>
                      <a:pt x="458" y="330"/>
                    </a:cubicBezTo>
                    <a:cubicBezTo>
                      <a:pt x="459" y="332"/>
                      <a:pt x="459" y="334"/>
                      <a:pt x="459" y="336"/>
                    </a:cubicBezTo>
                    <a:cubicBezTo>
                      <a:pt x="459" y="340"/>
                      <a:pt x="459" y="340"/>
                      <a:pt x="459" y="340"/>
                    </a:cubicBezTo>
                    <a:cubicBezTo>
                      <a:pt x="459" y="344"/>
                      <a:pt x="460" y="350"/>
                      <a:pt x="462" y="353"/>
                    </a:cubicBezTo>
                    <a:cubicBezTo>
                      <a:pt x="473" y="376"/>
                      <a:pt x="473" y="376"/>
                      <a:pt x="473" y="376"/>
                    </a:cubicBezTo>
                    <a:cubicBezTo>
                      <a:pt x="474" y="378"/>
                      <a:pt x="475" y="380"/>
                      <a:pt x="477" y="381"/>
                    </a:cubicBezTo>
                    <a:cubicBezTo>
                      <a:pt x="478" y="383"/>
                      <a:pt x="480" y="384"/>
                      <a:pt x="481" y="385"/>
                    </a:cubicBezTo>
                    <a:cubicBezTo>
                      <a:pt x="486" y="388"/>
                      <a:pt x="486" y="388"/>
                      <a:pt x="486" y="388"/>
                    </a:cubicBezTo>
                    <a:cubicBezTo>
                      <a:pt x="487" y="388"/>
                      <a:pt x="488" y="388"/>
                      <a:pt x="489" y="388"/>
                    </a:cubicBezTo>
                    <a:cubicBezTo>
                      <a:pt x="490" y="388"/>
                      <a:pt x="491" y="388"/>
                      <a:pt x="491" y="387"/>
                    </a:cubicBezTo>
                    <a:cubicBezTo>
                      <a:pt x="492" y="387"/>
                      <a:pt x="492" y="386"/>
                      <a:pt x="492" y="385"/>
                    </a:cubicBezTo>
                    <a:cubicBezTo>
                      <a:pt x="492" y="384"/>
                      <a:pt x="492" y="383"/>
                      <a:pt x="491" y="382"/>
                    </a:cubicBezTo>
                    <a:cubicBezTo>
                      <a:pt x="476" y="352"/>
                      <a:pt x="476" y="352"/>
                      <a:pt x="476" y="352"/>
                    </a:cubicBezTo>
                    <a:cubicBezTo>
                      <a:pt x="475" y="350"/>
                      <a:pt x="473" y="344"/>
                      <a:pt x="473" y="341"/>
                    </a:cubicBezTo>
                    <a:cubicBezTo>
                      <a:pt x="473" y="337"/>
                      <a:pt x="473" y="337"/>
                      <a:pt x="473" y="337"/>
                    </a:cubicBezTo>
                    <a:cubicBezTo>
                      <a:pt x="473" y="336"/>
                      <a:pt x="474" y="335"/>
                      <a:pt x="474" y="335"/>
                    </a:cubicBezTo>
                    <a:cubicBezTo>
                      <a:pt x="474" y="335"/>
                      <a:pt x="474" y="335"/>
                      <a:pt x="474" y="335"/>
                    </a:cubicBezTo>
                    <a:cubicBezTo>
                      <a:pt x="473" y="335"/>
                      <a:pt x="473" y="335"/>
                      <a:pt x="473" y="335"/>
                    </a:cubicBezTo>
                    <a:cubicBezTo>
                      <a:pt x="473" y="335"/>
                      <a:pt x="473" y="335"/>
                      <a:pt x="473" y="335"/>
                    </a:cubicBezTo>
                    <a:cubicBezTo>
                      <a:pt x="474" y="335"/>
                      <a:pt x="474" y="335"/>
                      <a:pt x="474" y="335"/>
                    </a:cubicBezTo>
                    <a:cubicBezTo>
                      <a:pt x="473" y="335"/>
                      <a:pt x="473" y="335"/>
                      <a:pt x="473" y="335"/>
                    </a:cubicBezTo>
                    <a:cubicBezTo>
                      <a:pt x="473" y="335"/>
                      <a:pt x="473" y="335"/>
                      <a:pt x="473" y="335"/>
                    </a:cubicBezTo>
                    <a:cubicBezTo>
                      <a:pt x="473" y="334"/>
                      <a:pt x="473" y="334"/>
                      <a:pt x="473" y="334"/>
                    </a:cubicBezTo>
                    <a:cubicBezTo>
                      <a:pt x="473" y="335"/>
                      <a:pt x="473" y="335"/>
                      <a:pt x="473" y="335"/>
                    </a:cubicBezTo>
                    <a:cubicBezTo>
                      <a:pt x="473" y="335"/>
                      <a:pt x="473" y="335"/>
                      <a:pt x="473" y="335"/>
                    </a:cubicBezTo>
                    <a:cubicBezTo>
                      <a:pt x="473" y="334"/>
                      <a:pt x="473" y="334"/>
                      <a:pt x="473" y="334"/>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6"/>
                      <a:pt x="473" y="336"/>
                      <a:pt x="473" y="336"/>
                    </a:cubicBezTo>
                    <a:cubicBezTo>
                      <a:pt x="486" y="352"/>
                      <a:pt x="486" y="352"/>
                      <a:pt x="486" y="352"/>
                    </a:cubicBezTo>
                    <a:cubicBezTo>
                      <a:pt x="487" y="353"/>
                      <a:pt x="489" y="354"/>
                      <a:pt x="491" y="354"/>
                    </a:cubicBezTo>
                    <a:cubicBezTo>
                      <a:pt x="493" y="354"/>
                      <a:pt x="495" y="353"/>
                      <a:pt x="496" y="351"/>
                    </a:cubicBezTo>
                    <a:cubicBezTo>
                      <a:pt x="506" y="334"/>
                      <a:pt x="506" y="334"/>
                      <a:pt x="506" y="334"/>
                    </a:cubicBezTo>
                    <a:cubicBezTo>
                      <a:pt x="507" y="332"/>
                      <a:pt x="508" y="330"/>
                      <a:pt x="508" y="328"/>
                    </a:cubicBezTo>
                    <a:cubicBezTo>
                      <a:pt x="508" y="326"/>
                      <a:pt x="507" y="323"/>
                      <a:pt x="506" y="321"/>
                    </a:cubicBezTo>
                    <a:cubicBezTo>
                      <a:pt x="493" y="300"/>
                      <a:pt x="493" y="300"/>
                      <a:pt x="493" y="300"/>
                    </a:cubicBezTo>
                    <a:cubicBezTo>
                      <a:pt x="491" y="298"/>
                      <a:pt x="490" y="292"/>
                      <a:pt x="490" y="289"/>
                    </a:cubicBezTo>
                    <a:cubicBezTo>
                      <a:pt x="490" y="282"/>
                      <a:pt x="490" y="282"/>
                      <a:pt x="490" y="282"/>
                    </a:cubicBezTo>
                    <a:cubicBezTo>
                      <a:pt x="490" y="281"/>
                      <a:pt x="490" y="280"/>
                      <a:pt x="491" y="279"/>
                    </a:cubicBezTo>
                    <a:cubicBezTo>
                      <a:pt x="491" y="278"/>
                      <a:pt x="492" y="278"/>
                      <a:pt x="493" y="278"/>
                    </a:cubicBezTo>
                    <a:cubicBezTo>
                      <a:pt x="510" y="278"/>
                      <a:pt x="510" y="278"/>
                      <a:pt x="510" y="278"/>
                    </a:cubicBezTo>
                    <a:cubicBezTo>
                      <a:pt x="512" y="278"/>
                      <a:pt x="514" y="277"/>
                      <a:pt x="515" y="275"/>
                    </a:cubicBezTo>
                    <a:cubicBezTo>
                      <a:pt x="517" y="274"/>
                      <a:pt x="517" y="271"/>
                      <a:pt x="517" y="269"/>
                    </a:cubicBezTo>
                    <a:cubicBezTo>
                      <a:pt x="517" y="269"/>
                      <a:pt x="517" y="269"/>
                      <a:pt x="517" y="269"/>
                    </a:cubicBezTo>
                    <a:cubicBezTo>
                      <a:pt x="516" y="242"/>
                      <a:pt x="516" y="242"/>
                      <a:pt x="516" y="242"/>
                    </a:cubicBezTo>
                    <a:cubicBezTo>
                      <a:pt x="516" y="240"/>
                      <a:pt x="515" y="237"/>
                      <a:pt x="515" y="235"/>
                    </a:cubicBezTo>
                    <a:cubicBezTo>
                      <a:pt x="514" y="233"/>
                      <a:pt x="513" y="231"/>
                      <a:pt x="511" y="230"/>
                    </a:cubicBezTo>
                    <a:cubicBezTo>
                      <a:pt x="496" y="214"/>
                      <a:pt x="496" y="214"/>
                      <a:pt x="496" y="214"/>
                    </a:cubicBezTo>
                    <a:cubicBezTo>
                      <a:pt x="494" y="212"/>
                      <a:pt x="491" y="208"/>
                      <a:pt x="490" y="205"/>
                    </a:cubicBezTo>
                    <a:cubicBezTo>
                      <a:pt x="490" y="202"/>
                      <a:pt x="490" y="202"/>
                      <a:pt x="490" y="202"/>
                    </a:cubicBezTo>
                    <a:cubicBezTo>
                      <a:pt x="489" y="200"/>
                      <a:pt x="488" y="198"/>
                      <a:pt x="487" y="197"/>
                    </a:cubicBezTo>
                    <a:cubicBezTo>
                      <a:pt x="485" y="196"/>
                      <a:pt x="484" y="195"/>
                      <a:pt x="482" y="195"/>
                    </a:cubicBezTo>
                    <a:cubicBezTo>
                      <a:pt x="481" y="195"/>
                      <a:pt x="481" y="195"/>
                      <a:pt x="481" y="195"/>
                    </a:cubicBezTo>
                    <a:cubicBezTo>
                      <a:pt x="480" y="195"/>
                      <a:pt x="480" y="195"/>
                      <a:pt x="480" y="195"/>
                    </a:cubicBezTo>
                    <a:cubicBezTo>
                      <a:pt x="479" y="195"/>
                      <a:pt x="479" y="195"/>
                      <a:pt x="478" y="195"/>
                    </a:cubicBezTo>
                    <a:cubicBezTo>
                      <a:pt x="477" y="194"/>
                      <a:pt x="476" y="193"/>
                      <a:pt x="475" y="192"/>
                    </a:cubicBezTo>
                    <a:cubicBezTo>
                      <a:pt x="474" y="191"/>
                      <a:pt x="474" y="191"/>
                      <a:pt x="474" y="191"/>
                    </a:cubicBezTo>
                    <a:cubicBezTo>
                      <a:pt x="473" y="189"/>
                      <a:pt x="473" y="186"/>
                      <a:pt x="473" y="184"/>
                    </a:cubicBezTo>
                    <a:cubicBezTo>
                      <a:pt x="473" y="183"/>
                      <a:pt x="473" y="182"/>
                      <a:pt x="473" y="181"/>
                    </a:cubicBezTo>
                    <a:cubicBezTo>
                      <a:pt x="473" y="181"/>
                      <a:pt x="473" y="180"/>
                      <a:pt x="474" y="180"/>
                    </a:cubicBezTo>
                    <a:cubicBezTo>
                      <a:pt x="475" y="179"/>
                      <a:pt x="475" y="179"/>
                      <a:pt x="475" y="179"/>
                    </a:cubicBezTo>
                    <a:cubicBezTo>
                      <a:pt x="475" y="179"/>
                      <a:pt x="475" y="179"/>
                      <a:pt x="476" y="180"/>
                    </a:cubicBezTo>
                    <a:cubicBezTo>
                      <a:pt x="483" y="184"/>
                      <a:pt x="483" y="184"/>
                      <a:pt x="483" y="184"/>
                    </a:cubicBezTo>
                    <a:cubicBezTo>
                      <a:pt x="485" y="185"/>
                      <a:pt x="489" y="188"/>
                      <a:pt x="491" y="190"/>
                    </a:cubicBezTo>
                    <a:cubicBezTo>
                      <a:pt x="512" y="214"/>
                      <a:pt x="512" y="214"/>
                      <a:pt x="512" y="214"/>
                    </a:cubicBezTo>
                    <a:cubicBezTo>
                      <a:pt x="513" y="215"/>
                      <a:pt x="515" y="216"/>
                      <a:pt x="517" y="216"/>
                    </a:cubicBezTo>
                    <a:cubicBezTo>
                      <a:pt x="519" y="216"/>
                      <a:pt x="521" y="215"/>
                      <a:pt x="521" y="213"/>
                    </a:cubicBezTo>
                    <a:cubicBezTo>
                      <a:pt x="522" y="212"/>
                      <a:pt x="522" y="211"/>
                      <a:pt x="522" y="210"/>
                    </a:cubicBezTo>
                    <a:cubicBezTo>
                      <a:pt x="522" y="207"/>
                      <a:pt x="521" y="204"/>
                      <a:pt x="520" y="202"/>
                    </a:cubicBezTo>
                    <a:cubicBezTo>
                      <a:pt x="505" y="185"/>
                      <a:pt x="505" y="185"/>
                      <a:pt x="505" y="185"/>
                    </a:cubicBezTo>
                    <a:cubicBezTo>
                      <a:pt x="504" y="184"/>
                      <a:pt x="503" y="182"/>
                      <a:pt x="503" y="180"/>
                    </a:cubicBezTo>
                    <a:cubicBezTo>
                      <a:pt x="503" y="179"/>
                      <a:pt x="503" y="178"/>
                      <a:pt x="504" y="177"/>
                    </a:cubicBezTo>
                    <a:cubicBezTo>
                      <a:pt x="508" y="167"/>
                      <a:pt x="508" y="167"/>
                      <a:pt x="508" y="167"/>
                    </a:cubicBezTo>
                    <a:cubicBezTo>
                      <a:pt x="509" y="165"/>
                      <a:pt x="509" y="161"/>
                      <a:pt x="509" y="158"/>
                    </a:cubicBezTo>
                    <a:cubicBezTo>
                      <a:pt x="509" y="157"/>
                      <a:pt x="509" y="155"/>
                      <a:pt x="509" y="154"/>
                    </a:cubicBezTo>
                    <a:cubicBezTo>
                      <a:pt x="504" y="129"/>
                      <a:pt x="504" y="129"/>
                      <a:pt x="504" y="129"/>
                    </a:cubicBezTo>
                    <a:cubicBezTo>
                      <a:pt x="503" y="127"/>
                      <a:pt x="502" y="125"/>
                      <a:pt x="501" y="123"/>
                    </a:cubicBezTo>
                    <a:cubicBezTo>
                      <a:pt x="499" y="121"/>
                      <a:pt x="497" y="120"/>
                      <a:pt x="495" y="120"/>
                    </a:cubicBezTo>
                    <a:cubicBezTo>
                      <a:pt x="485" y="118"/>
                      <a:pt x="485" y="118"/>
                      <a:pt x="485" y="118"/>
                    </a:cubicBezTo>
                    <a:cubicBezTo>
                      <a:pt x="484" y="118"/>
                      <a:pt x="483" y="117"/>
                      <a:pt x="482" y="116"/>
                    </a:cubicBezTo>
                    <a:cubicBezTo>
                      <a:pt x="481" y="115"/>
                      <a:pt x="480" y="114"/>
                      <a:pt x="479" y="112"/>
                    </a:cubicBezTo>
                    <a:cubicBezTo>
                      <a:pt x="474" y="96"/>
                      <a:pt x="474" y="96"/>
                      <a:pt x="474" y="96"/>
                    </a:cubicBezTo>
                    <a:cubicBezTo>
                      <a:pt x="474" y="96"/>
                      <a:pt x="474" y="95"/>
                      <a:pt x="474" y="94"/>
                    </a:cubicBezTo>
                    <a:cubicBezTo>
                      <a:pt x="474" y="92"/>
                      <a:pt x="475" y="91"/>
                      <a:pt x="476" y="90"/>
                    </a:cubicBezTo>
                    <a:cubicBezTo>
                      <a:pt x="495" y="79"/>
                      <a:pt x="495" y="79"/>
                      <a:pt x="495" y="79"/>
                    </a:cubicBezTo>
                    <a:cubicBezTo>
                      <a:pt x="496" y="79"/>
                      <a:pt x="496" y="79"/>
                      <a:pt x="496" y="79"/>
                    </a:cubicBezTo>
                    <a:cubicBezTo>
                      <a:pt x="498" y="78"/>
                      <a:pt x="499" y="79"/>
                      <a:pt x="500" y="81"/>
                    </a:cubicBezTo>
                    <a:cubicBezTo>
                      <a:pt x="533" y="131"/>
                      <a:pt x="533" y="131"/>
                      <a:pt x="533" y="131"/>
                    </a:cubicBezTo>
                    <a:cubicBezTo>
                      <a:pt x="534" y="133"/>
                      <a:pt x="536" y="134"/>
                      <a:pt x="538" y="134"/>
                    </a:cubicBezTo>
                    <a:cubicBezTo>
                      <a:pt x="539" y="134"/>
                      <a:pt x="540" y="133"/>
                      <a:pt x="541" y="133"/>
                    </a:cubicBezTo>
                    <a:cubicBezTo>
                      <a:pt x="541" y="132"/>
                      <a:pt x="542" y="131"/>
                      <a:pt x="543" y="130"/>
                    </a:cubicBezTo>
                    <a:cubicBezTo>
                      <a:pt x="544" y="129"/>
                      <a:pt x="544" y="127"/>
                      <a:pt x="544" y="125"/>
                    </a:cubicBezTo>
                    <a:cubicBezTo>
                      <a:pt x="544" y="122"/>
                      <a:pt x="543" y="120"/>
                      <a:pt x="542" y="118"/>
                    </a:cubicBezTo>
                    <a:cubicBezTo>
                      <a:pt x="522" y="84"/>
                      <a:pt x="522" y="84"/>
                      <a:pt x="522" y="84"/>
                    </a:cubicBezTo>
                    <a:cubicBezTo>
                      <a:pt x="522" y="84"/>
                      <a:pt x="522" y="83"/>
                      <a:pt x="522" y="82"/>
                    </a:cubicBezTo>
                    <a:cubicBezTo>
                      <a:pt x="522" y="81"/>
                      <a:pt x="522" y="80"/>
                      <a:pt x="523" y="80"/>
                    </a:cubicBezTo>
                    <a:cubicBezTo>
                      <a:pt x="526" y="78"/>
                      <a:pt x="526" y="78"/>
                      <a:pt x="526" y="78"/>
                    </a:cubicBezTo>
                    <a:cubicBezTo>
                      <a:pt x="528" y="78"/>
                      <a:pt x="530" y="76"/>
                      <a:pt x="529" y="73"/>
                    </a:cubicBezTo>
                    <a:cubicBezTo>
                      <a:pt x="529" y="72"/>
                      <a:pt x="529" y="70"/>
                      <a:pt x="527" y="69"/>
                    </a:cubicBezTo>
                    <a:cubicBezTo>
                      <a:pt x="514" y="55"/>
                      <a:pt x="514" y="55"/>
                      <a:pt x="514" y="55"/>
                    </a:cubicBezTo>
                    <a:cubicBezTo>
                      <a:pt x="513" y="54"/>
                      <a:pt x="511" y="53"/>
                      <a:pt x="509" y="52"/>
                    </a:cubicBezTo>
                    <a:cubicBezTo>
                      <a:pt x="508" y="51"/>
                      <a:pt x="506" y="50"/>
                      <a:pt x="504" y="49"/>
                    </a:cubicBezTo>
                    <a:cubicBezTo>
                      <a:pt x="393" y="22"/>
                      <a:pt x="393" y="22"/>
                      <a:pt x="393" y="22"/>
                    </a:cubicBezTo>
                    <a:cubicBezTo>
                      <a:pt x="392" y="22"/>
                      <a:pt x="391" y="21"/>
                      <a:pt x="390" y="21"/>
                    </a:cubicBezTo>
                    <a:cubicBezTo>
                      <a:pt x="389" y="21"/>
                      <a:pt x="387" y="22"/>
                      <a:pt x="386" y="22"/>
                    </a:cubicBezTo>
                    <a:cubicBezTo>
                      <a:pt x="385" y="23"/>
                      <a:pt x="383" y="24"/>
                      <a:pt x="383" y="25"/>
                    </a:cubicBezTo>
                    <a:cubicBezTo>
                      <a:pt x="382" y="26"/>
                      <a:pt x="381" y="26"/>
                      <a:pt x="379" y="26"/>
                    </a:cubicBezTo>
                    <a:cubicBezTo>
                      <a:pt x="378" y="26"/>
                      <a:pt x="378" y="26"/>
                      <a:pt x="377" y="26"/>
                    </a:cubicBezTo>
                    <a:cubicBezTo>
                      <a:pt x="299" y="0"/>
                      <a:pt x="299" y="0"/>
                      <a:pt x="299" y="0"/>
                    </a:cubicBezTo>
                    <a:cubicBezTo>
                      <a:pt x="298" y="0"/>
                      <a:pt x="297" y="0"/>
                      <a:pt x="296" y="0"/>
                    </a:cubicBezTo>
                    <a:cubicBezTo>
                      <a:pt x="295" y="0"/>
                      <a:pt x="294" y="0"/>
                      <a:pt x="293" y="1"/>
                    </a:cubicBezTo>
                    <a:cubicBezTo>
                      <a:pt x="292" y="2"/>
                      <a:pt x="291" y="4"/>
                      <a:pt x="291" y="5"/>
                    </a:cubicBezTo>
                    <a:cubicBezTo>
                      <a:pt x="291" y="6"/>
                      <a:pt x="291" y="8"/>
                      <a:pt x="290" y="10"/>
                    </a:cubicBezTo>
                    <a:cubicBezTo>
                      <a:pt x="290" y="11"/>
                      <a:pt x="289" y="13"/>
                      <a:pt x="288" y="15"/>
                    </a:cubicBezTo>
                    <a:cubicBezTo>
                      <a:pt x="282" y="28"/>
                      <a:pt x="282" y="28"/>
                      <a:pt x="282" y="28"/>
                    </a:cubicBezTo>
                    <a:cubicBezTo>
                      <a:pt x="281" y="31"/>
                      <a:pt x="277" y="34"/>
                      <a:pt x="275" y="36"/>
                    </a:cubicBezTo>
                    <a:cubicBezTo>
                      <a:pt x="265" y="42"/>
                      <a:pt x="265" y="42"/>
                      <a:pt x="265" y="42"/>
                    </a:cubicBezTo>
                    <a:cubicBezTo>
                      <a:pt x="264" y="43"/>
                      <a:pt x="262" y="44"/>
                      <a:pt x="260" y="44"/>
                    </a:cubicBezTo>
                    <a:cubicBezTo>
                      <a:pt x="259" y="45"/>
                      <a:pt x="257" y="45"/>
                      <a:pt x="256" y="45"/>
                    </a:cubicBezTo>
                    <a:cubicBezTo>
                      <a:pt x="221" y="45"/>
                      <a:pt x="221" y="45"/>
                      <a:pt x="221" y="45"/>
                    </a:cubicBezTo>
                    <a:cubicBezTo>
                      <a:pt x="219" y="45"/>
                      <a:pt x="217" y="46"/>
                      <a:pt x="215" y="47"/>
                    </a:cubicBezTo>
                    <a:cubicBezTo>
                      <a:pt x="214" y="48"/>
                      <a:pt x="212" y="50"/>
                      <a:pt x="212" y="52"/>
                    </a:cubicBezTo>
                    <a:cubicBezTo>
                      <a:pt x="211" y="53"/>
                      <a:pt x="210" y="54"/>
                      <a:pt x="209" y="54"/>
                    </a:cubicBezTo>
                    <a:cubicBezTo>
                      <a:pt x="209" y="54"/>
                      <a:pt x="209" y="54"/>
                      <a:pt x="208" y="54"/>
                    </a:cubicBezTo>
                    <a:cubicBezTo>
                      <a:pt x="199" y="48"/>
                      <a:pt x="199" y="48"/>
                      <a:pt x="199" y="48"/>
                    </a:cubicBezTo>
                    <a:cubicBezTo>
                      <a:pt x="198" y="48"/>
                      <a:pt x="198" y="47"/>
                      <a:pt x="198" y="47"/>
                    </a:cubicBezTo>
                    <a:cubicBezTo>
                      <a:pt x="198" y="47"/>
                      <a:pt x="198" y="47"/>
                      <a:pt x="198" y="47"/>
                    </a:cubicBezTo>
                    <a:cubicBezTo>
                      <a:pt x="197" y="48"/>
                      <a:pt x="197" y="48"/>
                      <a:pt x="197" y="48"/>
                    </a:cubicBezTo>
                    <a:cubicBezTo>
                      <a:pt x="198" y="48"/>
                      <a:pt x="198" y="48"/>
                      <a:pt x="198" y="48"/>
                    </a:cubicBezTo>
                    <a:cubicBezTo>
                      <a:pt x="198" y="47"/>
                      <a:pt x="198" y="47"/>
                      <a:pt x="198" y="47"/>
                    </a:cubicBezTo>
                    <a:cubicBezTo>
                      <a:pt x="197" y="48"/>
                      <a:pt x="197" y="48"/>
                      <a:pt x="197" y="48"/>
                    </a:cubicBezTo>
                    <a:cubicBezTo>
                      <a:pt x="198" y="48"/>
                      <a:pt x="198" y="48"/>
                      <a:pt x="198" y="48"/>
                    </a:cubicBezTo>
                    <a:cubicBezTo>
                      <a:pt x="197" y="48"/>
                      <a:pt x="197" y="48"/>
                      <a:pt x="197" y="48"/>
                    </a:cubicBezTo>
                    <a:cubicBezTo>
                      <a:pt x="198" y="49"/>
                      <a:pt x="198" y="49"/>
                      <a:pt x="198" y="49"/>
                    </a:cubicBezTo>
                    <a:cubicBezTo>
                      <a:pt x="198" y="48"/>
                      <a:pt x="198" y="48"/>
                      <a:pt x="198" y="48"/>
                    </a:cubicBezTo>
                    <a:cubicBezTo>
                      <a:pt x="197" y="48"/>
                      <a:pt x="197" y="48"/>
                      <a:pt x="197" y="48"/>
                    </a:cubicBezTo>
                    <a:cubicBezTo>
                      <a:pt x="198" y="49"/>
                      <a:pt x="198" y="49"/>
                      <a:pt x="198" y="49"/>
                    </a:cubicBezTo>
                    <a:cubicBezTo>
                      <a:pt x="197" y="48"/>
                      <a:pt x="197" y="48"/>
                      <a:pt x="197" y="48"/>
                    </a:cubicBezTo>
                    <a:cubicBezTo>
                      <a:pt x="197" y="49"/>
                      <a:pt x="197" y="49"/>
                      <a:pt x="197" y="49"/>
                    </a:cubicBezTo>
                    <a:cubicBezTo>
                      <a:pt x="198" y="49"/>
                      <a:pt x="198" y="49"/>
                      <a:pt x="198" y="49"/>
                    </a:cubicBezTo>
                    <a:cubicBezTo>
                      <a:pt x="197" y="48"/>
                      <a:pt x="197" y="48"/>
                      <a:pt x="197" y="48"/>
                    </a:cubicBezTo>
                    <a:cubicBezTo>
                      <a:pt x="197" y="49"/>
                      <a:pt x="197" y="49"/>
                      <a:pt x="197" y="49"/>
                    </a:cubicBezTo>
                    <a:cubicBezTo>
                      <a:pt x="197" y="49"/>
                      <a:pt x="197" y="49"/>
                      <a:pt x="197" y="49"/>
                    </a:cubicBezTo>
                    <a:cubicBezTo>
                      <a:pt x="197" y="50"/>
                      <a:pt x="197" y="50"/>
                      <a:pt x="197" y="50"/>
                    </a:cubicBezTo>
                    <a:cubicBezTo>
                      <a:pt x="197" y="49"/>
                      <a:pt x="197" y="49"/>
                      <a:pt x="197" y="49"/>
                    </a:cubicBezTo>
                    <a:cubicBezTo>
                      <a:pt x="197" y="49"/>
                      <a:pt x="197" y="49"/>
                      <a:pt x="197" y="49"/>
                    </a:cubicBezTo>
                    <a:cubicBezTo>
                      <a:pt x="197" y="50"/>
                      <a:pt x="197" y="50"/>
                      <a:pt x="197" y="50"/>
                    </a:cubicBezTo>
                    <a:cubicBezTo>
                      <a:pt x="197" y="50"/>
                      <a:pt x="197" y="50"/>
                      <a:pt x="197" y="50"/>
                    </a:cubicBezTo>
                    <a:cubicBezTo>
                      <a:pt x="198" y="50"/>
                      <a:pt x="198" y="50"/>
                      <a:pt x="198" y="50"/>
                    </a:cubicBezTo>
                    <a:cubicBezTo>
                      <a:pt x="198" y="50"/>
                      <a:pt x="198" y="50"/>
                      <a:pt x="198" y="50"/>
                    </a:cubicBezTo>
                    <a:cubicBezTo>
                      <a:pt x="201" y="50"/>
                      <a:pt x="201" y="50"/>
                      <a:pt x="201" y="50"/>
                    </a:cubicBezTo>
                    <a:cubicBezTo>
                      <a:pt x="201" y="50"/>
                      <a:pt x="201" y="50"/>
                      <a:pt x="201" y="50"/>
                    </a:cubicBezTo>
                    <a:cubicBezTo>
                      <a:pt x="203" y="50"/>
                      <a:pt x="205" y="49"/>
                      <a:pt x="206" y="49"/>
                    </a:cubicBezTo>
                    <a:cubicBezTo>
                      <a:pt x="208" y="48"/>
                      <a:pt x="209" y="47"/>
                      <a:pt x="210" y="46"/>
                    </a:cubicBezTo>
                    <a:cubicBezTo>
                      <a:pt x="210" y="45"/>
                      <a:pt x="211" y="44"/>
                      <a:pt x="211" y="43"/>
                    </a:cubicBezTo>
                    <a:cubicBezTo>
                      <a:pt x="211" y="42"/>
                      <a:pt x="210" y="41"/>
                      <a:pt x="209" y="40"/>
                    </a:cubicBezTo>
                    <a:cubicBezTo>
                      <a:pt x="208" y="39"/>
                      <a:pt x="207" y="38"/>
                      <a:pt x="206" y="38"/>
                    </a:cubicBezTo>
                    <a:cubicBezTo>
                      <a:pt x="197" y="35"/>
                      <a:pt x="197" y="35"/>
                      <a:pt x="197" y="35"/>
                    </a:cubicBezTo>
                    <a:cubicBezTo>
                      <a:pt x="195" y="35"/>
                      <a:pt x="190" y="33"/>
                      <a:pt x="188" y="31"/>
                    </a:cubicBezTo>
                    <a:cubicBezTo>
                      <a:pt x="183" y="28"/>
                      <a:pt x="183" y="28"/>
                      <a:pt x="183" y="28"/>
                    </a:cubicBezTo>
                    <a:cubicBezTo>
                      <a:pt x="181" y="27"/>
                      <a:pt x="180" y="26"/>
                      <a:pt x="178" y="26"/>
                    </a:cubicBezTo>
                    <a:cubicBezTo>
                      <a:pt x="176" y="26"/>
                      <a:pt x="173" y="27"/>
                      <a:pt x="171" y="29"/>
                    </a:cubicBezTo>
                    <a:cubicBezTo>
                      <a:pt x="136" y="64"/>
                      <a:pt x="136" y="64"/>
                      <a:pt x="136" y="64"/>
                    </a:cubicBezTo>
                    <a:cubicBezTo>
                      <a:pt x="133" y="66"/>
                      <a:pt x="131" y="71"/>
                      <a:pt x="130" y="75"/>
                    </a:cubicBezTo>
                    <a:cubicBezTo>
                      <a:pt x="130" y="76"/>
                      <a:pt x="130" y="76"/>
                      <a:pt x="130" y="76"/>
                    </a:cubicBezTo>
                    <a:cubicBezTo>
                      <a:pt x="130" y="76"/>
                      <a:pt x="130" y="77"/>
                      <a:pt x="130" y="78"/>
                    </a:cubicBezTo>
                    <a:cubicBezTo>
                      <a:pt x="130" y="79"/>
                      <a:pt x="130" y="81"/>
                      <a:pt x="131" y="82"/>
                    </a:cubicBezTo>
                    <a:cubicBezTo>
                      <a:pt x="132" y="83"/>
                      <a:pt x="133" y="84"/>
                      <a:pt x="135" y="84"/>
                    </a:cubicBezTo>
                    <a:cubicBezTo>
                      <a:pt x="136" y="84"/>
                      <a:pt x="136" y="84"/>
                      <a:pt x="136" y="84"/>
                    </a:cubicBezTo>
                    <a:cubicBezTo>
                      <a:pt x="136" y="84"/>
                      <a:pt x="136" y="84"/>
                      <a:pt x="136" y="84"/>
                    </a:cubicBezTo>
                    <a:cubicBezTo>
                      <a:pt x="136" y="84"/>
                      <a:pt x="136" y="84"/>
                      <a:pt x="136" y="84"/>
                    </a:cubicBezTo>
                    <a:cubicBezTo>
                      <a:pt x="136" y="84"/>
                      <a:pt x="136" y="84"/>
                      <a:pt x="136" y="84"/>
                    </a:cubicBezTo>
                    <a:cubicBezTo>
                      <a:pt x="137" y="84"/>
                      <a:pt x="138" y="84"/>
                      <a:pt x="138" y="85"/>
                    </a:cubicBezTo>
                    <a:cubicBezTo>
                      <a:pt x="139" y="86"/>
                      <a:pt x="140" y="87"/>
                      <a:pt x="140" y="88"/>
                    </a:cubicBezTo>
                    <a:cubicBezTo>
                      <a:pt x="141" y="91"/>
                      <a:pt x="141" y="91"/>
                      <a:pt x="141" y="91"/>
                    </a:cubicBezTo>
                    <a:cubicBezTo>
                      <a:pt x="142" y="92"/>
                      <a:pt x="143" y="93"/>
                      <a:pt x="143" y="94"/>
                    </a:cubicBezTo>
                    <a:cubicBezTo>
                      <a:pt x="144" y="95"/>
                      <a:pt x="145" y="95"/>
                      <a:pt x="147" y="95"/>
                    </a:cubicBezTo>
                    <a:cubicBezTo>
                      <a:pt x="148" y="95"/>
                      <a:pt x="150" y="94"/>
                      <a:pt x="151" y="93"/>
                    </a:cubicBezTo>
                    <a:cubicBezTo>
                      <a:pt x="156" y="86"/>
                      <a:pt x="156" y="86"/>
                      <a:pt x="156" y="86"/>
                    </a:cubicBezTo>
                    <a:cubicBezTo>
                      <a:pt x="158" y="83"/>
                      <a:pt x="160" y="78"/>
                      <a:pt x="160" y="74"/>
                    </a:cubicBezTo>
                    <a:cubicBezTo>
                      <a:pt x="161" y="71"/>
                      <a:pt x="163" y="66"/>
                      <a:pt x="164" y="64"/>
                    </a:cubicBezTo>
                    <a:cubicBezTo>
                      <a:pt x="167" y="60"/>
                      <a:pt x="167" y="60"/>
                      <a:pt x="167" y="60"/>
                    </a:cubicBezTo>
                    <a:cubicBezTo>
                      <a:pt x="167" y="59"/>
                      <a:pt x="168" y="59"/>
                      <a:pt x="169" y="58"/>
                    </a:cubicBezTo>
                    <a:cubicBezTo>
                      <a:pt x="170" y="58"/>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8"/>
                      <a:pt x="170" y="59"/>
                      <a:pt x="169" y="60"/>
                    </a:cubicBezTo>
                    <a:cubicBezTo>
                      <a:pt x="168" y="62"/>
                      <a:pt x="167" y="65"/>
                      <a:pt x="167" y="67"/>
                    </a:cubicBezTo>
                    <a:cubicBezTo>
                      <a:pt x="167" y="69"/>
                      <a:pt x="168" y="70"/>
                      <a:pt x="168" y="71"/>
                    </a:cubicBezTo>
                    <a:cubicBezTo>
                      <a:pt x="169" y="74"/>
                      <a:pt x="172" y="75"/>
                      <a:pt x="175" y="75"/>
                    </a:cubicBezTo>
                    <a:cubicBezTo>
                      <a:pt x="176" y="75"/>
                      <a:pt x="177" y="75"/>
                      <a:pt x="178" y="75"/>
                    </a:cubicBezTo>
                    <a:cubicBezTo>
                      <a:pt x="179" y="75"/>
                      <a:pt x="179" y="75"/>
                      <a:pt x="179" y="75"/>
                    </a:cubicBezTo>
                    <a:cubicBezTo>
                      <a:pt x="180" y="74"/>
                      <a:pt x="180" y="74"/>
                      <a:pt x="181"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5"/>
                      <a:pt x="181" y="76"/>
                    </a:cubicBezTo>
                    <a:cubicBezTo>
                      <a:pt x="181" y="76"/>
                      <a:pt x="180" y="77"/>
                      <a:pt x="179" y="78"/>
                    </a:cubicBezTo>
                    <a:cubicBezTo>
                      <a:pt x="176" y="80"/>
                      <a:pt x="176" y="80"/>
                      <a:pt x="176" y="80"/>
                    </a:cubicBezTo>
                    <a:cubicBezTo>
                      <a:pt x="173" y="82"/>
                      <a:pt x="170" y="85"/>
                      <a:pt x="167" y="88"/>
                    </a:cubicBezTo>
                    <a:cubicBezTo>
                      <a:pt x="152" y="104"/>
                      <a:pt x="152" y="104"/>
                      <a:pt x="152" y="104"/>
                    </a:cubicBezTo>
                    <a:cubicBezTo>
                      <a:pt x="150" y="105"/>
                      <a:pt x="148" y="106"/>
                      <a:pt x="146" y="106"/>
                    </a:cubicBezTo>
                    <a:cubicBezTo>
                      <a:pt x="145" y="106"/>
                      <a:pt x="145" y="106"/>
                      <a:pt x="145" y="106"/>
                    </a:cubicBezTo>
                    <a:cubicBezTo>
                      <a:pt x="144" y="108"/>
                      <a:pt x="144" y="108"/>
                      <a:pt x="144" y="108"/>
                    </a:cubicBezTo>
                    <a:cubicBezTo>
                      <a:pt x="145" y="106"/>
                      <a:pt x="145" y="106"/>
                      <a:pt x="145" y="106"/>
                    </a:cubicBezTo>
                    <a:cubicBezTo>
                      <a:pt x="145" y="106"/>
                      <a:pt x="145" y="106"/>
                      <a:pt x="145" y="106"/>
                    </a:cubicBezTo>
                    <a:cubicBezTo>
                      <a:pt x="145" y="106"/>
                      <a:pt x="145" y="106"/>
                      <a:pt x="145" y="106"/>
                    </a:cubicBezTo>
                    <a:cubicBezTo>
                      <a:pt x="145" y="106"/>
                      <a:pt x="145" y="106"/>
                      <a:pt x="145" y="106"/>
                    </a:cubicBezTo>
                    <a:cubicBezTo>
                      <a:pt x="144" y="106"/>
                      <a:pt x="143" y="105"/>
                      <a:pt x="142" y="104"/>
                    </a:cubicBezTo>
                    <a:cubicBezTo>
                      <a:pt x="141" y="103"/>
                      <a:pt x="140" y="102"/>
                      <a:pt x="140" y="100"/>
                    </a:cubicBezTo>
                    <a:cubicBezTo>
                      <a:pt x="139" y="96"/>
                      <a:pt x="139" y="96"/>
                      <a:pt x="139" y="96"/>
                    </a:cubicBezTo>
                    <a:cubicBezTo>
                      <a:pt x="139" y="95"/>
                      <a:pt x="138" y="94"/>
                      <a:pt x="138" y="94"/>
                    </a:cubicBezTo>
                    <a:cubicBezTo>
                      <a:pt x="138" y="93"/>
                      <a:pt x="137" y="93"/>
                      <a:pt x="137" y="93"/>
                    </a:cubicBezTo>
                    <a:cubicBezTo>
                      <a:pt x="136" y="92"/>
                      <a:pt x="136" y="92"/>
                      <a:pt x="135" y="92"/>
                    </a:cubicBezTo>
                    <a:cubicBezTo>
                      <a:pt x="134" y="92"/>
                      <a:pt x="133" y="93"/>
                      <a:pt x="132" y="93"/>
                    </a:cubicBezTo>
                    <a:cubicBezTo>
                      <a:pt x="132" y="94"/>
                      <a:pt x="131" y="95"/>
                      <a:pt x="131" y="96"/>
                    </a:cubicBezTo>
                    <a:cubicBezTo>
                      <a:pt x="129" y="101"/>
                      <a:pt x="129" y="101"/>
                      <a:pt x="129" y="101"/>
                    </a:cubicBezTo>
                    <a:cubicBezTo>
                      <a:pt x="128" y="103"/>
                      <a:pt x="127" y="104"/>
                      <a:pt x="126" y="105"/>
                    </a:cubicBezTo>
                    <a:cubicBezTo>
                      <a:pt x="126" y="105"/>
                      <a:pt x="126" y="105"/>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4" y="106"/>
                      <a:pt x="124" y="106"/>
                      <a:pt x="123" y="106"/>
                    </a:cubicBezTo>
                    <a:cubicBezTo>
                      <a:pt x="121" y="107"/>
                      <a:pt x="119" y="109"/>
                      <a:pt x="117" y="111"/>
                    </a:cubicBezTo>
                    <a:cubicBezTo>
                      <a:pt x="114" y="115"/>
                      <a:pt x="114" y="115"/>
                      <a:pt x="114" y="115"/>
                    </a:cubicBezTo>
                    <a:cubicBezTo>
                      <a:pt x="113" y="117"/>
                      <a:pt x="109" y="121"/>
                      <a:pt x="107" y="122"/>
                    </a:cubicBezTo>
                    <a:cubicBezTo>
                      <a:pt x="89" y="133"/>
                      <a:pt x="89" y="133"/>
                      <a:pt x="89" y="133"/>
                    </a:cubicBezTo>
                    <a:cubicBezTo>
                      <a:pt x="86" y="134"/>
                      <a:pt x="85" y="136"/>
                      <a:pt x="85" y="138"/>
                    </a:cubicBezTo>
                    <a:cubicBezTo>
                      <a:pt x="85" y="140"/>
                      <a:pt x="85" y="141"/>
                      <a:pt x="86" y="142"/>
                    </a:cubicBezTo>
                    <a:cubicBezTo>
                      <a:pt x="87" y="143"/>
                      <a:pt x="87" y="145"/>
                      <a:pt x="87" y="147"/>
                    </a:cubicBezTo>
                    <a:cubicBezTo>
                      <a:pt x="87" y="148"/>
                      <a:pt x="87" y="149"/>
                      <a:pt x="87" y="150"/>
                    </a:cubicBezTo>
                    <a:cubicBezTo>
                      <a:pt x="86" y="152"/>
                      <a:pt x="86" y="152"/>
                      <a:pt x="86" y="152"/>
                    </a:cubicBezTo>
                    <a:cubicBezTo>
                      <a:pt x="86" y="153"/>
                      <a:pt x="85" y="154"/>
                      <a:pt x="84" y="155"/>
                    </a:cubicBezTo>
                    <a:cubicBezTo>
                      <a:pt x="83" y="156"/>
                      <a:pt x="82" y="157"/>
                      <a:pt x="81" y="157"/>
                    </a:cubicBezTo>
                    <a:cubicBezTo>
                      <a:pt x="68" y="160"/>
                      <a:pt x="68" y="160"/>
                      <a:pt x="68" y="160"/>
                    </a:cubicBezTo>
                    <a:cubicBezTo>
                      <a:pt x="66" y="160"/>
                      <a:pt x="65" y="162"/>
                      <a:pt x="63" y="163"/>
                    </a:cubicBezTo>
                    <a:cubicBezTo>
                      <a:pt x="62" y="165"/>
                      <a:pt x="61" y="167"/>
                      <a:pt x="60" y="169"/>
                    </a:cubicBezTo>
                    <a:cubicBezTo>
                      <a:pt x="56" y="188"/>
                      <a:pt x="56" y="188"/>
                      <a:pt x="56" y="188"/>
                    </a:cubicBezTo>
                    <a:cubicBezTo>
                      <a:pt x="56" y="189"/>
                      <a:pt x="56" y="189"/>
                      <a:pt x="56" y="190"/>
                    </a:cubicBezTo>
                    <a:cubicBezTo>
                      <a:pt x="56" y="192"/>
                      <a:pt x="56" y="193"/>
                      <a:pt x="57" y="195"/>
                    </a:cubicBezTo>
                    <a:cubicBezTo>
                      <a:pt x="58" y="196"/>
                      <a:pt x="60" y="197"/>
                      <a:pt x="61" y="197"/>
                    </a:cubicBezTo>
                    <a:cubicBezTo>
                      <a:pt x="62" y="197"/>
                      <a:pt x="62" y="197"/>
                      <a:pt x="62" y="197"/>
                    </a:cubicBezTo>
                    <a:cubicBezTo>
                      <a:pt x="79" y="196"/>
                      <a:pt x="79" y="196"/>
                      <a:pt x="79" y="196"/>
                    </a:cubicBezTo>
                    <a:cubicBezTo>
                      <a:pt x="81" y="195"/>
                      <a:pt x="83" y="195"/>
                      <a:pt x="85" y="194"/>
                    </a:cubicBezTo>
                    <a:cubicBezTo>
                      <a:pt x="87" y="193"/>
                      <a:pt x="88" y="191"/>
                      <a:pt x="90" y="189"/>
                    </a:cubicBezTo>
                    <a:cubicBezTo>
                      <a:pt x="99" y="176"/>
                      <a:pt x="99" y="176"/>
                      <a:pt x="99" y="176"/>
                    </a:cubicBezTo>
                    <a:cubicBezTo>
                      <a:pt x="101" y="173"/>
                      <a:pt x="105" y="170"/>
                      <a:pt x="107" y="169"/>
                    </a:cubicBezTo>
                    <a:cubicBezTo>
                      <a:pt x="120" y="163"/>
                      <a:pt x="120" y="163"/>
                      <a:pt x="120" y="163"/>
                    </a:cubicBezTo>
                    <a:cubicBezTo>
                      <a:pt x="120" y="162"/>
                      <a:pt x="121" y="162"/>
                      <a:pt x="121" y="162"/>
                    </a:cubicBezTo>
                    <a:cubicBezTo>
                      <a:pt x="122" y="162"/>
                      <a:pt x="124" y="163"/>
                      <a:pt x="125" y="165"/>
                    </a:cubicBezTo>
                    <a:cubicBezTo>
                      <a:pt x="134" y="185"/>
                      <a:pt x="134" y="185"/>
                      <a:pt x="134" y="185"/>
                    </a:cubicBezTo>
                    <a:cubicBezTo>
                      <a:pt x="134" y="186"/>
                      <a:pt x="135" y="187"/>
                      <a:pt x="136" y="188"/>
                    </a:cubicBezTo>
                    <a:cubicBezTo>
                      <a:pt x="137" y="188"/>
                      <a:pt x="138" y="189"/>
                      <a:pt x="139" y="189"/>
                    </a:cubicBezTo>
                    <a:cubicBezTo>
                      <a:pt x="141" y="189"/>
                      <a:pt x="143" y="188"/>
                      <a:pt x="144" y="186"/>
                    </a:cubicBezTo>
                    <a:cubicBezTo>
                      <a:pt x="144" y="185"/>
                      <a:pt x="144" y="185"/>
                      <a:pt x="144" y="185"/>
                    </a:cubicBezTo>
                    <a:cubicBezTo>
                      <a:pt x="144" y="185"/>
                      <a:pt x="144" y="185"/>
                      <a:pt x="144" y="185"/>
                    </a:cubicBezTo>
                    <a:cubicBezTo>
                      <a:pt x="144" y="185"/>
                      <a:pt x="144" y="185"/>
                      <a:pt x="144" y="185"/>
                    </a:cubicBezTo>
                    <a:cubicBezTo>
                      <a:pt x="145" y="183"/>
                      <a:pt x="146" y="181"/>
                      <a:pt x="146" y="179"/>
                    </a:cubicBezTo>
                    <a:cubicBezTo>
                      <a:pt x="146" y="176"/>
                      <a:pt x="146" y="174"/>
                      <a:pt x="144" y="172"/>
                    </a:cubicBezTo>
                    <a:cubicBezTo>
                      <a:pt x="140" y="164"/>
                      <a:pt x="140" y="164"/>
                      <a:pt x="140" y="164"/>
                    </a:cubicBezTo>
                    <a:cubicBezTo>
                      <a:pt x="139" y="163"/>
                      <a:pt x="138" y="160"/>
                      <a:pt x="138" y="159"/>
                    </a:cubicBezTo>
                    <a:cubicBezTo>
                      <a:pt x="138" y="158"/>
                      <a:pt x="138" y="157"/>
                      <a:pt x="139" y="157"/>
                    </a:cubicBezTo>
                    <a:cubicBezTo>
                      <a:pt x="139" y="157"/>
                      <a:pt x="139" y="157"/>
                      <a:pt x="139" y="157"/>
                    </a:cubicBezTo>
                    <a:cubicBezTo>
                      <a:pt x="139" y="157"/>
                      <a:pt x="139" y="157"/>
                      <a:pt x="139" y="157"/>
                    </a:cubicBezTo>
                    <a:cubicBezTo>
                      <a:pt x="138" y="156"/>
                      <a:pt x="138" y="156"/>
                      <a:pt x="138" y="156"/>
                    </a:cubicBezTo>
                    <a:cubicBezTo>
                      <a:pt x="138" y="157"/>
                      <a:pt x="138" y="157"/>
                      <a:pt x="138" y="157"/>
                    </a:cubicBezTo>
                    <a:cubicBezTo>
                      <a:pt x="139" y="157"/>
                      <a:pt x="139" y="157"/>
                      <a:pt x="139" y="157"/>
                    </a:cubicBezTo>
                    <a:cubicBezTo>
                      <a:pt x="138" y="156"/>
                      <a:pt x="138" y="156"/>
                      <a:pt x="138" y="156"/>
                    </a:cubicBezTo>
                    <a:cubicBezTo>
                      <a:pt x="138" y="157"/>
                      <a:pt x="138" y="157"/>
                      <a:pt x="138" y="157"/>
                    </a:cubicBezTo>
                    <a:cubicBezTo>
                      <a:pt x="138" y="157"/>
                      <a:pt x="138" y="157"/>
                      <a:pt x="138" y="157"/>
                    </a:cubicBezTo>
                    <a:cubicBezTo>
                      <a:pt x="138" y="157"/>
                      <a:pt x="138" y="157"/>
                      <a:pt x="138" y="157"/>
                    </a:cubicBezTo>
                    <a:cubicBezTo>
                      <a:pt x="138" y="157"/>
                      <a:pt x="138" y="157"/>
                      <a:pt x="138" y="157"/>
                    </a:cubicBezTo>
                    <a:cubicBezTo>
                      <a:pt x="138" y="157"/>
                      <a:pt x="138" y="157"/>
                      <a:pt x="138" y="157"/>
                    </a:cubicBezTo>
                    <a:cubicBezTo>
                      <a:pt x="138" y="157"/>
                      <a:pt x="138" y="157"/>
                      <a:pt x="138" y="157"/>
                    </a:cubicBezTo>
                    <a:cubicBezTo>
                      <a:pt x="139" y="157"/>
                      <a:pt x="139" y="157"/>
                      <a:pt x="139" y="157"/>
                    </a:cubicBezTo>
                    <a:cubicBezTo>
                      <a:pt x="139" y="157"/>
                      <a:pt x="139" y="158"/>
                      <a:pt x="140" y="158"/>
                    </a:cubicBezTo>
                    <a:cubicBezTo>
                      <a:pt x="157" y="187"/>
                      <a:pt x="157" y="187"/>
                      <a:pt x="157" y="187"/>
                    </a:cubicBezTo>
                    <a:cubicBezTo>
                      <a:pt x="159" y="189"/>
                      <a:pt x="160" y="191"/>
                      <a:pt x="163" y="191"/>
                    </a:cubicBezTo>
                    <a:cubicBezTo>
                      <a:pt x="165" y="191"/>
                      <a:pt x="166" y="189"/>
                      <a:pt x="168" y="187"/>
                    </a:cubicBezTo>
                    <a:cubicBezTo>
                      <a:pt x="171" y="182"/>
                      <a:pt x="171" y="182"/>
                      <a:pt x="171" y="182"/>
                    </a:cubicBezTo>
                    <a:cubicBezTo>
                      <a:pt x="171" y="181"/>
                      <a:pt x="171" y="181"/>
                      <a:pt x="171" y="181"/>
                    </a:cubicBezTo>
                    <a:cubicBezTo>
                      <a:pt x="172" y="181"/>
                      <a:pt x="172" y="181"/>
                      <a:pt x="172" y="181"/>
                    </a:cubicBezTo>
                    <a:cubicBezTo>
                      <a:pt x="171" y="181"/>
                      <a:pt x="171" y="181"/>
                      <a:pt x="171" y="181"/>
                    </a:cubicBezTo>
                    <a:cubicBezTo>
                      <a:pt x="171" y="181"/>
                      <a:pt x="171" y="181"/>
                      <a:pt x="171" y="181"/>
                    </a:cubicBezTo>
                    <a:cubicBezTo>
                      <a:pt x="172" y="181"/>
                      <a:pt x="172" y="181"/>
                      <a:pt x="172"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2" y="182"/>
                      <a:pt x="172" y="183"/>
                    </a:cubicBezTo>
                    <a:cubicBezTo>
                      <a:pt x="173" y="187"/>
                      <a:pt x="173" y="187"/>
                      <a:pt x="173" y="187"/>
                    </a:cubicBezTo>
                    <a:cubicBezTo>
                      <a:pt x="174" y="189"/>
                      <a:pt x="175" y="191"/>
                      <a:pt x="176" y="193"/>
                    </a:cubicBezTo>
                    <a:cubicBezTo>
                      <a:pt x="178" y="195"/>
                      <a:pt x="179" y="196"/>
                      <a:pt x="181" y="197"/>
                    </a:cubicBezTo>
                    <a:cubicBezTo>
                      <a:pt x="194" y="200"/>
                      <a:pt x="194" y="200"/>
                      <a:pt x="194" y="200"/>
                    </a:cubicBezTo>
                    <a:cubicBezTo>
                      <a:pt x="195" y="200"/>
                      <a:pt x="196" y="201"/>
                      <a:pt x="197" y="202"/>
                    </a:cubicBezTo>
                    <a:cubicBezTo>
                      <a:pt x="197" y="203"/>
                      <a:pt x="198" y="205"/>
                      <a:pt x="198" y="206"/>
                    </a:cubicBezTo>
                    <a:cubicBezTo>
                      <a:pt x="198" y="229"/>
                      <a:pt x="198" y="229"/>
                      <a:pt x="198" y="229"/>
                    </a:cubicBezTo>
                    <a:cubicBezTo>
                      <a:pt x="198" y="230"/>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5" y="229"/>
                      <a:pt x="195" y="229"/>
                      <a:pt x="195" y="229"/>
                    </a:cubicBezTo>
                    <a:cubicBezTo>
                      <a:pt x="193" y="228"/>
                      <a:pt x="191" y="227"/>
                      <a:pt x="188" y="227"/>
                    </a:cubicBezTo>
                    <a:cubicBezTo>
                      <a:pt x="187" y="227"/>
                      <a:pt x="185" y="228"/>
                      <a:pt x="183" y="229"/>
                    </a:cubicBezTo>
                    <a:cubicBezTo>
                      <a:pt x="182" y="230"/>
                      <a:pt x="182" y="230"/>
                      <a:pt x="182" y="230"/>
                    </a:cubicBezTo>
                    <a:cubicBezTo>
                      <a:pt x="181" y="230"/>
                      <a:pt x="180" y="230"/>
                      <a:pt x="179" y="230"/>
                    </a:cubicBezTo>
                    <a:cubicBezTo>
                      <a:pt x="177" y="230"/>
                      <a:pt x="176" y="230"/>
                      <a:pt x="175" y="229"/>
                    </a:cubicBezTo>
                    <a:cubicBezTo>
                      <a:pt x="168" y="225"/>
                      <a:pt x="168" y="225"/>
                      <a:pt x="168" y="225"/>
                    </a:cubicBezTo>
                    <a:cubicBezTo>
                      <a:pt x="167" y="223"/>
                      <a:pt x="165" y="223"/>
                      <a:pt x="163" y="223"/>
                    </a:cubicBezTo>
                    <a:cubicBezTo>
                      <a:pt x="161" y="223"/>
                      <a:pt x="159" y="224"/>
                      <a:pt x="157" y="225"/>
                    </a:cubicBezTo>
                    <a:cubicBezTo>
                      <a:pt x="154" y="227"/>
                      <a:pt x="154" y="227"/>
                      <a:pt x="154" y="227"/>
                    </a:cubicBezTo>
                    <a:cubicBezTo>
                      <a:pt x="153" y="228"/>
                      <a:pt x="151" y="229"/>
                      <a:pt x="149" y="229"/>
                    </a:cubicBezTo>
                    <a:cubicBezTo>
                      <a:pt x="148" y="229"/>
                      <a:pt x="147" y="229"/>
                      <a:pt x="147" y="228"/>
                    </a:cubicBezTo>
                    <a:cubicBezTo>
                      <a:pt x="129" y="219"/>
                      <a:pt x="129" y="219"/>
                      <a:pt x="129" y="219"/>
                    </a:cubicBezTo>
                    <a:cubicBezTo>
                      <a:pt x="128" y="219"/>
                      <a:pt x="127" y="217"/>
                      <a:pt x="126" y="216"/>
                    </a:cubicBezTo>
                    <a:cubicBezTo>
                      <a:pt x="125" y="215"/>
                      <a:pt x="125" y="213"/>
                      <a:pt x="125" y="212"/>
                    </a:cubicBezTo>
                    <a:cubicBezTo>
                      <a:pt x="124" y="201"/>
                      <a:pt x="124" y="201"/>
                      <a:pt x="124" y="201"/>
                    </a:cubicBezTo>
                    <a:cubicBezTo>
                      <a:pt x="124" y="199"/>
                      <a:pt x="123" y="197"/>
                      <a:pt x="122" y="196"/>
                    </a:cubicBezTo>
                    <a:cubicBezTo>
                      <a:pt x="121" y="195"/>
                      <a:pt x="119" y="194"/>
                      <a:pt x="118" y="194"/>
                    </a:cubicBezTo>
                    <a:cubicBezTo>
                      <a:pt x="117" y="194"/>
                      <a:pt x="117" y="194"/>
                      <a:pt x="116" y="194"/>
                    </a:cubicBezTo>
                    <a:cubicBezTo>
                      <a:pt x="51" y="210"/>
                      <a:pt x="51" y="210"/>
                      <a:pt x="51" y="210"/>
                    </a:cubicBezTo>
                    <a:cubicBezTo>
                      <a:pt x="50" y="211"/>
                      <a:pt x="48" y="212"/>
                      <a:pt x="46" y="213"/>
                    </a:cubicBezTo>
                    <a:cubicBezTo>
                      <a:pt x="45" y="215"/>
                      <a:pt x="43" y="216"/>
                      <a:pt x="42" y="218"/>
                    </a:cubicBezTo>
                    <a:cubicBezTo>
                      <a:pt x="2" y="299"/>
                      <a:pt x="2" y="299"/>
                      <a:pt x="2" y="299"/>
                    </a:cubicBezTo>
                    <a:cubicBezTo>
                      <a:pt x="1" y="301"/>
                      <a:pt x="0" y="305"/>
                      <a:pt x="0" y="308"/>
                    </a:cubicBezTo>
                    <a:cubicBezTo>
                      <a:pt x="0" y="310"/>
                      <a:pt x="0" y="311"/>
                      <a:pt x="0" y="312"/>
                    </a:cubicBezTo>
                    <a:lnTo>
                      <a:pt x="3" y="312"/>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1" name="Freeform 284"/>
              <p:cNvSpPr>
                <a:spLocks/>
              </p:cNvSpPr>
              <p:nvPr/>
            </p:nvSpPr>
            <p:spPr bwMode="auto">
              <a:xfrm>
                <a:off x="-3751950" y="2445673"/>
                <a:ext cx="507902" cy="324692"/>
              </a:xfrm>
              <a:custGeom>
                <a:avLst/>
                <a:gdLst/>
                <a:ahLst/>
                <a:cxnLst>
                  <a:cxn ang="0">
                    <a:pos x="6" y="86"/>
                  </a:cxn>
                  <a:cxn ang="0">
                    <a:pos x="11" y="85"/>
                  </a:cxn>
                  <a:cxn ang="0">
                    <a:pos x="10" y="84"/>
                  </a:cxn>
                  <a:cxn ang="0">
                    <a:pos x="10" y="84"/>
                  </a:cxn>
                  <a:cxn ang="0">
                    <a:pos x="10" y="84"/>
                  </a:cxn>
                  <a:cxn ang="0">
                    <a:pos x="11" y="86"/>
                  </a:cxn>
                  <a:cxn ang="0">
                    <a:pos x="19" y="83"/>
                  </a:cxn>
                  <a:cxn ang="0">
                    <a:pos x="34" y="70"/>
                  </a:cxn>
                  <a:cxn ang="0">
                    <a:pos x="69" y="53"/>
                  </a:cxn>
                  <a:cxn ang="0">
                    <a:pos x="84" y="55"/>
                  </a:cxn>
                  <a:cxn ang="0">
                    <a:pos x="87" y="47"/>
                  </a:cxn>
                  <a:cxn ang="0">
                    <a:pos x="84" y="42"/>
                  </a:cxn>
                  <a:cxn ang="0">
                    <a:pos x="84" y="42"/>
                  </a:cxn>
                  <a:cxn ang="0">
                    <a:pos x="84" y="41"/>
                  </a:cxn>
                  <a:cxn ang="0">
                    <a:pos x="84" y="41"/>
                  </a:cxn>
                  <a:cxn ang="0">
                    <a:pos x="88" y="41"/>
                  </a:cxn>
                  <a:cxn ang="0">
                    <a:pos x="93" y="40"/>
                  </a:cxn>
                  <a:cxn ang="0">
                    <a:pos x="134" y="12"/>
                  </a:cxn>
                  <a:cxn ang="0">
                    <a:pos x="131" y="5"/>
                  </a:cxn>
                  <a:cxn ang="0">
                    <a:pos x="130" y="9"/>
                  </a:cxn>
                  <a:cxn ang="0">
                    <a:pos x="131" y="10"/>
                  </a:cxn>
                  <a:cxn ang="0">
                    <a:pos x="131" y="10"/>
                  </a:cxn>
                  <a:cxn ang="0">
                    <a:pos x="131" y="10"/>
                  </a:cxn>
                  <a:cxn ang="0">
                    <a:pos x="131" y="9"/>
                  </a:cxn>
                  <a:cxn ang="0">
                    <a:pos x="131" y="9"/>
                  </a:cxn>
                  <a:cxn ang="0">
                    <a:pos x="130" y="10"/>
                  </a:cxn>
                  <a:cxn ang="0">
                    <a:pos x="89" y="37"/>
                  </a:cxn>
                  <a:cxn ang="0">
                    <a:pos x="84" y="37"/>
                  </a:cxn>
                  <a:cxn ang="0">
                    <a:pos x="82" y="48"/>
                  </a:cxn>
                  <a:cxn ang="0">
                    <a:pos x="84" y="51"/>
                  </a:cxn>
                  <a:cxn ang="0">
                    <a:pos x="84" y="51"/>
                  </a:cxn>
                  <a:cxn ang="0">
                    <a:pos x="84" y="51"/>
                  </a:cxn>
                  <a:cxn ang="0">
                    <a:pos x="84" y="51"/>
                  </a:cxn>
                  <a:cxn ang="0">
                    <a:pos x="84" y="51"/>
                  </a:cxn>
                  <a:cxn ang="0">
                    <a:pos x="84" y="51"/>
                  </a:cxn>
                  <a:cxn ang="0">
                    <a:pos x="69" y="49"/>
                  </a:cxn>
                  <a:cxn ang="0">
                    <a:pos x="31" y="66"/>
                  </a:cxn>
                  <a:cxn ang="0">
                    <a:pos x="16" y="80"/>
                  </a:cxn>
                  <a:cxn ang="0">
                    <a:pos x="13" y="82"/>
                  </a:cxn>
                  <a:cxn ang="0">
                    <a:pos x="13" y="82"/>
                  </a:cxn>
                  <a:cxn ang="0">
                    <a:pos x="13" y="82"/>
                  </a:cxn>
                  <a:cxn ang="0">
                    <a:pos x="13" y="82"/>
                  </a:cxn>
                  <a:cxn ang="0">
                    <a:pos x="13" y="83"/>
                  </a:cxn>
                  <a:cxn ang="0">
                    <a:pos x="13" y="83"/>
                  </a:cxn>
                  <a:cxn ang="0">
                    <a:pos x="11" y="80"/>
                  </a:cxn>
                  <a:cxn ang="0">
                    <a:pos x="5" y="82"/>
                  </a:cxn>
                </a:cxnLst>
                <a:rect l="0" t="0" r="r" b="b"/>
                <a:pathLst>
                  <a:path w="135" h="86">
                    <a:moveTo>
                      <a:pt x="0" y="83"/>
                    </a:moveTo>
                    <a:cubicBezTo>
                      <a:pt x="0" y="83"/>
                      <a:pt x="1" y="84"/>
                      <a:pt x="2" y="85"/>
                    </a:cubicBezTo>
                    <a:cubicBezTo>
                      <a:pt x="3" y="86"/>
                      <a:pt x="5" y="86"/>
                      <a:pt x="6" y="86"/>
                    </a:cubicBezTo>
                    <a:cubicBezTo>
                      <a:pt x="7" y="86"/>
                      <a:pt x="9" y="86"/>
                      <a:pt x="10" y="85"/>
                    </a:cubicBezTo>
                    <a:cubicBezTo>
                      <a:pt x="11" y="85"/>
                      <a:pt x="11" y="85"/>
                      <a:pt x="11" y="85"/>
                    </a:cubicBezTo>
                    <a:cubicBezTo>
                      <a:pt x="11" y="85"/>
                      <a:pt x="11" y="85"/>
                      <a:pt x="11" y="85"/>
                    </a:cubicBezTo>
                    <a:cubicBezTo>
                      <a:pt x="11" y="85"/>
                      <a:pt x="11" y="85"/>
                      <a:pt x="11" y="85"/>
                    </a:cubicBezTo>
                    <a:cubicBezTo>
                      <a:pt x="11" y="84"/>
                      <a:pt x="11" y="84"/>
                      <a:pt x="11" y="84"/>
                    </a:cubicBezTo>
                    <a:cubicBezTo>
                      <a:pt x="10" y="84"/>
                      <a:pt x="10" y="84"/>
                      <a:pt x="10" y="84"/>
                    </a:cubicBezTo>
                    <a:cubicBezTo>
                      <a:pt x="11" y="85"/>
                      <a:pt x="11" y="85"/>
                      <a:pt x="11" y="85"/>
                    </a:cubicBezTo>
                    <a:cubicBezTo>
                      <a:pt x="11" y="84"/>
                      <a:pt x="11" y="84"/>
                      <a:pt x="11" y="84"/>
                    </a:cubicBezTo>
                    <a:cubicBezTo>
                      <a:pt x="10" y="84"/>
                      <a:pt x="10" y="84"/>
                      <a:pt x="10" y="84"/>
                    </a:cubicBezTo>
                    <a:cubicBezTo>
                      <a:pt x="11" y="84"/>
                      <a:pt x="11" y="84"/>
                      <a:pt x="11" y="84"/>
                    </a:cubicBezTo>
                    <a:cubicBezTo>
                      <a:pt x="10" y="84"/>
                      <a:pt x="10" y="84"/>
                      <a:pt x="10" y="84"/>
                    </a:cubicBezTo>
                    <a:cubicBezTo>
                      <a:pt x="10" y="84"/>
                      <a:pt x="10" y="84"/>
                      <a:pt x="10" y="84"/>
                    </a:cubicBezTo>
                    <a:cubicBezTo>
                      <a:pt x="11" y="84"/>
                      <a:pt x="11" y="84"/>
                      <a:pt x="11" y="84"/>
                    </a:cubicBezTo>
                    <a:cubicBezTo>
                      <a:pt x="10" y="84"/>
                      <a:pt x="10" y="84"/>
                      <a:pt x="10" y="84"/>
                    </a:cubicBezTo>
                    <a:cubicBezTo>
                      <a:pt x="10" y="85"/>
                      <a:pt x="11" y="85"/>
                      <a:pt x="11" y="86"/>
                    </a:cubicBezTo>
                    <a:cubicBezTo>
                      <a:pt x="12" y="86"/>
                      <a:pt x="13" y="86"/>
                      <a:pt x="13" y="86"/>
                    </a:cubicBezTo>
                    <a:cubicBezTo>
                      <a:pt x="14" y="86"/>
                      <a:pt x="15" y="86"/>
                      <a:pt x="16" y="85"/>
                    </a:cubicBezTo>
                    <a:cubicBezTo>
                      <a:pt x="17" y="85"/>
                      <a:pt x="18" y="84"/>
                      <a:pt x="19" y="83"/>
                    </a:cubicBezTo>
                    <a:cubicBezTo>
                      <a:pt x="20" y="82"/>
                      <a:pt x="20" y="82"/>
                      <a:pt x="20" y="82"/>
                    </a:cubicBezTo>
                    <a:cubicBezTo>
                      <a:pt x="22" y="80"/>
                      <a:pt x="26" y="76"/>
                      <a:pt x="28" y="75"/>
                    </a:cubicBezTo>
                    <a:cubicBezTo>
                      <a:pt x="34" y="70"/>
                      <a:pt x="34" y="70"/>
                      <a:pt x="34" y="70"/>
                    </a:cubicBezTo>
                    <a:cubicBezTo>
                      <a:pt x="36" y="68"/>
                      <a:pt x="40" y="65"/>
                      <a:pt x="43" y="64"/>
                    </a:cubicBezTo>
                    <a:cubicBezTo>
                      <a:pt x="62" y="54"/>
                      <a:pt x="62" y="54"/>
                      <a:pt x="62" y="54"/>
                    </a:cubicBezTo>
                    <a:cubicBezTo>
                      <a:pt x="64" y="54"/>
                      <a:pt x="67" y="53"/>
                      <a:pt x="69" y="53"/>
                    </a:cubicBezTo>
                    <a:cubicBezTo>
                      <a:pt x="70" y="53"/>
                      <a:pt x="70" y="53"/>
                      <a:pt x="71" y="53"/>
                    </a:cubicBezTo>
                    <a:cubicBezTo>
                      <a:pt x="83" y="55"/>
                      <a:pt x="83" y="55"/>
                      <a:pt x="83" y="55"/>
                    </a:cubicBezTo>
                    <a:cubicBezTo>
                      <a:pt x="84" y="55"/>
                      <a:pt x="84" y="55"/>
                      <a:pt x="84" y="55"/>
                    </a:cubicBezTo>
                    <a:cubicBezTo>
                      <a:pt x="85" y="55"/>
                      <a:pt x="86" y="55"/>
                      <a:pt x="87" y="54"/>
                    </a:cubicBezTo>
                    <a:cubicBezTo>
                      <a:pt x="88" y="53"/>
                      <a:pt x="88" y="52"/>
                      <a:pt x="88" y="51"/>
                    </a:cubicBezTo>
                    <a:cubicBezTo>
                      <a:pt x="88" y="50"/>
                      <a:pt x="87" y="48"/>
                      <a:pt x="87" y="47"/>
                    </a:cubicBezTo>
                    <a:cubicBezTo>
                      <a:pt x="86" y="46"/>
                      <a:pt x="86" y="46"/>
                      <a:pt x="86" y="46"/>
                    </a:cubicBezTo>
                    <a:cubicBezTo>
                      <a:pt x="85" y="45"/>
                      <a:pt x="84" y="43"/>
                      <a:pt x="84" y="42"/>
                    </a:cubicBezTo>
                    <a:cubicBezTo>
                      <a:pt x="84" y="42"/>
                      <a:pt x="84" y="42"/>
                      <a:pt x="84" y="42"/>
                    </a:cubicBezTo>
                    <a:cubicBezTo>
                      <a:pt x="84" y="42"/>
                      <a:pt x="84" y="42"/>
                      <a:pt x="84" y="42"/>
                    </a:cubicBezTo>
                    <a:cubicBezTo>
                      <a:pt x="84" y="42"/>
                      <a:pt x="84" y="42"/>
                      <a:pt x="84" y="42"/>
                    </a:cubicBezTo>
                    <a:cubicBezTo>
                      <a:pt x="84" y="42"/>
                      <a:pt x="84" y="42"/>
                      <a:pt x="84" y="42"/>
                    </a:cubicBezTo>
                    <a:cubicBezTo>
                      <a:pt x="84" y="42"/>
                      <a:pt x="84" y="42"/>
                      <a:pt x="84" y="42"/>
                    </a:cubicBezTo>
                    <a:cubicBezTo>
                      <a:pt x="84" y="42"/>
                      <a:pt x="84" y="42"/>
                      <a:pt x="84" y="42"/>
                    </a:cubicBezTo>
                    <a:cubicBezTo>
                      <a:pt x="84" y="41"/>
                      <a:pt x="84" y="41"/>
                      <a:pt x="84" y="41"/>
                    </a:cubicBezTo>
                    <a:cubicBezTo>
                      <a:pt x="84" y="42"/>
                      <a:pt x="84" y="42"/>
                      <a:pt x="84" y="42"/>
                    </a:cubicBezTo>
                    <a:cubicBezTo>
                      <a:pt x="84" y="42"/>
                      <a:pt x="84" y="42"/>
                      <a:pt x="84" y="42"/>
                    </a:cubicBezTo>
                    <a:cubicBezTo>
                      <a:pt x="84" y="41"/>
                      <a:pt x="84" y="41"/>
                      <a:pt x="84" y="41"/>
                    </a:cubicBezTo>
                    <a:cubicBezTo>
                      <a:pt x="84" y="42"/>
                      <a:pt x="84" y="42"/>
                      <a:pt x="84" y="42"/>
                    </a:cubicBezTo>
                    <a:cubicBezTo>
                      <a:pt x="85" y="41"/>
                      <a:pt x="85" y="41"/>
                      <a:pt x="85" y="41"/>
                    </a:cubicBezTo>
                    <a:cubicBezTo>
                      <a:pt x="86" y="41"/>
                      <a:pt x="87" y="41"/>
                      <a:pt x="88" y="41"/>
                    </a:cubicBezTo>
                    <a:cubicBezTo>
                      <a:pt x="88" y="41"/>
                      <a:pt x="88" y="41"/>
                      <a:pt x="88" y="41"/>
                    </a:cubicBezTo>
                    <a:cubicBezTo>
                      <a:pt x="89" y="41"/>
                      <a:pt x="89" y="41"/>
                      <a:pt x="89" y="41"/>
                    </a:cubicBezTo>
                    <a:cubicBezTo>
                      <a:pt x="90" y="41"/>
                      <a:pt x="92" y="41"/>
                      <a:pt x="93" y="40"/>
                    </a:cubicBezTo>
                    <a:cubicBezTo>
                      <a:pt x="95" y="39"/>
                      <a:pt x="96" y="39"/>
                      <a:pt x="98" y="38"/>
                    </a:cubicBezTo>
                    <a:cubicBezTo>
                      <a:pt x="133" y="13"/>
                      <a:pt x="133" y="13"/>
                      <a:pt x="133" y="13"/>
                    </a:cubicBezTo>
                    <a:cubicBezTo>
                      <a:pt x="134" y="12"/>
                      <a:pt x="134" y="12"/>
                      <a:pt x="134" y="12"/>
                    </a:cubicBezTo>
                    <a:cubicBezTo>
                      <a:pt x="135" y="11"/>
                      <a:pt x="135" y="10"/>
                      <a:pt x="135" y="9"/>
                    </a:cubicBezTo>
                    <a:cubicBezTo>
                      <a:pt x="135" y="8"/>
                      <a:pt x="135" y="7"/>
                      <a:pt x="134" y="6"/>
                    </a:cubicBezTo>
                    <a:cubicBezTo>
                      <a:pt x="133" y="6"/>
                      <a:pt x="132" y="5"/>
                      <a:pt x="131" y="5"/>
                    </a:cubicBezTo>
                    <a:cubicBezTo>
                      <a:pt x="105" y="0"/>
                      <a:pt x="105" y="0"/>
                      <a:pt x="105" y="0"/>
                    </a:cubicBezTo>
                    <a:cubicBezTo>
                      <a:pt x="104" y="4"/>
                      <a:pt x="104" y="4"/>
                      <a:pt x="104" y="4"/>
                    </a:cubicBezTo>
                    <a:cubicBezTo>
                      <a:pt x="130" y="9"/>
                      <a:pt x="130" y="9"/>
                      <a:pt x="130" y="9"/>
                    </a:cubicBezTo>
                    <a:cubicBezTo>
                      <a:pt x="131" y="10"/>
                      <a:pt x="131" y="10"/>
                      <a:pt x="131" y="10"/>
                    </a:cubicBezTo>
                    <a:cubicBezTo>
                      <a:pt x="131" y="9"/>
                      <a:pt x="131" y="9"/>
                      <a:pt x="131" y="9"/>
                    </a:cubicBezTo>
                    <a:cubicBezTo>
                      <a:pt x="131" y="10"/>
                      <a:pt x="131" y="10"/>
                      <a:pt x="131" y="10"/>
                    </a:cubicBezTo>
                    <a:cubicBezTo>
                      <a:pt x="131" y="10"/>
                      <a:pt x="131" y="10"/>
                      <a:pt x="131" y="10"/>
                    </a:cubicBezTo>
                    <a:cubicBezTo>
                      <a:pt x="131" y="9"/>
                      <a:pt x="131" y="9"/>
                      <a:pt x="131" y="9"/>
                    </a:cubicBezTo>
                    <a:cubicBezTo>
                      <a:pt x="131" y="10"/>
                      <a:pt x="131" y="10"/>
                      <a:pt x="131" y="10"/>
                    </a:cubicBezTo>
                    <a:cubicBezTo>
                      <a:pt x="132" y="9"/>
                      <a:pt x="132" y="9"/>
                      <a:pt x="132" y="9"/>
                    </a:cubicBezTo>
                    <a:cubicBezTo>
                      <a:pt x="131" y="9"/>
                      <a:pt x="131" y="9"/>
                      <a:pt x="131" y="9"/>
                    </a:cubicBezTo>
                    <a:cubicBezTo>
                      <a:pt x="131" y="10"/>
                      <a:pt x="131" y="10"/>
                      <a:pt x="131" y="10"/>
                    </a:cubicBezTo>
                    <a:cubicBezTo>
                      <a:pt x="132" y="9"/>
                      <a:pt x="132" y="9"/>
                      <a:pt x="132"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0" y="10"/>
                    </a:cubicBezTo>
                    <a:cubicBezTo>
                      <a:pt x="95" y="34"/>
                      <a:pt x="95" y="34"/>
                      <a:pt x="95" y="34"/>
                    </a:cubicBezTo>
                    <a:cubicBezTo>
                      <a:pt x="94" y="35"/>
                      <a:pt x="93" y="36"/>
                      <a:pt x="92" y="36"/>
                    </a:cubicBezTo>
                    <a:cubicBezTo>
                      <a:pt x="91" y="36"/>
                      <a:pt x="89" y="37"/>
                      <a:pt x="89" y="37"/>
                    </a:cubicBezTo>
                    <a:cubicBezTo>
                      <a:pt x="89" y="37"/>
                      <a:pt x="89" y="37"/>
                      <a:pt x="89" y="37"/>
                    </a:cubicBezTo>
                    <a:cubicBezTo>
                      <a:pt x="88" y="37"/>
                      <a:pt x="88" y="37"/>
                      <a:pt x="88" y="37"/>
                    </a:cubicBezTo>
                    <a:cubicBezTo>
                      <a:pt x="86" y="37"/>
                      <a:pt x="85" y="37"/>
                      <a:pt x="84" y="37"/>
                    </a:cubicBezTo>
                    <a:cubicBezTo>
                      <a:pt x="83" y="37"/>
                      <a:pt x="82" y="38"/>
                      <a:pt x="81" y="39"/>
                    </a:cubicBezTo>
                    <a:cubicBezTo>
                      <a:pt x="80" y="40"/>
                      <a:pt x="80" y="41"/>
                      <a:pt x="80" y="42"/>
                    </a:cubicBezTo>
                    <a:cubicBezTo>
                      <a:pt x="80" y="44"/>
                      <a:pt x="81" y="46"/>
                      <a:pt x="82" y="48"/>
                    </a:cubicBezTo>
                    <a:cubicBezTo>
                      <a:pt x="83" y="50"/>
                      <a:pt x="83" y="50"/>
                      <a:pt x="83" y="50"/>
                    </a:cubicBezTo>
                    <a:cubicBezTo>
                      <a:pt x="84" y="50"/>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71" y="49"/>
                      <a:pt x="71" y="49"/>
                      <a:pt x="71" y="49"/>
                    </a:cubicBezTo>
                    <a:cubicBezTo>
                      <a:pt x="71" y="49"/>
                      <a:pt x="70" y="49"/>
                      <a:pt x="69" y="49"/>
                    </a:cubicBezTo>
                    <a:cubicBezTo>
                      <a:pt x="66" y="49"/>
                      <a:pt x="63" y="49"/>
                      <a:pt x="60" y="51"/>
                    </a:cubicBezTo>
                    <a:cubicBezTo>
                      <a:pt x="41" y="60"/>
                      <a:pt x="41" y="60"/>
                      <a:pt x="41" y="60"/>
                    </a:cubicBezTo>
                    <a:cubicBezTo>
                      <a:pt x="38" y="62"/>
                      <a:pt x="34" y="64"/>
                      <a:pt x="31" y="66"/>
                    </a:cubicBezTo>
                    <a:cubicBezTo>
                      <a:pt x="25" y="71"/>
                      <a:pt x="25" y="71"/>
                      <a:pt x="25" y="71"/>
                    </a:cubicBezTo>
                    <a:cubicBezTo>
                      <a:pt x="23" y="73"/>
                      <a:pt x="19" y="77"/>
                      <a:pt x="17" y="79"/>
                    </a:cubicBezTo>
                    <a:cubicBezTo>
                      <a:pt x="16" y="80"/>
                      <a:pt x="16" y="80"/>
                      <a:pt x="16" y="80"/>
                    </a:cubicBezTo>
                    <a:cubicBezTo>
                      <a:pt x="15" y="81"/>
                      <a:pt x="14" y="81"/>
                      <a:pt x="14"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3"/>
                      <a:pt x="13" y="83"/>
                      <a:pt x="13" y="83"/>
                    </a:cubicBezTo>
                    <a:cubicBezTo>
                      <a:pt x="14" y="82"/>
                      <a:pt x="14" y="82"/>
                      <a:pt x="14" y="82"/>
                    </a:cubicBezTo>
                    <a:cubicBezTo>
                      <a:pt x="13" y="82"/>
                      <a:pt x="13" y="82"/>
                      <a:pt x="13" y="82"/>
                    </a:cubicBezTo>
                    <a:cubicBezTo>
                      <a:pt x="13" y="83"/>
                      <a:pt x="13" y="83"/>
                      <a:pt x="13" y="83"/>
                    </a:cubicBezTo>
                    <a:cubicBezTo>
                      <a:pt x="14" y="82"/>
                      <a:pt x="14" y="82"/>
                      <a:pt x="14" y="82"/>
                    </a:cubicBezTo>
                    <a:cubicBezTo>
                      <a:pt x="13" y="83"/>
                      <a:pt x="13" y="83"/>
                      <a:pt x="13" y="83"/>
                    </a:cubicBezTo>
                    <a:cubicBezTo>
                      <a:pt x="14" y="83"/>
                      <a:pt x="14" y="83"/>
                      <a:pt x="14" y="83"/>
                    </a:cubicBezTo>
                    <a:cubicBezTo>
                      <a:pt x="14" y="82"/>
                      <a:pt x="14" y="82"/>
                      <a:pt x="14" y="82"/>
                    </a:cubicBezTo>
                    <a:cubicBezTo>
                      <a:pt x="13" y="83"/>
                      <a:pt x="13" y="83"/>
                      <a:pt x="13" y="83"/>
                    </a:cubicBezTo>
                    <a:cubicBezTo>
                      <a:pt x="14" y="83"/>
                      <a:pt x="14" y="83"/>
                      <a:pt x="14" y="83"/>
                    </a:cubicBezTo>
                    <a:cubicBezTo>
                      <a:pt x="14" y="82"/>
                      <a:pt x="13" y="81"/>
                      <a:pt x="13" y="81"/>
                    </a:cubicBezTo>
                    <a:cubicBezTo>
                      <a:pt x="12" y="80"/>
                      <a:pt x="11" y="80"/>
                      <a:pt x="11" y="80"/>
                    </a:cubicBezTo>
                    <a:cubicBezTo>
                      <a:pt x="9" y="80"/>
                      <a:pt x="8" y="81"/>
                      <a:pt x="7" y="82"/>
                    </a:cubicBezTo>
                    <a:cubicBezTo>
                      <a:pt x="6" y="82"/>
                      <a:pt x="6" y="82"/>
                      <a:pt x="6" y="82"/>
                    </a:cubicBezTo>
                    <a:cubicBezTo>
                      <a:pt x="5" y="82"/>
                      <a:pt x="5" y="82"/>
                      <a:pt x="5" y="82"/>
                    </a:cubicBezTo>
                    <a:cubicBezTo>
                      <a:pt x="4" y="81"/>
                      <a:pt x="3" y="79"/>
                      <a:pt x="3" y="79"/>
                    </a:cubicBezTo>
                    <a:lnTo>
                      <a:pt x="0" y="83"/>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2" name="Freeform 285"/>
              <p:cNvSpPr>
                <a:spLocks/>
              </p:cNvSpPr>
              <p:nvPr/>
            </p:nvSpPr>
            <p:spPr bwMode="auto">
              <a:xfrm>
                <a:off x="-1826256" y="3864971"/>
                <a:ext cx="149241" cy="223842"/>
              </a:xfrm>
              <a:custGeom>
                <a:avLst/>
                <a:gdLst/>
                <a:ahLst/>
                <a:cxnLst>
                  <a:cxn ang="0">
                    <a:pos x="4" y="37"/>
                  </a:cxn>
                  <a:cxn ang="0">
                    <a:pos x="6" y="36"/>
                  </a:cxn>
                  <a:cxn ang="0">
                    <a:pos x="4" y="33"/>
                  </a:cxn>
                  <a:cxn ang="0">
                    <a:pos x="5" y="30"/>
                  </a:cxn>
                  <a:cxn ang="0">
                    <a:pos x="25" y="6"/>
                  </a:cxn>
                  <a:cxn ang="0">
                    <a:pos x="28" y="5"/>
                  </a:cxn>
                  <a:cxn ang="0">
                    <a:pos x="30" y="5"/>
                  </a:cxn>
                  <a:cxn ang="0">
                    <a:pos x="33" y="8"/>
                  </a:cxn>
                  <a:cxn ang="0">
                    <a:pos x="35" y="10"/>
                  </a:cxn>
                  <a:cxn ang="0">
                    <a:pos x="35" y="14"/>
                  </a:cxn>
                  <a:cxn ang="0">
                    <a:pos x="35" y="15"/>
                  </a:cxn>
                  <a:cxn ang="0">
                    <a:pos x="26" y="54"/>
                  </a:cxn>
                  <a:cxn ang="0">
                    <a:pos x="26" y="55"/>
                  </a:cxn>
                  <a:cxn ang="0">
                    <a:pos x="25" y="55"/>
                  </a:cxn>
                  <a:cxn ang="0">
                    <a:pos x="24" y="55"/>
                  </a:cxn>
                  <a:cxn ang="0">
                    <a:pos x="6" y="36"/>
                  </a:cxn>
                  <a:cxn ang="0">
                    <a:pos x="4" y="37"/>
                  </a:cxn>
                  <a:cxn ang="0">
                    <a:pos x="2" y="39"/>
                  </a:cxn>
                  <a:cxn ang="0">
                    <a:pos x="21" y="58"/>
                  </a:cxn>
                  <a:cxn ang="0">
                    <a:pos x="25" y="60"/>
                  </a:cxn>
                  <a:cxn ang="0">
                    <a:pos x="29" y="58"/>
                  </a:cxn>
                  <a:cxn ang="0">
                    <a:pos x="31" y="55"/>
                  </a:cxn>
                  <a:cxn ang="0">
                    <a:pos x="39" y="16"/>
                  </a:cxn>
                  <a:cxn ang="0">
                    <a:pos x="40" y="14"/>
                  </a:cxn>
                  <a:cxn ang="0">
                    <a:pos x="39" y="9"/>
                  </a:cxn>
                  <a:cxn ang="0">
                    <a:pos x="36" y="4"/>
                  </a:cxn>
                  <a:cxn ang="0">
                    <a:pos x="33" y="2"/>
                  </a:cxn>
                  <a:cxn ang="0">
                    <a:pos x="28" y="0"/>
                  </a:cxn>
                  <a:cxn ang="0">
                    <a:pos x="22" y="3"/>
                  </a:cxn>
                  <a:cxn ang="0">
                    <a:pos x="2" y="27"/>
                  </a:cxn>
                  <a:cxn ang="0">
                    <a:pos x="0" y="33"/>
                  </a:cxn>
                  <a:cxn ang="0">
                    <a:pos x="2" y="39"/>
                  </a:cxn>
                  <a:cxn ang="0">
                    <a:pos x="4" y="37"/>
                  </a:cxn>
                </a:cxnLst>
                <a:rect l="0" t="0" r="r" b="b"/>
                <a:pathLst>
                  <a:path w="40" h="60">
                    <a:moveTo>
                      <a:pt x="4" y="37"/>
                    </a:moveTo>
                    <a:cubicBezTo>
                      <a:pt x="6" y="36"/>
                      <a:pt x="6" y="36"/>
                      <a:pt x="6" y="36"/>
                    </a:cubicBezTo>
                    <a:cubicBezTo>
                      <a:pt x="5" y="35"/>
                      <a:pt x="4" y="34"/>
                      <a:pt x="4" y="33"/>
                    </a:cubicBezTo>
                    <a:cubicBezTo>
                      <a:pt x="4" y="32"/>
                      <a:pt x="5" y="31"/>
                      <a:pt x="5" y="30"/>
                    </a:cubicBezTo>
                    <a:cubicBezTo>
                      <a:pt x="25" y="6"/>
                      <a:pt x="25" y="6"/>
                      <a:pt x="25" y="6"/>
                    </a:cubicBezTo>
                    <a:cubicBezTo>
                      <a:pt x="26" y="5"/>
                      <a:pt x="27" y="5"/>
                      <a:pt x="28" y="5"/>
                    </a:cubicBezTo>
                    <a:cubicBezTo>
                      <a:pt x="29" y="5"/>
                      <a:pt x="29" y="5"/>
                      <a:pt x="30" y="5"/>
                    </a:cubicBezTo>
                    <a:cubicBezTo>
                      <a:pt x="33" y="8"/>
                      <a:pt x="33" y="8"/>
                      <a:pt x="33" y="8"/>
                    </a:cubicBezTo>
                    <a:cubicBezTo>
                      <a:pt x="34" y="8"/>
                      <a:pt x="34" y="9"/>
                      <a:pt x="35" y="10"/>
                    </a:cubicBezTo>
                    <a:cubicBezTo>
                      <a:pt x="35" y="11"/>
                      <a:pt x="35" y="13"/>
                      <a:pt x="35" y="14"/>
                    </a:cubicBezTo>
                    <a:cubicBezTo>
                      <a:pt x="35" y="15"/>
                      <a:pt x="35" y="15"/>
                      <a:pt x="35" y="15"/>
                    </a:cubicBezTo>
                    <a:cubicBezTo>
                      <a:pt x="26" y="54"/>
                      <a:pt x="26" y="54"/>
                      <a:pt x="26" y="54"/>
                    </a:cubicBezTo>
                    <a:cubicBezTo>
                      <a:pt x="26" y="55"/>
                      <a:pt x="26" y="55"/>
                      <a:pt x="26" y="55"/>
                    </a:cubicBezTo>
                    <a:cubicBezTo>
                      <a:pt x="25" y="55"/>
                      <a:pt x="25" y="55"/>
                      <a:pt x="25" y="55"/>
                    </a:cubicBezTo>
                    <a:cubicBezTo>
                      <a:pt x="25" y="55"/>
                      <a:pt x="25" y="55"/>
                      <a:pt x="24" y="55"/>
                    </a:cubicBezTo>
                    <a:cubicBezTo>
                      <a:pt x="6" y="36"/>
                      <a:pt x="6" y="36"/>
                      <a:pt x="6" y="36"/>
                    </a:cubicBezTo>
                    <a:cubicBezTo>
                      <a:pt x="4" y="37"/>
                      <a:pt x="4" y="37"/>
                      <a:pt x="4" y="37"/>
                    </a:cubicBezTo>
                    <a:cubicBezTo>
                      <a:pt x="2" y="39"/>
                      <a:pt x="2" y="39"/>
                      <a:pt x="2" y="39"/>
                    </a:cubicBezTo>
                    <a:cubicBezTo>
                      <a:pt x="21" y="58"/>
                      <a:pt x="21" y="58"/>
                      <a:pt x="21" y="58"/>
                    </a:cubicBezTo>
                    <a:cubicBezTo>
                      <a:pt x="23" y="59"/>
                      <a:pt x="24" y="60"/>
                      <a:pt x="25" y="60"/>
                    </a:cubicBezTo>
                    <a:cubicBezTo>
                      <a:pt x="27" y="60"/>
                      <a:pt x="28" y="59"/>
                      <a:pt x="29" y="58"/>
                    </a:cubicBezTo>
                    <a:cubicBezTo>
                      <a:pt x="30" y="57"/>
                      <a:pt x="30" y="56"/>
                      <a:pt x="31" y="55"/>
                    </a:cubicBezTo>
                    <a:cubicBezTo>
                      <a:pt x="39" y="16"/>
                      <a:pt x="39" y="16"/>
                      <a:pt x="39" y="16"/>
                    </a:cubicBezTo>
                    <a:cubicBezTo>
                      <a:pt x="40" y="16"/>
                      <a:pt x="40" y="15"/>
                      <a:pt x="40" y="14"/>
                    </a:cubicBezTo>
                    <a:cubicBezTo>
                      <a:pt x="40" y="12"/>
                      <a:pt x="39" y="10"/>
                      <a:pt x="39" y="9"/>
                    </a:cubicBezTo>
                    <a:cubicBezTo>
                      <a:pt x="38" y="7"/>
                      <a:pt x="37" y="5"/>
                      <a:pt x="36" y="4"/>
                    </a:cubicBezTo>
                    <a:cubicBezTo>
                      <a:pt x="33" y="2"/>
                      <a:pt x="33" y="2"/>
                      <a:pt x="33" y="2"/>
                    </a:cubicBezTo>
                    <a:cubicBezTo>
                      <a:pt x="31" y="1"/>
                      <a:pt x="30" y="0"/>
                      <a:pt x="28" y="0"/>
                    </a:cubicBezTo>
                    <a:cubicBezTo>
                      <a:pt x="26" y="0"/>
                      <a:pt x="23" y="1"/>
                      <a:pt x="22" y="3"/>
                    </a:cubicBezTo>
                    <a:cubicBezTo>
                      <a:pt x="2" y="27"/>
                      <a:pt x="2" y="27"/>
                      <a:pt x="2" y="27"/>
                    </a:cubicBezTo>
                    <a:cubicBezTo>
                      <a:pt x="1" y="29"/>
                      <a:pt x="0" y="31"/>
                      <a:pt x="0" y="33"/>
                    </a:cubicBezTo>
                    <a:cubicBezTo>
                      <a:pt x="0" y="35"/>
                      <a:pt x="1" y="37"/>
                      <a:pt x="2" y="39"/>
                    </a:cubicBezTo>
                    <a:lnTo>
                      <a:pt x="4" y="37"/>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3" name="Freeform 286"/>
              <p:cNvSpPr>
                <a:spLocks/>
              </p:cNvSpPr>
              <p:nvPr/>
            </p:nvSpPr>
            <p:spPr bwMode="auto">
              <a:xfrm>
                <a:off x="-2038082" y="3899408"/>
                <a:ext cx="180535" cy="250899"/>
              </a:xfrm>
              <a:custGeom>
                <a:avLst/>
                <a:gdLst/>
                <a:ahLst/>
                <a:cxnLst>
                  <a:cxn ang="0">
                    <a:pos x="5" y="4"/>
                  </a:cxn>
                  <a:cxn ang="0">
                    <a:pos x="5" y="3"/>
                  </a:cxn>
                  <a:cxn ang="0">
                    <a:pos x="4" y="3"/>
                  </a:cxn>
                  <a:cxn ang="0">
                    <a:pos x="4" y="3"/>
                  </a:cxn>
                  <a:cxn ang="0">
                    <a:pos x="4" y="3"/>
                  </a:cxn>
                  <a:cxn ang="0">
                    <a:pos x="4" y="4"/>
                  </a:cxn>
                  <a:cxn ang="0">
                    <a:pos x="3" y="3"/>
                  </a:cxn>
                  <a:cxn ang="0">
                    <a:pos x="3" y="3"/>
                  </a:cxn>
                  <a:cxn ang="0">
                    <a:pos x="4" y="4"/>
                  </a:cxn>
                  <a:cxn ang="0">
                    <a:pos x="4" y="4"/>
                  </a:cxn>
                  <a:cxn ang="0">
                    <a:pos x="4" y="4"/>
                  </a:cxn>
                  <a:cxn ang="0">
                    <a:pos x="4" y="3"/>
                  </a:cxn>
                  <a:cxn ang="0">
                    <a:pos x="4" y="4"/>
                  </a:cxn>
                  <a:cxn ang="0">
                    <a:pos x="4" y="4"/>
                  </a:cxn>
                  <a:cxn ang="0">
                    <a:pos x="4" y="4"/>
                  </a:cxn>
                  <a:cxn ang="0">
                    <a:pos x="5" y="5"/>
                  </a:cxn>
                  <a:cxn ang="0">
                    <a:pos x="13" y="10"/>
                  </a:cxn>
                  <a:cxn ang="0">
                    <a:pos x="44" y="61"/>
                  </a:cxn>
                  <a:cxn ang="0">
                    <a:pos x="44" y="63"/>
                  </a:cxn>
                  <a:cxn ang="0">
                    <a:pos x="45" y="64"/>
                  </a:cxn>
                  <a:cxn ang="0">
                    <a:pos x="44" y="63"/>
                  </a:cxn>
                  <a:cxn ang="0">
                    <a:pos x="45" y="63"/>
                  </a:cxn>
                  <a:cxn ang="0">
                    <a:pos x="45" y="63"/>
                  </a:cxn>
                  <a:cxn ang="0">
                    <a:pos x="45" y="64"/>
                  </a:cxn>
                  <a:cxn ang="0">
                    <a:pos x="45" y="63"/>
                  </a:cxn>
                  <a:cxn ang="0">
                    <a:pos x="45" y="63"/>
                  </a:cxn>
                  <a:cxn ang="0">
                    <a:pos x="45" y="63"/>
                  </a:cxn>
                  <a:cxn ang="0">
                    <a:pos x="44" y="62"/>
                  </a:cxn>
                  <a:cxn ang="0">
                    <a:pos x="3" y="6"/>
                  </a:cxn>
                  <a:cxn ang="0">
                    <a:pos x="41" y="64"/>
                  </a:cxn>
                  <a:cxn ang="0">
                    <a:pos x="45" y="67"/>
                  </a:cxn>
                  <a:cxn ang="0">
                    <a:pos x="48" y="64"/>
                  </a:cxn>
                  <a:cxn ang="0">
                    <a:pos x="48" y="61"/>
                  </a:cxn>
                  <a:cxn ang="0">
                    <a:pos x="16" y="8"/>
                  </a:cxn>
                  <a:cxn ang="0">
                    <a:pos x="7" y="0"/>
                  </a:cxn>
                  <a:cxn ang="0">
                    <a:pos x="4" y="0"/>
                  </a:cxn>
                  <a:cxn ang="0">
                    <a:pos x="0" y="3"/>
                  </a:cxn>
                  <a:cxn ang="0">
                    <a:pos x="3" y="6"/>
                  </a:cxn>
                </a:cxnLst>
                <a:rect l="0" t="0" r="r" b="b"/>
                <a:pathLst>
                  <a:path w="48" h="67">
                    <a:moveTo>
                      <a:pt x="3" y="6"/>
                    </a:moveTo>
                    <a:cubicBezTo>
                      <a:pt x="5" y="4"/>
                      <a:pt x="5" y="4"/>
                      <a:pt x="5" y="4"/>
                    </a:cubicBezTo>
                    <a:cubicBezTo>
                      <a:pt x="5" y="4"/>
                      <a:pt x="5" y="4"/>
                      <a:pt x="5" y="3"/>
                    </a:cubicBezTo>
                    <a:cubicBezTo>
                      <a:pt x="5" y="3"/>
                      <a:pt x="5" y="3"/>
                      <a:pt x="5" y="3"/>
                    </a:cubicBezTo>
                    <a:cubicBezTo>
                      <a:pt x="4" y="3"/>
                      <a:pt x="4" y="3"/>
                      <a:pt x="4" y="3"/>
                    </a:cubicBezTo>
                    <a:cubicBezTo>
                      <a:pt x="4" y="3"/>
                      <a:pt x="4" y="3"/>
                      <a:pt x="4" y="3"/>
                    </a:cubicBezTo>
                    <a:cubicBezTo>
                      <a:pt x="4" y="3"/>
                      <a:pt x="4" y="3"/>
                      <a:pt x="4" y="3"/>
                    </a:cubicBezTo>
                    <a:cubicBezTo>
                      <a:pt x="4" y="3"/>
                      <a:pt x="4" y="3"/>
                      <a:pt x="4" y="3"/>
                    </a:cubicBezTo>
                    <a:cubicBezTo>
                      <a:pt x="4" y="3"/>
                      <a:pt x="4" y="3"/>
                      <a:pt x="4" y="3"/>
                    </a:cubicBezTo>
                    <a:cubicBezTo>
                      <a:pt x="4" y="3"/>
                      <a:pt x="4" y="3"/>
                      <a:pt x="4" y="3"/>
                    </a:cubicBezTo>
                    <a:cubicBezTo>
                      <a:pt x="3" y="3"/>
                      <a:pt x="3" y="3"/>
                      <a:pt x="3" y="3"/>
                    </a:cubicBezTo>
                    <a:cubicBezTo>
                      <a:pt x="4" y="4"/>
                      <a:pt x="4" y="4"/>
                      <a:pt x="4" y="4"/>
                    </a:cubicBezTo>
                    <a:cubicBezTo>
                      <a:pt x="4" y="3"/>
                      <a:pt x="4" y="3"/>
                      <a:pt x="4" y="3"/>
                    </a:cubicBezTo>
                    <a:cubicBezTo>
                      <a:pt x="3" y="3"/>
                      <a:pt x="3" y="3"/>
                      <a:pt x="3" y="3"/>
                    </a:cubicBezTo>
                    <a:cubicBezTo>
                      <a:pt x="4" y="4"/>
                      <a:pt x="4" y="4"/>
                      <a:pt x="4" y="4"/>
                    </a:cubicBezTo>
                    <a:cubicBezTo>
                      <a:pt x="3" y="3"/>
                      <a:pt x="3" y="3"/>
                      <a:pt x="3" y="3"/>
                    </a:cubicBezTo>
                    <a:cubicBezTo>
                      <a:pt x="4" y="4"/>
                      <a:pt x="4" y="4"/>
                      <a:pt x="4" y="4"/>
                    </a:cubicBezTo>
                    <a:cubicBezTo>
                      <a:pt x="4" y="4"/>
                      <a:pt x="4" y="4"/>
                      <a:pt x="4" y="4"/>
                    </a:cubicBezTo>
                    <a:cubicBezTo>
                      <a:pt x="3" y="3"/>
                      <a:pt x="3" y="3"/>
                      <a:pt x="3" y="3"/>
                    </a:cubicBezTo>
                    <a:cubicBezTo>
                      <a:pt x="4" y="4"/>
                      <a:pt x="4" y="4"/>
                      <a:pt x="4" y="4"/>
                    </a:cubicBezTo>
                    <a:cubicBezTo>
                      <a:pt x="4" y="3"/>
                      <a:pt x="4" y="3"/>
                      <a:pt x="4" y="3"/>
                    </a:cubicBezTo>
                    <a:cubicBezTo>
                      <a:pt x="4" y="4"/>
                      <a:pt x="4" y="4"/>
                      <a:pt x="4" y="4"/>
                    </a:cubicBezTo>
                    <a:cubicBezTo>
                      <a:pt x="4" y="4"/>
                      <a:pt x="4" y="4"/>
                      <a:pt x="4" y="4"/>
                    </a:cubicBezTo>
                    <a:cubicBezTo>
                      <a:pt x="4" y="3"/>
                      <a:pt x="4" y="3"/>
                      <a:pt x="4" y="3"/>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5" y="5"/>
                      <a:pt x="5" y="5"/>
                      <a:pt x="5" y="5"/>
                    </a:cubicBezTo>
                    <a:cubicBezTo>
                      <a:pt x="6" y="5"/>
                      <a:pt x="8" y="6"/>
                      <a:pt x="9" y="7"/>
                    </a:cubicBezTo>
                    <a:cubicBezTo>
                      <a:pt x="10" y="8"/>
                      <a:pt x="12" y="9"/>
                      <a:pt x="13" y="10"/>
                    </a:cubicBezTo>
                    <a:cubicBezTo>
                      <a:pt x="41" y="50"/>
                      <a:pt x="41" y="50"/>
                      <a:pt x="41" y="50"/>
                    </a:cubicBezTo>
                    <a:cubicBezTo>
                      <a:pt x="42" y="52"/>
                      <a:pt x="44" y="57"/>
                      <a:pt x="44" y="61"/>
                    </a:cubicBezTo>
                    <a:cubicBezTo>
                      <a:pt x="44" y="61"/>
                      <a:pt x="44" y="61"/>
                      <a:pt x="44" y="61"/>
                    </a:cubicBezTo>
                    <a:cubicBezTo>
                      <a:pt x="44" y="62"/>
                      <a:pt x="44" y="63"/>
                      <a:pt x="44" y="63"/>
                    </a:cubicBezTo>
                    <a:cubicBezTo>
                      <a:pt x="44" y="63"/>
                      <a:pt x="44" y="63"/>
                      <a:pt x="44" y="63"/>
                    </a:cubicBezTo>
                    <a:cubicBezTo>
                      <a:pt x="45" y="64"/>
                      <a:pt x="45" y="64"/>
                      <a:pt x="45" y="64"/>
                    </a:cubicBezTo>
                    <a:cubicBezTo>
                      <a:pt x="45" y="63"/>
                      <a:pt x="45" y="63"/>
                      <a:pt x="45" y="63"/>
                    </a:cubicBezTo>
                    <a:cubicBezTo>
                      <a:pt x="44" y="63"/>
                      <a:pt x="44" y="63"/>
                      <a:pt x="44" y="63"/>
                    </a:cubicBezTo>
                    <a:cubicBezTo>
                      <a:pt x="45" y="64"/>
                      <a:pt x="45" y="64"/>
                      <a:pt x="45" y="64"/>
                    </a:cubicBezTo>
                    <a:cubicBezTo>
                      <a:pt x="45" y="63"/>
                      <a:pt x="45" y="63"/>
                      <a:pt x="45" y="63"/>
                    </a:cubicBezTo>
                    <a:cubicBezTo>
                      <a:pt x="45" y="64"/>
                      <a:pt x="45" y="64"/>
                      <a:pt x="45" y="64"/>
                    </a:cubicBezTo>
                    <a:cubicBezTo>
                      <a:pt x="45" y="63"/>
                      <a:pt x="45" y="63"/>
                      <a:pt x="45" y="63"/>
                    </a:cubicBezTo>
                    <a:cubicBezTo>
                      <a:pt x="45" y="63"/>
                      <a:pt x="45" y="63"/>
                      <a:pt x="45" y="63"/>
                    </a:cubicBezTo>
                    <a:cubicBezTo>
                      <a:pt x="45" y="64"/>
                      <a:pt x="45" y="64"/>
                      <a:pt x="45" y="64"/>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2"/>
                      <a:pt x="44" y="62"/>
                    </a:cubicBezTo>
                    <a:cubicBezTo>
                      <a:pt x="5" y="4"/>
                      <a:pt x="5" y="4"/>
                      <a:pt x="5" y="4"/>
                    </a:cubicBezTo>
                    <a:cubicBezTo>
                      <a:pt x="3" y="6"/>
                      <a:pt x="3" y="6"/>
                      <a:pt x="3" y="6"/>
                    </a:cubicBezTo>
                    <a:cubicBezTo>
                      <a:pt x="2" y="7"/>
                      <a:pt x="2" y="7"/>
                      <a:pt x="2" y="7"/>
                    </a:cubicBezTo>
                    <a:cubicBezTo>
                      <a:pt x="41" y="64"/>
                      <a:pt x="41" y="64"/>
                      <a:pt x="41" y="64"/>
                    </a:cubicBezTo>
                    <a:cubicBezTo>
                      <a:pt x="41" y="65"/>
                      <a:pt x="42" y="65"/>
                      <a:pt x="42" y="66"/>
                    </a:cubicBezTo>
                    <a:cubicBezTo>
                      <a:pt x="43" y="66"/>
                      <a:pt x="44" y="67"/>
                      <a:pt x="45" y="67"/>
                    </a:cubicBezTo>
                    <a:cubicBezTo>
                      <a:pt x="45" y="67"/>
                      <a:pt x="46" y="67"/>
                      <a:pt x="47" y="66"/>
                    </a:cubicBezTo>
                    <a:cubicBezTo>
                      <a:pt x="47" y="65"/>
                      <a:pt x="48" y="65"/>
                      <a:pt x="48" y="64"/>
                    </a:cubicBezTo>
                    <a:cubicBezTo>
                      <a:pt x="48" y="63"/>
                      <a:pt x="48" y="62"/>
                      <a:pt x="48" y="61"/>
                    </a:cubicBezTo>
                    <a:cubicBezTo>
                      <a:pt x="48" y="61"/>
                      <a:pt x="48" y="61"/>
                      <a:pt x="48" y="61"/>
                    </a:cubicBezTo>
                    <a:cubicBezTo>
                      <a:pt x="48" y="56"/>
                      <a:pt x="47" y="51"/>
                      <a:pt x="44" y="48"/>
                    </a:cubicBezTo>
                    <a:cubicBezTo>
                      <a:pt x="16" y="8"/>
                      <a:pt x="16" y="8"/>
                      <a:pt x="16" y="8"/>
                    </a:cubicBezTo>
                    <a:cubicBezTo>
                      <a:pt x="15" y="6"/>
                      <a:pt x="13" y="5"/>
                      <a:pt x="12" y="3"/>
                    </a:cubicBezTo>
                    <a:cubicBezTo>
                      <a:pt x="10" y="2"/>
                      <a:pt x="8" y="1"/>
                      <a:pt x="7" y="0"/>
                    </a:cubicBezTo>
                    <a:cubicBezTo>
                      <a:pt x="6" y="0"/>
                      <a:pt x="6" y="0"/>
                      <a:pt x="6" y="0"/>
                    </a:cubicBezTo>
                    <a:cubicBezTo>
                      <a:pt x="5" y="0"/>
                      <a:pt x="4" y="0"/>
                      <a:pt x="4" y="0"/>
                    </a:cubicBezTo>
                    <a:cubicBezTo>
                      <a:pt x="3" y="0"/>
                      <a:pt x="2" y="0"/>
                      <a:pt x="1" y="1"/>
                    </a:cubicBezTo>
                    <a:cubicBezTo>
                      <a:pt x="0" y="1"/>
                      <a:pt x="0" y="2"/>
                      <a:pt x="0" y="3"/>
                    </a:cubicBezTo>
                    <a:cubicBezTo>
                      <a:pt x="0" y="4"/>
                      <a:pt x="1" y="5"/>
                      <a:pt x="2" y="7"/>
                    </a:cubicBezTo>
                    <a:lnTo>
                      <a:pt x="3" y="6"/>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4" name="Freeform 287"/>
              <p:cNvSpPr>
                <a:spLocks/>
              </p:cNvSpPr>
              <p:nvPr/>
            </p:nvSpPr>
            <p:spPr bwMode="auto">
              <a:xfrm>
                <a:off x="-1486852" y="4024859"/>
                <a:ext cx="305703" cy="201703"/>
              </a:xfrm>
              <a:custGeom>
                <a:avLst/>
                <a:gdLst/>
                <a:ahLst/>
                <a:cxnLst>
                  <a:cxn ang="0">
                    <a:pos x="4" y="8"/>
                  </a:cxn>
                  <a:cxn ang="0">
                    <a:pos x="5" y="5"/>
                  </a:cxn>
                  <a:cxn ang="0">
                    <a:pos x="9" y="4"/>
                  </a:cxn>
                  <a:cxn ang="0">
                    <a:pos x="16" y="8"/>
                  </a:cxn>
                  <a:cxn ang="0">
                    <a:pos x="27" y="9"/>
                  </a:cxn>
                  <a:cxn ang="0">
                    <a:pos x="32" y="7"/>
                  </a:cxn>
                  <a:cxn ang="0">
                    <a:pos x="66" y="27"/>
                  </a:cxn>
                  <a:cxn ang="0">
                    <a:pos x="69" y="33"/>
                  </a:cxn>
                  <a:cxn ang="0">
                    <a:pos x="69" y="33"/>
                  </a:cxn>
                  <a:cxn ang="0">
                    <a:pos x="69" y="34"/>
                  </a:cxn>
                  <a:cxn ang="0">
                    <a:pos x="76" y="50"/>
                  </a:cxn>
                  <a:cxn ang="0">
                    <a:pos x="77" y="51"/>
                  </a:cxn>
                  <a:cxn ang="0">
                    <a:pos x="77" y="51"/>
                  </a:cxn>
                  <a:cxn ang="0">
                    <a:pos x="78" y="51"/>
                  </a:cxn>
                  <a:cxn ang="0">
                    <a:pos x="79" y="51"/>
                  </a:cxn>
                  <a:cxn ang="0">
                    <a:pos x="77" y="51"/>
                  </a:cxn>
                  <a:cxn ang="0">
                    <a:pos x="77" y="49"/>
                  </a:cxn>
                  <a:cxn ang="0">
                    <a:pos x="78" y="49"/>
                  </a:cxn>
                  <a:cxn ang="0">
                    <a:pos x="78" y="51"/>
                  </a:cxn>
                  <a:cxn ang="0">
                    <a:pos x="78" y="49"/>
                  </a:cxn>
                  <a:cxn ang="0">
                    <a:pos x="78" y="49"/>
                  </a:cxn>
                  <a:cxn ang="0">
                    <a:pos x="79" y="49"/>
                  </a:cxn>
                  <a:cxn ang="0">
                    <a:pos x="61" y="39"/>
                  </a:cxn>
                  <a:cxn ang="0">
                    <a:pos x="49" y="39"/>
                  </a:cxn>
                  <a:cxn ang="0">
                    <a:pos x="42" y="43"/>
                  </a:cxn>
                  <a:cxn ang="0">
                    <a:pos x="26" y="23"/>
                  </a:cxn>
                  <a:cxn ang="0">
                    <a:pos x="16" y="16"/>
                  </a:cxn>
                  <a:cxn ang="0">
                    <a:pos x="6" y="15"/>
                  </a:cxn>
                  <a:cxn ang="0">
                    <a:pos x="4" y="8"/>
                  </a:cxn>
                  <a:cxn ang="0">
                    <a:pos x="0" y="9"/>
                  </a:cxn>
                  <a:cxn ang="0">
                    <a:pos x="3" y="18"/>
                  </a:cxn>
                  <a:cxn ang="0">
                    <a:pos x="16" y="21"/>
                  </a:cxn>
                  <a:cxn ang="0">
                    <a:pos x="22" y="25"/>
                  </a:cxn>
                  <a:cxn ang="0">
                    <a:pos x="42" y="47"/>
                  </a:cxn>
                  <a:cxn ang="0">
                    <a:pos x="51" y="43"/>
                  </a:cxn>
                  <a:cxn ang="0">
                    <a:pos x="59" y="43"/>
                  </a:cxn>
                  <a:cxn ang="0">
                    <a:pos x="78" y="53"/>
                  </a:cxn>
                  <a:cxn ang="0">
                    <a:pos x="81" y="51"/>
                  </a:cxn>
                  <a:cxn ang="0">
                    <a:pos x="79" y="47"/>
                  </a:cxn>
                  <a:cxn ang="0">
                    <a:pos x="73" y="34"/>
                  </a:cxn>
                  <a:cxn ang="0">
                    <a:pos x="73" y="34"/>
                  </a:cxn>
                  <a:cxn ang="0">
                    <a:pos x="73" y="33"/>
                  </a:cxn>
                  <a:cxn ang="0">
                    <a:pos x="68" y="23"/>
                  </a:cxn>
                  <a:cxn ang="0">
                    <a:pos x="32" y="3"/>
                  </a:cxn>
                  <a:cxn ang="0">
                    <a:pos x="24" y="6"/>
                  </a:cxn>
                  <a:cxn ang="0">
                    <a:pos x="19" y="5"/>
                  </a:cxn>
                  <a:cxn ang="0">
                    <a:pos x="9" y="0"/>
                  </a:cxn>
                  <a:cxn ang="0">
                    <a:pos x="1" y="2"/>
                  </a:cxn>
                  <a:cxn ang="0">
                    <a:pos x="0" y="9"/>
                  </a:cxn>
                </a:cxnLst>
                <a:rect l="0" t="0" r="r" b="b"/>
                <a:pathLst>
                  <a:path w="81" h="53">
                    <a:moveTo>
                      <a:pt x="2" y="9"/>
                    </a:moveTo>
                    <a:cubicBezTo>
                      <a:pt x="4" y="8"/>
                      <a:pt x="4" y="8"/>
                      <a:pt x="4" y="8"/>
                    </a:cubicBezTo>
                    <a:cubicBezTo>
                      <a:pt x="4" y="8"/>
                      <a:pt x="4" y="8"/>
                      <a:pt x="4" y="8"/>
                    </a:cubicBezTo>
                    <a:cubicBezTo>
                      <a:pt x="4" y="7"/>
                      <a:pt x="4" y="6"/>
                      <a:pt x="5" y="5"/>
                    </a:cubicBezTo>
                    <a:cubicBezTo>
                      <a:pt x="5" y="4"/>
                      <a:pt x="6" y="4"/>
                      <a:pt x="6" y="4"/>
                    </a:cubicBezTo>
                    <a:cubicBezTo>
                      <a:pt x="9" y="4"/>
                      <a:pt x="9" y="4"/>
                      <a:pt x="9" y="4"/>
                    </a:cubicBezTo>
                    <a:cubicBezTo>
                      <a:pt x="10" y="4"/>
                      <a:pt x="12" y="5"/>
                      <a:pt x="13" y="5"/>
                    </a:cubicBezTo>
                    <a:cubicBezTo>
                      <a:pt x="14" y="6"/>
                      <a:pt x="15" y="7"/>
                      <a:pt x="16" y="8"/>
                    </a:cubicBezTo>
                    <a:cubicBezTo>
                      <a:pt x="18" y="9"/>
                      <a:pt x="20" y="10"/>
                      <a:pt x="22" y="10"/>
                    </a:cubicBezTo>
                    <a:cubicBezTo>
                      <a:pt x="24" y="10"/>
                      <a:pt x="25" y="10"/>
                      <a:pt x="27" y="9"/>
                    </a:cubicBezTo>
                    <a:cubicBezTo>
                      <a:pt x="28" y="8"/>
                      <a:pt x="28" y="8"/>
                      <a:pt x="28" y="8"/>
                    </a:cubicBezTo>
                    <a:cubicBezTo>
                      <a:pt x="29" y="7"/>
                      <a:pt x="31" y="7"/>
                      <a:pt x="32" y="7"/>
                    </a:cubicBezTo>
                    <a:cubicBezTo>
                      <a:pt x="33" y="7"/>
                      <a:pt x="34" y="7"/>
                      <a:pt x="35" y="8"/>
                    </a:cubicBezTo>
                    <a:cubicBezTo>
                      <a:pt x="66" y="27"/>
                      <a:pt x="66" y="27"/>
                      <a:pt x="66" y="27"/>
                    </a:cubicBezTo>
                    <a:cubicBezTo>
                      <a:pt x="66" y="28"/>
                      <a:pt x="67" y="28"/>
                      <a:pt x="68" y="30"/>
                    </a:cubicBezTo>
                    <a:cubicBezTo>
                      <a:pt x="69" y="31"/>
                      <a:pt x="69" y="32"/>
                      <a:pt x="69" y="33"/>
                    </a:cubicBezTo>
                    <a:cubicBezTo>
                      <a:pt x="69" y="33"/>
                      <a:pt x="69" y="33"/>
                      <a:pt x="69" y="33"/>
                    </a:cubicBezTo>
                    <a:cubicBezTo>
                      <a:pt x="69" y="33"/>
                      <a:pt x="69" y="33"/>
                      <a:pt x="69" y="33"/>
                    </a:cubicBezTo>
                    <a:cubicBezTo>
                      <a:pt x="69" y="33"/>
                      <a:pt x="69" y="33"/>
                      <a:pt x="69" y="33"/>
                    </a:cubicBezTo>
                    <a:cubicBezTo>
                      <a:pt x="69" y="34"/>
                      <a:pt x="69" y="34"/>
                      <a:pt x="69" y="34"/>
                    </a:cubicBezTo>
                    <a:cubicBezTo>
                      <a:pt x="69" y="38"/>
                      <a:pt x="70" y="42"/>
                      <a:pt x="72" y="45"/>
                    </a:cubicBezTo>
                    <a:cubicBezTo>
                      <a:pt x="76" y="50"/>
                      <a:pt x="76" y="50"/>
                      <a:pt x="76" y="50"/>
                    </a:cubicBezTo>
                    <a:cubicBezTo>
                      <a:pt x="76" y="50"/>
                      <a:pt x="77" y="50"/>
                      <a:pt x="77" y="51"/>
                    </a:cubicBezTo>
                    <a:cubicBezTo>
                      <a:pt x="77" y="51"/>
                      <a:pt x="77" y="51"/>
                      <a:pt x="77" y="51"/>
                    </a:cubicBezTo>
                    <a:cubicBezTo>
                      <a:pt x="78" y="51"/>
                      <a:pt x="78" y="51"/>
                      <a:pt x="78" y="51"/>
                    </a:cubicBezTo>
                    <a:cubicBezTo>
                      <a:pt x="77" y="51"/>
                      <a:pt x="77" y="51"/>
                      <a:pt x="77" y="51"/>
                    </a:cubicBezTo>
                    <a:cubicBezTo>
                      <a:pt x="77" y="51"/>
                      <a:pt x="77" y="51"/>
                      <a:pt x="77" y="51"/>
                    </a:cubicBezTo>
                    <a:cubicBezTo>
                      <a:pt x="78" y="51"/>
                      <a:pt x="78" y="51"/>
                      <a:pt x="78" y="51"/>
                    </a:cubicBezTo>
                    <a:cubicBezTo>
                      <a:pt x="77" y="51"/>
                      <a:pt x="77" y="51"/>
                      <a:pt x="77" y="51"/>
                    </a:cubicBezTo>
                    <a:cubicBezTo>
                      <a:pt x="79" y="51"/>
                      <a:pt x="79" y="51"/>
                      <a:pt x="79" y="51"/>
                    </a:cubicBezTo>
                    <a:cubicBezTo>
                      <a:pt x="77" y="49"/>
                      <a:pt x="77" y="49"/>
                      <a:pt x="77" y="49"/>
                    </a:cubicBezTo>
                    <a:cubicBezTo>
                      <a:pt x="77" y="50"/>
                      <a:pt x="77" y="50"/>
                      <a:pt x="77" y="51"/>
                    </a:cubicBezTo>
                    <a:cubicBezTo>
                      <a:pt x="79" y="51"/>
                      <a:pt x="79" y="51"/>
                      <a:pt x="79" y="51"/>
                    </a:cubicBezTo>
                    <a:cubicBezTo>
                      <a:pt x="77" y="49"/>
                      <a:pt x="77" y="49"/>
                      <a:pt x="77" y="49"/>
                    </a:cubicBezTo>
                    <a:cubicBezTo>
                      <a:pt x="78" y="51"/>
                      <a:pt x="78" y="51"/>
                      <a:pt x="78" y="51"/>
                    </a:cubicBezTo>
                    <a:cubicBezTo>
                      <a:pt x="78" y="49"/>
                      <a:pt x="78" y="49"/>
                      <a:pt x="78" y="49"/>
                    </a:cubicBezTo>
                    <a:cubicBezTo>
                      <a:pt x="78" y="49"/>
                      <a:pt x="78" y="49"/>
                      <a:pt x="77" y="49"/>
                    </a:cubicBezTo>
                    <a:cubicBezTo>
                      <a:pt x="78" y="51"/>
                      <a:pt x="78" y="51"/>
                      <a:pt x="78" y="51"/>
                    </a:cubicBezTo>
                    <a:cubicBezTo>
                      <a:pt x="78" y="49"/>
                      <a:pt x="78" y="49"/>
                      <a:pt x="78" y="49"/>
                    </a:cubicBezTo>
                    <a:cubicBezTo>
                      <a:pt x="78" y="49"/>
                      <a:pt x="78" y="49"/>
                      <a:pt x="78" y="49"/>
                    </a:cubicBezTo>
                    <a:cubicBezTo>
                      <a:pt x="79" y="49"/>
                      <a:pt x="79" y="49"/>
                      <a:pt x="79" y="49"/>
                    </a:cubicBezTo>
                    <a:cubicBezTo>
                      <a:pt x="78" y="49"/>
                      <a:pt x="78" y="49"/>
                      <a:pt x="78" y="49"/>
                    </a:cubicBezTo>
                    <a:cubicBezTo>
                      <a:pt x="78" y="49"/>
                      <a:pt x="78" y="49"/>
                      <a:pt x="78" y="49"/>
                    </a:cubicBezTo>
                    <a:cubicBezTo>
                      <a:pt x="79" y="49"/>
                      <a:pt x="79" y="49"/>
                      <a:pt x="79" y="49"/>
                    </a:cubicBezTo>
                    <a:cubicBezTo>
                      <a:pt x="78" y="49"/>
                      <a:pt x="78" y="49"/>
                      <a:pt x="78" y="49"/>
                    </a:cubicBezTo>
                    <a:cubicBezTo>
                      <a:pt x="61" y="39"/>
                      <a:pt x="61" y="39"/>
                      <a:pt x="61" y="39"/>
                    </a:cubicBezTo>
                    <a:cubicBezTo>
                      <a:pt x="59" y="39"/>
                      <a:pt x="57" y="38"/>
                      <a:pt x="55" y="38"/>
                    </a:cubicBezTo>
                    <a:cubicBezTo>
                      <a:pt x="53" y="38"/>
                      <a:pt x="51" y="39"/>
                      <a:pt x="49" y="39"/>
                    </a:cubicBezTo>
                    <a:cubicBezTo>
                      <a:pt x="44" y="43"/>
                      <a:pt x="44" y="43"/>
                      <a:pt x="44" y="43"/>
                    </a:cubicBezTo>
                    <a:cubicBezTo>
                      <a:pt x="43" y="43"/>
                      <a:pt x="43" y="43"/>
                      <a:pt x="42" y="43"/>
                    </a:cubicBezTo>
                    <a:cubicBezTo>
                      <a:pt x="41" y="43"/>
                      <a:pt x="39" y="42"/>
                      <a:pt x="38" y="41"/>
                    </a:cubicBezTo>
                    <a:cubicBezTo>
                      <a:pt x="26" y="23"/>
                      <a:pt x="26" y="23"/>
                      <a:pt x="26" y="23"/>
                    </a:cubicBezTo>
                    <a:cubicBezTo>
                      <a:pt x="25" y="21"/>
                      <a:pt x="23" y="19"/>
                      <a:pt x="21" y="18"/>
                    </a:cubicBezTo>
                    <a:cubicBezTo>
                      <a:pt x="20" y="17"/>
                      <a:pt x="18" y="17"/>
                      <a:pt x="16" y="16"/>
                    </a:cubicBezTo>
                    <a:cubicBezTo>
                      <a:pt x="8" y="16"/>
                      <a:pt x="8" y="16"/>
                      <a:pt x="8" y="16"/>
                    </a:cubicBezTo>
                    <a:cubicBezTo>
                      <a:pt x="7" y="17"/>
                      <a:pt x="6" y="16"/>
                      <a:pt x="6" y="15"/>
                    </a:cubicBezTo>
                    <a:cubicBezTo>
                      <a:pt x="5" y="14"/>
                      <a:pt x="4" y="13"/>
                      <a:pt x="4" y="12"/>
                    </a:cubicBezTo>
                    <a:cubicBezTo>
                      <a:pt x="4" y="8"/>
                      <a:pt x="4" y="8"/>
                      <a:pt x="4" y="8"/>
                    </a:cubicBezTo>
                    <a:cubicBezTo>
                      <a:pt x="2" y="9"/>
                      <a:pt x="2" y="9"/>
                      <a:pt x="2" y="9"/>
                    </a:cubicBezTo>
                    <a:cubicBezTo>
                      <a:pt x="0" y="9"/>
                      <a:pt x="0" y="9"/>
                      <a:pt x="0" y="9"/>
                    </a:cubicBezTo>
                    <a:cubicBezTo>
                      <a:pt x="0" y="12"/>
                      <a:pt x="0" y="12"/>
                      <a:pt x="0" y="12"/>
                    </a:cubicBezTo>
                    <a:cubicBezTo>
                      <a:pt x="0" y="14"/>
                      <a:pt x="1" y="17"/>
                      <a:pt x="3" y="18"/>
                    </a:cubicBezTo>
                    <a:cubicBezTo>
                      <a:pt x="4" y="20"/>
                      <a:pt x="6" y="21"/>
                      <a:pt x="8" y="21"/>
                    </a:cubicBezTo>
                    <a:cubicBezTo>
                      <a:pt x="16" y="21"/>
                      <a:pt x="16" y="21"/>
                      <a:pt x="16" y="21"/>
                    </a:cubicBezTo>
                    <a:cubicBezTo>
                      <a:pt x="17" y="21"/>
                      <a:pt x="18" y="21"/>
                      <a:pt x="19" y="22"/>
                    </a:cubicBezTo>
                    <a:cubicBezTo>
                      <a:pt x="21" y="23"/>
                      <a:pt x="22" y="24"/>
                      <a:pt x="22" y="25"/>
                    </a:cubicBezTo>
                    <a:cubicBezTo>
                      <a:pt x="35" y="43"/>
                      <a:pt x="35" y="43"/>
                      <a:pt x="35" y="43"/>
                    </a:cubicBezTo>
                    <a:cubicBezTo>
                      <a:pt x="36" y="46"/>
                      <a:pt x="39" y="47"/>
                      <a:pt x="42" y="47"/>
                    </a:cubicBezTo>
                    <a:cubicBezTo>
                      <a:pt x="43" y="47"/>
                      <a:pt x="44" y="47"/>
                      <a:pt x="46" y="46"/>
                    </a:cubicBezTo>
                    <a:cubicBezTo>
                      <a:pt x="51" y="43"/>
                      <a:pt x="51" y="43"/>
                      <a:pt x="51" y="43"/>
                    </a:cubicBezTo>
                    <a:cubicBezTo>
                      <a:pt x="52" y="43"/>
                      <a:pt x="54" y="42"/>
                      <a:pt x="55" y="42"/>
                    </a:cubicBezTo>
                    <a:cubicBezTo>
                      <a:pt x="57" y="42"/>
                      <a:pt x="58" y="43"/>
                      <a:pt x="59" y="43"/>
                    </a:cubicBezTo>
                    <a:cubicBezTo>
                      <a:pt x="76" y="52"/>
                      <a:pt x="76" y="52"/>
                      <a:pt x="76" y="52"/>
                    </a:cubicBezTo>
                    <a:cubicBezTo>
                      <a:pt x="77" y="53"/>
                      <a:pt x="77" y="53"/>
                      <a:pt x="78" y="53"/>
                    </a:cubicBezTo>
                    <a:cubicBezTo>
                      <a:pt x="79" y="53"/>
                      <a:pt x="80" y="53"/>
                      <a:pt x="80" y="53"/>
                    </a:cubicBezTo>
                    <a:cubicBezTo>
                      <a:pt x="81" y="52"/>
                      <a:pt x="81" y="51"/>
                      <a:pt x="81" y="51"/>
                    </a:cubicBezTo>
                    <a:cubicBezTo>
                      <a:pt x="81" y="50"/>
                      <a:pt x="81" y="49"/>
                      <a:pt x="81" y="49"/>
                    </a:cubicBezTo>
                    <a:cubicBezTo>
                      <a:pt x="80" y="48"/>
                      <a:pt x="80" y="48"/>
                      <a:pt x="79" y="47"/>
                    </a:cubicBezTo>
                    <a:cubicBezTo>
                      <a:pt x="76" y="42"/>
                      <a:pt x="76" y="42"/>
                      <a:pt x="76" y="42"/>
                    </a:cubicBezTo>
                    <a:cubicBezTo>
                      <a:pt x="74" y="40"/>
                      <a:pt x="73" y="36"/>
                      <a:pt x="73" y="34"/>
                    </a:cubicBezTo>
                    <a:cubicBezTo>
                      <a:pt x="73" y="34"/>
                      <a:pt x="73" y="34"/>
                      <a:pt x="73" y="34"/>
                    </a:cubicBezTo>
                    <a:cubicBezTo>
                      <a:pt x="73" y="34"/>
                      <a:pt x="73" y="34"/>
                      <a:pt x="73" y="34"/>
                    </a:cubicBezTo>
                    <a:cubicBezTo>
                      <a:pt x="73" y="34"/>
                      <a:pt x="73" y="34"/>
                      <a:pt x="73" y="34"/>
                    </a:cubicBezTo>
                    <a:cubicBezTo>
                      <a:pt x="73" y="33"/>
                      <a:pt x="73" y="33"/>
                      <a:pt x="73" y="33"/>
                    </a:cubicBezTo>
                    <a:cubicBezTo>
                      <a:pt x="73" y="31"/>
                      <a:pt x="73" y="29"/>
                      <a:pt x="72" y="28"/>
                    </a:cubicBezTo>
                    <a:cubicBezTo>
                      <a:pt x="71" y="26"/>
                      <a:pt x="70" y="24"/>
                      <a:pt x="68" y="23"/>
                    </a:cubicBezTo>
                    <a:cubicBezTo>
                      <a:pt x="37" y="4"/>
                      <a:pt x="37" y="4"/>
                      <a:pt x="37" y="4"/>
                    </a:cubicBezTo>
                    <a:cubicBezTo>
                      <a:pt x="36" y="3"/>
                      <a:pt x="34" y="3"/>
                      <a:pt x="32" y="3"/>
                    </a:cubicBezTo>
                    <a:cubicBezTo>
                      <a:pt x="30" y="3"/>
                      <a:pt x="28" y="3"/>
                      <a:pt x="26" y="4"/>
                    </a:cubicBezTo>
                    <a:cubicBezTo>
                      <a:pt x="24" y="6"/>
                      <a:pt x="24" y="6"/>
                      <a:pt x="24" y="6"/>
                    </a:cubicBezTo>
                    <a:cubicBezTo>
                      <a:pt x="24" y="6"/>
                      <a:pt x="23" y="6"/>
                      <a:pt x="22" y="6"/>
                    </a:cubicBezTo>
                    <a:cubicBezTo>
                      <a:pt x="21" y="6"/>
                      <a:pt x="20" y="6"/>
                      <a:pt x="19" y="5"/>
                    </a:cubicBezTo>
                    <a:cubicBezTo>
                      <a:pt x="18" y="3"/>
                      <a:pt x="17" y="2"/>
                      <a:pt x="15" y="1"/>
                    </a:cubicBezTo>
                    <a:cubicBezTo>
                      <a:pt x="13" y="0"/>
                      <a:pt x="11" y="0"/>
                      <a:pt x="9" y="0"/>
                    </a:cubicBezTo>
                    <a:cubicBezTo>
                      <a:pt x="6" y="0"/>
                      <a:pt x="6" y="0"/>
                      <a:pt x="6" y="0"/>
                    </a:cubicBezTo>
                    <a:cubicBezTo>
                      <a:pt x="4" y="0"/>
                      <a:pt x="2" y="1"/>
                      <a:pt x="1" y="2"/>
                    </a:cubicBezTo>
                    <a:cubicBezTo>
                      <a:pt x="0" y="4"/>
                      <a:pt x="0" y="6"/>
                      <a:pt x="0" y="8"/>
                    </a:cubicBezTo>
                    <a:cubicBezTo>
                      <a:pt x="0" y="9"/>
                      <a:pt x="0" y="9"/>
                      <a:pt x="0" y="9"/>
                    </a:cubicBezTo>
                    <a:lnTo>
                      <a:pt x="2" y="9"/>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5" name="Freeform 288"/>
              <p:cNvSpPr>
                <a:spLocks/>
              </p:cNvSpPr>
              <p:nvPr/>
            </p:nvSpPr>
            <p:spPr bwMode="auto">
              <a:xfrm>
                <a:off x="-1710715" y="4251159"/>
                <a:ext cx="572894" cy="568211"/>
              </a:xfrm>
              <a:custGeom>
                <a:avLst/>
                <a:gdLst/>
                <a:ahLst/>
                <a:cxnLst>
                  <a:cxn ang="0">
                    <a:pos x="5" y="60"/>
                  </a:cxn>
                  <a:cxn ang="0">
                    <a:pos x="6" y="53"/>
                  </a:cxn>
                  <a:cxn ang="0">
                    <a:pos x="45" y="21"/>
                  </a:cxn>
                  <a:cxn ang="0">
                    <a:pos x="50" y="20"/>
                  </a:cxn>
                  <a:cxn ang="0">
                    <a:pos x="59" y="12"/>
                  </a:cxn>
                  <a:cxn ang="0">
                    <a:pos x="62" y="5"/>
                  </a:cxn>
                  <a:cxn ang="0">
                    <a:pos x="65" y="4"/>
                  </a:cxn>
                  <a:cxn ang="0">
                    <a:pos x="82" y="8"/>
                  </a:cxn>
                  <a:cxn ang="0">
                    <a:pos x="83" y="14"/>
                  </a:cxn>
                  <a:cxn ang="0">
                    <a:pos x="89" y="25"/>
                  </a:cxn>
                  <a:cxn ang="0">
                    <a:pos x="99" y="32"/>
                  </a:cxn>
                  <a:cxn ang="0">
                    <a:pos x="104" y="25"/>
                  </a:cxn>
                  <a:cxn ang="0">
                    <a:pos x="104" y="4"/>
                  </a:cxn>
                  <a:cxn ang="0">
                    <a:pos x="104" y="4"/>
                  </a:cxn>
                  <a:cxn ang="0">
                    <a:pos x="104" y="4"/>
                  </a:cxn>
                  <a:cxn ang="0">
                    <a:pos x="104" y="4"/>
                  </a:cxn>
                  <a:cxn ang="0">
                    <a:pos x="103" y="4"/>
                  </a:cxn>
                  <a:cxn ang="0">
                    <a:pos x="103" y="3"/>
                  </a:cxn>
                  <a:cxn ang="0">
                    <a:pos x="103" y="3"/>
                  </a:cxn>
                  <a:cxn ang="0">
                    <a:pos x="103" y="4"/>
                  </a:cxn>
                  <a:cxn ang="0">
                    <a:pos x="103" y="4"/>
                  </a:cxn>
                  <a:cxn ang="0">
                    <a:pos x="104" y="5"/>
                  </a:cxn>
                  <a:cxn ang="0">
                    <a:pos x="119" y="26"/>
                  </a:cxn>
                  <a:cxn ang="0">
                    <a:pos x="120" y="37"/>
                  </a:cxn>
                  <a:cxn ang="0">
                    <a:pos x="124" y="50"/>
                  </a:cxn>
                  <a:cxn ang="0">
                    <a:pos x="147" y="83"/>
                  </a:cxn>
                  <a:cxn ang="0">
                    <a:pos x="148" y="108"/>
                  </a:cxn>
                  <a:cxn ang="0">
                    <a:pos x="127" y="145"/>
                  </a:cxn>
                  <a:cxn ang="0">
                    <a:pos x="122" y="147"/>
                  </a:cxn>
                  <a:cxn ang="0">
                    <a:pos x="72" y="111"/>
                  </a:cxn>
                  <a:cxn ang="0">
                    <a:pos x="31" y="125"/>
                  </a:cxn>
                  <a:cxn ang="0">
                    <a:pos x="27" y="122"/>
                  </a:cxn>
                  <a:cxn ang="0">
                    <a:pos x="3" y="61"/>
                  </a:cxn>
                  <a:cxn ang="0">
                    <a:pos x="23" y="124"/>
                  </a:cxn>
                  <a:cxn ang="0">
                    <a:pos x="32" y="129"/>
                  </a:cxn>
                  <a:cxn ang="0">
                    <a:pos x="72" y="115"/>
                  </a:cxn>
                  <a:cxn ang="0">
                    <a:pos x="119" y="150"/>
                  </a:cxn>
                  <a:cxn ang="0">
                    <a:pos x="130" y="148"/>
                  </a:cxn>
                  <a:cxn ang="0">
                    <a:pos x="153" y="108"/>
                  </a:cxn>
                  <a:cxn ang="0">
                    <a:pos x="151" y="82"/>
                  </a:cxn>
                  <a:cxn ang="0">
                    <a:pos x="128" y="47"/>
                  </a:cxn>
                  <a:cxn ang="0">
                    <a:pos x="125" y="37"/>
                  </a:cxn>
                  <a:cxn ang="0">
                    <a:pos x="123" y="25"/>
                  </a:cxn>
                  <a:cxn ang="0">
                    <a:pos x="107" y="2"/>
                  </a:cxn>
                  <a:cxn ang="0">
                    <a:pos x="103" y="0"/>
                  </a:cxn>
                  <a:cxn ang="0">
                    <a:pos x="100" y="3"/>
                  </a:cxn>
                  <a:cxn ang="0">
                    <a:pos x="100" y="25"/>
                  </a:cxn>
                  <a:cxn ang="0">
                    <a:pos x="99" y="27"/>
                  </a:cxn>
                  <a:cxn ang="0">
                    <a:pos x="99" y="28"/>
                  </a:cxn>
                  <a:cxn ang="0">
                    <a:pos x="99" y="27"/>
                  </a:cxn>
                  <a:cxn ang="0">
                    <a:pos x="99" y="27"/>
                  </a:cxn>
                  <a:cxn ang="0">
                    <a:pos x="91" y="22"/>
                  </a:cxn>
                  <a:cxn ang="0">
                    <a:pos x="88" y="14"/>
                  </a:cxn>
                  <a:cxn ang="0">
                    <a:pos x="86" y="5"/>
                  </a:cxn>
                  <a:cxn ang="0">
                    <a:pos x="66" y="0"/>
                  </a:cxn>
                  <a:cxn ang="0">
                    <a:pos x="59" y="2"/>
                  </a:cxn>
                  <a:cxn ang="0">
                    <a:pos x="55" y="11"/>
                  </a:cxn>
                  <a:cxn ang="0">
                    <a:pos x="50" y="16"/>
                  </a:cxn>
                  <a:cxn ang="0">
                    <a:pos x="43" y="17"/>
                  </a:cxn>
                  <a:cxn ang="0">
                    <a:pos x="3" y="49"/>
                  </a:cxn>
                  <a:cxn ang="0">
                    <a:pos x="1" y="61"/>
                  </a:cxn>
                </a:cxnLst>
                <a:rect l="0" t="0" r="r" b="b"/>
                <a:pathLst>
                  <a:path w="153" h="151">
                    <a:moveTo>
                      <a:pt x="3" y="61"/>
                    </a:moveTo>
                    <a:cubicBezTo>
                      <a:pt x="5" y="60"/>
                      <a:pt x="5" y="60"/>
                      <a:pt x="5" y="60"/>
                    </a:cubicBezTo>
                    <a:cubicBezTo>
                      <a:pt x="4" y="59"/>
                      <a:pt x="4" y="58"/>
                      <a:pt x="4" y="58"/>
                    </a:cubicBezTo>
                    <a:cubicBezTo>
                      <a:pt x="4" y="55"/>
                      <a:pt x="5" y="53"/>
                      <a:pt x="6" y="53"/>
                    </a:cubicBezTo>
                    <a:cubicBezTo>
                      <a:pt x="41" y="23"/>
                      <a:pt x="41" y="23"/>
                      <a:pt x="41" y="23"/>
                    </a:cubicBezTo>
                    <a:cubicBezTo>
                      <a:pt x="42" y="22"/>
                      <a:pt x="43" y="22"/>
                      <a:pt x="45" y="21"/>
                    </a:cubicBezTo>
                    <a:cubicBezTo>
                      <a:pt x="46" y="20"/>
                      <a:pt x="48" y="20"/>
                      <a:pt x="49" y="20"/>
                    </a:cubicBezTo>
                    <a:cubicBezTo>
                      <a:pt x="50" y="20"/>
                      <a:pt x="50" y="20"/>
                      <a:pt x="50" y="20"/>
                    </a:cubicBezTo>
                    <a:cubicBezTo>
                      <a:pt x="52" y="20"/>
                      <a:pt x="54" y="19"/>
                      <a:pt x="55" y="18"/>
                    </a:cubicBezTo>
                    <a:cubicBezTo>
                      <a:pt x="57" y="16"/>
                      <a:pt x="58" y="14"/>
                      <a:pt x="59" y="12"/>
                    </a:cubicBezTo>
                    <a:cubicBezTo>
                      <a:pt x="60" y="8"/>
                      <a:pt x="60" y="8"/>
                      <a:pt x="60" y="8"/>
                    </a:cubicBezTo>
                    <a:cubicBezTo>
                      <a:pt x="61" y="7"/>
                      <a:pt x="61" y="6"/>
                      <a:pt x="62" y="5"/>
                    </a:cubicBezTo>
                    <a:cubicBezTo>
                      <a:pt x="63" y="4"/>
                      <a:pt x="64" y="4"/>
                      <a:pt x="65" y="4"/>
                    </a:cubicBezTo>
                    <a:cubicBezTo>
                      <a:pt x="65" y="4"/>
                      <a:pt x="65" y="4"/>
                      <a:pt x="65" y="4"/>
                    </a:cubicBezTo>
                    <a:cubicBezTo>
                      <a:pt x="80" y="6"/>
                      <a:pt x="80" y="6"/>
                      <a:pt x="80" y="6"/>
                    </a:cubicBezTo>
                    <a:cubicBezTo>
                      <a:pt x="81" y="6"/>
                      <a:pt x="81" y="7"/>
                      <a:pt x="82" y="8"/>
                    </a:cubicBezTo>
                    <a:cubicBezTo>
                      <a:pt x="83" y="9"/>
                      <a:pt x="83" y="10"/>
                      <a:pt x="83" y="12"/>
                    </a:cubicBezTo>
                    <a:cubicBezTo>
                      <a:pt x="83" y="14"/>
                      <a:pt x="83" y="14"/>
                      <a:pt x="83" y="14"/>
                    </a:cubicBezTo>
                    <a:cubicBezTo>
                      <a:pt x="83" y="16"/>
                      <a:pt x="84" y="18"/>
                      <a:pt x="85" y="20"/>
                    </a:cubicBezTo>
                    <a:cubicBezTo>
                      <a:pt x="86" y="22"/>
                      <a:pt x="87" y="24"/>
                      <a:pt x="89" y="25"/>
                    </a:cubicBezTo>
                    <a:cubicBezTo>
                      <a:pt x="96" y="31"/>
                      <a:pt x="96" y="31"/>
                      <a:pt x="96" y="31"/>
                    </a:cubicBezTo>
                    <a:cubicBezTo>
                      <a:pt x="97" y="31"/>
                      <a:pt x="98" y="32"/>
                      <a:pt x="99" y="32"/>
                    </a:cubicBezTo>
                    <a:cubicBezTo>
                      <a:pt x="101" y="32"/>
                      <a:pt x="102" y="31"/>
                      <a:pt x="103" y="30"/>
                    </a:cubicBezTo>
                    <a:cubicBezTo>
                      <a:pt x="104" y="28"/>
                      <a:pt x="104" y="27"/>
                      <a:pt x="104" y="25"/>
                    </a:cubicBezTo>
                    <a:cubicBezTo>
                      <a:pt x="104" y="6"/>
                      <a:pt x="104" y="6"/>
                      <a:pt x="104" y="6"/>
                    </a:cubicBezTo>
                    <a:cubicBezTo>
                      <a:pt x="104" y="5"/>
                      <a:pt x="104" y="4"/>
                      <a:pt x="104" y="4"/>
                    </a:cubicBezTo>
                    <a:cubicBezTo>
                      <a:pt x="104" y="4"/>
                      <a:pt x="104" y="4"/>
                      <a:pt x="104" y="4"/>
                    </a:cubicBezTo>
                    <a:cubicBezTo>
                      <a:pt x="104" y="4"/>
                      <a:pt x="104" y="4"/>
                      <a:pt x="104" y="4"/>
                    </a:cubicBezTo>
                    <a:cubicBezTo>
                      <a:pt x="104" y="4"/>
                      <a:pt x="104" y="4"/>
                      <a:pt x="104" y="4"/>
                    </a:cubicBezTo>
                    <a:cubicBezTo>
                      <a:pt x="104" y="4"/>
                      <a:pt x="104" y="4"/>
                      <a:pt x="104" y="4"/>
                    </a:cubicBezTo>
                    <a:cubicBezTo>
                      <a:pt x="104" y="4"/>
                      <a:pt x="104" y="4"/>
                      <a:pt x="104" y="4"/>
                    </a:cubicBezTo>
                    <a:cubicBezTo>
                      <a:pt x="104" y="4"/>
                      <a:pt x="104" y="4"/>
                      <a:pt x="104" y="4"/>
                    </a:cubicBezTo>
                    <a:cubicBezTo>
                      <a:pt x="103" y="3"/>
                      <a:pt x="103" y="3"/>
                      <a:pt x="103" y="3"/>
                    </a:cubicBezTo>
                    <a:cubicBezTo>
                      <a:pt x="103" y="4"/>
                      <a:pt x="103" y="4"/>
                      <a:pt x="103" y="4"/>
                    </a:cubicBezTo>
                    <a:cubicBezTo>
                      <a:pt x="104" y="4"/>
                      <a:pt x="104" y="4"/>
                      <a:pt x="104" y="4"/>
                    </a:cubicBezTo>
                    <a:cubicBezTo>
                      <a:pt x="103" y="3"/>
                      <a:pt x="103" y="3"/>
                      <a:pt x="103" y="3"/>
                    </a:cubicBezTo>
                    <a:cubicBezTo>
                      <a:pt x="103" y="4"/>
                      <a:pt x="103" y="4"/>
                      <a:pt x="103" y="4"/>
                    </a:cubicBezTo>
                    <a:cubicBezTo>
                      <a:pt x="103" y="3"/>
                      <a:pt x="103" y="3"/>
                      <a:pt x="103" y="3"/>
                    </a:cubicBezTo>
                    <a:cubicBezTo>
                      <a:pt x="103" y="4"/>
                      <a:pt x="103" y="4"/>
                      <a:pt x="103" y="4"/>
                    </a:cubicBezTo>
                    <a:cubicBezTo>
                      <a:pt x="103" y="4"/>
                      <a:pt x="103" y="4"/>
                      <a:pt x="103" y="4"/>
                    </a:cubicBezTo>
                    <a:cubicBezTo>
                      <a:pt x="103" y="3"/>
                      <a:pt x="103" y="3"/>
                      <a:pt x="103" y="3"/>
                    </a:cubicBezTo>
                    <a:cubicBezTo>
                      <a:pt x="103" y="4"/>
                      <a:pt x="103" y="4"/>
                      <a:pt x="103" y="4"/>
                    </a:cubicBezTo>
                    <a:cubicBezTo>
                      <a:pt x="103" y="4"/>
                      <a:pt x="103" y="4"/>
                      <a:pt x="103" y="4"/>
                    </a:cubicBezTo>
                    <a:cubicBezTo>
                      <a:pt x="103" y="4"/>
                      <a:pt x="103" y="4"/>
                      <a:pt x="104" y="5"/>
                    </a:cubicBezTo>
                    <a:cubicBezTo>
                      <a:pt x="117" y="22"/>
                      <a:pt x="117" y="22"/>
                      <a:pt x="117" y="22"/>
                    </a:cubicBezTo>
                    <a:cubicBezTo>
                      <a:pt x="118" y="23"/>
                      <a:pt x="119" y="24"/>
                      <a:pt x="119" y="26"/>
                    </a:cubicBezTo>
                    <a:cubicBezTo>
                      <a:pt x="120" y="28"/>
                      <a:pt x="120" y="30"/>
                      <a:pt x="120" y="32"/>
                    </a:cubicBezTo>
                    <a:cubicBezTo>
                      <a:pt x="120" y="37"/>
                      <a:pt x="120" y="37"/>
                      <a:pt x="120" y="37"/>
                    </a:cubicBezTo>
                    <a:cubicBezTo>
                      <a:pt x="120" y="39"/>
                      <a:pt x="121" y="42"/>
                      <a:pt x="121" y="44"/>
                    </a:cubicBezTo>
                    <a:cubicBezTo>
                      <a:pt x="122" y="46"/>
                      <a:pt x="123" y="48"/>
                      <a:pt x="124" y="50"/>
                    </a:cubicBezTo>
                    <a:cubicBezTo>
                      <a:pt x="145" y="78"/>
                      <a:pt x="145" y="78"/>
                      <a:pt x="145" y="78"/>
                    </a:cubicBezTo>
                    <a:cubicBezTo>
                      <a:pt x="146" y="79"/>
                      <a:pt x="147" y="81"/>
                      <a:pt x="147" y="83"/>
                    </a:cubicBezTo>
                    <a:cubicBezTo>
                      <a:pt x="148" y="85"/>
                      <a:pt x="148" y="87"/>
                      <a:pt x="148" y="89"/>
                    </a:cubicBezTo>
                    <a:cubicBezTo>
                      <a:pt x="148" y="108"/>
                      <a:pt x="148" y="108"/>
                      <a:pt x="148" y="108"/>
                    </a:cubicBezTo>
                    <a:cubicBezTo>
                      <a:pt x="148" y="111"/>
                      <a:pt x="147" y="117"/>
                      <a:pt x="145" y="119"/>
                    </a:cubicBezTo>
                    <a:cubicBezTo>
                      <a:pt x="127" y="145"/>
                      <a:pt x="127" y="145"/>
                      <a:pt x="127" y="145"/>
                    </a:cubicBezTo>
                    <a:cubicBezTo>
                      <a:pt x="126" y="147"/>
                      <a:pt x="125" y="147"/>
                      <a:pt x="124" y="147"/>
                    </a:cubicBezTo>
                    <a:cubicBezTo>
                      <a:pt x="123" y="147"/>
                      <a:pt x="123" y="147"/>
                      <a:pt x="122" y="147"/>
                    </a:cubicBezTo>
                    <a:cubicBezTo>
                      <a:pt x="79" y="113"/>
                      <a:pt x="79" y="113"/>
                      <a:pt x="79" y="113"/>
                    </a:cubicBezTo>
                    <a:cubicBezTo>
                      <a:pt x="77" y="111"/>
                      <a:pt x="74" y="111"/>
                      <a:pt x="72" y="111"/>
                    </a:cubicBezTo>
                    <a:cubicBezTo>
                      <a:pt x="70" y="111"/>
                      <a:pt x="69" y="111"/>
                      <a:pt x="68" y="111"/>
                    </a:cubicBezTo>
                    <a:cubicBezTo>
                      <a:pt x="31" y="125"/>
                      <a:pt x="31" y="125"/>
                      <a:pt x="31" y="125"/>
                    </a:cubicBezTo>
                    <a:cubicBezTo>
                      <a:pt x="30" y="125"/>
                      <a:pt x="30" y="125"/>
                      <a:pt x="30" y="125"/>
                    </a:cubicBezTo>
                    <a:cubicBezTo>
                      <a:pt x="29" y="125"/>
                      <a:pt x="27" y="124"/>
                      <a:pt x="27" y="122"/>
                    </a:cubicBezTo>
                    <a:cubicBezTo>
                      <a:pt x="5" y="60"/>
                      <a:pt x="5" y="60"/>
                      <a:pt x="5" y="60"/>
                    </a:cubicBezTo>
                    <a:cubicBezTo>
                      <a:pt x="3" y="61"/>
                      <a:pt x="3" y="61"/>
                      <a:pt x="3" y="61"/>
                    </a:cubicBezTo>
                    <a:cubicBezTo>
                      <a:pt x="1" y="61"/>
                      <a:pt x="1" y="61"/>
                      <a:pt x="1" y="61"/>
                    </a:cubicBezTo>
                    <a:cubicBezTo>
                      <a:pt x="23" y="124"/>
                      <a:pt x="23" y="124"/>
                      <a:pt x="23" y="124"/>
                    </a:cubicBezTo>
                    <a:cubicBezTo>
                      <a:pt x="24" y="127"/>
                      <a:pt x="27" y="130"/>
                      <a:pt x="30" y="130"/>
                    </a:cubicBezTo>
                    <a:cubicBezTo>
                      <a:pt x="31" y="130"/>
                      <a:pt x="32" y="130"/>
                      <a:pt x="32" y="129"/>
                    </a:cubicBezTo>
                    <a:cubicBezTo>
                      <a:pt x="70" y="115"/>
                      <a:pt x="70" y="115"/>
                      <a:pt x="70" y="115"/>
                    </a:cubicBezTo>
                    <a:cubicBezTo>
                      <a:pt x="70" y="115"/>
                      <a:pt x="71" y="115"/>
                      <a:pt x="72" y="115"/>
                    </a:cubicBezTo>
                    <a:cubicBezTo>
                      <a:pt x="73" y="115"/>
                      <a:pt x="76" y="116"/>
                      <a:pt x="77" y="117"/>
                    </a:cubicBezTo>
                    <a:cubicBezTo>
                      <a:pt x="119" y="150"/>
                      <a:pt x="119" y="150"/>
                      <a:pt x="119" y="150"/>
                    </a:cubicBezTo>
                    <a:cubicBezTo>
                      <a:pt x="121" y="151"/>
                      <a:pt x="122" y="151"/>
                      <a:pt x="124" y="151"/>
                    </a:cubicBezTo>
                    <a:cubicBezTo>
                      <a:pt x="126" y="151"/>
                      <a:pt x="129" y="150"/>
                      <a:pt x="130" y="148"/>
                    </a:cubicBezTo>
                    <a:cubicBezTo>
                      <a:pt x="149" y="121"/>
                      <a:pt x="149" y="121"/>
                      <a:pt x="149" y="121"/>
                    </a:cubicBezTo>
                    <a:cubicBezTo>
                      <a:pt x="151" y="118"/>
                      <a:pt x="152" y="113"/>
                      <a:pt x="153" y="108"/>
                    </a:cubicBezTo>
                    <a:cubicBezTo>
                      <a:pt x="153" y="89"/>
                      <a:pt x="153" y="89"/>
                      <a:pt x="153" y="89"/>
                    </a:cubicBezTo>
                    <a:cubicBezTo>
                      <a:pt x="153" y="86"/>
                      <a:pt x="152" y="84"/>
                      <a:pt x="151" y="82"/>
                    </a:cubicBezTo>
                    <a:cubicBezTo>
                      <a:pt x="151" y="79"/>
                      <a:pt x="150" y="77"/>
                      <a:pt x="149" y="76"/>
                    </a:cubicBezTo>
                    <a:cubicBezTo>
                      <a:pt x="128" y="47"/>
                      <a:pt x="128" y="47"/>
                      <a:pt x="128" y="47"/>
                    </a:cubicBezTo>
                    <a:cubicBezTo>
                      <a:pt x="127" y="46"/>
                      <a:pt x="126" y="45"/>
                      <a:pt x="126" y="43"/>
                    </a:cubicBezTo>
                    <a:cubicBezTo>
                      <a:pt x="125" y="41"/>
                      <a:pt x="125" y="39"/>
                      <a:pt x="125" y="37"/>
                    </a:cubicBezTo>
                    <a:cubicBezTo>
                      <a:pt x="125" y="32"/>
                      <a:pt x="125" y="32"/>
                      <a:pt x="125" y="32"/>
                    </a:cubicBezTo>
                    <a:cubicBezTo>
                      <a:pt x="125" y="30"/>
                      <a:pt x="124" y="27"/>
                      <a:pt x="123" y="25"/>
                    </a:cubicBezTo>
                    <a:cubicBezTo>
                      <a:pt x="123" y="23"/>
                      <a:pt x="122" y="21"/>
                      <a:pt x="120" y="19"/>
                    </a:cubicBezTo>
                    <a:cubicBezTo>
                      <a:pt x="107" y="2"/>
                      <a:pt x="107" y="2"/>
                      <a:pt x="107" y="2"/>
                    </a:cubicBezTo>
                    <a:cubicBezTo>
                      <a:pt x="107" y="2"/>
                      <a:pt x="106" y="1"/>
                      <a:pt x="105" y="1"/>
                    </a:cubicBezTo>
                    <a:cubicBezTo>
                      <a:pt x="105" y="0"/>
                      <a:pt x="104" y="0"/>
                      <a:pt x="103" y="0"/>
                    </a:cubicBezTo>
                    <a:cubicBezTo>
                      <a:pt x="103" y="0"/>
                      <a:pt x="102" y="0"/>
                      <a:pt x="101" y="1"/>
                    </a:cubicBezTo>
                    <a:cubicBezTo>
                      <a:pt x="100" y="1"/>
                      <a:pt x="100" y="2"/>
                      <a:pt x="100" y="3"/>
                    </a:cubicBezTo>
                    <a:cubicBezTo>
                      <a:pt x="100" y="4"/>
                      <a:pt x="100" y="5"/>
                      <a:pt x="100" y="6"/>
                    </a:cubicBezTo>
                    <a:cubicBezTo>
                      <a:pt x="100" y="25"/>
                      <a:pt x="100" y="25"/>
                      <a:pt x="100" y="25"/>
                    </a:cubicBezTo>
                    <a:cubicBezTo>
                      <a:pt x="100" y="26"/>
                      <a:pt x="99" y="27"/>
                      <a:pt x="99" y="27"/>
                    </a:cubicBezTo>
                    <a:cubicBezTo>
                      <a:pt x="99" y="27"/>
                      <a:pt x="99" y="27"/>
                      <a:pt x="99" y="27"/>
                    </a:cubicBezTo>
                    <a:cubicBezTo>
                      <a:pt x="99" y="27"/>
                      <a:pt x="99" y="27"/>
                      <a:pt x="99" y="27"/>
                    </a:cubicBezTo>
                    <a:cubicBezTo>
                      <a:pt x="99" y="28"/>
                      <a:pt x="99" y="28"/>
                      <a:pt x="99" y="28"/>
                    </a:cubicBezTo>
                    <a:cubicBezTo>
                      <a:pt x="99" y="27"/>
                      <a:pt x="99" y="27"/>
                      <a:pt x="99" y="27"/>
                    </a:cubicBezTo>
                    <a:cubicBezTo>
                      <a:pt x="99" y="27"/>
                      <a:pt x="99" y="27"/>
                      <a:pt x="99" y="27"/>
                    </a:cubicBezTo>
                    <a:cubicBezTo>
                      <a:pt x="99" y="28"/>
                      <a:pt x="99" y="28"/>
                      <a:pt x="99" y="28"/>
                    </a:cubicBezTo>
                    <a:cubicBezTo>
                      <a:pt x="99" y="27"/>
                      <a:pt x="99" y="27"/>
                      <a:pt x="99" y="27"/>
                    </a:cubicBezTo>
                    <a:cubicBezTo>
                      <a:pt x="99" y="27"/>
                      <a:pt x="99" y="27"/>
                      <a:pt x="98" y="27"/>
                    </a:cubicBezTo>
                    <a:cubicBezTo>
                      <a:pt x="91" y="22"/>
                      <a:pt x="91" y="22"/>
                      <a:pt x="91" y="22"/>
                    </a:cubicBezTo>
                    <a:cubicBezTo>
                      <a:pt x="90" y="21"/>
                      <a:pt x="89" y="20"/>
                      <a:pt x="89" y="18"/>
                    </a:cubicBezTo>
                    <a:cubicBezTo>
                      <a:pt x="88" y="17"/>
                      <a:pt x="88" y="15"/>
                      <a:pt x="88" y="14"/>
                    </a:cubicBezTo>
                    <a:cubicBezTo>
                      <a:pt x="88" y="12"/>
                      <a:pt x="88" y="12"/>
                      <a:pt x="88" y="12"/>
                    </a:cubicBezTo>
                    <a:cubicBezTo>
                      <a:pt x="88" y="9"/>
                      <a:pt x="87" y="7"/>
                      <a:pt x="86" y="5"/>
                    </a:cubicBezTo>
                    <a:cubicBezTo>
                      <a:pt x="85" y="4"/>
                      <a:pt x="83" y="2"/>
                      <a:pt x="81" y="2"/>
                    </a:cubicBezTo>
                    <a:cubicBezTo>
                      <a:pt x="66" y="0"/>
                      <a:pt x="66" y="0"/>
                      <a:pt x="66" y="0"/>
                    </a:cubicBezTo>
                    <a:cubicBezTo>
                      <a:pt x="65" y="0"/>
                      <a:pt x="65" y="0"/>
                      <a:pt x="65" y="0"/>
                    </a:cubicBezTo>
                    <a:cubicBezTo>
                      <a:pt x="63" y="0"/>
                      <a:pt x="61" y="1"/>
                      <a:pt x="59" y="2"/>
                    </a:cubicBezTo>
                    <a:cubicBezTo>
                      <a:pt x="58" y="3"/>
                      <a:pt x="57" y="5"/>
                      <a:pt x="56" y="7"/>
                    </a:cubicBezTo>
                    <a:cubicBezTo>
                      <a:pt x="55" y="11"/>
                      <a:pt x="55" y="11"/>
                      <a:pt x="55" y="11"/>
                    </a:cubicBezTo>
                    <a:cubicBezTo>
                      <a:pt x="54" y="12"/>
                      <a:pt x="53" y="14"/>
                      <a:pt x="52" y="14"/>
                    </a:cubicBezTo>
                    <a:cubicBezTo>
                      <a:pt x="51" y="15"/>
                      <a:pt x="50" y="16"/>
                      <a:pt x="50" y="16"/>
                    </a:cubicBezTo>
                    <a:cubicBezTo>
                      <a:pt x="49" y="16"/>
                      <a:pt x="49" y="16"/>
                      <a:pt x="49" y="16"/>
                    </a:cubicBezTo>
                    <a:cubicBezTo>
                      <a:pt x="47" y="16"/>
                      <a:pt x="45" y="16"/>
                      <a:pt x="43" y="17"/>
                    </a:cubicBezTo>
                    <a:cubicBezTo>
                      <a:pt x="41" y="18"/>
                      <a:pt x="40" y="19"/>
                      <a:pt x="38" y="20"/>
                    </a:cubicBezTo>
                    <a:cubicBezTo>
                      <a:pt x="3" y="49"/>
                      <a:pt x="3" y="49"/>
                      <a:pt x="3" y="49"/>
                    </a:cubicBezTo>
                    <a:cubicBezTo>
                      <a:pt x="1" y="51"/>
                      <a:pt x="0" y="54"/>
                      <a:pt x="0" y="58"/>
                    </a:cubicBezTo>
                    <a:cubicBezTo>
                      <a:pt x="0" y="59"/>
                      <a:pt x="0" y="60"/>
                      <a:pt x="1" y="61"/>
                    </a:cubicBezTo>
                    <a:lnTo>
                      <a:pt x="3" y="61"/>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6" name="Freeform 289"/>
              <p:cNvSpPr>
                <a:spLocks/>
              </p:cNvSpPr>
              <p:nvPr/>
            </p:nvSpPr>
            <p:spPr bwMode="auto">
              <a:xfrm>
                <a:off x="-5229920" y="2526846"/>
                <a:ext cx="50550" cy="46737"/>
              </a:xfrm>
              <a:custGeom>
                <a:avLst/>
                <a:gdLst/>
                <a:ahLst/>
                <a:cxnLst>
                  <a:cxn ang="0">
                    <a:pos x="4" y="11"/>
                  </a:cxn>
                  <a:cxn ang="0">
                    <a:pos x="5" y="9"/>
                  </a:cxn>
                  <a:cxn ang="0">
                    <a:pos x="4" y="9"/>
                  </a:cxn>
                  <a:cxn ang="0">
                    <a:pos x="4" y="8"/>
                  </a:cxn>
                  <a:cxn ang="0">
                    <a:pos x="5" y="6"/>
                  </a:cxn>
                  <a:cxn ang="0">
                    <a:pos x="8" y="4"/>
                  </a:cxn>
                  <a:cxn ang="0">
                    <a:pos x="9" y="4"/>
                  </a:cxn>
                  <a:cxn ang="0">
                    <a:pos x="10" y="6"/>
                  </a:cxn>
                  <a:cxn ang="0">
                    <a:pos x="9" y="8"/>
                  </a:cxn>
                  <a:cxn ang="0">
                    <a:pos x="6" y="9"/>
                  </a:cxn>
                  <a:cxn ang="0">
                    <a:pos x="5" y="9"/>
                  </a:cxn>
                  <a:cxn ang="0">
                    <a:pos x="4" y="11"/>
                  </a:cxn>
                  <a:cxn ang="0">
                    <a:pos x="3" y="13"/>
                  </a:cxn>
                  <a:cxn ang="0">
                    <a:pos x="6" y="13"/>
                  </a:cxn>
                  <a:cxn ang="0">
                    <a:pos x="13" y="11"/>
                  </a:cxn>
                  <a:cxn ang="0">
                    <a:pos x="14" y="6"/>
                  </a:cxn>
                  <a:cxn ang="0">
                    <a:pos x="12" y="1"/>
                  </a:cxn>
                  <a:cxn ang="0">
                    <a:pos x="8" y="0"/>
                  </a:cxn>
                  <a:cxn ang="0">
                    <a:pos x="2" y="3"/>
                  </a:cxn>
                  <a:cxn ang="0">
                    <a:pos x="0" y="8"/>
                  </a:cxn>
                  <a:cxn ang="0">
                    <a:pos x="1" y="11"/>
                  </a:cxn>
                  <a:cxn ang="0">
                    <a:pos x="3" y="13"/>
                  </a:cxn>
                  <a:cxn ang="0">
                    <a:pos x="4" y="11"/>
                  </a:cxn>
                </a:cxnLst>
                <a:rect l="0" t="0" r="r" b="b"/>
                <a:pathLst>
                  <a:path w="14" h="13">
                    <a:moveTo>
                      <a:pt x="4" y="11"/>
                    </a:moveTo>
                    <a:cubicBezTo>
                      <a:pt x="5" y="9"/>
                      <a:pt x="5" y="9"/>
                      <a:pt x="5" y="9"/>
                    </a:cubicBezTo>
                    <a:cubicBezTo>
                      <a:pt x="4" y="9"/>
                      <a:pt x="4" y="9"/>
                      <a:pt x="4" y="9"/>
                    </a:cubicBezTo>
                    <a:cubicBezTo>
                      <a:pt x="4" y="8"/>
                      <a:pt x="4" y="8"/>
                      <a:pt x="4" y="8"/>
                    </a:cubicBezTo>
                    <a:cubicBezTo>
                      <a:pt x="4" y="7"/>
                      <a:pt x="4" y="7"/>
                      <a:pt x="5" y="6"/>
                    </a:cubicBezTo>
                    <a:cubicBezTo>
                      <a:pt x="6" y="4"/>
                      <a:pt x="7" y="4"/>
                      <a:pt x="8" y="4"/>
                    </a:cubicBezTo>
                    <a:cubicBezTo>
                      <a:pt x="9" y="4"/>
                      <a:pt x="9" y="4"/>
                      <a:pt x="9" y="4"/>
                    </a:cubicBezTo>
                    <a:cubicBezTo>
                      <a:pt x="10" y="5"/>
                      <a:pt x="10" y="5"/>
                      <a:pt x="10" y="6"/>
                    </a:cubicBezTo>
                    <a:cubicBezTo>
                      <a:pt x="10" y="7"/>
                      <a:pt x="10" y="7"/>
                      <a:pt x="9" y="8"/>
                    </a:cubicBezTo>
                    <a:cubicBezTo>
                      <a:pt x="9" y="9"/>
                      <a:pt x="7" y="9"/>
                      <a:pt x="6" y="9"/>
                    </a:cubicBezTo>
                    <a:cubicBezTo>
                      <a:pt x="5" y="9"/>
                      <a:pt x="5" y="9"/>
                      <a:pt x="5" y="9"/>
                    </a:cubicBezTo>
                    <a:cubicBezTo>
                      <a:pt x="4" y="11"/>
                      <a:pt x="4" y="11"/>
                      <a:pt x="4" y="11"/>
                    </a:cubicBezTo>
                    <a:cubicBezTo>
                      <a:pt x="3" y="13"/>
                      <a:pt x="3" y="13"/>
                      <a:pt x="3" y="13"/>
                    </a:cubicBezTo>
                    <a:cubicBezTo>
                      <a:pt x="4" y="13"/>
                      <a:pt x="5" y="13"/>
                      <a:pt x="6" y="13"/>
                    </a:cubicBezTo>
                    <a:cubicBezTo>
                      <a:pt x="8" y="13"/>
                      <a:pt x="11" y="12"/>
                      <a:pt x="13" y="11"/>
                    </a:cubicBezTo>
                    <a:cubicBezTo>
                      <a:pt x="14" y="9"/>
                      <a:pt x="14" y="8"/>
                      <a:pt x="14" y="6"/>
                    </a:cubicBezTo>
                    <a:cubicBezTo>
                      <a:pt x="14" y="4"/>
                      <a:pt x="13" y="2"/>
                      <a:pt x="12" y="1"/>
                    </a:cubicBezTo>
                    <a:cubicBezTo>
                      <a:pt x="11" y="0"/>
                      <a:pt x="9" y="0"/>
                      <a:pt x="8" y="0"/>
                    </a:cubicBezTo>
                    <a:cubicBezTo>
                      <a:pt x="6" y="0"/>
                      <a:pt x="3" y="1"/>
                      <a:pt x="2" y="3"/>
                    </a:cubicBezTo>
                    <a:cubicBezTo>
                      <a:pt x="0" y="5"/>
                      <a:pt x="0" y="6"/>
                      <a:pt x="0" y="8"/>
                    </a:cubicBezTo>
                    <a:cubicBezTo>
                      <a:pt x="0" y="9"/>
                      <a:pt x="0" y="10"/>
                      <a:pt x="1" y="11"/>
                    </a:cubicBezTo>
                    <a:cubicBezTo>
                      <a:pt x="1" y="12"/>
                      <a:pt x="2" y="12"/>
                      <a:pt x="3" y="13"/>
                    </a:cubicBezTo>
                    <a:lnTo>
                      <a:pt x="4" y="11"/>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7" name="Freeform 290"/>
              <p:cNvSpPr>
                <a:spLocks/>
              </p:cNvSpPr>
              <p:nvPr/>
            </p:nvSpPr>
            <p:spPr bwMode="auto">
              <a:xfrm>
                <a:off x="-5172149" y="2558824"/>
                <a:ext cx="86656" cy="56574"/>
              </a:xfrm>
              <a:custGeom>
                <a:avLst/>
                <a:gdLst/>
                <a:ahLst/>
                <a:cxnLst>
                  <a:cxn ang="0">
                    <a:pos x="3" y="6"/>
                  </a:cxn>
                  <a:cxn ang="0">
                    <a:pos x="5" y="6"/>
                  </a:cxn>
                  <a:cxn ang="0">
                    <a:pos x="5" y="5"/>
                  </a:cxn>
                  <a:cxn ang="0">
                    <a:pos x="7" y="4"/>
                  </a:cxn>
                  <a:cxn ang="0">
                    <a:pos x="7" y="4"/>
                  </a:cxn>
                  <a:cxn ang="0">
                    <a:pos x="8" y="5"/>
                  </a:cxn>
                  <a:cxn ang="0">
                    <a:pos x="17" y="8"/>
                  </a:cxn>
                  <a:cxn ang="0">
                    <a:pos x="19" y="10"/>
                  </a:cxn>
                  <a:cxn ang="0">
                    <a:pos x="19" y="10"/>
                  </a:cxn>
                  <a:cxn ang="0">
                    <a:pos x="17" y="11"/>
                  </a:cxn>
                  <a:cxn ang="0">
                    <a:pos x="15" y="11"/>
                  </a:cxn>
                  <a:cxn ang="0">
                    <a:pos x="13" y="11"/>
                  </a:cxn>
                  <a:cxn ang="0">
                    <a:pos x="8" y="10"/>
                  </a:cxn>
                  <a:cxn ang="0">
                    <a:pos x="6" y="8"/>
                  </a:cxn>
                  <a:cxn ang="0">
                    <a:pos x="5" y="6"/>
                  </a:cxn>
                  <a:cxn ang="0">
                    <a:pos x="3" y="6"/>
                  </a:cxn>
                  <a:cxn ang="0">
                    <a:pos x="0" y="6"/>
                  </a:cxn>
                  <a:cxn ang="0">
                    <a:pos x="2" y="11"/>
                  </a:cxn>
                  <a:cxn ang="0">
                    <a:pos x="7" y="14"/>
                  </a:cxn>
                  <a:cxn ang="0">
                    <a:pos x="12" y="15"/>
                  </a:cxn>
                  <a:cxn ang="0">
                    <a:pos x="15" y="15"/>
                  </a:cxn>
                  <a:cxn ang="0">
                    <a:pos x="19" y="15"/>
                  </a:cxn>
                  <a:cxn ang="0">
                    <a:pos x="22" y="13"/>
                  </a:cxn>
                  <a:cxn ang="0">
                    <a:pos x="23" y="10"/>
                  </a:cxn>
                  <a:cxn ang="0">
                    <a:pos x="19" y="4"/>
                  </a:cxn>
                  <a:cxn ang="0">
                    <a:pos x="9" y="0"/>
                  </a:cxn>
                  <a:cxn ang="0">
                    <a:pos x="8" y="0"/>
                  </a:cxn>
                  <a:cxn ang="0">
                    <a:pos x="7" y="0"/>
                  </a:cxn>
                  <a:cxn ang="0">
                    <a:pos x="2" y="2"/>
                  </a:cxn>
                  <a:cxn ang="0">
                    <a:pos x="0" y="6"/>
                  </a:cxn>
                  <a:cxn ang="0">
                    <a:pos x="3" y="6"/>
                  </a:cxn>
                </a:cxnLst>
                <a:rect l="0" t="0" r="r" b="b"/>
                <a:pathLst>
                  <a:path w="23" h="15">
                    <a:moveTo>
                      <a:pt x="3" y="6"/>
                    </a:moveTo>
                    <a:cubicBezTo>
                      <a:pt x="5" y="6"/>
                      <a:pt x="5" y="6"/>
                      <a:pt x="5" y="6"/>
                    </a:cubicBezTo>
                    <a:cubicBezTo>
                      <a:pt x="5" y="5"/>
                      <a:pt x="5" y="5"/>
                      <a:pt x="5" y="5"/>
                    </a:cubicBezTo>
                    <a:cubicBezTo>
                      <a:pt x="5" y="5"/>
                      <a:pt x="6" y="4"/>
                      <a:pt x="7" y="4"/>
                    </a:cubicBezTo>
                    <a:cubicBezTo>
                      <a:pt x="7" y="4"/>
                      <a:pt x="7" y="4"/>
                      <a:pt x="7" y="4"/>
                    </a:cubicBezTo>
                    <a:cubicBezTo>
                      <a:pt x="8" y="5"/>
                      <a:pt x="8" y="5"/>
                      <a:pt x="8" y="5"/>
                    </a:cubicBezTo>
                    <a:cubicBezTo>
                      <a:pt x="10" y="5"/>
                      <a:pt x="15" y="7"/>
                      <a:pt x="17" y="8"/>
                    </a:cubicBezTo>
                    <a:cubicBezTo>
                      <a:pt x="18" y="9"/>
                      <a:pt x="19" y="10"/>
                      <a:pt x="19" y="10"/>
                    </a:cubicBezTo>
                    <a:cubicBezTo>
                      <a:pt x="19" y="10"/>
                      <a:pt x="19" y="10"/>
                      <a:pt x="19" y="10"/>
                    </a:cubicBezTo>
                    <a:cubicBezTo>
                      <a:pt x="18" y="10"/>
                      <a:pt x="18" y="11"/>
                      <a:pt x="17" y="11"/>
                    </a:cubicBezTo>
                    <a:cubicBezTo>
                      <a:pt x="17" y="11"/>
                      <a:pt x="16" y="11"/>
                      <a:pt x="15" y="11"/>
                    </a:cubicBezTo>
                    <a:cubicBezTo>
                      <a:pt x="14" y="11"/>
                      <a:pt x="14" y="11"/>
                      <a:pt x="13" y="11"/>
                    </a:cubicBezTo>
                    <a:cubicBezTo>
                      <a:pt x="8" y="10"/>
                      <a:pt x="8" y="10"/>
                      <a:pt x="8" y="10"/>
                    </a:cubicBezTo>
                    <a:cubicBezTo>
                      <a:pt x="7" y="10"/>
                      <a:pt x="6" y="9"/>
                      <a:pt x="6" y="8"/>
                    </a:cubicBezTo>
                    <a:cubicBezTo>
                      <a:pt x="5" y="8"/>
                      <a:pt x="5" y="7"/>
                      <a:pt x="5" y="6"/>
                    </a:cubicBezTo>
                    <a:cubicBezTo>
                      <a:pt x="3" y="6"/>
                      <a:pt x="3" y="6"/>
                      <a:pt x="3" y="6"/>
                    </a:cubicBezTo>
                    <a:cubicBezTo>
                      <a:pt x="0" y="6"/>
                      <a:pt x="0" y="6"/>
                      <a:pt x="0" y="6"/>
                    </a:cubicBezTo>
                    <a:cubicBezTo>
                      <a:pt x="0" y="8"/>
                      <a:pt x="1" y="10"/>
                      <a:pt x="2" y="11"/>
                    </a:cubicBezTo>
                    <a:cubicBezTo>
                      <a:pt x="4" y="12"/>
                      <a:pt x="5" y="14"/>
                      <a:pt x="7" y="14"/>
                    </a:cubicBezTo>
                    <a:cubicBezTo>
                      <a:pt x="12" y="15"/>
                      <a:pt x="12" y="15"/>
                      <a:pt x="12" y="15"/>
                    </a:cubicBezTo>
                    <a:cubicBezTo>
                      <a:pt x="13" y="15"/>
                      <a:pt x="14" y="15"/>
                      <a:pt x="15" y="15"/>
                    </a:cubicBezTo>
                    <a:cubicBezTo>
                      <a:pt x="16" y="15"/>
                      <a:pt x="18" y="15"/>
                      <a:pt x="19" y="15"/>
                    </a:cubicBezTo>
                    <a:cubicBezTo>
                      <a:pt x="20" y="14"/>
                      <a:pt x="21" y="14"/>
                      <a:pt x="22" y="13"/>
                    </a:cubicBezTo>
                    <a:cubicBezTo>
                      <a:pt x="23" y="12"/>
                      <a:pt x="23" y="11"/>
                      <a:pt x="23" y="10"/>
                    </a:cubicBezTo>
                    <a:cubicBezTo>
                      <a:pt x="23" y="7"/>
                      <a:pt x="21" y="5"/>
                      <a:pt x="19" y="4"/>
                    </a:cubicBezTo>
                    <a:cubicBezTo>
                      <a:pt x="16" y="3"/>
                      <a:pt x="12" y="1"/>
                      <a:pt x="9" y="0"/>
                    </a:cubicBezTo>
                    <a:cubicBezTo>
                      <a:pt x="8" y="0"/>
                      <a:pt x="8" y="0"/>
                      <a:pt x="8" y="0"/>
                    </a:cubicBezTo>
                    <a:cubicBezTo>
                      <a:pt x="7" y="0"/>
                      <a:pt x="7" y="0"/>
                      <a:pt x="7" y="0"/>
                    </a:cubicBezTo>
                    <a:cubicBezTo>
                      <a:pt x="5" y="0"/>
                      <a:pt x="3" y="1"/>
                      <a:pt x="2" y="2"/>
                    </a:cubicBezTo>
                    <a:cubicBezTo>
                      <a:pt x="1" y="3"/>
                      <a:pt x="0" y="4"/>
                      <a:pt x="0" y="6"/>
                    </a:cubicBezTo>
                    <a:lnTo>
                      <a:pt x="3" y="6"/>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8" name="Freeform 291"/>
              <p:cNvSpPr>
                <a:spLocks/>
              </p:cNvSpPr>
              <p:nvPr/>
            </p:nvSpPr>
            <p:spPr bwMode="auto">
              <a:xfrm>
                <a:off x="-5030128" y="2418615"/>
                <a:ext cx="79434" cy="91013"/>
              </a:xfrm>
              <a:custGeom>
                <a:avLst/>
                <a:gdLst/>
                <a:ahLst/>
                <a:cxnLst>
                  <a:cxn ang="0">
                    <a:pos x="4" y="13"/>
                  </a:cxn>
                  <a:cxn ang="0">
                    <a:pos x="5" y="12"/>
                  </a:cxn>
                  <a:cxn ang="0">
                    <a:pos x="5" y="10"/>
                  </a:cxn>
                  <a:cxn ang="0">
                    <a:pos x="6" y="9"/>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5"/>
                  </a:cxn>
                  <a:cxn ang="0">
                    <a:pos x="16" y="6"/>
                  </a:cxn>
                  <a:cxn ang="0">
                    <a:pos x="14" y="18"/>
                  </a:cxn>
                  <a:cxn ang="0">
                    <a:pos x="13" y="20"/>
                  </a:cxn>
                  <a:cxn ang="0">
                    <a:pos x="13" y="20"/>
                  </a:cxn>
                  <a:cxn ang="0">
                    <a:pos x="13" y="20"/>
                  </a:cxn>
                  <a:cxn ang="0">
                    <a:pos x="13" y="20"/>
                  </a:cxn>
                  <a:cxn ang="0">
                    <a:pos x="13" y="20"/>
                  </a:cxn>
                  <a:cxn ang="0">
                    <a:pos x="13" y="20"/>
                  </a:cxn>
                  <a:cxn ang="0">
                    <a:pos x="13" y="20"/>
                  </a:cxn>
                  <a:cxn ang="0">
                    <a:pos x="13" y="20"/>
                  </a:cxn>
                  <a:cxn ang="0">
                    <a:pos x="12" y="19"/>
                  </a:cxn>
                  <a:cxn ang="0">
                    <a:pos x="5" y="12"/>
                  </a:cxn>
                  <a:cxn ang="0">
                    <a:pos x="4" y="13"/>
                  </a:cxn>
                  <a:cxn ang="0">
                    <a:pos x="2" y="14"/>
                  </a:cxn>
                  <a:cxn ang="0">
                    <a:pos x="9" y="22"/>
                  </a:cxn>
                  <a:cxn ang="0">
                    <a:pos x="13" y="24"/>
                  </a:cxn>
                  <a:cxn ang="0">
                    <a:pos x="16" y="23"/>
                  </a:cxn>
                  <a:cxn ang="0">
                    <a:pos x="18" y="19"/>
                  </a:cxn>
                  <a:cxn ang="0">
                    <a:pos x="20" y="7"/>
                  </a:cxn>
                  <a:cxn ang="0">
                    <a:pos x="21" y="5"/>
                  </a:cxn>
                  <a:cxn ang="0">
                    <a:pos x="20" y="2"/>
                  </a:cxn>
                  <a:cxn ang="0">
                    <a:pos x="16" y="0"/>
                  </a:cxn>
                  <a:cxn ang="0">
                    <a:pos x="14" y="0"/>
                  </a:cxn>
                  <a:cxn ang="0">
                    <a:pos x="4" y="5"/>
                  </a:cxn>
                  <a:cxn ang="0">
                    <a:pos x="0" y="10"/>
                  </a:cxn>
                  <a:cxn ang="0">
                    <a:pos x="2" y="14"/>
                  </a:cxn>
                  <a:cxn ang="0">
                    <a:pos x="4" y="13"/>
                  </a:cxn>
                </a:cxnLst>
                <a:rect l="0" t="0" r="r" b="b"/>
                <a:pathLst>
                  <a:path w="21" h="24">
                    <a:moveTo>
                      <a:pt x="4" y="13"/>
                    </a:moveTo>
                    <a:cubicBezTo>
                      <a:pt x="5" y="12"/>
                      <a:pt x="5" y="12"/>
                      <a:pt x="5" y="12"/>
                    </a:cubicBezTo>
                    <a:cubicBezTo>
                      <a:pt x="5" y="11"/>
                      <a:pt x="5" y="10"/>
                      <a:pt x="5" y="10"/>
                    </a:cubicBezTo>
                    <a:cubicBezTo>
                      <a:pt x="5" y="9"/>
                      <a:pt x="5" y="9"/>
                      <a:pt x="6" y="9"/>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5"/>
                      <a:pt x="16" y="5"/>
                      <a:pt x="16" y="5"/>
                    </a:cubicBezTo>
                    <a:cubicBezTo>
                      <a:pt x="16" y="6"/>
                      <a:pt x="16" y="6"/>
                      <a:pt x="16" y="6"/>
                    </a:cubicBezTo>
                    <a:cubicBezTo>
                      <a:pt x="14" y="18"/>
                      <a:pt x="14" y="18"/>
                      <a:pt x="14" y="18"/>
                    </a:cubicBezTo>
                    <a:cubicBezTo>
                      <a:pt x="13" y="19"/>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2" y="19"/>
                      <a:pt x="12" y="19"/>
                      <a:pt x="12" y="19"/>
                    </a:cubicBezTo>
                    <a:cubicBezTo>
                      <a:pt x="5" y="12"/>
                      <a:pt x="5" y="12"/>
                      <a:pt x="5" y="12"/>
                    </a:cubicBezTo>
                    <a:cubicBezTo>
                      <a:pt x="4" y="13"/>
                      <a:pt x="4" y="13"/>
                      <a:pt x="4" y="13"/>
                    </a:cubicBezTo>
                    <a:cubicBezTo>
                      <a:pt x="2" y="14"/>
                      <a:pt x="2" y="14"/>
                      <a:pt x="2" y="14"/>
                    </a:cubicBezTo>
                    <a:cubicBezTo>
                      <a:pt x="9" y="22"/>
                      <a:pt x="9" y="22"/>
                      <a:pt x="9" y="22"/>
                    </a:cubicBezTo>
                    <a:cubicBezTo>
                      <a:pt x="10" y="23"/>
                      <a:pt x="11" y="24"/>
                      <a:pt x="13" y="24"/>
                    </a:cubicBezTo>
                    <a:cubicBezTo>
                      <a:pt x="14" y="24"/>
                      <a:pt x="15" y="24"/>
                      <a:pt x="16" y="23"/>
                    </a:cubicBezTo>
                    <a:cubicBezTo>
                      <a:pt x="17" y="22"/>
                      <a:pt x="17" y="21"/>
                      <a:pt x="18" y="19"/>
                    </a:cubicBezTo>
                    <a:cubicBezTo>
                      <a:pt x="20" y="7"/>
                      <a:pt x="20" y="7"/>
                      <a:pt x="20" y="7"/>
                    </a:cubicBezTo>
                    <a:cubicBezTo>
                      <a:pt x="21" y="7"/>
                      <a:pt x="21" y="6"/>
                      <a:pt x="21" y="5"/>
                    </a:cubicBezTo>
                    <a:cubicBezTo>
                      <a:pt x="21" y="4"/>
                      <a:pt x="20" y="3"/>
                      <a:pt x="20" y="2"/>
                    </a:cubicBezTo>
                    <a:cubicBezTo>
                      <a:pt x="19" y="1"/>
                      <a:pt x="17" y="0"/>
                      <a:pt x="16" y="0"/>
                    </a:cubicBezTo>
                    <a:cubicBezTo>
                      <a:pt x="15" y="0"/>
                      <a:pt x="15" y="0"/>
                      <a:pt x="14" y="0"/>
                    </a:cubicBezTo>
                    <a:cubicBezTo>
                      <a:pt x="4" y="5"/>
                      <a:pt x="4" y="5"/>
                      <a:pt x="4" y="5"/>
                    </a:cubicBezTo>
                    <a:cubicBezTo>
                      <a:pt x="2" y="6"/>
                      <a:pt x="0" y="8"/>
                      <a:pt x="0" y="10"/>
                    </a:cubicBezTo>
                    <a:cubicBezTo>
                      <a:pt x="0" y="12"/>
                      <a:pt x="1" y="13"/>
                      <a:pt x="2" y="14"/>
                    </a:cubicBezTo>
                    <a:lnTo>
                      <a:pt x="4" y="13"/>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9" name="Freeform 292"/>
              <p:cNvSpPr>
                <a:spLocks/>
              </p:cNvSpPr>
              <p:nvPr/>
            </p:nvSpPr>
            <p:spPr bwMode="auto">
              <a:xfrm>
                <a:off x="-5054199" y="2553904"/>
                <a:ext cx="113134" cy="127909"/>
              </a:xfrm>
              <a:custGeom>
                <a:avLst/>
                <a:gdLst/>
                <a:ahLst/>
                <a:cxnLst>
                  <a:cxn ang="0">
                    <a:pos x="7" y="6"/>
                  </a:cxn>
                  <a:cxn ang="0">
                    <a:pos x="7" y="4"/>
                  </a:cxn>
                  <a:cxn ang="0">
                    <a:pos x="7" y="4"/>
                  </a:cxn>
                  <a:cxn ang="0">
                    <a:pos x="6" y="3"/>
                  </a:cxn>
                  <a:cxn ang="0">
                    <a:pos x="6" y="3"/>
                  </a:cxn>
                  <a:cxn ang="0">
                    <a:pos x="7" y="4"/>
                  </a:cxn>
                  <a:cxn ang="0">
                    <a:pos x="6" y="5"/>
                  </a:cxn>
                  <a:cxn ang="0">
                    <a:pos x="5" y="4"/>
                  </a:cxn>
                  <a:cxn ang="0">
                    <a:pos x="6" y="3"/>
                  </a:cxn>
                  <a:cxn ang="0">
                    <a:pos x="6" y="3"/>
                  </a:cxn>
                  <a:cxn ang="0">
                    <a:pos x="5" y="4"/>
                  </a:cxn>
                  <a:cxn ang="0">
                    <a:pos x="4" y="4"/>
                  </a:cxn>
                  <a:cxn ang="0">
                    <a:pos x="4" y="4"/>
                  </a:cxn>
                  <a:cxn ang="0">
                    <a:pos x="4" y="4"/>
                  </a:cxn>
                  <a:cxn ang="0">
                    <a:pos x="5" y="6"/>
                  </a:cxn>
                  <a:cxn ang="0">
                    <a:pos x="7" y="14"/>
                  </a:cxn>
                  <a:cxn ang="0">
                    <a:pos x="15" y="21"/>
                  </a:cxn>
                  <a:cxn ang="0">
                    <a:pos x="23" y="24"/>
                  </a:cxn>
                  <a:cxn ang="0">
                    <a:pos x="24" y="24"/>
                  </a:cxn>
                  <a:cxn ang="0">
                    <a:pos x="24" y="24"/>
                  </a:cxn>
                  <a:cxn ang="0">
                    <a:pos x="24" y="24"/>
                  </a:cxn>
                  <a:cxn ang="0">
                    <a:pos x="24" y="24"/>
                  </a:cxn>
                  <a:cxn ang="0">
                    <a:pos x="24" y="24"/>
                  </a:cxn>
                  <a:cxn ang="0">
                    <a:pos x="24" y="24"/>
                  </a:cxn>
                  <a:cxn ang="0">
                    <a:pos x="25" y="27"/>
                  </a:cxn>
                  <a:cxn ang="0">
                    <a:pos x="25" y="29"/>
                  </a:cxn>
                  <a:cxn ang="0">
                    <a:pos x="19" y="29"/>
                  </a:cxn>
                  <a:cxn ang="0">
                    <a:pos x="7" y="22"/>
                  </a:cxn>
                  <a:cxn ang="0">
                    <a:pos x="5" y="17"/>
                  </a:cxn>
                  <a:cxn ang="0">
                    <a:pos x="7" y="6"/>
                  </a:cxn>
                  <a:cxn ang="0">
                    <a:pos x="3" y="5"/>
                  </a:cxn>
                  <a:cxn ang="0">
                    <a:pos x="0" y="17"/>
                  </a:cxn>
                  <a:cxn ang="0">
                    <a:pos x="5" y="26"/>
                  </a:cxn>
                  <a:cxn ang="0">
                    <a:pos x="18" y="33"/>
                  </a:cxn>
                  <a:cxn ang="0">
                    <a:pos x="28" y="32"/>
                  </a:cxn>
                  <a:cxn ang="0">
                    <a:pos x="30" y="26"/>
                  </a:cxn>
                  <a:cxn ang="0">
                    <a:pos x="24" y="20"/>
                  </a:cxn>
                  <a:cxn ang="0">
                    <a:pos x="23" y="20"/>
                  </a:cxn>
                  <a:cxn ang="0">
                    <a:pos x="20" y="19"/>
                  </a:cxn>
                  <a:cxn ang="0">
                    <a:pos x="13" y="15"/>
                  </a:cxn>
                  <a:cxn ang="0">
                    <a:pos x="9" y="7"/>
                  </a:cxn>
                  <a:cxn ang="0">
                    <a:pos x="8" y="3"/>
                  </a:cxn>
                  <a:cxn ang="0">
                    <a:pos x="7" y="1"/>
                  </a:cxn>
                  <a:cxn ang="0">
                    <a:pos x="5" y="1"/>
                  </a:cxn>
                  <a:cxn ang="0">
                    <a:pos x="3" y="5"/>
                  </a:cxn>
                </a:cxnLst>
                <a:rect l="0" t="0" r="r" b="b"/>
                <a:pathLst>
                  <a:path w="30" h="34">
                    <a:moveTo>
                      <a:pt x="5" y="5"/>
                    </a:moveTo>
                    <a:cubicBezTo>
                      <a:pt x="7" y="6"/>
                      <a:pt x="7" y="6"/>
                      <a:pt x="7" y="6"/>
                    </a:cubicBezTo>
                    <a:cubicBezTo>
                      <a:pt x="7" y="5"/>
                      <a:pt x="7" y="4"/>
                      <a:pt x="7" y="4"/>
                    </a:cubicBezTo>
                    <a:cubicBezTo>
                      <a:pt x="7" y="4"/>
                      <a:pt x="7" y="4"/>
                      <a:pt x="7" y="4"/>
                    </a:cubicBezTo>
                    <a:cubicBezTo>
                      <a:pt x="6" y="3"/>
                      <a:pt x="6" y="3"/>
                      <a:pt x="6" y="3"/>
                    </a:cubicBezTo>
                    <a:cubicBezTo>
                      <a:pt x="7" y="4"/>
                      <a:pt x="7" y="4"/>
                      <a:pt x="7" y="4"/>
                    </a:cubicBezTo>
                    <a:cubicBezTo>
                      <a:pt x="7" y="4"/>
                      <a:pt x="7" y="4"/>
                      <a:pt x="7" y="4"/>
                    </a:cubicBezTo>
                    <a:cubicBezTo>
                      <a:pt x="6" y="3"/>
                      <a:pt x="6" y="3"/>
                      <a:pt x="6" y="3"/>
                    </a:cubicBezTo>
                    <a:cubicBezTo>
                      <a:pt x="7" y="4"/>
                      <a:pt x="7" y="4"/>
                      <a:pt x="7" y="4"/>
                    </a:cubicBezTo>
                    <a:cubicBezTo>
                      <a:pt x="6" y="3"/>
                      <a:pt x="6" y="3"/>
                      <a:pt x="6" y="3"/>
                    </a:cubicBezTo>
                    <a:cubicBezTo>
                      <a:pt x="6" y="5"/>
                      <a:pt x="6" y="5"/>
                      <a:pt x="6" y="5"/>
                    </a:cubicBezTo>
                    <a:cubicBezTo>
                      <a:pt x="7" y="4"/>
                      <a:pt x="7" y="4"/>
                      <a:pt x="7" y="4"/>
                    </a:cubicBezTo>
                    <a:cubicBezTo>
                      <a:pt x="6" y="3"/>
                      <a:pt x="6" y="3"/>
                      <a:pt x="6" y="3"/>
                    </a:cubicBezTo>
                    <a:cubicBezTo>
                      <a:pt x="6" y="5"/>
                      <a:pt x="6" y="5"/>
                      <a:pt x="6" y="5"/>
                    </a:cubicBezTo>
                    <a:cubicBezTo>
                      <a:pt x="6" y="3"/>
                      <a:pt x="6" y="3"/>
                      <a:pt x="6" y="3"/>
                    </a:cubicBezTo>
                    <a:cubicBezTo>
                      <a:pt x="5" y="4"/>
                      <a:pt x="5" y="4"/>
                      <a:pt x="5" y="4"/>
                    </a:cubicBezTo>
                    <a:cubicBezTo>
                      <a:pt x="5" y="5"/>
                      <a:pt x="5" y="5"/>
                      <a:pt x="6" y="5"/>
                    </a:cubicBezTo>
                    <a:cubicBezTo>
                      <a:pt x="6" y="3"/>
                      <a:pt x="6" y="3"/>
                      <a:pt x="6" y="3"/>
                    </a:cubicBezTo>
                    <a:cubicBezTo>
                      <a:pt x="5" y="4"/>
                      <a:pt x="5" y="4"/>
                      <a:pt x="5" y="4"/>
                    </a:cubicBezTo>
                    <a:cubicBezTo>
                      <a:pt x="6" y="3"/>
                      <a:pt x="6" y="3"/>
                      <a:pt x="6" y="3"/>
                    </a:cubicBezTo>
                    <a:cubicBezTo>
                      <a:pt x="4" y="4"/>
                      <a:pt x="4" y="4"/>
                      <a:pt x="4" y="4"/>
                    </a:cubicBezTo>
                    <a:cubicBezTo>
                      <a:pt x="4" y="4"/>
                      <a:pt x="4" y="4"/>
                      <a:pt x="5" y="4"/>
                    </a:cubicBezTo>
                    <a:cubicBezTo>
                      <a:pt x="6" y="3"/>
                      <a:pt x="6" y="3"/>
                      <a:pt x="6" y="3"/>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5"/>
                      <a:pt x="5" y="6"/>
                    </a:cubicBezTo>
                    <a:cubicBezTo>
                      <a:pt x="5" y="8"/>
                      <a:pt x="5" y="8"/>
                      <a:pt x="5" y="8"/>
                    </a:cubicBezTo>
                    <a:cubicBezTo>
                      <a:pt x="5" y="10"/>
                      <a:pt x="6" y="12"/>
                      <a:pt x="7" y="14"/>
                    </a:cubicBezTo>
                    <a:cubicBezTo>
                      <a:pt x="8" y="16"/>
                      <a:pt x="9" y="18"/>
                      <a:pt x="11" y="19"/>
                    </a:cubicBezTo>
                    <a:cubicBezTo>
                      <a:pt x="15" y="21"/>
                      <a:pt x="15" y="21"/>
                      <a:pt x="15" y="21"/>
                    </a:cubicBezTo>
                    <a:cubicBezTo>
                      <a:pt x="16" y="22"/>
                      <a:pt x="17" y="23"/>
                      <a:pt x="19" y="23"/>
                    </a:cubicBezTo>
                    <a:cubicBezTo>
                      <a:pt x="20" y="24"/>
                      <a:pt x="22" y="24"/>
                      <a:pt x="23"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5" y="25"/>
                    </a:cubicBezTo>
                    <a:cubicBezTo>
                      <a:pt x="25" y="25"/>
                      <a:pt x="25" y="26"/>
                      <a:pt x="25" y="27"/>
                    </a:cubicBezTo>
                    <a:cubicBezTo>
                      <a:pt x="26" y="27"/>
                      <a:pt x="26" y="27"/>
                      <a:pt x="26" y="27"/>
                    </a:cubicBezTo>
                    <a:cubicBezTo>
                      <a:pt x="26" y="28"/>
                      <a:pt x="25" y="29"/>
                      <a:pt x="25" y="29"/>
                    </a:cubicBezTo>
                    <a:cubicBezTo>
                      <a:pt x="25" y="30"/>
                      <a:pt x="24" y="30"/>
                      <a:pt x="24" y="30"/>
                    </a:cubicBezTo>
                    <a:cubicBezTo>
                      <a:pt x="22" y="30"/>
                      <a:pt x="21" y="29"/>
                      <a:pt x="19" y="29"/>
                    </a:cubicBezTo>
                    <a:cubicBezTo>
                      <a:pt x="18" y="29"/>
                      <a:pt x="16" y="28"/>
                      <a:pt x="15" y="27"/>
                    </a:cubicBezTo>
                    <a:cubicBezTo>
                      <a:pt x="7" y="22"/>
                      <a:pt x="7" y="22"/>
                      <a:pt x="7" y="22"/>
                    </a:cubicBezTo>
                    <a:cubicBezTo>
                      <a:pt x="7" y="22"/>
                      <a:pt x="6" y="21"/>
                      <a:pt x="5" y="20"/>
                    </a:cubicBezTo>
                    <a:cubicBezTo>
                      <a:pt x="5" y="19"/>
                      <a:pt x="5" y="18"/>
                      <a:pt x="5" y="17"/>
                    </a:cubicBezTo>
                    <a:cubicBezTo>
                      <a:pt x="5" y="16"/>
                      <a:pt x="5" y="16"/>
                      <a:pt x="5" y="15"/>
                    </a:cubicBezTo>
                    <a:cubicBezTo>
                      <a:pt x="7" y="6"/>
                      <a:pt x="7" y="6"/>
                      <a:pt x="7" y="6"/>
                    </a:cubicBezTo>
                    <a:cubicBezTo>
                      <a:pt x="5" y="5"/>
                      <a:pt x="5" y="5"/>
                      <a:pt x="5" y="5"/>
                    </a:cubicBezTo>
                    <a:cubicBezTo>
                      <a:pt x="3" y="5"/>
                      <a:pt x="3" y="5"/>
                      <a:pt x="3" y="5"/>
                    </a:cubicBezTo>
                    <a:cubicBezTo>
                      <a:pt x="1" y="14"/>
                      <a:pt x="1" y="14"/>
                      <a:pt x="1" y="14"/>
                    </a:cubicBezTo>
                    <a:cubicBezTo>
                      <a:pt x="0" y="15"/>
                      <a:pt x="0" y="16"/>
                      <a:pt x="0" y="17"/>
                    </a:cubicBezTo>
                    <a:cubicBezTo>
                      <a:pt x="0" y="18"/>
                      <a:pt x="1" y="20"/>
                      <a:pt x="2" y="22"/>
                    </a:cubicBezTo>
                    <a:cubicBezTo>
                      <a:pt x="2" y="24"/>
                      <a:pt x="3" y="25"/>
                      <a:pt x="5" y="26"/>
                    </a:cubicBezTo>
                    <a:cubicBezTo>
                      <a:pt x="13" y="31"/>
                      <a:pt x="13" y="31"/>
                      <a:pt x="13" y="31"/>
                    </a:cubicBezTo>
                    <a:cubicBezTo>
                      <a:pt x="14" y="32"/>
                      <a:pt x="16" y="33"/>
                      <a:pt x="18" y="33"/>
                    </a:cubicBezTo>
                    <a:cubicBezTo>
                      <a:pt x="20" y="34"/>
                      <a:pt x="22" y="34"/>
                      <a:pt x="24" y="34"/>
                    </a:cubicBezTo>
                    <a:cubicBezTo>
                      <a:pt x="25" y="34"/>
                      <a:pt x="27" y="33"/>
                      <a:pt x="28" y="32"/>
                    </a:cubicBezTo>
                    <a:cubicBezTo>
                      <a:pt x="29" y="31"/>
                      <a:pt x="30" y="29"/>
                      <a:pt x="30" y="27"/>
                    </a:cubicBezTo>
                    <a:cubicBezTo>
                      <a:pt x="30" y="27"/>
                      <a:pt x="30" y="27"/>
                      <a:pt x="30" y="26"/>
                    </a:cubicBezTo>
                    <a:cubicBezTo>
                      <a:pt x="29" y="25"/>
                      <a:pt x="29" y="23"/>
                      <a:pt x="28" y="22"/>
                    </a:cubicBezTo>
                    <a:cubicBezTo>
                      <a:pt x="27" y="21"/>
                      <a:pt x="26" y="20"/>
                      <a:pt x="24" y="20"/>
                    </a:cubicBezTo>
                    <a:cubicBezTo>
                      <a:pt x="23" y="20"/>
                      <a:pt x="23" y="20"/>
                      <a:pt x="23" y="20"/>
                    </a:cubicBezTo>
                    <a:cubicBezTo>
                      <a:pt x="23" y="20"/>
                      <a:pt x="23" y="20"/>
                      <a:pt x="23" y="20"/>
                    </a:cubicBezTo>
                    <a:cubicBezTo>
                      <a:pt x="23" y="20"/>
                      <a:pt x="23" y="20"/>
                      <a:pt x="23" y="20"/>
                    </a:cubicBezTo>
                    <a:cubicBezTo>
                      <a:pt x="22" y="20"/>
                      <a:pt x="21" y="20"/>
                      <a:pt x="20" y="19"/>
                    </a:cubicBezTo>
                    <a:cubicBezTo>
                      <a:pt x="19" y="19"/>
                      <a:pt x="18" y="18"/>
                      <a:pt x="17" y="18"/>
                    </a:cubicBezTo>
                    <a:cubicBezTo>
                      <a:pt x="13" y="15"/>
                      <a:pt x="13" y="15"/>
                      <a:pt x="13" y="15"/>
                    </a:cubicBezTo>
                    <a:cubicBezTo>
                      <a:pt x="13" y="15"/>
                      <a:pt x="12" y="14"/>
                      <a:pt x="11" y="12"/>
                    </a:cubicBezTo>
                    <a:cubicBezTo>
                      <a:pt x="10" y="10"/>
                      <a:pt x="9" y="9"/>
                      <a:pt x="9" y="7"/>
                    </a:cubicBezTo>
                    <a:cubicBezTo>
                      <a:pt x="9" y="5"/>
                      <a:pt x="9" y="5"/>
                      <a:pt x="9" y="5"/>
                    </a:cubicBezTo>
                    <a:cubicBezTo>
                      <a:pt x="9" y="4"/>
                      <a:pt x="9" y="3"/>
                      <a:pt x="8" y="3"/>
                    </a:cubicBezTo>
                    <a:cubicBezTo>
                      <a:pt x="8" y="2"/>
                      <a:pt x="8" y="2"/>
                      <a:pt x="8" y="1"/>
                    </a:cubicBezTo>
                    <a:cubicBezTo>
                      <a:pt x="7" y="1"/>
                      <a:pt x="7" y="1"/>
                      <a:pt x="7" y="1"/>
                    </a:cubicBezTo>
                    <a:cubicBezTo>
                      <a:pt x="6" y="0"/>
                      <a:pt x="6" y="0"/>
                      <a:pt x="6" y="0"/>
                    </a:cubicBezTo>
                    <a:cubicBezTo>
                      <a:pt x="5" y="0"/>
                      <a:pt x="5" y="1"/>
                      <a:pt x="5" y="1"/>
                    </a:cubicBezTo>
                    <a:cubicBezTo>
                      <a:pt x="4" y="1"/>
                      <a:pt x="4" y="1"/>
                      <a:pt x="4" y="2"/>
                    </a:cubicBezTo>
                    <a:cubicBezTo>
                      <a:pt x="3" y="3"/>
                      <a:pt x="3" y="4"/>
                      <a:pt x="3" y="5"/>
                    </a:cubicBezTo>
                    <a:lnTo>
                      <a:pt x="5" y="5"/>
                    </a:lnTo>
                    <a:close/>
                  </a:path>
                </a:pathLst>
              </a:custGeom>
              <a:grpFill/>
              <a:ln w="9525">
                <a:noFill/>
                <a:round/>
                <a:headEnd/>
                <a:tailEnd/>
              </a:ln>
            </p:spPr>
            <p:txBody>
              <a:bodyPr/>
              <a:lstStyle/>
              <a:p>
                <a:pPr>
                  <a:defRPr/>
                </a:pPr>
                <a:endParaRPr lang="en-US" sz="1800" baseline="-25000">
                  <a:solidFill>
                    <a:prstClr val="black"/>
                  </a:solidFill>
                </a:endParaRPr>
              </a:p>
            </p:txBody>
          </p:sp>
          <p:sp>
            <p:nvSpPr>
              <p:cNvPr id="150" name="Freeform 293"/>
              <p:cNvSpPr>
                <a:spLocks/>
              </p:cNvSpPr>
              <p:nvPr/>
            </p:nvSpPr>
            <p:spPr bwMode="auto">
              <a:xfrm>
                <a:off x="-5126413" y="2482569"/>
                <a:ext cx="52957" cy="61496"/>
              </a:xfrm>
              <a:custGeom>
                <a:avLst/>
                <a:gdLst/>
                <a:ahLst/>
                <a:cxnLst>
                  <a:cxn ang="0">
                    <a:pos x="2" y="8"/>
                  </a:cxn>
                  <a:cxn ang="0">
                    <a:pos x="4" y="8"/>
                  </a:cxn>
                  <a:cxn ang="0">
                    <a:pos x="5" y="6"/>
                  </a:cxn>
                  <a:cxn ang="0">
                    <a:pos x="7" y="4"/>
                  </a:cxn>
                  <a:cxn ang="0">
                    <a:pos x="9" y="5"/>
                  </a:cxn>
                  <a:cxn ang="0">
                    <a:pos x="10" y="8"/>
                  </a:cxn>
                  <a:cxn ang="0">
                    <a:pos x="10" y="8"/>
                  </a:cxn>
                  <a:cxn ang="0">
                    <a:pos x="8" y="11"/>
                  </a:cxn>
                  <a:cxn ang="0">
                    <a:pos x="6" y="12"/>
                  </a:cxn>
                  <a:cxn ang="0">
                    <a:pos x="5" y="11"/>
                  </a:cxn>
                  <a:cxn ang="0">
                    <a:pos x="4" y="9"/>
                  </a:cxn>
                  <a:cxn ang="0">
                    <a:pos x="4" y="8"/>
                  </a:cxn>
                  <a:cxn ang="0">
                    <a:pos x="2" y="8"/>
                  </a:cxn>
                  <a:cxn ang="0">
                    <a:pos x="0" y="8"/>
                  </a:cxn>
                  <a:cxn ang="0">
                    <a:pos x="0" y="9"/>
                  </a:cxn>
                  <a:cxn ang="0">
                    <a:pos x="2" y="14"/>
                  </a:cxn>
                  <a:cxn ang="0">
                    <a:pos x="6" y="16"/>
                  </a:cxn>
                  <a:cxn ang="0">
                    <a:pos x="12" y="14"/>
                  </a:cxn>
                  <a:cxn ang="0">
                    <a:pos x="14" y="8"/>
                  </a:cxn>
                  <a:cxn ang="0">
                    <a:pos x="14" y="8"/>
                  </a:cxn>
                  <a:cxn ang="0">
                    <a:pos x="12" y="3"/>
                  </a:cxn>
                  <a:cxn ang="0">
                    <a:pos x="7" y="0"/>
                  </a:cxn>
                  <a:cxn ang="0">
                    <a:pos x="2" y="3"/>
                  </a:cxn>
                  <a:cxn ang="0">
                    <a:pos x="0" y="8"/>
                  </a:cxn>
                  <a:cxn ang="0">
                    <a:pos x="2" y="8"/>
                  </a:cxn>
                </a:cxnLst>
                <a:rect l="0" t="0" r="r" b="b"/>
                <a:pathLst>
                  <a:path w="14" h="16">
                    <a:moveTo>
                      <a:pt x="2" y="8"/>
                    </a:moveTo>
                    <a:cubicBezTo>
                      <a:pt x="4" y="8"/>
                      <a:pt x="4" y="8"/>
                      <a:pt x="4" y="8"/>
                    </a:cubicBezTo>
                    <a:cubicBezTo>
                      <a:pt x="4" y="7"/>
                      <a:pt x="5" y="6"/>
                      <a:pt x="5" y="6"/>
                    </a:cubicBezTo>
                    <a:cubicBezTo>
                      <a:pt x="6" y="5"/>
                      <a:pt x="7" y="4"/>
                      <a:pt x="7" y="4"/>
                    </a:cubicBezTo>
                    <a:cubicBezTo>
                      <a:pt x="8" y="4"/>
                      <a:pt x="8" y="5"/>
                      <a:pt x="9" y="5"/>
                    </a:cubicBezTo>
                    <a:cubicBezTo>
                      <a:pt x="9" y="6"/>
                      <a:pt x="10" y="7"/>
                      <a:pt x="10" y="8"/>
                    </a:cubicBezTo>
                    <a:cubicBezTo>
                      <a:pt x="10" y="8"/>
                      <a:pt x="10" y="8"/>
                      <a:pt x="10" y="8"/>
                    </a:cubicBezTo>
                    <a:cubicBezTo>
                      <a:pt x="10" y="9"/>
                      <a:pt x="9" y="10"/>
                      <a:pt x="8" y="11"/>
                    </a:cubicBezTo>
                    <a:cubicBezTo>
                      <a:pt x="8" y="12"/>
                      <a:pt x="7" y="12"/>
                      <a:pt x="6" y="12"/>
                    </a:cubicBezTo>
                    <a:cubicBezTo>
                      <a:pt x="6" y="12"/>
                      <a:pt x="5" y="12"/>
                      <a:pt x="5" y="11"/>
                    </a:cubicBezTo>
                    <a:cubicBezTo>
                      <a:pt x="4" y="11"/>
                      <a:pt x="4" y="10"/>
                      <a:pt x="4" y="9"/>
                    </a:cubicBezTo>
                    <a:cubicBezTo>
                      <a:pt x="4" y="8"/>
                      <a:pt x="4" y="8"/>
                      <a:pt x="4" y="8"/>
                    </a:cubicBezTo>
                    <a:cubicBezTo>
                      <a:pt x="2" y="8"/>
                      <a:pt x="2" y="8"/>
                      <a:pt x="2" y="8"/>
                    </a:cubicBezTo>
                    <a:cubicBezTo>
                      <a:pt x="0" y="8"/>
                      <a:pt x="0" y="8"/>
                      <a:pt x="0" y="8"/>
                    </a:cubicBezTo>
                    <a:cubicBezTo>
                      <a:pt x="0" y="9"/>
                      <a:pt x="0" y="9"/>
                      <a:pt x="0" y="9"/>
                    </a:cubicBezTo>
                    <a:cubicBezTo>
                      <a:pt x="0" y="11"/>
                      <a:pt x="0" y="13"/>
                      <a:pt x="2" y="14"/>
                    </a:cubicBezTo>
                    <a:cubicBezTo>
                      <a:pt x="3" y="15"/>
                      <a:pt x="4" y="16"/>
                      <a:pt x="6" y="16"/>
                    </a:cubicBezTo>
                    <a:cubicBezTo>
                      <a:pt x="9" y="16"/>
                      <a:pt x="10" y="15"/>
                      <a:pt x="12" y="14"/>
                    </a:cubicBezTo>
                    <a:cubicBezTo>
                      <a:pt x="13" y="12"/>
                      <a:pt x="14" y="11"/>
                      <a:pt x="14" y="8"/>
                    </a:cubicBezTo>
                    <a:cubicBezTo>
                      <a:pt x="14" y="8"/>
                      <a:pt x="14" y="8"/>
                      <a:pt x="14" y="8"/>
                    </a:cubicBezTo>
                    <a:cubicBezTo>
                      <a:pt x="14" y="6"/>
                      <a:pt x="13" y="4"/>
                      <a:pt x="12" y="3"/>
                    </a:cubicBezTo>
                    <a:cubicBezTo>
                      <a:pt x="11" y="1"/>
                      <a:pt x="9" y="0"/>
                      <a:pt x="7" y="0"/>
                    </a:cubicBezTo>
                    <a:cubicBezTo>
                      <a:pt x="5" y="0"/>
                      <a:pt x="3" y="1"/>
                      <a:pt x="2" y="3"/>
                    </a:cubicBezTo>
                    <a:cubicBezTo>
                      <a:pt x="1" y="4"/>
                      <a:pt x="0" y="6"/>
                      <a:pt x="0" y="8"/>
                    </a:cubicBezTo>
                    <a:lnTo>
                      <a:pt x="2" y="8"/>
                    </a:lnTo>
                    <a:close/>
                  </a:path>
                </a:pathLst>
              </a:custGeom>
              <a:grpFill/>
              <a:ln w="9525">
                <a:noFill/>
                <a:round/>
                <a:headEnd/>
                <a:tailEnd/>
              </a:ln>
            </p:spPr>
            <p:txBody>
              <a:bodyPr/>
              <a:lstStyle/>
              <a:p>
                <a:pPr>
                  <a:defRPr/>
                </a:pPr>
                <a:endParaRPr lang="en-US" sz="1800" baseline="-25000">
                  <a:solidFill>
                    <a:prstClr val="black"/>
                  </a:solidFill>
                </a:endParaRPr>
              </a:p>
            </p:txBody>
          </p:sp>
          <p:sp>
            <p:nvSpPr>
              <p:cNvPr id="151" name="Freeform 294"/>
              <p:cNvSpPr>
                <a:spLocks/>
              </p:cNvSpPr>
              <p:nvPr/>
            </p:nvSpPr>
            <p:spPr bwMode="auto">
              <a:xfrm>
                <a:off x="-4844781" y="3505842"/>
                <a:ext cx="117949" cy="98392"/>
              </a:xfrm>
              <a:custGeom>
                <a:avLst/>
                <a:gdLst/>
                <a:ahLst/>
                <a:cxnLst>
                  <a:cxn ang="0">
                    <a:pos x="4" y="6"/>
                  </a:cxn>
                  <a:cxn ang="0">
                    <a:pos x="5" y="4"/>
                  </a:cxn>
                  <a:cxn ang="0">
                    <a:pos x="4" y="4"/>
                  </a:cxn>
                  <a:cxn ang="0">
                    <a:pos x="4" y="3"/>
                  </a:cxn>
                  <a:cxn ang="0">
                    <a:pos x="4" y="4"/>
                  </a:cxn>
                  <a:cxn ang="0">
                    <a:pos x="4" y="4"/>
                  </a:cxn>
                  <a:cxn ang="0">
                    <a:pos x="4" y="3"/>
                  </a:cxn>
                  <a:cxn ang="0">
                    <a:pos x="4" y="4"/>
                  </a:cxn>
                  <a:cxn ang="0">
                    <a:pos x="4" y="4"/>
                  </a:cxn>
                  <a:cxn ang="0">
                    <a:pos x="3" y="4"/>
                  </a:cxn>
                  <a:cxn ang="0">
                    <a:pos x="4" y="5"/>
                  </a:cxn>
                  <a:cxn ang="0">
                    <a:pos x="4" y="4"/>
                  </a:cxn>
                  <a:cxn ang="0">
                    <a:pos x="3" y="4"/>
                  </a:cxn>
                  <a:cxn ang="0">
                    <a:pos x="4" y="5"/>
                  </a:cxn>
                  <a:cxn ang="0">
                    <a:pos x="3" y="4"/>
                  </a:cxn>
                  <a:cxn ang="0">
                    <a:pos x="4" y="5"/>
                  </a:cxn>
                  <a:cxn ang="0">
                    <a:pos x="4" y="5"/>
                  </a:cxn>
                  <a:cxn ang="0">
                    <a:pos x="3" y="4"/>
                  </a:cxn>
                  <a:cxn ang="0">
                    <a:pos x="4" y="5"/>
                  </a:cxn>
                  <a:cxn ang="0">
                    <a:pos x="4" y="5"/>
                  </a:cxn>
                  <a:cxn ang="0">
                    <a:pos x="4" y="5"/>
                  </a:cxn>
                  <a:cxn ang="0">
                    <a:pos x="15" y="6"/>
                  </a:cxn>
                  <a:cxn ang="0">
                    <a:pos x="18" y="8"/>
                  </a:cxn>
                  <a:cxn ang="0">
                    <a:pos x="22" y="11"/>
                  </a:cxn>
                  <a:cxn ang="0">
                    <a:pos x="26" y="17"/>
                  </a:cxn>
                  <a:cxn ang="0">
                    <a:pos x="27" y="19"/>
                  </a:cxn>
                  <a:cxn ang="0">
                    <a:pos x="26" y="21"/>
                  </a:cxn>
                  <a:cxn ang="0">
                    <a:pos x="25" y="22"/>
                  </a:cxn>
                  <a:cxn ang="0">
                    <a:pos x="21" y="20"/>
                  </a:cxn>
                  <a:cxn ang="0">
                    <a:pos x="5" y="4"/>
                  </a:cxn>
                  <a:cxn ang="0">
                    <a:pos x="4" y="6"/>
                  </a:cxn>
                  <a:cxn ang="0">
                    <a:pos x="2" y="7"/>
                  </a:cxn>
                  <a:cxn ang="0">
                    <a:pos x="18" y="23"/>
                  </a:cxn>
                  <a:cxn ang="0">
                    <a:pos x="25" y="26"/>
                  </a:cxn>
                  <a:cxn ang="0">
                    <a:pos x="29" y="25"/>
                  </a:cxn>
                  <a:cxn ang="0">
                    <a:pos x="31" y="19"/>
                  </a:cxn>
                  <a:cxn ang="0">
                    <a:pos x="30" y="14"/>
                  </a:cxn>
                  <a:cxn ang="0">
                    <a:pos x="25" y="9"/>
                  </a:cxn>
                  <a:cxn ang="0">
                    <a:pos x="21" y="4"/>
                  </a:cxn>
                  <a:cxn ang="0">
                    <a:pos x="15" y="2"/>
                  </a:cxn>
                  <a:cxn ang="0">
                    <a:pos x="5" y="1"/>
                  </a:cxn>
                  <a:cxn ang="0">
                    <a:pos x="4" y="0"/>
                  </a:cxn>
                  <a:cxn ang="0">
                    <a:pos x="1" y="1"/>
                  </a:cxn>
                  <a:cxn ang="0">
                    <a:pos x="0" y="4"/>
                  </a:cxn>
                  <a:cxn ang="0">
                    <a:pos x="1" y="6"/>
                  </a:cxn>
                  <a:cxn ang="0">
                    <a:pos x="2" y="7"/>
                  </a:cxn>
                  <a:cxn ang="0">
                    <a:pos x="4" y="6"/>
                  </a:cxn>
                </a:cxnLst>
                <a:rect l="0" t="0" r="r" b="b"/>
                <a:pathLst>
                  <a:path w="31" h="26">
                    <a:moveTo>
                      <a:pt x="4" y="6"/>
                    </a:moveTo>
                    <a:cubicBezTo>
                      <a:pt x="5" y="4"/>
                      <a:pt x="5" y="4"/>
                      <a:pt x="5" y="4"/>
                    </a:cubicBezTo>
                    <a:cubicBezTo>
                      <a:pt x="5" y="4"/>
                      <a:pt x="5" y="4"/>
                      <a:pt x="4" y="4"/>
                    </a:cubicBezTo>
                    <a:cubicBezTo>
                      <a:pt x="4" y="3"/>
                      <a:pt x="4" y="3"/>
                      <a:pt x="4" y="3"/>
                    </a:cubicBezTo>
                    <a:cubicBezTo>
                      <a:pt x="4" y="4"/>
                      <a:pt x="4" y="4"/>
                      <a:pt x="4" y="4"/>
                    </a:cubicBezTo>
                    <a:cubicBezTo>
                      <a:pt x="4" y="4"/>
                      <a:pt x="4" y="4"/>
                      <a:pt x="4" y="4"/>
                    </a:cubicBezTo>
                    <a:cubicBezTo>
                      <a:pt x="4" y="3"/>
                      <a:pt x="4" y="3"/>
                      <a:pt x="4" y="3"/>
                    </a:cubicBezTo>
                    <a:cubicBezTo>
                      <a:pt x="4" y="4"/>
                      <a:pt x="4" y="4"/>
                      <a:pt x="4" y="4"/>
                    </a:cubicBezTo>
                    <a:cubicBezTo>
                      <a:pt x="4" y="4"/>
                      <a:pt x="4" y="4"/>
                      <a:pt x="4" y="4"/>
                    </a:cubicBezTo>
                    <a:cubicBezTo>
                      <a:pt x="3" y="4"/>
                      <a:pt x="3" y="4"/>
                      <a:pt x="3" y="4"/>
                    </a:cubicBezTo>
                    <a:cubicBezTo>
                      <a:pt x="4" y="5"/>
                      <a:pt x="4" y="5"/>
                      <a:pt x="4" y="5"/>
                    </a:cubicBezTo>
                    <a:cubicBezTo>
                      <a:pt x="4" y="4"/>
                      <a:pt x="4" y="4"/>
                      <a:pt x="4" y="4"/>
                    </a:cubicBezTo>
                    <a:cubicBezTo>
                      <a:pt x="3" y="4"/>
                      <a:pt x="3" y="4"/>
                      <a:pt x="3" y="4"/>
                    </a:cubicBezTo>
                    <a:cubicBezTo>
                      <a:pt x="4" y="5"/>
                      <a:pt x="4" y="5"/>
                      <a:pt x="4" y="5"/>
                    </a:cubicBezTo>
                    <a:cubicBezTo>
                      <a:pt x="3" y="4"/>
                      <a:pt x="3" y="4"/>
                      <a:pt x="3" y="4"/>
                    </a:cubicBezTo>
                    <a:cubicBezTo>
                      <a:pt x="4" y="5"/>
                      <a:pt x="4" y="5"/>
                      <a:pt x="4" y="5"/>
                    </a:cubicBezTo>
                    <a:cubicBezTo>
                      <a:pt x="4" y="5"/>
                      <a:pt x="4" y="5"/>
                      <a:pt x="4" y="5"/>
                    </a:cubicBezTo>
                    <a:cubicBezTo>
                      <a:pt x="3" y="4"/>
                      <a:pt x="3" y="4"/>
                      <a:pt x="3" y="4"/>
                    </a:cubicBezTo>
                    <a:cubicBezTo>
                      <a:pt x="4" y="5"/>
                      <a:pt x="4" y="5"/>
                      <a:pt x="4" y="5"/>
                    </a:cubicBezTo>
                    <a:cubicBezTo>
                      <a:pt x="4" y="5"/>
                      <a:pt x="4" y="5"/>
                      <a:pt x="4" y="5"/>
                    </a:cubicBezTo>
                    <a:cubicBezTo>
                      <a:pt x="4" y="5"/>
                      <a:pt x="4" y="5"/>
                      <a:pt x="4" y="5"/>
                    </a:cubicBezTo>
                    <a:cubicBezTo>
                      <a:pt x="15" y="6"/>
                      <a:pt x="15" y="6"/>
                      <a:pt x="15" y="6"/>
                    </a:cubicBezTo>
                    <a:cubicBezTo>
                      <a:pt x="16" y="7"/>
                      <a:pt x="17" y="7"/>
                      <a:pt x="18" y="8"/>
                    </a:cubicBezTo>
                    <a:cubicBezTo>
                      <a:pt x="20" y="9"/>
                      <a:pt x="21" y="10"/>
                      <a:pt x="22" y="11"/>
                    </a:cubicBezTo>
                    <a:cubicBezTo>
                      <a:pt x="26" y="17"/>
                      <a:pt x="26" y="17"/>
                      <a:pt x="26" y="17"/>
                    </a:cubicBezTo>
                    <a:cubicBezTo>
                      <a:pt x="27" y="18"/>
                      <a:pt x="27" y="18"/>
                      <a:pt x="27" y="19"/>
                    </a:cubicBezTo>
                    <a:cubicBezTo>
                      <a:pt x="27" y="20"/>
                      <a:pt x="27" y="21"/>
                      <a:pt x="26" y="21"/>
                    </a:cubicBezTo>
                    <a:cubicBezTo>
                      <a:pt x="25" y="22"/>
                      <a:pt x="25" y="22"/>
                      <a:pt x="25" y="22"/>
                    </a:cubicBezTo>
                    <a:cubicBezTo>
                      <a:pt x="23" y="22"/>
                      <a:pt x="22" y="21"/>
                      <a:pt x="21" y="20"/>
                    </a:cubicBezTo>
                    <a:cubicBezTo>
                      <a:pt x="5" y="4"/>
                      <a:pt x="5" y="4"/>
                      <a:pt x="5" y="4"/>
                    </a:cubicBezTo>
                    <a:cubicBezTo>
                      <a:pt x="4" y="6"/>
                      <a:pt x="4" y="6"/>
                      <a:pt x="4" y="6"/>
                    </a:cubicBezTo>
                    <a:cubicBezTo>
                      <a:pt x="2" y="7"/>
                      <a:pt x="2" y="7"/>
                      <a:pt x="2" y="7"/>
                    </a:cubicBezTo>
                    <a:cubicBezTo>
                      <a:pt x="18" y="23"/>
                      <a:pt x="18" y="23"/>
                      <a:pt x="18" y="23"/>
                    </a:cubicBezTo>
                    <a:cubicBezTo>
                      <a:pt x="20" y="25"/>
                      <a:pt x="22" y="26"/>
                      <a:pt x="25" y="26"/>
                    </a:cubicBezTo>
                    <a:cubicBezTo>
                      <a:pt x="26" y="26"/>
                      <a:pt x="28" y="25"/>
                      <a:pt x="29" y="25"/>
                    </a:cubicBezTo>
                    <a:cubicBezTo>
                      <a:pt x="31" y="23"/>
                      <a:pt x="31" y="21"/>
                      <a:pt x="31" y="19"/>
                    </a:cubicBezTo>
                    <a:cubicBezTo>
                      <a:pt x="31" y="17"/>
                      <a:pt x="31" y="16"/>
                      <a:pt x="30" y="14"/>
                    </a:cubicBezTo>
                    <a:cubicBezTo>
                      <a:pt x="25" y="9"/>
                      <a:pt x="25" y="9"/>
                      <a:pt x="25" y="9"/>
                    </a:cubicBezTo>
                    <a:cubicBezTo>
                      <a:pt x="24" y="7"/>
                      <a:pt x="23" y="6"/>
                      <a:pt x="21" y="4"/>
                    </a:cubicBezTo>
                    <a:cubicBezTo>
                      <a:pt x="19" y="3"/>
                      <a:pt x="17" y="2"/>
                      <a:pt x="15" y="2"/>
                    </a:cubicBezTo>
                    <a:cubicBezTo>
                      <a:pt x="5" y="1"/>
                      <a:pt x="5" y="1"/>
                      <a:pt x="5" y="1"/>
                    </a:cubicBezTo>
                    <a:cubicBezTo>
                      <a:pt x="4" y="0"/>
                      <a:pt x="4" y="0"/>
                      <a:pt x="4" y="0"/>
                    </a:cubicBezTo>
                    <a:cubicBezTo>
                      <a:pt x="3" y="0"/>
                      <a:pt x="2" y="1"/>
                      <a:pt x="1" y="1"/>
                    </a:cubicBezTo>
                    <a:cubicBezTo>
                      <a:pt x="1" y="2"/>
                      <a:pt x="0" y="3"/>
                      <a:pt x="0" y="4"/>
                    </a:cubicBezTo>
                    <a:cubicBezTo>
                      <a:pt x="0" y="4"/>
                      <a:pt x="0" y="5"/>
                      <a:pt x="1" y="6"/>
                    </a:cubicBezTo>
                    <a:cubicBezTo>
                      <a:pt x="2" y="7"/>
                      <a:pt x="2" y="7"/>
                      <a:pt x="2" y="7"/>
                    </a:cubicBezTo>
                    <a:lnTo>
                      <a:pt x="4" y="6"/>
                    </a:lnTo>
                    <a:close/>
                  </a:path>
                </a:pathLst>
              </a:custGeom>
              <a:grpFill/>
              <a:ln w="9525">
                <a:noFill/>
                <a:round/>
                <a:headEnd/>
                <a:tailEnd/>
              </a:ln>
            </p:spPr>
            <p:txBody>
              <a:bodyPr/>
              <a:lstStyle/>
              <a:p>
                <a:pPr>
                  <a:defRPr/>
                </a:pPr>
                <a:endParaRPr lang="en-US" sz="1800" baseline="-25000">
                  <a:solidFill>
                    <a:prstClr val="black"/>
                  </a:solidFill>
                </a:endParaRPr>
              </a:p>
            </p:txBody>
          </p:sp>
          <p:sp>
            <p:nvSpPr>
              <p:cNvPr id="152" name="Freeform 295"/>
              <p:cNvSpPr>
                <a:spLocks/>
              </p:cNvSpPr>
              <p:nvPr/>
            </p:nvSpPr>
            <p:spPr bwMode="auto">
              <a:xfrm>
                <a:off x="-4454828" y="2664594"/>
                <a:ext cx="96285" cy="56576"/>
              </a:xfrm>
              <a:custGeom>
                <a:avLst/>
                <a:gdLst/>
                <a:ahLst/>
                <a:cxnLst>
                  <a:cxn ang="0">
                    <a:pos x="3" y="7"/>
                  </a:cxn>
                  <a:cxn ang="0">
                    <a:pos x="5" y="7"/>
                  </a:cxn>
                  <a:cxn ang="0">
                    <a:pos x="5" y="6"/>
                  </a:cxn>
                  <a:cxn ang="0">
                    <a:pos x="5" y="4"/>
                  </a:cxn>
                  <a:cxn ang="0">
                    <a:pos x="7" y="4"/>
                  </a:cxn>
                  <a:cxn ang="0">
                    <a:pos x="17" y="4"/>
                  </a:cxn>
                  <a:cxn ang="0">
                    <a:pos x="19" y="5"/>
                  </a:cxn>
                  <a:cxn ang="0">
                    <a:pos x="20" y="7"/>
                  </a:cxn>
                  <a:cxn ang="0">
                    <a:pos x="20" y="8"/>
                  </a:cxn>
                  <a:cxn ang="0">
                    <a:pos x="20" y="10"/>
                  </a:cxn>
                  <a:cxn ang="0">
                    <a:pos x="18" y="11"/>
                  </a:cxn>
                  <a:cxn ang="0">
                    <a:pos x="9" y="11"/>
                  </a:cxn>
                  <a:cxn ang="0">
                    <a:pos x="6" y="10"/>
                  </a:cxn>
                  <a:cxn ang="0">
                    <a:pos x="5" y="7"/>
                  </a:cxn>
                  <a:cxn ang="0">
                    <a:pos x="3" y="7"/>
                  </a:cxn>
                  <a:cxn ang="0">
                    <a:pos x="1" y="8"/>
                  </a:cxn>
                  <a:cxn ang="0">
                    <a:pos x="4" y="13"/>
                  </a:cxn>
                  <a:cxn ang="0">
                    <a:pos x="9" y="15"/>
                  </a:cxn>
                  <a:cxn ang="0">
                    <a:pos x="18" y="15"/>
                  </a:cxn>
                  <a:cxn ang="0">
                    <a:pos x="23" y="13"/>
                  </a:cxn>
                  <a:cxn ang="0">
                    <a:pos x="25" y="8"/>
                  </a:cxn>
                  <a:cxn ang="0">
                    <a:pos x="25" y="7"/>
                  </a:cxn>
                  <a:cxn ang="0">
                    <a:pos x="22" y="2"/>
                  </a:cxn>
                  <a:cxn ang="0">
                    <a:pos x="17" y="0"/>
                  </a:cxn>
                  <a:cxn ang="0">
                    <a:pos x="7" y="0"/>
                  </a:cxn>
                  <a:cxn ang="0">
                    <a:pos x="2" y="1"/>
                  </a:cxn>
                  <a:cxn ang="0">
                    <a:pos x="0" y="6"/>
                  </a:cxn>
                  <a:cxn ang="0">
                    <a:pos x="1" y="8"/>
                  </a:cxn>
                  <a:cxn ang="0">
                    <a:pos x="3" y="7"/>
                  </a:cxn>
                </a:cxnLst>
                <a:rect l="0" t="0" r="r" b="b"/>
                <a:pathLst>
                  <a:path w="25" h="15">
                    <a:moveTo>
                      <a:pt x="3" y="7"/>
                    </a:moveTo>
                    <a:cubicBezTo>
                      <a:pt x="5" y="7"/>
                      <a:pt x="5" y="7"/>
                      <a:pt x="5" y="7"/>
                    </a:cubicBezTo>
                    <a:cubicBezTo>
                      <a:pt x="5" y="6"/>
                      <a:pt x="5" y="6"/>
                      <a:pt x="5" y="6"/>
                    </a:cubicBezTo>
                    <a:cubicBezTo>
                      <a:pt x="5" y="5"/>
                      <a:pt x="5" y="5"/>
                      <a:pt x="5" y="4"/>
                    </a:cubicBezTo>
                    <a:cubicBezTo>
                      <a:pt x="6" y="4"/>
                      <a:pt x="6" y="4"/>
                      <a:pt x="7" y="4"/>
                    </a:cubicBezTo>
                    <a:cubicBezTo>
                      <a:pt x="17" y="4"/>
                      <a:pt x="17" y="4"/>
                      <a:pt x="17" y="4"/>
                    </a:cubicBezTo>
                    <a:cubicBezTo>
                      <a:pt x="18" y="4"/>
                      <a:pt x="18" y="4"/>
                      <a:pt x="19" y="5"/>
                    </a:cubicBezTo>
                    <a:cubicBezTo>
                      <a:pt x="20" y="6"/>
                      <a:pt x="20" y="6"/>
                      <a:pt x="20" y="7"/>
                    </a:cubicBezTo>
                    <a:cubicBezTo>
                      <a:pt x="20" y="8"/>
                      <a:pt x="20" y="8"/>
                      <a:pt x="20" y="8"/>
                    </a:cubicBezTo>
                    <a:cubicBezTo>
                      <a:pt x="20" y="9"/>
                      <a:pt x="20" y="9"/>
                      <a:pt x="20" y="10"/>
                    </a:cubicBezTo>
                    <a:cubicBezTo>
                      <a:pt x="19" y="10"/>
                      <a:pt x="19" y="11"/>
                      <a:pt x="18" y="11"/>
                    </a:cubicBezTo>
                    <a:cubicBezTo>
                      <a:pt x="9" y="11"/>
                      <a:pt x="9" y="11"/>
                      <a:pt x="9" y="11"/>
                    </a:cubicBezTo>
                    <a:cubicBezTo>
                      <a:pt x="8" y="11"/>
                      <a:pt x="7" y="10"/>
                      <a:pt x="6" y="10"/>
                    </a:cubicBezTo>
                    <a:cubicBezTo>
                      <a:pt x="6" y="9"/>
                      <a:pt x="5" y="8"/>
                      <a:pt x="5" y="7"/>
                    </a:cubicBezTo>
                    <a:cubicBezTo>
                      <a:pt x="3" y="7"/>
                      <a:pt x="3" y="7"/>
                      <a:pt x="3" y="7"/>
                    </a:cubicBezTo>
                    <a:cubicBezTo>
                      <a:pt x="1" y="8"/>
                      <a:pt x="1" y="8"/>
                      <a:pt x="1" y="8"/>
                    </a:cubicBezTo>
                    <a:cubicBezTo>
                      <a:pt x="1" y="10"/>
                      <a:pt x="2" y="11"/>
                      <a:pt x="4" y="13"/>
                    </a:cubicBezTo>
                    <a:cubicBezTo>
                      <a:pt x="5" y="14"/>
                      <a:pt x="7" y="15"/>
                      <a:pt x="9" y="15"/>
                    </a:cubicBezTo>
                    <a:cubicBezTo>
                      <a:pt x="18" y="15"/>
                      <a:pt x="18" y="15"/>
                      <a:pt x="18" y="15"/>
                    </a:cubicBezTo>
                    <a:cubicBezTo>
                      <a:pt x="20" y="15"/>
                      <a:pt x="22" y="14"/>
                      <a:pt x="23" y="13"/>
                    </a:cubicBezTo>
                    <a:cubicBezTo>
                      <a:pt x="24" y="12"/>
                      <a:pt x="25" y="10"/>
                      <a:pt x="25" y="8"/>
                    </a:cubicBezTo>
                    <a:cubicBezTo>
                      <a:pt x="25" y="7"/>
                      <a:pt x="25" y="7"/>
                      <a:pt x="25" y="7"/>
                    </a:cubicBezTo>
                    <a:cubicBezTo>
                      <a:pt x="24" y="5"/>
                      <a:pt x="24" y="3"/>
                      <a:pt x="22" y="2"/>
                    </a:cubicBezTo>
                    <a:cubicBezTo>
                      <a:pt x="21" y="0"/>
                      <a:pt x="19" y="0"/>
                      <a:pt x="17" y="0"/>
                    </a:cubicBezTo>
                    <a:cubicBezTo>
                      <a:pt x="7" y="0"/>
                      <a:pt x="7" y="0"/>
                      <a:pt x="7" y="0"/>
                    </a:cubicBezTo>
                    <a:cubicBezTo>
                      <a:pt x="5" y="0"/>
                      <a:pt x="3" y="0"/>
                      <a:pt x="2" y="1"/>
                    </a:cubicBezTo>
                    <a:cubicBezTo>
                      <a:pt x="1" y="3"/>
                      <a:pt x="0" y="4"/>
                      <a:pt x="0" y="6"/>
                    </a:cubicBezTo>
                    <a:cubicBezTo>
                      <a:pt x="0" y="7"/>
                      <a:pt x="0" y="7"/>
                      <a:pt x="1" y="8"/>
                    </a:cubicBezTo>
                    <a:lnTo>
                      <a:pt x="3" y="7"/>
                    </a:lnTo>
                    <a:close/>
                  </a:path>
                </a:pathLst>
              </a:custGeom>
              <a:grpFill/>
              <a:ln w="9525">
                <a:noFill/>
                <a:round/>
                <a:headEnd/>
                <a:tailEnd/>
              </a:ln>
            </p:spPr>
            <p:txBody>
              <a:bodyPr/>
              <a:lstStyle/>
              <a:p>
                <a:pPr>
                  <a:defRPr/>
                </a:pPr>
                <a:endParaRPr lang="en-US" sz="1800" baseline="-25000">
                  <a:solidFill>
                    <a:prstClr val="black"/>
                  </a:solidFill>
                </a:endParaRPr>
              </a:p>
            </p:txBody>
          </p:sp>
          <p:sp>
            <p:nvSpPr>
              <p:cNvPr id="153" name="Freeform 296"/>
              <p:cNvSpPr>
                <a:spLocks/>
              </p:cNvSpPr>
              <p:nvPr/>
            </p:nvSpPr>
            <p:spPr bwMode="auto">
              <a:xfrm>
                <a:off x="-3431802" y="2822020"/>
                <a:ext cx="86656" cy="164807"/>
              </a:xfrm>
              <a:custGeom>
                <a:avLst/>
                <a:gdLst/>
                <a:ahLst/>
                <a:cxnLst>
                  <a:cxn ang="0">
                    <a:pos x="3" y="9"/>
                  </a:cxn>
                  <a:cxn ang="0">
                    <a:pos x="1" y="15"/>
                  </a:cxn>
                  <a:cxn ang="0">
                    <a:pos x="6" y="21"/>
                  </a:cxn>
                  <a:cxn ang="0">
                    <a:pos x="6" y="23"/>
                  </a:cxn>
                  <a:cxn ang="0">
                    <a:pos x="2" y="34"/>
                  </a:cxn>
                  <a:cxn ang="0">
                    <a:pos x="0" y="40"/>
                  </a:cxn>
                  <a:cxn ang="0">
                    <a:pos x="0" y="42"/>
                  </a:cxn>
                  <a:cxn ang="0">
                    <a:pos x="2" y="44"/>
                  </a:cxn>
                  <a:cxn ang="0">
                    <a:pos x="4" y="43"/>
                  </a:cxn>
                  <a:cxn ang="0">
                    <a:pos x="15" y="37"/>
                  </a:cxn>
                  <a:cxn ang="0">
                    <a:pos x="23" y="24"/>
                  </a:cxn>
                  <a:cxn ang="0">
                    <a:pos x="14" y="7"/>
                  </a:cxn>
                  <a:cxn ang="0">
                    <a:pos x="12" y="4"/>
                  </a:cxn>
                  <a:cxn ang="0">
                    <a:pos x="12" y="4"/>
                  </a:cxn>
                  <a:cxn ang="0">
                    <a:pos x="12" y="4"/>
                  </a:cxn>
                  <a:cxn ang="0">
                    <a:pos x="12" y="4"/>
                  </a:cxn>
                  <a:cxn ang="0">
                    <a:pos x="12" y="4"/>
                  </a:cxn>
                  <a:cxn ang="0">
                    <a:pos x="12" y="3"/>
                  </a:cxn>
                  <a:cxn ang="0">
                    <a:pos x="10" y="0"/>
                  </a:cxn>
                  <a:cxn ang="0">
                    <a:pos x="4" y="4"/>
                  </a:cxn>
                  <a:cxn ang="0">
                    <a:pos x="5" y="9"/>
                  </a:cxn>
                  <a:cxn ang="0">
                    <a:pos x="8" y="6"/>
                  </a:cxn>
                  <a:cxn ang="0">
                    <a:pos x="10" y="5"/>
                  </a:cxn>
                  <a:cxn ang="0">
                    <a:pos x="10" y="4"/>
                  </a:cxn>
                  <a:cxn ang="0">
                    <a:pos x="10" y="5"/>
                  </a:cxn>
                  <a:cxn ang="0">
                    <a:pos x="10" y="5"/>
                  </a:cxn>
                  <a:cxn ang="0">
                    <a:pos x="9" y="4"/>
                  </a:cxn>
                  <a:cxn ang="0">
                    <a:pos x="10" y="3"/>
                  </a:cxn>
                  <a:cxn ang="0">
                    <a:pos x="10" y="3"/>
                  </a:cxn>
                  <a:cxn ang="0">
                    <a:pos x="9" y="4"/>
                  </a:cxn>
                  <a:cxn ang="0">
                    <a:pos x="8" y="3"/>
                  </a:cxn>
                  <a:cxn ang="0">
                    <a:pos x="8" y="3"/>
                  </a:cxn>
                  <a:cxn ang="0">
                    <a:pos x="9" y="3"/>
                  </a:cxn>
                  <a:cxn ang="0">
                    <a:pos x="8" y="3"/>
                  </a:cxn>
                  <a:cxn ang="0">
                    <a:pos x="9" y="7"/>
                  </a:cxn>
                  <a:cxn ang="0">
                    <a:pos x="19" y="24"/>
                  </a:cxn>
                  <a:cxn ang="0">
                    <a:pos x="10" y="35"/>
                  </a:cxn>
                  <a:cxn ang="0">
                    <a:pos x="2" y="40"/>
                  </a:cxn>
                  <a:cxn ang="0">
                    <a:pos x="2" y="41"/>
                  </a:cxn>
                  <a:cxn ang="0">
                    <a:pos x="2" y="40"/>
                  </a:cxn>
                  <a:cxn ang="0">
                    <a:pos x="2" y="40"/>
                  </a:cxn>
                  <a:cxn ang="0">
                    <a:pos x="4" y="41"/>
                  </a:cxn>
                  <a:cxn ang="0">
                    <a:pos x="2" y="42"/>
                  </a:cxn>
                  <a:cxn ang="0">
                    <a:pos x="2" y="42"/>
                  </a:cxn>
                  <a:cxn ang="0">
                    <a:pos x="4" y="41"/>
                  </a:cxn>
                  <a:cxn ang="0">
                    <a:pos x="4" y="42"/>
                  </a:cxn>
                  <a:cxn ang="0">
                    <a:pos x="4" y="42"/>
                  </a:cxn>
                  <a:cxn ang="0">
                    <a:pos x="3" y="42"/>
                  </a:cxn>
                  <a:cxn ang="0">
                    <a:pos x="5" y="41"/>
                  </a:cxn>
                  <a:cxn ang="0">
                    <a:pos x="7" y="34"/>
                  </a:cxn>
                  <a:cxn ang="0">
                    <a:pos x="10" y="23"/>
                  </a:cxn>
                  <a:cxn ang="0">
                    <a:pos x="9" y="18"/>
                  </a:cxn>
                  <a:cxn ang="0">
                    <a:pos x="6" y="16"/>
                  </a:cxn>
                  <a:cxn ang="0">
                    <a:pos x="6" y="13"/>
                  </a:cxn>
                  <a:cxn ang="0">
                    <a:pos x="5" y="9"/>
                  </a:cxn>
                </a:cxnLst>
                <a:rect l="0" t="0" r="r" b="b"/>
                <a:pathLst>
                  <a:path w="23" h="44">
                    <a:moveTo>
                      <a:pt x="5" y="9"/>
                    </a:moveTo>
                    <a:cubicBezTo>
                      <a:pt x="3" y="9"/>
                      <a:pt x="3" y="9"/>
                      <a:pt x="3" y="9"/>
                    </a:cubicBezTo>
                    <a:cubicBezTo>
                      <a:pt x="3" y="10"/>
                      <a:pt x="2" y="11"/>
                      <a:pt x="2" y="11"/>
                    </a:cubicBezTo>
                    <a:cubicBezTo>
                      <a:pt x="2" y="12"/>
                      <a:pt x="1" y="13"/>
                      <a:pt x="1" y="15"/>
                    </a:cubicBezTo>
                    <a:cubicBezTo>
                      <a:pt x="1" y="16"/>
                      <a:pt x="2" y="18"/>
                      <a:pt x="3" y="19"/>
                    </a:cubicBezTo>
                    <a:cubicBezTo>
                      <a:pt x="4" y="20"/>
                      <a:pt x="5" y="21"/>
                      <a:pt x="6" y="21"/>
                    </a:cubicBezTo>
                    <a:cubicBezTo>
                      <a:pt x="6" y="21"/>
                      <a:pt x="6" y="21"/>
                      <a:pt x="6" y="21"/>
                    </a:cubicBezTo>
                    <a:cubicBezTo>
                      <a:pt x="6" y="22"/>
                      <a:pt x="6" y="22"/>
                      <a:pt x="6" y="23"/>
                    </a:cubicBezTo>
                    <a:cubicBezTo>
                      <a:pt x="6" y="24"/>
                      <a:pt x="5" y="26"/>
                      <a:pt x="4" y="28"/>
                    </a:cubicBezTo>
                    <a:cubicBezTo>
                      <a:pt x="3" y="30"/>
                      <a:pt x="2" y="32"/>
                      <a:pt x="2" y="34"/>
                    </a:cubicBezTo>
                    <a:cubicBezTo>
                      <a:pt x="2" y="35"/>
                      <a:pt x="2" y="36"/>
                      <a:pt x="1" y="38"/>
                    </a:cubicBezTo>
                    <a:cubicBezTo>
                      <a:pt x="1" y="38"/>
                      <a:pt x="1" y="39"/>
                      <a:pt x="0" y="40"/>
                    </a:cubicBezTo>
                    <a:cubicBezTo>
                      <a:pt x="0" y="41"/>
                      <a:pt x="0" y="41"/>
                      <a:pt x="0" y="41"/>
                    </a:cubicBezTo>
                    <a:cubicBezTo>
                      <a:pt x="0" y="41"/>
                      <a:pt x="0" y="41"/>
                      <a:pt x="0" y="42"/>
                    </a:cubicBezTo>
                    <a:cubicBezTo>
                      <a:pt x="0" y="43"/>
                      <a:pt x="0" y="43"/>
                      <a:pt x="0" y="43"/>
                    </a:cubicBezTo>
                    <a:cubicBezTo>
                      <a:pt x="1" y="44"/>
                      <a:pt x="2" y="44"/>
                      <a:pt x="2" y="44"/>
                    </a:cubicBezTo>
                    <a:cubicBezTo>
                      <a:pt x="3" y="44"/>
                      <a:pt x="3" y="44"/>
                      <a:pt x="3" y="44"/>
                    </a:cubicBezTo>
                    <a:cubicBezTo>
                      <a:pt x="4" y="43"/>
                      <a:pt x="4" y="43"/>
                      <a:pt x="4" y="43"/>
                    </a:cubicBezTo>
                    <a:cubicBezTo>
                      <a:pt x="5" y="43"/>
                      <a:pt x="6" y="42"/>
                      <a:pt x="7" y="41"/>
                    </a:cubicBezTo>
                    <a:cubicBezTo>
                      <a:pt x="10" y="40"/>
                      <a:pt x="12" y="39"/>
                      <a:pt x="15" y="37"/>
                    </a:cubicBezTo>
                    <a:cubicBezTo>
                      <a:pt x="18" y="35"/>
                      <a:pt x="20" y="33"/>
                      <a:pt x="21" y="31"/>
                    </a:cubicBezTo>
                    <a:cubicBezTo>
                      <a:pt x="23" y="29"/>
                      <a:pt x="23" y="26"/>
                      <a:pt x="23" y="24"/>
                    </a:cubicBezTo>
                    <a:cubicBezTo>
                      <a:pt x="23" y="19"/>
                      <a:pt x="22" y="15"/>
                      <a:pt x="19" y="12"/>
                    </a:cubicBezTo>
                    <a:cubicBezTo>
                      <a:pt x="17" y="10"/>
                      <a:pt x="16" y="9"/>
                      <a:pt x="14" y="7"/>
                    </a:cubicBezTo>
                    <a:cubicBezTo>
                      <a:pt x="14" y="6"/>
                      <a:pt x="13" y="5"/>
                      <a:pt x="13" y="5"/>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3"/>
                      <a:pt x="12" y="3"/>
                      <a:pt x="12" y="3"/>
                    </a:cubicBezTo>
                    <a:cubicBezTo>
                      <a:pt x="12" y="2"/>
                      <a:pt x="12" y="2"/>
                      <a:pt x="12" y="1"/>
                    </a:cubicBezTo>
                    <a:cubicBezTo>
                      <a:pt x="11" y="1"/>
                      <a:pt x="10" y="0"/>
                      <a:pt x="10" y="0"/>
                    </a:cubicBezTo>
                    <a:cubicBezTo>
                      <a:pt x="9" y="1"/>
                      <a:pt x="8" y="1"/>
                      <a:pt x="7" y="1"/>
                    </a:cubicBezTo>
                    <a:cubicBezTo>
                      <a:pt x="6" y="2"/>
                      <a:pt x="5" y="3"/>
                      <a:pt x="4" y="4"/>
                    </a:cubicBezTo>
                    <a:cubicBezTo>
                      <a:pt x="3" y="6"/>
                      <a:pt x="3" y="7"/>
                      <a:pt x="3" y="9"/>
                    </a:cubicBezTo>
                    <a:cubicBezTo>
                      <a:pt x="5" y="9"/>
                      <a:pt x="5" y="9"/>
                      <a:pt x="5" y="9"/>
                    </a:cubicBezTo>
                    <a:cubicBezTo>
                      <a:pt x="7" y="9"/>
                      <a:pt x="7" y="9"/>
                      <a:pt x="7" y="9"/>
                    </a:cubicBezTo>
                    <a:cubicBezTo>
                      <a:pt x="7" y="8"/>
                      <a:pt x="8" y="7"/>
                      <a:pt x="8" y="6"/>
                    </a:cubicBezTo>
                    <a:cubicBezTo>
                      <a:pt x="9" y="6"/>
                      <a:pt x="9" y="5"/>
                      <a:pt x="10" y="5"/>
                    </a:cubicBezTo>
                    <a:cubicBezTo>
                      <a:pt x="10" y="5"/>
                      <a:pt x="10" y="5"/>
                      <a:pt x="10" y="5"/>
                    </a:cubicBezTo>
                    <a:cubicBezTo>
                      <a:pt x="10" y="5"/>
                      <a:pt x="10" y="5"/>
                      <a:pt x="10" y="5"/>
                    </a:cubicBezTo>
                    <a:cubicBezTo>
                      <a:pt x="10" y="4"/>
                      <a:pt x="10" y="4"/>
                      <a:pt x="10" y="4"/>
                    </a:cubicBezTo>
                    <a:cubicBezTo>
                      <a:pt x="10" y="5"/>
                      <a:pt x="10" y="5"/>
                      <a:pt x="10" y="5"/>
                    </a:cubicBezTo>
                    <a:cubicBezTo>
                      <a:pt x="10" y="5"/>
                      <a:pt x="10" y="5"/>
                      <a:pt x="10" y="5"/>
                    </a:cubicBezTo>
                    <a:cubicBezTo>
                      <a:pt x="10" y="4"/>
                      <a:pt x="10" y="4"/>
                      <a:pt x="10" y="4"/>
                    </a:cubicBezTo>
                    <a:cubicBezTo>
                      <a:pt x="10" y="5"/>
                      <a:pt x="10" y="5"/>
                      <a:pt x="10" y="5"/>
                    </a:cubicBezTo>
                    <a:cubicBezTo>
                      <a:pt x="10" y="3"/>
                      <a:pt x="10" y="3"/>
                      <a:pt x="10" y="3"/>
                    </a:cubicBezTo>
                    <a:cubicBezTo>
                      <a:pt x="9" y="4"/>
                      <a:pt x="9" y="4"/>
                      <a:pt x="9" y="4"/>
                    </a:cubicBezTo>
                    <a:cubicBezTo>
                      <a:pt x="9" y="5"/>
                      <a:pt x="10" y="5"/>
                      <a:pt x="10" y="5"/>
                    </a:cubicBezTo>
                    <a:cubicBezTo>
                      <a:pt x="10" y="3"/>
                      <a:pt x="10" y="3"/>
                      <a:pt x="10" y="3"/>
                    </a:cubicBezTo>
                    <a:cubicBezTo>
                      <a:pt x="9" y="4"/>
                      <a:pt x="9" y="4"/>
                      <a:pt x="9" y="4"/>
                    </a:cubicBezTo>
                    <a:cubicBezTo>
                      <a:pt x="10" y="3"/>
                      <a:pt x="10" y="3"/>
                      <a:pt x="10" y="3"/>
                    </a:cubicBezTo>
                    <a:cubicBezTo>
                      <a:pt x="8" y="3"/>
                      <a:pt x="8" y="3"/>
                      <a:pt x="8" y="3"/>
                    </a:cubicBezTo>
                    <a:cubicBezTo>
                      <a:pt x="8" y="3"/>
                      <a:pt x="8" y="4"/>
                      <a:pt x="9" y="4"/>
                    </a:cubicBezTo>
                    <a:cubicBezTo>
                      <a:pt x="10" y="3"/>
                      <a:pt x="10" y="3"/>
                      <a:pt x="10" y="3"/>
                    </a:cubicBezTo>
                    <a:cubicBezTo>
                      <a:pt x="8" y="3"/>
                      <a:pt x="8" y="3"/>
                      <a:pt x="8" y="3"/>
                    </a:cubicBezTo>
                    <a:cubicBezTo>
                      <a:pt x="9" y="3"/>
                      <a:pt x="9" y="3"/>
                      <a:pt x="9" y="3"/>
                    </a:cubicBezTo>
                    <a:cubicBezTo>
                      <a:pt x="8" y="3"/>
                      <a:pt x="8" y="3"/>
                      <a:pt x="8" y="3"/>
                    </a:cubicBezTo>
                    <a:cubicBezTo>
                      <a:pt x="8" y="3"/>
                      <a:pt x="8" y="3"/>
                      <a:pt x="8" y="3"/>
                    </a:cubicBezTo>
                    <a:cubicBezTo>
                      <a:pt x="9" y="3"/>
                      <a:pt x="9" y="3"/>
                      <a:pt x="9" y="3"/>
                    </a:cubicBezTo>
                    <a:cubicBezTo>
                      <a:pt x="8" y="3"/>
                      <a:pt x="8" y="3"/>
                      <a:pt x="8" y="3"/>
                    </a:cubicBezTo>
                    <a:cubicBezTo>
                      <a:pt x="8" y="3"/>
                      <a:pt x="8" y="3"/>
                      <a:pt x="8" y="3"/>
                    </a:cubicBezTo>
                    <a:cubicBezTo>
                      <a:pt x="8" y="4"/>
                      <a:pt x="8" y="4"/>
                      <a:pt x="8" y="4"/>
                    </a:cubicBezTo>
                    <a:cubicBezTo>
                      <a:pt x="8" y="5"/>
                      <a:pt x="8" y="6"/>
                      <a:pt x="9" y="7"/>
                    </a:cubicBezTo>
                    <a:cubicBezTo>
                      <a:pt x="10" y="9"/>
                      <a:pt x="13" y="12"/>
                      <a:pt x="16" y="15"/>
                    </a:cubicBezTo>
                    <a:cubicBezTo>
                      <a:pt x="18" y="17"/>
                      <a:pt x="19" y="20"/>
                      <a:pt x="19" y="24"/>
                    </a:cubicBezTo>
                    <a:cubicBezTo>
                      <a:pt x="19" y="26"/>
                      <a:pt x="19" y="27"/>
                      <a:pt x="18" y="29"/>
                    </a:cubicBezTo>
                    <a:cubicBezTo>
                      <a:pt x="17" y="30"/>
                      <a:pt x="13" y="33"/>
                      <a:pt x="10" y="35"/>
                    </a:cubicBezTo>
                    <a:cubicBezTo>
                      <a:pt x="9" y="36"/>
                      <a:pt x="7" y="37"/>
                      <a:pt x="5" y="38"/>
                    </a:cubicBezTo>
                    <a:cubicBezTo>
                      <a:pt x="4" y="39"/>
                      <a:pt x="3" y="39"/>
                      <a:pt x="2" y="40"/>
                    </a:cubicBezTo>
                    <a:cubicBezTo>
                      <a:pt x="2" y="40"/>
                      <a:pt x="2" y="40"/>
                      <a:pt x="2" y="40"/>
                    </a:cubicBezTo>
                    <a:cubicBezTo>
                      <a:pt x="2" y="41"/>
                      <a:pt x="2" y="41"/>
                      <a:pt x="2" y="41"/>
                    </a:cubicBezTo>
                    <a:cubicBezTo>
                      <a:pt x="2" y="40"/>
                      <a:pt x="2" y="40"/>
                      <a:pt x="2" y="40"/>
                    </a:cubicBezTo>
                    <a:cubicBezTo>
                      <a:pt x="2" y="40"/>
                      <a:pt x="2" y="40"/>
                      <a:pt x="2" y="40"/>
                    </a:cubicBezTo>
                    <a:cubicBezTo>
                      <a:pt x="2" y="41"/>
                      <a:pt x="2" y="41"/>
                      <a:pt x="2" y="41"/>
                    </a:cubicBezTo>
                    <a:cubicBezTo>
                      <a:pt x="2" y="40"/>
                      <a:pt x="2" y="40"/>
                      <a:pt x="2" y="40"/>
                    </a:cubicBezTo>
                    <a:cubicBezTo>
                      <a:pt x="2" y="42"/>
                      <a:pt x="2" y="42"/>
                      <a:pt x="2" y="42"/>
                    </a:cubicBezTo>
                    <a:cubicBezTo>
                      <a:pt x="4" y="41"/>
                      <a:pt x="4" y="41"/>
                      <a:pt x="4" y="41"/>
                    </a:cubicBezTo>
                    <a:cubicBezTo>
                      <a:pt x="3" y="40"/>
                      <a:pt x="3" y="40"/>
                      <a:pt x="2" y="40"/>
                    </a:cubicBezTo>
                    <a:cubicBezTo>
                      <a:pt x="2" y="42"/>
                      <a:pt x="2" y="42"/>
                      <a:pt x="2" y="42"/>
                    </a:cubicBezTo>
                    <a:cubicBezTo>
                      <a:pt x="4" y="41"/>
                      <a:pt x="4" y="41"/>
                      <a:pt x="4" y="41"/>
                    </a:cubicBezTo>
                    <a:cubicBezTo>
                      <a:pt x="2" y="42"/>
                      <a:pt x="2" y="42"/>
                      <a:pt x="2" y="42"/>
                    </a:cubicBezTo>
                    <a:cubicBezTo>
                      <a:pt x="4" y="42"/>
                      <a:pt x="4" y="42"/>
                      <a:pt x="4" y="42"/>
                    </a:cubicBezTo>
                    <a:cubicBezTo>
                      <a:pt x="4" y="41"/>
                      <a:pt x="4" y="41"/>
                      <a:pt x="4" y="41"/>
                    </a:cubicBezTo>
                    <a:cubicBezTo>
                      <a:pt x="2" y="42"/>
                      <a:pt x="2" y="42"/>
                      <a:pt x="2" y="42"/>
                    </a:cubicBezTo>
                    <a:cubicBezTo>
                      <a:pt x="4" y="42"/>
                      <a:pt x="4" y="42"/>
                      <a:pt x="4" y="42"/>
                    </a:cubicBezTo>
                    <a:cubicBezTo>
                      <a:pt x="3" y="42"/>
                      <a:pt x="3" y="42"/>
                      <a:pt x="3" y="42"/>
                    </a:cubicBezTo>
                    <a:cubicBezTo>
                      <a:pt x="4" y="42"/>
                      <a:pt x="4" y="42"/>
                      <a:pt x="4" y="42"/>
                    </a:cubicBezTo>
                    <a:cubicBezTo>
                      <a:pt x="4" y="42"/>
                      <a:pt x="4" y="42"/>
                      <a:pt x="4" y="42"/>
                    </a:cubicBezTo>
                    <a:cubicBezTo>
                      <a:pt x="3" y="42"/>
                      <a:pt x="3" y="42"/>
                      <a:pt x="3" y="42"/>
                    </a:cubicBezTo>
                    <a:cubicBezTo>
                      <a:pt x="4" y="42"/>
                      <a:pt x="4" y="42"/>
                      <a:pt x="4" y="42"/>
                    </a:cubicBezTo>
                    <a:cubicBezTo>
                      <a:pt x="4" y="42"/>
                      <a:pt x="4" y="42"/>
                      <a:pt x="5" y="41"/>
                    </a:cubicBezTo>
                    <a:cubicBezTo>
                      <a:pt x="5" y="40"/>
                      <a:pt x="5" y="39"/>
                      <a:pt x="6" y="38"/>
                    </a:cubicBezTo>
                    <a:cubicBezTo>
                      <a:pt x="6" y="37"/>
                      <a:pt x="7" y="36"/>
                      <a:pt x="7" y="34"/>
                    </a:cubicBezTo>
                    <a:cubicBezTo>
                      <a:pt x="7" y="33"/>
                      <a:pt x="7" y="32"/>
                      <a:pt x="8" y="30"/>
                    </a:cubicBezTo>
                    <a:cubicBezTo>
                      <a:pt x="9" y="28"/>
                      <a:pt x="10" y="26"/>
                      <a:pt x="10" y="23"/>
                    </a:cubicBezTo>
                    <a:cubicBezTo>
                      <a:pt x="10" y="22"/>
                      <a:pt x="10" y="21"/>
                      <a:pt x="10" y="20"/>
                    </a:cubicBezTo>
                    <a:cubicBezTo>
                      <a:pt x="10" y="20"/>
                      <a:pt x="9" y="19"/>
                      <a:pt x="9" y="18"/>
                    </a:cubicBezTo>
                    <a:cubicBezTo>
                      <a:pt x="8" y="18"/>
                      <a:pt x="8" y="17"/>
                      <a:pt x="7" y="17"/>
                    </a:cubicBezTo>
                    <a:cubicBezTo>
                      <a:pt x="6" y="16"/>
                      <a:pt x="6" y="16"/>
                      <a:pt x="6" y="16"/>
                    </a:cubicBezTo>
                    <a:cubicBezTo>
                      <a:pt x="5" y="15"/>
                      <a:pt x="5" y="15"/>
                      <a:pt x="5" y="15"/>
                    </a:cubicBezTo>
                    <a:cubicBezTo>
                      <a:pt x="5" y="15"/>
                      <a:pt x="5" y="14"/>
                      <a:pt x="6" y="13"/>
                    </a:cubicBezTo>
                    <a:cubicBezTo>
                      <a:pt x="6" y="12"/>
                      <a:pt x="7" y="11"/>
                      <a:pt x="7" y="9"/>
                    </a:cubicBezTo>
                    <a:lnTo>
                      <a:pt x="5" y="9"/>
                    </a:lnTo>
                    <a:close/>
                  </a:path>
                </a:pathLst>
              </a:custGeom>
              <a:grpFill/>
              <a:ln w="9525">
                <a:noFill/>
                <a:round/>
                <a:headEnd/>
                <a:tailEnd/>
              </a:ln>
            </p:spPr>
            <p:txBody>
              <a:bodyPr/>
              <a:lstStyle/>
              <a:p>
                <a:pPr>
                  <a:defRPr/>
                </a:pPr>
                <a:endParaRPr lang="en-US" sz="1800" baseline="-25000">
                  <a:solidFill>
                    <a:prstClr val="black"/>
                  </a:solidFill>
                </a:endParaRPr>
              </a:p>
            </p:txBody>
          </p:sp>
          <p:sp>
            <p:nvSpPr>
              <p:cNvPr id="154" name="Freeform 297"/>
              <p:cNvSpPr>
                <a:spLocks/>
              </p:cNvSpPr>
              <p:nvPr/>
            </p:nvSpPr>
            <p:spPr bwMode="auto">
              <a:xfrm>
                <a:off x="-3487167" y="2888436"/>
                <a:ext cx="64993" cy="66414"/>
              </a:xfrm>
              <a:custGeom>
                <a:avLst/>
                <a:gdLst/>
                <a:ahLst/>
                <a:cxnLst>
                  <a:cxn ang="0">
                    <a:pos x="10" y="2"/>
                  </a:cxn>
                  <a:cxn ang="0">
                    <a:pos x="10" y="4"/>
                  </a:cxn>
                  <a:cxn ang="0">
                    <a:pos x="13" y="5"/>
                  </a:cxn>
                  <a:cxn ang="0">
                    <a:pos x="14" y="6"/>
                  </a:cxn>
                  <a:cxn ang="0">
                    <a:pos x="14" y="6"/>
                  </a:cxn>
                  <a:cxn ang="0">
                    <a:pos x="14" y="6"/>
                  </a:cxn>
                  <a:cxn ang="0">
                    <a:pos x="14" y="6"/>
                  </a:cxn>
                  <a:cxn ang="0">
                    <a:pos x="14" y="6"/>
                  </a:cxn>
                  <a:cxn ang="0">
                    <a:pos x="14" y="6"/>
                  </a:cxn>
                  <a:cxn ang="0">
                    <a:pos x="14" y="6"/>
                  </a:cxn>
                  <a:cxn ang="0">
                    <a:pos x="14" y="6"/>
                  </a:cxn>
                  <a:cxn ang="0">
                    <a:pos x="12" y="10"/>
                  </a:cxn>
                  <a:cxn ang="0">
                    <a:pos x="11" y="11"/>
                  </a:cxn>
                  <a:cxn ang="0">
                    <a:pos x="10" y="12"/>
                  </a:cxn>
                  <a:cxn ang="0">
                    <a:pos x="6" y="12"/>
                  </a:cxn>
                  <a:cxn ang="0">
                    <a:pos x="4" y="12"/>
                  </a:cxn>
                  <a:cxn ang="0">
                    <a:pos x="4" y="12"/>
                  </a:cxn>
                  <a:cxn ang="0">
                    <a:pos x="4" y="11"/>
                  </a:cxn>
                  <a:cxn ang="0">
                    <a:pos x="7" y="6"/>
                  </a:cxn>
                  <a:cxn ang="0">
                    <a:pos x="10" y="4"/>
                  </a:cxn>
                  <a:cxn ang="0">
                    <a:pos x="10" y="2"/>
                  </a:cxn>
                  <a:cxn ang="0">
                    <a:pos x="10" y="0"/>
                  </a:cxn>
                  <a:cxn ang="0">
                    <a:pos x="4" y="3"/>
                  </a:cxn>
                  <a:cxn ang="0">
                    <a:pos x="0" y="10"/>
                  </a:cxn>
                  <a:cxn ang="0">
                    <a:pos x="0" y="12"/>
                  </a:cxn>
                  <a:cxn ang="0">
                    <a:pos x="2" y="16"/>
                  </a:cxn>
                  <a:cxn ang="0">
                    <a:pos x="6" y="17"/>
                  </a:cxn>
                  <a:cxn ang="0">
                    <a:pos x="11" y="16"/>
                  </a:cxn>
                  <a:cxn ang="0">
                    <a:pos x="14" y="14"/>
                  </a:cxn>
                  <a:cxn ang="0">
                    <a:pos x="16" y="11"/>
                  </a:cxn>
                  <a:cxn ang="0">
                    <a:pos x="18" y="8"/>
                  </a:cxn>
                  <a:cxn ang="0">
                    <a:pos x="18" y="6"/>
                  </a:cxn>
                  <a:cxn ang="0">
                    <a:pos x="17" y="3"/>
                  </a:cxn>
                  <a:cxn ang="0">
                    <a:pos x="13" y="1"/>
                  </a:cxn>
                  <a:cxn ang="0">
                    <a:pos x="10" y="0"/>
                  </a:cxn>
                  <a:cxn ang="0">
                    <a:pos x="10" y="2"/>
                  </a:cxn>
                </a:cxnLst>
                <a:rect l="0" t="0" r="r" b="b"/>
                <a:pathLst>
                  <a:path w="18" h="17">
                    <a:moveTo>
                      <a:pt x="10" y="2"/>
                    </a:moveTo>
                    <a:cubicBezTo>
                      <a:pt x="10" y="4"/>
                      <a:pt x="10" y="4"/>
                      <a:pt x="10" y="4"/>
                    </a:cubicBezTo>
                    <a:cubicBezTo>
                      <a:pt x="10" y="4"/>
                      <a:pt x="12" y="4"/>
                      <a:pt x="13" y="5"/>
                    </a:cubicBezTo>
                    <a:cubicBezTo>
                      <a:pt x="13" y="5"/>
                      <a:pt x="14" y="5"/>
                      <a:pt x="14" y="6"/>
                    </a:cubicBezTo>
                    <a:cubicBezTo>
                      <a:pt x="14" y="6"/>
                      <a:pt x="14" y="6"/>
                      <a:pt x="14" y="6"/>
                    </a:cubicBezTo>
                    <a:cubicBezTo>
                      <a:pt x="14" y="6"/>
                      <a:pt x="14" y="6"/>
                      <a:pt x="14" y="6"/>
                    </a:cubicBezTo>
                    <a:cubicBezTo>
                      <a:pt x="14" y="6"/>
                      <a:pt x="14" y="6"/>
                      <a:pt x="14" y="6"/>
                    </a:cubicBezTo>
                    <a:cubicBezTo>
                      <a:pt x="14" y="6"/>
                      <a:pt x="14" y="6"/>
                      <a:pt x="14" y="6"/>
                    </a:cubicBezTo>
                    <a:cubicBezTo>
                      <a:pt x="14" y="6"/>
                      <a:pt x="14" y="6"/>
                      <a:pt x="14" y="6"/>
                    </a:cubicBezTo>
                    <a:cubicBezTo>
                      <a:pt x="14" y="6"/>
                      <a:pt x="14" y="6"/>
                      <a:pt x="14" y="6"/>
                    </a:cubicBezTo>
                    <a:cubicBezTo>
                      <a:pt x="14" y="6"/>
                      <a:pt x="14" y="6"/>
                      <a:pt x="14" y="6"/>
                    </a:cubicBezTo>
                    <a:cubicBezTo>
                      <a:pt x="13" y="8"/>
                      <a:pt x="12" y="9"/>
                      <a:pt x="12" y="10"/>
                    </a:cubicBezTo>
                    <a:cubicBezTo>
                      <a:pt x="12" y="10"/>
                      <a:pt x="12" y="11"/>
                      <a:pt x="11" y="11"/>
                    </a:cubicBezTo>
                    <a:cubicBezTo>
                      <a:pt x="11" y="11"/>
                      <a:pt x="11" y="11"/>
                      <a:pt x="10" y="12"/>
                    </a:cubicBezTo>
                    <a:cubicBezTo>
                      <a:pt x="8" y="12"/>
                      <a:pt x="7" y="12"/>
                      <a:pt x="6" y="12"/>
                    </a:cubicBezTo>
                    <a:cubicBezTo>
                      <a:pt x="5" y="12"/>
                      <a:pt x="4" y="12"/>
                      <a:pt x="4" y="12"/>
                    </a:cubicBezTo>
                    <a:cubicBezTo>
                      <a:pt x="4" y="12"/>
                      <a:pt x="4" y="12"/>
                      <a:pt x="4" y="12"/>
                    </a:cubicBezTo>
                    <a:cubicBezTo>
                      <a:pt x="4" y="11"/>
                      <a:pt x="4" y="11"/>
                      <a:pt x="4" y="11"/>
                    </a:cubicBezTo>
                    <a:cubicBezTo>
                      <a:pt x="5" y="9"/>
                      <a:pt x="6" y="7"/>
                      <a:pt x="7" y="6"/>
                    </a:cubicBezTo>
                    <a:cubicBezTo>
                      <a:pt x="8" y="5"/>
                      <a:pt x="9" y="4"/>
                      <a:pt x="10" y="4"/>
                    </a:cubicBezTo>
                    <a:cubicBezTo>
                      <a:pt x="10" y="2"/>
                      <a:pt x="10" y="2"/>
                      <a:pt x="10" y="2"/>
                    </a:cubicBezTo>
                    <a:cubicBezTo>
                      <a:pt x="10" y="0"/>
                      <a:pt x="10" y="0"/>
                      <a:pt x="10" y="0"/>
                    </a:cubicBezTo>
                    <a:cubicBezTo>
                      <a:pt x="8" y="0"/>
                      <a:pt x="6" y="1"/>
                      <a:pt x="4" y="3"/>
                    </a:cubicBezTo>
                    <a:cubicBezTo>
                      <a:pt x="2" y="4"/>
                      <a:pt x="1" y="7"/>
                      <a:pt x="0" y="10"/>
                    </a:cubicBezTo>
                    <a:cubicBezTo>
                      <a:pt x="0" y="10"/>
                      <a:pt x="0" y="11"/>
                      <a:pt x="0" y="12"/>
                    </a:cubicBezTo>
                    <a:cubicBezTo>
                      <a:pt x="0" y="13"/>
                      <a:pt x="1" y="15"/>
                      <a:pt x="2" y="16"/>
                    </a:cubicBezTo>
                    <a:cubicBezTo>
                      <a:pt x="3" y="17"/>
                      <a:pt x="5" y="17"/>
                      <a:pt x="6" y="17"/>
                    </a:cubicBezTo>
                    <a:cubicBezTo>
                      <a:pt x="8" y="17"/>
                      <a:pt x="9" y="16"/>
                      <a:pt x="11" y="16"/>
                    </a:cubicBezTo>
                    <a:cubicBezTo>
                      <a:pt x="12" y="15"/>
                      <a:pt x="13" y="15"/>
                      <a:pt x="14" y="14"/>
                    </a:cubicBezTo>
                    <a:cubicBezTo>
                      <a:pt x="15" y="13"/>
                      <a:pt x="16" y="12"/>
                      <a:pt x="16" y="11"/>
                    </a:cubicBezTo>
                    <a:cubicBezTo>
                      <a:pt x="17" y="10"/>
                      <a:pt x="17" y="9"/>
                      <a:pt x="18" y="8"/>
                    </a:cubicBezTo>
                    <a:cubicBezTo>
                      <a:pt x="18" y="7"/>
                      <a:pt x="18" y="7"/>
                      <a:pt x="18" y="6"/>
                    </a:cubicBezTo>
                    <a:cubicBezTo>
                      <a:pt x="18" y="5"/>
                      <a:pt x="18" y="3"/>
                      <a:pt x="17" y="3"/>
                    </a:cubicBezTo>
                    <a:cubicBezTo>
                      <a:pt x="16" y="2"/>
                      <a:pt x="15" y="1"/>
                      <a:pt x="13" y="1"/>
                    </a:cubicBezTo>
                    <a:cubicBezTo>
                      <a:pt x="12" y="0"/>
                      <a:pt x="11" y="0"/>
                      <a:pt x="10" y="0"/>
                    </a:cubicBezTo>
                    <a:lnTo>
                      <a:pt x="10" y="2"/>
                    </a:lnTo>
                    <a:close/>
                  </a:path>
                </a:pathLst>
              </a:custGeom>
              <a:grpFill/>
              <a:ln w="9525">
                <a:noFill/>
                <a:round/>
                <a:headEnd/>
                <a:tailEnd/>
              </a:ln>
            </p:spPr>
            <p:txBody>
              <a:bodyPr/>
              <a:lstStyle/>
              <a:p>
                <a:pPr>
                  <a:defRPr/>
                </a:pPr>
                <a:endParaRPr lang="en-US" sz="1800" baseline="-25000">
                  <a:solidFill>
                    <a:prstClr val="black"/>
                  </a:solidFill>
                </a:endParaRPr>
              </a:p>
            </p:txBody>
          </p:sp>
          <p:sp>
            <p:nvSpPr>
              <p:cNvPr id="155" name="Freeform 298"/>
              <p:cNvSpPr>
                <a:spLocks/>
              </p:cNvSpPr>
              <p:nvPr/>
            </p:nvSpPr>
            <p:spPr bwMode="auto">
              <a:xfrm>
                <a:off x="-5085493" y="2418615"/>
                <a:ext cx="9628" cy="1584105"/>
              </a:xfrm>
              <a:custGeom>
                <a:avLst/>
                <a:gdLst/>
                <a:ahLst/>
                <a:cxnLst>
                  <a:cxn ang="0">
                    <a:pos x="2" y="421"/>
                  </a:cxn>
                  <a:cxn ang="0">
                    <a:pos x="0" y="0"/>
                  </a:cxn>
                </a:cxnLst>
                <a:rect l="0" t="0" r="r" b="b"/>
                <a:pathLst>
                  <a:path w="2" h="421">
                    <a:moveTo>
                      <a:pt x="2" y="421"/>
                    </a:moveTo>
                    <a:cubicBezTo>
                      <a:pt x="0" y="340"/>
                      <a:pt x="0" y="0"/>
                      <a:pt x="0" y="0"/>
                    </a:cubicBezTo>
                  </a:path>
                </a:pathLst>
              </a:custGeom>
              <a:noFill/>
              <a:ln w="6350" cap="flat">
                <a:solidFill>
                  <a:schemeClr val="bg1"/>
                </a:solidFill>
                <a:prstDash val="solid"/>
                <a:miter lim="800000"/>
                <a:headEnd/>
                <a:tailEnd/>
              </a:ln>
            </p:spPr>
            <p:txBody>
              <a:bodyPr/>
              <a:lstStyle/>
              <a:p>
                <a:pPr>
                  <a:defRPr/>
                </a:pPr>
                <a:endParaRPr lang="en-US" sz="1800" baseline="-25000">
                  <a:solidFill>
                    <a:prstClr val="black"/>
                  </a:solidFill>
                </a:endParaRPr>
              </a:p>
            </p:txBody>
          </p:sp>
          <p:sp>
            <p:nvSpPr>
              <p:cNvPr id="156" name="Freeform 299"/>
              <p:cNvSpPr>
                <a:spLocks/>
              </p:cNvSpPr>
              <p:nvPr/>
            </p:nvSpPr>
            <p:spPr bwMode="auto">
              <a:xfrm>
                <a:off x="-2902237" y="2418615"/>
                <a:ext cx="647514" cy="1648059"/>
              </a:xfrm>
              <a:custGeom>
                <a:avLst/>
                <a:gdLst/>
                <a:ahLst/>
                <a:cxnLst>
                  <a:cxn ang="0">
                    <a:pos x="0" y="0"/>
                  </a:cxn>
                  <a:cxn ang="0">
                    <a:pos x="136" y="198"/>
                  </a:cxn>
                  <a:cxn ang="0">
                    <a:pos x="170" y="438"/>
                  </a:cxn>
                </a:cxnLst>
                <a:rect l="0" t="0" r="r" b="b"/>
                <a:pathLst>
                  <a:path w="172" h="438">
                    <a:moveTo>
                      <a:pt x="0" y="0"/>
                    </a:moveTo>
                    <a:cubicBezTo>
                      <a:pt x="73" y="63"/>
                      <a:pt x="120" y="122"/>
                      <a:pt x="136" y="198"/>
                    </a:cubicBezTo>
                    <a:cubicBezTo>
                      <a:pt x="152" y="274"/>
                      <a:pt x="172" y="418"/>
                      <a:pt x="170" y="438"/>
                    </a:cubicBezTo>
                  </a:path>
                </a:pathLst>
              </a:custGeom>
              <a:noFill/>
              <a:ln w="6350" cap="flat">
                <a:solidFill>
                  <a:schemeClr val="bg1"/>
                </a:solidFill>
                <a:prstDash val="solid"/>
                <a:miter lim="800000"/>
                <a:headEnd/>
                <a:tailEnd/>
              </a:ln>
            </p:spPr>
            <p:txBody>
              <a:bodyPr/>
              <a:lstStyle/>
              <a:p>
                <a:pPr>
                  <a:defRPr/>
                </a:pPr>
                <a:endParaRPr lang="en-US" sz="1800" baseline="-25000">
                  <a:solidFill>
                    <a:prstClr val="black"/>
                  </a:solidFill>
                </a:endParaRPr>
              </a:p>
            </p:txBody>
          </p:sp>
        </p:grpSp>
        <p:grpSp>
          <p:nvGrpSpPr>
            <p:cNvPr id="5" name="Group 21"/>
            <p:cNvGrpSpPr>
              <a:grpSpLocks/>
            </p:cNvGrpSpPr>
            <p:nvPr userDrawn="1">
              <p:custDataLst>
                <p:tags r:id="rId2"/>
              </p:custDataLst>
            </p:nvPr>
          </p:nvGrpSpPr>
          <p:grpSpPr bwMode="auto">
            <a:xfrm>
              <a:off x="5407262" y="1670190"/>
              <a:ext cx="2631666" cy="1243192"/>
              <a:chOff x="6450011" y="3926681"/>
              <a:chExt cx="3425034" cy="1653383"/>
            </a:xfrm>
          </p:grpSpPr>
          <p:sp>
            <p:nvSpPr>
              <p:cNvPr id="30" name="Oval 22"/>
              <p:cNvSpPr/>
              <p:nvPr/>
            </p:nvSpPr>
            <p:spPr>
              <a:xfrm>
                <a:off x="6821694" y="4042484"/>
                <a:ext cx="55785" cy="57006"/>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1" name="Oval 23"/>
              <p:cNvSpPr/>
              <p:nvPr/>
            </p:nvSpPr>
            <p:spPr>
              <a:xfrm>
                <a:off x="6449799" y="4283171"/>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2" name="Oval 24"/>
              <p:cNvSpPr/>
              <p:nvPr/>
            </p:nvSpPr>
            <p:spPr>
              <a:xfrm>
                <a:off x="6528310" y="4500635"/>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3" name="Oval 25"/>
              <p:cNvSpPr/>
              <p:nvPr/>
            </p:nvSpPr>
            <p:spPr>
              <a:xfrm>
                <a:off x="6685332" y="4680095"/>
                <a:ext cx="55785" cy="57006"/>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4" name="Oval 26"/>
              <p:cNvSpPr/>
              <p:nvPr/>
            </p:nvSpPr>
            <p:spPr>
              <a:xfrm>
                <a:off x="7234911" y="5150914"/>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5" name="Oval 27"/>
              <p:cNvSpPr/>
              <p:nvPr/>
            </p:nvSpPr>
            <p:spPr>
              <a:xfrm>
                <a:off x="6968386" y="5484499"/>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6" name="Oval 28"/>
              <p:cNvSpPr/>
              <p:nvPr/>
            </p:nvSpPr>
            <p:spPr>
              <a:xfrm>
                <a:off x="7121277" y="5524613"/>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7" name="Oval 29"/>
              <p:cNvSpPr/>
              <p:nvPr/>
            </p:nvSpPr>
            <p:spPr>
              <a:xfrm>
                <a:off x="9819582" y="5476054"/>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8" name="Oval 30"/>
              <p:cNvSpPr/>
              <p:nvPr/>
            </p:nvSpPr>
            <p:spPr>
              <a:xfrm>
                <a:off x="9272069" y="4965120"/>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9" name="Oval 31"/>
              <p:cNvSpPr/>
              <p:nvPr/>
            </p:nvSpPr>
            <p:spPr>
              <a:xfrm>
                <a:off x="9323722" y="4696985"/>
                <a:ext cx="55784" cy="57006"/>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0" name="Oval 32"/>
              <p:cNvSpPr/>
              <p:nvPr/>
            </p:nvSpPr>
            <p:spPr>
              <a:xfrm>
                <a:off x="9410497" y="4726543"/>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1" name="Oval 33"/>
              <p:cNvSpPr/>
              <p:nvPr/>
            </p:nvSpPr>
            <p:spPr>
              <a:xfrm>
                <a:off x="9418761" y="4589310"/>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2" name="Oval 34"/>
              <p:cNvSpPr/>
              <p:nvPr/>
            </p:nvSpPr>
            <p:spPr>
              <a:xfrm>
                <a:off x="9096452" y="4399293"/>
                <a:ext cx="55784" cy="5700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3" name="Oval 35"/>
              <p:cNvSpPr/>
              <p:nvPr/>
            </p:nvSpPr>
            <p:spPr>
              <a:xfrm>
                <a:off x="8933231" y="4684318"/>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4" name="Oval 36"/>
              <p:cNvSpPr/>
              <p:nvPr/>
            </p:nvSpPr>
            <p:spPr>
              <a:xfrm>
                <a:off x="8600592" y="4547084"/>
                <a:ext cx="55784" cy="5700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5" name="Oval 37"/>
              <p:cNvSpPr/>
              <p:nvPr/>
            </p:nvSpPr>
            <p:spPr>
              <a:xfrm>
                <a:off x="8612989" y="4673762"/>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6" name="Oval 38"/>
              <p:cNvSpPr/>
              <p:nvPr/>
            </p:nvSpPr>
            <p:spPr>
              <a:xfrm>
                <a:off x="8369191" y="4378180"/>
                <a:ext cx="55784" cy="5700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7" name="Oval 39"/>
              <p:cNvSpPr/>
              <p:nvPr/>
            </p:nvSpPr>
            <p:spPr>
              <a:xfrm>
                <a:off x="7844406" y="4437297"/>
                <a:ext cx="55784" cy="5700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8" name="Oval 40"/>
              <p:cNvSpPr/>
              <p:nvPr/>
            </p:nvSpPr>
            <p:spPr>
              <a:xfrm>
                <a:off x="7914653" y="4259948"/>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9" name="Oval 41"/>
              <p:cNvSpPr/>
              <p:nvPr/>
            </p:nvSpPr>
            <p:spPr>
              <a:xfrm>
                <a:off x="7982833" y="4259948"/>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0" name="Oval 42"/>
              <p:cNvSpPr/>
              <p:nvPr/>
            </p:nvSpPr>
            <p:spPr>
              <a:xfrm>
                <a:off x="8053080" y="4173384"/>
                <a:ext cx="55785" cy="57006"/>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1" name="Oval 43"/>
              <p:cNvSpPr/>
              <p:nvPr/>
            </p:nvSpPr>
            <p:spPr>
              <a:xfrm>
                <a:off x="8030353" y="4048818"/>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2" name="Oval 44"/>
              <p:cNvSpPr/>
              <p:nvPr/>
            </p:nvSpPr>
            <p:spPr>
              <a:xfrm>
                <a:off x="8137790" y="3926363"/>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3" name="Oval 45"/>
              <p:cNvSpPr/>
              <p:nvPr/>
            </p:nvSpPr>
            <p:spPr>
              <a:xfrm>
                <a:off x="8212169" y="3966477"/>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4" name="Oval 46"/>
              <p:cNvSpPr/>
              <p:nvPr/>
            </p:nvSpPr>
            <p:spPr>
              <a:xfrm>
                <a:off x="8146054" y="4034039"/>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5" name="Oval 47"/>
              <p:cNvSpPr/>
              <p:nvPr/>
            </p:nvSpPr>
            <p:spPr>
              <a:xfrm>
                <a:off x="8086137" y="4124825"/>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6" name="Oval 48"/>
              <p:cNvSpPr/>
              <p:nvPr/>
            </p:nvSpPr>
            <p:spPr>
              <a:xfrm>
                <a:off x="8150186" y="4116380"/>
                <a:ext cx="55784" cy="5700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7" name="Oval 49"/>
              <p:cNvSpPr/>
              <p:nvPr/>
            </p:nvSpPr>
            <p:spPr>
              <a:xfrm>
                <a:off x="8205970" y="4148048"/>
                <a:ext cx="53718"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8" name="Oval 50"/>
              <p:cNvSpPr/>
              <p:nvPr/>
            </p:nvSpPr>
            <p:spPr>
              <a:xfrm>
                <a:off x="8241094" y="4198720"/>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9" name="Oval 51"/>
              <p:cNvSpPr/>
              <p:nvPr/>
            </p:nvSpPr>
            <p:spPr>
              <a:xfrm>
                <a:off x="8243159" y="4259948"/>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60" name="Oval 52"/>
              <p:cNvSpPr/>
              <p:nvPr/>
            </p:nvSpPr>
            <p:spPr>
              <a:xfrm>
                <a:off x="8170847" y="4276838"/>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61" name="Oval 53"/>
              <p:cNvSpPr/>
              <p:nvPr/>
            </p:nvSpPr>
            <p:spPr>
              <a:xfrm>
                <a:off x="8129525" y="4202942"/>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grpSp>
      </p:grpSp>
      <p:grpSp>
        <p:nvGrpSpPr>
          <p:cNvPr id="6" name="Group 362"/>
          <p:cNvGrpSpPr/>
          <p:nvPr userDrawn="1"/>
        </p:nvGrpSpPr>
        <p:grpSpPr>
          <a:xfrm>
            <a:off x="5405034" y="4005064"/>
            <a:ext cx="3354303" cy="576000"/>
            <a:chOff x="4932104" y="4725144"/>
            <a:chExt cx="3096280" cy="576000"/>
          </a:xfrm>
        </p:grpSpPr>
        <p:pic>
          <p:nvPicPr>
            <p:cNvPr id="365" name="Picture 364" descr="1394032025_46-facebook.png"/>
            <p:cNvPicPr>
              <a:picLocks noChangeAspect="1"/>
            </p:cNvPicPr>
            <p:nvPr userDrawn="1"/>
          </p:nvPicPr>
          <p:blipFill>
            <a:blip r:embed="rId7" cstate="screen">
              <a:lum bright="100000"/>
            </a:blip>
            <a:stretch>
              <a:fillRect/>
            </a:stretch>
          </p:blipFill>
          <p:spPr>
            <a:xfrm>
              <a:off x="4932104" y="4725144"/>
              <a:ext cx="576000" cy="576000"/>
            </a:xfrm>
            <a:prstGeom prst="rect">
              <a:avLst/>
            </a:prstGeom>
          </p:spPr>
        </p:pic>
        <p:pic>
          <p:nvPicPr>
            <p:cNvPr id="366" name="Picture 365" descr="1394032040_11-linkedin.png"/>
            <p:cNvPicPr>
              <a:picLocks noChangeAspect="1"/>
            </p:cNvPicPr>
            <p:nvPr userDrawn="1"/>
          </p:nvPicPr>
          <p:blipFill>
            <a:blip r:embed="rId8" cstate="screen">
              <a:lum bright="100000"/>
            </a:blip>
            <a:stretch>
              <a:fillRect/>
            </a:stretch>
          </p:blipFill>
          <p:spPr>
            <a:xfrm>
              <a:off x="5784197" y="4743144"/>
              <a:ext cx="540000" cy="540000"/>
            </a:xfrm>
            <a:prstGeom prst="rect">
              <a:avLst/>
            </a:prstGeom>
          </p:spPr>
        </p:pic>
        <p:pic>
          <p:nvPicPr>
            <p:cNvPr id="367" name="Picture 366" descr="1394031971_45-twitter.png"/>
            <p:cNvPicPr>
              <a:picLocks noChangeAspect="1"/>
            </p:cNvPicPr>
            <p:nvPr userDrawn="1"/>
          </p:nvPicPr>
          <p:blipFill>
            <a:blip r:embed="rId9" cstate="screen">
              <a:lum bright="100000"/>
            </a:blip>
            <a:stretch>
              <a:fillRect/>
            </a:stretch>
          </p:blipFill>
          <p:spPr>
            <a:xfrm>
              <a:off x="6600290" y="4725144"/>
              <a:ext cx="576000" cy="576000"/>
            </a:xfrm>
            <a:prstGeom prst="rect">
              <a:avLst/>
            </a:prstGeom>
          </p:spPr>
        </p:pic>
        <p:pic>
          <p:nvPicPr>
            <p:cNvPr id="368" name="Picture 367" descr="1394031976_18-youtube.png"/>
            <p:cNvPicPr>
              <a:picLocks noChangeAspect="1"/>
            </p:cNvPicPr>
            <p:nvPr userDrawn="1"/>
          </p:nvPicPr>
          <p:blipFill>
            <a:blip r:embed="rId10" cstate="screen">
              <a:lum bright="100000"/>
            </a:blip>
            <a:stretch>
              <a:fillRect/>
            </a:stretch>
          </p:blipFill>
          <p:spPr>
            <a:xfrm>
              <a:off x="7452384" y="4725144"/>
              <a:ext cx="576000" cy="576000"/>
            </a:xfrm>
            <a:prstGeom prst="rect">
              <a:avLst/>
            </a:prstGeom>
          </p:spPr>
        </p:pic>
      </p:grpSp>
    </p:spTree>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1"/>
          </p:nvPr>
        </p:nvSpPr>
        <p:spPr>
          <a:xfrm>
            <a:off x="3384550" y="6485374"/>
            <a:ext cx="3136900" cy="294905"/>
          </a:xfrm>
          <a:prstGeom prst="rect">
            <a:avLst/>
          </a:prstGeom>
        </p:spPr>
        <p:txBody>
          <a:bodyPr/>
          <a:lstStyle/>
          <a:p>
            <a:endParaRPr lang="en-US">
              <a:solidFill>
                <a:srgbClr val="263147"/>
              </a:solidFill>
            </a:endParaRPr>
          </a:p>
        </p:txBody>
      </p:sp>
      <p:sp>
        <p:nvSpPr>
          <p:cNvPr id="6" name="Slide Number Placeholder 5"/>
          <p:cNvSpPr>
            <a:spLocks noGrp="1"/>
          </p:cNvSpPr>
          <p:nvPr>
            <p:ph type="sldNum" sz="quarter" idx="12"/>
          </p:nvPr>
        </p:nvSpPr>
        <p:spPr>
          <a:xfrm>
            <a:off x="7371598" y="6485374"/>
            <a:ext cx="2311400" cy="294905"/>
          </a:xfrm>
          <a:prstGeom prst="rect">
            <a:avLst/>
          </a:prstGeom>
        </p:spPr>
        <p:txBody>
          <a:bodyPr/>
          <a:lstStyle/>
          <a:p>
            <a:fld id="{B24547F4-4EC9-8B4E-AFF5-BC06DC6E5120}" type="slidenum">
              <a:rPr lang="en-US" smtClean="0">
                <a:solidFill>
                  <a:srgbClr val="263147"/>
                </a:solidFill>
              </a:rPr>
              <a:pPr/>
              <a:t>‹#›</a:t>
            </a:fld>
            <a:endParaRPr lang="en-US">
              <a:solidFill>
                <a:srgbClr val="263147"/>
              </a:solidFill>
            </a:endParaRPr>
          </a:p>
        </p:txBody>
      </p:sp>
    </p:spTree>
    <p:extLst>
      <p:ext uri="{BB962C8B-B14F-4D97-AF65-F5344CB8AC3E}">
        <p14:creationId xmlns:p14="http://schemas.microsoft.com/office/powerpoint/2010/main" xmlns="" val="316324677"/>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1"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688130"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8"/>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282.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689154"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8"/>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4"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1"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8"/>
            <a:ext cx="3001425" cy="239021"/>
          </a:xfrm>
          <a:prstGeom prst="rect">
            <a:avLst/>
          </a:prstGeom>
          <a:noFill/>
        </p:spPr>
      </p:pic>
    </p:spTree>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690178"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4"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81"/>
            <a:ext cx="6807652" cy="2950251"/>
          </a:xfrm>
        </p:spPr>
        <p:txBody>
          <a:bodyPr/>
          <a:lstStyle/>
          <a:p>
            <a:pPr lvl="0"/>
            <a:r>
              <a:rPr lang="en-US" noProof="0" dirty="0" smtClean="0"/>
              <a:t>Click to edit Master text style</a:t>
            </a:r>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2" y="1"/>
          <a:ext cx="147061" cy="143985"/>
        </p:xfrm>
        <a:graphic>
          <a:graphicData uri="http://schemas.openxmlformats.org/presentationml/2006/ole">
            <p:oleObj spid="_x0000_s691202"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2" y="1"/>
          <a:ext cx="147061" cy="143985"/>
        </p:xfrm>
        <a:graphic>
          <a:graphicData uri="http://schemas.openxmlformats.org/presentationml/2006/ole">
            <p:oleObj spid="_x0000_s692226"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9"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693250"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694274"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501"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501" y="1902610"/>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8"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8" y="1902610"/>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501"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501" y="4286588"/>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8"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8" y="4286588"/>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2" y="1"/>
          <a:ext cx="147061" cy="143985"/>
        </p:xfrm>
        <a:graphic>
          <a:graphicData uri="http://schemas.openxmlformats.org/presentationml/2006/ole">
            <p:oleObj spid="_x0000_s695298"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losing Slide 2">
    <p:spTree>
      <p:nvGrpSpPr>
        <p:cNvPr id="1" name=""/>
        <p:cNvGrpSpPr/>
        <p:nvPr/>
      </p:nvGrpSpPr>
      <p:grpSpPr>
        <a:xfrm>
          <a:off x="0" y="0"/>
          <a:ext cx="0" cy="0"/>
          <a:chOff x="0" y="0"/>
          <a:chExt cx="0" cy="0"/>
        </a:xfrm>
      </p:grpSpPr>
      <p:pic>
        <p:nvPicPr>
          <p:cNvPr id="359" name="Picture 358" descr="Body Whole_Content Slide_PPT Template.png"/>
          <p:cNvPicPr preferRelativeResize="0">
            <a:picLocks/>
          </p:cNvPicPr>
          <p:nvPr userDrawn="1"/>
        </p:nvPicPr>
        <p:blipFill>
          <a:blip r:embed="rId4" cstate="screen"/>
          <a:stretch>
            <a:fillRect/>
          </a:stretch>
        </p:blipFill>
        <p:spPr>
          <a:xfrm>
            <a:off x="410" y="281"/>
            <a:ext cx="9905182" cy="5832000"/>
          </a:xfrm>
          <a:prstGeom prst="rect">
            <a:avLst/>
          </a:prstGeom>
        </p:spPr>
      </p:pic>
      <p:sp>
        <p:nvSpPr>
          <p:cNvPr id="358" name="TextBox 357"/>
          <p:cNvSpPr txBox="1"/>
          <p:nvPr userDrawn="1"/>
        </p:nvSpPr>
        <p:spPr>
          <a:xfrm>
            <a:off x="740532" y="1124745"/>
            <a:ext cx="3744416" cy="3508653"/>
          </a:xfrm>
          <a:prstGeom prst="rect">
            <a:avLst/>
          </a:prstGeom>
          <a:noFill/>
        </p:spPr>
        <p:txBody>
          <a:bodyPr wrap="square" rtlCol="0">
            <a:spAutoFit/>
          </a:bodyPr>
          <a:lstStyle/>
          <a:p>
            <a:pPr algn="ctr" defTabSz="1041400"/>
            <a:r>
              <a:rPr lang="en-US" sz="3600" dirty="0" smtClean="0">
                <a:solidFill>
                  <a:prstClr val="white"/>
                </a:solidFill>
              </a:rPr>
              <a:t>About </a:t>
            </a:r>
            <a:r>
              <a:rPr lang="en-US" sz="3600" dirty="0" err="1" smtClean="0">
                <a:solidFill>
                  <a:prstClr val="white"/>
                </a:solidFill>
              </a:rPr>
              <a:t>Capgemini</a:t>
            </a:r>
            <a:endParaRPr lang="en-US" sz="3600" dirty="0" smtClean="0">
              <a:solidFill>
                <a:prstClr val="white"/>
              </a:solidFill>
            </a:endParaRPr>
          </a:p>
          <a:p>
            <a:pPr algn="just" defTabSz="1041400"/>
            <a:endParaRPr lang="en-US" sz="1800" dirty="0" smtClean="0">
              <a:solidFill>
                <a:prstClr val="white"/>
              </a:solidFill>
            </a:endParaRPr>
          </a:p>
          <a:p>
            <a:pPr defTabSz="1041400"/>
            <a:r>
              <a:rPr lang="en-US" sz="1200" dirty="0" smtClean="0">
                <a:solidFill>
                  <a:prstClr val="white"/>
                </a:solidFill>
              </a:rPr>
              <a:t>With more than 120,000 people in 40 countries, </a:t>
            </a:r>
            <a:r>
              <a:rPr lang="en-US" sz="1200" dirty="0" err="1" smtClean="0">
                <a:solidFill>
                  <a:prstClr val="white"/>
                </a:solidFill>
              </a:rPr>
              <a:t>Capgemini</a:t>
            </a:r>
            <a:r>
              <a:rPr lang="en-US" sz="1200" dirty="0" smtClean="0">
                <a:solidFill>
                  <a:prstClr val="white"/>
                </a:solidFill>
              </a:rPr>
              <a:t> is one of the world's foremost providers of consulting, technology and outsourcing services. The group reported 2011 global revenues of EUR 9.7 billion.</a:t>
            </a:r>
          </a:p>
          <a:p>
            <a:pPr defTabSz="1041400"/>
            <a:r>
              <a:rPr lang="en-US" sz="1200" dirty="0" smtClean="0">
                <a:solidFill>
                  <a:prstClr val="white"/>
                </a:solidFill>
              </a:rPr>
              <a:t>Together with its clients, </a:t>
            </a:r>
            <a:r>
              <a:rPr lang="en-US" sz="1200" dirty="0" err="1" smtClean="0">
                <a:solidFill>
                  <a:prstClr val="white"/>
                </a:solidFill>
              </a:rPr>
              <a:t>Capgemini</a:t>
            </a:r>
            <a:r>
              <a:rPr lang="en-US" sz="1200" dirty="0" smtClean="0">
                <a:solidFill>
                  <a:prstClr val="white"/>
                </a:solidFill>
              </a:rPr>
              <a:t> creates and delivers business and technology solutions that fit their needs and drive the results they want. A deeply multicultural organization, </a:t>
            </a:r>
            <a:r>
              <a:rPr lang="en-US" sz="1200" dirty="0" err="1" smtClean="0">
                <a:solidFill>
                  <a:prstClr val="white"/>
                </a:solidFill>
              </a:rPr>
              <a:t>Capgemini</a:t>
            </a:r>
            <a:r>
              <a:rPr lang="en-US" sz="1200" dirty="0" smtClean="0">
                <a:solidFill>
                  <a:prstClr val="white"/>
                </a:solidFill>
              </a:rPr>
              <a:t> has developed its own way of working, the Collaborative Business </a:t>
            </a:r>
            <a:r>
              <a:rPr lang="en-US" sz="1200" dirty="0" err="1" smtClean="0">
                <a:solidFill>
                  <a:prstClr val="white"/>
                </a:solidFill>
              </a:rPr>
              <a:t>Experience</a:t>
            </a:r>
            <a:r>
              <a:rPr lang="en-US" sz="1200" baseline="30000" dirty="0" err="1" smtClean="0">
                <a:solidFill>
                  <a:prstClr val="white"/>
                </a:solidFill>
              </a:rPr>
              <a:t>tm</a:t>
            </a:r>
            <a:r>
              <a:rPr lang="en-US" sz="1200" dirty="0" smtClean="0">
                <a:solidFill>
                  <a:prstClr val="white"/>
                </a:solidFill>
              </a:rPr>
              <a:t>, and draws on </a:t>
            </a:r>
            <a:r>
              <a:rPr lang="en-US" sz="1200" dirty="0" err="1" smtClean="0">
                <a:solidFill>
                  <a:prstClr val="white"/>
                </a:solidFill>
              </a:rPr>
              <a:t>Rightshore</a:t>
            </a:r>
            <a:r>
              <a:rPr lang="en-US" sz="1200" b="1" baseline="30000" dirty="0" smtClean="0">
                <a:solidFill>
                  <a:prstClr val="white"/>
                </a:solidFill>
              </a:rPr>
              <a:t> ®</a:t>
            </a:r>
            <a:r>
              <a:rPr lang="en-US" sz="1200" dirty="0" smtClean="0">
                <a:solidFill>
                  <a:prstClr val="white"/>
                </a:solidFill>
              </a:rPr>
              <a:t>, its worldwide delivery model.</a:t>
            </a:r>
          </a:p>
          <a:p>
            <a:pPr defTabSz="1041400"/>
            <a:endParaRPr lang="en-US" sz="1200" dirty="0" smtClean="0">
              <a:solidFill>
                <a:prstClr val="white"/>
              </a:solidFill>
            </a:endParaRPr>
          </a:p>
          <a:p>
            <a:pPr defTabSz="1041400"/>
            <a:r>
              <a:rPr lang="en-US" sz="1200" i="1" dirty="0" err="1" smtClean="0">
                <a:solidFill>
                  <a:prstClr val="white"/>
                </a:solidFill>
              </a:rPr>
              <a:t>Rightshore</a:t>
            </a:r>
            <a:r>
              <a:rPr lang="en-US" sz="1200" i="1" baseline="30000" dirty="0" smtClean="0">
                <a:solidFill>
                  <a:prstClr val="white"/>
                </a:solidFill>
              </a:rPr>
              <a:t>®</a:t>
            </a:r>
            <a:r>
              <a:rPr lang="en-US" sz="1200" i="1" dirty="0" smtClean="0">
                <a:solidFill>
                  <a:prstClr val="white"/>
                </a:solidFill>
              </a:rPr>
              <a:t> is a trademark belonging to </a:t>
            </a:r>
            <a:r>
              <a:rPr lang="en-US" sz="1200" i="1" dirty="0" err="1" smtClean="0">
                <a:solidFill>
                  <a:prstClr val="white"/>
                </a:solidFill>
              </a:rPr>
              <a:t>Capgemini</a:t>
            </a:r>
            <a:endParaRPr lang="en-US" sz="1200" b="1" noProof="1" smtClean="0">
              <a:solidFill>
                <a:prstClr val="white"/>
              </a:solidFill>
            </a:endParaRPr>
          </a:p>
        </p:txBody>
      </p:sp>
      <p:pic>
        <p:nvPicPr>
          <p:cNvPr id="361" name="Picture 360" descr="capgemini logo.png"/>
          <p:cNvPicPr>
            <a:picLocks noChangeAspect="1"/>
          </p:cNvPicPr>
          <p:nvPr userDrawn="1"/>
        </p:nvPicPr>
        <p:blipFill>
          <a:blip r:embed="rId5" cstate="screen">
            <a:lum/>
          </a:blip>
          <a:stretch>
            <a:fillRect/>
          </a:stretch>
        </p:blipFill>
        <p:spPr>
          <a:xfrm>
            <a:off x="350493" y="6083066"/>
            <a:ext cx="2393651" cy="514286"/>
          </a:xfrm>
          <a:prstGeom prst="rect">
            <a:avLst/>
          </a:prstGeom>
        </p:spPr>
      </p:pic>
      <p:pic>
        <p:nvPicPr>
          <p:cNvPr id="362" name="Image 7" descr="Capgemini_Slogan_RGB.png"/>
          <p:cNvPicPr>
            <a:picLocks noChangeAspect="1"/>
          </p:cNvPicPr>
          <p:nvPr userDrawn="1"/>
        </p:nvPicPr>
        <p:blipFill>
          <a:blip r:embed="rId6" cstate="screen">
            <a:lum/>
          </a:blip>
          <a:stretch>
            <a:fillRect/>
          </a:stretch>
        </p:blipFill>
        <p:spPr>
          <a:xfrm>
            <a:off x="6744477" y="6314262"/>
            <a:ext cx="2967052" cy="283099"/>
          </a:xfrm>
          <a:prstGeom prst="rect">
            <a:avLst/>
          </a:prstGeom>
        </p:spPr>
      </p:pic>
      <p:sp>
        <p:nvSpPr>
          <p:cNvPr id="364" name="TextBox 363"/>
          <p:cNvSpPr txBox="1"/>
          <p:nvPr userDrawn="1"/>
        </p:nvSpPr>
        <p:spPr>
          <a:xfrm>
            <a:off x="5600021" y="3513207"/>
            <a:ext cx="2964329" cy="369332"/>
          </a:xfrm>
          <a:prstGeom prst="rect">
            <a:avLst/>
          </a:prstGeom>
          <a:noFill/>
        </p:spPr>
        <p:txBody>
          <a:bodyPr wrap="square" rtlCol="0">
            <a:spAutoFit/>
          </a:bodyPr>
          <a:lstStyle/>
          <a:p>
            <a:pPr algn="ctr" defTabSz="914400"/>
            <a:r>
              <a:rPr lang="en-US" sz="1800" dirty="0" smtClean="0">
                <a:solidFill>
                  <a:prstClr val="white"/>
                </a:solidFill>
              </a:rPr>
              <a:t>www.capgemini.com</a:t>
            </a:r>
            <a:endParaRPr lang="en-US" sz="1800" dirty="0">
              <a:solidFill>
                <a:prstClr val="white"/>
              </a:solidFill>
            </a:endParaRPr>
          </a:p>
        </p:txBody>
      </p:sp>
      <p:grpSp>
        <p:nvGrpSpPr>
          <p:cNvPr id="2" name="Group 359"/>
          <p:cNvGrpSpPr/>
          <p:nvPr userDrawn="1"/>
        </p:nvGrpSpPr>
        <p:grpSpPr>
          <a:xfrm>
            <a:off x="5076905" y="1239269"/>
            <a:ext cx="4010554" cy="2117725"/>
            <a:chOff x="4686374" y="1412776"/>
            <a:chExt cx="3702050" cy="2117725"/>
          </a:xfrm>
        </p:grpSpPr>
        <p:grpSp>
          <p:nvGrpSpPr>
            <p:cNvPr id="3" name="Group 54"/>
            <p:cNvGrpSpPr>
              <a:grpSpLocks/>
            </p:cNvGrpSpPr>
            <p:nvPr userDrawn="1">
              <p:custDataLst>
                <p:tags r:id="rId1"/>
              </p:custDataLst>
            </p:nvPr>
          </p:nvGrpSpPr>
          <p:grpSpPr bwMode="auto">
            <a:xfrm>
              <a:off x="4686374" y="1412776"/>
              <a:ext cx="3702050" cy="2117725"/>
              <a:chOff x="-6346822" y="2366960"/>
              <a:chExt cx="5613397" cy="3281360"/>
            </a:xfrm>
            <a:solidFill>
              <a:schemeClr val="bg1"/>
            </a:solidFill>
          </p:grpSpPr>
          <p:grpSp>
            <p:nvGrpSpPr>
              <p:cNvPr id="4" name="Group 205"/>
              <p:cNvGrpSpPr>
                <a:grpSpLocks/>
              </p:cNvGrpSpPr>
              <p:nvPr/>
            </p:nvGrpSpPr>
            <p:grpSpPr bwMode="auto">
              <a:xfrm>
                <a:off x="-6170610" y="2416173"/>
                <a:ext cx="5135561" cy="3197223"/>
                <a:chOff x="-3887" y="1522"/>
                <a:chExt cx="3235" cy="2014"/>
              </a:xfrm>
              <a:grpFill/>
            </p:grpSpPr>
            <p:sp>
              <p:nvSpPr>
                <p:cNvPr id="157" name="Freeform 5"/>
                <p:cNvSpPr>
                  <a:spLocks noEditPoints="1"/>
                </p:cNvSpPr>
                <p:nvPr/>
              </p:nvSpPr>
              <p:spPr bwMode="auto">
                <a:xfrm>
                  <a:off x="-2016" y="3070"/>
                  <a:ext cx="136" cy="2"/>
                </a:xfrm>
                <a:custGeom>
                  <a:avLst/>
                  <a:gdLst/>
                  <a:ahLst/>
                  <a:cxnLst>
                    <a:cxn ang="0">
                      <a:pos x="58" y="1"/>
                    </a:cxn>
                    <a:cxn ang="0">
                      <a:pos x="58" y="0"/>
                    </a:cxn>
                    <a:cxn ang="0">
                      <a:pos x="0" y="0"/>
                    </a:cxn>
                    <a:cxn ang="0">
                      <a:pos x="0" y="1"/>
                    </a:cxn>
                    <a:cxn ang="0">
                      <a:pos x="58" y="0"/>
                    </a:cxn>
                    <a:cxn ang="0">
                      <a:pos x="58" y="0"/>
                    </a:cxn>
                  </a:cxnLst>
                  <a:rect l="0" t="0" r="r" b="b"/>
                  <a:pathLst>
                    <a:path w="58" h="1">
                      <a:moveTo>
                        <a:pt x="58" y="1"/>
                      </a:moveTo>
                      <a:cubicBezTo>
                        <a:pt x="58" y="0"/>
                        <a:pt x="58" y="0"/>
                        <a:pt x="58" y="0"/>
                      </a:cubicBezTo>
                      <a:moveTo>
                        <a:pt x="0" y="0"/>
                      </a:moveTo>
                      <a:cubicBezTo>
                        <a:pt x="0" y="1"/>
                        <a:pt x="0" y="1"/>
                        <a:pt x="0" y="1"/>
                      </a:cubicBezTo>
                      <a:moveTo>
                        <a:pt x="58" y="0"/>
                      </a:moveTo>
                      <a:cubicBezTo>
                        <a:pt x="58" y="0"/>
                        <a:pt x="58" y="0"/>
                        <a:pt x="5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58" name="Freeform 6"/>
                <p:cNvSpPr>
                  <a:spLocks/>
                </p:cNvSpPr>
                <p:nvPr/>
              </p:nvSpPr>
              <p:spPr bwMode="auto">
                <a:xfrm>
                  <a:off x="-2718" y="2861"/>
                  <a:ext cx="12" cy="3"/>
                </a:xfrm>
                <a:custGeom>
                  <a:avLst/>
                  <a:gdLst/>
                  <a:ahLst/>
                  <a:cxnLst>
                    <a:cxn ang="0">
                      <a:pos x="5" y="0"/>
                    </a:cxn>
                    <a:cxn ang="0">
                      <a:pos x="0" y="0"/>
                    </a:cxn>
                    <a:cxn ang="0">
                      <a:pos x="0" y="1"/>
                    </a:cxn>
                    <a:cxn ang="0">
                      <a:pos x="5" y="1"/>
                    </a:cxn>
                    <a:cxn ang="0">
                      <a:pos x="5" y="0"/>
                    </a:cxn>
                  </a:cxnLst>
                  <a:rect l="0" t="0" r="r" b="b"/>
                  <a:pathLst>
                    <a:path w="5" h="1">
                      <a:moveTo>
                        <a:pt x="5" y="0"/>
                      </a:moveTo>
                      <a:cubicBezTo>
                        <a:pt x="0" y="0"/>
                        <a:pt x="0" y="0"/>
                        <a:pt x="0" y="0"/>
                      </a:cubicBezTo>
                      <a:cubicBezTo>
                        <a:pt x="0" y="1"/>
                        <a:pt x="0" y="1"/>
                        <a:pt x="0" y="1"/>
                      </a:cubicBezTo>
                      <a:cubicBezTo>
                        <a:pt x="5" y="1"/>
                        <a:pt x="5" y="1"/>
                        <a:pt x="5" y="1"/>
                      </a:cubicBezTo>
                      <a:cubicBezTo>
                        <a:pt x="5" y="0"/>
                        <a:pt x="5" y="0"/>
                        <a:pt x="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59" name="Freeform 7"/>
                <p:cNvSpPr>
                  <a:spLocks/>
                </p:cNvSpPr>
                <p:nvPr/>
              </p:nvSpPr>
              <p:spPr bwMode="auto">
                <a:xfrm>
                  <a:off x="-1028" y="2861"/>
                  <a:ext cx="2" cy="3"/>
                </a:xfrm>
                <a:custGeom>
                  <a:avLst/>
                  <a:gdLst/>
                  <a:ahLst/>
                  <a:cxnLst>
                    <a:cxn ang="0">
                      <a:pos x="0" y="0"/>
                    </a:cxn>
                    <a:cxn ang="0">
                      <a:pos x="0" y="1"/>
                    </a:cxn>
                    <a:cxn ang="0">
                      <a:pos x="0" y="1"/>
                    </a:cxn>
                    <a:cxn ang="0">
                      <a:pos x="0" y="0"/>
                    </a:cxn>
                  </a:cxnLst>
                  <a:rect l="0" t="0" r="r" b="b"/>
                  <a:pathLst>
                    <a:path h="1">
                      <a:moveTo>
                        <a:pt x="0" y="0"/>
                      </a:moveTo>
                      <a:cubicBezTo>
                        <a:pt x="0" y="1"/>
                        <a:pt x="0" y="1"/>
                        <a:pt x="0" y="1"/>
                      </a:cubicBezTo>
                      <a:cubicBezTo>
                        <a:pt x="0" y="1"/>
                        <a:pt x="0" y="1"/>
                        <a:pt x="0" y="1"/>
                      </a:cubicBezTo>
                      <a:cubicBezTo>
                        <a:pt x="0" y="0"/>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0" name="Freeform 8"/>
                <p:cNvSpPr>
                  <a:spLocks noEditPoints="1"/>
                </p:cNvSpPr>
                <p:nvPr/>
              </p:nvSpPr>
              <p:spPr bwMode="auto">
                <a:xfrm>
                  <a:off x="-2197" y="2222"/>
                  <a:ext cx="1257" cy="3"/>
                </a:xfrm>
                <a:custGeom>
                  <a:avLst/>
                  <a:gdLst/>
                  <a:ahLst/>
                  <a:cxnLst>
                    <a:cxn ang="0">
                      <a:pos x="0" y="0"/>
                    </a:cxn>
                    <a:cxn ang="0">
                      <a:pos x="0" y="0"/>
                    </a:cxn>
                    <a:cxn ang="0">
                      <a:pos x="0" y="1"/>
                    </a:cxn>
                    <a:cxn ang="0">
                      <a:pos x="0" y="0"/>
                    </a:cxn>
                    <a:cxn ang="0">
                      <a:pos x="230" y="0"/>
                    </a:cxn>
                    <a:cxn ang="0">
                      <a:pos x="228" y="0"/>
                    </a:cxn>
                    <a:cxn ang="0">
                      <a:pos x="228" y="1"/>
                    </a:cxn>
                    <a:cxn ang="0">
                      <a:pos x="230" y="1"/>
                    </a:cxn>
                    <a:cxn ang="0">
                      <a:pos x="230" y="0"/>
                    </a:cxn>
                    <a:cxn ang="0">
                      <a:pos x="431" y="0"/>
                    </a:cxn>
                    <a:cxn ang="0">
                      <a:pos x="426" y="0"/>
                    </a:cxn>
                    <a:cxn ang="0">
                      <a:pos x="426" y="1"/>
                    </a:cxn>
                    <a:cxn ang="0">
                      <a:pos x="431" y="1"/>
                    </a:cxn>
                    <a:cxn ang="0">
                      <a:pos x="431" y="0"/>
                    </a:cxn>
                    <a:cxn ang="0">
                      <a:pos x="442" y="0"/>
                    </a:cxn>
                    <a:cxn ang="0">
                      <a:pos x="436" y="0"/>
                    </a:cxn>
                    <a:cxn ang="0">
                      <a:pos x="436" y="1"/>
                    </a:cxn>
                    <a:cxn ang="0">
                      <a:pos x="442" y="1"/>
                    </a:cxn>
                    <a:cxn ang="0">
                      <a:pos x="442" y="0"/>
                    </a:cxn>
                    <a:cxn ang="0">
                      <a:pos x="462" y="0"/>
                    </a:cxn>
                    <a:cxn ang="0">
                      <a:pos x="458" y="0"/>
                    </a:cxn>
                    <a:cxn ang="0">
                      <a:pos x="459" y="1"/>
                    </a:cxn>
                    <a:cxn ang="0">
                      <a:pos x="462" y="1"/>
                    </a:cxn>
                    <a:cxn ang="0">
                      <a:pos x="462" y="0"/>
                    </a:cxn>
                    <a:cxn ang="0">
                      <a:pos x="530" y="0"/>
                    </a:cxn>
                    <a:cxn ang="0">
                      <a:pos x="530" y="0"/>
                    </a:cxn>
                    <a:cxn ang="0">
                      <a:pos x="530" y="1"/>
                    </a:cxn>
                    <a:cxn ang="0">
                      <a:pos x="531" y="1"/>
                    </a:cxn>
                    <a:cxn ang="0">
                      <a:pos x="530" y="0"/>
                    </a:cxn>
                  </a:cxnLst>
                  <a:rect l="0" t="0" r="r" b="b"/>
                  <a:pathLst>
                    <a:path w="531" h="1">
                      <a:moveTo>
                        <a:pt x="0" y="0"/>
                      </a:moveTo>
                      <a:cubicBezTo>
                        <a:pt x="0" y="0"/>
                        <a:pt x="0" y="0"/>
                        <a:pt x="0" y="0"/>
                      </a:cubicBezTo>
                      <a:cubicBezTo>
                        <a:pt x="0" y="1"/>
                        <a:pt x="0" y="1"/>
                        <a:pt x="0" y="1"/>
                      </a:cubicBezTo>
                      <a:cubicBezTo>
                        <a:pt x="0" y="0"/>
                        <a:pt x="0" y="0"/>
                        <a:pt x="0" y="0"/>
                      </a:cubicBezTo>
                      <a:moveTo>
                        <a:pt x="230" y="0"/>
                      </a:moveTo>
                      <a:cubicBezTo>
                        <a:pt x="228" y="0"/>
                        <a:pt x="228" y="0"/>
                        <a:pt x="228" y="0"/>
                      </a:cubicBezTo>
                      <a:cubicBezTo>
                        <a:pt x="228" y="1"/>
                        <a:pt x="228" y="1"/>
                        <a:pt x="228" y="1"/>
                      </a:cubicBezTo>
                      <a:cubicBezTo>
                        <a:pt x="230" y="1"/>
                        <a:pt x="230" y="1"/>
                        <a:pt x="230" y="1"/>
                      </a:cubicBezTo>
                      <a:cubicBezTo>
                        <a:pt x="230" y="0"/>
                        <a:pt x="230" y="0"/>
                        <a:pt x="230" y="0"/>
                      </a:cubicBezTo>
                      <a:moveTo>
                        <a:pt x="431" y="0"/>
                      </a:moveTo>
                      <a:cubicBezTo>
                        <a:pt x="426" y="0"/>
                        <a:pt x="426" y="0"/>
                        <a:pt x="426" y="0"/>
                      </a:cubicBezTo>
                      <a:cubicBezTo>
                        <a:pt x="426" y="1"/>
                        <a:pt x="426" y="1"/>
                        <a:pt x="426" y="1"/>
                      </a:cubicBezTo>
                      <a:cubicBezTo>
                        <a:pt x="431" y="1"/>
                        <a:pt x="431" y="1"/>
                        <a:pt x="431" y="1"/>
                      </a:cubicBezTo>
                      <a:cubicBezTo>
                        <a:pt x="431" y="0"/>
                        <a:pt x="431" y="0"/>
                        <a:pt x="431" y="0"/>
                      </a:cubicBezTo>
                      <a:moveTo>
                        <a:pt x="442" y="0"/>
                      </a:moveTo>
                      <a:cubicBezTo>
                        <a:pt x="436" y="0"/>
                        <a:pt x="436" y="0"/>
                        <a:pt x="436" y="0"/>
                      </a:cubicBezTo>
                      <a:cubicBezTo>
                        <a:pt x="436" y="1"/>
                        <a:pt x="436" y="1"/>
                        <a:pt x="436" y="1"/>
                      </a:cubicBezTo>
                      <a:cubicBezTo>
                        <a:pt x="442" y="1"/>
                        <a:pt x="442" y="1"/>
                        <a:pt x="442" y="1"/>
                      </a:cubicBezTo>
                      <a:cubicBezTo>
                        <a:pt x="442" y="0"/>
                        <a:pt x="442" y="0"/>
                        <a:pt x="442" y="0"/>
                      </a:cubicBezTo>
                      <a:moveTo>
                        <a:pt x="462" y="0"/>
                      </a:moveTo>
                      <a:cubicBezTo>
                        <a:pt x="458" y="0"/>
                        <a:pt x="458" y="0"/>
                        <a:pt x="458" y="0"/>
                      </a:cubicBezTo>
                      <a:cubicBezTo>
                        <a:pt x="458" y="0"/>
                        <a:pt x="458" y="0"/>
                        <a:pt x="459" y="1"/>
                      </a:cubicBezTo>
                      <a:cubicBezTo>
                        <a:pt x="462" y="1"/>
                        <a:pt x="462" y="1"/>
                        <a:pt x="462" y="1"/>
                      </a:cubicBezTo>
                      <a:cubicBezTo>
                        <a:pt x="462" y="0"/>
                        <a:pt x="462" y="0"/>
                        <a:pt x="462" y="0"/>
                      </a:cubicBezTo>
                      <a:moveTo>
                        <a:pt x="530" y="0"/>
                      </a:moveTo>
                      <a:cubicBezTo>
                        <a:pt x="530" y="0"/>
                        <a:pt x="530" y="0"/>
                        <a:pt x="530" y="0"/>
                      </a:cubicBezTo>
                      <a:cubicBezTo>
                        <a:pt x="530" y="1"/>
                        <a:pt x="530" y="1"/>
                        <a:pt x="530" y="1"/>
                      </a:cubicBezTo>
                      <a:cubicBezTo>
                        <a:pt x="531" y="1"/>
                        <a:pt x="531" y="1"/>
                        <a:pt x="531" y="1"/>
                      </a:cubicBezTo>
                      <a:cubicBezTo>
                        <a:pt x="530" y="0"/>
                        <a:pt x="530" y="0"/>
                        <a:pt x="53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1" name="Freeform 9"/>
                <p:cNvSpPr>
                  <a:spLocks noEditPoints="1"/>
                </p:cNvSpPr>
                <p:nvPr/>
              </p:nvSpPr>
              <p:spPr bwMode="auto">
                <a:xfrm>
                  <a:off x="-3755" y="2222"/>
                  <a:ext cx="74" cy="3"/>
                </a:xfrm>
                <a:custGeom>
                  <a:avLst/>
                  <a:gdLst/>
                  <a:ahLst/>
                  <a:cxnLst>
                    <a:cxn ang="0">
                      <a:pos x="0" y="0"/>
                    </a:cxn>
                    <a:cxn ang="0">
                      <a:pos x="0" y="0"/>
                    </a:cxn>
                    <a:cxn ang="0">
                      <a:pos x="0" y="1"/>
                    </a:cxn>
                    <a:cxn ang="0">
                      <a:pos x="0" y="1"/>
                    </a:cxn>
                    <a:cxn ang="0">
                      <a:pos x="0" y="0"/>
                    </a:cxn>
                    <a:cxn ang="0">
                      <a:pos x="31" y="0"/>
                    </a:cxn>
                    <a:cxn ang="0">
                      <a:pos x="31" y="0"/>
                    </a:cxn>
                  </a:cxnLst>
                  <a:rect l="0" t="0" r="r" b="b"/>
                  <a:pathLst>
                    <a:path w="31" h="1">
                      <a:moveTo>
                        <a:pt x="0" y="0"/>
                      </a:moveTo>
                      <a:cubicBezTo>
                        <a:pt x="0" y="0"/>
                        <a:pt x="0" y="0"/>
                        <a:pt x="0" y="0"/>
                      </a:cubicBezTo>
                      <a:cubicBezTo>
                        <a:pt x="0" y="0"/>
                        <a:pt x="0" y="0"/>
                        <a:pt x="0" y="1"/>
                      </a:cubicBezTo>
                      <a:cubicBezTo>
                        <a:pt x="0" y="1"/>
                        <a:pt x="0" y="1"/>
                        <a:pt x="0" y="1"/>
                      </a:cubicBezTo>
                      <a:cubicBezTo>
                        <a:pt x="0" y="0"/>
                        <a:pt x="0" y="0"/>
                        <a:pt x="0" y="0"/>
                      </a:cubicBezTo>
                      <a:moveTo>
                        <a:pt x="31" y="0"/>
                      </a:moveTo>
                      <a:cubicBezTo>
                        <a:pt x="31" y="0"/>
                        <a:pt x="31" y="0"/>
                        <a:pt x="3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2" name="Freeform 10"/>
                <p:cNvSpPr>
                  <a:spLocks noEditPoints="1"/>
                </p:cNvSpPr>
                <p:nvPr/>
              </p:nvSpPr>
              <p:spPr bwMode="auto">
                <a:xfrm>
                  <a:off x="-2263" y="1682"/>
                  <a:ext cx="1069" cy="2"/>
                </a:xfrm>
                <a:custGeom>
                  <a:avLst/>
                  <a:gdLst/>
                  <a:ahLst/>
                  <a:cxnLst>
                    <a:cxn ang="0">
                      <a:pos x="5" y="0"/>
                    </a:cxn>
                    <a:cxn ang="0">
                      <a:pos x="0" y="0"/>
                    </a:cxn>
                    <a:cxn ang="0">
                      <a:pos x="0" y="1"/>
                    </a:cxn>
                    <a:cxn ang="0">
                      <a:pos x="5" y="1"/>
                    </a:cxn>
                    <a:cxn ang="0">
                      <a:pos x="5" y="0"/>
                    </a:cxn>
                    <a:cxn ang="0">
                      <a:pos x="119" y="0"/>
                    </a:cxn>
                    <a:cxn ang="0">
                      <a:pos x="114" y="0"/>
                    </a:cxn>
                    <a:cxn ang="0">
                      <a:pos x="114" y="1"/>
                    </a:cxn>
                    <a:cxn ang="0">
                      <a:pos x="119" y="1"/>
                    </a:cxn>
                    <a:cxn ang="0">
                      <a:pos x="119" y="0"/>
                    </a:cxn>
                    <a:cxn ang="0">
                      <a:pos x="167" y="0"/>
                    </a:cxn>
                    <a:cxn ang="0">
                      <a:pos x="166" y="0"/>
                    </a:cxn>
                    <a:cxn ang="0">
                      <a:pos x="166" y="1"/>
                    </a:cxn>
                    <a:cxn ang="0">
                      <a:pos x="167" y="1"/>
                    </a:cxn>
                    <a:cxn ang="0">
                      <a:pos x="167" y="0"/>
                    </a:cxn>
                    <a:cxn ang="0">
                      <a:pos x="223" y="0"/>
                    </a:cxn>
                    <a:cxn ang="0">
                      <a:pos x="218" y="0"/>
                    </a:cxn>
                    <a:cxn ang="0">
                      <a:pos x="218" y="1"/>
                    </a:cxn>
                    <a:cxn ang="0">
                      <a:pos x="223" y="1"/>
                    </a:cxn>
                    <a:cxn ang="0">
                      <a:pos x="223" y="0"/>
                    </a:cxn>
                    <a:cxn ang="0">
                      <a:pos x="327" y="0"/>
                    </a:cxn>
                    <a:cxn ang="0">
                      <a:pos x="326" y="0"/>
                    </a:cxn>
                    <a:cxn ang="0">
                      <a:pos x="327" y="1"/>
                    </a:cxn>
                    <a:cxn ang="0">
                      <a:pos x="327" y="1"/>
                    </a:cxn>
                    <a:cxn ang="0">
                      <a:pos x="327" y="0"/>
                    </a:cxn>
                    <a:cxn ang="0">
                      <a:pos x="431" y="0"/>
                    </a:cxn>
                    <a:cxn ang="0">
                      <a:pos x="426" y="0"/>
                    </a:cxn>
                    <a:cxn ang="0">
                      <a:pos x="426" y="1"/>
                    </a:cxn>
                    <a:cxn ang="0">
                      <a:pos x="431" y="1"/>
                    </a:cxn>
                    <a:cxn ang="0">
                      <a:pos x="431" y="0"/>
                    </a:cxn>
                    <a:cxn ang="0">
                      <a:pos x="442" y="0"/>
                    </a:cxn>
                    <a:cxn ang="0">
                      <a:pos x="437" y="0"/>
                    </a:cxn>
                    <a:cxn ang="0">
                      <a:pos x="437" y="1"/>
                    </a:cxn>
                    <a:cxn ang="0">
                      <a:pos x="442" y="1"/>
                    </a:cxn>
                    <a:cxn ang="0">
                      <a:pos x="442" y="0"/>
                    </a:cxn>
                    <a:cxn ang="0">
                      <a:pos x="447" y="0"/>
                    </a:cxn>
                    <a:cxn ang="0">
                      <a:pos x="447" y="0"/>
                    </a:cxn>
                    <a:cxn ang="0">
                      <a:pos x="447" y="1"/>
                    </a:cxn>
                    <a:cxn ang="0">
                      <a:pos x="449" y="1"/>
                    </a:cxn>
                    <a:cxn ang="0">
                      <a:pos x="447" y="0"/>
                    </a:cxn>
                    <a:cxn ang="0">
                      <a:pos x="452" y="0"/>
                    </a:cxn>
                    <a:cxn ang="0">
                      <a:pos x="450" y="0"/>
                    </a:cxn>
                    <a:cxn ang="0">
                      <a:pos x="451" y="1"/>
                    </a:cxn>
                    <a:cxn ang="0">
                      <a:pos x="452" y="1"/>
                    </a:cxn>
                    <a:cxn ang="0">
                      <a:pos x="452" y="0"/>
                    </a:cxn>
                  </a:cxnLst>
                  <a:rect l="0" t="0" r="r" b="b"/>
                  <a:pathLst>
                    <a:path w="452" h="1">
                      <a:moveTo>
                        <a:pt x="5" y="0"/>
                      </a:moveTo>
                      <a:cubicBezTo>
                        <a:pt x="0" y="0"/>
                        <a:pt x="0" y="0"/>
                        <a:pt x="0" y="0"/>
                      </a:cubicBezTo>
                      <a:cubicBezTo>
                        <a:pt x="0" y="1"/>
                        <a:pt x="0" y="1"/>
                        <a:pt x="0" y="1"/>
                      </a:cubicBezTo>
                      <a:cubicBezTo>
                        <a:pt x="5" y="1"/>
                        <a:pt x="5" y="1"/>
                        <a:pt x="5" y="1"/>
                      </a:cubicBezTo>
                      <a:cubicBezTo>
                        <a:pt x="5" y="0"/>
                        <a:pt x="5" y="0"/>
                        <a:pt x="5" y="0"/>
                      </a:cubicBezTo>
                      <a:moveTo>
                        <a:pt x="119" y="0"/>
                      </a:moveTo>
                      <a:cubicBezTo>
                        <a:pt x="114" y="0"/>
                        <a:pt x="114" y="0"/>
                        <a:pt x="114" y="0"/>
                      </a:cubicBezTo>
                      <a:cubicBezTo>
                        <a:pt x="114" y="1"/>
                        <a:pt x="114" y="1"/>
                        <a:pt x="114" y="1"/>
                      </a:cubicBezTo>
                      <a:cubicBezTo>
                        <a:pt x="119" y="1"/>
                        <a:pt x="119" y="1"/>
                        <a:pt x="119" y="1"/>
                      </a:cubicBezTo>
                      <a:cubicBezTo>
                        <a:pt x="119" y="0"/>
                        <a:pt x="119" y="0"/>
                        <a:pt x="119" y="0"/>
                      </a:cubicBezTo>
                      <a:moveTo>
                        <a:pt x="167" y="0"/>
                      </a:moveTo>
                      <a:cubicBezTo>
                        <a:pt x="166" y="0"/>
                        <a:pt x="166" y="0"/>
                        <a:pt x="166" y="0"/>
                      </a:cubicBezTo>
                      <a:cubicBezTo>
                        <a:pt x="166" y="1"/>
                        <a:pt x="166" y="1"/>
                        <a:pt x="166" y="1"/>
                      </a:cubicBezTo>
                      <a:cubicBezTo>
                        <a:pt x="167" y="1"/>
                        <a:pt x="167" y="1"/>
                        <a:pt x="167" y="1"/>
                      </a:cubicBezTo>
                      <a:cubicBezTo>
                        <a:pt x="167" y="1"/>
                        <a:pt x="167" y="1"/>
                        <a:pt x="167" y="0"/>
                      </a:cubicBezTo>
                      <a:moveTo>
                        <a:pt x="223" y="0"/>
                      </a:moveTo>
                      <a:cubicBezTo>
                        <a:pt x="218" y="0"/>
                        <a:pt x="218" y="0"/>
                        <a:pt x="218" y="0"/>
                      </a:cubicBezTo>
                      <a:cubicBezTo>
                        <a:pt x="218" y="1"/>
                        <a:pt x="218" y="1"/>
                        <a:pt x="218" y="1"/>
                      </a:cubicBezTo>
                      <a:cubicBezTo>
                        <a:pt x="223" y="1"/>
                        <a:pt x="223" y="1"/>
                        <a:pt x="223" y="1"/>
                      </a:cubicBezTo>
                      <a:cubicBezTo>
                        <a:pt x="223" y="0"/>
                        <a:pt x="223" y="0"/>
                        <a:pt x="223" y="0"/>
                      </a:cubicBezTo>
                      <a:moveTo>
                        <a:pt x="327" y="0"/>
                      </a:moveTo>
                      <a:cubicBezTo>
                        <a:pt x="326" y="0"/>
                        <a:pt x="326" y="0"/>
                        <a:pt x="326" y="0"/>
                      </a:cubicBezTo>
                      <a:cubicBezTo>
                        <a:pt x="327" y="1"/>
                        <a:pt x="327" y="1"/>
                        <a:pt x="327" y="1"/>
                      </a:cubicBezTo>
                      <a:cubicBezTo>
                        <a:pt x="327" y="1"/>
                        <a:pt x="327" y="1"/>
                        <a:pt x="327" y="1"/>
                      </a:cubicBezTo>
                      <a:cubicBezTo>
                        <a:pt x="327" y="0"/>
                        <a:pt x="327" y="0"/>
                        <a:pt x="327" y="0"/>
                      </a:cubicBezTo>
                      <a:moveTo>
                        <a:pt x="431" y="0"/>
                      </a:moveTo>
                      <a:cubicBezTo>
                        <a:pt x="426" y="0"/>
                        <a:pt x="426" y="0"/>
                        <a:pt x="426" y="0"/>
                      </a:cubicBezTo>
                      <a:cubicBezTo>
                        <a:pt x="426" y="1"/>
                        <a:pt x="426" y="1"/>
                        <a:pt x="426" y="1"/>
                      </a:cubicBezTo>
                      <a:cubicBezTo>
                        <a:pt x="431" y="1"/>
                        <a:pt x="431" y="1"/>
                        <a:pt x="431" y="1"/>
                      </a:cubicBezTo>
                      <a:cubicBezTo>
                        <a:pt x="431" y="0"/>
                        <a:pt x="431" y="0"/>
                        <a:pt x="431" y="0"/>
                      </a:cubicBezTo>
                      <a:moveTo>
                        <a:pt x="442" y="0"/>
                      </a:moveTo>
                      <a:cubicBezTo>
                        <a:pt x="437" y="0"/>
                        <a:pt x="437" y="0"/>
                        <a:pt x="437" y="0"/>
                      </a:cubicBezTo>
                      <a:cubicBezTo>
                        <a:pt x="437" y="1"/>
                        <a:pt x="437" y="1"/>
                        <a:pt x="437" y="1"/>
                      </a:cubicBezTo>
                      <a:cubicBezTo>
                        <a:pt x="442" y="1"/>
                        <a:pt x="442" y="1"/>
                        <a:pt x="442" y="1"/>
                      </a:cubicBezTo>
                      <a:cubicBezTo>
                        <a:pt x="442" y="0"/>
                        <a:pt x="442" y="0"/>
                        <a:pt x="442" y="0"/>
                      </a:cubicBezTo>
                      <a:moveTo>
                        <a:pt x="447" y="0"/>
                      </a:moveTo>
                      <a:cubicBezTo>
                        <a:pt x="447" y="0"/>
                        <a:pt x="447" y="0"/>
                        <a:pt x="447" y="0"/>
                      </a:cubicBezTo>
                      <a:cubicBezTo>
                        <a:pt x="447" y="1"/>
                        <a:pt x="447" y="1"/>
                        <a:pt x="447" y="1"/>
                      </a:cubicBezTo>
                      <a:cubicBezTo>
                        <a:pt x="449" y="1"/>
                        <a:pt x="449" y="1"/>
                        <a:pt x="449" y="1"/>
                      </a:cubicBezTo>
                      <a:cubicBezTo>
                        <a:pt x="449" y="1"/>
                        <a:pt x="448" y="1"/>
                        <a:pt x="447" y="0"/>
                      </a:cubicBezTo>
                      <a:moveTo>
                        <a:pt x="452" y="0"/>
                      </a:moveTo>
                      <a:cubicBezTo>
                        <a:pt x="450" y="0"/>
                        <a:pt x="450" y="0"/>
                        <a:pt x="450" y="0"/>
                      </a:cubicBezTo>
                      <a:cubicBezTo>
                        <a:pt x="450" y="1"/>
                        <a:pt x="451" y="1"/>
                        <a:pt x="451" y="1"/>
                      </a:cubicBezTo>
                      <a:cubicBezTo>
                        <a:pt x="452" y="1"/>
                        <a:pt x="452" y="1"/>
                        <a:pt x="452" y="1"/>
                      </a:cubicBezTo>
                      <a:cubicBezTo>
                        <a:pt x="452" y="0"/>
                        <a:pt x="452" y="0"/>
                        <a:pt x="45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3" name="Freeform 11"/>
                <p:cNvSpPr>
                  <a:spLocks noEditPoints="1"/>
                </p:cNvSpPr>
                <p:nvPr/>
              </p:nvSpPr>
              <p:spPr bwMode="auto">
                <a:xfrm>
                  <a:off x="-3519" y="1682"/>
                  <a:ext cx="531" cy="2"/>
                </a:xfrm>
                <a:custGeom>
                  <a:avLst/>
                  <a:gdLst/>
                  <a:ahLst/>
                  <a:cxnLst>
                    <a:cxn ang="0">
                      <a:pos x="5" y="1"/>
                    </a:cxn>
                    <a:cxn ang="0">
                      <a:pos x="5" y="1"/>
                    </a:cxn>
                    <a:cxn ang="0">
                      <a:pos x="5" y="1"/>
                    </a:cxn>
                    <a:cxn ang="0">
                      <a:pos x="5" y="1"/>
                    </a:cxn>
                    <a:cxn ang="0">
                      <a:pos x="3" y="0"/>
                    </a:cxn>
                    <a:cxn ang="0">
                      <a:pos x="0" y="0"/>
                    </a:cxn>
                    <a:cxn ang="0">
                      <a:pos x="0" y="1"/>
                    </a:cxn>
                    <a:cxn ang="0">
                      <a:pos x="2" y="1"/>
                    </a:cxn>
                    <a:cxn ang="0">
                      <a:pos x="3" y="0"/>
                    </a:cxn>
                    <a:cxn ang="0">
                      <a:pos x="88" y="0"/>
                    </a:cxn>
                    <a:cxn ang="0">
                      <a:pos x="88" y="0"/>
                    </a:cxn>
                    <a:cxn ang="0">
                      <a:pos x="88" y="1"/>
                    </a:cxn>
                    <a:cxn ang="0">
                      <a:pos x="88" y="1"/>
                    </a:cxn>
                    <a:cxn ang="0">
                      <a:pos x="88" y="0"/>
                    </a:cxn>
                    <a:cxn ang="0">
                      <a:pos x="224" y="0"/>
                    </a:cxn>
                    <a:cxn ang="0">
                      <a:pos x="223" y="0"/>
                    </a:cxn>
                    <a:cxn ang="0">
                      <a:pos x="224" y="1"/>
                    </a:cxn>
                    <a:cxn ang="0">
                      <a:pos x="224" y="0"/>
                    </a:cxn>
                  </a:cxnLst>
                  <a:rect l="0" t="0" r="r" b="b"/>
                  <a:pathLst>
                    <a:path w="224" h="1">
                      <a:moveTo>
                        <a:pt x="5" y="1"/>
                      </a:moveTo>
                      <a:cubicBezTo>
                        <a:pt x="5" y="1"/>
                        <a:pt x="5" y="1"/>
                        <a:pt x="5" y="1"/>
                      </a:cubicBezTo>
                      <a:cubicBezTo>
                        <a:pt x="5" y="1"/>
                        <a:pt x="5" y="1"/>
                        <a:pt x="5" y="1"/>
                      </a:cubicBezTo>
                      <a:cubicBezTo>
                        <a:pt x="5" y="1"/>
                        <a:pt x="5" y="1"/>
                        <a:pt x="5" y="1"/>
                      </a:cubicBezTo>
                      <a:moveTo>
                        <a:pt x="3" y="0"/>
                      </a:moveTo>
                      <a:cubicBezTo>
                        <a:pt x="0" y="0"/>
                        <a:pt x="0" y="0"/>
                        <a:pt x="0" y="0"/>
                      </a:cubicBezTo>
                      <a:cubicBezTo>
                        <a:pt x="0" y="1"/>
                        <a:pt x="0" y="1"/>
                        <a:pt x="0" y="1"/>
                      </a:cubicBezTo>
                      <a:cubicBezTo>
                        <a:pt x="2" y="1"/>
                        <a:pt x="2" y="1"/>
                        <a:pt x="2" y="1"/>
                      </a:cubicBezTo>
                      <a:cubicBezTo>
                        <a:pt x="3" y="1"/>
                        <a:pt x="3" y="1"/>
                        <a:pt x="3" y="0"/>
                      </a:cubicBezTo>
                      <a:moveTo>
                        <a:pt x="88" y="0"/>
                      </a:moveTo>
                      <a:cubicBezTo>
                        <a:pt x="88" y="0"/>
                        <a:pt x="88" y="0"/>
                        <a:pt x="88" y="0"/>
                      </a:cubicBezTo>
                      <a:cubicBezTo>
                        <a:pt x="88" y="1"/>
                        <a:pt x="88" y="1"/>
                        <a:pt x="88" y="1"/>
                      </a:cubicBezTo>
                      <a:cubicBezTo>
                        <a:pt x="88" y="1"/>
                        <a:pt x="88" y="1"/>
                        <a:pt x="88" y="1"/>
                      </a:cubicBezTo>
                      <a:cubicBezTo>
                        <a:pt x="88" y="0"/>
                        <a:pt x="88" y="0"/>
                        <a:pt x="88" y="0"/>
                      </a:cubicBezTo>
                      <a:moveTo>
                        <a:pt x="224" y="0"/>
                      </a:moveTo>
                      <a:cubicBezTo>
                        <a:pt x="223" y="0"/>
                        <a:pt x="223" y="0"/>
                        <a:pt x="223" y="0"/>
                      </a:cubicBezTo>
                      <a:cubicBezTo>
                        <a:pt x="223" y="1"/>
                        <a:pt x="224" y="1"/>
                        <a:pt x="224" y="1"/>
                      </a:cubicBezTo>
                      <a:cubicBezTo>
                        <a:pt x="224" y="0"/>
                        <a:pt x="224" y="0"/>
                        <a:pt x="224"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4" name="Freeform 12"/>
                <p:cNvSpPr>
                  <a:spLocks/>
                </p:cNvSpPr>
                <p:nvPr/>
              </p:nvSpPr>
              <p:spPr bwMode="auto">
                <a:xfrm>
                  <a:off x="-1232" y="1987"/>
                  <a:ext cx="133" cy="270"/>
                </a:xfrm>
                <a:custGeom>
                  <a:avLst/>
                  <a:gdLst/>
                  <a:ahLst/>
                  <a:cxnLst>
                    <a:cxn ang="0">
                      <a:pos x="2" y="0"/>
                    </a:cxn>
                    <a:cxn ang="0">
                      <a:pos x="0" y="0"/>
                    </a:cxn>
                    <a:cxn ang="0">
                      <a:pos x="48" y="100"/>
                    </a:cxn>
                    <a:cxn ang="0">
                      <a:pos x="48" y="100"/>
                    </a:cxn>
                    <a:cxn ang="0">
                      <a:pos x="48" y="100"/>
                    </a:cxn>
                    <a:cxn ang="0">
                      <a:pos x="49" y="103"/>
                    </a:cxn>
                    <a:cxn ang="0">
                      <a:pos x="54" y="114"/>
                    </a:cxn>
                    <a:cxn ang="0">
                      <a:pos x="56" y="114"/>
                    </a:cxn>
                    <a:cxn ang="0">
                      <a:pos x="51" y="101"/>
                    </a:cxn>
                    <a:cxn ang="0">
                      <a:pos x="49" y="101"/>
                    </a:cxn>
                    <a:cxn ang="0">
                      <a:pos x="49" y="100"/>
                    </a:cxn>
                    <a:cxn ang="0">
                      <a:pos x="50" y="100"/>
                    </a:cxn>
                    <a:cxn ang="0">
                      <a:pos x="50" y="99"/>
                    </a:cxn>
                    <a:cxn ang="0">
                      <a:pos x="50" y="99"/>
                    </a:cxn>
                    <a:cxn ang="0">
                      <a:pos x="2" y="0"/>
                    </a:cxn>
                  </a:cxnLst>
                  <a:rect l="0" t="0" r="r" b="b"/>
                  <a:pathLst>
                    <a:path w="56" h="114">
                      <a:moveTo>
                        <a:pt x="2" y="0"/>
                      </a:moveTo>
                      <a:cubicBezTo>
                        <a:pt x="0" y="0"/>
                        <a:pt x="0" y="0"/>
                        <a:pt x="0" y="0"/>
                      </a:cubicBezTo>
                      <a:cubicBezTo>
                        <a:pt x="18" y="29"/>
                        <a:pt x="35" y="62"/>
                        <a:pt x="48" y="100"/>
                      </a:cubicBezTo>
                      <a:cubicBezTo>
                        <a:pt x="48" y="100"/>
                        <a:pt x="48" y="100"/>
                        <a:pt x="48" y="100"/>
                      </a:cubicBezTo>
                      <a:cubicBezTo>
                        <a:pt x="48" y="100"/>
                        <a:pt x="48" y="100"/>
                        <a:pt x="48" y="100"/>
                      </a:cubicBezTo>
                      <a:cubicBezTo>
                        <a:pt x="48" y="100"/>
                        <a:pt x="48" y="101"/>
                        <a:pt x="49" y="103"/>
                      </a:cubicBezTo>
                      <a:cubicBezTo>
                        <a:pt x="50" y="105"/>
                        <a:pt x="52" y="109"/>
                        <a:pt x="54" y="114"/>
                      </a:cubicBezTo>
                      <a:cubicBezTo>
                        <a:pt x="56" y="114"/>
                        <a:pt x="56" y="114"/>
                        <a:pt x="56" y="114"/>
                      </a:cubicBezTo>
                      <a:cubicBezTo>
                        <a:pt x="54" y="107"/>
                        <a:pt x="52" y="103"/>
                        <a:pt x="51" y="101"/>
                      </a:cubicBezTo>
                      <a:cubicBezTo>
                        <a:pt x="49" y="101"/>
                        <a:pt x="49" y="101"/>
                        <a:pt x="49" y="101"/>
                      </a:cubicBezTo>
                      <a:cubicBezTo>
                        <a:pt x="49" y="100"/>
                        <a:pt x="49" y="100"/>
                        <a:pt x="49" y="100"/>
                      </a:cubicBezTo>
                      <a:cubicBezTo>
                        <a:pt x="50" y="100"/>
                        <a:pt x="50" y="100"/>
                        <a:pt x="50" y="100"/>
                      </a:cubicBezTo>
                      <a:cubicBezTo>
                        <a:pt x="50" y="99"/>
                        <a:pt x="50" y="99"/>
                        <a:pt x="50" y="99"/>
                      </a:cubicBezTo>
                      <a:cubicBezTo>
                        <a:pt x="50" y="99"/>
                        <a:pt x="50" y="99"/>
                        <a:pt x="50" y="99"/>
                      </a:cubicBezTo>
                      <a:cubicBezTo>
                        <a:pt x="37" y="62"/>
                        <a:pt x="20" y="29"/>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5" name="Freeform 13"/>
                <p:cNvSpPr>
                  <a:spLocks/>
                </p:cNvSpPr>
                <p:nvPr/>
              </p:nvSpPr>
              <p:spPr bwMode="auto">
                <a:xfrm>
                  <a:off x="-1116" y="2222"/>
                  <a:ext cx="5" cy="3"/>
                </a:xfrm>
                <a:custGeom>
                  <a:avLst/>
                  <a:gdLst/>
                  <a:ahLst/>
                  <a:cxnLst>
                    <a:cxn ang="0">
                      <a:pos x="1" y="0"/>
                    </a:cxn>
                    <a:cxn ang="0">
                      <a:pos x="0" y="0"/>
                    </a:cxn>
                    <a:cxn ang="0">
                      <a:pos x="0" y="1"/>
                    </a:cxn>
                    <a:cxn ang="0">
                      <a:pos x="2" y="1"/>
                    </a:cxn>
                    <a:cxn ang="0">
                      <a:pos x="1" y="0"/>
                    </a:cxn>
                  </a:cxnLst>
                  <a:rect l="0" t="0" r="r" b="b"/>
                  <a:pathLst>
                    <a:path w="2" h="1">
                      <a:moveTo>
                        <a:pt x="1" y="0"/>
                      </a:moveTo>
                      <a:cubicBezTo>
                        <a:pt x="0" y="0"/>
                        <a:pt x="0" y="0"/>
                        <a:pt x="0" y="0"/>
                      </a:cubicBezTo>
                      <a:cubicBezTo>
                        <a:pt x="0" y="1"/>
                        <a:pt x="0" y="1"/>
                        <a:pt x="0" y="1"/>
                      </a:cubicBezTo>
                      <a:cubicBezTo>
                        <a:pt x="2" y="1"/>
                        <a:pt x="2" y="1"/>
                        <a:pt x="2"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6" name="Freeform 14"/>
                <p:cNvSpPr>
                  <a:spLocks noEditPoints="1"/>
                </p:cNvSpPr>
                <p:nvPr/>
              </p:nvSpPr>
              <p:spPr bwMode="auto">
                <a:xfrm>
                  <a:off x="-1103" y="2260"/>
                  <a:ext cx="171" cy="1016"/>
                </a:xfrm>
                <a:custGeom>
                  <a:avLst/>
                  <a:gdLst/>
                  <a:ahLst/>
                  <a:cxnLst>
                    <a:cxn ang="0">
                      <a:pos x="55" y="343"/>
                    </a:cxn>
                    <a:cxn ang="0">
                      <a:pos x="53" y="343"/>
                    </a:cxn>
                    <a:cxn ang="0">
                      <a:pos x="53" y="343"/>
                    </a:cxn>
                    <a:cxn ang="0">
                      <a:pos x="62" y="394"/>
                    </a:cxn>
                    <a:cxn ang="0">
                      <a:pos x="70" y="429"/>
                    </a:cxn>
                    <a:cxn ang="0">
                      <a:pos x="72" y="429"/>
                    </a:cxn>
                    <a:cxn ang="0">
                      <a:pos x="60" y="374"/>
                    </a:cxn>
                    <a:cxn ang="0">
                      <a:pos x="57" y="352"/>
                    </a:cxn>
                    <a:cxn ang="0">
                      <a:pos x="55" y="343"/>
                    </a:cxn>
                    <a:cxn ang="0">
                      <a:pos x="34" y="255"/>
                    </a:cxn>
                    <a:cxn ang="0">
                      <a:pos x="32" y="255"/>
                    </a:cxn>
                    <a:cxn ang="0">
                      <a:pos x="39" y="292"/>
                    </a:cxn>
                    <a:cxn ang="0">
                      <a:pos x="46" y="324"/>
                    </a:cxn>
                    <a:cxn ang="0">
                      <a:pos x="50" y="336"/>
                    </a:cxn>
                    <a:cxn ang="0">
                      <a:pos x="52" y="342"/>
                    </a:cxn>
                    <a:cxn ang="0">
                      <a:pos x="55" y="342"/>
                    </a:cxn>
                    <a:cxn ang="0">
                      <a:pos x="52" y="336"/>
                    </a:cxn>
                    <a:cxn ang="0">
                      <a:pos x="40" y="284"/>
                    </a:cxn>
                    <a:cxn ang="0">
                      <a:pos x="35" y="259"/>
                    </a:cxn>
                    <a:cxn ang="0">
                      <a:pos x="34" y="255"/>
                    </a:cxn>
                    <a:cxn ang="0">
                      <a:pos x="32" y="233"/>
                    </a:cxn>
                    <a:cxn ang="0">
                      <a:pos x="30" y="233"/>
                    </a:cxn>
                    <a:cxn ang="0">
                      <a:pos x="31" y="249"/>
                    </a:cxn>
                    <a:cxn ang="0">
                      <a:pos x="31" y="249"/>
                    </a:cxn>
                    <a:cxn ang="0">
                      <a:pos x="32" y="254"/>
                    </a:cxn>
                    <a:cxn ang="0">
                      <a:pos x="32" y="254"/>
                    </a:cxn>
                    <a:cxn ang="0">
                      <a:pos x="34" y="254"/>
                    </a:cxn>
                    <a:cxn ang="0">
                      <a:pos x="33" y="249"/>
                    </a:cxn>
                    <a:cxn ang="0">
                      <a:pos x="33" y="249"/>
                    </a:cxn>
                    <a:cxn ang="0">
                      <a:pos x="32" y="233"/>
                    </a:cxn>
                    <a:cxn ang="0">
                      <a:pos x="25" y="102"/>
                    </a:cxn>
                    <a:cxn ang="0">
                      <a:pos x="23" y="102"/>
                    </a:cxn>
                    <a:cxn ang="0">
                      <a:pos x="22" y="112"/>
                    </a:cxn>
                    <a:cxn ang="0">
                      <a:pos x="22" y="112"/>
                    </a:cxn>
                    <a:cxn ang="0">
                      <a:pos x="30" y="232"/>
                    </a:cxn>
                    <a:cxn ang="0">
                      <a:pos x="32" y="232"/>
                    </a:cxn>
                    <a:cxn ang="0">
                      <a:pos x="24" y="113"/>
                    </a:cxn>
                    <a:cxn ang="0">
                      <a:pos x="25" y="102"/>
                    </a:cxn>
                    <a:cxn ang="0">
                      <a:pos x="3" y="0"/>
                    </a:cxn>
                    <a:cxn ang="0">
                      <a:pos x="0" y="0"/>
                    </a:cxn>
                    <a:cxn ang="0">
                      <a:pos x="23" y="95"/>
                    </a:cxn>
                    <a:cxn ang="0">
                      <a:pos x="23" y="101"/>
                    </a:cxn>
                    <a:cxn ang="0">
                      <a:pos x="25" y="101"/>
                    </a:cxn>
                    <a:cxn ang="0">
                      <a:pos x="25" y="95"/>
                    </a:cxn>
                    <a:cxn ang="0">
                      <a:pos x="3" y="0"/>
                    </a:cxn>
                  </a:cxnLst>
                  <a:rect l="0" t="0" r="r" b="b"/>
                  <a:pathLst>
                    <a:path w="72" h="429">
                      <a:moveTo>
                        <a:pt x="55" y="343"/>
                      </a:moveTo>
                      <a:cubicBezTo>
                        <a:pt x="53" y="343"/>
                        <a:pt x="53" y="343"/>
                        <a:pt x="53" y="343"/>
                      </a:cubicBezTo>
                      <a:cubicBezTo>
                        <a:pt x="53" y="343"/>
                        <a:pt x="53" y="343"/>
                        <a:pt x="53" y="343"/>
                      </a:cubicBezTo>
                      <a:cubicBezTo>
                        <a:pt x="54" y="346"/>
                        <a:pt x="57" y="369"/>
                        <a:pt x="62" y="394"/>
                      </a:cubicBezTo>
                      <a:cubicBezTo>
                        <a:pt x="64" y="406"/>
                        <a:pt x="67" y="418"/>
                        <a:pt x="70" y="429"/>
                      </a:cubicBezTo>
                      <a:cubicBezTo>
                        <a:pt x="72" y="429"/>
                        <a:pt x="72" y="429"/>
                        <a:pt x="72" y="429"/>
                      </a:cubicBezTo>
                      <a:cubicBezTo>
                        <a:pt x="67" y="411"/>
                        <a:pt x="63" y="391"/>
                        <a:pt x="60" y="374"/>
                      </a:cubicBezTo>
                      <a:cubicBezTo>
                        <a:pt x="59" y="365"/>
                        <a:pt x="57" y="357"/>
                        <a:pt x="57" y="352"/>
                      </a:cubicBezTo>
                      <a:cubicBezTo>
                        <a:pt x="56" y="347"/>
                        <a:pt x="55" y="344"/>
                        <a:pt x="55" y="343"/>
                      </a:cubicBezTo>
                      <a:moveTo>
                        <a:pt x="34" y="255"/>
                      </a:moveTo>
                      <a:cubicBezTo>
                        <a:pt x="32" y="255"/>
                        <a:pt x="32" y="255"/>
                        <a:pt x="32" y="255"/>
                      </a:cubicBezTo>
                      <a:cubicBezTo>
                        <a:pt x="34" y="263"/>
                        <a:pt x="36" y="277"/>
                        <a:pt x="39" y="292"/>
                      </a:cubicBezTo>
                      <a:cubicBezTo>
                        <a:pt x="42" y="303"/>
                        <a:pt x="44" y="315"/>
                        <a:pt x="46" y="324"/>
                      </a:cubicBezTo>
                      <a:cubicBezTo>
                        <a:pt x="48" y="329"/>
                        <a:pt x="49" y="333"/>
                        <a:pt x="50" y="336"/>
                      </a:cubicBezTo>
                      <a:cubicBezTo>
                        <a:pt x="51" y="339"/>
                        <a:pt x="52" y="340"/>
                        <a:pt x="52" y="342"/>
                      </a:cubicBezTo>
                      <a:cubicBezTo>
                        <a:pt x="55" y="342"/>
                        <a:pt x="55" y="342"/>
                        <a:pt x="55" y="342"/>
                      </a:cubicBezTo>
                      <a:cubicBezTo>
                        <a:pt x="54" y="341"/>
                        <a:pt x="53" y="338"/>
                        <a:pt x="52" y="336"/>
                      </a:cubicBezTo>
                      <a:cubicBezTo>
                        <a:pt x="48" y="324"/>
                        <a:pt x="43" y="303"/>
                        <a:pt x="40" y="284"/>
                      </a:cubicBezTo>
                      <a:cubicBezTo>
                        <a:pt x="38" y="274"/>
                        <a:pt x="36" y="266"/>
                        <a:pt x="35" y="259"/>
                      </a:cubicBezTo>
                      <a:cubicBezTo>
                        <a:pt x="35" y="258"/>
                        <a:pt x="35" y="256"/>
                        <a:pt x="34" y="255"/>
                      </a:cubicBezTo>
                      <a:moveTo>
                        <a:pt x="32" y="233"/>
                      </a:moveTo>
                      <a:cubicBezTo>
                        <a:pt x="30" y="233"/>
                        <a:pt x="30" y="233"/>
                        <a:pt x="30" y="233"/>
                      </a:cubicBezTo>
                      <a:cubicBezTo>
                        <a:pt x="31" y="249"/>
                        <a:pt x="31" y="249"/>
                        <a:pt x="31" y="249"/>
                      </a:cubicBezTo>
                      <a:cubicBezTo>
                        <a:pt x="31" y="249"/>
                        <a:pt x="31" y="249"/>
                        <a:pt x="31" y="249"/>
                      </a:cubicBezTo>
                      <a:cubicBezTo>
                        <a:pt x="31" y="249"/>
                        <a:pt x="32" y="251"/>
                        <a:pt x="32" y="254"/>
                      </a:cubicBezTo>
                      <a:cubicBezTo>
                        <a:pt x="32" y="254"/>
                        <a:pt x="32" y="254"/>
                        <a:pt x="32" y="254"/>
                      </a:cubicBezTo>
                      <a:cubicBezTo>
                        <a:pt x="34" y="254"/>
                        <a:pt x="34" y="254"/>
                        <a:pt x="34" y="254"/>
                      </a:cubicBezTo>
                      <a:cubicBezTo>
                        <a:pt x="34" y="251"/>
                        <a:pt x="33" y="249"/>
                        <a:pt x="33" y="249"/>
                      </a:cubicBezTo>
                      <a:cubicBezTo>
                        <a:pt x="33" y="249"/>
                        <a:pt x="33" y="249"/>
                        <a:pt x="33" y="249"/>
                      </a:cubicBezTo>
                      <a:cubicBezTo>
                        <a:pt x="32" y="233"/>
                        <a:pt x="32" y="233"/>
                        <a:pt x="32" y="233"/>
                      </a:cubicBezTo>
                      <a:moveTo>
                        <a:pt x="25" y="102"/>
                      </a:moveTo>
                      <a:cubicBezTo>
                        <a:pt x="23" y="102"/>
                        <a:pt x="23" y="102"/>
                        <a:pt x="23" y="102"/>
                      </a:cubicBezTo>
                      <a:cubicBezTo>
                        <a:pt x="23" y="105"/>
                        <a:pt x="22" y="109"/>
                        <a:pt x="22" y="112"/>
                      </a:cubicBezTo>
                      <a:cubicBezTo>
                        <a:pt x="22" y="112"/>
                        <a:pt x="22" y="112"/>
                        <a:pt x="22" y="112"/>
                      </a:cubicBezTo>
                      <a:cubicBezTo>
                        <a:pt x="30" y="232"/>
                        <a:pt x="30" y="232"/>
                        <a:pt x="30" y="232"/>
                      </a:cubicBezTo>
                      <a:cubicBezTo>
                        <a:pt x="32" y="232"/>
                        <a:pt x="32" y="232"/>
                        <a:pt x="32" y="232"/>
                      </a:cubicBezTo>
                      <a:cubicBezTo>
                        <a:pt x="24" y="113"/>
                        <a:pt x="24" y="113"/>
                        <a:pt x="24" y="113"/>
                      </a:cubicBezTo>
                      <a:cubicBezTo>
                        <a:pt x="24" y="109"/>
                        <a:pt x="25" y="106"/>
                        <a:pt x="25" y="102"/>
                      </a:cubicBezTo>
                      <a:moveTo>
                        <a:pt x="3" y="0"/>
                      </a:moveTo>
                      <a:cubicBezTo>
                        <a:pt x="0" y="0"/>
                        <a:pt x="0" y="0"/>
                        <a:pt x="0" y="0"/>
                      </a:cubicBezTo>
                      <a:cubicBezTo>
                        <a:pt x="9" y="20"/>
                        <a:pt x="23" y="60"/>
                        <a:pt x="23" y="95"/>
                      </a:cubicBezTo>
                      <a:cubicBezTo>
                        <a:pt x="23" y="97"/>
                        <a:pt x="23" y="99"/>
                        <a:pt x="23" y="101"/>
                      </a:cubicBezTo>
                      <a:cubicBezTo>
                        <a:pt x="25" y="101"/>
                        <a:pt x="25" y="101"/>
                        <a:pt x="25" y="101"/>
                      </a:cubicBezTo>
                      <a:cubicBezTo>
                        <a:pt x="25" y="99"/>
                        <a:pt x="25" y="97"/>
                        <a:pt x="25" y="95"/>
                      </a:cubicBezTo>
                      <a:cubicBezTo>
                        <a:pt x="25" y="60"/>
                        <a:pt x="11" y="2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7" name="Freeform 15"/>
                <p:cNvSpPr>
                  <a:spLocks/>
                </p:cNvSpPr>
                <p:nvPr/>
              </p:nvSpPr>
              <p:spPr bwMode="auto">
                <a:xfrm>
                  <a:off x="-981" y="3070"/>
                  <a:ext cx="8" cy="2"/>
                </a:xfrm>
                <a:custGeom>
                  <a:avLst/>
                  <a:gdLst/>
                  <a:ahLst/>
                  <a:cxnLst>
                    <a:cxn ang="0">
                      <a:pos x="3" y="0"/>
                    </a:cxn>
                    <a:cxn ang="0">
                      <a:pos x="0" y="0"/>
                    </a:cxn>
                    <a:cxn ang="0">
                      <a:pos x="1" y="1"/>
                    </a:cxn>
                    <a:cxn ang="0">
                      <a:pos x="3" y="1"/>
                    </a:cxn>
                    <a:cxn ang="0">
                      <a:pos x="3" y="1"/>
                    </a:cxn>
                    <a:cxn ang="0">
                      <a:pos x="3" y="1"/>
                    </a:cxn>
                    <a:cxn ang="0">
                      <a:pos x="3" y="0"/>
                    </a:cxn>
                    <a:cxn ang="0">
                      <a:pos x="3" y="0"/>
                    </a:cxn>
                  </a:cxnLst>
                  <a:rect l="0" t="0" r="r" b="b"/>
                  <a:pathLst>
                    <a:path w="3" h="1">
                      <a:moveTo>
                        <a:pt x="3" y="0"/>
                      </a:moveTo>
                      <a:cubicBezTo>
                        <a:pt x="0" y="0"/>
                        <a:pt x="0" y="0"/>
                        <a:pt x="0" y="0"/>
                      </a:cubicBezTo>
                      <a:cubicBezTo>
                        <a:pt x="1" y="0"/>
                        <a:pt x="1" y="1"/>
                        <a:pt x="1" y="1"/>
                      </a:cubicBezTo>
                      <a:cubicBezTo>
                        <a:pt x="3" y="1"/>
                        <a:pt x="3" y="1"/>
                        <a:pt x="3" y="1"/>
                      </a:cubicBezTo>
                      <a:cubicBezTo>
                        <a:pt x="3" y="1"/>
                        <a:pt x="3" y="1"/>
                        <a:pt x="3" y="1"/>
                      </a:cubicBezTo>
                      <a:cubicBezTo>
                        <a:pt x="3" y="1"/>
                        <a:pt x="3" y="1"/>
                        <a:pt x="3" y="1"/>
                      </a:cubicBezTo>
                      <a:cubicBezTo>
                        <a:pt x="3" y="0"/>
                        <a:pt x="3" y="0"/>
                        <a:pt x="3" y="0"/>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8" name="Freeform 16"/>
                <p:cNvSpPr>
                  <a:spLocks/>
                </p:cNvSpPr>
                <p:nvPr/>
              </p:nvSpPr>
              <p:spPr bwMode="auto">
                <a:xfrm>
                  <a:off x="-1028" y="2861"/>
                  <a:ext cx="5" cy="3"/>
                </a:xfrm>
                <a:custGeom>
                  <a:avLst/>
                  <a:gdLst/>
                  <a:ahLst/>
                  <a:cxnLst>
                    <a:cxn ang="0">
                      <a:pos x="2" y="0"/>
                    </a:cxn>
                    <a:cxn ang="0">
                      <a:pos x="0"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9" name="Freeform 17"/>
                <p:cNvSpPr>
                  <a:spLocks noEditPoints="1"/>
                </p:cNvSpPr>
                <p:nvPr/>
              </p:nvSpPr>
              <p:spPr bwMode="auto">
                <a:xfrm>
                  <a:off x="-1749" y="1524"/>
                  <a:ext cx="843" cy="1831"/>
                </a:xfrm>
                <a:custGeom>
                  <a:avLst/>
                  <a:gdLst/>
                  <a:ahLst/>
                  <a:cxnLst>
                    <a:cxn ang="0">
                      <a:pos x="345" y="740"/>
                    </a:cxn>
                    <a:cxn ang="0">
                      <a:pos x="343" y="740"/>
                    </a:cxn>
                    <a:cxn ang="0">
                      <a:pos x="344" y="744"/>
                    </a:cxn>
                    <a:cxn ang="0">
                      <a:pos x="354" y="772"/>
                    </a:cxn>
                    <a:cxn ang="0">
                      <a:pos x="355" y="772"/>
                    </a:cxn>
                    <a:cxn ang="0">
                      <a:pos x="356" y="772"/>
                    </a:cxn>
                    <a:cxn ang="0">
                      <a:pos x="356" y="771"/>
                    </a:cxn>
                    <a:cxn ang="0">
                      <a:pos x="346" y="744"/>
                    </a:cxn>
                    <a:cxn ang="0">
                      <a:pos x="345" y="740"/>
                    </a:cxn>
                    <a:cxn ang="0">
                      <a:pos x="145" y="98"/>
                    </a:cxn>
                    <a:cxn ang="0">
                      <a:pos x="142" y="98"/>
                    </a:cxn>
                    <a:cxn ang="0">
                      <a:pos x="219" y="194"/>
                    </a:cxn>
                    <a:cxn ang="0">
                      <a:pos x="221" y="194"/>
                    </a:cxn>
                    <a:cxn ang="0">
                      <a:pos x="145" y="98"/>
                    </a:cxn>
                    <a:cxn ang="0">
                      <a:pos x="110" y="67"/>
                    </a:cxn>
                    <a:cxn ang="0">
                      <a:pos x="107" y="67"/>
                    </a:cxn>
                    <a:cxn ang="0">
                      <a:pos x="141" y="97"/>
                    </a:cxn>
                    <a:cxn ang="0">
                      <a:pos x="144" y="97"/>
                    </a:cxn>
                    <a:cxn ang="0">
                      <a:pos x="110" y="67"/>
                    </a:cxn>
                    <a:cxn ang="0">
                      <a:pos x="2" y="0"/>
                    </a:cxn>
                    <a:cxn ang="0">
                      <a:pos x="0" y="0"/>
                    </a:cxn>
                    <a:cxn ang="0">
                      <a:pos x="0" y="1"/>
                    </a:cxn>
                    <a:cxn ang="0">
                      <a:pos x="0" y="1"/>
                    </a:cxn>
                    <a:cxn ang="0">
                      <a:pos x="2" y="2"/>
                    </a:cxn>
                    <a:cxn ang="0">
                      <a:pos x="106" y="66"/>
                    </a:cxn>
                    <a:cxn ang="0">
                      <a:pos x="109" y="66"/>
                    </a:cxn>
                    <a:cxn ang="0">
                      <a:pos x="2" y="0"/>
                    </a:cxn>
                  </a:cxnLst>
                  <a:rect l="0" t="0" r="r" b="b"/>
                  <a:pathLst>
                    <a:path w="356" h="772">
                      <a:moveTo>
                        <a:pt x="345" y="740"/>
                      </a:moveTo>
                      <a:cubicBezTo>
                        <a:pt x="343" y="740"/>
                        <a:pt x="343" y="740"/>
                        <a:pt x="343" y="740"/>
                      </a:cubicBezTo>
                      <a:cubicBezTo>
                        <a:pt x="343" y="741"/>
                        <a:pt x="344" y="743"/>
                        <a:pt x="344" y="744"/>
                      </a:cubicBezTo>
                      <a:cubicBezTo>
                        <a:pt x="347" y="756"/>
                        <a:pt x="351" y="766"/>
                        <a:pt x="354" y="772"/>
                      </a:cubicBezTo>
                      <a:cubicBezTo>
                        <a:pt x="355" y="772"/>
                        <a:pt x="355" y="772"/>
                        <a:pt x="355" y="772"/>
                      </a:cubicBezTo>
                      <a:cubicBezTo>
                        <a:pt x="356" y="772"/>
                        <a:pt x="356" y="772"/>
                        <a:pt x="356" y="772"/>
                      </a:cubicBezTo>
                      <a:cubicBezTo>
                        <a:pt x="356" y="771"/>
                        <a:pt x="356" y="771"/>
                        <a:pt x="356" y="771"/>
                      </a:cubicBezTo>
                      <a:cubicBezTo>
                        <a:pt x="352" y="765"/>
                        <a:pt x="349" y="755"/>
                        <a:pt x="346" y="744"/>
                      </a:cubicBezTo>
                      <a:cubicBezTo>
                        <a:pt x="346" y="742"/>
                        <a:pt x="345" y="741"/>
                        <a:pt x="345" y="740"/>
                      </a:cubicBezTo>
                      <a:moveTo>
                        <a:pt x="145" y="98"/>
                      </a:moveTo>
                      <a:cubicBezTo>
                        <a:pt x="142" y="98"/>
                        <a:pt x="142" y="98"/>
                        <a:pt x="142" y="98"/>
                      </a:cubicBezTo>
                      <a:cubicBezTo>
                        <a:pt x="168" y="124"/>
                        <a:pt x="195" y="155"/>
                        <a:pt x="219" y="194"/>
                      </a:cubicBezTo>
                      <a:cubicBezTo>
                        <a:pt x="221" y="194"/>
                        <a:pt x="221" y="194"/>
                        <a:pt x="221" y="194"/>
                      </a:cubicBezTo>
                      <a:cubicBezTo>
                        <a:pt x="197" y="155"/>
                        <a:pt x="171" y="124"/>
                        <a:pt x="145" y="98"/>
                      </a:cubicBezTo>
                      <a:moveTo>
                        <a:pt x="110" y="67"/>
                      </a:moveTo>
                      <a:cubicBezTo>
                        <a:pt x="107" y="67"/>
                        <a:pt x="107" y="67"/>
                        <a:pt x="107" y="67"/>
                      </a:cubicBezTo>
                      <a:cubicBezTo>
                        <a:pt x="118" y="76"/>
                        <a:pt x="129" y="86"/>
                        <a:pt x="141" y="97"/>
                      </a:cubicBezTo>
                      <a:cubicBezTo>
                        <a:pt x="144" y="97"/>
                        <a:pt x="144" y="97"/>
                        <a:pt x="144" y="97"/>
                      </a:cubicBezTo>
                      <a:cubicBezTo>
                        <a:pt x="132" y="86"/>
                        <a:pt x="121" y="76"/>
                        <a:pt x="110" y="67"/>
                      </a:cubicBezTo>
                      <a:moveTo>
                        <a:pt x="2" y="0"/>
                      </a:moveTo>
                      <a:cubicBezTo>
                        <a:pt x="0" y="0"/>
                        <a:pt x="0" y="0"/>
                        <a:pt x="0" y="0"/>
                      </a:cubicBezTo>
                      <a:cubicBezTo>
                        <a:pt x="0" y="1"/>
                        <a:pt x="0" y="1"/>
                        <a:pt x="0" y="1"/>
                      </a:cubicBezTo>
                      <a:cubicBezTo>
                        <a:pt x="0" y="1"/>
                        <a:pt x="0" y="1"/>
                        <a:pt x="0" y="1"/>
                      </a:cubicBezTo>
                      <a:cubicBezTo>
                        <a:pt x="0" y="2"/>
                        <a:pt x="1" y="2"/>
                        <a:pt x="2" y="2"/>
                      </a:cubicBezTo>
                      <a:cubicBezTo>
                        <a:pt x="12" y="6"/>
                        <a:pt x="55" y="25"/>
                        <a:pt x="106" y="66"/>
                      </a:cubicBezTo>
                      <a:cubicBezTo>
                        <a:pt x="109" y="66"/>
                        <a:pt x="109" y="66"/>
                        <a:pt x="109" y="66"/>
                      </a:cubicBezTo>
                      <a:cubicBezTo>
                        <a:pt x="56" y="23"/>
                        <a:pt x="10" y="3"/>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0" name="Freeform 18"/>
                <p:cNvSpPr>
                  <a:spLocks/>
                </p:cNvSpPr>
                <p:nvPr/>
              </p:nvSpPr>
              <p:spPr bwMode="auto">
                <a:xfrm>
                  <a:off x="-1416" y="1754"/>
                  <a:ext cx="9"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0" y="0"/>
                        <a:pt x="0" y="1"/>
                        <a:pt x="1" y="1"/>
                      </a:cubicBezTo>
                      <a:cubicBezTo>
                        <a:pt x="4" y="1"/>
                        <a:pt x="4" y="1"/>
                        <a:pt x="4" y="1"/>
                      </a:cubicBezTo>
                      <a:cubicBezTo>
                        <a:pt x="3" y="1"/>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1" name="Freeform 19"/>
                <p:cNvSpPr>
                  <a:spLocks/>
                </p:cNvSpPr>
                <p:nvPr/>
              </p:nvSpPr>
              <p:spPr bwMode="auto">
                <a:xfrm>
                  <a:off x="-1499" y="1682"/>
                  <a:ext cx="9"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0" y="1"/>
                        <a:pt x="1" y="1"/>
                        <a:pt x="1" y="1"/>
                      </a:cubicBezTo>
                      <a:cubicBezTo>
                        <a:pt x="4" y="1"/>
                        <a:pt x="4" y="1"/>
                        <a:pt x="4" y="1"/>
                      </a:cubicBezTo>
                      <a:cubicBezTo>
                        <a:pt x="4" y="1"/>
                        <a:pt x="4" y="1"/>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2" name="Freeform 20"/>
                <p:cNvSpPr>
                  <a:spLocks noEditPoints="1"/>
                </p:cNvSpPr>
                <p:nvPr/>
              </p:nvSpPr>
              <p:spPr bwMode="auto">
                <a:xfrm>
                  <a:off x="-2620" y="2810"/>
                  <a:ext cx="179" cy="2"/>
                </a:xfrm>
                <a:custGeom>
                  <a:avLst/>
                  <a:gdLst/>
                  <a:ahLst/>
                  <a:cxnLst>
                    <a:cxn ang="0">
                      <a:pos x="178" y="2"/>
                    </a:cxn>
                    <a:cxn ang="0">
                      <a:pos x="178" y="0"/>
                    </a:cxn>
                    <a:cxn ang="0">
                      <a:pos x="178" y="2"/>
                    </a:cxn>
                    <a:cxn ang="0">
                      <a:pos x="0" y="0"/>
                    </a:cxn>
                    <a:cxn ang="0">
                      <a:pos x="0" y="2"/>
                    </a:cxn>
                    <a:cxn ang="0">
                      <a:pos x="0" y="2"/>
                    </a:cxn>
                    <a:cxn ang="0">
                      <a:pos x="0" y="2"/>
                    </a:cxn>
                    <a:cxn ang="0">
                      <a:pos x="0" y="0"/>
                    </a:cxn>
                    <a:cxn ang="0">
                      <a:pos x="178" y="0"/>
                    </a:cxn>
                    <a:cxn ang="0">
                      <a:pos x="178" y="0"/>
                    </a:cxn>
                  </a:cxnLst>
                  <a:rect l="0" t="0" r="r" b="b"/>
                  <a:pathLst>
                    <a:path w="178" h="2">
                      <a:moveTo>
                        <a:pt x="178" y="2"/>
                      </a:moveTo>
                      <a:lnTo>
                        <a:pt x="178" y="0"/>
                      </a:lnTo>
                      <a:lnTo>
                        <a:pt x="178" y="2"/>
                      </a:lnTo>
                      <a:close/>
                      <a:moveTo>
                        <a:pt x="0" y="0"/>
                      </a:moveTo>
                      <a:lnTo>
                        <a:pt x="0" y="2"/>
                      </a:lnTo>
                      <a:lnTo>
                        <a:pt x="0" y="2"/>
                      </a:lnTo>
                      <a:lnTo>
                        <a:pt x="0" y="2"/>
                      </a:lnTo>
                      <a:lnTo>
                        <a:pt x="0" y="0"/>
                      </a:lnTo>
                      <a:close/>
                      <a:moveTo>
                        <a:pt x="178" y="0"/>
                      </a:moveTo>
                      <a:lnTo>
                        <a:pt x="178"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173" name="Freeform 21"/>
                <p:cNvSpPr>
                  <a:spLocks noEditPoints="1"/>
                </p:cNvSpPr>
                <p:nvPr/>
              </p:nvSpPr>
              <p:spPr bwMode="auto">
                <a:xfrm>
                  <a:off x="-2620" y="2810"/>
                  <a:ext cx="179" cy="2"/>
                </a:xfrm>
                <a:custGeom>
                  <a:avLst/>
                  <a:gdLst/>
                  <a:ahLst/>
                  <a:cxnLst>
                    <a:cxn ang="0">
                      <a:pos x="178" y="2"/>
                    </a:cxn>
                    <a:cxn ang="0">
                      <a:pos x="178" y="0"/>
                    </a:cxn>
                    <a:cxn ang="0">
                      <a:pos x="0" y="0"/>
                    </a:cxn>
                    <a:cxn ang="0">
                      <a:pos x="0" y="2"/>
                    </a:cxn>
                    <a:cxn ang="0">
                      <a:pos x="0" y="2"/>
                    </a:cxn>
                    <a:cxn ang="0">
                      <a:pos x="0" y="2"/>
                    </a:cxn>
                    <a:cxn ang="0">
                      <a:pos x="178" y="0"/>
                    </a:cxn>
                    <a:cxn ang="0">
                      <a:pos x="178" y="0"/>
                    </a:cxn>
                  </a:cxnLst>
                  <a:rect l="0" t="0" r="r" b="b"/>
                  <a:pathLst>
                    <a:path w="178" h="2">
                      <a:moveTo>
                        <a:pt x="178" y="2"/>
                      </a:moveTo>
                      <a:lnTo>
                        <a:pt x="178" y="0"/>
                      </a:lnTo>
                      <a:moveTo>
                        <a:pt x="0" y="0"/>
                      </a:moveTo>
                      <a:lnTo>
                        <a:pt x="0" y="2"/>
                      </a:lnTo>
                      <a:lnTo>
                        <a:pt x="0" y="2"/>
                      </a:lnTo>
                      <a:lnTo>
                        <a:pt x="0" y="2"/>
                      </a:lnTo>
                      <a:moveTo>
                        <a:pt x="178" y="0"/>
                      </a:moveTo>
                      <a:lnTo>
                        <a:pt x="178" y="0"/>
                      </a:lnTo>
                    </a:path>
                  </a:pathLst>
                </a:custGeom>
                <a:grpFill/>
                <a:ln w="9525">
                  <a:noFill/>
                  <a:round/>
                  <a:headEnd/>
                  <a:tailEnd/>
                </a:ln>
              </p:spPr>
              <p:txBody>
                <a:bodyPr/>
                <a:lstStyle/>
                <a:p>
                  <a:pPr>
                    <a:defRPr/>
                  </a:pPr>
                  <a:endParaRPr lang="en-US" sz="1800" baseline="-25000">
                    <a:solidFill>
                      <a:prstClr val="black"/>
                    </a:solidFill>
                  </a:endParaRPr>
                </a:p>
              </p:txBody>
            </p:sp>
            <p:sp>
              <p:nvSpPr>
                <p:cNvPr id="174" name="Freeform 22"/>
                <p:cNvSpPr>
                  <a:spLocks/>
                </p:cNvSpPr>
                <p:nvPr/>
              </p:nvSpPr>
              <p:spPr bwMode="auto">
                <a:xfrm>
                  <a:off x="-1032" y="2810"/>
                  <a:ext cx="5" cy="2"/>
                </a:xfrm>
                <a:custGeom>
                  <a:avLst/>
                  <a:gdLst/>
                  <a:ahLst/>
                  <a:cxnLst>
                    <a:cxn ang="0">
                      <a:pos x="5" y="0"/>
                    </a:cxn>
                    <a:cxn ang="0">
                      <a:pos x="0" y="0"/>
                    </a:cxn>
                    <a:cxn ang="0">
                      <a:pos x="0" y="2"/>
                    </a:cxn>
                    <a:cxn ang="0">
                      <a:pos x="5" y="2"/>
                    </a:cxn>
                    <a:cxn ang="0">
                      <a:pos x="5" y="0"/>
                    </a:cxn>
                    <a:cxn ang="0">
                      <a:pos x="5" y="0"/>
                    </a:cxn>
                  </a:cxnLst>
                  <a:rect l="0" t="0" r="r" b="b"/>
                  <a:pathLst>
                    <a:path w="5" h="2">
                      <a:moveTo>
                        <a:pt x="5" y="0"/>
                      </a:moveTo>
                      <a:lnTo>
                        <a:pt x="0" y="0"/>
                      </a:lnTo>
                      <a:lnTo>
                        <a:pt x="0" y="2"/>
                      </a:lnTo>
                      <a:lnTo>
                        <a:pt x="5" y="2"/>
                      </a:lnTo>
                      <a:lnTo>
                        <a:pt x="5" y="0"/>
                      </a:lnTo>
                      <a:lnTo>
                        <a:pt x="5"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175" name="Freeform 23"/>
                <p:cNvSpPr>
                  <a:spLocks/>
                </p:cNvSpPr>
                <p:nvPr/>
              </p:nvSpPr>
              <p:spPr bwMode="auto">
                <a:xfrm>
                  <a:off x="-938" y="3276"/>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6" name="Freeform 24"/>
                <p:cNvSpPr>
                  <a:spLocks noEditPoints="1"/>
                </p:cNvSpPr>
                <p:nvPr/>
              </p:nvSpPr>
              <p:spPr bwMode="auto">
                <a:xfrm>
                  <a:off x="-3887" y="3352"/>
                  <a:ext cx="396" cy="0"/>
                </a:xfrm>
                <a:custGeom>
                  <a:avLst/>
                  <a:gdLst/>
                  <a:ahLst/>
                  <a:cxnLst>
                    <a:cxn ang="0">
                      <a:pos x="0" y="0"/>
                    </a:cxn>
                    <a:cxn ang="0">
                      <a:pos x="0" y="0"/>
                    </a:cxn>
                    <a:cxn ang="0">
                      <a:pos x="4" y="0"/>
                    </a:cxn>
                    <a:cxn ang="0">
                      <a:pos x="15" y="0"/>
                    </a:cxn>
                    <a:cxn ang="0">
                      <a:pos x="10" y="0"/>
                    </a:cxn>
                    <a:cxn ang="0">
                      <a:pos x="15" y="0"/>
                    </a:cxn>
                    <a:cxn ang="0">
                      <a:pos x="20" y="0"/>
                    </a:cxn>
                    <a:cxn ang="0">
                      <a:pos x="25" y="0"/>
                    </a:cxn>
                    <a:cxn ang="0">
                      <a:pos x="36" y="0"/>
                    </a:cxn>
                    <a:cxn ang="0">
                      <a:pos x="30" y="0"/>
                    </a:cxn>
                    <a:cxn ang="0">
                      <a:pos x="36" y="0"/>
                    </a:cxn>
                    <a:cxn ang="0">
                      <a:pos x="43" y="0"/>
                    </a:cxn>
                    <a:cxn ang="0">
                      <a:pos x="46" y="0"/>
                    </a:cxn>
                    <a:cxn ang="0">
                      <a:pos x="56" y="0"/>
                    </a:cxn>
                    <a:cxn ang="0">
                      <a:pos x="51" y="0"/>
                    </a:cxn>
                    <a:cxn ang="0">
                      <a:pos x="56" y="0"/>
                    </a:cxn>
                    <a:cxn ang="0">
                      <a:pos x="62" y="0"/>
                    </a:cxn>
                    <a:cxn ang="0">
                      <a:pos x="67" y="0"/>
                    </a:cxn>
                    <a:cxn ang="0">
                      <a:pos x="77" y="0"/>
                    </a:cxn>
                    <a:cxn ang="0">
                      <a:pos x="72" y="0"/>
                    </a:cxn>
                    <a:cxn ang="0">
                      <a:pos x="77" y="0"/>
                    </a:cxn>
                    <a:cxn ang="0">
                      <a:pos x="82" y="0"/>
                    </a:cxn>
                    <a:cxn ang="0">
                      <a:pos x="84" y="0"/>
                    </a:cxn>
                    <a:cxn ang="0">
                      <a:pos x="88" y="0"/>
                    </a:cxn>
                    <a:cxn ang="0">
                      <a:pos x="86" y="0"/>
                    </a:cxn>
                    <a:cxn ang="0">
                      <a:pos x="88" y="0"/>
                    </a:cxn>
                    <a:cxn ang="0">
                      <a:pos x="93" y="0"/>
                    </a:cxn>
                    <a:cxn ang="0">
                      <a:pos x="98" y="0"/>
                    </a:cxn>
                    <a:cxn ang="0">
                      <a:pos x="108" y="0"/>
                    </a:cxn>
                    <a:cxn ang="0">
                      <a:pos x="103" y="0"/>
                    </a:cxn>
                    <a:cxn ang="0">
                      <a:pos x="108" y="0"/>
                    </a:cxn>
                    <a:cxn ang="0">
                      <a:pos x="114" y="0"/>
                    </a:cxn>
                    <a:cxn ang="0">
                      <a:pos x="119" y="0"/>
                    </a:cxn>
                    <a:cxn ang="0">
                      <a:pos x="126" y="0"/>
                    </a:cxn>
                    <a:cxn ang="0">
                      <a:pos x="124" y="0"/>
                    </a:cxn>
                    <a:cxn ang="0">
                      <a:pos x="126" y="0"/>
                    </a:cxn>
                    <a:cxn ang="0">
                      <a:pos x="128" y="0"/>
                    </a:cxn>
                    <a:cxn ang="0">
                      <a:pos x="129" y="0"/>
                    </a:cxn>
                    <a:cxn ang="0">
                      <a:pos x="140" y="0"/>
                    </a:cxn>
                    <a:cxn ang="0">
                      <a:pos x="134" y="0"/>
                    </a:cxn>
                    <a:cxn ang="0">
                      <a:pos x="140" y="0"/>
                    </a:cxn>
                    <a:cxn ang="0">
                      <a:pos x="145" y="0"/>
                    </a:cxn>
                    <a:cxn ang="0">
                      <a:pos x="150" y="0"/>
                    </a:cxn>
                    <a:cxn ang="0">
                      <a:pos x="160" y="0"/>
                    </a:cxn>
                    <a:cxn ang="0">
                      <a:pos x="155" y="0"/>
                    </a:cxn>
                    <a:cxn ang="0">
                      <a:pos x="160" y="0"/>
                    </a:cxn>
                    <a:cxn ang="0">
                      <a:pos x="166" y="0"/>
                    </a:cxn>
                    <a:cxn ang="0">
                      <a:pos x="167" y="0"/>
                    </a:cxn>
                  </a:cxnLst>
                  <a:rect l="0" t="0" r="r" b="b"/>
                  <a:pathLst>
                    <a:path w="167">
                      <a:moveTo>
                        <a:pt x="4" y="0"/>
                      </a:moveTo>
                      <a:cubicBezTo>
                        <a:pt x="0" y="0"/>
                        <a:pt x="0" y="0"/>
                        <a:pt x="0" y="0"/>
                      </a:cubicBezTo>
                      <a:cubicBezTo>
                        <a:pt x="0" y="0"/>
                        <a:pt x="0" y="0"/>
                        <a:pt x="0" y="0"/>
                      </a:cubicBezTo>
                      <a:cubicBezTo>
                        <a:pt x="0" y="0"/>
                        <a:pt x="0" y="0"/>
                        <a:pt x="0" y="0"/>
                      </a:cubicBezTo>
                      <a:cubicBezTo>
                        <a:pt x="0" y="0"/>
                        <a:pt x="0" y="0"/>
                        <a:pt x="0" y="0"/>
                      </a:cubicBezTo>
                      <a:cubicBezTo>
                        <a:pt x="4" y="0"/>
                        <a:pt x="4" y="0"/>
                        <a:pt x="4" y="0"/>
                      </a:cubicBezTo>
                      <a:cubicBezTo>
                        <a:pt x="4" y="0"/>
                        <a:pt x="4" y="0"/>
                        <a:pt x="4" y="0"/>
                      </a:cubicBezTo>
                      <a:moveTo>
                        <a:pt x="15" y="0"/>
                      </a:moveTo>
                      <a:cubicBezTo>
                        <a:pt x="10" y="0"/>
                        <a:pt x="10" y="0"/>
                        <a:pt x="10" y="0"/>
                      </a:cubicBezTo>
                      <a:cubicBezTo>
                        <a:pt x="10" y="0"/>
                        <a:pt x="10" y="0"/>
                        <a:pt x="10" y="0"/>
                      </a:cubicBezTo>
                      <a:cubicBezTo>
                        <a:pt x="15" y="0"/>
                        <a:pt x="15" y="0"/>
                        <a:pt x="15" y="0"/>
                      </a:cubicBezTo>
                      <a:cubicBezTo>
                        <a:pt x="15" y="0"/>
                        <a:pt x="15" y="0"/>
                        <a:pt x="15" y="0"/>
                      </a:cubicBezTo>
                      <a:moveTo>
                        <a:pt x="25" y="0"/>
                      </a:moveTo>
                      <a:cubicBezTo>
                        <a:pt x="20" y="0"/>
                        <a:pt x="20" y="0"/>
                        <a:pt x="20" y="0"/>
                      </a:cubicBezTo>
                      <a:cubicBezTo>
                        <a:pt x="20" y="0"/>
                        <a:pt x="20" y="0"/>
                        <a:pt x="20" y="0"/>
                      </a:cubicBezTo>
                      <a:cubicBezTo>
                        <a:pt x="25" y="0"/>
                        <a:pt x="25" y="0"/>
                        <a:pt x="25" y="0"/>
                      </a:cubicBezTo>
                      <a:cubicBezTo>
                        <a:pt x="25" y="0"/>
                        <a:pt x="25" y="0"/>
                        <a:pt x="25" y="0"/>
                      </a:cubicBezTo>
                      <a:moveTo>
                        <a:pt x="36" y="0"/>
                      </a:moveTo>
                      <a:cubicBezTo>
                        <a:pt x="30" y="0"/>
                        <a:pt x="30" y="0"/>
                        <a:pt x="30" y="0"/>
                      </a:cubicBezTo>
                      <a:cubicBezTo>
                        <a:pt x="30" y="0"/>
                        <a:pt x="30" y="0"/>
                        <a:pt x="30" y="0"/>
                      </a:cubicBezTo>
                      <a:cubicBezTo>
                        <a:pt x="36" y="0"/>
                        <a:pt x="36" y="0"/>
                        <a:pt x="36" y="0"/>
                      </a:cubicBezTo>
                      <a:cubicBezTo>
                        <a:pt x="36" y="0"/>
                        <a:pt x="36" y="0"/>
                        <a:pt x="36" y="0"/>
                      </a:cubicBezTo>
                      <a:moveTo>
                        <a:pt x="46" y="0"/>
                      </a:moveTo>
                      <a:cubicBezTo>
                        <a:pt x="43" y="0"/>
                        <a:pt x="43" y="0"/>
                        <a:pt x="43" y="0"/>
                      </a:cubicBezTo>
                      <a:cubicBezTo>
                        <a:pt x="43" y="0"/>
                        <a:pt x="43" y="0"/>
                        <a:pt x="43" y="0"/>
                      </a:cubicBezTo>
                      <a:cubicBezTo>
                        <a:pt x="46" y="0"/>
                        <a:pt x="46" y="0"/>
                        <a:pt x="46" y="0"/>
                      </a:cubicBezTo>
                      <a:cubicBezTo>
                        <a:pt x="46" y="0"/>
                        <a:pt x="46" y="0"/>
                        <a:pt x="46" y="0"/>
                      </a:cubicBezTo>
                      <a:moveTo>
                        <a:pt x="56" y="0"/>
                      </a:moveTo>
                      <a:cubicBezTo>
                        <a:pt x="51" y="0"/>
                        <a:pt x="51" y="0"/>
                        <a:pt x="51" y="0"/>
                      </a:cubicBezTo>
                      <a:cubicBezTo>
                        <a:pt x="51" y="0"/>
                        <a:pt x="51" y="0"/>
                        <a:pt x="51" y="0"/>
                      </a:cubicBezTo>
                      <a:cubicBezTo>
                        <a:pt x="56" y="0"/>
                        <a:pt x="56" y="0"/>
                        <a:pt x="56" y="0"/>
                      </a:cubicBezTo>
                      <a:cubicBezTo>
                        <a:pt x="56" y="0"/>
                        <a:pt x="56" y="0"/>
                        <a:pt x="56" y="0"/>
                      </a:cubicBezTo>
                      <a:moveTo>
                        <a:pt x="67" y="0"/>
                      </a:moveTo>
                      <a:cubicBezTo>
                        <a:pt x="62" y="0"/>
                        <a:pt x="62" y="0"/>
                        <a:pt x="62" y="0"/>
                      </a:cubicBezTo>
                      <a:cubicBezTo>
                        <a:pt x="62" y="0"/>
                        <a:pt x="62" y="0"/>
                        <a:pt x="62" y="0"/>
                      </a:cubicBezTo>
                      <a:cubicBezTo>
                        <a:pt x="67" y="0"/>
                        <a:pt x="67" y="0"/>
                        <a:pt x="67" y="0"/>
                      </a:cubicBezTo>
                      <a:cubicBezTo>
                        <a:pt x="67" y="0"/>
                        <a:pt x="67" y="0"/>
                        <a:pt x="67" y="0"/>
                      </a:cubicBezTo>
                      <a:moveTo>
                        <a:pt x="77" y="0"/>
                      </a:moveTo>
                      <a:cubicBezTo>
                        <a:pt x="72" y="0"/>
                        <a:pt x="72" y="0"/>
                        <a:pt x="72" y="0"/>
                      </a:cubicBezTo>
                      <a:cubicBezTo>
                        <a:pt x="72" y="0"/>
                        <a:pt x="72" y="0"/>
                        <a:pt x="72" y="0"/>
                      </a:cubicBezTo>
                      <a:cubicBezTo>
                        <a:pt x="77" y="0"/>
                        <a:pt x="77" y="0"/>
                        <a:pt x="77" y="0"/>
                      </a:cubicBezTo>
                      <a:cubicBezTo>
                        <a:pt x="77" y="0"/>
                        <a:pt x="77" y="0"/>
                        <a:pt x="77" y="0"/>
                      </a:cubicBezTo>
                      <a:moveTo>
                        <a:pt x="84" y="0"/>
                      </a:moveTo>
                      <a:cubicBezTo>
                        <a:pt x="82" y="0"/>
                        <a:pt x="82" y="0"/>
                        <a:pt x="82" y="0"/>
                      </a:cubicBezTo>
                      <a:cubicBezTo>
                        <a:pt x="82" y="0"/>
                        <a:pt x="82" y="0"/>
                        <a:pt x="82" y="0"/>
                      </a:cubicBezTo>
                      <a:cubicBezTo>
                        <a:pt x="84" y="0"/>
                        <a:pt x="84" y="0"/>
                        <a:pt x="84" y="0"/>
                      </a:cubicBezTo>
                      <a:cubicBezTo>
                        <a:pt x="84" y="0"/>
                        <a:pt x="84" y="0"/>
                        <a:pt x="84" y="0"/>
                      </a:cubicBezTo>
                      <a:moveTo>
                        <a:pt x="88" y="0"/>
                      </a:moveTo>
                      <a:cubicBezTo>
                        <a:pt x="86" y="0"/>
                        <a:pt x="86" y="0"/>
                        <a:pt x="86" y="0"/>
                      </a:cubicBezTo>
                      <a:cubicBezTo>
                        <a:pt x="86" y="0"/>
                        <a:pt x="86" y="0"/>
                        <a:pt x="86" y="0"/>
                      </a:cubicBezTo>
                      <a:cubicBezTo>
                        <a:pt x="88" y="0"/>
                        <a:pt x="88" y="0"/>
                        <a:pt x="88" y="0"/>
                      </a:cubicBezTo>
                      <a:cubicBezTo>
                        <a:pt x="88" y="0"/>
                        <a:pt x="88" y="0"/>
                        <a:pt x="88" y="0"/>
                      </a:cubicBezTo>
                      <a:moveTo>
                        <a:pt x="98" y="0"/>
                      </a:moveTo>
                      <a:cubicBezTo>
                        <a:pt x="93" y="0"/>
                        <a:pt x="93" y="0"/>
                        <a:pt x="93" y="0"/>
                      </a:cubicBezTo>
                      <a:cubicBezTo>
                        <a:pt x="93" y="0"/>
                        <a:pt x="93" y="0"/>
                        <a:pt x="93" y="0"/>
                      </a:cubicBezTo>
                      <a:cubicBezTo>
                        <a:pt x="98" y="0"/>
                        <a:pt x="98" y="0"/>
                        <a:pt x="98" y="0"/>
                      </a:cubicBezTo>
                      <a:cubicBezTo>
                        <a:pt x="98" y="0"/>
                        <a:pt x="98" y="0"/>
                        <a:pt x="98" y="0"/>
                      </a:cubicBezTo>
                      <a:moveTo>
                        <a:pt x="108" y="0"/>
                      </a:moveTo>
                      <a:cubicBezTo>
                        <a:pt x="103" y="0"/>
                        <a:pt x="103" y="0"/>
                        <a:pt x="103" y="0"/>
                      </a:cubicBezTo>
                      <a:cubicBezTo>
                        <a:pt x="103" y="0"/>
                        <a:pt x="103" y="0"/>
                        <a:pt x="103" y="0"/>
                      </a:cubicBezTo>
                      <a:cubicBezTo>
                        <a:pt x="108" y="0"/>
                        <a:pt x="108" y="0"/>
                        <a:pt x="108" y="0"/>
                      </a:cubicBezTo>
                      <a:cubicBezTo>
                        <a:pt x="108" y="0"/>
                        <a:pt x="108" y="0"/>
                        <a:pt x="108" y="0"/>
                      </a:cubicBezTo>
                      <a:moveTo>
                        <a:pt x="119" y="0"/>
                      </a:moveTo>
                      <a:cubicBezTo>
                        <a:pt x="114" y="0"/>
                        <a:pt x="114" y="0"/>
                        <a:pt x="114" y="0"/>
                      </a:cubicBezTo>
                      <a:cubicBezTo>
                        <a:pt x="114" y="0"/>
                        <a:pt x="114" y="0"/>
                        <a:pt x="114" y="0"/>
                      </a:cubicBezTo>
                      <a:cubicBezTo>
                        <a:pt x="119" y="0"/>
                        <a:pt x="119" y="0"/>
                        <a:pt x="119" y="0"/>
                      </a:cubicBezTo>
                      <a:cubicBezTo>
                        <a:pt x="119" y="0"/>
                        <a:pt x="119" y="0"/>
                        <a:pt x="119" y="0"/>
                      </a:cubicBezTo>
                      <a:moveTo>
                        <a:pt x="126" y="0"/>
                      </a:moveTo>
                      <a:cubicBezTo>
                        <a:pt x="124" y="0"/>
                        <a:pt x="124" y="0"/>
                        <a:pt x="124" y="0"/>
                      </a:cubicBezTo>
                      <a:cubicBezTo>
                        <a:pt x="124" y="0"/>
                        <a:pt x="124" y="0"/>
                        <a:pt x="124" y="0"/>
                      </a:cubicBezTo>
                      <a:cubicBezTo>
                        <a:pt x="126" y="0"/>
                        <a:pt x="126" y="0"/>
                        <a:pt x="126" y="0"/>
                      </a:cubicBezTo>
                      <a:cubicBezTo>
                        <a:pt x="126" y="0"/>
                        <a:pt x="126" y="0"/>
                        <a:pt x="126" y="0"/>
                      </a:cubicBezTo>
                      <a:moveTo>
                        <a:pt x="129" y="0"/>
                      </a:moveTo>
                      <a:cubicBezTo>
                        <a:pt x="128" y="0"/>
                        <a:pt x="128" y="0"/>
                        <a:pt x="128" y="0"/>
                      </a:cubicBezTo>
                      <a:cubicBezTo>
                        <a:pt x="128" y="0"/>
                        <a:pt x="128" y="0"/>
                        <a:pt x="128" y="0"/>
                      </a:cubicBezTo>
                      <a:cubicBezTo>
                        <a:pt x="129" y="0"/>
                        <a:pt x="129" y="0"/>
                        <a:pt x="129" y="0"/>
                      </a:cubicBezTo>
                      <a:cubicBezTo>
                        <a:pt x="129" y="0"/>
                        <a:pt x="129" y="0"/>
                        <a:pt x="129" y="0"/>
                      </a:cubicBezTo>
                      <a:moveTo>
                        <a:pt x="140" y="0"/>
                      </a:moveTo>
                      <a:cubicBezTo>
                        <a:pt x="134" y="0"/>
                        <a:pt x="134" y="0"/>
                        <a:pt x="134" y="0"/>
                      </a:cubicBezTo>
                      <a:cubicBezTo>
                        <a:pt x="134" y="0"/>
                        <a:pt x="134" y="0"/>
                        <a:pt x="134" y="0"/>
                      </a:cubicBezTo>
                      <a:cubicBezTo>
                        <a:pt x="140" y="0"/>
                        <a:pt x="140" y="0"/>
                        <a:pt x="140" y="0"/>
                      </a:cubicBezTo>
                      <a:cubicBezTo>
                        <a:pt x="140" y="0"/>
                        <a:pt x="140" y="0"/>
                        <a:pt x="140" y="0"/>
                      </a:cubicBezTo>
                      <a:moveTo>
                        <a:pt x="150" y="0"/>
                      </a:moveTo>
                      <a:cubicBezTo>
                        <a:pt x="145" y="0"/>
                        <a:pt x="145" y="0"/>
                        <a:pt x="145" y="0"/>
                      </a:cubicBezTo>
                      <a:cubicBezTo>
                        <a:pt x="145" y="0"/>
                        <a:pt x="145" y="0"/>
                        <a:pt x="145" y="0"/>
                      </a:cubicBezTo>
                      <a:cubicBezTo>
                        <a:pt x="150" y="0"/>
                        <a:pt x="150" y="0"/>
                        <a:pt x="150" y="0"/>
                      </a:cubicBezTo>
                      <a:cubicBezTo>
                        <a:pt x="150" y="0"/>
                        <a:pt x="150" y="0"/>
                        <a:pt x="150" y="0"/>
                      </a:cubicBezTo>
                      <a:moveTo>
                        <a:pt x="160" y="0"/>
                      </a:moveTo>
                      <a:cubicBezTo>
                        <a:pt x="155" y="0"/>
                        <a:pt x="155" y="0"/>
                        <a:pt x="155" y="0"/>
                      </a:cubicBezTo>
                      <a:cubicBezTo>
                        <a:pt x="155" y="0"/>
                        <a:pt x="155" y="0"/>
                        <a:pt x="155" y="0"/>
                      </a:cubicBezTo>
                      <a:cubicBezTo>
                        <a:pt x="160" y="0"/>
                        <a:pt x="160" y="0"/>
                        <a:pt x="160" y="0"/>
                      </a:cubicBezTo>
                      <a:cubicBezTo>
                        <a:pt x="160" y="0"/>
                        <a:pt x="160" y="0"/>
                        <a:pt x="160" y="0"/>
                      </a:cubicBezTo>
                      <a:moveTo>
                        <a:pt x="167" y="0"/>
                      </a:moveTo>
                      <a:cubicBezTo>
                        <a:pt x="166" y="0"/>
                        <a:pt x="166" y="0"/>
                        <a:pt x="166" y="0"/>
                      </a:cubicBezTo>
                      <a:cubicBezTo>
                        <a:pt x="166" y="0"/>
                        <a:pt x="166" y="0"/>
                        <a:pt x="166" y="0"/>
                      </a:cubicBezTo>
                      <a:cubicBezTo>
                        <a:pt x="167" y="0"/>
                        <a:pt x="167" y="0"/>
                        <a:pt x="167" y="0"/>
                      </a:cubicBezTo>
                      <a:cubicBezTo>
                        <a:pt x="167" y="0"/>
                        <a:pt x="167" y="0"/>
                        <a:pt x="167"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7" name="Freeform 25"/>
                <p:cNvSpPr>
                  <a:spLocks noEditPoints="1"/>
                </p:cNvSpPr>
                <p:nvPr/>
              </p:nvSpPr>
              <p:spPr bwMode="auto">
                <a:xfrm>
                  <a:off x="-2903" y="3355"/>
                  <a:ext cx="287" cy="2"/>
                </a:xfrm>
                <a:custGeom>
                  <a:avLst/>
                  <a:gdLst/>
                  <a:ahLst/>
                  <a:cxnLst>
                    <a:cxn ang="0">
                      <a:pos x="0" y="0"/>
                    </a:cxn>
                    <a:cxn ang="0">
                      <a:pos x="0" y="0"/>
                    </a:cxn>
                    <a:cxn ang="0">
                      <a:pos x="0" y="1"/>
                    </a:cxn>
                    <a:cxn ang="0">
                      <a:pos x="0" y="1"/>
                    </a:cxn>
                    <a:cxn ang="0">
                      <a:pos x="0" y="0"/>
                    </a:cxn>
                    <a:cxn ang="0">
                      <a:pos x="121" y="0"/>
                    </a:cxn>
                    <a:cxn ang="0">
                      <a:pos x="120" y="0"/>
                    </a:cxn>
                    <a:cxn ang="0">
                      <a:pos x="120" y="1"/>
                    </a:cxn>
                    <a:cxn ang="0">
                      <a:pos x="120" y="1"/>
                    </a:cxn>
                    <a:cxn ang="0">
                      <a:pos x="121" y="0"/>
                    </a:cxn>
                  </a:cxnLst>
                  <a:rect l="0" t="0" r="r" b="b"/>
                  <a:pathLst>
                    <a:path w="121" h="1">
                      <a:moveTo>
                        <a:pt x="0" y="0"/>
                      </a:moveTo>
                      <a:cubicBezTo>
                        <a:pt x="0" y="0"/>
                        <a:pt x="0" y="0"/>
                        <a:pt x="0" y="0"/>
                      </a:cubicBezTo>
                      <a:cubicBezTo>
                        <a:pt x="0" y="1"/>
                        <a:pt x="0" y="1"/>
                        <a:pt x="0" y="1"/>
                      </a:cubicBezTo>
                      <a:cubicBezTo>
                        <a:pt x="0" y="1"/>
                        <a:pt x="0" y="1"/>
                        <a:pt x="0" y="1"/>
                      </a:cubicBezTo>
                      <a:cubicBezTo>
                        <a:pt x="0" y="0"/>
                        <a:pt x="0" y="0"/>
                        <a:pt x="0" y="0"/>
                      </a:cubicBezTo>
                      <a:moveTo>
                        <a:pt x="121" y="0"/>
                      </a:moveTo>
                      <a:cubicBezTo>
                        <a:pt x="120" y="0"/>
                        <a:pt x="120" y="0"/>
                        <a:pt x="120" y="0"/>
                      </a:cubicBezTo>
                      <a:cubicBezTo>
                        <a:pt x="120" y="1"/>
                        <a:pt x="120" y="1"/>
                        <a:pt x="120" y="1"/>
                      </a:cubicBezTo>
                      <a:cubicBezTo>
                        <a:pt x="120" y="1"/>
                        <a:pt x="120" y="1"/>
                        <a:pt x="120" y="1"/>
                      </a:cubicBezTo>
                      <a:cubicBezTo>
                        <a:pt x="120" y="1"/>
                        <a:pt x="120" y="1"/>
                        <a:pt x="12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8" name="Freeform 26"/>
                <p:cNvSpPr>
                  <a:spLocks noEditPoints="1"/>
                </p:cNvSpPr>
                <p:nvPr/>
              </p:nvSpPr>
              <p:spPr bwMode="auto">
                <a:xfrm>
                  <a:off x="-2019" y="3355"/>
                  <a:ext cx="85" cy="2"/>
                </a:xfrm>
                <a:custGeom>
                  <a:avLst/>
                  <a:gdLst/>
                  <a:ahLst/>
                  <a:cxnLst>
                    <a:cxn ang="0">
                      <a:pos x="0" y="0"/>
                    </a:cxn>
                    <a:cxn ang="0">
                      <a:pos x="0" y="0"/>
                    </a:cxn>
                    <a:cxn ang="0">
                      <a:pos x="0" y="1"/>
                    </a:cxn>
                    <a:cxn ang="0">
                      <a:pos x="0" y="1"/>
                    </a:cxn>
                    <a:cxn ang="0">
                      <a:pos x="0" y="0"/>
                    </a:cxn>
                    <a:cxn ang="0">
                      <a:pos x="36" y="0"/>
                    </a:cxn>
                    <a:cxn ang="0">
                      <a:pos x="36" y="0"/>
                    </a:cxn>
                    <a:cxn ang="0">
                      <a:pos x="36" y="0"/>
                    </a:cxn>
                    <a:cxn ang="0">
                      <a:pos x="36" y="0"/>
                    </a:cxn>
                  </a:cxnLst>
                  <a:rect l="0" t="0" r="r" b="b"/>
                  <a:pathLst>
                    <a:path w="36" h="1">
                      <a:moveTo>
                        <a:pt x="0" y="0"/>
                      </a:moveTo>
                      <a:cubicBezTo>
                        <a:pt x="0" y="0"/>
                        <a:pt x="0" y="0"/>
                        <a:pt x="0" y="0"/>
                      </a:cubicBezTo>
                      <a:cubicBezTo>
                        <a:pt x="0" y="1"/>
                        <a:pt x="0" y="1"/>
                        <a:pt x="0" y="1"/>
                      </a:cubicBezTo>
                      <a:cubicBezTo>
                        <a:pt x="0" y="1"/>
                        <a:pt x="0" y="1"/>
                        <a:pt x="0" y="1"/>
                      </a:cubicBezTo>
                      <a:cubicBezTo>
                        <a:pt x="0" y="0"/>
                        <a:pt x="0" y="0"/>
                        <a:pt x="0" y="0"/>
                      </a:cubicBezTo>
                      <a:moveTo>
                        <a:pt x="36" y="0"/>
                      </a:moveTo>
                      <a:cubicBezTo>
                        <a:pt x="36" y="0"/>
                        <a:pt x="36" y="0"/>
                        <a:pt x="36" y="0"/>
                      </a:cubicBezTo>
                      <a:cubicBezTo>
                        <a:pt x="36" y="0"/>
                        <a:pt x="36" y="0"/>
                        <a:pt x="36" y="0"/>
                      </a:cubicBezTo>
                      <a:cubicBezTo>
                        <a:pt x="36" y="0"/>
                        <a:pt x="36" y="0"/>
                        <a:pt x="36"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9" name="Freeform 27"/>
                <p:cNvSpPr>
                  <a:spLocks/>
                </p:cNvSpPr>
                <p:nvPr/>
              </p:nvSpPr>
              <p:spPr bwMode="auto">
                <a:xfrm>
                  <a:off x="-912" y="3355"/>
                  <a:ext cx="3" cy="2"/>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0" name="Freeform 28"/>
                <p:cNvSpPr>
                  <a:spLocks/>
                </p:cNvSpPr>
                <p:nvPr/>
              </p:nvSpPr>
              <p:spPr bwMode="auto">
                <a:xfrm>
                  <a:off x="-808" y="3357"/>
                  <a:ext cx="2" cy="0"/>
                </a:xfrm>
                <a:custGeom>
                  <a:avLst/>
                  <a:gdLst/>
                  <a:ahLst/>
                  <a:cxnLst>
                    <a:cxn ang="0">
                      <a:pos x="1" y="0"/>
                    </a:cxn>
                    <a:cxn ang="0">
                      <a:pos x="0" y="0"/>
                    </a:cxn>
                    <a:cxn ang="0">
                      <a:pos x="1" y="0"/>
                    </a:cxn>
                    <a:cxn ang="0">
                      <a:pos x="1" y="0"/>
                    </a:cxn>
                  </a:cxnLst>
                  <a:rect l="0" t="0" r="r" b="b"/>
                  <a:pathLst>
                    <a:path w="1">
                      <a:moveTo>
                        <a:pt x="1" y="0"/>
                      </a:moveTo>
                      <a:cubicBezTo>
                        <a:pt x="0" y="0"/>
                        <a:pt x="0" y="0"/>
                        <a:pt x="0" y="0"/>
                      </a:cubicBezTo>
                      <a:cubicBezTo>
                        <a:pt x="1" y="0"/>
                        <a:pt x="1" y="0"/>
                        <a:pt x="1" y="0"/>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1" name="Freeform 29"/>
                <p:cNvSpPr>
                  <a:spLocks/>
                </p:cNvSpPr>
                <p:nvPr/>
              </p:nvSpPr>
              <p:spPr bwMode="auto">
                <a:xfrm>
                  <a:off x="-1049"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2" name="Freeform 30"/>
                <p:cNvSpPr>
                  <a:spLocks/>
                </p:cNvSpPr>
                <p:nvPr/>
              </p:nvSpPr>
              <p:spPr bwMode="auto">
                <a:xfrm>
                  <a:off x="-1103" y="2256"/>
                  <a:ext cx="6" cy="3"/>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0"/>
                        <a:pt x="0" y="0"/>
                        <a:pt x="0" y="1"/>
                      </a:cubicBezTo>
                      <a:cubicBezTo>
                        <a:pt x="3" y="1"/>
                        <a:pt x="3" y="1"/>
                        <a:pt x="3"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3" name="Freeform 31"/>
                <p:cNvSpPr>
                  <a:spLocks/>
                </p:cNvSpPr>
                <p:nvPr/>
              </p:nvSpPr>
              <p:spPr bwMode="auto">
                <a:xfrm>
                  <a:off x="-2382" y="1987"/>
                  <a:ext cx="91" cy="270"/>
                </a:xfrm>
                <a:custGeom>
                  <a:avLst/>
                  <a:gdLst/>
                  <a:ahLst/>
                  <a:cxnLst>
                    <a:cxn ang="0">
                      <a:pos x="39" y="0"/>
                    </a:cxn>
                    <a:cxn ang="0">
                      <a:pos x="37" y="0"/>
                    </a:cxn>
                    <a:cxn ang="0">
                      <a:pos x="35" y="5"/>
                    </a:cxn>
                    <a:cxn ang="0">
                      <a:pos x="0" y="114"/>
                    </a:cxn>
                    <a:cxn ang="0">
                      <a:pos x="2" y="114"/>
                    </a:cxn>
                    <a:cxn ang="0">
                      <a:pos x="5" y="101"/>
                    </a:cxn>
                    <a:cxn ang="0">
                      <a:pos x="5" y="101"/>
                    </a:cxn>
                    <a:cxn ang="0">
                      <a:pos x="5" y="100"/>
                    </a:cxn>
                    <a:cxn ang="0">
                      <a:pos x="6" y="100"/>
                    </a:cxn>
                    <a:cxn ang="0">
                      <a:pos x="12" y="77"/>
                    </a:cxn>
                    <a:cxn ang="0">
                      <a:pos x="29" y="26"/>
                    </a:cxn>
                    <a:cxn ang="0">
                      <a:pos x="35" y="11"/>
                    </a:cxn>
                    <a:cxn ang="0">
                      <a:pos x="37" y="6"/>
                    </a:cxn>
                    <a:cxn ang="0">
                      <a:pos x="37" y="6"/>
                    </a:cxn>
                    <a:cxn ang="0">
                      <a:pos x="37" y="6"/>
                    </a:cxn>
                    <a:cxn ang="0">
                      <a:pos x="39" y="0"/>
                    </a:cxn>
                  </a:cxnLst>
                  <a:rect l="0" t="0" r="r" b="b"/>
                  <a:pathLst>
                    <a:path w="39" h="114">
                      <a:moveTo>
                        <a:pt x="39" y="0"/>
                      </a:moveTo>
                      <a:cubicBezTo>
                        <a:pt x="37" y="0"/>
                        <a:pt x="37" y="0"/>
                        <a:pt x="37" y="0"/>
                      </a:cubicBezTo>
                      <a:cubicBezTo>
                        <a:pt x="36" y="1"/>
                        <a:pt x="36" y="3"/>
                        <a:pt x="35" y="5"/>
                      </a:cubicBezTo>
                      <a:cubicBezTo>
                        <a:pt x="34" y="6"/>
                        <a:pt x="15" y="54"/>
                        <a:pt x="0" y="114"/>
                      </a:cubicBezTo>
                      <a:cubicBezTo>
                        <a:pt x="2" y="114"/>
                        <a:pt x="2" y="114"/>
                        <a:pt x="2" y="114"/>
                      </a:cubicBezTo>
                      <a:cubicBezTo>
                        <a:pt x="3" y="109"/>
                        <a:pt x="4" y="105"/>
                        <a:pt x="5" y="101"/>
                      </a:cubicBezTo>
                      <a:cubicBezTo>
                        <a:pt x="5" y="101"/>
                        <a:pt x="5" y="101"/>
                        <a:pt x="5" y="101"/>
                      </a:cubicBezTo>
                      <a:cubicBezTo>
                        <a:pt x="5" y="100"/>
                        <a:pt x="5" y="100"/>
                        <a:pt x="5" y="100"/>
                      </a:cubicBezTo>
                      <a:cubicBezTo>
                        <a:pt x="6" y="100"/>
                        <a:pt x="6" y="100"/>
                        <a:pt x="6" y="100"/>
                      </a:cubicBezTo>
                      <a:cubicBezTo>
                        <a:pt x="8" y="92"/>
                        <a:pt x="10" y="85"/>
                        <a:pt x="12" y="77"/>
                      </a:cubicBezTo>
                      <a:cubicBezTo>
                        <a:pt x="18" y="56"/>
                        <a:pt x="24" y="38"/>
                        <a:pt x="29" y="26"/>
                      </a:cubicBezTo>
                      <a:cubicBezTo>
                        <a:pt x="31" y="19"/>
                        <a:pt x="33" y="14"/>
                        <a:pt x="35" y="11"/>
                      </a:cubicBezTo>
                      <a:cubicBezTo>
                        <a:pt x="36" y="7"/>
                        <a:pt x="37" y="6"/>
                        <a:pt x="37" y="6"/>
                      </a:cubicBezTo>
                      <a:cubicBezTo>
                        <a:pt x="37" y="6"/>
                        <a:pt x="37" y="6"/>
                        <a:pt x="37" y="6"/>
                      </a:cubicBezTo>
                      <a:cubicBezTo>
                        <a:pt x="37" y="6"/>
                        <a:pt x="37" y="6"/>
                        <a:pt x="37" y="6"/>
                      </a:cubicBezTo>
                      <a:cubicBezTo>
                        <a:pt x="38" y="3"/>
                        <a:pt x="38" y="2"/>
                        <a:pt x="39"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4" name="Freeform 32"/>
                <p:cNvSpPr>
                  <a:spLocks/>
                </p:cNvSpPr>
                <p:nvPr/>
              </p:nvSpPr>
              <p:spPr bwMode="auto">
                <a:xfrm>
                  <a:off x="-2369" y="2222"/>
                  <a:ext cx="2" cy="3"/>
                </a:xfrm>
                <a:custGeom>
                  <a:avLst/>
                  <a:gdLst/>
                  <a:ahLst/>
                  <a:cxnLst>
                    <a:cxn ang="0">
                      <a:pos x="1" y="0"/>
                    </a:cxn>
                    <a:cxn ang="0">
                      <a:pos x="0" y="0"/>
                    </a:cxn>
                    <a:cxn ang="0">
                      <a:pos x="0" y="1"/>
                    </a:cxn>
                    <a:cxn ang="0">
                      <a:pos x="0" y="1"/>
                    </a:cxn>
                    <a:cxn ang="0">
                      <a:pos x="1" y="0"/>
                    </a:cxn>
                  </a:cxnLst>
                  <a:rect l="0" t="0" r="r" b="b"/>
                  <a:pathLst>
                    <a:path w="1" h="1">
                      <a:moveTo>
                        <a:pt x="1" y="0"/>
                      </a:moveTo>
                      <a:cubicBezTo>
                        <a:pt x="0" y="0"/>
                        <a:pt x="0" y="0"/>
                        <a:pt x="0" y="0"/>
                      </a:cubicBezTo>
                      <a:cubicBezTo>
                        <a:pt x="0" y="1"/>
                        <a:pt x="0" y="1"/>
                        <a:pt x="0" y="1"/>
                      </a:cubicBezTo>
                      <a:cubicBezTo>
                        <a:pt x="0" y="1"/>
                        <a:pt x="0" y="1"/>
                        <a:pt x="0" y="1"/>
                      </a:cubicBezTo>
                      <a:cubicBezTo>
                        <a:pt x="0" y="0"/>
                        <a:pt x="0"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5" name="Freeform 33"/>
                <p:cNvSpPr>
                  <a:spLocks noEditPoints="1"/>
                </p:cNvSpPr>
                <p:nvPr/>
              </p:nvSpPr>
              <p:spPr bwMode="auto">
                <a:xfrm>
                  <a:off x="-2417" y="1522"/>
                  <a:ext cx="415" cy="1054"/>
                </a:xfrm>
                <a:custGeom>
                  <a:avLst/>
                  <a:gdLst/>
                  <a:ahLst/>
                  <a:cxnLst>
                    <a:cxn ang="0">
                      <a:pos x="2" y="413"/>
                    </a:cxn>
                    <a:cxn ang="0">
                      <a:pos x="0" y="413"/>
                    </a:cxn>
                    <a:cxn ang="0">
                      <a:pos x="0" y="421"/>
                    </a:cxn>
                    <a:cxn ang="0">
                      <a:pos x="1" y="445"/>
                    </a:cxn>
                    <a:cxn ang="0">
                      <a:pos x="1" y="445"/>
                    </a:cxn>
                    <a:cxn ang="0">
                      <a:pos x="1" y="445"/>
                    </a:cxn>
                    <a:cxn ang="0">
                      <a:pos x="2" y="445"/>
                    </a:cxn>
                    <a:cxn ang="0">
                      <a:pos x="3" y="445"/>
                    </a:cxn>
                    <a:cxn ang="0">
                      <a:pos x="2" y="421"/>
                    </a:cxn>
                    <a:cxn ang="0">
                      <a:pos x="2" y="413"/>
                    </a:cxn>
                    <a:cxn ang="0">
                      <a:pos x="17" y="311"/>
                    </a:cxn>
                    <a:cxn ang="0">
                      <a:pos x="15" y="311"/>
                    </a:cxn>
                    <a:cxn ang="0">
                      <a:pos x="0" y="412"/>
                    </a:cxn>
                    <a:cxn ang="0">
                      <a:pos x="2" y="412"/>
                    </a:cxn>
                    <a:cxn ang="0">
                      <a:pos x="17" y="311"/>
                    </a:cxn>
                    <a:cxn ang="0">
                      <a:pos x="89" y="99"/>
                    </a:cxn>
                    <a:cxn ang="0">
                      <a:pos x="87" y="99"/>
                    </a:cxn>
                    <a:cxn ang="0">
                      <a:pos x="68" y="147"/>
                    </a:cxn>
                    <a:cxn ang="0">
                      <a:pos x="52" y="195"/>
                    </a:cxn>
                    <a:cxn ang="0">
                      <a:pos x="54" y="195"/>
                    </a:cxn>
                    <a:cxn ang="0">
                      <a:pos x="70" y="147"/>
                    </a:cxn>
                    <a:cxn ang="0">
                      <a:pos x="89" y="99"/>
                    </a:cxn>
                    <a:cxn ang="0">
                      <a:pos x="175" y="0"/>
                    </a:cxn>
                    <a:cxn ang="0">
                      <a:pos x="175" y="0"/>
                    </a:cxn>
                    <a:cxn ang="0">
                      <a:pos x="88" y="97"/>
                    </a:cxn>
                    <a:cxn ang="0">
                      <a:pos x="87" y="98"/>
                    </a:cxn>
                    <a:cxn ang="0">
                      <a:pos x="90" y="98"/>
                    </a:cxn>
                    <a:cxn ang="0">
                      <a:pos x="90" y="98"/>
                    </a:cxn>
                    <a:cxn ang="0">
                      <a:pos x="141" y="29"/>
                    </a:cxn>
                    <a:cxn ang="0">
                      <a:pos x="165" y="9"/>
                    </a:cxn>
                    <a:cxn ang="0">
                      <a:pos x="173" y="4"/>
                    </a:cxn>
                    <a:cxn ang="0">
                      <a:pos x="176" y="2"/>
                    </a:cxn>
                    <a:cxn ang="0">
                      <a:pos x="175" y="0"/>
                    </a:cxn>
                  </a:cxnLst>
                  <a:rect l="0" t="0" r="r" b="b"/>
                  <a:pathLst>
                    <a:path w="176" h="445">
                      <a:moveTo>
                        <a:pt x="2" y="413"/>
                      </a:moveTo>
                      <a:cubicBezTo>
                        <a:pt x="0" y="413"/>
                        <a:pt x="0" y="413"/>
                        <a:pt x="0" y="413"/>
                      </a:cubicBezTo>
                      <a:cubicBezTo>
                        <a:pt x="0" y="415"/>
                        <a:pt x="0" y="418"/>
                        <a:pt x="0" y="421"/>
                      </a:cubicBezTo>
                      <a:cubicBezTo>
                        <a:pt x="0" y="429"/>
                        <a:pt x="0" y="437"/>
                        <a:pt x="1" y="445"/>
                      </a:cubicBezTo>
                      <a:cubicBezTo>
                        <a:pt x="1" y="445"/>
                        <a:pt x="1" y="445"/>
                        <a:pt x="1" y="445"/>
                      </a:cubicBezTo>
                      <a:cubicBezTo>
                        <a:pt x="1" y="445"/>
                        <a:pt x="1" y="445"/>
                        <a:pt x="1" y="445"/>
                      </a:cubicBezTo>
                      <a:cubicBezTo>
                        <a:pt x="2" y="445"/>
                        <a:pt x="2" y="445"/>
                        <a:pt x="2" y="445"/>
                      </a:cubicBezTo>
                      <a:cubicBezTo>
                        <a:pt x="3" y="445"/>
                        <a:pt x="3" y="445"/>
                        <a:pt x="3" y="445"/>
                      </a:cubicBezTo>
                      <a:cubicBezTo>
                        <a:pt x="2" y="437"/>
                        <a:pt x="2" y="429"/>
                        <a:pt x="2" y="421"/>
                      </a:cubicBezTo>
                      <a:cubicBezTo>
                        <a:pt x="2" y="418"/>
                        <a:pt x="2" y="415"/>
                        <a:pt x="2" y="413"/>
                      </a:cubicBezTo>
                      <a:moveTo>
                        <a:pt x="17" y="311"/>
                      </a:moveTo>
                      <a:cubicBezTo>
                        <a:pt x="15" y="311"/>
                        <a:pt x="15" y="311"/>
                        <a:pt x="15" y="311"/>
                      </a:cubicBezTo>
                      <a:cubicBezTo>
                        <a:pt x="7" y="343"/>
                        <a:pt x="1" y="378"/>
                        <a:pt x="0" y="412"/>
                      </a:cubicBezTo>
                      <a:cubicBezTo>
                        <a:pt x="2" y="412"/>
                        <a:pt x="2" y="412"/>
                        <a:pt x="2" y="412"/>
                      </a:cubicBezTo>
                      <a:cubicBezTo>
                        <a:pt x="3" y="378"/>
                        <a:pt x="9" y="343"/>
                        <a:pt x="17" y="311"/>
                      </a:cubicBezTo>
                      <a:moveTo>
                        <a:pt x="89" y="99"/>
                      </a:moveTo>
                      <a:cubicBezTo>
                        <a:pt x="87" y="99"/>
                        <a:pt x="87" y="99"/>
                        <a:pt x="87" y="99"/>
                      </a:cubicBezTo>
                      <a:cubicBezTo>
                        <a:pt x="77" y="125"/>
                        <a:pt x="72" y="135"/>
                        <a:pt x="68" y="147"/>
                      </a:cubicBezTo>
                      <a:cubicBezTo>
                        <a:pt x="64" y="157"/>
                        <a:pt x="60" y="168"/>
                        <a:pt x="52" y="195"/>
                      </a:cubicBezTo>
                      <a:cubicBezTo>
                        <a:pt x="54" y="195"/>
                        <a:pt x="54" y="195"/>
                        <a:pt x="54" y="195"/>
                      </a:cubicBezTo>
                      <a:cubicBezTo>
                        <a:pt x="62" y="169"/>
                        <a:pt x="65" y="158"/>
                        <a:pt x="70" y="147"/>
                      </a:cubicBezTo>
                      <a:cubicBezTo>
                        <a:pt x="74" y="136"/>
                        <a:pt x="79" y="126"/>
                        <a:pt x="89" y="99"/>
                      </a:cubicBezTo>
                      <a:moveTo>
                        <a:pt x="175" y="0"/>
                      </a:moveTo>
                      <a:cubicBezTo>
                        <a:pt x="175" y="0"/>
                        <a:pt x="175" y="0"/>
                        <a:pt x="175" y="0"/>
                      </a:cubicBezTo>
                      <a:cubicBezTo>
                        <a:pt x="170" y="3"/>
                        <a:pt x="108" y="43"/>
                        <a:pt x="88" y="97"/>
                      </a:cubicBezTo>
                      <a:cubicBezTo>
                        <a:pt x="88" y="97"/>
                        <a:pt x="88" y="98"/>
                        <a:pt x="87" y="98"/>
                      </a:cubicBezTo>
                      <a:cubicBezTo>
                        <a:pt x="90" y="98"/>
                        <a:pt x="90" y="98"/>
                        <a:pt x="90" y="98"/>
                      </a:cubicBezTo>
                      <a:cubicBezTo>
                        <a:pt x="90" y="98"/>
                        <a:pt x="90" y="98"/>
                        <a:pt x="90" y="98"/>
                      </a:cubicBezTo>
                      <a:cubicBezTo>
                        <a:pt x="100" y="70"/>
                        <a:pt x="121" y="46"/>
                        <a:pt x="141" y="29"/>
                      </a:cubicBezTo>
                      <a:cubicBezTo>
                        <a:pt x="150" y="21"/>
                        <a:pt x="159" y="14"/>
                        <a:pt x="165" y="9"/>
                      </a:cubicBezTo>
                      <a:cubicBezTo>
                        <a:pt x="169" y="7"/>
                        <a:pt x="171" y="5"/>
                        <a:pt x="173" y="4"/>
                      </a:cubicBezTo>
                      <a:cubicBezTo>
                        <a:pt x="175" y="2"/>
                        <a:pt x="176" y="2"/>
                        <a:pt x="176" y="2"/>
                      </a:cubicBezTo>
                      <a:cubicBezTo>
                        <a:pt x="175" y="0"/>
                        <a:pt x="175" y="0"/>
                        <a:pt x="17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6" name="Freeform 34"/>
                <p:cNvSpPr>
                  <a:spLocks/>
                </p:cNvSpPr>
                <p:nvPr/>
              </p:nvSpPr>
              <p:spPr bwMode="auto">
                <a:xfrm>
                  <a:off x="-2210" y="1754"/>
                  <a:ext cx="6" cy="2"/>
                </a:xfrm>
                <a:custGeom>
                  <a:avLst/>
                  <a:gdLst/>
                  <a:ahLst/>
                  <a:cxnLst>
                    <a:cxn ang="0">
                      <a:pos x="3" y="0"/>
                    </a:cxn>
                    <a:cxn ang="0">
                      <a:pos x="0" y="0"/>
                    </a:cxn>
                    <a:cxn ang="0">
                      <a:pos x="0" y="1"/>
                    </a:cxn>
                    <a:cxn ang="0">
                      <a:pos x="2" y="1"/>
                    </a:cxn>
                    <a:cxn ang="0">
                      <a:pos x="3" y="0"/>
                    </a:cxn>
                  </a:cxnLst>
                  <a:rect l="0" t="0" r="r" b="b"/>
                  <a:pathLst>
                    <a:path w="3" h="1">
                      <a:moveTo>
                        <a:pt x="3" y="0"/>
                      </a:moveTo>
                      <a:cubicBezTo>
                        <a:pt x="0" y="0"/>
                        <a:pt x="0" y="0"/>
                        <a:pt x="0" y="0"/>
                      </a:cubicBezTo>
                      <a:cubicBezTo>
                        <a:pt x="0" y="1"/>
                        <a:pt x="0" y="1"/>
                        <a:pt x="0" y="1"/>
                      </a:cubicBezTo>
                      <a:cubicBezTo>
                        <a:pt x="2" y="1"/>
                        <a:pt x="2" y="1"/>
                        <a:pt x="2" y="1"/>
                      </a:cubicBezTo>
                      <a:cubicBezTo>
                        <a:pt x="2" y="1"/>
                        <a:pt x="2"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7" name="Freeform 35"/>
                <p:cNvSpPr>
                  <a:spLocks/>
                </p:cNvSpPr>
                <p:nvPr/>
              </p:nvSpPr>
              <p:spPr bwMode="auto">
                <a:xfrm>
                  <a:off x="-2417" y="2498"/>
                  <a:ext cx="3"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8" name="Freeform 36"/>
                <p:cNvSpPr>
                  <a:spLocks/>
                </p:cNvSpPr>
                <p:nvPr/>
              </p:nvSpPr>
              <p:spPr bwMode="auto">
                <a:xfrm>
                  <a:off x="-2382"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9" name="Freeform 37"/>
                <p:cNvSpPr>
                  <a:spLocks noEditPoints="1"/>
                </p:cNvSpPr>
                <p:nvPr/>
              </p:nvSpPr>
              <p:spPr bwMode="auto">
                <a:xfrm>
                  <a:off x="-2201" y="1987"/>
                  <a:ext cx="53" cy="270"/>
                </a:xfrm>
                <a:custGeom>
                  <a:avLst/>
                  <a:gdLst/>
                  <a:ahLst/>
                  <a:cxnLst>
                    <a:cxn ang="0">
                      <a:pos x="2" y="101"/>
                    </a:cxn>
                    <a:cxn ang="0">
                      <a:pos x="0" y="114"/>
                    </a:cxn>
                    <a:cxn ang="0">
                      <a:pos x="2" y="114"/>
                    </a:cxn>
                    <a:cxn ang="0">
                      <a:pos x="3" y="101"/>
                    </a:cxn>
                    <a:cxn ang="0">
                      <a:pos x="2" y="101"/>
                    </a:cxn>
                    <a:cxn ang="0">
                      <a:pos x="2" y="101"/>
                    </a:cxn>
                    <a:cxn ang="0">
                      <a:pos x="23" y="0"/>
                    </a:cxn>
                    <a:cxn ang="0">
                      <a:pos x="20" y="0"/>
                    </a:cxn>
                    <a:cxn ang="0">
                      <a:pos x="2" y="100"/>
                    </a:cxn>
                    <a:cxn ang="0">
                      <a:pos x="4" y="100"/>
                    </a:cxn>
                    <a:cxn ang="0">
                      <a:pos x="23" y="0"/>
                    </a:cxn>
                  </a:cxnLst>
                  <a:rect l="0" t="0" r="r" b="b"/>
                  <a:pathLst>
                    <a:path w="23" h="114">
                      <a:moveTo>
                        <a:pt x="2" y="101"/>
                      </a:moveTo>
                      <a:cubicBezTo>
                        <a:pt x="1" y="105"/>
                        <a:pt x="0" y="109"/>
                        <a:pt x="0" y="114"/>
                      </a:cubicBezTo>
                      <a:cubicBezTo>
                        <a:pt x="2" y="114"/>
                        <a:pt x="2" y="114"/>
                        <a:pt x="2" y="114"/>
                      </a:cubicBezTo>
                      <a:cubicBezTo>
                        <a:pt x="2" y="109"/>
                        <a:pt x="3" y="105"/>
                        <a:pt x="3" y="101"/>
                      </a:cubicBezTo>
                      <a:cubicBezTo>
                        <a:pt x="2" y="101"/>
                        <a:pt x="2" y="101"/>
                        <a:pt x="2" y="101"/>
                      </a:cubicBezTo>
                      <a:cubicBezTo>
                        <a:pt x="2" y="101"/>
                        <a:pt x="2" y="101"/>
                        <a:pt x="2" y="101"/>
                      </a:cubicBezTo>
                      <a:moveTo>
                        <a:pt x="23" y="0"/>
                      </a:moveTo>
                      <a:cubicBezTo>
                        <a:pt x="20" y="0"/>
                        <a:pt x="20" y="0"/>
                        <a:pt x="20" y="0"/>
                      </a:cubicBezTo>
                      <a:cubicBezTo>
                        <a:pt x="13" y="34"/>
                        <a:pt x="7" y="65"/>
                        <a:pt x="2" y="100"/>
                      </a:cubicBezTo>
                      <a:cubicBezTo>
                        <a:pt x="4" y="100"/>
                        <a:pt x="4" y="100"/>
                        <a:pt x="4" y="100"/>
                      </a:cubicBezTo>
                      <a:cubicBezTo>
                        <a:pt x="9" y="65"/>
                        <a:pt x="15" y="34"/>
                        <a:pt x="2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0" name="Freeform 38"/>
                <p:cNvSpPr>
                  <a:spLocks/>
                </p:cNvSpPr>
                <p:nvPr/>
              </p:nvSpPr>
              <p:spPr bwMode="auto">
                <a:xfrm>
                  <a:off x="-2197" y="2222"/>
                  <a:ext cx="3" cy="3"/>
                </a:xfrm>
                <a:custGeom>
                  <a:avLst/>
                  <a:gdLst/>
                  <a:ahLst/>
                  <a:cxnLst>
                    <a:cxn ang="0">
                      <a:pos x="2" y="0"/>
                    </a:cxn>
                    <a:cxn ang="0">
                      <a:pos x="0" y="0"/>
                    </a:cxn>
                    <a:cxn ang="0">
                      <a:pos x="0" y="1"/>
                    </a:cxn>
                    <a:cxn ang="0">
                      <a:pos x="0" y="1"/>
                    </a:cxn>
                    <a:cxn ang="0">
                      <a:pos x="1" y="1"/>
                    </a:cxn>
                    <a:cxn ang="0">
                      <a:pos x="2" y="0"/>
                    </a:cxn>
                  </a:cxnLst>
                  <a:rect l="0" t="0" r="r" b="b"/>
                  <a:pathLst>
                    <a:path w="2" h="1">
                      <a:moveTo>
                        <a:pt x="2" y="0"/>
                      </a:moveTo>
                      <a:cubicBezTo>
                        <a:pt x="0" y="0"/>
                        <a:pt x="0" y="0"/>
                        <a:pt x="0" y="0"/>
                      </a:cubicBezTo>
                      <a:cubicBezTo>
                        <a:pt x="0" y="0"/>
                        <a:pt x="0" y="0"/>
                        <a:pt x="0" y="1"/>
                      </a:cubicBezTo>
                      <a:cubicBezTo>
                        <a:pt x="0" y="1"/>
                        <a:pt x="0" y="1"/>
                        <a:pt x="0" y="1"/>
                      </a:cubicBezTo>
                      <a:cubicBezTo>
                        <a:pt x="1" y="1"/>
                        <a:pt x="1" y="1"/>
                        <a:pt x="1"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1" name="Freeform 39"/>
                <p:cNvSpPr>
                  <a:spLocks noEditPoints="1"/>
                </p:cNvSpPr>
                <p:nvPr/>
              </p:nvSpPr>
              <p:spPr bwMode="auto">
                <a:xfrm>
                  <a:off x="-2222" y="2260"/>
                  <a:ext cx="85" cy="1016"/>
                </a:xfrm>
                <a:custGeom>
                  <a:avLst/>
                  <a:gdLst/>
                  <a:ahLst/>
                  <a:cxnLst>
                    <a:cxn ang="0">
                      <a:pos x="24" y="343"/>
                    </a:cxn>
                    <a:cxn ang="0">
                      <a:pos x="22" y="343"/>
                    </a:cxn>
                    <a:cxn ang="0">
                      <a:pos x="30" y="400"/>
                    </a:cxn>
                    <a:cxn ang="0">
                      <a:pos x="34" y="429"/>
                    </a:cxn>
                    <a:cxn ang="0">
                      <a:pos x="36" y="429"/>
                    </a:cxn>
                    <a:cxn ang="0">
                      <a:pos x="32" y="400"/>
                    </a:cxn>
                    <a:cxn ang="0">
                      <a:pos x="26" y="360"/>
                    </a:cxn>
                    <a:cxn ang="0">
                      <a:pos x="24" y="343"/>
                    </a:cxn>
                    <a:cxn ang="0">
                      <a:pos x="9" y="255"/>
                    </a:cxn>
                    <a:cxn ang="0">
                      <a:pos x="7" y="255"/>
                    </a:cxn>
                    <a:cxn ang="0">
                      <a:pos x="22" y="342"/>
                    </a:cxn>
                    <a:cxn ang="0">
                      <a:pos x="24" y="342"/>
                    </a:cxn>
                    <a:cxn ang="0">
                      <a:pos x="9" y="255"/>
                    </a:cxn>
                    <a:cxn ang="0">
                      <a:pos x="7" y="233"/>
                    </a:cxn>
                    <a:cxn ang="0">
                      <a:pos x="5" y="233"/>
                    </a:cxn>
                    <a:cxn ang="0">
                      <a:pos x="7" y="254"/>
                    </a:cxn>
                    <a:cxn ang="0">
                      <a:pos x="9" y="254"/>
                    </a:cxn>
                    <a:cxn ang="0">
                      <a:pos x="7" y="233"/>
                    </a:cxn>
                    <a:cxn ang="0">
                      <a:pos x="3" y="102"/>
                    </a:cxn>
                    <a:cxn ang="0">
                      <a:pos x="1" y="102"/>
                    </a:cxn>
                    <a:cxn ang="0">
                      <a:pos x="1" y="112"/>
                    </a:cxn>
                    <a:cxn ang="0">
                      <a:pos x="0" y="125"/>
                    </a:cxn>
                    <a:cxn ang="0">
                      <a:pos x="5" y="232"/>
                    </a:cxn>
                    <a:cxn ang="0">
                      <a:pos x="7" y="232"/>
                    </a:cxn>
                    <a:cxn ang="0">
                      <a:pos x="2" y="125"/>
                    </a:cxn>
                    <a:cxn ang="0">
                      <a:pos x="3" y="112"/>
                    </a:cxn>
                    <a:cxn ang="0">
                      <a:pos x="3" y="102"/>
                    </a:cxn>
                    <a:cxn ang="0">
                      <a:pos x="11" y="0"/>
                    </a:cxn>
                    <a:cxn ang="0">
                      <a:pos x="9" y="0"/>
                    </a:cxn>
                    <a:cxn ang="0">
                      <a:pos x="1" y="101"/>
                    </a:cxn>
                    <a:cxn ang="0">
                      <a:pos x="3" y="101"/>
                    </a:cxn>
                    <a:cxn ang="0">
                      <a:pos x="11" y="0"/>
                    </a:cxn>
                  </a:cxnLst>
                  <a:rect l="0" t="0" r="r" b="b"/>
                  <a:pathLst>
                    <a:path w="36" h="429">
                      <a:moveTo>
                        <a:pt x="24" y="343"/>
                      </a:moveTo>
                      <a:cubicBezTo>
                        <a:pt x="22" y="343"/>
                        <a:pt x="22" y="343"/>
                        <a:pt x="22" y="343"/>
                      </a:cubicBezTo>
                      <a:cubicBezTo>
                        <a:pt x="23" y="347"/>
                        <a:pt x="26" y="372"/>
                        <a:pt x="30" y="400"/>
                      </a:cubicBezTo>
                      <a:cubicBezTo>
                        <a:pt x="31" y="410"/>
                        <a:pt x="32" y="420"/>
                        <a:pt x="34" y="429"/>
                      </a:cubicBezTo>
                      <a:cubicBezTo>
                        <a:pt x="36" y="429"/>
                        <a:pt x="36" y="429"/>
                        <a:pt x="36" y="429"/>
                      </a:cubicBezTo>
                      <a:cubicBezTo>
                        <a:pt x="34" y="420"/>
                        <a:pt x="33" y="410"/>
                        <a:pt x="32" y="400"/>
                      </a:cubicBezTo>
                      <a:cubicBezTo>
                        <a:pt x="30" y="385"/>
                        <a:pt x="28" y="370"/>
                        <a:pt x="26" y="360"/>
                      </a:cubicBezTo>
                      <a:cubicBezTo>
                        <a:pt x="25" y="351"/>
                        <a:pt x="24" y="345"/>
                        <a:pt x="24" y="343"/>
                      </a:cubicBezTo>
                      <a:moveTo>
                        <a:pt x="9" y="255"/>
                      </a:moveTo>
                      <a:cubicBezTo>
                        <a:pt x="7" y="255"/>
                        <a:pt x="7" y="255"/>
                        <a:pt x="7" y="255"/>
                      </a:cubicBezTo>
                      <a:cubicBezTo>
                        <a:pt x="10" y="285"/>
                        <a:pt x="15" y="315"/>
                        <a:pt x="22" y="342"/>
                      </a:cubicBezTo>
                      <a:cubicBezTo>
                        <a:pt x="24" y="342"/>
                        <a:pt x="24" y="342"/>
                        <a:pt x="24" y="342"/>
                      </a:cubicBezTo>
                      <a:cubicBezTo>
                        <a:pt x="17" y="315"/>
                        <a:pt x="12" y="285"/>
                        <a:pt x="9" y="255"/>
                      </a:cubicBezTo>
                      <a:moveTo>
                        <a:pt x="7" y="233"/>
                      </a:moveTo>
                      <a:cubicBezTo>
                        <a:pt x="5" y="233"/>
                        <a:pt x="5" y="233"/>
                        <a:pt x="5" y="233"/>
                      </a:cubicBezTo>
                      <a:cubicBezTo>
                        <a:pt x="6" y="240"/>
                        <a:pt x="6" y="247"/>
                        <a:pt x="7" y="254"/>
                      </a:cubicBezTo>
                      <a:cubicBezTo>
                        <a:pt x="9" y="254"/>
                        <a:pt x="9" y="254"/>
                        <a:pt x="9" y="254"/>
                      </a:cubicBezTo>
                      <a:cubicBezTo>
                        <a:pt x="8" y="247"/>
                        <a:pt x="8" y="240"/>
                        <a:pt x="7" y="233"/>
                      </a:cubicBezTo>
                      <a:moveTo>
                        <a:pt x="3" y="102"/>
                      </a:moveTo>
                      <a:cubicBezTo>
                        <a:pt x="1" y="102"/>
                        <a:pt x="1" y="102"/>
                        <a:pt x="1" y="102"/>
                      </a:cubicBezTo>
                      <a:cubicBezTo>
                        <a:pt x="1" y="105"/>
                        <a:pt x="1" y="109"/>
                        <a:pt x="1" y="112"/>
                      </a:cubicBezTo>
                      <a:cubicBezTo>
                        <a:pt x="1" y="112"/>
                        <a:pt x="0" y="117"/>
                        <a:pt x="0" y="125"/>
                      </a:cubicBezTo>
                      <a:cubicBezTo>
                        <a:pt x="0" y="145"/>
                        <a:pt x="1" y="186"/>
                        <a:pt x="5" y="232"/>
                      </a:cubicBezTo>
                      <a:cubicBezTo>
                        <a:pt x="7" y="232"/>
                        <a:pt x="7" y="232"/>
                        <a:pt x="7" y="232"/>
                      </a:cubicBezTo>
                      <a:cubicBezTo>
                        <a:pt x="3" y="186"/>
                        <a:pt x="2" y="145"/>
                        <a:pt x="2" y="125"/>
                      </a:cubicBezTo>
                      <a:cubicBezTo>
                        <a:pt x="2" y="117"/>
                        <a:pt x="3" y="112"/>
                        <a:pt x="3" y="112"/>
                      </a:cubicBezTo>
                      <a:cubicBezTo>
                        <a:pt x="3" y="109"/>
                        <a:pt x="3" y="105"/>
                        <a:pt x="3" y="102"/>
                      </a:cubicBezTo>
                      <a:moveTo>
                        <a:pt x="11" y="0"/>
                      </a:moveTo>
                      <a:cubicBezTo>
                        <a:pt x="9" y="0"/>
                        <a:pt x="9" y="0"/>
                        <a:pt x="9" y="0"/>
                      </a:cubicBezTo>
                      <a:cubicBezTo>
                        <a:pt x="5" y="29"/>
                        <a:pt x="2" y="62"/>
                        <a:pt x="1" y="101"/>
                      </a:cubicBezTo>
                      <a:cubicBezTo>
                        <a:pt x="3" y="101"/>
                        <a:pt x="3" y="101"/>
                        <a:pt x="3" y="101"/>
                      </a:cubicBezTo>
                      <a:cubicBezTo>
                        <a:pt x="4" y="62"/>
                        <a:pt x="7" y="29"/>
                        <a:pt x="1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2" name="Freeform 40"/>
                <p:cNvSpPr>
                  <a:spLocks/>
                </p:cNvSpPr>
                <p:nvPr/>
              </p:nvSpPr>
              <p:spPr bwMode="auto">
                <a:xfrm>
                  <a:off x="-2171" y="3070"/>
                  <a:ext cx="5" cy="2"/>
                </a:xfrm>
                <a:custGeom>
                  <a:avLst/>
                  <a:gdLst/>
                  <a:ahLst/>
                  <a:cxnLst>
                    <a:cxn ang="0">
                      <a:pos x="2" y="0"/>
                    </a:cxn>
                    <a:cxn ang="0">
                      <a:pos x="0" y="0"/>
                    </a:cxn>
                    <a:cxn ang="0">
                      <a:pos x="0" y="1"/>
                    </a:cxn>
                    <a:cxn ang="0">
                      <a:pos x="0" y="1"/>
                    </a:cxn>
                    <a:cxn ang="0">
                      <a:pos x="0" y="1"/>
                    </a:cxn>
                    <a:cxn ang="0">
                      <a:pos x="2" y="1"/>
                    </a:cxn>
                    <a:cxn ang="0">
                      <a:pos x="2" y="0"/>
                    </a:cxn>
                    <a:cxn ang="0">
                      <a:pos x="2" y="0"/>
                    </a:cxn>
                    <a:cxn ang="0">
                      <a:pos x="2" y="0"/>
                    </a:cxn>
                    <a:cxn ang="0">
                      <a:pos x="2" y="0"/>
                    </a:cxn>
                  </a:cxnLst>
                  <a:rect l="0" t="0" r="r" b="b"/>
                  <a:pathLst>
                    <a:path w="2" h="1">
                      <a:moveTo>
                        <a:pt x="2" y="0"/>
                      </a:moveTo>
                      <a:cubicBezTo>
                        <a:pt x="0" y="0"/>
                        <a:pt x="0" y="0"/>
                        <a:pt x="0" y="0"/>
                      </a:cubicBezTo>
                      <a:cubicBezTo>
                        <a:pt x="0" y="0"/>
                        <a:pt x="0" y="0"/>
                        <a:pt x="0" y="1"/>
                      </a:cubicBezTo>
                      <a:cubicBezTo>
                        <a:pt x="0" y="1"/>
                        <a:pt x="0" y="1"/>
                        <a:pt x="0" y="1"/>
                      </a:cubicBezTo>
                      <a:cubicBezTo>
                        <a:pt x="0" y="1"/>
                        <a:pt x="0" y="1"/>
                        <a:pt x="0" y="1"/>
                      </a:cubicBezTo>
                      <a:cubicBezTo>
                        <a:pt x="2" y="1"/>
                        <a:pt x="2" y="1"/>
                        <a:pt x="2" y="1"/>
                      </a:cubicBezTo>
                      <a:cubicBezTo>
                        <a:pt x="2" y="0"/>
                        <a:pt x="2" y="0"/>
                        <a:pt x="2" y="0"/>
                      </a:cubicBezTo>
                      <a:cubicBezTo>
                        <a:pt x="2" y="0"/>
                        <a:pt x="2" y="0"/>
                        <a:pt x="2" y="0"/>
                      </a:cubicBezTo>
                      <a:cubicBezTo>
                        <a:pt x="2" y="0"/>
                        <a:pt x="2" y="0"/>
                        <a:pt x="2" y="0"/>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3" name="Freeform 41"/>
                <p:cNvSpPr>
                  <a:spLocks/>
                </p:cNvSpPr>
                <p:nvPr/>
              </p:nvSpPr>
              <p:spPr bwMode="auto">
                <a:xfrm>
                  <a:off x="-2207" y="2861"/>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4" name="Freeform 42"/>
                <p:cNvSpPr>
                  <a:spLocks noEditPoints="1"/>
                </p:cNvSpPr>
                <p:nvPr/>
              </p:nvSpPr>
              <p:spPr bwMode="auto">
                <a:xfrm>
                  <a:off x="-2151" y="1522"/>
                  <a:ext cx="182" cy="1833"/>
                </a:xfrm>
                <a:custGeom>
                  <a:avLst/>
                  <a:gdLst/>
                  <a:ahLst/>
                  <a:cxnLst>
                    <a:cxn ang="0">
                      <a:pos x="6" y="741"/>
                    </a:cxn>
                    <a:cxn ang="0">
                      <a:pos x="4" y="741"/>
                    </a:cxn>
                    <a:cxn ang="0">
                      <a:pos x="10" y="773"/>
                    </a:cxn>
                    <a:cxn ang="0">
                      <a:pos x="12" y="773"/>
                    </a:cxn>
                    <a:cxn ang="0">
                      <a:pos x="6" y="741"/>
                    </a:cxn>
                    <a:cxn ang="0">
                      <a:pos x="23" y="99"/>
                    </a:cxn>
                    <a:cxn ang="0">
                      <a:pos x="21" y="99"/>
                    </a:cxn>
                    <a:cxn ang="0">
                      <a:pos x="9" y="147"/>
                    </a:cxn>
                    <a:cxn ang="0">
                      <a:pos x="0" y="195"/>
                    </a:cxn>
                    <a:cxn ang="0">
                      <a:pos x="2" y="195"/>
                    </a:cxn>
                    <a:cxn ang="0">
                      <a:pos x="11" y="147"/>
                    </a:cxn>
                    <a:cxn ang="0">
                      <a:pos x="23" y="99"/>
                    </a:cxn>
                    <a:cxn ang="0">
                      <a:pos x="75" y="0"/>
                    </a:cxn>
                    <a:cxn ang="0">
                      <a:pos x="75" y="0"/>
                    </a:cxn>
                    <a:cxn ang="0">
                      <a:pos x="22" y="98"/>
                    </a:cxn>
                    <a:cxn ang="0">
                      <a:pos x="24" y="98"/>
                    </a:cxn>
                    <a:cxn ang="0">
                      <a:pos x="51" y="38"/>
                    </a:cxn>
                    <a:cxn ang="0">
                      <a:pos x="69" y="11"/>
                    </a:cxn>
                    <a:cxn ang="0">
                      <a:pos x="75" y="4"/>
                    </a:cxn>
                    <a:cxn ang="0">
                      <a:pos x="76" y="2"/>
                    </a:cxn>
                    <a:cxn ang="0">
                      <a:pos x="77" y="2"/>
                    </a:cxn>
                    <a:cxn ang="0">
                      <a:pos x="75" y="0"/>
                    </a:cxn>
                  </a:cxnLst>
                  <a:rect l="0" t="0" r="r" b="b"/>
                  <a:pathLst>
                    <a:path w="77" h="773">
                      <a:moveTo>
                        <a:pt x="6" y="741"/>
                      </a:moveTo>
                      <a:cubicBezTo>
                        <a:pt x="4" y="741"/>
                        <a:pt x="4" y="741"/>
                        <a:pt x="4" y="741"/>
                      </a:cubicBezTo>
                      <a:cubicBezTo>
                        <a:pt x="6" y="753"/>
                        <a:pt x="8" y="765"/>
                        <a:pt x="10" y="773"/>
                      </a:cubicBezTo>
                      <a:cubicBezTo>
                        <a:pt x="12" y="773"/>
                        <a:pt x="12" y="773"/>
                        <a:pt x="12" y="773"/>
                      </a:cubicBezTo>
                      <a:cubicBezTo>
                        <a:pt x="10" y="765"/>
                        <a:pt x="8" y="753"/>
                        <a:pt x="6" y="741"/>
                      </a:cubicBezTo>
                      <a:moveTo>
                        <a:pt x="23" y="99"/>
                      </a:moveTo>
                      <a:cubicBezTo>
                        <a:pt x="21" y="99"/>
                        <a:pt x="21" y="99"/>
                        <a:pt x="21" y="99"/>
                      </a:cubicBezTo>
                      <a:cubicBezTo>
                        <a:pt x="17" y="113"/>
                        <a:pt x="12" y="130"/>
                        <a:pt x="9" y="147"/>
                      </a:cubicBezTo>
                      <a:cubicBezTo>
                        <a:pt x="6" y="164"/>
                        <a:pt x="3" y="180"/>
                        <a:pt x="0" y="195"/>
                      </a:cubicBezTo>
                      <a:cubicBezTo>
                        <a:pt x="2" y="195"/>
                        <a:pt x="2" y="195"/>
                        <a:pt x="2" y="195"/>
                      </a:cubicBezTo>
                      <a:cubicBezTo>
                        <a:pt x="5" y="180"/>
                        <a:pt x="8" y="164"/>
                        <a:pt x="11" y="147"/>
                      </a:cubicBezTo>
                      <a:cubicBezTo>
                        <a:pt x="14" y="130"/>
                        <a:pt x="19" y="114"/>
                        <a:pt x="23" y="99"/>
                      </a:cubicBezTo>
                      <a:moveTo>
                        <a:pt x="75" y="0"/>
                      </a:moveTo>
                      <a:cubicBezTo>
                        <a:pt x="75" y="0"/>
                        <a:pt x="75" y="0"/>
                        <a:pt x="75" y="0"/>
                      </a:cubicBezTo>
                      <a:cubicBezTo>
                        <a:pt x="74" y="1"/>
                        <a:pt x="43" y="35"/>
                        <a:pt x="22" y="98"/>
                      </a:cubicBezTo>
                      <a:cubicBezTo>
                        <a:pt x="24" y="98"/>
                        <a:pt x="24" y="98"/>
                        <a:pt x="24" y="98"/>
                      </a:cubicBezTo>
                      <a:cubicBezTo>
                        <a:pt x="32" y="74"/>
                        <a:pt x="42" y="54"/>
                        <a:pt x="51" y="38"/>
                      </a:cubicBezTo>
                      <a:cubicBezTo>
                        <a:pt x="58" y="26"/>
                        <a:pt x="64" y="17"/>
                        <a:pt x="69" y="11"/>
                      </a:cubicBezTo>
                      <a:cubicBezTo>
                        <a:pt x="71" y="8"/>
                        <a:pt x="73" y="5"/>
                        <a:pt x="75" y="4"/>
                      </a:cubicBezTo>
                      <a:cubicBezTo>
                        <a:pt x="75" y="3"/>
                        <a:pt x="76" y="3"/>
                        <a:pt x="76" y="2"/>
                      </a:cubicBezTo>
                      <a:cubicBezTo>
                        <a:pt x="77" y="2"/>
                        <a:pt x="77" y="2"/>
                        <a:pt x="77" y="2"/>
                      </a:cubicBezTo>
                      <a:cubicBezTo>
                        <a:pt x="75" y="0"/>
                        <a:pt x="75" y="0"/>
                        <a:pt x="7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5" name="Freeform 43"/>
                <p:cNvSpPr>
                  <a:spLocks/>
                </p:cNvSpPr>
                <p:nvPr/>
              </p:nvSpPr>
              <p:spPr bwMode="auto">
                <a:xfrm>
                  <a:off x="-2103" y="1754"/>
                  <a:ext cx="8" cy="2"/>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1"/>
                        <a:pt x="0" y="1"/>
                        <a:pt x="0" y="1"/>
                      </a:cubicBezTo>
                      <a:cubicBezTo>
                        <a:pt x="2" y="1"/>
                        <a:pt x="2" y="1"/>
                        <a:pt x="2" y="1"/>
                      </a:cubicBezTo>
                      <a:cubicBezTo>
                        <a:pt x="3" y="1"/>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6" name="Freeform 44"/>
                <p:cNvSpPr>
                  <a:spLocks/>
                </p:cNvSpPr>
                <p:nvPr/>
              </p:nvSpPr>
              <p:spPr bwMode="auto">
                <a:xfrm>
                  <a:off x="-2210" y="2810"/>
                  <a:ext cx="3"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7" name="Freeform 45"/>
                <p:cNvSpPr>
                  <a:spLocks/>
                </p:cNvSpPr>
                <p:nvPr/>
              </p:nvSpPr>
              <p:spPr bwMode="auto">
                <a:xfrm>
                  <a:off x="-2144" y="3276"/>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8" name="Freeform 46"/>
                <p:cNvSpPr>
                  <a:spLocks/>
                </p:cNvSpPr>
                <p:nvPr/>
              </p:nvSpPr>
              <p:spPr bwMode="auto">
                <a:xfrm>
                  <a:off x="-2128" y="3357"/>
                  <a:ext cx="12" cy="26"/>
                </a:xfrm>
                <a:custGeom>
                  <a:avLst/>
                  <a:gdLst/>
                  <a:ahLst/>
                  <a:cxnLst>
                    <a:cxn ang="0">
                      <a:pos x="2" y="0"/>
                    </a:cxn>
                    <a:cxn ang="0">
                      <a:pos x="0" y="0"/>
                    </a:cxn>
                    <a:cxn ang="0">
                      <a:pos x="3" y="11"/>
                    </a:cxn>
                    <a:cxn ang="0">
                      <a:pos x="5" y="11"/>
                    </a:cxn>
                    <a:cxn ang="0">
                      <a:pos x="2" y="0"/>
                    </a:cxn>
                  </a:cxnLst>
                  <a:rect l="0" t="0" r="r" b="b"/>
                  <a:pathLst>
                    <a:path w="5" h="11">
                      <a:moveTo>
                        <a:pt x="2" y="0"/>
                      </a:moveTo>
                      <a:cubicBezTo>
                        <a:pt x="0" y="0"/>
                        <a:pt x="0" y="0"/>
                        <a:pt x="0" y="0"/>
                      </a:cubicBezTo>
                      <a:cubicBezTo>
                        <a:pt x="1" y="5"/>
                        <a:pt x="2" y="9"/>
                        <a:pt x="3" y="11"/>
                      </a:cubicBezTo>
                      <a:cubicBezTo>
                        <a:pt x="5" y="11"/>
                        <a:pt x="5" y="11"/>
                        <a:pt x="5" y="11"/>
                      </a:cubicBezTo>
                      <a:cubicBezTo>
                        <a:pt x="4" y="8"/>
                        <a:pt x="3" y="5"/>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9" name="Freeform 47"/>
                <p:cNvSpPr>
                  <a:spLocks/>
                </p:cNvSpPr>
                <p:nvPr/>
              </p:nvSpPr>
              <p:spPr bwMode="auto">
                <a:xfrm>
                  <a:off x="-2128" y="3355"/>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0" name="Freeform 48"/>
                <p:cNvSpPr>
                  <a:spLocks/>
                </p:cNvSpPr>
                <p:nvPr/>
              </p:nvSpPr>
              <p:spPr bwMode="auto">
                <a:xfrm>
                  <a:off x="-2221"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1" name="Freeform 49"/>
                <p:cNvSpPr>
                  <a:spLocks/>
                </p:cNvSpPr>
                <p:nvPr/>
              </p:nvSpPr>
              <p:spPr bwMode="auto">
                <a:xfrm>
                  <a:off x="-2201"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2" name="Freeform 50"/>
                <p:cNvSpPr>
                  <a:spLocks/>
                </p:cNvSpPr>
                <p:nvPr/>
              </p:nvSpPr>
              <p:spPr bwMode="auto">
                <a:xfrm>
                  <a:off x="-2019" y="1987"/>
                  <a:ext cx="26" cy="270"/>
                </a:xfrm>
                <a:custGeom>
                  <a:avLst/>
                  <a:gdLst/>
                  <a:ahLst/>
                  <a:cxnLst>
                    <a:cxn ang="0">
                      <a:pos x="11" y="0"/>
                    </a:cxn>
                    <a:cxn ang="0">
                      <a:pos x="9" y="0"/>
                    </a:cxn>
                    <a:cxn ang="0">
                      <a:pos x="8" y="9"/>
                    </a:cxn>
                    <a:cxn ang="0">
                      <a:pos x="8" y="9"/>
                    </a:cxn>
                    <a:cxn ang="0">
                      <a:pos x="1" y="100"/>
                    </a:cxn>
                    <a:cxn ang="0">
                      <a:pos x="3" y="100"/>
                    </a:cxn>
                    <a:cxn ang="0">
                      <a:pos x="3" y="101"/>
                    </a:cxn>
                    <a:cxn ang="0">
                      <a:pos x="1" y="101"/>
                    </a:cxn>
                    <a:cxn ang="0">
                      <a:pos x="0" y="114"/>
                    </a:cxn>
                    <a:cxn ang="0">
                      <a:pos x="2" y="114"/>
                    </a:cxn>
                    <a:cxn ang="0">
                      <a:pos x="10" y="9"/>
                    </a:cxn>
                    <a:cxn ang="0">
                      <a:pos x="11" y="0"/>
                    </a:cxn>
                  </a:cxnLst>
                  <a:rect l="0" t="0" r="r" b="b"/>
                  <a:pathLst>
                    <a:path w="11" h="114">
                      <a:moveTo>
                        <a:pt x="11" y="0"/>
                      </a:moveTo>
                      <a:cubicBezTo>
                        <a:pt x="9" y="0"/>
                        <a:pt x="9" y="0"/>
                        <a:pt x="9" y="0"/>
                      </a:cubicBezTo>
                      <a:cubicBezTo>
                        <a:pt x="8" y="9"/>
                        <a:pt x="8" y="9"/>
                        <a:pt x="8" y="9"/>
                      </a:cubicBezTo>
                      <a:cubicBezTo>
                        <a:pt x="8" y="9"/>
                        <a:pt x="8" y="9"/>
                        <a:pt x="8" y="9"/>
                      </a:cubicBezTo>
                      <a:cubicBezTo>
                        <a:pt x="5" y="37"/>
                        <a:pt x="3" y="68"/>
                        <a:pt x="1" y="100"/>
                      </a:cubicBezTo>
                      <a:cubicBezTo>
                        <a:pt x="3" y="100"/>
                        <a:pt x="3" y="100"/>
                        <a:pt x="3" y="100"/>
                      </a:cubicBezTo>
                      <a:cubicBezTo>
                        <a:pt x="3" y="101"/>
                        <a:pt x="3" y="101"/>
                        <a:pt x="3" y="101"/>
                      </a:cubicBezTo>
                      <a:cubicBezTo>
                        <a:pt x="1" y="101"/>
                        <a:pt x="1" y="101"/>
                        <a:pt x="1" y="101"/>
                      </a:cubicBezTo>
                      <a:cubicBezTo>
                        <a:pt x="1" y="105"/>
                        <a:pt x="1" y="109"/>
                        <a:pt x="0" y="114"/>
                      </a:cubicBezTo>
                      <a:cubicBezTo>
                        <a:pt x="2" y="114"/>
                        <a:pt x="2" y="114"/>
                        <a:pt x="2" y="114"/>
                      </a:cubicBezTo>
                      <a:cubicBezTo>
                        <a:pt x="4" y="77"/>
                        <a:pt x="7" y="42"/>
                        <a:pt x="10" y="9"/>
                      </a:cubicBezTo>
                      <a:cubicBezTo>
                        <a:pt x="11" y="0"/>
                        <a:pt x="11" y="0"/>
                        <a:pt x="1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3" name="Freeform 51"/>
                <p:cNvSpPr>
                  <a:spLocks/>
                </p:cNvSpPr>
                <p:nvPr/>
              </p:nvSpPr>
              <p:spPr bwMode="auto">
                <a:xfrm>
                  <a:off x="-2016" y="2222"/>
                  <a:ext cx="3"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4" name="Freeform 52"/>
                <p:cNvSpPr>
                  <a:spLocks noEditPoints="1"/>
                </p:cNvSpPr>
                <p:nvPr/>
              </p:nvSpPr>
              <p:spPr bwMode="auto">
                <a:xfrm>
                  <a:off x="-2028" y="2260"/>
                  <a:ext cx="14" cy="1016"/>
                </a:xfrm>
                <a:custGeom>
                  <a:avLst/>
                  <a:gdLst/>
                  <a:ahLst/>
                  <a:cxnLst>
                    <a:cxn ang="0">
                      <a:pos x="5" y="343"/>
                    </a:cxn>
                    <a:cxn ang="0">
                      <a:pos x="3" y="343"/>
                    </a:cxn>
                    <a:cxn ang="0">
                      <a:pos x="2" y="429"/>
                    </a:cxn>
                    <a:cxn ang="0">
                      <a:pos x="4" y="429"/>
                    </a:cxn>
                    <a:cxn ang="0">
                      <a:pos x="5" y="343"/>
                    </a:cxn>
                    <a:cxn ang="0">
                      <a:pos x="4" y="339"/>
                    </a:cxn>
                    <a:cxn ang="0">
                      <a:pos x="4" y="339"/>
                    </a:cxn>
                    <a:cxn ang="0">
                      <a:pos x="3" y="233"/>
                    </a:cxn>
                    <a:cxn ang="0">
                      <a:pos x="1" y="233"/>
                    </a:cxn>
                    <a:cxn ang="0">
                      <a:pos x="1" y="254"/>
                    </a:cxn>
                    <a:cxn ang="0">
                      <a:pos x="2" y="254"/>
                    </a:cxn>
                    <a:cxn ang="0">
                      <a:pos x="2" y="255"/>
                    </a:cxn>
                    <a:cxn ang="0">
                      <a:pos x="1" y="255"/>
                    </a:cxn>
                    <a:cxn ang="0">
                      <a:pos x="3" y="339"/>
                    </a:cxn>
                    <a:cxn ang="0">
                      <a:pos x="3" y="342"/>
                    </a:cxn>
                    <a:cxn ang="0">
                      <a:pos x="5" y="342"/>
                    </a:cxn>
                    <a:cxn ang="0">
                      <a:pos x="5" y="339"/>
                    </a:cxn>
                    <a:cxn ang="0">
                      <a:pos x="5" y="339"/>
                    </a:cxn>
                    <a:cxn ang="0">
                      <a:pos x="4" y="327"/>
                    </a:cxn>
                    <a:cxn ang="0">
                      <a:pos x="3" y="233"/>
                    </a:cxn>
                    <a:cxn ang="0">
                      <a:pos x="3" y="102"/>
                    </a:cxn>
                    <a:cxn ang="0">
                      <a:pos x="1" y="102"/>
                    </a:cxn>
                    <a:cxn ang="0">
                      <a:pos x="0" y="184"/>
                    </a:cxn>
                    <a:cxn ang="0">
                      <a:pos x="1" y="232"/>
                    </a:cxn>
                    <a:cxn ang="0">
                      <a:pos x="3" y="232"/>
                    </a:cxn>
                    <a:cxn ang="0">
                      <a:pos x="2" y="184"/>
                    </a:cxn>
                    <a:cxn ang="0">
                      <a:pos x="3" y="102"/>
                    </a:cxn>
                    <a:cxn ang="0">
                      <a:pos x="6" y="0"/>
                    </a:cxn>
                    <a:cxn ang="0">
                      <a:pos x="4" y="0"/>
                    </a:cxn>
                    <a:cxn ang="0">
                      <a:pos x="1" y="101"/>
                    </a:cxn>
                    <a:cxn ang="0">
                      <a:pos x="3" y="101"/>
                    </a:cxn>
                    <a:cxn ang="0">
                      <a:pos x="6" y="0"/>
                    </a:cxn>
                  </a:cxnLst>
                  <a:rect l="0" t="0" r="r" b="b"/>
                  <a:pathLst>
                    <a:path w="6" h="429">
                      <a:moveTo>
                        <a:pt x="5" y="343"/>
                      </a:moveTo>
                      <a:cubicBezTo>
                        <a:pt x="3" y="343"/>
                        <a:pt x="3" y="343"/>
                        <a:pt x="3" y="343"/>
                      </a:cubicBezTo>
                      <a:cubicBezTo>
                        <a:pt x="2" y="429"/>
                        <a:pt x="2" y="429"/>
                        <a:pt x="2" y="429"/>
                      </a:cubicBezTo>
                      <a:cubicBezTo>
                        <a:pt x="4" y="429"/>
                        <a:pt x="4" y="429"/>
                        <a:pt x="4" y="429"/>
                      </a:cubicBezTo>
                      <a:cubicBezTo>
                        <a:pt x="5" y="343"/>
                        <a:pt x="5" y="343"/>
                        <a:pt x="5" y="343"/>
                      </a:cubicBezTo>
                      <a:moveTo>
                        <a:pt x="4" y="339"/>
                      </a:moveTo>
                      <a:cubicBezTo>
                        <a:pt x="4" y="339"/>
                        <a:pt x="4" y="339"/>
                        <a:pt x="4" y="339"/>
                      </a:cubicBezTo>
                      <a:moveTo>
                        <a:pt x="3" y="233"/>
                      </a:moveTo>
                      <a:cubicBezTo>
                        <a:pt x="1" y="233"/>
                        <a:pt x="1" y="233"/>
                        <a:pt x="1" y="233"/>
                      </a:cubicBezTo>
                      <a:cubicBezTo>
                        <a:pt x="1" y="240"/>
                        <a:pt x="1" y="247"/>
                        <a:pt x="1" y="254"/>
                      </a:cubicBezTo>
                      <a:cubicBezTo>
                        <a:pt x="2" y="254"/>
                        <a:pt x="2" y="254"/>
                        <a:pt x="2" y="254"/>
                      </a:cubicBezTo>
                      <a:cubicBezTo>
                        <a:pt x="2" y="255"/>
                        <a:pt x="2" y="255"/>
                        <a:pt x="2" y="255"/>
                      </a:cubicBezTo>
                      <a:cubicBezTo>
                        <a:pt x="1" y="255"/>
                        <a:pt x="1" y="255"/>
                        <a:pt x="1" y="255"/>
                      </a:cubicBezTo>
                      <a:cubicBezTo>
                        <a:pt x="2" y="306"/>
                        <a:pt x="3" y="338"/>
                        <a:pt x="3" y="339"/>
                      </a:cubicBezTo>
                      <a:cubicBezTo>
                        <a:pt x="3" y="342"/>
                        <a:pt x="3" y="342"/>
                        <a:pt x="3" y="342"/>
                      </a:cubicBezTo>
                      <a:cubicBezTo>
                        <a:pt x="5" y="342"/>
                        <a:pt x="5" y="342"/>
                        <a:pt x="5" y="342"/>
                      </a:cubicBezTo>
                      <a:cubicBezTo>
                        <a:pt x="5" y="339"/>
                        <a:pt x="5" y="339"/>
                        <a:pt x="5" y="339"/>
                      </a:cubicBezTo>
                      <a:cubicBezTo>
                        <a:pt x="5" y="339"/>
                        <a:pt x="5" y="339"/>
                        <a:pt x="5" y="339"/>
                      </a:cubicBezTo>
                      <a:cubicBezTo>
                        <a:pt x="5" y="339"/>
                        <a:pt x="5" y="335"/>
                        <a:pt x="4" y="327"/>
                      </a:cubicBezTo>
                      <a:cubicBezTo>
                        <a:pt x="4" y="310"/>
                        <a:pt x="3" y="277"/>
                        <a:pt x="3" y="233"/>
                      </a:cubicBezTo>
                      <a:moveTo>
                        <a:pt x="3" y="102"/>
                      </a:moveTo>
                      <a:cubicBezTo>
                        <a:pt x="1" y="102"/>
                        <a:pt x="1" y="102"/>
                        <a:pt x="1" y="102"/>
                      </a:cubicBezTo>
                      <a:cubicBezTo>
                        <a:pt x="1" y="130"/>
                        <a:pt x="0" y="158"/>
                        <a:pt x="0" y="184"/>
                      </a:cubicBezTo>
                      <a:cubicBezTo>
                        <a:pt x="0" y="201"/>
                        <a:pt x="0" y="217"/>
                        <a:pt x="1" y="232"/>
                      </a:cubicBezTo>
                      <a:cubicBezTo>
                        <a:pt x="3" y="232"/>
                        <a:pt x="3" y="232"/>
                        <a:pt x="3" y="232"/>
                      </a:cubicBezTo>
                      <a:cubicBezTo>
                        <a:pt x="2" y="217"/>
                        <a:pt x="2" y="201"/>
                        <a:pt x="2" y="184"/>
                      </a:cubicBezTo>
                      <a:cubicBezTo>
                        <a:pt x="2" y="158"/>
                        <a:pt x="3" y="130"/>
                        <a:pt x="3" y="102"/>
                      </a:cubicBezTo>
                      <a:moveTo>
                        <a:pt x="6" y="0"/>
                      </a:moveTo>
                      <a:cubicBezTo>
                        <a:pt x="4" y="0"/>
                        <a:pt x="4" y="0"/>
                        <a:pt x="4" y="0"/>
                      </a:cubicBezTo>
                      <a:cubicBezTo>
                        <a:pt x="3" y="33"/>
                        <a:pt x="2" y="68"/>
                        <a:pt x="1" y="101"/>
                      </a:cubicBezTo>
                      <a:cubicBezTo>
                        <a:pt x="3" y="101"/>
                        <a:pt x="3" y="101"/>
                        <a:pt x="3" y="101"/>
                      </a:cubicBezTo>
                      <a:cubicBezTo>
                        <a:pt x="4" y="68"/>
                        <a:pt x="5" y="33"/>
                        <a:pt x="6"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5" name="Freeform 53"/>
                <p:cNvSpPr>
                  <a:spLocks/>
                </p:cNvSpPr>
                <p:nvPr/>
              </p:nvSpPr>
              <p:spPr bwMode="auto">
                <a:xfrm>
                  <a:off x="-2022" y="3070"/>
                  <a:ext cx="6" cy="2"/>
                </a:xfrm>
                <a:custGeom>
                  <a:avLst/>
                  <a:gdLst/>
                  <a:ahLst/>
                  <a:cxnLst>
                    <a:cxn ang="0">
                      <a:pos x="5" y="0"/>
                    </a:cxn>
                    <a:cxn ang="0">
                      <a:pos x="0" y="0"/>
                    </a:cxn>
                    <a:cxn ang="0">
                      <a:pos x="0" y="3"/>
                    </a:cxn>
                    <a:cxn ang="0">
                      <a:pos x="5" y="3"/>
                    </a:cxn>
                    <a:cxn ang="0">
                      <a:pos x="5" y="0"/>
                    </a:cxn>
                    <a:cxn ang="0">
                      <a:pos x="5" y="0"/>
                    </a:cxn>
                  </a:cxnLst>
                  <a:rect l="0" t="0" r="r" b="b"/>
                  <a:pathLst>
                    <a:path w="5" h="3">
                      <a:moveTo>
                        <a:pt x="5" y="0"/>
                      </a:moveTo>
                      <a:lnTo>
                        <a:pt x="0" y="0"/>
                      </a:lnTo>
                      <a:lnTo>
                        <a:pt x="0" y="3"/>
                      </a:lnTo>
                      <a:lnTo>
                        <a:pt x="5" y="3"/>
                      </a:lnTo>
                      <a:lnTo>
                        <a:pt x="5" y="0"/>
                      </a:lnTo>
                      <a:lnTo>
                        <a:pt x="5"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06" name="Freeform 54"/>
                <p:cNvSpPr>
                  <a:spLocks/>
                </p:cNvSpPr>
                <p:nvPr/>
              </p:nvSpPr>
              <p:spPr bwMode="auto">
                <a:xfrm>
                  <a:off x="-2027" y="2861"/>
                  <a:ext cx="3" cy="3"/>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7" name="Freeform 55"/>
                <p:cNvSpPr>
                  <a:spLocks noEditPoints="1"/>
                </p:cNvSpPr>
                <p:nvPr/>
              </p:nvSpPr>
              <p:spPr bwMode="auto">
                <a:xfrm>
                  <a:off x="-2024" y="1522"/>
                  <a:ext cx="92" cy="1833"/>
                </a:xfrm>
                <a:custGeom>
                  <a:avLst/>
                  <a:gdLst/>
                  <a:ahLst/>
                  <a:cxnLst>
                    <a:cxn ang="0">
                      <a:pos x="2" y="741"/>
                    </a:cxn>
                    <a:cxn ang="0">
                      <a:pos x="0" y="741"/>
                    </a:cxn>
                    <a:cxn ang="0">
                      <a:pos x="0" y="773"/>
                    </a:cxn>
                    <a:cxn ang="0">
                      <a:pos x="2" y="773"/>
                    </a:cxn>
                    <a:cxn ang="0">
                      <a:pos x="2" y="741"/>
                    </a:cxn>
                    <a:cxn ang="0">
                      <a:pos x="19" y="99"/>
                    </a:cxn>
                    <a:cxn ang="0">
                      <a:pos x="17" y="99"/>
                    </a:cxn>
                    <a:cxn ang="0">
                      <a:pos x="16" y="123"/>
                    </a:cxn>
                    <a:cxn ang="0">
                      <a:pos x="16" y="123"/>
                    </a:cxn>
                    <a:cxn ang="0">
                      <a:pos x="11" y="195"/>
                    </a:cxn>
                    <a:cxn ang="0">
                      <a:pos x="13" y="195"/>
                    </a:cxn>
                    <a:cxn ang="0">
                      <a:pos x="18" y="123"/>
                    </a:cxn>
                    <a:cxn ang="0">
                      <a:pos x="18" y="123"/>
                    </a:cxn>
                    <a:cxn ang="0">
                      <a:pos x="19" y="99"/>
                    </a:cxn>
                    <a:cxn ang="0">
                      <a:pos x="38" y="0"/>
                    </a:cxn>
                    <a:cxn ang="0">
                      <a:pos x="37" y="0"/>
                    </a:cxn>
                    <a:cxn ang="0">
                      <a:pos x="17" y="98"/>
                    </a:cxn>
                    <a:cxn ang="0">
                      <a:pos x="19" y="98"/>
                    </a:cxn>
                    <a:cxn ang="0">
                      <a:pos x="29" y="32"/>
                    </a:cxn>
                    <a:cxn ang="0">
                      <a:pos x="36" y="9"/>
                    </a:cxn>
                    <a:cxn ang="0">
                      <a:pos x="38" y="3"/>
                    </a:cxn>
                    <a:cxn ang="0">
                      <a:pos x="39" y="1"/>
                    </a:cxn>
                    <a:cxn ang="0">
                      <a:pos x="38" y="0"/>
                    </a:cxn>
                  </a:cxnLst>
                  <a:rect l="0" t="0" r="r" b="b"/>
                  <a:pathLst>
                    <a:path w="39" h="773">
                      <a:moveTo>
                        <a:pt x="2" y="741"/>
                      </a:moveTo>
                      <a:cubicBezTo>
                        <a:pt x="0" y="741"/>
                        <a:pt x="0" y="741"/>
                        <a:pt x="0" y="741"/>
                      </a:cubicBezTo>
                      <a:cubicBezTo>
                        <a:pt x="0" y="773"/>
                        <a:pt x="0" y="773"/>
                        <a:pt x="0" y="773"/>
                      </a:cubicBezTo>
                      <a:cubicBezTo>
                        <a:pt x="2" y="773"/>
                        <a:pt x="2" y="773"/>
                        <a:pt x="2" y="773"/>
                      </a:cubicBezTo>
                      <a:cubicBezTo>
                        <a:pt x="2" y="741"/>
                        <a:pt x="2" y="741"/>
                        <a:pt x="2" y="741"/>
                      </a:cubicBezTo>
                      <a:moveTo>
                        <a:pt x="19" y="99"/>
                      </a:moveTo>
                      <a:cubicBezTo>
                        <a:pt x="17" y="99"/>
                        <a:pt x="17" y="99"/>
                        <a:pt x="17" y="99"/>
                      </a:cubicBezTo>
                      <a:cubicBezTo>
                        <a:pt x="17" y="107"/>
                        <a:pt x="16" y="114"/>
                        <a:pt x="16" y="123"/>
                      </a:cubicBezTo>
                      <a:cubicBezTo>
                        <a:pt x="16" y="123"/>
                        <a:pt x="16" y="123"/>
                        <a:pt x="16" y="123"/>
                      </a:cubicBezTo>
                      <a:cubicBezTo>
                        <a:pt x="11" y="195"/>
                        <a:pt x="11" y="195"/>
                        <a:pt x="11" y="195"/>
                      </a:cubicBezTo>
                      <a:cubicBezTo>
                        <a:pt x="13" y="195"/>
                        <a:pt x="13" y="195"/>
                        <a:pt x="13" y="195"/>
                      </a:cubicBezTo>
                      <a:cubicBezTo>
                        <a:pt x="18" y="123"/>
                        <a:pt x="18" y="123"/>
                        <a:pt x="18" y="123"/>
                      </a:cubicBezTo>
                      <a:cubicBezTo>
                        <a:pt x="18" y="123"/>
                        <a:pt x="18" y="123"/>
                        <a:pt x="18" y="123"/>
                      </a:cubicBezTo>
                      <a:cubicBezTo>
                        <a:pt x="18" y="115"/>
                        <a:pt x="19" y="107"/>
                        <a:pt x="19" y="99"/>
                      </a:cubicBezTo>
                      <a:moveTo>
                        <a:pt x="38" y="0"/>
                      </a:moveTo>
                      <a:cubicBezTo>
                        <a:pt x="37" y="0"/>
                        <a:pt x="37" y="0"/>
                        <a:pt x="37" y="0"/>
                      </a:cubicBezTo>
                      <a:cubicBezTo>
                        <a:pt x="36" y="3"/>
                        <a:pt x="21" y="37"/>
                        <a:pt x="17" y="98"/>
                      </a:cubicBezTo>
                      <a:cubicBezTo>
                        <a:pt x="19" y="98"/>
                        <a:pt x="19" y="98"/>
                        <a:pt x="19" y="98"/>
                      </a:cubicBezTo>
                      <a:cubicBezTo>
                        <a:pt x="21" y="70"/>
                        <a:pt x="25" y="48"/>
                        <a:pt x="29" y="32"/>
                      </a:cubicBezTo>
                      <a:cubicBezTo>
                        <a:pt x="32" y="22"/>
                        <a:pt x="34" y="14"/>
                        <a:pt x="36" y="9"/>
                      </a:cubicBezTo>
                      <a:cubicBezTo>
                        <a:pt x="37" y="6"/>
                        <a:pt x="38" y="4"/>
                        <a:pt x="38" y="3"/>
                      </a:cubicBezTo>
                      <a:cubicBezTo>
                        <a:pt x="39" y="1"/>
                        <a:pt x="39" y="1"/>
                        <a:pt x="39" y="1"/>
                      </a:cubicBezTo>
                      <a:cubicBezTo>
                        <a:pt x="38" y="0"/>
                        <a:pt x="38" y="0"/>
                        <a:pt x="3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8" name="Freeform 56"/>
                <p:cNvSpPr>
                  <a:spLocks/>
                </p:cNvSpPr>
                <p:nvPr/>
              </p:nvSpPr>
              <p:spPr bwMode="auto">
                <a:xfrm>
                  <a:off x="-1984" y="1754"/>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9" name="Freeform 57"/>
                <p:cNvSpPr>
                  <a:spLocks/>
                </p:cNvSpPr>
                <p:nvPr/>
              </p:nvSpPr>
              <p:spPr bwMode="auto">
                <a:xfrm>
                  <a:off x="-2027"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0" name="Freeform 58"/>
                <p:cNvSpPr>
                  <a:spLocks/>
                </p:cNvSpPr>
                <p:nvPr/>
              </p:nvSpPr>
              <p:spPr bwMode="auto">
                <a:xfrm>
                  <a:off x="-2024" y="3276"/>
                  <a:ext cx="5"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11" name="Freeform 59"/>
                <p:cNvSpPr>
                  <a:spLocks/>
                </p:cNvSpPr>
                <p:nvPr/>
              </p:nvSpPr>
              <p:spPr bwMode="auto">
                <a:xfrm>
                  <a:off x="-2027" y="3357"/>
                  <a:ext cx="8" cy="36"/>
                </a:xfrm>
                <a:custGeom>
                  <a:avLst/>
                  <a:gdLst/>
                  <a:ahLst/>
                  <a:cxnLst>
                    <a:cxn ang="0">
                      <a:pos x="7" y="0"/>
                    </a:cxn>
                    <a:cxn ang="0">
                      <a:pos x="3" y="0"/>
                    </a:cxn>
                    <a:cxn ang="0">
                      <a:pos x="0" y="36"/>
                    </a:cxn>
                    <a:cxn ang="0">
                      <a:pos x="5" y="36"/>
                    </a:cxn>
                    <a:cxn ang="0">
                      <a:pos x="7" y="0"/>
                    </a:cxn>
                    <a:cxn ang="0">
                      <a:pos x="7" y="0"/>
                    </a:cxn>
                  </a:cxnLst>
                  <a:rect l="0" t="0" r="r" b="b"/>
                  <a:pathLst>
                    <a:path w="7" h="36">
                      <a:moveTo>
                        <a:pt x="7" y="0"/>
                      </a:moveTo>
                      <a:lnTo>
                        <a:pt x="3" y="0"/>
                      </a:lnTo>
                      <a:lnTo>
                        <a:pt x="0" y="36"/>
                      </a:lnTo>
                      <a:lnTo>
                        <a:pt x="5" y="36"/>
                      </a:lnTo>
                      <a:lnTo>
                        <a:pt x="7" y="0"/>
                      </a:lnTo>
                      <a:lnTo>
                        <a:pt x="7"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12" name="Freeform 60"/>
                <p:cNvSpPr>
                  <a:spLocks/>
                </p:cNvSpPr>
                <p:nvPr/>
              </p:nvSpPr>
              <p:spPr bwMode="auto">
                <a:xfrm>
                  <a:off x="-2024" y="3355"/>
                  <a:ext cx="5"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13" name="Freeform 61"/>
                <p:cNvSpPr>
                  <a:spLocks/>
                </p:cNvSpPr>
                <p:nvPr/>
              </p:nvSpPr>
              <p:spPr bwMode="auto">
                <a:xfrm>
                  <a:off x="-2027"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4" name="Freeform 62"/>
                <p:cNvSpPr>
                  <a:spLocks/>
                </p:cNvSpPr>
                <p:nvPr/>
              </p:nvSpPr>
              <p:spPr bwMode="auto">
                <a:xfrm>
                  <a:off x="-2019"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5" name="Freeform 63"/>
                <p:cNvSpPr>
                  <a:spLocks/>
                </p:cNvSpPr>
                <p:nvPr/>
              </p:nvSpPr>
              <p:spPr bwMode="auto">
                <a:xfrm>
                  <a:off x="-1840" y="1987"/>
                  <a:ext cx="12" cy="270"/>
                </a:xfrm>
                <a:custGeom>
                  <a:avLst/>
                  <a:gdLst/>
                  <a:ahLst/>
                  <a:cxnLst>
                    <a:cxn ang="0">
                      <a:pos x="2" y="0"/>
                    </a:cxn>
                    <a:cxn ang="0">
                      <a:pos x="0" y="0"/>
                    </a:cxn>
                    <a:cxn ang="0">
                      <a:pos x="0" y="4"/>
                    </a:cxn>
                    <a:cxn ang="0">
                      <a:pos x="3" y="114"/>
                    </a:cxn>
                    <a:cxn ang="0">
                      <a:pos x="5" y="114"/>
                    </a:cxn>
                    <a:cxn ang="0">
                      <a:pos x="5" y="101"/>
                    </a:cxn>
                    <a:cxn ang="0">
                      <a:pos x="4" y="101"/>
                    </a:cxn>
                    <a:cxn ang="0">
                      <a:pos x="4" y="100"/>
                    </a:cxn>
                    <a:cxn ang="0">
                      <a:pos x="5" y="100"/>
                    </a:cxn>
                    <a:cxn ang="0">
                      <a:pos x="2" y="4"/>
                    </a:cxn>
                    <a:cxn ang="0">
                      <a:pos x="2" y="0"/>
                    </a:cxn>
                  </a:cxnLst>
                  <a:rect l="0" t="0" r="r" b="b"/>
                  <a:pathLst>
                    <a:path w="5" h="114">
                      <a:moveTo>
                        <a:pt x="2" y="0"/>
                      </a:moveTo>
                      <a:cubicBezTo>
                        <a:pt x="0" y="0"/>
                        <a:pt x="0" y="0"/>
                        <a:pt x="0" y="0"/>
                      </a:cubicBezTo>
                      <a:cubicBezTo>
                        <a:pt x="0" y="1"/>
                        <a:pt x="0" y="3"/>
                        <a:pt x="0" y="4"/>
                      </a:cubicBezTo>
                      <a:cubicBezTo>
                        <a:pt x="2" y="25"/>
                        <a:pt x="2" y="67"/>
                        <a:pt x="3" y="114"/>
                      </a:cubicBezTo>
                      <a:cubicBezTo>
                        <a:pt x="5" y="114"/>
                        <a:pt x="5" y="114"/>
                        <a:pt x="5" y="114"/>
                      </a:cubicBezTo>
                      <a:cubicBezTo>
                        <a:pt x="5" y="109"/>
                        <a:pt x="5" y="105"/>
                        <a:pt x="5" y="101"/>
                      </a:cubicBezTo>
                      <a:cubicBezTo>
                        <a:pt x="4" y="101"/>
                        <a:pt x="4" y="101"/>
                        <a:pt x="4" y="101"/>
                      </a:cubicBezTo>
                      <a:cubicBezTo>
                        <a:pt x="4" y="100"/>
                        <a:pt x="4" y="100"/>
                        <a:pt x="4" y="100"/>
                      </a:cubicBezTo>
                      <a:cubicBezTo>
                        <a:pt x="5" y="100"/>
                        <a:pt x="5" y="100"/>
                        <a:pt x="5" y="100"/>
                      </a:cubicBezTo>
                      <a:cubicBezTo>
                        <a:pt x="4" y="59"/>
                        <a:pt x="4" y="23"/>
                        <a:pt x="2" y="4"/>
                      </a:cubicBezTo>
                      <a:cubicBezTo>
                        <a:pt x="2" y="3"/>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6" name="Freeform 64"/>
                <p:cNvSpPr>
                  <a:spLocks/>
                </p:cNvSpPr>
                <p:nvPr/>
              </p:nvSpPr>
              <p:spPr bwMode="auto">
                <a:xfrm>
                  <a:off x="-1830" y="2222"/>
                  <a:ext cx="2" cy="3"/>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7" name="Freeform 65"/>
                <p:cNvSpPr>
                  <a:spLocks noEditPoints="1"/>
                </p:cNvSpPr>
                <p:nvPr/>
              </p:nvSpPr>
              <p:spPr bwMode="auto">
                <a:xfrm>
                  <a:off x="-1912" y="2260"/>
                  <a:ext cx="83" cy="1016"/>
                </a:xfrm>
                <a:custGeom>
                  <a:avLst/>
                  <a:gdLst/>
                  <a:ahLst/>
                  <a:cxnLst>
                    <a:cxn ang="0">
                      <a:pos x="15" y="343"/>
                    </a:cxn>
                    <a:cxn ang="0">
                      <a:pos x="13" y="343"/>
                    </a:cxn>
                    <a:cxn ang="0">
                      <a:pos x="0" y="429"/>
                    </a:cxn>
                    <a:cxn ang="0">
                      <a:pos x="2" y="429"/>
                    </a:cxn>
                    <a:cxn ang="0">
                      <a:pos x="15" y="343"/>
                    </a:cxn>
                    <a:cxn ang="0">
                      <a:pos x="31" y="233"/>
                    </a:cxn>
                    <a:cxn ang="0">
                      <a:pos x="29" y="233"/>
                    </a:cxn>
                    <a:cxn ang="0">
                      <a:pos x="22" y="285"/>
                    </a:cxn>
                    <a:cxn ang="0">
                      <a:pos x="16" y="323"/>
                    </a:cxn>
                    <a:cxn ang="0">
                      <a:pos x="13" y="339"/>
                    </a:cxn>
                    <a:cxn ang="0">
                      <a:pos x="13" y="339"/>
                    </a:cxn>
                    <a:cxn ang="0">
                      <a:pos x="13" y="339"/>
                    </a:cxn>
                    <a:cxn ang="0">
                      <a:pos x="13" y="342"/>
                    </a:cxn>
                    <a:cxn ang="0">
                      <a:pos x="15" y="342"/>
                    </a:cxn>
                    <a:cxn ang="0">
                      <a:pos x="15" y="339"/>
                    </a:cxn>
                    <a:cxn ang="0">
                      <a:pos x="15" y="339"/>
                    </a:cxn>
                    <a:cxn ang="0">
                      <a:pos x="31" y="233"/>
                    </a:cxn>
                    <a:cxn ang="0">
                      <a:pos x="35" y="102"/>
                    </a:cxn>
                    <a:cxn ang="0">
                      <a:pos x="33" y="102"/>
                    </a:cxn>
                    <a:cxn ang="0">
                      <a:pos x="33" y="111"/>
                    </a:cxn>
                    <a:cxn ang="0">
                      <a:pos x="33" y="176"/>
                    </a:cxn>
                    <a:cxn ang="0">
                      <a:pos x="33" y="195"/>
                    </a:cxn>
                    <a:cxn ang="0">
                      <a:pos x="33" y="202"/>
                    </a:cxn>
                    <a:cxn ang="0">
                      <a:pos x="29" y="232"/>
                    </a:cxn>
                    <a:cxn ang="0">
                      <a:pos x="31" y="232"/>
                    </a:cxn>
                    <a:cxn ang="0">
                      <a:pos x="35" y="202"/>
                    </a:cxn>
                    <a:cxn ang="0">
                      <a:pos x="35" y="202"/>
                    </a:cxn>
                    <a:cxn ang="0">
                      <a:pos x="35" y="202"/>
                    </a:cxn>
                    <a:cxn ang="0">
                      <a:pos x="35" y="111"/>
                    </a:cxn>
                    <a:cxn ang="0">
                      <a:pos x="35" y="102"/>
                    </a:cxn>
                    <a:cxn ang="0">
                      <a:pos x="35" y="0"/>
                    </a:cxn>
                    <a:cxn ang="0">
                      <a:pos x="33" y="0"/>
                    </a:cxn>
                    <a:cxn ang="0">
                      <a:pos x="33" y="101"/>
                    </a:cxn>
                    <a:cxn ang="0">
                      <a:pos x="35" y="101"/>
                    </a:cxn>
                    <a:cxn ang="0">
                      <a:pos x="35" y="0"/>
                    </a:cxn>
                  </a:cxnLst>
                  <a:rect l="0" t="0" r="r" b="b"/>
                  <a:pathLst>
                    <a:path w="35" h="429">
                      <a:moveTo>
                        <a:pt x="15" y="343"/>
                      </a:moveTo>
                      <a:cubicBezTo>
                        <a:pt x="13" y="343"/>
                        <a:pt x="13" y="343"/>
                        <a:pt x="13" y="343"/>
                      </a:cubicBezTo>
                      <a:cubicBezTo>
                        <a:pt x="11" y="377"/>
                        <a:pt x="6" y="406"/>
                        <a:pt x="0" y="429"/>
                      </a:cubicBezTo>
                      <a:cubicBezTo>
                        <a:pt x="2" y="429"/>
                        <a:pt x="2" y="429"/>
                        <a:pt x="2" y="429"/>
                      </a:cubicBezTo>
                      <a:cubicBezTo>
                        <a:pt x="8" y="406"/>
                        <a:pt x="13" y="377"/>
                        <a:pt x="15" y="343"/>
                      </a:cubicBezTo>
                      <a:moveTo>
                        <a:pt x="31" y="233"/>
                      </a:moveTo>
                      <a:cubicBezTo>
                        <a:pt x="29" y="233"/>
                        <a:pt x="29" y="233"/>
                        <a:pt x="29" y="233"/>
                      </a:cubicBezTo>
                      <a:cubicBezTo>
                        <a:pt x="27" y="250"/>
                        <a:pt x="24" y="268"/>
                        <a:pt x="22" y="285"/>
                      </a:cubicBezTo>
                      <a:cubicBezTo>
                        <a:pt x="20" y="300"/>
                        <a:pt x="17" y="313"/>
                        <a:pt x="16" y="323"/>
                      </a:cubicBezTo>
                      <a:cubicBezTo>
                        <a:pt x="14" y="333"/>
                        <a:pt x="13" y="339"/>
                        <a:pt x="13" y="339"/>
                      </a:cubicBezTo>
                      <a:cubicBezTo>
                        <a:pt x="13" y="339"/>
                        <a:pt x="13" y="339"/>
                        <a:pt x="13" y="339"/>
                      </a:cubicBezTo>
                      <a:cubicBezTo>
                        <a:pt x="13" y="339"/>
                        <a:pt x="13" y="339"/>
                        <a:pt x="13" y="339"/>
                      </a:cubicBezTo>
                      <a:cubicBezTo>
                        <a:pt x="13" y="340"/>
                        <a:pt x="13" y="341"/>
                        <a:pt x="13" y="342"/>
                      </a:cubicBezTo>
                      <a:cubicBezTo>
                        <a:pt x="15" y="342"/>
                        <a:pt x="15" y="342"/>
                        <a:pt x="15" y="342"/>
                      </a:cubicBezTo>
                      <a:cubicBezTo>
                        <a:pt x="15" y="341"/>
                        <a:pt x="15" y="340"/>
                        <a:pt x="15" y="339"/>
                      </a:cubicBezTo>
                      <a:cubicBezTo>
                        <a:pt x="15" y="339"/>
                        <a:pt x="15" y="339"/>
                        <a:pt x="15" y="339"/>
                      </a:cubicBezTo>
                      <a:cubicBezTo>
                        <a:pt x="15" y="339"/>
                        <a:pt x="25" y="279"/>
                        <a:pt x="31" y="233"/>
                      </a:cubicBezTo>
                      <a:moveTo>
                        <a:pt x="35" y="102"/>
                      </a:moveTo>
                      <a:cubicBezTo>
                        <a:pt x="33" y="102"/>
                        <a:pt x="33" y="102"/>
                        <a:pt x="33" y="102"/>
                      </a:cubicBezTo>
                      <a:cubicBezTo>
                        <a:pt x="33" y="105"/>
                        <a:pt x="33" y="108"/>
                        <a:pt x="33" y="111"/>
                      </a:cubicBezTo>
                      <a:cubicBezTo>
                        <a:pt x="33" y="137"/>
                        <a:pt x="33" y="160"/>
                        <a:pt x="33" y="176"/>
                      </a:cubicBezTo>
                      <a:cubicBezTo>
                        <a:pt x="33" y="184"/>
                        <a:pt x="33" y="190"/>
                        <a:pt x="33" y="195"/>
                      </a:cubicBezTo>
                      <a:cubicBezTo>
                        <a:pt x="33" y="199"/>
                        <a:pt x="33" y="201"/>
                        <a:pt x="33" y="202"/>
                      </a:cubicBezTo>
                      <a:cubicBezTo>
                        <a:pt x="32" y="210"/>
                        <a:pt x="31" y="220"/>
                        <a:pt x="29" y="232"/>
                      </a:cubicBezTo>
                      <a:cubicBezTo>
                        <a:pt x="31" y="232"/>
                        <a:pt x="31" y="232"/>
                        <a:pt x="31" y="232"/>
                      </a:cubicBezTo>
                      <a:cubicBezTo>
                        <a:pt x="33" y="220"/>
                        <a:pt x="34" y="210"/>
                        <a:pt x="35" y="202"/>
                      </a:cubicBezTo>
                      <a:cubicBezTo>
                        <a:pt x="35" y="202"/>
                        <a:pt x="35" y="202"/>
                        <a:pt x="35" y="202"/>
                      </a:cubicBezTo>
                      <a:cubicBezTo>
                        <a:pt x="35" y="202"/>
                        <a:pt x="35" y="202"/>
                        <a:pt x="35" y="202"/>
                      </a:cubicBezTo>
                      <a:cubicBezTo>
                        <a:pt x="35" y="202"/>
                        <a:pt x="35" y="163"/>
                        <a:pt x="35" y="111"/>
                      </a:cubicBezTo>
                      <a:cubicBezTo>
                        <a:pt x="35" y="108"/>
                        <a:pt x="35" y="105"/>
                        <a:pt x="35" y="102"/>
                      </a:cubicBezTo>
                      <a:moveTo>
                        <a:pt x="35" y="0"/>
                      </a:moveTo>
                      <a:cubicBezTo>
                        <a:pt x="33" y="0"/>
                        <a:pt x="33" y="0"/>
                        <a:pt x="33" y="0"/>
                      </a:cubicBezTo>
                      <a:cubicBezTo>
                        <a:pt x="33" y="33"/>
                        <a:pt x="33" y="69"/>
                        <a:pt x="33" y="101"/>
                      </a:cubicBezTo>
                      <a:cubicBezTo>
                        <a:pt x="35" y="101"/>
                        <a:pt x="35" y="101"/>
                        <a:pt x="35" y="101"/>
                      </a:cubicBezTo>
                      <a:cubicBezTo>
                        <a:pt x="35" y="69"/>
                        <a:pt x="35" y="33"/>
                        <a:pt x="3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8" name="Freeform 66"/>
                <p:cNvSpPr>
                  <a:spLocks/>
                </p:cNvSpPr>
                <p:nvPr/>
              </p:nvSpPr>
              <p:spPr bwMode="auto">
                <a:xfrm>
                  <a:off x="-1880" y="307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9" name="Freeform 67"/>
                <p:cNvSpPr>
                  <a:spLocks noEditPoints="1"/>
                </p:cNvSpPr>
                <p:nvPr/>
              </p:nvSpPr>
              <p:spPr bwMode="auto">
                <a:xfrm>
                  <a:off x="-1934" y="1522"/>
                  <a:ext cx="100" cy="1833"/>
                </a:xfrm>
                <a:custGeom>
                  <a:avLst/>
                  <a:gdLst/>
                  <a:ahLst/>
                  <a:cxnLst>
                    <a:cxn ang="0">
                      <a:pos x="12" y="741"/>
                    </a:cxn>
                    <a:cxn ang="0">
                      <a:pos x="10" y="741"/>
                    </a:cxn>
                    <a:cxn ang="0">
                      <a:pos x="8" y="750"/>
                    </a:cxn>
                    <a:cxn ang="0">
                      <a:pos x="0" y="773"/>
                    </a:cxn>
                    <a:cxn ang="0">
                      <a:pos x="3" y="773"/>
                    </a:cxn>
                    <a:cxn ang="0">
                      <a:pos x="12" y="741"/>
                    </a:cxn>
                    <a:cxn ang="0">
                      <a:pos x="34" y="99"/>
                    </a:cxn>
                    <a:cxn ang="0">
                      <a:pos x="32" y="99"/>
                    </a:cxn>
                    <a:cxn ang="0">
                      <a:pos x="33" y="106"/>
                    </a:cxn>
                    <a:cxn ang="0">
                      <a:pos x="40" y="195"/>
                    </a:cxn>
                    <a:cxn ang="0">
                      <a:pos x="42" y="195"/>
                    </a:cxn>
                    <a:cxn ang="0">
                      <a:pos x="34" y="99"/>
                    </a:cxn>
                    <a:cxn ang="0">
                      <a:pos x="30" y="68"/>
                    </a:cxn>
                    <a:cxn ang="0">
                      <a:pos x="28" y="68"/>
                    </a:cxn>
                    <a:cxn ang="0">
                      <a:pos x="32" y="98"/>
                    </a:cxn>
                    <a:cxn ang="0">
                      <a:pos x="34" y="98"/>
                    </a:cxn>
                    <a:cxn ang="0">
                      <a:pos x="30" y="68"/>
                    </a:cxn>
                    <a:cxn ang="0">
                      <a:pos x="15" y="0"/>
                    </a:cxn>
                    <a:cxn ang="0">
                      <a:pos x="15" y="0"/>
                    </a:cxn>
                    <a:cxn ang="0">
                      <a:pos x="13" y="1"/>
                    </a:cxn>
                    <a:cxn ang="0">
                      <a:pos x="14" y="2"/>
                    </a:cxn>
                    <a:cxn ang="0">
                      <a:pos x="28" y="67"/>
                    </a:cxn>
                    <a:cxn ang="0">
                      <a:pos x="30" y="67"/>
                    </a:cxn>
                    <a:cxn ang="0">
                      <a:pos x="15" y="0"/>
                    </a:cxn>
                  </a:cxnLst>
                  <a:rect l="0" t="0" r="r" b="b"/>
                  <a:pathLst>
                    <a:path w="42" h="773">
                      <a:moveTo>
                        <a:pt x="12" y="741"/>
                      </a:moveTo>
                      <a:cubicBezTo>
                        <a:pt x="10" y="741"/>
                        <a:pt x="10" y="741"/>
                        <a:pt x="10" y="741"/>
                      </a:cubicBezTo>
                      <a:cubicBezTo>
                        <a:pt x="9" y="744"/>
                        <a:pt x="8" y="747"/>
                        <a:pt x="8" y="750"/>
                      </a:cubicBezTo>
                      <a:cubicBezTo>
                        <a:pt x="5" y="759"/>
                        <a:pt x="3" y="767"/>
                        <a:pt x="0" y="773"/>
                      </a:cubicBezTo>
                      <a:cubicBezTo>
                        <a:pt x="3" y="773"/>
                        <a:pt x="3" y="773"/>
                        <a:pt x="3" y="773"/>
                      </a:cubicBezTo>
                      <a:cubicBezTo>
                        <a:pt x="5" y="765"/>
                        <a:pt x="9" y="754"/>
                        <a:pt x="12" y="741"/>
                      </a:cubicBezTo>
                      <a:moveTo>
                        <a:pt x="34" y="99"/>
                      </a:moveTo>
                      <a:cubicBezTo>
                        <a:pt x="32" y="99"/>
                        <a:pt x="32" y="99"/>
                        <a:pt x="32" y="99"/>
                      </a:cubicBezTo>
                      <a:cubicBezTo>
                        <a:pt x="32" y="100"/>
                        <a:pt x="33" y="102"/>
                        <a:pt x="33" y="106"/>
                      </a:cubicBezTo>
                      <a:cubicBezTo>
                        <a:pt x="34" y="120"/>
                        <a:pt x="37" y="152"/>
                        <a:pt x="40" y="195"/>
                      </a:cubicBezTo>
                      <a:cubicBezTo>
                        <a:pt x="42" y="195"/>
                        <a:pt x="42" y="195"/>
                        <a:pt x="42" y="195"/>
                      </a:cubicBezTo>
                      <a:cubicBezTo>
                        <a:pt x="39" y="142"/>
                        <a:pt x="35" y="105"/>
                        <a:pt x="34" y="99"/>
                      </a:cubicBezTo>
                      <a:moveTo>
                        <a:pt x="30" y="68"/>
                      </a:moveTo>
                      <a:cubicBezTo>
                        <a:pt x="28" y="68"/>
                        <a:pt x="28" y="68"/>
                        <a:pt x="28" y="68"/>
                      </a:cubicBezTo>
                      <a:cubicBezTo>
                        <a:pt x="30" y="77"/>
                        <a:pt x="31" y="87"/>
                        <a:pt x="32" y="98"/>
                      </a:cubicBezTo>
                      <a:cubicBezTo>
                        <a:pt x="34" y="98"/>
                        <a:pt x="34" y="98"/>
                        <a:pt x="34" y="98"/>
                      </a:cubicBezTo>
                      <a:cubicBezTo>
                        <a:pt x="33" y="87"/>
                        <a:pt x="32" y="77"/>
                        <a:pt x="30" y="68"/>
                      </a:cubicBezTo>
                      <a:moveTo>
                        <a:pt x="15" y="0"/>
                      </a:moveTo>
                      <a:cubicBezTo>
                        <a:pt x="15" y="0"/>
                        <a:pt x="15" y="0"/>
                        <a:pt x="15" y="0"/>
                      </a:cubicBezTo>
                      <a:cubicBezTo>
                        <a:pt x="13" y="1"/>
                        <a:pt x="13" y="1"/>
                        <a:pt x="13" y="1"/>
                      </a:cubicBezTo>
                      <a:cubicBezTo>
                        <a:pt x="13" y="1"/>
                        <a:pt x="13" y="1"/>
                        <a:pt x="14" y="2"/>
                      </a:cubicBezTo>
                      <a:cubicBezTo>
                        <a:pt x="16" y="8"/>
                        <a:pt x="23" y="31"/>
                        <a:pt x="28" y="67"/>
                      </a:cubicBezTo>
                      <a:cubicBezTo>
                        <a:pt x="30" y="67"/>
                        <a:pt x="30" y="67"/>
                        <a:pt x="30" y="67"/>
                      </a:cubicBezTo>
                      <a:cubicBezTo>
                        <a:pt x="24" y="26"/>
                        <a:pt x="16" y="3"/>
                        <a:pt x="1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0" name="Freeform 68"/>
                <p:cNvSpPr>
                  <a:spLocks/>
                </p:cNvSpPr>
                <p:nvPr/>
              </p:nvSpPr>
              <p:spPr bwMode="auto">
                <a:xfrm>
                  <a:off x="-1859" y="1754"/>
                  <a:ext cx="5" cy="2"/>
                </a:xfrm>
                <a:custGeom>
                  <a:avLst/>
                  <a:gdLst/>
                  <a:ahLst/>
                  <a:cxnLst>
                    <a:cxn ang="0">
                      <a:pos x="2" y="0"/>
                    </a:cxn>
                    <a:cxn ang="0">
                      <a:pos x="2" y="0"/>
                    </a:cxn>
                    <a:cxn ang="0">
                      <a:pos x="1" y="0"/>
                    </a:cxn>
                    <a:cxn ang="0">
                      <a:pos x="2" y="0"/>
                    </a:cxn>
                    <a:cxn ang="0">
                      <a:pos x="0" y="0"/>
                    </a:cxn>
                    <a:cxn ang="0">
                      <a:pos x="0" y="0"/>
                    </a:cxn>
                    <a:cxn ang="0">
                      <a:pos x="0" y="1"/>
                    </a:cxn>
                    <a:cxn ang="0">
                      <a:pos x="2" y="1"/>
                    </a:cxn>
                    <a:cxn ang="0">
                      <a:pos x="2" y="0"/>
                    </a:cxn>
                  </a:cxnLst>
                  <a:rect l="0" t="0" r="r" b="b"/>
                  <a:pathLst>
                    <a:path w="2" h="1">
                      <a:moveTo>
                        <a:pt x="2" y="0"/>
                      </a:moveTo>
                      <a:cubicBezTo>
                        <a:pt x="2" y="0"/>
                        <a:pt x="2" y="0"/>
                        <a:pt x="2" y="0"/>
                      </a:cubicBezTo>
                      <a:cubicBezTo>
                        <a:pt x="1" y="0"/>
                        <a:pt x="1" y="0"/>
                        <a:pt x="1" y="0"/>
                      </a:cubicBezTo>
                      <a:cubicBezTo>
                        <a:pt x="2" y="0"/>
                        <a:pt x="2" y="0"/>
                        <a:pt x="2" y="0"/>
                      </a:cubicBezTo>
                      <a:cubicBezTo>
                        <a:pt x="0" y="0"/>
                        <a:pt x="0" y="0"/>
                        <a:pt x="0" y="0"/>
                      </a:cubicBez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1" name="Freeform 69"/>
                <p:cNvSpPr>
                  <a:spLocks/>
                </p:cNvSpPr>
                <p:nvPr/>
              </p:nvSpPr>
              <p:spPr bwMode="auto">
                <a:xfrm>
                  <a:off x="-1868" y="1682"/>
                  <a:ext cx="3"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2" name="Freeform 70"/>
                <p:cNvSpPr>
                  <a:spLocks/>
                </p:cNvSpPr>
                <p:nvPr/>
              </p:nvSpPr>
              <p:spPr bwMode="auto">
                <a:xfrm>
                  <a:off x="-1842"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3" name="Freeform 71"/>
                <p:cNvSpPr>
                  <a:spLocks/>
                </p:cNvSpPr>
                <p:nvPr/>
              </p:nvSpPr>
              <p:spPr bwMode="auto">
                <a:xfrm>
                  <a:off x="-1912" y="3276"/>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4" name="Freeform 72"/>
                <p:cNvSpPr>
                  <a:spLocks/>
                </p:cNvSpPr>
                <p:nvPr/>
              </p:nvSpPr>
              <p:spPr bwMode="auto">
                <a:xfrm>
                  <a:off x="-1946" y="3355"/>
                  <a:ext cx="17" cy="37"/>
                </a:xfrm>
                <a:custGeom>
                  <a:avLst/>
                  <a:gdLst/>
                  <a:ahLst/>
                  <a:cxnLst>
                    <a:cxn ang="0">
                      <a:pos x="5" y="0"/>
                    </a:cxn>
                    <a:cxn ang="0">
                      <a:pos x="4" y="5"/>
                    </a:cxn>
                    <a:cxn ang="0">
                      <a:pos x="1" y="12"/>
                    </a:cxn>
                    <a:cxn ang="0">
                      <a:pos x="0" y="15"/>
                    </a:cxn>
                    <a:cxn ang="0">
                      <a:pos x="2" y="16"/>
                    </a:cxn>
                    <a:cxn ang="0">
                      <a:pos x="7" y="1"/>
                    </a:cxn>
                    <a:cxn ang="0">
                      <a:pos x="5" y="1"/>
                    </a:cxn>
                    <a:cxn ang="0">
                      <a:pos x="5" y="0"/>
                    </a:cxn>
                  </a:cxnLst>
                  <a:rect l="0" t="0" r="r" b="b"/>
                  <a:pathLst>
                    <a:path w="7" h="16">
                      <a:moveTo>
                        <a:pt x="5" y="0"/>
                      </a:moveTo>
                      <a:cubicBezTo>
                        <a:pt x="5" y="2"/>
                        <a:pt x="4" y="4"/>
                        <a:pt x="4" y="5"/>
                      </a:cubicBezTo>
                      <a:cubicBezTo>
                        <a:pt x="3" y="8"/>
                        <a:pt x="2" y="11"/>
                        <a:pt x="1" y="12"/>
                      </a:cubicBezTo>
                      <a:cubicBezTo>
                        <a:pt x="0" y="14"/>
                        <a:pt x="0" y="15"/>
                        <a:pt x="0" y="15"/>
                      </a:cubicBezTo>
                      <a:cubicBezTo>
                        <a:pt x="2" y="16"/>
                        <a:pt x="2" y="16"/>
                        <a:pt x="2" y="16"/>
                      </a:cubicBezTo>
                      <a:cubicBezTo>
                        <a:pt x="2" y="16"/>
                        <a:pt x="4" y="11"/>
                        <a:pt x="7" y="1"/>
                      </a:cubicBezTo>
                      <a:cubicBezTo>
                        <a:pt x="5" y="1"/>
                        <a:pt x="5" y="1"/>
                        <a:pt x="5" y="1"/>
                      </a:cubicBezTo>
                      <a:cubicBezTo>
                        <a:pt x="5" y="0"/>
                        <a:pt x="5" y="0"/>
                        <a:pt x="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5" name="Freeform 73"/>
                <p:cNvSpPr>
                  <a:spLocks/>
                </p:cNvSpPr>
                <p:nvPr/>
              </p:nvSpPr>
              <p:spPr bwMode="auto">
                <a:xfrm>
                  <a:off x="-1934" y="3355"/>
                  <a:ext cx="8" cy="2"/>
                </a:xfrm>
                <a:custGeom>
                  <a:avLst/>
                  <a:gdLst/>
                  <a:ahLst/>
                  <a:cxnLst>
                    <a:cxn ang="0">
                      <a:pos x="3" y="0"/>
                    </a:cxn>
                    <a:cxn ang="0">
                      <a:pos x="0" y="0"/>
                    </a:cxn>
                    <a:cxn ang="0">
                      <a:pos x="0" y="0"/>
                    </a:cxn>
                    <a:cxn ang="0">
                      <a:pos x="0" y="1"/>
                    </a:cxn>
                    <a:cxn ang="0">
                      <a:pos x="2" y="1"/>
                    </a:cxn>
                    <a:cxn ang="0">
                      <a:pos x="3" y="0"/>
                    </a:cxn>
                  </a:cxnLst>
                  <a:rect l="0" t="0" r="r" b="b"/>
                  <a:pathLst>
                    <a:path w="3" h="1">
                      <a:moveTo>
                        <a:pt x="3" y="0"/>
                      </a:moveTo>
                      <a:cubicBezTo>
                        <a:pt x="0" y="0"/>
                        <a:pt x="0" y="0"/>
                        <a:pt x="0" y="0"/>
                      </a:cubicBezTo>
                      <a:cubicBezTo>
                        <a:pt x="0" y="0"/>
                        <a:pt x="0" y="0"/>
                        <a:pt x="0" y="0"/>
                      </a:cubicBezTo>
                      <a:cubicBezTo>
                        <a:pt x="0" y="1"/>
                        <a:pt x="0" y="1"/>
                        <a:pt x="0" y="1"/>
                      </a:cubicBezTo>
                      <a:cubicBezTo>
                        <a:pt x="2" y="1"/>
                        <a:pt x="2" y="1"/>
                        <a:pt x="2" y="1"/>
                      </a:cubicBezTo>
                      <a:cubicBezTo>
                        <a:pt x="2" y="1"/>
                        <a:pt x="2" y="1"/>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6" name="Freeform 74"/>
                <p:cNvSpPr>
                  <a:spLocks/>
                </p:cNvSpPr>
                <p:nvPr/>
              </p:nvSpPr>
              <p:spPr bwMode="auto">
                <a:xfrm>
                  <a:off x="-1833"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7" name="Freeform 75"/>
                <p:cNvSpPr>
                  <a:spLocks/>
                </p:cNvSpPr>
                <p:nvPr/>
              </p:nvSpPr>
              <p:spPr bwMode="auto">
                <a:xfrm>
                  <a:off x="-1833"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8" name="Freeform 76"/>
                <p:cNvSpPr>
                  <a:spLocks noEditPoints="1"/>
                </p:cNvSpPr>
                <p:nvPr/>
              </p:nvSpPr>
              <p:spPr bwMode="auto">
                <a:xfrm>
                  <a:off x="-1664" y="1683"/>
                  <a:ext cx="237" cy="865"/>
                </a:xfrm>
                <a:custGeom>
                  <a:avLst/>
                  <a:gdLst/>
                  <a:ahLst/>
                  <a:cxnLst>
                    <a:cxn ang="0">
                      <a:pos x="100" y="345"/>
                    </a:cxn>
                    <a:cxn ang="0">
                      <a:pos x="99" y="345"/>
                    </a:cxn>
                    <a:cxn ang="0">
                      <a:pos x="99" y="365"/>
                    </a:cxn>
                    <a:cxn ang="0">
                      <a:pos x="99" y="365"/>
                    </a:cxn>
                    <a:cxn ang="0">
                      <a:pos x="100" y="365"/>
                    </a:cxn>
                    <a:cxn ang="0">
                      <a:pos x="100" y="365"/>
                    </a:cxn>
                    <a:cxn ang="0">
                      <a:pos x="100" y="345"/>
                    </a:cxn>
                    <a:cxn ang="0">
                      <a:pos x="88" y="243"/>
                    </a:cxn>
                    <a:cxn ang="0">
                      <a:pos x="87" y="243"/>
                    </a:cxn>
                    <a:cxn ang="0">
                      <a:pos x="99" y="344"/>
                    </a:cxn>
                    <a:cxn ang="0">
                      <a:pos x="100" y="344"/>
                    </a:cxn>
                    <a:cxn ang="0">
                      <a:pos x="88" y="243"/>
                    </a:cxn>
                    <a:cxn ang="0">
                      <a:pos x="66" y="128"/>
                    </a:cxn>
                    <a:cxn ang="0">
                      <a:pos x="65" y="128"/>
                    </a:cxn>
                    <a:cxn ang="0">
                      <a:pos x="66" y="131"/>
                    </a:cxn>
                    <a:cxn ang="0">
                      <a:pos x="66" y="131"/>
                    </a:cxn>
                    <a:cxn ang="0">
                      <a:pos x="68" y="138"/>
                    </a:cxn>
                    <a:cxn ang="0">
                      <a:pos x="87" y="242"/>
                    </a:cxn>
                    <a:cxn ang="0">
                      <a:pos x="88" y="242"/>
                    </a:cxn>
                    <a:cxn ang="0">
                      <a:pos x="67" y="131"/>
                    </a:cxn>
                    <a:cxn ang="0">
                      <a:pos x="67" y="131"/>
                    </a:cxn>
                    <a:cxn ang="0">
                      <a:pos x="67" y="131"/>
                    </a:cxn>
                    <a:cxn ang="0">
                      <a:pos x="66" y="128"/>
                    </a:cxn>
                    <a:cxn ang="0">
                      <a:pos x="1" y="0"/>
                    </a:cxn>
                    <a:cxn ang="0">
                      <a:pos x="0" y="0"/>
                    </a:cxn>
                    <a:cxn ang="0">
                      <a:pos x="21" y="30"/>
                    </a:cxn>
                    <a:cxn ang="0">
                      <a:pos x="22" y="30"/>
                    </a:cxn>
                    <a:cxn ang="0">
                      <a:pos x="1" y="0"/>
                    </a:cxn>
                  </a:cxnLst>
                  <a:rect l="0" t="0" r="r" b="b"/>
                  <a:pathLst>
                    <a:path w="100" h="365">
                      <a:moveTo>
                        <a:pt x="100" y="345"/>
                      </a:moveTo>
                      <a:cubicBezTo>
                        <a:pt x="99" y="345"/>
                        <a:pt x="99" y="345"/>
                        <a:pt x="99" y="345"/>
                      </a:cubicBezTo>
                      <a:cubicBezTo>
                        <a:pt x="99" y="352"/>
                        <a:pt x="99" y="358"/>
                        <a:pt x="99" y="365"/>
                      </a:cubicBezTo>
                      <a:cubicBezTo>
                        <a:pt x="99" y="365"/>
                        <a:pt x="99" y="365"/>
                        <a:pt x="99" y="365"/>
                      </a:cubicBezTo>
                      <a:cubicBezTo>
                        <a:pt x="100" y="365"/>
                        <a:pt x="100" y="365"/>
                        <a:pt x="100" y="365"/>
                      </a:cubicBezTo>
                      <a:cubicBezTo>
                        <a:pt x="100" y="365"/>
                        <a:pt x="100" y="365"/>
                        <a:pt x="100" y="365"/>
                      </a:cubicBezTo>
                      <a:cubicBezTo>
                        <a:pt x="100" y="358"/>
                        <a:pt x="100" y="352"/>
                        <a:pt x="100" y="345"/>
                      </a:cubicBezTo>
                      <a:moveTo>
                        <a:pt x="88" y="243"/>
                      </a:moveTo>
                      <a:cubicBezTo>
                        <a:pt x="87" y="243"/>
                        <a:pt x="87" y="243"/>
                        <a:pt x="87" y="243"/>
                      </a:cubicBezTo>
                      <a:cubicBezTo>
                        <a:pt x="92" y="277"/>
                        <a:pt x="97" y="314"/>
                        <a:pt x="99" y="344"/>
                      </a:cubicBezTo>
                      <a:cubicBezTo>
                        <a:pt x="100" y="344"/>
                        <a:pt x="100" y="344"/>
                        <a:pt x="100" y="344"/>
                      </a:cubicBezTo>
                      <a:cubicBezTo>
                        <a:pt x="98" y="314"/>
                        <a:pt x="93" y="277"/>
                        <a:pt x="88" y="243"/>
                      </a:cubicBezTo>
                      <a:moveTo>
                        <a:pt x="66" y="128"/>
                      </a:moveTo>
                      <a:cubicBezTo>
                        <a:pt x="65" y="128"/>
                        <a:pt x="65" y="128"/>
                        <a:pt x="65" y="128"/>
                      </a:cubicBezTo>
                      <a:cubicBezTo>
                        <a:pt x="66" y="129"/>
                        <a:pt x="66" y="130"/>
                        <a:pt x="66" y="131"/>
                      </a:cubicBezTo>
                      <a:cubicBezTo>
                        <a:pt x="66" y="131"/>
                        <a:pt x="66" y="131"/>
                        <a:pt x="66" y="131"/>
                      </a:cubicBezTo>
                      <a:cubicBezTo>
                        <a:pt x="67" y="132"/>
                        <a:pt x="67" y="134"/>
                        <a:pt x="68" y="138"/>
                      </a:cubicBezTo>
                      <a:cubicBezTo>
                        <a:pt x="71" y="154"/>
                        <a:pt x="79" y="195"/>
                        <a:pt x="87" y="242"/>
                      </a:cubicBezTo>
                      <a:cubicBezTo>
                        <a:pt x="88" y="242"/>
                        <a:pt x="88" y="242"/>
                        <a:pt x="88" y="242"/>
                      </a:cubicBezTo>
                      <a:cubicBezTo>
                        <a:pt x="78" y="183"/>
                        <a:pt x="67" y="131"/>
                        <a:pt x="67" y="131"/>
                      </a:cubicBezTo>
                      <a:cubicBezTo>
                        <a:pt x="67" y="131"/>
                        <a:pt x="67" y="131"/>
                        <a:pt x="67" y="131"/>
                      </a:cubicBezTo>
                      <a:cubicBezTo>
                        <a:pt x="67" y="131"/>
                        <a:pt x="67" y="131"/>
                        <a:pt x="67" y="131"/>
                      </a:cubicBezTo>
                      <a:cubicBezTo>
                        <a:pt x="67" y="130"/>
                        <a:pt x="67" y="129"/>
                        <a:pt x="66" y="128"/>
                      </a:cubicBezTo>
                      <a:moveTo>
                        <a:pt x="1" y="0"/>
                      </a:moveTo>
                      <a:cubicBezTo>
                        <a:pt x="0" y="0"/>
                        <a:pt x="0" y="0"/>
                        <a:pt x="0" y="0"/>
                      </a:cubicBezTo>
                      <a:cubicBezTo>
                        <a:pt x="7" y="9"/>
                        <a:pt x="14" y="19"/>
                        <a:pt x="21" y="30"/>
                      </a:cubicBezTo>
                      <a:cubicBezTo>
                        <a:pt x="22" y="30"/>
                        <a:pt x="22" y="30"/>
                        <a:pt x="22" y="30"/>
                      </a:cubicBezTo>
                      <a:cubicBezTo>
                        <a:pt x="15" y="19"/>
                        <a:pt x="8" y="9"/>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9" name="Freeform 77"/>
                <p:cNvSpPr>
                  <a:spLocks/>
                </p:cNvSpPr>
                <p:nvPr/>
              </p:nvSpPr>
              <p:spPr bwMode="auto">
                <a:xfrm>
                  <a:off x="-1614" y="1754"/>
                  <a:ext cx="5" cy="2"/>
                </a:xfrm>
                <a:custGeom>
                  <a:avLst/>
                  <a:gdLst/>
                  <a:ahLst/>
                  <a:cxnLst>
                    <a:cxn ang="0">
                      <a:pos x="1" y="0"/>
                    </a:cxn>
                    <a:cxn ang="0">
                      <a:pos x="0" y="0"/>
                    </a:cxn>
                    <a:cxn ang="0">
                      <a:pos x="1" y="1"/>
                    </a:cxn>
                    <a:cxn ang="0">
                      <a:pos x="2" y="1"/>
                    </a:cxn>
                    <a:cxn ang="0">
                      <a:pos x="1" y="0"/>
                    </a:cxn>
                  </a:cxnLst>
                  <a:rect l="0" t="0" r="r" b="b"/>
                  <a:pathLst>
                    <a:path w="2" h="1">
                      <a:moveTo>
                        <a:pt x="1" y="0"/>
                      </a:moveTo>
                      <a:cubicBezTo>
                        <a:pt x="0" y="0"/>
                        <a:pt x="0" y="0"/>
                        <a:pt x="0" y="0"/>
                      </a:cubicBezTo>
                      <a:cubicBezTo>
                        <a:pt x="0" y="0"/>
                        <a:pt x="0" y="1"/>
                        <a:pt x="1" y="1"/>
                      </a:cubicBezTo>
                      <a:cubicBezTo>
                        <a:pt x="2" y="1"/>
                        <a:pt x="2" y="1"/>
                        <a:pt x="2"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0" name="Freeform 78"/>
                <p:cNvSpPr>
                  <a:spLocks/>
                </p:cNvSpPr>
                <p:nvPr/>
              </p:nvSpPr>
              <p:spPr bwMode="auto">
                <a:xfrm>
                  <a:off x="-1667" y="1682"/>
                  <a:ext cx="6" cy="2"/>
                </a:xfrm>
                <a:custGeom>
                  <a:avLst/>
                  <a:gdLst/>
                  <a:ahLst/>
                  <a:cxnLst>
                    <a:cxn ang="0">
                      <a:pos x="2" y="0"/>
                    </a:cxn>
                    <a:cxn ang="0">
                      <a:pos x="0" y="0"/>
                    </a:cxn>
                    <a:cxn ang="0">
                      <a:pos x="1" y="1"/>
                    </a:cxn>
                    <a:cxn ang="0">
                      <a:pos x="2" y="1"/>
                    </a:cxn>
                    <a:cxn ang="0">
                      <a:pos x="2" y="0"/>
                    </a:cxn>
                  </a:cxnLst>
                  <a:rect l="0" t="0" r="r" b="b"/>
                  <a:pathLst>
                    <a:path w="2" h="1">
                      <a:moveTo>
                        <a:pt x="2" y="0"/>
                      </a:moveTo>
                      <a:cubicBezTo>
                        <a:pt x="0" y="0"/>
                        <a:pt x="0" y="0"/>
                        <a:pt x="0" y="0"/>
                      </a:cubicBezTo>
                      <a:cubicBezTo>
                        <a:pt x="1" y="1"/>
                        <a:pt x="1" y="1"/>
                        <a:pt x="1" y="1"/>
                      </a:cubicBezTo>
                      <a:cubicBezTo>
                        <a:pt x="2" y="1"/>
                        <a:pt x="2" y="1"/>
                        <a:pt x="2" y="1"/>
                      </a:cubicBezTo>
                      <a:cubicBezTo>
                        <a:pt x="2" y="1"/>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1" name="Freeform 79"/>
                <p:cNvSpPr>
                  <a:spLocks/>
                </p:cNvSpPr>
                <p:nvPr/>
              </p:nvSpPr>
              <p:spPr bwMode="auto">
                <a:xfrm>
                  <a:off x="-1429" y="2498"/>
                  <a:ext cx="2" cy="3"/>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2" name="Freeform 80"/>
                <p:cNvSpPr>
                  <a:spLocks/>
                </p:cNvSpPr>
                <p:nvPr/>
              </p:nvSpPr>
              <p:spPr bwMode="auto">
                <a:xfrm>
                  <a:off x="-1458" y="2256"/>
                  <a:ext cx="3" cy="3"/>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0"/>
                        <a:pt x="0" y="0"/>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3" name="Freeform 81"/>
                <p:cNvSpPr>
                  <a:spLocks/>
                </p:cNvSpPr>
                <p:nvPr/>
              </p:nvSpPr>
              <p:spPr bwMode="auto">
                <a:xfrm>
                  <a:off x="-1376" y="1987"/>
                  <a:ext cx="100" cy="270"/>
                </a:xfrm>
                <a:custGeom>
                  <a:avLst/>
                  <a:gdLst/>
                  <a:ahLst/>
                  <a:cxnLst>
                    <a:cxn ang="0">
                      <a:pos x="2" y="0"/>
                    </a:cxn>
                    <a:cxn ang="0">
                      <a:pos x="0" y="0"/>
                    </a:cxn>
                    <a:cxn ang="0">
                      <a:pos x="1" y="1"/>
                    </a:cxn>
                    <a:cxn ang="0">
                      <a:pos x="32" y="84"/>
                    </a:cxn>
                    <a:cxn ang="0">
                      <a:pos x="39" y="109"/>
                    </a:cxn>
                    <a:cxn ang="0">
                      <a:pos x="40" y="114"/>
                    </a:cxn>
                    <a:cxn ang="0">
                      <a:pos x="42" y="114"/>
                    </a:cxn>
                    <a:cxn ang="0">
                      <a:pos x="39" y="101"/>
                    </a:cxn>
                    <a:cxn ang="0">
                      <a:pos x="37" y="101"/>
                    </a:cxn>
                    <a:cxn ang="0">
                      <a:pos x="37" y="100"/>
                    </a:cxn>
                    <a:cxn ang="0">
                      <a:pos x="39" y="100"/>
                    </a:cxn>
                    <a:cxn ang="0">
                      <a:pos x="2" y="0"/>
                    </a:cxn>
                  </a:cxnLst>
                  <a:rect l="0" t="0" r="r" b="b"/>
                  <a:pathLst>
                    <a:path w="42" h="114">
                      <a:moveTo>
                        <a:pt x="2" y="0"/>
                      </a:moveTo>
                      <a:cubicBezTo>
                        <a:pt x="0" y="0"/>
                        <a:pt x="0" y="0"/>
                        <a:pt x="0" y="0"/>
                      </a:cubicBezTo>
                      <a:cubicBezTo>
                        <a:pt x="0" y="0"/>
                        <a:pt x="0" y="1"/>
                        <a:pt x="1" y="1"/>
                      </a:cubicBezTo>
                      <a:cubicBezTo>
                        <a:pt x="16" y="34"/>
                        <a:pt x="26" y="63"/>
                        <a:pt x="32" y="84"/>
                      </a:cubicBezTo>
                      <a:cubicBezTo>
                        <a:pt x="36" y="94"/>
                        <a:pt x="38" y="103"/>
                        <a:pt x="39" y="109"/>
                      </a:cubicBezTo>
                      <a:cubicBezTo>
                        <a:pt x="40" y="111"/>
                        <a:pt x="40" y="112"/>
                        <a:pt x="40" y="114"/>
                      </a:cubicBezTo>
                      <a:cubicBezTo>
                        <a:pt x="42" y="114"/>
                        <a:pt x="42" y="114"/>
                        <a:pt x="42" y="114"/>
                      </a:cubicBezTo>
                      <a:cubicBezTo>
                        <a:pt x="42" y="111"/>
                        <a:pt x="41" y="106"/>
                        <a:pt x="39" y="101"/>
                      </a:cubicBezTo>
                      <a:cubicBezTo>
                        <a:pt x="37" y="101"/>
                        <a:pt x="37" y="101"/>
                        <a:pt x="37" y="101"/>
                      </a:cubicBezTo>
                      <a:cubicBezTo>
                        <a:pt x="37" y="100"/>
                        <a:pt x="37" y="100"/>
                        <a:pt x="37" y="100"/>
                      </a:cubicBezTo>
                      <a:cubicBezTo>
                        <a:pt x="39" y="100"/>
                        <a:pt x="39" y="100"/>
                        <a:pt x="39" y="100"/>
                      </a:cubicBezTo>
                      <a:cubicBezTo>
                        <a:pt x="34" y="79"/>
                        <a:pt x="22" y="42"/>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4" name="Freeform 82"/>
                <p:cNvSpPr>
                  <a:spLocks/>
                </p:cNvSpPr>
                <p:nvPr/>
              </p:nvSpPr>
              <p:spPr bwMode="auto">
                <a:xfrm>
                  <a:off x="-1288" y="2222"/>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5" name="Freeform 83"/>
                <p:cNvSpPr>
                  <a:spLocks noEditPoints="1"/>
                </p:cNvSpPr>
                <p:nvPr/>
              </p:nvSpPr>
              <p:spPr bwMode="auto">
                <a:xfrm>
                  <a:off x="-1281" y="2260"/>
                  <a:ext cx="232" cy="1016"/>
                </a:xfrm>
                <a:custGeom>
                  <a:avLst/>
                  <a:gdLst/>
                  <a:ahLst/>
                  <a:cxnLst>
                    <a:cxn ang="0">
                      <a:pos x="70" y="343"/>
                    </a:cxn>
                    <a:cxn ang="0">
                      <a:pos x="68" y="343"/>
                    </a:cxn>
                    <a:cxn ang="0">
                      <a:pos x="95" y="429"/>
                    </a:cxn>
                    <a:cxn ang="0">
                      <a:pos x="98" y="429"/>
                    </a:cxn>
                    <a:cxn ang="0">
                      <a:pos x="70" y="343"/>
                    </a:cxn>
                    <a:cxn ang="0">
                      <a:pos x="39" y="255"/>
                    </a:cxn>
                    <a:cxn ang="0">
                      <a:pos x="36" y="255"/>
                    </a:cxn>
                    <a:cxn ang="0">
                      <a:pos x="68" y="342"/>
                    </a:cxn>
                    <a:cxn ang="0">
                      <a:pos x="70" y="342"/>
                    </a:cxn>
                    <a:cxn ang="0">
                      <a:pos x="70" y="342"/>
                    </a:cxn>
                    <a:cxn ang="0">
                      <a:pos x="70" y="342"/>
                    </a:cxn>
                    <a:cxn ang="0">
                      <a:pos x="70" y="342"/>
                    </a:cxn>
                    <a:cxn ang="0">
                      <a:pos x="68" y="337"/>
                    </a:cxn>
                    <a:cxn ang="0">
                      <a:pos x="39" y="255"/>
                    </a:cxn>
                    <a:cxn ang="0">
                      <a:pos x="32" y="233"/>
                    </a:cxn>
                    <a:cxn ang="0">
                      <a:pos x="30" y="233"/>
                    </a:cxn>
                    <a:cxn ang="0">
                      <a:pos x="36" y="254"/>
                    </a:cxn>
                    <a:cxn ang="0">
                      <a:pos x="38" y="254"/>
                    </a:cxn>
                    <a:cxn ang="0">
                      <a:pos x="32" y="233"/>
                    </a:cxn>
                    <a:cxn ang="0">
                      <a:pos x="17" y="102"/>
                    </a:cxn>
                    <a:cxn ang="0">
                      <a:pos x="15" y="102"/>
                    </a:cxn>
                    <a:cxn ang="0">
                      <a:pos x="17" y="117"/>
                    </a:cxn>
                    <a:cxn ang="0">
                      <a:pos x="16" y="137"/>
                    </a:cxn>
                    <a:cxn ang="0">
                      <a:pos x="30" y="232"/>
                    </a:cxn>
                    <a:cxn ang="0">
                      <a:pos x="32" y="232"/>
                    </a:cxn>
                    <a:cxn ang="0">
                      <a:pos x="18" y="137"/>
                    </a:cxn>
                    <a:cxn ang="0">
                      <a:pos x="19" y="117"/>
                    </a:cxn>
                    <a:cxn ang="0">
                      <a:pos x="19" y="117"/>
                    </a:cxn>
                    <a:cxn ang="0">
                      <a:pos x="17" y="102"/>
                    </a:cxn>
                    <a:cxn ang="0">
                      <a:pos x="2" y="0"/>
                    </a:cxn>
                    <a:cxn ang="0">
                      <a:pos x="0" y="0"/>
                    </a:cxn>
                    <a:cxn ang="0">
                      <a:pos x="1" y="1"/>
                    </a:cxn>
                    <a:cxn ang="0">
                      <a:pos x="1" y="3"/>
                    </a:cxn>
                    <a:cxn ang="0">
                      <a:pos x="1" y="3"/>
                    </a:cxn>
                    <a:cxn ang="0">
                      <a:pos x="15" y="101"/>
                    </a:cxn>
                    <a:cxn ang="0">
                      <a:pos x="17" y="101"/>
                    </a:cxn>
                    <a:cxn ang="0">
                      <a:pos x="3" y="3"/>
                    </a:cxn>
                    <a:cxn ang="0">
                      <a:pos x="2" y="0"/>
                    </a:cxn>
                  </a:cxnLst>
                  <a:rect l="0" t="0" r="r" b="b"/>
                  <a:pathLst>
                    <a:path w="98" h="429">
                      <a:moveTo>
                        <a:pt x="70" y="343"/>
                      </a:moveTo>
                      <a:cubicBezTo>
                        <a:pt x="68" y="343"/>
                        <a:pt x="68" y="343"/>
                        <a:pt x="68" y="343"/>
                      </a:cubicBezTo>
                      <a:cubicBezTo>
                        <a:pt x="73" y="375"/>
                        <a:pt x="85" y="405"/>
                        <a:pt x="95" y="429"/>
                      </a:cubicBezTo>
                      <a:cubicBezTo>
                        <a:pt x="98" y="429"/>
                        <a:pt x="98" y="429"/>
                        <a:pt x="98" y="429"/>
                      </a:cubicBezTo>
                      <a:cubicBezTo>
                        <a:pt x="87" y="405"/>
                        <a:pt x="75" y="375"/>
                        <a:pt x="70" y="343"/>
                      </a:cubicBezTo>
                      <a:moveTo>
                        <a:pt x="39" y="255"/>
                      </a:moveTo>
                      <a:cubicBezTo>
                        <a:pt x="36" y="255"/>
                        <a:pt x="36" y="255"/>
                        <a:pt x="36" y="255"/>
                      </a:cubicBezTo>
                      <a:cubicBezTo>
                        <a:pt x="50" y="301"/>
                        <a:pt x="66" y="337"/>
                        <a:pt x="68" y="342"/>
                      </a:cubicBezTo>
                      <a:cubicBezTo>
                        <a:pt x="70" y="342"/>
                        <a:pt x="70" y="342"/>
                        <a:pt x="70" y="342"/>
                      </a:cubicBezTo>
                      <a:cubicBezTo>
                        <a:pt x="70" y="342"/>
                        <a:pt x="70" y="342"/>
                        <a:pt x="70" y="342"/>
                      </a:cubicBezTo>
                      <a:cubicBezTo>
                        <a:pt x="70" y="342"/>
                        <a:pt x="70" y="342"/>
                        <a:pt x="70" y="342"/>
                      </a:cubicBezTo>
                      <a:cubicBezTo>
                        <a:pt x="70" y="342"/>
                        <a:pt x="70" y="342"/>
                        <a:pt x="70" y="342"/>
                      </a:cubicBezTo>
                      <a:cubicBezTo>
                        <a:pt x="70" y="342"/>
                        <a:pt x="69" y="340"/>
                        <a:pt x="68" y="337"/>
                      </a:cubicBezTo>
                      <a:cubicBezTo>
                        <a:pt x="63" y="325"/>
                        <a:pt x="50" y="293"/>
                        <a:pt x="39" y="255"/>
                      </a:cubicBezTo>
                      <a:moveTo>
                        <a:pt x="32" y="233"/>
                      </a:moveTo>
                      <a:cubicBezTo>
                        <a:pt x="30" y="233"/>
                        <a:pt x="30" y="233"/>
                        <a:pt x="30" y="233"/>
                      </a:cubicBezTo>
                      <a:cubicBezTo>
                        <a:pt x="32" y="240"/>
                        <a:pt x="34" y="247"/>
                        <a:pt x="36" y="254"/>
                      </a:cubicBezTo>
                      <a:cubicBezTo>
                        <a:pt x="38" y="254"/>
                        <a:pt x="38" y="254"/>
                        <a:pt x="38" y="254"/>
                      </a:cubicBezTo>
                      <a:cubicBezTo>
                        <a:pt x="36" y="247"/>
                        <a:pt x="34" y="240"/>
                        <a:pt x="32" y="233"/>
                      </a:cubicBezTo>
                      <a:moveTo>
                        <a:pt x="17" y="102"/>
                      </a:moveTo>
                      <a:cubicBezTo>
                        <a:pt x="15" y="102"/>
                        <a:pt x="15" y="102"/>
                        <a:pt x="15" y="102"/>
                      </a:cubicBezTo>
                      <a:cubicBezTo>
                        <a:pt x="17" y="117"/>
                        <a:pt x="17" y="117"/>
                        <a:pt x="17" y="117"/>
                      </a:cubicBezTo>
                      <a:cubicBezTo>
                        <a:pt x="16" y="123"/>
                        <a:pt x="16" y="130"/>
                        <a:pt x="16" y="137"/>
                      </a:cubicBezTo>
                      <a:cubicBezTo>
                        <a:pt x="16" y="167"/>
                        <a:pt x="22" y="201"/>
                        <a:pt x="30" y="232"/>
                      </a:cubicBezTo>
                      <a:cubicBezTo>
                        <a:pt x="32" y="232"/>
                        <a:pt x="32" y="232"/>
                        <a:pt x="32" y="232"/>
                      </a:cubicBezTo>
                      <a:cubicBezTo>
                        <a:pt x="24" y="201"/>
                        <a:pt x="18" y="167"/>
                        <a:pt x="18" y="137"/>
                      </a:cubicBezTo>
                      <a:cubicBezTo>
                        <a:pt x="18" y="130"/>
                        <a:pt x="18" y="123"/>
                        <a:pt x="19" y="117"/>
                      </a:cubicBezTo>
                      <a:cubicBezTo>
                        <a:pt x="19" y="117"/>
                        <a:pt x="19" y="117"/>
                        <a:pt x="19" y="117"/>
                      </a:cubicBezTo>
                      <a:cubicBezTo>
                        <a:pt x="17" y="102"/>
                        <a:pt x="17" y="102"/>
                        <a:pt x="17" y="102"/>
                      </a:cubicBezTo>
                      <a:moveTo>
                        <a:pt x="2" y="0"/>
                      </a:moveTo>
                      <a:cubicBezTo>
                        <a:pt x="0" y="0"/>
                        <a:pt x="0" y="0"/>
                        <a:pt x="0" y="0"/>
                      </a:cubicBezTo>
                      <a:cubicBezTo>
                        <a:pt x="0" y="0"/>
                        <a:pt x="1" y="0"/>
                        <a:pt x="1" y="1"/>
                      </a:cubicBezTo>
                      <a:cubicBezTo>
                        <a:pt x="1" y="2"/>
                        <a:pt x="1" y="3"/>
                        <a:pt x="1" y="3"/>
                      </a:cubicBezTo>
                      <a:cubicBezTo>
                        <a:pt x="1" y="3"/>
                        <a:pt x="1" y="3"/>
                        <a:pt x="1" y="3"/>
                      </a:cubicBezTo>
                      <a:cubicBezTo>
                        <a:pt x="15" y="101"/>
                        <a:pt x="15" y="101"/>
                        <a:pt x="15" y="101"/>
                      </a:cubicBezTo>
                      <a:cubicBezTo>
                        <a:pt x="17" y="101"/>
                        <a:pt x="17" y="101"/>
                        <a:pt x="17" y="101"/>
                      </a:cubicBezTo>
                      <a:cubicBezTo>
                        <a:pt x="3" y="3"/>
                        <a:pt x="3" y="3"/>
                        <a:pt x="3" y="3"/>
                      </a:cubicBezTo>
                      <a:cubicBezTo>
                        <a:pt x="3" y="3"/>
                        <a:pt x="3"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6" name="Freeform 84"/>
                <p:cNvSpPr>
                  <a:spLocks/>
                </p:cNvSpPr>
                <p:nvPr/>
              </p:nvSpPr>
              <p:spPr bwMode="auto">
                <a:xfrm>
                  <a:off x="-1120" y="3070"/>
                  <a:ext cx="5" cy="2"/>
                </a:xfrm>
                <a:custGeom>
                  <a:avLst/>
                  <a:gdLst/>
                  <a:ahLst/>
                  <a:cxnLst>
                    <a:cxn ang="0">
                      <a:pos x="2" y="0"/>
                    </a:cxn>
                    <a:cxn ang="0">
                      <a:pos x="0"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7" name="Freeform 85"/>
                <p:cNvSpPr>
                  <a:spLocks/>
                </p:cNvSpPr>
                <p:nvPr/>
              </p:nvSpPr>
              <p:spPr bwMode="auto">
                <a:xfrm>
                  <a:off x="-1196" y="2861"/>
                  <a:ext cx="8" cy="3"/>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1"/>
                        <a:pt x="0" y="1"/>
                        <a:pt x="0" y="1"/>
                      </a:cubicBezTo>
                      <a:cubicBezTo>
                        <a:pt x="3" y="1"/>
                        <a:pt x="3" y="1"/>
                        <a:pt x="3" y="1"/>
                      </a:cubicBezTo>
                      <a:cubicBezTo>
                        <a:pt x="2" y="1"/>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8" name="Freeform 86"/>
                <p:cNvSpPr>
                  <a:spLocks noEditPoints="1"/>
                </p:cNvSpPr>
                <p:nvPr/>
              </p:nvSpPr>
              <p:spPr bwMode="auto">
                <a:xfrm>
                  <a:off x="-1774" y="1524"/>
                  <a:ext cx="766" cy="1831"/>
                </a:xfrm>
                <a:custGeom>
                  <a:avLst/>
                  <a:gdLst/>
                  <a:ahLst/>
                  <a:cxnLst>
                    <a:cxn ang="0">
                      <a:pos x="306" y="740"/>
                    </a:cxn>
                    <a:cxn ang="0">
                      <a:pos x="304" y="740"/>
                    </a:cxn>
                    <a:cxn ang="0">
                      <a:pos x="321" y="772"/>
                    </a:cxn>
                    <a:cxn ang="0">
                      <a:pos x="323" y="772"/>
                    </a:cxn>
                    <a:cxn ang="0">
                      <a:pos x="306" y="740"/>
                    </a:cxn>
                    <a:cxn ang="0">
                      <a:pos x="111" y="98"/>
                    </a:cxn>
                    <a:cxn ang="0">
                      <a:pos x="108" y="98"/>
                    </a:cxn>
                    <a:cxn ang="0">
                      <a:pos x="167" y="194"/>
                    </a:cxn>
                    <a:cxn ang="0">
                      <a:pos x="170" y="194"/>
                    </a:cxn>
                    <a:cxn ang="0">
                      <a:pos x="111" y="98"/>
                    </a:cxn>
                    <a:cxn ang="0">
                      <a:pos x="1" y="0"/>
                    </a:cxn>
                    <a:cxn ang="0">
                      <a:pos x="0" y="1"/>
                    </a:cxn>
                    <a:cxn ang="0">
                      <a:pos x="107" y="97"/>
                    </a:cxn>
                    <a:cxn ang="0">
                      <a:pos x="110" y="97"/>
                    </a:cxn>
                    <a:cxn ang="0">
                      <a:pos x="84" y="67"/>
                    </a:cxn>
                    <a:cxn ang="0">
                      <a:pos x="84" y="67"/>
                    </a:cxn>
                    <a:cxn ang="0">
                      <a:pos x="84" y="67"/>
                    </a:cxn>
                    <a:cxn ang="0">
                      <a:pos x="1" y="0"/>
                    </a:cxn>
                  </a:cxnLst>
                  <a:rect l="0" t="0" r="r" b="b"/>
                  <a:pathLst>
                    <a:path w="323" h="772">
                      <a:moveTo>
                        <a:pt x="306" y="740"/>
                      </a:moveTo>
                      <a:cubicBezTo>
                        <a:pt x="304" y="740"/>
                        <a:pt x="304" y="740"/>
                        <a:pt x="304" y="740"/>
                      </a:cubicBezTo>
                      <a:cubicBezTo>
                        <a:pt x="310" y="753"/>
                        <a:pt x="316" y="765"/>
                        <a:pt x="321" y="772"/>
                      </a:cubicBezTo>
                      <a:cubicBezTo>
                        <a:pt x="323" y="772"/>
                        <a:pt x="323" y="772"/>
                        <a:pt x="323" y="772"/>
                      </a:cubicBezTo>
                      <a:cubicBezTo>
                        <a:pt x="319" y="765"/>
                        <a:pt x="312" y="754"/>
                        <a:pt x="306" y="740"/>
                      </a:cubicBezTo>
                      <a:moveTo>
                        <a:pt x="111" y="98"/>
                      </a:moveTo>
                      <a:cubicBezTo>
                        <a:pt x="108" y="98"/>
                        <a:pt x="108" y="98"/>
                        <a:pt x="108" y="98"/>
                      </a:cubicBezTo>
                      <a:cubicBezTo>
                        <a:pt x="133" y="130"/>
                        <a:pt x="153" y="163"/>
                        <a:pt x="167" y="194"/>
                      </a:cubicBezTo>
                      <a:cubicBezTo>
                        <a:pt x="170" y="194"/>
                        <a:pt x="170" y="194"/>
                        <a:pt x="170" y="194"/>
                      </a:cubicBezTo>
                      <a:cubicBezTo>
                        <a:pt x="155" y="163"/>
                        <a:pt x="136" y="130"/>
                        <a:pt x="111" y="98"/>
                      </a:cubicBezTo>
                      <a:moveTo>
                        <a:pt x="1" y="0"/>
                      </a:moveTo>
                      <a:cubicBezTo>
                        <a:pt x="0" y="1"/>
                        <a:pt x="0" y="1"/>
                        <a:pt x="0" y="1"/>
                      </a:cubicBezTo>
                      <a:cubicBezTo>
                        <a:pt x="44" y="28"/>
                        <a:pt x="79" y="62"/>
                        <a:pt x="107" y="97"/>
                      </a:cubicBezTo>
                      <a:cubicBezTo>
                        <a:pt x="110" y="97"/>
                        <a:pt x="110" y="97"/>
                        <a:pt x="110" y="97"/>
                      </a:cubicBezTo>
                      <a:cubicBezTo>
                        <a:pt x="102" y="87"/>
                        <a:pt x="93" y="77"/>
                        <a:pt x="84" y="67"/>
                      </a:cubicBezTo>
                      <a:cubicBezTo>
                        <a:pt x="84" y="67"/>
                        <a:pt x="84" y="67"/>
                        <a:pt x="84" y="67"/>
                      </a:cubicBezTo>
                      <a:cubicBezTo>
                        <a:pt x="84" y="67"/>
                        <a:pt x="84" y="67"/>
                        <a:pt x="84" y="67"/>
                      </a:cubicBezTo>
                      <a:cubicBezTo>
                        <a:pt x="61" y="42"/>
                        <a:pt x="33" y="19"/>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9" name="Freeform 87"/>
                <p:cNvSpPr>
                  <a:spLocks/>
                </p:cNvSpPr>
                <p:nvPr/>
              </p:nvSpPr>
              <p:spPr bwMode="auto">
                <a:xfrm>
                  <a:off x="-1520" y="1754"/>
                  <a:ext cx="9"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1" y="0"/>
                        <a:pt x="1" y="1"/>
                        <a:pt x="1" y="1"/>
                      </a:cubicBezTo>
                      <a:cubicBezTo>
                        <a:pt x="4" y="1"/>
                        <a:pt x="4" y="1"/>
                        <a:pt x="4" y="1"/>
                      </a:cubicBezTo>
                      <a:cubicBezTo>
                        <a:pt x="3" y="1"/>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0" name="Rectangle 88"/>
                <p:cNvSpPr>
                  <a:spLocks noChangeArrowheads="1"/>
                </p:cNvSpPr>
                <p:nvPr/>
              </p:nvSpPr>
              <p:spPr bwMode="auto">
                <a:xfrm>
                  <a:off x="-1575" y="1683"/>
                  <a:ext cx="2" cy="2"/>
                </a:xfrm>
                <a:prstGeom prst="rect">
                  <a:avLst/>
                </a:prstGeom>
                <a:grpFill/>
                <a:ln w="9525">
                  <a:noFill/>
                  <a:miter lim="800000"/>
                  <a:headEnd/>
                  <a:tailEnd/>
                </a:ln>
              </p:spPr>
              <p:txBody>
                <a:bodyPr/>
                <a:lstStyle/>
                <a:p>
                  <a:pPr defTabSz="914400"/>
                  <a:endParaRPr lang="en-US" sz="1800" baseline="-25000">
                    <a:solidFill>
                      <a:prstClr val="black"/>
                    </a:solidFill>
                    <a:latin typeface="Calibri" pitchFamily="34" charset="0"/>
                  </a:endParaRPr>
                </a:p>
              </p:txBody>
            </p:sp>
            <p:sp>
              <p:nvSpPr>
                <p:cNvPr id="241" name="Freeform 89"/>
                <p:cNvSpPr>
                  <a:spLocks/>
                </p:cNvSpPr>
                <p:nvPr/>
              </p:nvSpPr>
              <p:spPr bwMode="auto">
                <a:xfrm>
                  <a:off x="-1575" y="1683"/>
                  <a:ext cx="2" cy="2"/>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grpFill/>
                <a:ln w="9525">
                  <a:noFill/>
                  <a:round/>
                  <a:headEnd/>
                  <a:tailEnd/>
                </a:ln>
              </p:spPr>
              <p:txBody>
                <a:bodyPr/>
                <a:lstStyle/>
                <a:p>
                  <a:pPr>
                    <a:defRPr/>
                  </a:pPr>
                  <a:endParaRPr lang="en-US" sz="1800" baseline="-25000">
                    <a:solidFill>
                      <a:prstClr val="black"/>
                    </a:solidFill>
                  </a:endParaRPr>
                </a:p>
              </p:txBody>
            </p:sp>
            <p:sp>
              <p:nvSpPr>
                <p:cNvPr id="242" name="Freeform 90"/>
                <p:cNvSpPr>
                  <a:spLocks/>
                </p:cNvSpPr>
                <p:nvPr/>
              </p:nvSpPr>
              <p:spPr bwMode="auto">
                <a:xfrm>
                  <a:off x="-1210"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3" name="Freeform 91"/>
                <p:cNvSpPr>
                  <a:spLocks/>
                </p:cNvSpPr>
                <p:nvPr/>
              </p:nvSpPr>
              <p:spPr bwMode="auto">
                <a:xfrm>
                  <a:off x="-1056" y="3276"/>
                  <a:ext cx="8" cy="2"/>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1" y="0"/>
                        <a:pt x="1" y="1"/>
                        <a:pt x="1"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4" name="Freeform 92"/>
                <p:cNvSpPr>
                  <a:spLocks/>
                </p:cNvSpPr>
                <p:nvPr/>
              </p:nvSpPr>
              <p:spPr bwMode="auto">
                <a:xfrm>
                  <a:off x="-1014" y="3357"/>
                  <a:ext cx="21" cy="31"/>
                </a:xfrm>
                <a:custGeom>
                  <a:avLst/>
                  <a:gdLst/>
                  <a:ahLst/>
                  <a:cxnLst>
                    <a:cxn ang="0">
                      <a:pos x="3" y="0"/>
                    </a:cxn>
                    <a:cxn ang="0">
                      <a:pos x="0" y="0"/>
                    </a:cxn>
                    <a:cxn ang="0">
                      <a:pos x="8" y="13"/>
                    </a:cxn>
                    <a:cxn ang="0">
                      <a:pos x="9" y="12"/>
                    </a:cxn>
                    <a:cxn ang="0">
                      <a:pos x="8" y="9"/>
                    </a:cxn>
                    <a:cxn ang="0">
                      <a:pos x="3" y="0"/>
                    </a:cxn>
                  </a:cxnLst>
                  <a:rect l="0" t="0" r="r" b="b"/>
                  <a:pathLst>
                    <a:path w="9" h="13">
                      <a:moveTo>
                        <a:pt x="3" y="0"/>
                      </a:moveTo>
                      <a:cubicBezTo>
                        <a:pt x="0" y="0"/>
                        <a:pt x="0" y="0"/>
                        <a:pt x="0" y="0"/>
                      </a:cubicBezTo>
                      <a:cubicBezTo>
                        <a:pt x="5" y="8"/>
                        <a:pt x="8" y="13"/>
                        <a:pt x="8" y="13"/>
                      </a:cubicBezTo>
                      <a:cubicBezTo>
                        <a:pt x="9" y="12"/>
                        <a:pt x="9" y="12"/>
                        <a:pt x="9" y="12"/>
                      </a:cubicBezTo>
                      <a:cubicBezTo>
                        <a:pt x="9" y="12"/>
                        <a:pt x="9" y="11"/>
                        <a:pt x="8" y="9"/>
                      </a:cubicBezTo>
                      <a:cubicBezTo>
                        <a:pt x="6" y="7"/>
                        <a:pt x="5" y="4"/>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5" name="Freeform 93"/>
                <p:cNvSpPr>
                  <a:spLocks/>
                </p:cNvSpPr>
                <p:nvPr/>
              </p:nvSpPr>
              <p:spPr bwMode="auto">
                <a:xfrm>
                  <a:off x="-1014" y="3355"/>
                  <a:ext cx="8" cy="2"/>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1"/>
                        <a:pt x="0" y="1"/>
                        <a:pt x="0" y="1"/>
                      </a:cubicBezTo>
                      <a:cubicBezTo>
                        <a:pt x="3" y="1"/>
                        <a:pt x="3" y="1"/>
                        <a:pt x="3" y="1"/>
                      </a:cubicBezTo>
                      <a:cubicBezTo>
                        <a:pt x="2" y="1"/>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6" name="Freeform 94"/>
                <p:cNvSpPr>
                  <a:spLocks/>
                </p:cNvSpPr>
                <p:nvPr/>
              </p:nvSpPr>
              <p:spPr bwMode="auto">
                <a:xfrm>
                  <a:off x="-1246" y="2498"/>
                  <a:ext cx="5" cy="3"/>
                </a:xfrm>
                <a:custGeom>
                  <a:avLst/>
                  <a:gdLst/>
                  <a:ahLst/>
                  <a:cxnLst>
                    <a:cxn ang="0">
                      <a:pos x="5" y="0"/>
                    </a:cxn>
                    <a:cxn ang="0">
                      <a:pos x="0" y="0"/>
                    </a:cxn>
                    <a:cxn ang="0">
                      <a:pos x="0" y="3"/>
                    </a:cxn>
                    <a:cxn ang="0">
                      <a:pos x="5" y="3"/>
                    </a:cxn>
                    <a:cxn ang="0">
                      <a:pos x="5" y="0"/>
                    </a:cxn>
                    <a:cxn ang="0">
                      <a:pos x="5" y="0"/>
                    </a:cxn>
                  </a:cxnLst>
                  <a:rect l="0" t="0" r="r" b="b"/>
                  <a:pathLst>
                    <a:path w="5" h="3">
                      <a:moveTo>
                        <a:pt x="5" y="0"/>
                      </a:moveTo>
                      <a:lnTo>
                        <a:pt x="0" y="0"/>
                      </a:lnTo>
                      <a:lnTo>
                        <a:pt x="0" y="3"/>
                      </a:lnTo>
                      <a:lnTo>
                        <a:pt x="5" y="3"/>
                      </a:lnTo>
                      <a:lnTo>
                        <a:pt x="5" y="0"/>
                      </a:lnTo>
                      <a:lnTo>
                        <a:pt x="5"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47" name="Freeform 95"/>
                <p:cNvSpPr>
                  <a:spLocks/>
                </p:cNvSpPr>
                <p:nvPr/>
              </p:nvSpPr>
              <p:spPr bwMode="auto">
                <a:xfrm>
                  <a:off x="-1281"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8" name="Freeform 96"/>
                <p:cNvSpPr>
                  <a:spLocks noEditPoints="1"/>
                </p:cNvSpPr>
                <p:nvPr/>
              </p:nvSpPr>
              <p:spPr bwMode="auto">
                <a:xfrm>
                  <a:off x="-1636" y="1524"/>
                  <a:ext cx="819" cy="459"/>
                </a:xfrm>
                <a:custGeom>
                  <a:avLst/>
                  <a:gdLst/>
                  <a:ahLst/>
                  <a:cxnLst>
                    <a:cxn ang="0">
                      <a:pos x="243" y="98"/>
                    </a:cxn>
                    <a:cxn ang="0">
                      <a:pos x="241" y="98"/>
                    </a:cxn>
                    <a:cxn ang="0">
                      <a:pos x="345" y="193"/>
                    </a:cxn>
                    <a:cxn ang="0">
                      <a:pos x="346" y="193"/>
                    </a:cxn>
                    <a:cxn ang="0">
                      <a:pos x="243" y="98"/>
                    </a:cxn>
                    <a:cxn ang="0">
                      <a:pos x="186" y="67"/>
                    </a:cxn>
                    <a:cxn ang="0">
                      <a:pos x="184" y="67"/>
                    </a:cxn>
                    <a:cxn ang="0">
                      <a:pos x="239" y="97"/>
                    </a:cxn>
                    <a:cxn ang="0">
                      <a:pos x="241" y="97"/>
                    </a:cxn>
                    <a:cxn ang="0">
                      <a:pos x="186" y="67"/>
                    </a:cxn>
                    <a:cxn ang="0">
                      <a:pos x="0" y="0"/>
                    </a:cxn>
                    <a:cxn ang="0">
                      <a:pos x="0" y="1"/>
                    </a:cxn>
                    <a:cxn ang="0">
                      <a:pos x="11" y="4"/>
                    </a:cxn>
                    <a:cxn ang="0">
                      <a:pos x="182" y="66"/>
                    </a:cxn>
                    <a:cxn ang="0">
                      <a:pos x="185" y="66"/>
                    </a:cxn>
                    <a:cxn ang="0">
                      <a:pos x="0" y="0"/>
                    </a:cxn>
                  </a:cxnLst>
                  <a:rect l="0" t="0" r="r" b="b"/>
                  <a:pathLst>
                    <a:path w="346" h="193">
                      <a:moveTo>
                        <a:pt x="243" y="98"/>
                      </a:moveTo>
                      <a:cubicBezTo>
                        <a:pt x="241" y="98"/>
                        <a:pt x="241" y="98"/>
                        <a:pt x="241" y="98"/>
                      </a:cubicBezTo>
                      <a:cubicBezTo>
                        <a:pt x="283" y="124"/>
                        <a:pt x="322" y="156"/>
                        <a:pt x="345" y="193"/>
                      </a:cubicBezTo>
                      <a:cubicBezTo>
                        <a:pt x="346" y="193"/>
                        <a:pt x="346" y="193"/>
                        <a:pt x="346" y="193"/>
                      </a:cubicBezTo>
                      <a:cubicBezTo>
                        <a:pt x="323" y="156"/>
                        <a:pt x="285" y="124"/>
                        <a:pt x="243" y="98"/>
                      </a:cubicBezTo>
                      <a:moveTo>
                        <a:pt x="186" y="67"/>
                      </a:moveTo>
                      <a:cubicBezTo>
                        <a:pt x="184" y="67"/>
                        <a:pt x="184" y="67"/>
                        <a:pt x="184" y="67"/>
                      </a:cubicBezTo>
                      <a:cubicBezTo>
                        <a:pt x="203" y="76"/>
                        <a:pt x="221" y="86"/>
                        <a:pt x="239" y="97"/>
                      </a:cubicBezTo>
                      <a:cubicBezTo>
                        <a:pt x="241" y="97"/>
                        <a:pt x="241" y="97"/>
                        <a:pt x="241" y="97"/>
                      </a:cubicBezTo>
                      <a:cubicBezTo>
                        <a:pt x="223" y="86"/>
                        <a:pt x="205" y="76"/>
                        <a:pt x="186" y="67"/>
                      </a:cubicBezTo>
                      <a:moveTo>
                        <a:pt x="0" y="0"/>
                      </a:moveTo>
                      <a:cubicBezTo>
                        <a:pt x="0" y="1"/>
                        <a:pt x="0" y="1"/>
                        <a:pt x="0" y="1"/>
                      </a:cubicBezTo>
                      <a:cubicBezTo>
                        <a:pt x="0" y="1"/>
                        <a:pt x="4" y="2"/>
                        <a:pt x="11" y="4"/>
                      </a:cubicBezTo>
                      <a:cubicBezTo>
                        <a:pt x="38" y="11"/>
                        <a:pt x="110" y="32"/>
                        <a:pt x="182" y="66"/>
                      </a:cubicBezTo>
                      <a:cubicBezTo>
                        <a:pt x="185" y="66"/>
                        <a:pt x="185" y="66"/>
                        <a:pt x="185" y="66"/>
                      </a:cubicBezTo>
                      <a:cubicBezTo>
                        <a:pt x="92" y="22"/>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9" name="Freeform 97"/>
                <p:cNvSpPr>
                  <a:spLocks/>
                </p:cNvSpPr>
                <p:nvPr/>
              </p:nvSpPr>
              <p:spPr bwMode="auto">
                <a:xfrm>
                  <a:off x="-1070" y="1754"/>
                  <a:ext cx="9" cy="2"/>
                </a:xfrm>
                <a:custGeom>
                  <a:avLst/>
                  <a:gdLst/>
                  <a:ahLst/>
                  <a:cxnLst>
                    <a:cxn ang="0">
                      <a:pos x="2" y="0"/>
                    </a:cxn>
                    <a:cxn ang="0">
                      <a:pos x="0" y="0"/>
                    </a:cxn>
                    <a:cxn ang="0">
                      <a:pos x="2" y="1"/>
                    </a:cxn>
                    <a:cxn ang="0">
                      <a:pos x="4" y="1"/>
                    </a:cxn>
                    <a:cxn ang="0">
                      <a:pos x="2" y="0"/>
                    </a:cxn>
                  </a:cxnLst>
                  <a:rect l="0" t="0" r="r" b="b"/>
                  <a:pathLst>
                    <a:path w="4" h="1">
                      <a:moveTo>
                        <a:pt x="2" y="0"/>
                      </a:moveTo>
                      <a:cubicBezTo>
                        <a:pt x="0" y="0"/>
                        <a:pt x="0" y="0"/>
                        <a:pt x="0" y="0"/>
                      </a:cubicBezTo>
                      <a:cubicBezTo>
                        <a:pt x="1" y="0"/>
                        <a:pt x="1" y="1"/>
                        <a:pt x="2" y="1"/>
                      </a:cubicBezTo>
                      <a:cubicBezTo>
                        <a:pt x="4" y="1"/>
                        <a:pt x="4" y="1"/>
                        <a:pt x="4" y="1"/>
                      </a:cubicBezTo>
                      <a:cubicBezTo>
                        <a:pt x="3" y="1"/>
                        <a:pt x="3"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0" name="Freeform 98"/>
                <p:cNvSpPr>
                  <a:spLocks/>
                </p:cNvSpPr>
                <p:nvPr/>
              </p:nvSpPr>
              <p:spPr bwMode="auto">
                <a:xfrm>
                  <a:off x="-1205" y="1682"/>
                  <a:ext cx="9" cy="2"/>
                </a:xfrm>
                <a:custGeom>
                  <a:avLst/>
                  <a:gdLst/>
                  <a:ahLst/>
                  <a:cxnLst>
                    <a:cxn ang="0">
                      <a:pos x="3" y="0"/>
                    </a:cxn>
                    <a:cxn ang="0">
                      <a:pos x="0" y="0"/>
                    </a:cxn>
                    <a:cxn ang="0">
                      <a:pos x="2" y="1"/>
                    </a:cxn>
                    <a:cxn ang="0">
                      <a:pos x="4" y="1"/>
                    </a:cxn>
                    <a:cxn ang="0">
                      <a:pos x="3" y="0"/>
                    </a:cxn>
                  </a:cxnLst>
                  <a:rect l="0" t="0" r="r" b="b"/>
                  <a:pathLst>
                    <a:path w="4" h="1">
                      <a:moveTo>
                        <a:pt x="3" y="0"/>
                      </a:moveTo>
                      <a:cubicBezTo>
                        <a:pt x="0" y="0"/>
                        <a:pt x="0" y="0"/>
                        <a:pt x="0" y="0"/>
                      </a:cubicBezTo>
                      <a:cubicBezTo>
                        <a:pt x="1" y="1"/>
                        <a:pt x="2" y="1"/>
                        <a:pt x="2" y="1"/>
                      </a:cubicBezTo>
                      <a:cubicBezTo>
                        <a:pt x="4" y="1"/>
                        <a:pt x="4" y="1"/>
                        <a:pt x="4" y="1"/>
                      </a:cubicBezTo>
                      <a:cubicBezTo>
                        <a:pt x="4" y="1"/>
                        <a:pt x="3" y="1"/>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1" name="Freeform 99"/>
                <p:cNvSpPr>
                  <a:spLocks/>
                </p:cNvSpPr>
                <p:nvPr/>
              </p:nvSpPr>
              <p:spPr bwMode="auto">
                <a:xfrm>
                  <a:off x="-955" y="1987"/>
                  <a:ext cx="217" cy="270"/>
                </a:xfrm>
                <a:custGeom>
                  <a:avLst/>
                  <a:gdLst/>
                  <a:ahLst/>
                  <a:cxnLst>
                    <a:cxn ang="0">
                      <a:pos x="3" y="0"/>
                    </a:cxn>
                    <a:cxn ang="0">
                      <a:pos x="0" y="0"/>
                    </a:cxn>
                    <a:cxn ang="0">
                      <a:pos x="0" y="0"/>
                    </a:cxn>
                    <a:cxn ang="0">
                      <a:pos x="0" y="0"/>
                    </a:cxn>
                    <a:cxn ang="0">
                      <a:pos x="1" y="0"/>
                    </a:cxn>
                    <a:cxn ang="0">
                      <a:pos x="2" y="1"/>
                    </a:cxn>
                    <a:cxn ang="0">
                      <a:pos x="82" y="100"/>
                    </a:cxn>
                    <a:cxn ang="0">
                      <a:pos x="83" y="100"/>
                    </a:cxn>
                    <a:cxn ang="0">
                      <a:pos x="83" y="101"/>
                    </a:cxn>
                    <a:cxn ang="0">
                      <a:pos x="83" y="101"/>
                    </a:cxn>
                    <a:cxn ang="0">
                      <a:pos x="89" y="114"/>
                    </a:cxn>
                    <a:cxn ang="0">
                      <a:pos x="91" y="114"/>
                    </a:cxn>
                    <a:cxn ang="0">
                      <a:pos x="3" y="0"/>
                    </a:cxn>
                  </a:cxnLst>
                  <a:rect l="0" t="0" r="r" b="b"/>
                  <a:pathLst>
                    <a:path w="91" h="114">
                      <a:moveTo>
                        <a:pt x="3" y="0"/>
                      </a:moveTo>
                      <a:cubicBezTo>
                        <a:pt x="0" y="0"/>
                        <a:pt x="0" y="0"/>
                        <a:pt x="0" y="0"/>
                      </a:cubicBezTo>
                      <a:cubicBezTo>
                        <a:pt x="0" y="0"/>
                        <a:pt x="0" y="0"/>
                        <a:pt x="0" y="0"/>
                      </a:cubicBezTo>
                      <a:cubicBezTo>
                        <a:pt x="0" y="0"/>
                        <a:pt x="0" y="0"/>
                        <a:pt x="0" y="0"/>
                      </a:cubicBezTo>
                      <a:cubicBezTo>
                        <a:pt x="1" y="0"/>
                        <a:pt x="1" y="0"/>
                        <a:pt x="1" y="0"/>
                      </a:cubicBezTo>
                      <a:cubicBezTo>
                        <a:pt x="1" y="0"/>
                        <a:pt x="1" y="0"/>
                        <a:pt x="2" y="1"/>
                      </a:cubicBezTo>
                      <a:cubicBezTo>
                        <a:pt x="9" y="6"/>
                        <a:pt x="49" y="37"/>
                        <a:pt x="82" y="100"/>
                      </a:cubicBezTo>
                      <a:cubicBezTo>
                        <a:pt x="83" y="100"/>
                        <a:pt x="83" y="100"/>
                        <a:pt x="83" y="100"/>
                      </a:cubicBezTo>
                      <a:cubicBezTo>
                        <a:pt x="83" y="101"/>
                        <a:pt x="83" y="101"/>
                        <a:pt x="83" y="101"/>
                      </a:cubicBezTo>
                      <a:cubicBezTo>
                        <a:pt x="83" y="101"/>
                        <a:pt x="83" y="101"/>
                        <a:pt x="83" y="101"/>
                      </a:cubicBezTo>
                      <a:cubicBezTo>
                        <a:pt x="85" y="105"/>
                        <a:pt x="87" y="109"/>
                        <a:pt x="89" y="114"/>
                      </a:cubicBezTo>
                      <a:cubicBezTo>
                        <a:pt x="91" y="114"/>
                        <a:pt x="91" y="114"/>
                        <a:pt x="91" y="114"/>
                      </a:cubicBezTo>
                      <a:cubicBezTo>
                        <a:pt x="57" y="42"/>
                        <a:pt x="12" y="6"/>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2" name="Freeform 100"/>
                <p:cNvSpPr>
                  <a:spLocks/>
                </p:cNvSpPr>
                <p:nvPr/>
              </p:nvSpPr>
              <p:spPr bwMode="auto">
                <a:xfrm>
                  <a:off x="-761" y="2222"/>
                  <a:ext cx="3" cy="3"/>
                </a:xfrm>
                <a:custGeom>
                  <a:avLst/>
                  <a:gdLst/>
                  <a:ahLst/>
                  <a:cxnLst>
                    <a:cxn ang="0">
                      <a:pos x="1" y="0"/>
                    </a:cxn>
                    <a:cxn ang="0">
                      <a:pos x="0" y="0"/>
                    </a:cxn>
                    <a:cxn ang="0">
                      <a:pos x="1" y="1"/>
                    </a:cxn>
                    <a:cxn ang="0">
                      <a:pos x="1" y="1"/>
                    </a:cxn>
                    <a:cxn ang="0">
                      <a:pos x="1" y="0"/>
                    </a:cxn>
                  </a:cxnLst>
                  <a:rect l="0" t="0" r="r" b="b"/>
                  <a:pathLst>
                    <a:path w="1" h="1">
                      <a:moveTo>
                        <a:pt x="1" y="0"/>
                      </a:moveTo>
                      <a:cubicBezTo>
                        <a:pt x="0" y="0"/>
                        <a:pt x="0" y="0"/>
                        <a:pt x="0" y="0"/>
                      </a:cubicBezTo>
                      <a:cubicBezTo>
                        <a:pt x="0" y="0"/>
                        <a:pt x="1" y="0"/>
                        <a:pt x="1"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3" name="Freeform 101"/>
                <p:cNvSpPr>
                  <a:spLocks noEditPoints="1"/>
                </p:cNvSpPr>
                <p:nvPr/>
              </p:nvSpPr>
              <p:spPr bwMode="auto">
                <a:xfrm>
                  <a:off x="-741" y="2260"/>
                  <a:ext cx="89" cy="1016"/>
                </a:xfrm>
                <a:custGeom>
                  <a:avLst/>
                  <a:gdLst/>
                  <a:ahLst/>
                  <a:cxnLst>
                    <a:cxn ang="0">
                      <a:pos x="26" y="343"/>
                    </a:cxn>
                    <a:cxn ang="0">
                      <a:pos x="24" y="343"/>
                    </a:cxn>
                    <a:cxn ang="0">
                      <a:pos x="24" y="352"/>
                    </a:cxn>
                    <a:cxn ang="0">
                      <a:pos x="20" y="417"/>
                    </a:cxn>
                    <a:cxn ang="0">
                      <a:pos x="19" y="429"/>
                    </a:cxn>
                    <a:cxn ang="0">
                      <a:pos x="21" y="429"/>
                    </a:cxn>
                    <a:cxn ang="0">
                      <a:pos x="24" y="393"/>
                    </a:cxn>
                    <a:cxn ang="0">
                      <a:pos x="26" y="343"/>
                    </a:cxn>
                    <a:cxn ang="0">
                      <a:pos x="38" y="233"/>
                    </a:cxn>
                    <a:cxn ang="0">
                      <a:pos x="36" y="233"/>
                    </a:cxn>
                    <a:cxn ang="0">
                      <a:pos x="24" y="334"/>
                    </a:cxn>
                    <a:cxn ang="0">
                      <a:pos x="24" y="335"/>
                    </a:cxn>
                    <a:cxn ang="0">
                      <a:pos x="24" y="335"/>
                    </a:cxn>
                    <a:cxn ang="0">
                      <a:pos x="24" y="342"/>
                    </a:cxn>
                    <a:cxn ang="0">
                      <a:pos x="26" y="342"/>
                    </a:cxn>
                    <a:cxn ang="0">
                      <a:pos x="26" y="335"/>
                    </a:cxn>
                    <a:cxn ang="0">
                      <a:pos x="37" y="255"/>
                    </a:cxn>
                    <a:cxn ang="0">
                      <a:pos x="35" y="255"/>
                    </a:cxn>
                    <a:cxn ang="0">
                      <a:pos x="35" y="254"/>
                    </a:cxn>
                    <a:cxn ang="0">
                      <a:pos x="37" y="254"/>
                    </a:cxn>
                    <a:cxn ang="0">
                      <a:pos x="38" y="233"/>
                    </a:cxn>
                    <a:cxn ang="0">
                      <a:pos x="35" y="102"/>
                    </a:cxn>
                    <a:cxn ang="0">
                      <a:pos x="33" y="102"/>
                    </a:cxn>
                    <a:cxn ang="0">
                      <a:pos x="35" y="115"/>
                    </a:cxn>
                    <a:cxn ang="0">
                      <a:pos x="35" y="115"/>
                    </a:cxn>
                    <a:cxn ang="0">
                      <a:pos x="35" y="120"/>
                    </a:cxn>
                    <a:cxn ang="0">
                      <a:pos x="37" y="187"/>
                    </a:cxn>
                    <a:cxn ang="0">
                      <a:pos x="36" y="232"/>
                    </a:cxn>
                    <a:cxn ang="0">
                      <a:pos x="38" y="232"/>
                    </a:cxn>
                    <a:cxn ang="0">
                      <a:pos x="38" y="224"/>
                    </a:cxn>
                    <a:cxn ang="0">
                      <a:pos x="38" y="149"/>
                    </a:cxn>
                    <a:cxn ang="0">
                      <a:pos x="37" y="115"/>
                    </a:cxn>
                    <a:cxn ang="0">
                      <a:pos x="37" y="115"/>
                    </a:cxn>
                    <a:cxn ang="0">
                      <a:pos x="37" y="115"/>
                    </a:cxn>
                    <a:cxn ang="0">
                      <a:pos x="35" y="102"/>
                    </a:cxn>
                    <a:cxn ang="0">
                      <a:pos x="2" y="0"/>
                    </a:cxn>
                    <a:cxn ang="0">
                      <a:pos x="0" y="0"/>
                    </a:cxn>
                    <a:cxn ang="0">
                      <a:pos x="33" y="101"/>
                    </a:cxn>
                    <a:cxn ang="0">
                      <a:pos x="35" y="101"/>
                    </a:cxn>
                    <a:cxn ang="0">
                      <a:pos x="2" y="0"/>
                    </a:cxn>
                  </a:cxnLst>
                  <a:rect l="0" t="0" r="r" b="b"/>
                  <a:pathLst>
                    <a:path w="38" h="429">
                      <a:moveTo>
                        <a:pt x="26" y="343"/>
                      </a:moveTo>
                      <a:cubicBezTo>
                        <a:pt x="24" y="343"/>
                        <a:pt x="24" y="343"/>
                        <a:pt x="24" y="343"/>
                      </a:cubicBezTo>
                      <a:cubicBezTo>
                        <a:pt x="24" y="345"/>
                        <a:pt x="24" y="348"/>
                        <a:pt x="24" y="352"/>
                      </a:cubicBezTo>
                      <a:cubicBezTo>
                        <a:pt x="24" y="368"/>
                        <a:pt x="23" y="392"/>
                        <a:pt x="20" y="417"/>
                      </a:cubicBezTo>
                      <a:cubicBezTo>
                        <a:pt x="20" y="421"/>
                        <a:pt x="20" y="425"/>
                        <a:pt x="19" y="429"/>
                      </a:cubicBezTo>
                      <a:cubicBezTo>
                        <a:pt x="21" y="429"/>
                        <a:pt x="21" y="429"/>
                        <a:pt x="21" y="429"/>
                      </a:cubicBezTo>
                      <a:cubicBezTo>
                        <a:pt x="22" y="417"/>
                        <a:pt x="23" y="405"/>
                        <a:pt x="24" y="393"/>
                      </a:cubicBezTo>
                      <a:cubicBezTo>
                        <a:pt x="26" y="372"/>
                        <a:pt x="26" y="353"/>
                        <a:pt x="26" y="343"/>
                      </a:cubicBezTo>
                      <a:moveTo>
                        <a:pt x="38" y="233"/>
                      </a:moveTo>
                      <a:cubicBezTo>
                        <a:pt x="36" y="233"/>
                        <a:pt x="36" y="233"/>
                        <a:pt x="36" y="233"/>
                      </a:cubicBezTo>
                      <a:cubicBezTo>
                        <a:pt x="35" y="268"/>
                        <a:pt x="31" y="304"/>
                        <a:pt x="24" y="334"/>
                      </a:cubicBezTo>
                      <a:cubicBezTo>
                        <a:pt x="24" y="335"/>
                        <a:pt x="24" y="335"/>
                        <a:pt x="24" y="335"/>
                      </a:cubicBezTo>
                      <a:cubicBezTo>
                        <a:pt x="24" y="335"/>
                        <a:pt x="24" y="335"/>
                        <a:pt x="24" y="335"/>
                      </a:cubicBezTo>
                      <a:cubicBezTo>
                        <a:pt x="24" y="335"/>
                        <a:pt x="24" y="337"/>
                        <a:pt x="24" y="342"/>
                      </a:cubicBezTo>
                      <a:cubicBezTo>
                        <a:pt x="26" y="342"/>
                        <a:pt x="26" y="342"/>
                        <a:pt x="26" y="342"/>
                      </a:cubicBezTo>
                      <a:cubicBezTo>
                        <a:pt x="26" y="338"/>
                        <a:pt x="26" y="335"/>
                        <a:pt x="26" y="335"/>
                      </a:cubicBezTo>
                      <a:cubicBezTo>
                        <a:pt x="32" y="311"/>
                        <a:pt x="35" y="283"/>
                        <a:pt x="37" y="255"/>
                      </a:cubicBezTo>
                      <a:cubicBezTo>
                        <a:pt x="35" y="255"/>
                        <a:pt x="35" y="255"/>
                        <a:pt x="35" y="255"/>
                      </a:cubicBezTo>
                      <a:cubicBezTo>
                        <a:pt x="35" y="254"/>
                        <a:pt x="35" y="254"/>
                        <a:pt x="35" y="254"/>
                      </a:cubicBezTo>
                      <a:cubicBezTo>
                        <a:pt x="37" y="254"/>
                        <a:pt x="37" y="254"/>
                        <a:pt x="37" y="254"/>
                      </a:cubicBezTo>
                      <a:cubicBezTo>
                        <a:pt x="37" y="247"/>
                        <a:pt x="38" y="240"/>
                        <a:pt x="38" y="233"/>
                      </a:cubicBezTo>
                      <a:moveTo>
                        <a:pt x="35" y="102"/>
                      </a:moveTo>
                      <a:cubicBezTo>
                        <a:pt x="33" y="102"/>
                        <a:pt x="33" y="102"/>
                        <a:pt x="33" y="102"/>
                      </a:cubicBezTo>
                      <a:cubicBezTo>
                        <a:pt x="34" y="106"/>
                        <a:pt x="34" y="111"/>
                        <a:pt x="35" y="115"/>
                      </a:cubicBezTo>
                      <a:cubicBezTo>
                        <a:pt x="35" y="115"/>
                        <a:pt x="35" y="115"/>
                        <a:pt x="35" y="115"/>
                      </a:cubicBezTo>
                      <a:cubicBezTo>
                        <a:pt x="35" y="115"/>
                        <a:pt x="35" y="117"/>
                        <a:pt x="35" y="120"/>
                      </a:cubicBezTo>
                      <a:cubicBezTo>
                        <a:pt x="36" y="131"/>
                        <a:pt x="37" y="156"/>
                        <a:pt x="37" y="187"/>
                      </a:cubicBezTo>
                      <a:cubicBezTo>
                        <a:pt x="37" y="201"/>
                        <a:pt x="37" y="216"/>
                        <a:pt x="36" y="232"/>
                      </a:cubicBezTo>
                      <a:cubicBezTo>
                        <a:pt x="38" y="232"/>
                        <a:pt x="38" y="232"/>
                        <a:pt x="38" y="232"/>
                      </a:cubicBezTo>
                      <a:cubicBezTo>
                        <a:pt x="38" y="229"/>
                        <a:pt x="38" y="226"/>
                        <a:pt x="38" y="224"/>
                      </a:cubicBezTo>
                      <a:cubicBezTo>
                        <a:pt x="38" y="149"/>
                        <a:pt x="38" y="149"/>
                        <a:pt x="38" y="149"/>
                      </a:cubicBezTo>
                      <a:cubicBezTo>
                        <a:pt x="38" y="128"/>
                        <a:pt x="37" y="115"/>
                        <a:pt x="37" y="115"/>
                      </a:cubicBezTo>
                      <a:cubicBezTo>
                        <a:pt x="37" y="115"/>
                        <a:pt x="37" y="115"/>
                        <a:pt x="37" y="115"/>
                      </a:cubicBezTo>
                      <a:cubicBezTo>
                        <a:pt x="37" y="115"/>
                        <a:pt x="37" y="115"/>
                        <a:pt x="37" y="115"/>
                      </a:cubicBezTo>
                      <a:cubicBezTo>
                        <a:pt x="36" y="110"/>
                        <a:pt x="36" y="106"/>
                        <a:pt x="35" y="102"/>
                      </a:cubicBezTo>
                      <a:moveTo>
                        <a:pt x="2" y="0"/>
                      </a:moveTo>
                      <a:cubicBezTo>
                        <a:pt x="0" y="0"/>
                        <a:pt x="0" y="0"/>
                        <a:pt x="0" y="0"/>
                      </a:cubicBezTo>
                      <a:cubicBezTo>
                        <a:pt x="13" y="28"/>
                        <a:pt x="25" y="61"/>
                        <a:pt x="33" y="101"/>
                      </a:cubicBezTo>
                      <a:cubicBezTo>
                        <a:pt x="35" y="101"/>
                        <a:pt x="35" y="101"/>
                        <a:pt x="35" y="101"/>
                      </a:cubicBezTo>
                      <a:cubicBezTo>
                        <a:pt x="27" y="61"/>
                        <a:pt x="15" y="28"/>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4" name="Freeform 102"/>
                <p:cNvSpPr>
                  <a:spLocks/>
                </p:cNvSpPr>
                <p:nvPr/>
              </p:nvSpPr>
              <p:spPr bwMode="auto">
                <a:xfrm>
                  <a:off x="-685" y="3070"/>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5" name="Freeform 103"/>
                <p:cNvSpPr>
                  <a:spLocks/>
                </p:cNvSpPr>
                <p:nvPr/>
              </p:nvSpPr>
              <p:spPr bwMode="auto">
                <a:xfrm>
                  <a:off x="-659" y="2861"/>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6" name="Freeform 104"/>
                <p:cNvSpPr>
                  <a:spLocks noEditPoints="1"/>
                </p:cNvSpPr>
                <p:nvPr/>
              </p:nvSpPr>
              <p:spPr bwMode="auto">
                <a:xfrm>
                  <a:off x="-1681" y="1524"/>
                  <a:ext cx="990" cy="1876"/>
                </a:xfrm>
                <a:custGeom>
                  <a:avLst/>
                  <a:gdLst/>
                  <a:ahLst/>
                  <a:cxnLst>
                    <a:cxn ang="0">
                      <a:pos x="418" y="740"/>
                    </a:cxn>
                    <a:cxn ang="0">
                      <a:pos x="416" y="740"/>
                    </a:cxn>
                    <a:cxn ang="0">
                      <a:pos x="411" y="772"/>
                    </a:cxn>
                    <a:cxn ang="0">
                      <a:pos x="411" y="772"/>
                    </a:cxn>
                    <a:cxn ang="0">
                      <a:pos x="411" y="773"/>
                    </a:cxn>
                    <a:cxn ang="0">
                      <a:pos x="410" y="773"/>
                    </a:cxn>
                    <a:cxn ang="0">
                      <a:pos x="406" y="790"/>
                    </a:cxn>
                    <a:cxn ang="0">
                      <a:pos x="407" y="791"/>
                    </a:cxn>
                    <a:cxn ang="0">
                      <a:pos x="418" y="740"/>
                    </a:cxn>
                    <a:cxn ang="0">
                      <a:pos x="215" y="98"/>
                    </a:cxn>
                    <a:cxn ang="0">
                      <a:pos x="211" y="98"/>
                    </a:cxn>
                    <a:cxn ang="0">
                      <a:pos x="307" y="194"/>
                    </a:cxn>
                    <a:cxn ang="0">
                      <a:pos x="309" y="194"/>
                    </a:cxn>
                    <a:cxn ang="0">
                      <a:pos x="309" y="194"/>
                    </a:cxn>
                    <a:cxn ang="0">
                      <a:pos x="215" y="98"/>
                    </a:cxn>
                    <a:cxn ang="0">
                      <a:pos x="1" y="0"/>
                    </a:cxn>
                    <a:cxn ang="0">
                      <a:pos x="0" y="2"/>
                    </a:cxn>
                    <a:cxn ang="0">
                      <a:pos x="9" y="4"/>
                    </a:cxn>
                    <a:cxn ang="0">
                      <a:pos x="162" y="66"/>
                    </a:cxn>
                    <a:cxn ang="0">
                      <a:pos x="165" y="66"/>
                    </a:cxn>
                    <a:cxn ang="0">
                      <a:pos x="165" y="67"/>
                    </a:cxn>
                    <a:cxn ang="0">
                      <a:pos x="163" y="67"/>
                    </a:cxn>
                    <a:cxn ang="0">
                      <a:pos x="210" y="97"/>
                    </a:cxn>
                    <a:cxn ang="0">
                      <a:pos x="213" y="97"/>
                    </a:cxn>
                    <a:cxn ang="0">
                      <a:pos x="1" y="0"/>
                    </a:cxn>
                  </a:cxnLst>
                  <a:rect l="0" t="0" r="r" b="b"/>
                  <a:pathLst>
                    <a:path w="418" h="791">
                      <a:moveTo>
                        <a:pt x="418" y="740"/>
                      </a:moveTo>
                      <a:cubicBezTo>
                        <a:pt x="416" y="740"/>
                        <a:pt x="416" y="740"/>
                        <a:pt x="416" y="740"/>
                      </a:cubicBezTo>
                      <a:cubicBezTo>
                        <a:pt x="415" y="752"/>
                        <a:pt x="413" y="763"/>
                        <a:pt x="411" y="772"/>
                      </a:cubicBezTo>
                      <a:cubicBezTo>
                        <a:pt x="411" y="772"/>
                        <a:pt x="411" y="772"/>
                        <a:pt x="411" y="772"/>
                      </a:cubicBezTo>
                      <a:cubicBezTo>
                        <a:pt x="411" y="773"/>
                        <a:pt x="411" y="773"/>
                        <a:pt x="411" y="773"/>
                      </a:cubicBezTo>
                      <a:cubicBezTo>
                        <a:pt x="410" y="773"/>
                        <a:pt x="410" y="773"/>
                        <a:pt x="410" y="773"/>
                      </a:cubicBezTo>
                      <a:cubicBezTo>
                        <a:pt x="409" y="780"/>
                        <a:pt x="407" y="786"/>
                        <a:pt x="406" y="790"/>
                      </a:cubicBezTo>
                      <a:cubicBezTo>
                        <a:pt x="407" y="791"/>
                        <a:pt x="407" y="791"/>
                        <a:pt x="407" y="791"/>
                      </a:cubicBezTo>
                      <a:cubicBezTo>
                        <a:pt x="412" y="779"/>
                        <a:pt x="416" y="760"/>
                        <a:pt x="418" y="740"/>
                      </a:cubicBezTo>
                      <a:moveTo>
                        <a:pt x="215" y="98"/>
                      </a:moveTo>
                      <a:cubicBezTo>
                        <a:pt x="211" y="98"/>
                        <a:pt x="211" y="98"/>
                        <a:pt x="211" y="98"/>
                      </a:cubicBezTo>
                      <a:cubicBezTo>
                        <a:pt x="247" y="124"/>
                        <a:pt x="281" y="155"/>
                        <a:pt x="307" y="194"/>
                      </a:cubicBezTo>
                      <a:cubicBezTo>
                        <a:pt x="309" y="194"/>
                        <a:pt x="309" y="194"/>
                        <a:pt x="309" y="194"/>
                      </a:cubicBezTo>
                      <a:cubicBezTo>
                        <a:pt x="309" y="194"/>
                        <a:pt x="309" y="194"/>
                        <a:pt x="309" y="194"/>
                      </a:cubicBezTo>
                      <a:cubicBezTo>
                        <a:pt x="283" y="155"/>
                        <a:pt x="250" y="124"/>
                        <a:pt x="215" y="98"/>
                      </a:cubicBezTo>
                      <a:moveTo>
                        <a:pt x="1" y="0"/>
                      </a:moveTo>
                      <a:cubicBezTo>
                        <a:pt x="0" y="2"/>
                        <a:pt x="0" y="2"/>
                        <a:pt x="0" y="2"/>
                      </a:cubicBezTo>
                      <a:cubicBezTo>
                        <a:pt x="0" y="2"/>
                        <a:pt x="3" y="3"/>
                        <a:pt x="9" y="4"/>
                      </a:cubicBezTo>
                      <a:cubicBezTo>
                        <a:pt x="32" y="10"/>
                        <a:pt x="96" y="29"/>
                        <a:pt x="162" y="66"/>
                      </a:cubicBezTo>
                      <a:cubicBezTo>
                        <a:pt x="165" y="66"/>
                        <a:pt x="165" y="66"/>
                        <a:pt x="165" y="66"/>
                      </a:cubicBezTo>
                      <a:cubicBezTo>
                        <a:pt x="165" y="67"/>
                        <a:pt x="165" y="67"/>
                        <a:pt x="165" y="67"/>
                      </a:cubicBezTo>
                      <a:cubicBezTo>
                        <a:pt x="163" y="67"/>
                        <a:pt x="163" y="67"/>
                        <a:pt x="163" y="67"/>
                      </a:cubicBezTo>
                      <a:cubicBezTo>
                        <a:pt x="179" y="76"/>
                        <a:pt x="195" y="86"/>
                        <a:pt x="210" y="97"/>
                      </a:cubicBezTo>
                      <a:cubicBezTo>
                        <a:pt x="213" y="97"/>
                        <a:pt x="213" y="97"/>
                        <a:pt x="213" y="97"/>
                      </a:cubicBezTo>
                      <a:cubicBezTo>
                        <a:pt x="114" y="25"/>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7" name="Freeform 105"/>
                <p:cNvSpPr>
                  <a:spLocks/>
                </p:cNvSpPr>
                <p:nvPr/>
              </p:nvSpPr>
              <p:spPr bwMode="auto">
                <a:xfrm>
                  <a:off x="-1184" y="1754"/>
                  <a:ext cx="12" cy="2"/>
                </a:xfrm>
                <a:custGeom>
                  <a:avLst/>
                  <a:gdLst/>
                  <a:ahLst/>
                  <a:cxnLst>
                    <a:cxn ang="0">
                      <a:pos x="3" y="0"/>
                    </a:cxn>
                    <a:cxn ang="0">
                      <a:pos x="0" y="0"/>
                    </a:cxn>
                    <a:cxn ang="0">
                      <a:pos x="1" y="1"/>
                    </a:cxn>
                    <a:cxn ang="0">
                      <a:pos x="5" y="1"/>
                    </a:cxn>
                    <a:cxn ang="0">
                      <a:pos x="3" y="0"/>
                    </a:cxn>
                  </a:cxnLst>
                  <a:rect l="0" t="0" r="r" b="b"/>
                  <a:pathLst>
                    <a:path w="5" h="1">
                      <a:moveTo>
                        <a:pt x="3" y="0"/>
                      </a:moveTo>
                      <a:cubicBezTo>
                        <a:pt x="0" y="0"/>
                        <a:pt x="0" y="0"/>
                        <a:pt x="0" y="0"/>
                      </a:cubicBezTo>
                      <a:cubicBezTo>
                        <a:pt x="1" y="0"/>
                        <a:pt x="1" y="1"/>
                        <a:pt x="1" y="1"/>
                      </a:cubicBezTo>
                      <a:cubicBezTo>
                        <a:pt x="5" y="1"/>
                        <a:pt x="5" y="1"/>
                        <a:pt x="5" y="1"/>
                      </a:cubicBezTo>
                      <a:cubicBezTo>
                        <a:pt x="4" y="1"/>
                        <a:pt x="4"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8" name="Freeform 106"/>
                <p:cNvSpPr>
                  <a:spLocks/>
                </p:cNvSpPr>
                <p:nvPr/>
              </p:nvSpPr>
              <p:spPr bwMode="auto">
                <a:xfrm>
                  <a:off x="-1297" y="1682"/>
                  <a:ext cx="6" cy="2"/>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0" y="1"/>
                        <a:pt x="1" y="1"/>
                        <a:pt x="1"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9" name="Freeform 107"/>
                <p:cNvSpPr>
                  <a:spLocks/>
                </p:cNvSpPr>
                <p:nvPr/>
              </p:nvSpPr>
              <p:spPr bwMode="auto">
                <a:xfrm>
                  <a:off x="-656"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0" name="Freeform 108"/>
                <p:cNvSpPr>
                  <a:spLocks/>
                </p:cNvSpPr>
                <p:nvPr/>
              </p:nvSpPr>
              <p:spPr bwMode="auto">
                <a:xfrm>
                  <a:off x="-697" y="3276"/>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1" name="Freeform 109"/>
                <p:cNvSpPr>
                  <a:spLocks/>
                </p:cNvSpPr>
                <p:nvPr/>
              </p:nvSpPr>
              <p:spPr bwMode="auto">
                <a:xfrm>
                  <a:off x="-711" y="3355"/>
                  <a:ext cx="3" cy="2"/>
                </a:xfrm>
                <a:custGeom>
                  <a:avLst/>
                  <a:gdLst/>
                  <a:ahLst/>
                  <a:cxnLst>
                    <a:cxn ang="0">
                      <a:pos x="1" y="0"/>
                    </a:cxn>
                    <a:cxn ang="0">
                      <a:pos x="1" y="0"/>
                    </a:cxn>
                    <a:cxn ang="0">
                      <a:pos x="0" y="1"/>
                    </a:cxn>
                    <a:cxn ang="0">
                      <a:pos x="1" y="1"/>
                    </a:cxn>
                    <a:cxn ang="0">
                      <a:pos x="1" y="0"/>
                    </a:cxn>
                  </a:cxnLst>
                  <a:rect l="0" t="0" r="r" b="b"/>
                  <a:pathLst>
                    <a:path w="1" h="1">
                      <a:moveTo>
                        <a:pt x="1" y="0"/>
                      </a:moveTo>
                      <a:cubicBezTo>
                        <a:pt x="1" y="0"/>
                        <a:pt x="1" y="0"/>
                        <a:pt x="1" y="0"/>
                      </a:cubicBezTo>
                      <a:cubicBezTo>
                        <a:pt x="1" y="1"/>
                        <a:pt x="1"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2" name="Freeform 110"/>
                <p:cNvSpPr>
                  <a:spLocks/>
                </p:cNvSpPr>
                <p:nvPr/>
              </p:nvSpPr>
              <p:spPr bwMode="auto">
                <a:xfrm>
                  <a:off x="-664"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3" name="Freeform 111"/>
                <p:cNvSpPr>
                  <a:spLocks/>
                </p:cNvSpPr>
                <p:nvPr/>
              </p:nvSpPr>
              <p:spPr bwMode="auto">
                <a:xfrm>
                  <a:off x="-744" y="2256"/>
                  <a:ext cx="8" cy="3"/>
                </a:xfrm>
                <a:custGeom>
                  <a:avLst/>
                  <a:gdLst/>
                  <a:ahLst/>
                  <a:cxnLst>
                    <a:cxn ang="0">
                      <a:pos x="2" y="0"/>
                    </a:cxn>
                    <a:cxn ang="0">
                      <a:pos x="0" y="0"/>
                    </a:cxn>
                    <a:cxn ang="0">
                      <a:pos x="1" y="1"/>
                    </a:cxn>
                    <a:cxn ang="0">
                      <a:pos x="3" y="1"/>
                    </a:cxn>
                    <a:cxn ang="0">
                      <a:pos x="2" y="0"/>
                    </a:cxn>
                  </a:cxnLst>
                  <a:rect l="0" t="0" r="r" b="b"/>
                  <a:pathLst>
                    <a:path w="3" h="1">
                      <a:moveTo>
                        <a:pt x="2" y="0"/>
                      </a:moveTo>
                      <a:cubicBezTo>
                        <a:pt x="0" y="0"/>
                        <a:pt x="0" y="0"/>
                        <a:pt x="0" y="0"/>
                      </a:cubicBezTo>
                      <a:cubicBezTo>
                        <a:pt x="0" y="0"/>
                        <a:pt x="1" y="0"/>
                        <a:pt x="1" y="1"/>
                      </a:cubicBezTo>
                      <a:cubicBezTo>
                        <a:pt x="3" y="1"/>
                        <a:pt x="3" y="1"/>
                        <a:pt x="3" y="1"/>
                      </a:cubicBezTo>
                      <a:cubicBezTo>
                        <a:pt x="3" y="0"/>
                        <a:pt x="3"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4" name="Freeform 112"/>
                <p:cNvSpPr>
                  <a:spLocks noEditPoints="1"/>
                </p:cNvSpPr>
                <p:nvPr/>
              </p:nvSpPr>
              <p:spPr bwMode="auto">
                <a:xfrm>
                  <a:off x="-1099" y="1987"/>
                  <a:ext cx="180" cy="270"/>
                </a:xfrm>
                <a:custGeom>
                  <a:avLst/>
                  <a:gdLst/>
                  <a:ahLst/>
                  <a:cxnLst>
                    <a:cxn ang="0">
                      <a:pos x="69" y="101"/>
                    </a:cxn>
                    <a:cxn ang="0">
                      <a:pos x="67" y="101"/>
                    </a:cxn>
                    <a:cxn ang="0">
                      <a:pos x="74" y="114"/>
                    </a:cxn>
                    <a:cxn ang="0">
                      <a:pos x="76" y="114"/>
                    </a:cxn>
                    <a:cxn ang="0">
                      <a:pos x="69" y="101"/>
                    </a:cxn>
                    <a:cxn ang="0">
                      <a:pos x="2" y="0"/>
                    </a:cxn>
                    <a:cxn ang="0">
                      <a:pos x="0" y="0"/>
                    </a:cxn>
                    <a:cxn ang="0">
                      <a:pos x="8" y="11"/>
                    </a:cxn>
                    <a:cxn ang="0">
                      <a:pos x="66" y="100"/>
                    </a:cxn>
                    <a:cxn ang="0">
                      <a:pos x="68" y="100"/>
                    </a:cxn>
                    <a:cxn ang="0">
                      <a:pos x="10" y="10"/>
                    </a:cxn>
                    <a:cxn ang="0">
                      <a:pos x="2" y="0"/>
                    </a:cxn>
                  </a:cxnLst>
                  <a:rect l="0" t="0" r="r" b="b"/>
                  <a:pathLst>
                    <a:path w="76" h="114">
                      <a:moveTo>
                        <a:pt x="69" y="101"/>
                      </a:moveTo>
                      <a:cubicBezTo>
                        <a:pt x="67" y="101"/>
                        <a:pt x="67" y="101"/>
                        <a:pt x="67" y="101"/>
                      </a:cubicBezTo>
                      <a:cubicBezTo>
                        <a:pt x="69" y="106"/>
                        <a:pt x="72" y="110"/>
                        <a:pt x="74" y="114"/>
                      </a:cubicBezTo>
                      <a:cubicBezTo>
                        <a:pt x="76" y="114"/>
                        <a:pt x="76" y="114"/>
                        <a:pt x="76" y="114"/>
                      </a:cubicBezTo>
                      <a:cubicBezTo>
                        <a:pt x="74" y="110"/>
                        <a:pt x="72" y="106"/>
                        <a:pt x="69" y="101"/>
                      </a:cubicBezTo>
                      <a:moveTo>
                        <a:pt x="2" y="0"/>
                      </a:moveTo>
                      <a:cubicBezTo>
                        <a:pt x="0" y="0"/>
                        <a:pt x="0" y="0"/>
                        <a:pt x="0" y="0"/>
                      </a:cubicBezTo>
                      <a:cubicBezTo>
                        <a:pt x="3" y="3"/>
                        <a:pt x="5" y="7"/>
                        <a:pt x="8" y="11"/>
                      </a:cubicBezTo>
                      <a:cubicBezTo>
                        <a:pt x="31" y="44"/>
                        <a:pt x="53" y="77"/>
                        <a:pt x="66" y="100"/>
                      </a:cubicBezTo>
                      <a:cubicBezTo>
                        <a:pt x="68" y="100"/>
                        <a:pt x="68" y="100"/>
                        <a:pt x="68" y="100"/>
                      </a:cubicBezTo>
                      <a:cubicBezTo>
                        <a:pt x="55" y="77"/>
                        <a:pt x="33" y="43"/>
                        <a:pt x="10" y="10"/>
                      </a:cubicBezTo>
                      <a:cubicBezTo>
                        <a:pt x="7" y="7"/>
                        <a:pt x="5" y="3"/>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5" name="Freeform 113"/>
                <p:cNvSpPr>
                  <a:spLocks/>
                </p:cNvSpPr>
                <p:nvPr/>
              </p:nvSpPr>
              <p:spPr bwMode="auto">
                <a:xfrm>
                  <a:off x="-943" y="2222"/>
                  <a:ext cx="8" cy="3"/>
                </a:xfrm>
                <a:custGeom>
                  <a:avLst/>
                  <a:gdLst/>
                  <a:ahLst/>
                  <a:cxnLst>
                    <a:cxn ang="0">
                      <a:pos x="2" y="0"/>
                    </a:cxn>
                    <a:cxn ang="0">
                      <a:pos x="0" y="0"/>
                    </a:cxn>
                    <a:cxn ang="0">
                      <a:pos x="1" y="1"/>
                    </a:cxn>
                    <a:cxn ang="0">
                      <a:pos x="3" y="1"/>
                    </a:cxn>
                    <a:cxn ang="0">
                      <a:pos x="2" y="0"/>
                    </a:cxn>
                  </a:cxnLst>
                  <a:rect l="0" t="0" r="r" b="b"/>
                  <a:pathLst>
                    <a:path w="3" h="1">
                      <a:moveTo>
                        <a:pt x="2" y="0"/>
                      </a:moveTo>
                      <a:cubicBezTo>
                        <a:pt x="0" y="0"/>
                        <a:pt x="0" y="0"/>
                        <a:pt x="0" y="0"/>
                      </a:cubicBezTo>
                      <a:cubicBezTo>
                        <a:pt x="0" y="0"/>
                        <a:pt x="0" y="0"/>
                        <a:pt x="1" y="1"/>
                      </a:cubicBezTo>
                      <a:cubicBezTo>
                        <a:pt x="3" y="1"/>
                        <a:pt x="3" y="1"/>
                        <a:pt x="3" y="1"/>
                      </a:cubicBezTo>
                      <a:cubicBezTo>
                        <a:pt x="3" y="0"/>
                        <a:pt x="3"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6" name="Freeform 114"/>
                <p:cNvSpPr>
                  <a:spLocks noEditPoints="1"/>
                </p:cNvSpPr>
                <p:nvPr/>
              </p:nvSpPr>
              <p:spPr bwMode="auto">
                <a:xfrm>
                  <a:off x="-923" y="2260"/>
                  <a:ext cx="108" cy="1016"/>
                </a:xfrm>
                <a:custGeom>
                  <a:avLst/>
                  <a:gdLst/>
                  <a:ahLst/>
                  <a:cxnLst>
                    <a:cxn ang="0">
                      <a:pos x="39" y="343"/>
                    </a:cxn>
                    <a:cxn ang="0">
                      <a:pos x="37" y="343"/>
                    </a:cxn>
                    <a:cxn ang="0">
                      <a:pos x="44" y="429"/>
                    </a:cxn>
                    <a:cxn ang="0">
                      <a:pos x="46" y="429"/>
                    </a:cxn>
                    <a:cxn ang="0">
                      <a:pos x="39" y="343"/>
                    </a:cxn>
                    <a:cxn ang="0">
                      <a:pos x="36" y="233"/>
                    </a:cxn>
                    <a:cxn ang="0">
                      <a:pos x="34" y="233"/>
                    </a:cxn>
                    <a:cxn ang="0">
                      <a:pos x="37" y="335"/>
                    </a:cxn>
                    <a:cxn ang="0">
                      <a:pos x="37" y="335"/>
                    </a:cxn>
                    <a:cxn ang="0">
                      <a:pos x="37" y="337"/>
                    </a:cxn>
                    <a:cxn ang="0">
                      <a:pos x="37" y="342"/>
                    </a:cxn>
                    <a:cxn ang="0">
                      <a:pos x="39" y="342"/>
                    </a:cxn>
                    <a:cxn ang="0">
                      <a:pos x="39" y="337"/>
                    </a:cxn>
                    <a:cxn ang="0">
                      <a:pos x="39" y="335"/>
                    </a:cxn>
                    <a:cxn ang="0">
                      <a:pos x="39" y="335"/>
                    </a:cxn>
                    <a:cxn ang="0">
                      <a:pos x="39" y="335"/>
                    </a:cxn>
                    <a:cxn ang="0">
                      <a:pos x="36" y="233"/>
                    </a:cxn>
                    <a:cxn ang="0">
                      <a:pos x="30" y="102"/>
                    </a:cxn>
                    <a:cxn ang="0">
                      <a:pos x="28" y="102"/>
                    </a:cxn>
                    <a:cxn ang="0">
                      <a:pos x="30" y="113"/>
                    </a:cxn>
                    <a:cxn ang="0">
                      <a:pos x="34" y="229"/>
                    </a:cxn>
                    <a:cxn ang="0">
                      <a:pos x="34" y="232"/>
                    </a:cxn>
                    <a:cxn ang="0">
                      <a:pos x="36" y="232"/>
                    </a:cxn>
                    <a:cxn ang="0">
                      <a:pos x="32" y="113"/>
                    </a:cxn>
                    <a:cxn ang="0">
                      <a:pos x="30" y="102"/>
                    </a:cxn>
                    <a:cxn ang="0">
                      <a:pos x="3" y="0"/>
                    </a:cxn>
                    <a:cxn ang="0">
                      <a:pos x="0" y="0"/>
                    </a:cxn>
                    <a:cxn ang="0">
                      <a:pos x="2" y="2"/>
                    </a:cxn>
                    <a:cxn ang="0">
                      <a:pos x="28" y="101"/>
                    </a:cxn>
                    <a:cxn ang="0">
                      <a:pos x="30" y="101"/>
                    </a:cxn>
                    <a:cxn ang="0">
                      <a:pos x="4" y="2"/>
                    </a:cxn>
                    <a:cxn ang="0">
                      <a:pos x="3" y="0"/>
                    </a:cxn>
                  </a:cxnLst>
                  <a:rect l="0" t="0" r="r" b="b"/>
                  <a:pathLst>
                    <a:path w="46" h="429">
                      <a:moveTo>
                        <a:pt x="39" y="343"/>
                      </a:moveTo>
                      <a:cubicBezTo>
                        <a:pt x="37" y="343"/>
                        <a:pt x="37" y="343"/>
                        <a:pt x="37" y="343"/>
                      </a:cubicBezTo>
                      <a:cubicBezTo>
                        <a:pt x="38" y="370"/>
                        <a:pt x="41" y="404"/>
                        <a:pt x="44" y="429"/>
                      </a:cubicBezTo>
                      <a:cubicBezTo>
                        <a:pt x="46" y="429"/>
                        <a:pt x="46" y="429"/>
                        <a:pt x="46" y="429"/>
                      </a:cubicBezTo>
                      <a:cubicBezTo>
                        <a:pt x="43" y="404"/>
                        <a:pt x="40" y="370"/>
                        <a:pt x="39" y="343"/>
                      </a:cubicBezTo>
                      <a:moveTo>
                        <a:pt x="36" y="233"/>
                      </a:moveTo>
                      <a:cubicBezTo>
                        <a:pt x="34" y="233"/>
                        <a:pt x="34" y="233"/>
                        <a:pt x="34" y="233"/>
                      </a:cubicBezTo>
                      <a:cubicBezTo>
                        <a:pt x="36" y="286"/>
                        <a:pt x="37" y="335"/>
                        <a:pt x="37" y="335"/>
                      </a:cubicBezTo>
                      <a:cubicBezTo>
                        <a:pt x="37" y="335"/>
                        <a:pt x="37" y="335"/>
                        <a:pt x="37" y="335"/>
                      </a:cubicBezTo>
                      <a:cubicBezTo>
                        <a:pt x="37" y="336"/>
                        <a:pt x="37" y="336"/>
                        <a:pt x="37" y="337"/>
                      </a:cubicBezTo>
                      <a:cubicBezTo>
                        <a:pt x="37" y="338"/>
                        <a:pt x="37" y="340"/>
                        <a:pt x="37" y="342"/>
                      </a:cubicBezTo>
                      <a:cubicBezTo>
                        <a:pt x="39" y="342"/>
                        <a:pt x="39" y="342"/>
                        <a:pt x="39" y="342"/>
                      </a:cubicBezTo>
                      <a:cubicBezTo>
                        <a:pt x="39" y="340"/>
                        <a:pt x="39" y="338"/>
                        <a:pt x="39" y="337"/>
                      </a:cubicBezTo>
                      <a:cubicBezTo>
                        <a:pt x="39" y="336"/>
                        <a:pt x="39" y="336"/>
                        <a:pt x="39" y="335"/>
                      </a:cubicBezTo>
                      <a:cubicBezTo>
                        <a:pt x="39" y="335"/>
                        <a:pt x="39" y="335"/>
                        <a:pt x="39" y="335"/>
                      </a:cubicBezTo>
                      <a:cubicBezTo>
                        <a:pt x="39" y="335"/>
                        <a:pt x="39" y="335"/>
                        <a:pt x="39" y="335"/>
                      </a:cubicBezTo>
                      <a:cubicBezTo>
                        <a:pt x="39" y="335"/>
                        <a:pt x="38" y="286"/>
                        <a:pt x="36" y="233"/>
                      </a:cubicBezTo>
                      <a:moveTo>
                        <a:pt x="30" y="102"/>
                      </a:moveTo>
                      <a:cubicBezTo>
                        <a:pt x="28" y="102"/>
                        <a:pt x="28" y="102"/>
                        <a:pt x="28" y="102"/>
                      </a:cubicBezTo>
                      <a:cubicBezTo>
                        <a:pt x="29" y="107"/>
                        <a:pt x="29" y="111"/>
                        <a:pt x="30" y="113"/>
                      </a:cubicBezTo>
                      <a:cubicBezTo>
                        <a:pt x="30" y="119"/>
                        <a:pt x="32" y="175"/>
                        <a:pt x="34" y="229"/>
                      </a:cubicBezTo>
                      <a:cubicBezTo>
                        <a:pt x="34" y="230"/>
                        <a:pt x="34" y="231"/>
                        <a:pt x="34" y="232"/>
                      </a:cubicBezTo>
                      <a:cubicBezTo>
                        <a:pt x="36" y="232"/>
                        <a:pt x="36" y="232"/>
                        <a:pt x="36" y="232"/>
                      </a:cubicBezTo>
                      <a:cubicBezTo>
                        <a:pt x="34" y="177"/>
                        <a:pt x="32" y="119"/>
                        <a:pt x="32" y="113"/>
                      </a:cubicBezTo>
                      <a:cubicBezTo>
                        <a:pt x="31" y="111"/>
                        <a:pt x="31" y="107"/>
                        <a:pt x="30" y="102"/>
                      </a:cubicBezTo>
                      <a:moveTo>
                        <a:pt x="3" y="0"/>
                      </a:moveTo>
                      <a:cubicBezTo>
                        <a:pt x="0" y="0"/>
                        <a:pt x="0" y="0"/>
                        <a:pt x="0" y="0"/>
                      </a:cubicBezTo>
                      <a:cubicBezTo>
                        <a:pt x="1" y="1"/>
                        <a:pt x="1" y="2"/>
                        <a:pt x="2" y="2"/>
                      </a:cubicBezTo>
                      <a:cubicBezTo>
                        <a:pt x="14" y="28"/>
                        <a:pt x="24" y="77"/>
                        <a:pt x="28" y="101"/>
                      </a:cubicBezTo>
                      <a:cubicBezTo>
                        <a:pt x="30" y="101"/>
                        <a:pt x="30" y="101"/>
                        <a:pt x="30" y="101"/>
                      </a:cubicBezTo>
                      <a:cubicBezTo>
                        <a:pt x="26" y="77"/>
                        <a:pt x="16" y="28"/>
                        <a:pt x="4" y="2"/>
                      </a:cubicBezTo>
                      <a:cubicBezTo>
                        <a:pt x="3" y="1"/>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7" name="Freeform 115"/>
                <p:cNvSpPr>
                  <a:spLocks/>
                </p:cNvSpPr>
                <p:nvPr/>
              </p:nvSpPr>
              <p:spPr bwMode="auto">
                <a:xfrm>
                  <a:off x="-835" y="3070"/>
                  <a:ext cx="3"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8" name="Freeform 116"/>
                <p:cNvSpPr>
                  <a:spLocks noEditPoints="1"/>
                </p:cNvSpPr>
                <p:nvPr/>
              </p:nvSpPr>
              <p:spPr bwMode="auto">
                <a:xfrm>
                  <a:off x="-1711" y="1524"/>
                  <a:ext cx="905" cy="1833"/>
                </a:xfrm>
                <a:custGeom>
                  <a:avLst/>
                  <a:gdLst/>
                  <a:ahLst/>
                  <a:cxnLst>
                    <a:cxn ang="0">
                      <a:pos x="379" y="740"/>
                    </a:cxn>
                    <a:cxn ang="0">
                      <a:pos x="377" y="740"/>
                    </a:cxn>
                    <a:cxn ang="0">
                      <a:pos x="381" y="772"/>
                    </a:cxn>
                    <a:cxn ang="0">
                      <a:pos x="383" y="772"/>
                    </a:cxn>
                    <a:cxn ang="0">
                      <a:pos x="383" y="773"/>
                    </a:cxn>
                    <a:cxn ang="0">
                      <a:pos x="383" y="773"/>
                    </a:cxn>
                    <a:cxn ang="0">
                      <a:pos x="382" y="760"/>
                    </a:cxn>
                    <a:cxn ang="0">
                      <a:pos x="379" y="740"/>
                    </a:cxn>
                    <a:cxn ang="0">
                      <a:pos x="179" y="98"/>
                    </a:cxn>
                    <a:cxn ang="0">
                      <a:pos x="176" y="98"/>
                    </a:cxn>
                    <a:cxn ang="0">
                      <a:pos x="189" y="109"/>
                    </a:cxn>
                    <a:cxn ang="0">
                      <a:pos x="258" y="194"/>
                    </a:cxn>
                    <a:cxn ang="0">
                      <a:pos x="261" y="194"/>
                    </a:cxn>
                    <a:cxn ang="0">
                      <a:pos x="190" y="107"/>
                    </a:cxn>
                    <a:cxn ang="0">
                      <a:pos x="179" y="98"/>
                    </a:cxn>
                    <a:cxn ang="0">
                      <a:pos x="1" y="0"/>
                    </a:cxn>
                    <a:cxn ang="0">
                      <a:pos x="0" y="2"/>
                    </a:cxn>
                    <a:cxn ang="0">
                      <a:pos x="175" y="97"/>
                    </a:cxn>
                    <a:cxn ang="0">
                      <a:pos x="178" y="97"/>
                    </a:cxn>
                    <a:cxn ang="0">
                      <a:pos x="1" y="0"/>
                    </a:cxn>
                  </a:cxnLst>
                  <a:rect l="0" t="0" r="r" b="b"/>
                  <a:pathLst>
                    <a:path w="383" h="773">
                      <a:moveTo>
                        <a:pt x="379" y="740"/>
                      </a:moveTo>
                      <a:cubicBezTo>
                        <a:pt x="377" y="740"/>
                        <a:pt x="377" y="740"/>
                        <a:pt x="377" y="740"/>
                      </a:cubicBezTo>
                      <a:cubicBezTo>
                        <a:pt x="379" y="757"/>
                        <a:pt x="381" y="769"/>
                        <a:pt x="381" y="772"/>
                      </a:cubicBezTo>
                      <a:cubicBezTo>
                        <a:pt x="383" y="772"/>
                        <a:pt x="383" y="772"/>
                        <a:pt x="383" y="772"/>
                      </a:cubicBezTo>
                      <a:cubicBezTo>
                        <a:pt x="383" y="773"/>
                        <a:pt x="383" y="773"/>
                        <a:pt x="383" y="773"/>
                      </a:cubicBezTo>
                      <a:cubicBezTo>
                        <a:pt x="383" y="773"/>
                        <a:pt x="383" y="773"/>
                        <a:pt x="383" y="773"/>
                      </a:cubicBezTo>
                      <a:cubicBezTo>
                        <a:pt x="383" y="773"/>
                        <a:pt x="383" y="768"/>
                        <a:pt x="382" y="760"/>
                      </a:cubicBezTo>
                      <a:cubicBezTo>
                        <a:pt x="381" y="755"/>
                        <a:pt x="380" y="748"/>
                        <a:pt x="379" y="740"/>
                      </a:cubicBezTo>
                      <a:moveTo>
                        <a:pt x="179" y="98"/>
                      </a:moveTo>
                      <a:cubicBezTo>
                        <a:pt x="176" y="98"/>
                        <a:pt x="176" y="98"/>
                        <a:pt x="176" y="98"/>
                      </a:cubicBezTo>
                      <a:cubicBezTo>
                        <a:pt x="181" y="102"/>
                        <a:pt x="185" y="106"/>
                        <a:pt x="189" y="109"/>
                      </a:cubicBezTo>
                      <a:cubicBezTo>
                        <a:pt x="204" y="122"/>
                        <a:pt x="231" y="156"/>
                        <a:pt x="258" y="194"/>
                      </a:cubicBezTo>
                      <a:cubicBezTo>
                        <a:pt x="261" y="194"/>
                        <a:pt x="261" y="194"/>
                        <a:pt x="261" y="194"/>
                      </a:cubicBezTo>
                      <a:cubicBezTo>
                        <a:pt x="233" y="156"/>
                        <a:pt x="206" y="121"/>
                        <a:pt x="190" y="107"/>
                      </a:cubicBezTo>
                      <a:cubicBezTo>
                        <a:pt x="187" y="104"/>
                        <a:pt x="183" y="101"/>
                        <a:pt x="179" y="98"/>
                      </a:cubicBezTo>
                      <a:moveTo>
                        <a:pt x="1" y="0"/>
                      </a:moveTo>
                      <a:cubicBezTo>
                        <a:pt x="0" y="2"/>
                        <a:pt x="0" y="2"/>
                        <a:pt x="0" y="2"/>
                      </a:cubicBezTo>
                      <a:cubicBezTo>
                        <a:pt x="82" y="22"/>
                        <a:pt x="139" y="66"/>
                        <a:pt x="175" y="97"/>
                      </a:cubicBezTo>
                      <a:cubicBezTo>
                        <a:pt x="178" y="97"/>
                        <a:pt x="178" y="97"/>
                        <a:pt x="178" y="97"/>
                      </a:cubicBezTo>
                      <a:cubicBezTo>
                        <a:pt x="142" y="66"/>
                        <a:pt x="84" y="2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9" name="Freeform 117"/>
                <p:cNvSpPr>
                  <a:spLocks/>
                </p:cNvSpPr>
                <p:nvPr/>
              </p:nvSpPr>
              <p:spPr bwMode="auto">
                <a:xfrm>
                  <a:off x="-1297" y="1754"/>
                  <a:ext cx="9"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1" y="1"/>
                        <a:pt x="1" y="1"/>
                        <a:pt x="1" y="1"/>
                      </a:cubicBezTo>
                      <a:cubicBezTo>
                        <a:pt x="4" y="1"/>
                        <a:pt x="4" y="1"/>
                        <a:pt x="4"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0" name="Freeform 118"/>
                <p:cNvSpPr>
                  <a:spLocks/>
                </p:cNvSpPr>
                <p:nvPr/>
              </p:nvSpPr>
              <p:spPr bwMode="auto">
                <a:xfrm>
                  <a:off x="-843"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1" name="Freeform 119"/>
                <p:cNvSpPr>
                  <a:spLocks/>
                </p:cNvSpPr>
                <p:nvPr/>
              </p:nvSpPr>
              <p:spPr bwMode="auto">
                <a:xfrm>
                  <a:off x="-820"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2" name="Freeform 120"/>
                <p:cNvSpPr>
                  <a:spLocks/>
                </p:cNvSpPr>
                <p:nvPr/>
              </p:nvSpPr>
              <p:spPr bwMode="auto">
                <a:xfrm>
                  <a:off x="-809" y="3357"/>
                  <a:ext cx="2" cy="0"/>
                </a:xfrm>
                <a:custGeom>
                  <a:avLst/>
                  <a:gdLst/>
                  <a:ahLst/>
                  <a:cxnLst>
                    <a:cxn ang="0">
                      <a:pos x="1" y="0"/>
                    </a:cxn>
                    <a:cxn ang="0">
                      <a:pos x="0" y="0"/>
                    </a:cxn>
                    <a:cxn ang="0">
                      <a:pos x="0" y="0"/>
                    </a:cxn>
                    <a:cxn ang="0">
                      <a:pos x="1" y="0"/>
                    </a:cxn>
                  </a:cxnLst>
                  <a:rect l="0" t="0" r="r" b="b"/>
                  <a:pathLst>
                    <a:path w="1">
                      <a:moveTo>
                        <a:pt x="1" y="0"/>
                      </a:moveTo>
                      <a:cubicBezTo>
                        <a:pt x="0" y="0"/>
                        <a:pt x="0" y="0"/>
                        <a:pt x="0" y="0"/>
                      </a:cubicBezTo>
                      <a:cubicBezTo>
                        <a:pt x="0" y="0"/>
                        <a:pt x="0" y="0"/>
                        <a:pt x="0" y="0"/>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3" name="Freeform 121"/>
                <p:cNvSpPr>
                  <a:spLocks/>
                </p:cNvSpPr>
                <p:nvPr/>
              </p:nvSpPr>
              <p:spPr bwMode="auto">
                <a:xfrm>
                  <a:off x="-809" y="3355"/>
                  <a:ext cx="3" cy="2"/>
                </a:xfrm>
                <a:custGeom>
                  <a:avLst/>
                  <a:gdLst/>
                  <a:ahLst/>
                  <a:cxnLst>
                    <a:cxn ang="0">
                      <a:pos x="2" y="0"/>
                    </a:cxn>
                    <a:cxn ang="0">
                      <a:pos x="0" y="0"/>
                    </a:cxn>
                    <a:cxn ang="0">
                      <a:pos x="0" y="1"/>
                    </a:cxn>
                    <a:cxn ang="0">
                      <a:pos x="1" y="1"/>
                    </a:cxn>
                    <a:cxn ang="0">
                      <a:pos x="2" y="1"/>
                    </a:cxn>
                    <a:cxn ang="0">
                      <a:pos x="2" y="0"/>
                    </a:cxn>
                  </a:cxnLst>
                  <a:rect l="0" t="0" r="r" b="b"/>
                  <a:pathLst>
                    <a:path w="2" h="1">
                      <a:moveTo>
                        <a:pt x="2" y="0"/>
                      </a:moveTo>
                      <a:cubicBezTo>
                        <a:pt x="0" y="0"/>
                        <a:pt x="0" y="0"/>
                        <a:pt x="0" y="0"/>
                      </a:cubicBezTo>
                      <a:cubicBezTo>
                        <a:pt x="0" y="1"/>
                        <a:pt x="0" y="1"/>
                        <a:pt x="0" y="1"/>
                      </a:cubicBezTo>
                      <a:cubicBezTo>
                        <a:pt x="1" y="1"/>
                        <a:pt x="1" y="1"/>
                        <a:pt x="1"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4" name="Freeform 122"/>
                <p:cNvSpPr>
                  <a:spLocks/>
                </p:cNvSpPr>
                <p:nvPr/>
              </p:nvSpPr>
              <p:spPr bwMode="auto">
                <a:xfrm>
                  <a:off x="-858"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5" name="Freeform 123"/>
                <p:cNvSpPr>
                  <a:spLocks/>
                </p:cNvSpPr>
                <p:nvPr/>
              </p:nvSpPr>
              <p:spPr bwMode="auto">
                <a:xfrm>
                  <a:off x="-923" y="2256"/>
                  <a:ext cx="6" cy="3"/>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0"/>
                        <a:pt x="0" y="0"/>
                        <a:pt x="0" y="1"/>
                      </a:cubicBezTo>
                      <a:cubicBezTo>
                        <a:pt x="3" y="1"/>
                        <a:pt x="3" y="1"/>
                        <a:pt x="3"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6" name="Freeform 124"/>
                <p:cNvSpPr>
                  <a:spLocks noEditPoints="1"/>
                </p:cNvSpPr>
                <p:nvPr/>
              </p:nvSpPr>
              <p:spPr bwMode="auto">
                <a:xfrm>
                  <a:off x="-2699" y="2452"/>
                  <a:ext cx="106" cy="824"/>
                </a:xfrm>
                <a:custGeom>
                  <a:avLst/>
                  <a:gdLst/>
                  <a:ahLst/>
                  <a:cxnLst>
                    <a:cxn ang="0">
                      <a:pos x="16" y="262"/>
                    </a:cxn>
                    <a:cxn ang="0">
                      <a:pos x="14" y="262"/>
                    </a:cxn>
                    <a:cxn ang="0">
                      <a:pos x="14" y="266"/>
                    </a:cxn>
                    <a:cxn ang="0">
                      <a:pos x="0" y="348"/>
                    </a:cxn>
                    <a:cxn ang="0">
                      <a:pos x="2" y="348"/>
                    </a:cxn>
                    <a:cxn ang="0">
                      <a:pos x="16" y="262"/>
                    </a:cxn>
                    <a:cxn ang="0">
                      <a:pos x="34" y="152"/>
                    </a:cxn>
                    <a:cxn ang="0">
                      <a:pos x="32" y="152"/>
                    </a:cxn>
                    <a:cxn ang="0">
                      <a:pos x="20" y="239"/>
                    </a:cxn>
                    <a:cxn ang="0">
                      <a:pos x="16" y="256"/>
                    </a:cxn>
                    <a:cxn ang="0">
                      <a:pos x="15" y="260"/>
                    </a:cxn>
                    <a:cxn ang="0">
                      <a:pos x="15" y="260"/>
                    </a:cxn>
                    <a:cxn ang="0">
                      <a:pos x="15" y="261"/>
                    </a:cxn>
                    <a:cxn ang="0">
                      <a:pos x="15" y="261"/>
                    </a:cxn>
                    <a:cxn ang="0">
                      <a:pos x="15" y="261"/>
                    </a:cxn>
                    <a:cxn ang="0">
                      <a:pos x="17" y="261"/>
                    </a:cxn>
                    <a:cxn ang="0">
                      <a:pos x="34" y="152"/>
                    </a:cxn>
                    <a:cxn ang="0">
                      <a:pos x="43" y="21"/>
                    </a:cxn>
                    <a:cxn ang="0">
                      <a:pos x="41" y="21"/>
                    </a:cxn>
                    <a:cxn ang="0">
                      <a:pos x="43" y="52"/>
                    </a:cxn>
                    <a:cxn ang="0">
                      <a:pos x="43" y="55"/>
                    </a:cxn>
                    <a:cxn ang="0">
                      <a:pos x="43" y="55"/>
                    </a:cxn>
                    <a:cxn ang="0">
                      <a:pos x="42" y="66"/>
                    </a:cxn>
                    <a:cxn ang="0">
                      <a:pos x="32" y="151"/>
                    </a:cxn>
                    <a:cxn ang="0">
                      <a:pos x="34" y="151"/>
                    </a:cxn>
                    <a:cxn ang="0">
                      <a:pos x="45" y="55"/>
                    </a:cxn>
                    <a:cxn ang="0">
                      <a:pos x="45" y="55"/>
                    </a:cxn>
                    <a:cxn ang="0">
                      <a:pos x="45" y="52"/>
                    </a:cxn>
                    <a:cxn ang="0">
                      <a:pos x="43" y="21"/>
                    </a:cxn>
                    <a:cxn ang="0">
                      <a:pos x="41" y="0"/>
                    </a:cxn>
                    <a:cxn ang="0">
                      <a:pos x="41" y="1"/>
                    </a:cxn>
                    <a:cxn ang="0">
                      <a:pos x="39" y="1"/>
                    </a:cxn>
                    <a:cxn ang="0">
                      <a:pos x="39" y="1"/>
                    </a:cxn>
                    <a:cxn ang="0">
                      <a:pos x="41" y="20"/>
                    </a:cxn>
                    <a:cxn ang="0">
                      <a:pos x="43" y="20"/>
                    </a:cxn>
                    <a:cxn ang="0">
                      <a:pos x="41" y="0"/>
                    </a:cxn>
                  </a:cxnLst>
                  <a:rect l="0" t="0" r="r" b="b"/>
                  <a:pathLst>
                    <a:path w="45" h="348">
                      <a:moveTo>
                        <a:pt x="16" y="262"/>
                      </a:moveTo>
                      <a:cubicBezTo>
                        <a:pt x="14" y="262"/>
                        <a:pt x="14" y="262"/>
                        <a:pt x="14" y="262"/>
                      </a:cubicBezTo>
                      <a:cubicBezTo>
                        <a:pt x="14" y="263"/>
                        <a:pt x="14" y="264"/>
                        <a:pt x="14" y="266"/>
                      </a:cubicBezTo>
                      <a:cubicBezTo>
                        <a:pt x="13" y="278"/>
                        <a:pt x="9" y="309"/>
                        <a:pt x="0" y="348"/>
                      </a:cubicBezTo>
                      <a:cubicBezTo>
                        <a:pt x="2" y="348"/>
                        <a:pt x="2" y="348"/>
                        <a:pt x="2" y="348"/>
                      </a:cubicBezTo>
                      <a:cubicBezTo>
                        <a:pt x="13" y="303"/>
                        <a:pt x="16" y="268"/>
                        <a:pt x="16" y="262"/>
                      </a:cubicBezTo>
                      <a:moveTo>
                        <a:pt x="34" y="152"/>
                      </a:moveTo>
                      <a:cubicBezTo>
                        <a:pt x="32" y="152"/>
                        <a:pt x="32" y="152"/>
                        <a:pt x="32" y="152"/>
                      </a:cubicBezTo>
                      <a:cubicBezTo>
                        <a:pt x="28" y="195"/>
                        <a:pt x="23" y="222"/>
                        <a:pt x="20" y="239"/>
                      </a:cubicBezTo>
                      <a:cubicBezTo>
                        <a:pt x="18" y="247"/>
                        <a:pt x="17" y="252"/>
                        <a:pt x="16" y="256"/>
                      </a:cubicBezTo>
                      <a:cubicBezTo>
                        <a:pt x="16" y="258"/>
                        <a:pt x="15" y="259"/>
                        <a:pt x="15" y="260"/>
                      </a:cubicBezTo>
                      <a:cubicBezTo>
                        <a:pt x="15" y="260"/>
                        <a:pt x="15" y="260"/>
                        <a:pt x="15" y="260"/>
                      </a:cubicBezTo>
                      <a:cubicBezTo>
                        <a:pt x="15" y="261"/>
                        <a:pt x="15" y="261"/>
                        <a:pt x="15" y="261"/>
                      </a:cubicBezTo>
                      <a:cubicBezTo>
                        <a:pt x="15" y="261"/>
                        <a:pt x="15" y="261"/>
                        <a:pt x="15" y="261"/>
                      </a:cubicBezTo>
                      <a:cubicBezTo>
                        <a:pt x="15" y="261"/>
                        <a:pt x="15" y="261"/>
                        <a:pt x="15" y="261"/>
                      </a:cubicBezTo>
                      <a:cubicBezTo>
                        <a:pt x="17" y="261"/>
                        <a:pt x="17" y="261"/>
                        <a:pt x="17" y="261"/>
                      </a:cubicBezTo>
                      <a:cubicBezTo>
                        <a:pt x="18" y="257"/>
                        <a:pt x="26" y="232"/>
                        <a:pt x="34" y="152"/>
                      </a:cubicBezTo>
                      <a:moveTo>
                        <a:pt x="43" y="21"/>
                      </a:moveTo>
                      <a:cubicBezTo>
                        <a:pt x="41" y="21"/>
                        <a:pt x="41" y="21"/>
                        <a:pt x="41" y="21"/>
                      </a:cubicBezTo>
                      <a:cubicBezTo>
                        <a:pt x="42" y="33"/>
                        <a:pt x="43" y="45"/>
                        <a:pt x="43" y="52"/>
                      </a:cubicBezTo>
                      <a:cubicBezTo>
                        <a:pt x="43" y="53"/>
                        <a:pt x="43" y="54"/>
                        <a:pt x="43" y="55"/>
                      </a:cubicBezTo>
                      <a:cubicBezTo>
                        <a:pt x="43" y="55"/>
                        <a:pt x="43" y="55"/>
                        <a:pt x="43" y="55"/>
                      </a:cubicBezTo>
                      <a:cubicBezTo>
                        <a:pt x="43" y="55"/>
                        <a:pt x="43" y="59"/>
                        <a:pt x="42" y="66"/>
                      </a:cubicBezTo>
                      <a:cubicBezTo>
                        <a:pt x="41" y="86"/>
                        <a:pt x="37" y="130"/>
                        <a:pt x="32" y="151"/>
                      </a:cubicBezTo>
                      <a:cubicBezTo>
                        <a:pt x="34" y="151"/>
                        <a:pt x="34" y="151"/>
                        <a:pt x="34" y="151"/>
                      </a:cubicBezTo>
                      <a:cubicBezTo>
                        <a:pt x="41" y="122"/>
                        <a:pt x="45" y="55"/>
                        <a:pt x="45" y="55"/>
                      </a:cubicBezTo>
                      <a:cubicBezTo>
                        <a:pt x="45" y="55"/>
                        <a:pt x="45" y="55"/>
                        <a:pt x="45" y="55"/>
                      </a:cubicBezTo>
                      <a:cubicBezTo>
                        <a:pt x="45" y="54"/>
                        <a:pt x="45" y="53"/>
                        <a:pt x="45" y="52"/>
                      </a:cubicBezTo>
                      <a:cubicBezTo>
                        <a:pt x="45" y="45"/>
                        <a:pt x="44" y="33"/>
                        <a:pt x="43" y="21"/>
                      </a:cubicBezTo>
                      <a:moveTo>
                        <a:pt x="41" y="0"/>
                      </a:moveTo>
                      <a:cubicBezTo>
                        <a:pt x="41" y="1"/>
                        <a:pt x="41" y="1"/>
                        <a:pt x="41" y="1"/>
                      </a:cubicBezTo>
                      <a:cubicBezTo>
                        <a:pt x="39" y="1"/>
                        <a:pt x="39" y="1"/>
                        <a:pt x="39" y="1"/>
                      </a:cubicBezTo>
                      <a:cubicBezTo>
                        <a:pt x="39" y="1"/>
                        <a:pt x="39" y="1"/>
                        <a:pt x="39" y="1"/>
                      </a:cubicBezTo>
                      <a:cubicBezTo>
                        <a:pt x="39" y="6"/>
                        <a:pt x="40" y="13"/>
                        <a:pt x="41" y="20"/>
                      </a:cubicBezTo>
                      <a:cubicBezTo>
                        <a:pt x="43" y="20"/>
                        <a:pt x="43" y="20"/>
                        <a:pt x="43" y="20"/>
                      </a:cubicBezTo>
                      <a:cubicBezTo>
                        <a:pt x="42" y="13"/>
                        <a:pt x="41" y="6"/>
                        <a:pt x="4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7" name="Freeform 125"/>
                <p:cNvSpPr>
                  <a:spLocks/>
                </p:cNvSpPr>
                <p:nvPr/>
              </p:nvSpPr>
              <p:spPr bwMode="auto">
                <a:xfrm>
                  <a:off x="-2667" y="3070"/>
                  <a:ext cx="8" cy="2"/>
                </a:xfrm>
                <a:custGeom>
                  <a:avLst/>
                  <a:gdLst/>
                  <a:ahLst/>
                  <a:cxnLst>
                    <a:cxn ang="0">
                      <a:pos x="3" y="0"/>
                    </a:cxn>
                    <a:cxn ang="0">
                      <a:pos x="1" y="0"/>
                    </a:cxn>
                    <a:cxn ang="0">
                      <a:pos x="1" y="0"/>
                    </a:cxn>
                    <a:cxn ang="0">
                      <a:pos x="0" y="1"/>
                    </a:cxn>
                    <a:cxn ang="0">
                      <a:pos x="2" y="1"/>
                    </a:cxn>
                    <a:cxn ang="0">
                      <a:pos x="3" y="0"/>
                    </a:cxn>
                    <a:cxn ang="0">
                      <a:pos x="3" y="0"/>
                    </a:cxn>
                  </a:cxnLst>
                  <a:rect l="0" t="0" r="r" b="b"/>
                  <a:pathLst>
                    <a:path w="3" h="1">
                      <a:moveTo>
                        <a:pt x="3" y="0"/>
                      </a:moveTo>
                      <a:cubicBezTo>
                        <a:pt x="1" y="0"/>
                        <a:pt x="1" y="0"/>
                        <a:pt x="1" y="0"/>
                      </a:cubicBezTo>
                      <a:cubicBezTo>
                        <a:pt x="1" y="0"/>
                        <a:pt x="1" y="0"/>
                        <a:pt x="1" y="0"/>
                      </a:cubicBezTo>
                      <a:cubicBezTo>
                        <a:pt x="1" y="0"/>
                        <a:pt x="1" y="0"/>
                        <a:pt x="0" y="1"/>
                      </a:cubicBezTo>
                      <a:cubicBezTo>
                        <a:pt x="2" y="1"/>
                        <a:pt x="2" y="1"/>
                        <a:pt x="2" y="1"/>
                      </a:cubicBezTo>
                      <a:cubicBezTo>
                        <a:pt x="3" y="1"/>
                        <a:pt x="3" y="0"/>
                        <a:pt x="3" y="0"/>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8" name="Freeform 126"/>
                <p:cNvSpPr>
                  <a:spLocks/>
                </p:cNvSpPr>
                <p:nvPr/>
              </p:nvSpPr>
              <p:spPr bwMode="auto">
                <a:xfrm>
                  <a:off x="-2796" y="3278"/>
                  <a:ext cx="102" cy="259"/>
                </a:xfrm>
                <a:custGeom>
                  <a:avLst/>
                  <a:gdLst/>
                  <a:ahLst/>
                  <a:cxnLst>
                    <a:cxn ang="0">
                      <a:pos x="43" y="0"/>
                    </a:cxn>
                    <a:cxn ang="0">
                      <a:pos x="40" y="0"/>
                    </a:cxn>
                    <a:cxn ang="0">
                      <a:pos x="0" y="108"/>
                    </a:cxn>
                    <a:cxn ang="0">
                      <a:pos x="1" y="109"/>
                    </a:cxn>
                    <a:cxn ang="0">
                      <a:pos x="2" y="109"/>
                    </a:cxn>
                    <a:cxn ang="0">
                      <a:pos x="33" y="33"/>
                    </a:cxn>
                    <a:cxn ang="0">
                      <a:pos x="33" y="32"/>
                    </a:cxn>
                    <a:cxn ang="0">
                      <a:pos x="34" y="32"/>
                    </a:cxn>
                    <a:cxn ang="0">
                      <a:pos x="43" y="0"/>
                    </a:cxn>
                  </a:cxnLst>
                  <a:rect l="0" t="0" r="r" b="b"/>
                  <a:pathLst>
                    <a:path w="43" h="109">
                      <a:moveTo>
                        <a:pt x="43" y="0"/>
                      </a:moveTo>
                      <a:cubicBezTo>
                        <a:pt x="40" y="0"/>
                        <a:pt x="40" y="0"/>
                        <a:pt x="40" y="0"/>
                      </a:cubicBezTo>
                      <a:cubicBezTo>
                        <a:pt x="32" y="34"/>
                        <a:pt x="19" y="73"/>
                        <a:pt x="0" y="108"/>
                      </a:cubicBezTo>
                      <a:cubicBezTo>
                        <a:pt x="1" y="109"/>
                        <a:pt x="1" y="109"/>
                        <a:pt x="1" y="109"/>
                      </a:cubicBezTo>
                      <a:cubicBezTo>
                        <a:pt x="2" y="109"/>
                        <a:pt x="2" y="109"/>
                        <a:pt x="2" y="109"/>
                      </a:cubicBezTo>
                      <a:cubicBezTo>
                        <a:pt x="15" y="84"/>
                        <a:pt x="26" y="58"/>
                        <a:pt x="33" y="33"/>
                      </a:cubicBezTo>
                      <a:cubicBezTo>
                        <a:pt x="33" y="32"/>
                        <a:pt x="33" y="32"/>
                        <a:pt x="33" y="32"/>
                      </a:cubicBezTo>
                      <a:cubicBezTo>
                        <a:pt x="34" y="32"/>
                        <a:pt x="34" y="32"/>
                        <a:pt x="34" y="32"/>
                      </a:cubicBezTo>
                      <a:cubicBezTo>
                        <a:pt x="37" y="21"/>
                        <a:pt x="40" y="10"/>
                        <a:pt x="4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9" name="Freeform 127"/>
                <p:cNvSpPr>
                  <a:spLocks/>
                </p:cNvSpPr>
                <p:nvPr/>
              </p:nvSpPr>
              <p:spPr bwMode="auto">
                <a:xfrm>
                  <a:off x="-2623" y="2810"/>
                  <a:ext cx="3" cy="2"/>
                </a:xfrm>
                <a:custGeom>
                  <a:avLst/>
                  <a:gdLst/>
                  <a:ahLst/>
                  <a:cxnLst>
                    <a:cxn ang="0">
                      <a:pos x="2" y="0"/>
                    </a:cxn>
                    <a:cxn ang="0">
                      <a:pos x="0" y="0"/>
                    </a:cxn>
                    <a:cxn ang="0">
                      <a:pos x="0" y="0"/>
                    </a:cxn>
                    <a:cxn ang="0">
                      <a:pos x="0" y="0"/>
                    </a:cxn>
                    <a:cxn ang="0">
                      <a:pos x="0" y="0"/>
                    </a:cxn>
                    <a:cxn ang="0">
                      <a:pos x="0" y="1"/>
                    </a:cxn>
                    <a:cxn ang="0">
                      <a:pos x="2" y="1"/>
                    </a:cxn>
                    <a:cxn ang="0">
                      <a:pos x="2" y="1"/>
                    </a:cxn>
                    <a:cxn ang="0">
                      <a:pos x="2" y="1"/>
                    </a:cxn>
                    <a:cxn ang="0">
                      <a:pos x="2" y="0"/>
                    </a:cxn>
                  </a:cxnLst>
                  <a:rect l="0" t="0" r="r" b="b"/>
                  <a:pathLst>
                    <a:path w="2" h="1">
                      <a:moveTo>
                        <a:pt x="2" y="0"/>
                      </a:moveTo>
                      <a:cubicBezTo>
                        <a:pt x="0" y="0"/>
                        <a:pt x="0" y="0"/>
                        <a:pt x="0" y="0"/>
                      </a:cubicBezTo>
                      <a:cubicBezTo>
                        <a:pt x="0" y="0"/>
                        <a:pt x="0" y="0"/>
                        <a:pt x="0" y="0"/>
                      </a:cubicBezTo>
                      <a:cubicBezTo>
                        <a:pt x="0" y="0"/>
                        <a:pt x="0" y="0"/>
                        <a:pt x="0" y="0"/>
                      </a:cubicBezTo>
                      <a:cubicBezTo>
                        <a:pt x="0" y="0"/>
                        <a:pt x="0" y="0"/>
                        <a:pt x="0" y="0"/>
                      </a:cubicBezTo>
                      <a:cubicBezTo>
                        <a:pt x="0" y="1"/>
                        <a:pt x="0" y="1"/>
                        <a:pt x="0" y="1"/>
                      </a:cubicBezTo>
                      <a:cubicBezTo>
                        <a:pt x="2" y="1"/>
                        <a:pt x="2" y="1"/>
                        <a:pt x="2" y="1"/>
                      </a:cubicBezTo>
                      <a:cubicBezTo>
                        <a:pt x="2" y="1"/>
                        <a:pt x="2" y="1"/>
                        <a:pt x="2"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0" name="Freeform 128"/>
                <p:cNvSpPr>
                  <a:spLocks/>
                </p:cNvSpPr>
                <p:nvPr/>
              </p:nvSpPr>
              <p:spPr bwMode="auto">
                <a:xfrm>
                  <a:off x="-2702" y="3276"/>
                  <a:ext cx="8"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1" name="Freeform 129"/>
                <p:cNvSpPr>
                  <a:spLocks/>
                </p:cNvSpPr>
                <p:nvPr/>
              </p:nvSpPr>
              <p:spPr bwMode="auto">
                <a:xfrm>
                  <a:off x="-2718" y="3355"/>
                  <a:ext cx="2" cy="2"/>
                </a:xfrm>
                <a:custGeom>
                  <a:avLst/>
                  <a:gdLst/>
                  <a:ahLst/>
                  <a:cxnLst>
                    <a:cxn ang="0">
                      <a:pos x="1" y="0"/>
                    </a:cxn>
                    <a:cxn ang="0">
                      <a:pos x="0" y="0"/>
                    </a:cxn>
                    <a:cxn ang="0">
                      <a:pos x="0" y="1"/>
                    </a:cxn>
                    <a:cxn ang="0">
                      <a:pos x="1" y="0"/>
                    </a:cxn>
                  </a:cxnLst>
                  <a:rect l="0" t="0" r="r" b="b"/>
                  <a:pathLst>
                    <a:path w="1" h="1">
                      <a:moveTo>
                        <a:pt x="1" y="0"/>
                      </a:moveTo>
                      <a:cubicBezTo>
                        <a:pt x="0" y="0"/>
                        <a:pt x="0" y="0"/>
                        <a:pt x="0" y="0"/>
                      </a:cubicBezTo>
                      <a:cubicBezTo>
                        <a:pt x="0" y="1"/>
                        <a:pt x="0" y="1"/>
                        <a:pt x="0" y="1"/>
                      </a:cubicBezTo>
                      <a:cubicBezTo>
                        <a:pt x="0" y="1"/>
                        <a:pt x="1" y="1"/>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2" name="Freeform 130"/>
                <p:cNvSpPr>
                  <a:spLocks/>
                </p:cNvSpPr>
                <p:nvPr/>
              </p:nvSpPr>
              <p:spPr bwMode="auto">
                <a:xfrm>
                  <a:off x="-2601"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3" name="Freeform 131"/>
                <p:cNvSpPr>
                  <a:spLocks noEditPoints="1"/>
                </p:cNvSpPr>
                <p:nvPr/>
              </p:nvSpPr>
              <p:spPr bwMode="auto">
                <a:xfrm>
                  <a:off x="-3769" y="1987"/>
                  <a:ext cx="118" cy="270"/>
                </a:xfrm>
                <a:custGeom>
                  <a:avLst/>
                  <a:gdLst/>
                  <a:ahLst/>
                  <a:cxnLst>
                    <a:cxn ang="0">
                      <a:pos x="6" y="101"/>
                    </a:cxn>
                    <a:cxn ang="0">
                      <a:pos x="4" y="101"/>
                    </a:cxn>
                    <a:cxn ang="0">
                      <a:pos x="0" y="114"/>
                    </a:cxn>
                    <a:cxn ang="0">
                      <a:pos x="3" y="114"/>
                    </a:cxn>
                    <a:cxn ang="0">
                      <a:pos x="6" y="101"/>
                    </a:cxn>
                    <a:cxn ang="0">
                      <a:pos x="50" y="0"/>
                    </a:cxn>
                    <a:cxn ang="0">
                      <a:pos x="48" y="0"/>
                    </a:cxn>
                    <a:cxn ang="0">
                      <a:pos x="4" y="100"/>
                    </a:cxn>
                    <a:cxn ang="0">
                      <a:pos x="6" y="100"/>
                    </a:cxn>
                    <a:cxn ang="0">
                      <a:pos x="21" y="55"/>
                    </a:cxn>
                    <a:cxn ang="0">
                      <a:pos x="41" y="13"/>
                    </a:cxn>
                    <a:cxn ang="0">
                      <a:pos x="48" y="3"/>
                    </a:cxn>
                    <a:cxn ang="0">
                      <a:pos x="50" y="0"/>
                    </a:cxn>
                    <a:cxn ang="0">
                      <a:pos x="50" y="0"/>
                    </a:cxn>
                  </a:cxnLst>
                  <a:rect l="0" t="0" r="r" b="b"/>
                  <a:pathLst>
                    <a:path w="50" h="114">
                      <a:moveTo>
                        <a:pt x="6" y="101"/>
                      </a:moveTo>
                      <a:cubicBezTo>
                        <a:pt x="4" y="101"/>
                        <a:pt x="4" y="101"/>
                        <a:pt x="4" y="101"/>
                      </a:cubicBezTo>
                      <a:cubicBezTo>
                        <a:pt x="3" y="105"/>
                        <a:pt x="1" y="109"/>
                        <a:pt x="0" y="114"/>
                      </a:cubicBezTo>
                      <a:cubicBezTo>
                        <a:pt x="3" y="114"/>
                        <a:pt x="3" y="114"/>
                        <a:pt x="3" y="114"/>
                      </a:cubicBezTo>
                      <a:cubicBezTo>
                        <a:pt x="4" y="109"/>
                        <a:pt x="5" y="105"/>
                        <a:pt x="6" y="101"/>
                      </a:cubicBezTo>
                      <a:moveTo>
                        <a:pt x="50" y="0"/>
                      </a:moveTo>
                      <a:cubicBezTo>
                        <a:pt x="48" y="0"/>
                        <a:pt x="48" y="0"/>
                        <a:pt x="48" y="0"/>
                      </a:cubicBezTo>
                      <a:cubicBezTo>
                        <a:pt x="43" y="6"/>
                        <a:pt x="20" y="40"/>
                        <a:pt x="4" y="100"/>
                      </a:cubicBezTo>
                      <a:cubicBezTo>
                        <a:pt x="6" y="100"/>
                        <a:pt x="6" y="100"/>
                        <a:pt x="6" y="100"/>
                      </a:cubicBezTo>
                      <a:cubicBezTo>
                        <a:pt x="11" y="83"/>
                        <a:pt x="16" y="68"/>
                        <a:pt x="21" y="55"/>
                      </a:cubicBezTo>
                      <a:cubicBezTo>
                        <a:pt x="28" y="36"/>
                        <a:pt x="36" y="22"/>
                        <a:pt x="41" y="13"/>
                      </a:cubicBezTo>
                      <a:cubicBezTo>
                        <a:pt x="44" y="9"/>
                        <a:pt x="46" y="5"/>
                        <a:pt x="48" y="3"/>
                      </a:cubicBezTo>
                      <a:cubicBezTo>
                        <a:pt x="49" y="2"/>
                        <a:pt x="49" y="1"/>
                        <a:pt x="50" y="0"/>
                      </a:cubicBezTo>
                      <a:cubicBezTo>
                        <a:pt x="50" y="0"/>
                        <a:pt x="50" y="0"/>
                        <a:pt x="5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4" name="Freeform 132"/>
                <p:cNvSpPr>
                  <a:spLocks/>
                </p:cNvSpPr>
                <p:nvPr/>
              </p:nvSpPr>
              <p:spPr bwMode="auto">
                <a:xfrm>
                  <a:off x="-3760" y="2222"/>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5" name="Freeform 133"/>
                <p:cNvSpPr>
                  <a:spLocks noEditPoints="1"/>
                </p:cNvSpPr>
                <p:nvPr/>
              </p:nvSpPr>
              <p:spPr bwMode="auto">
                <a:xfrm>
                  <a:off x="-3655" y="1522"/>
                  <a:ext cx="329" cy="462"/>
                </a:xfrm>
                <a:custGeom>
                  <a:avLst/>
                  <a:gdLst/>
                  <a:ahLst/>
                  <a:cxnLst>
                    <a:cxn ang="0">
                      <a:pos x="41" y="99"/>
                    </a:cxn>
                    <a:cxn ang="0">
                      <a:pos x="38" y="99"/>
                    </a:cxn>
                    <a:cxn ang="0">
                      <a:pos x="1" y="194"/>
                    </a:cxn>
                    <a:cxn ang="0">
                      <a:pos x="0" y="195"/>
                    </a:cxn>
                    <a:cxn ang="0">
                      <a:pos x="3" y="195"/>
                    </a:cxn>
                    <a:cxn ang="0">
                      <a:pos x="41" y="99"/>
                    </a:cxn>
                    <a:cxn ang="0">
                      <a:pos x="63" y="68"/>
                    </a:cxn>
                    <a:cxn ang="0">
                      <a:pos x="60" y="68"/>
                    </a:cxn>
                    <a:cxn ang="0">
                      <a:pos x="39" y="98"/>
                    </a:cxn>
                    <a:cxn ang="0">
                      <a:pos x="41" y="98"/>
                    </a:cxn>
                    <a:cxn ang="0">
                      <a:pos x="63" y="68"/>
                    </a:cxn>
                    <a:cxn ang="0">
                      <a:pos x="138" y="0"/>
                    </a:cxn>
                    <a:cxn ang="0">
                      <a:pos x="138" y="0"/>
                    </a:cxn>
                    <a:cxn ang="0">
                      <a:pos x="61" y="67"/>
                    </a:cxn>
                    <a:cxn ang="0">
                      <a:pos x="63" y="67"/>
                    </a:cxn>
                    <a:cxn ang="0">
                      <a:pos x="63" y="68"/>
                    </a:cxn>
                    <a:cxn ang="0">
                      <a:pos x="81" y="48"/>
                    </a:cxn>
                    <a:cxn ang="0">
                      <a:pos x="121" y="13"/>
                    </a:cxn>
                    <a:cxn ang="0">
                      <a:pos x="134" y="5"/>
                    </a:cxn>
                    <a:cxn ang="0">
                      <a:pos x="137" y="3"/>
                    </a:cxn>
                    <a:cxn ang="0">
                      <a:pos x="139" y="2"/>
                    </a:cxn>
                    <a:cxn ang="0">
                      <a:pos x="138" y="0"/>
                    </a:cxn>
                  </a:cxnLst>
                  <a:rect l="0" t="0" r="r" b="b"/>
                  <a:pathLst>
                    <a:path w="139" h="195">
                      <a:moveTo>
                        <a:pt x="41" y="99"/>
                      </a:moveTo>
                      <a:cubicBezTo>
                        <a:pt x="38" y="99"/>
                        <a:pt x="38" y="99"/>
                        <a:pt x="38" y="99"/>
                      </a:cubicBezTo>
                      <a:cubicBezTo>
                        <a:pt x="22" y="125"/>
                        <a:pt x="8" y="157"/>
                        <a:pt x="1" y="194"/>
                      </a:cubicBezTo>
                      <a:cubicBezTo>
                        <a:pt x="0" y="195"/>
                        <a:pt x="0" y="195"/>
                        <a:pt x="0" y="195"/>
                      </a:cubicBezTo>
                      <a:cubicBezTo>
                        <a:pt x="3" y="195"/>
                        <a:pt x="3" y="195"/>
                        <a:pt x="3" y="195"/>
                      </a:cubicBezTo>
                      <a:cubicBezTo>
                        <a:pt x="10" y="157"/>
                        <a:pt x="24" y="125"/>
                        <a:pt x="41" y="99"/>
                      </a:cubicBezTo>
                      <a:moveTo>
                        <a:pt x="63" y="68"/>
                      </a:moveTo>
                      <a:cubicBezTo>
                        <a:pt x="60" y="68"/>
                        <a:pt x="60" y="68"/>
                        <a:pt x="60" y="68"/>
                      </a:cubicBezTo>
                      <a:cubicBezTo>
                        <a:pt x="53" y="77"/>
                        <a:pt x="46" y="87"/>
                        <a:pt x="39" y="98"/>
                      </a:cubicBezTo>
                      <a:cubicBezTo>
                        <a:pt x="41" y="98"/>
                        <a:pt x="41" y="98"/>
                        <a:pt x="41" y="98"/>
                      </a:cubicBezTo>
                      <a:cubicBezTo>
                        <a:pt x="48" y="87"/>
                        <a:pt x="56" y="77"/>
                        <a:pt x="63" y="68"/>
                      </a:cubicBezTo>
                      <a:moveTo>
                        <a:pt x="138" y="0"/>
                      </a:moveTo>
                      <a:cubicBezTo>
                        <a:pt x="138" y="0"/>
                        <a:pt x="138" y="0"/>
                        <a:pt x="138" y="0"/>
                      </a:cubicBezTo>
                      <a:cubicBezTo>
                        <a:pt x="138" y="0"/>
                        <a:pt x="98" y="21"/>
                        <a:pt x="61" y="67"/>
                      </a:cubicBezTo>
                      <a:cubicBezTo>
                        <a:pt x="63" y="67"/>
                        <a:pt x="63" y="67"/>
                        <a:pt x="63" y="67"/>
                      </a:cubicBezTo>
                      <a:cubicBezTo>
                        <a:pt x="63" y="68"/>
                        <a:pt x="63" y="68"/>
                        <a:pt x="63" y="68"/>
                      </a:cubicBezTo>
                      <a:cubicBezTo>
                        <a:pt x="69" y="61"/>
                        <a:pt x="75" y="54"/>
                        <a:pt x="81" y="48"/>
                      </a:cubicBezTo>
                      <a:cubicBezTo>
                        <a:pt x="96" y="32"/>
                        <a:pt x="111" y="21"/>
                        <a:pt x="121" y="13"/>
                      </a:cubicBezTo>
                      <a:cubicBezTo>
                        <a:pt x="127" y="9"/>
                        <a:pt x="131" y="7"/>
                        <a:pt x="134" y="5"/>
                      </a:cubicBezTo>
                      <a:cubicBezTo>
                        <a:pt x="135" y="4"/>
                        <a:pt x="137" y="3"/>
                        <a:pt x="137" y="3"/>
                      </a:cubicBezTo>
                      <a:cubicBezTo>
                        <a:pt x="138" y="2"/>
                        <a:pt x="139" y="2"/>
                        <a:pt x="139" y="2"/>
                      </a:cubicBezTo>
                      <a:cubicBezTo>
                        <a:pt x="138" y="0"/>
                        <a:pt x="138" y="0"/>
                        <a:pt x="13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6" name="Freeform 134"/>
                <p:cNvSpPr>
                  <a:spLocks/>
                </p:cNvSpPr>
                <p:nvPr/>
              </p:nvSpPr>
              <p:spPr bwMode="auto">
                <a:xfrm>
                  <a:off x="-3566" y="1754"/>
                  <a:ext cx="8"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7" name="Freeform 135"/>
                <p:cNvSpPr>
                  <a:spLocks/>
                </p:cNvSpPr>
                <p:nvPr/>
              </p:nvSpPr>
              <p:spPr bwMode="auto">
                <a:xfrm>
                  <a:off x="-3513" y="1682"/>
                  <a:ext cx="6" cy="2"/>
                </a:xfrm>
                <a:custGeom>
                  <a:avLst/>
                  <a:gdLst/>
                  <a:ahLst/>
                  <a:cxnLst>
                    <a:cxn ang="0">
                      <a:pos x="3" y="0"/>
                    </a:cxn>
                    <a:cxn ang="0">
                      <a:pos x="1" y="0"/>
                    </a:cxn>
                    <a:cxn ang="0">
                      <a:pos x="0" y="1"/>
                    </a:cxn>
                    <a:cxn ang="0">
                      <a:pos x="3" y="1"/>
                    </a:cxn>
                    <a:cxn ang="0">
                      <a:pos x="3" y="1"/>
                    </a:cxn>
                    <a:cxn ang="0">
                      <a:pos x="3" y="0"/>
                    </a:cxn>
                  </a:cxnLst>
                  <a:rect l="0" t="0" r="r" b="b"/>
                  <a:pathLst>
                    <a:path w="3" h="1">
                      <a:moveTo>
                        <a:pt x="3" y="0"/>
                      </a:moveTo>
                      <a:cubicBezTo>
                        <a:pt x="1" y="0"/>
                        <a:pt x="1" y="0"/>
                        <a:pt x="1" y="0"/>
                      </a:cubicBezTo>
                      <a:cubicBezTo>
                        <a:pt x="1" y="1"/>
                        <a:pt x="1" y="1"/>
                        <a:pt x="0" y="1"/>
                      </a:cubicBezTo>
                      <a:cubicBezTo>
                        <a:pt x="3" y="1"/>
                        <a:pt x="3" y="1"/>
                        <a:pt x="3"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8" name="Freeform 136"/>
                <p:cNvSpPr>
                  <a:spLocks noEditPoints="1"/>
                </p:cNvSpPr>
                <p:nvPr/>
              </p:nvSpPr>
              <p:spPr bwMode="auto">
                <a:xfrm>
                  <a:off x="-3801" y="2260"/>
                  <a:ext cx="36" cy="1016"/>
                </a:xfrm>
                <a:custGeom>
                  <a:avLst/>
                  <a:gdLst/>
                  <a:ahLst/>
                  <a:cxnLst>
                    <a:cxn ang="0">
                      <a:pos x="4" y="343"/>
                    </a:cxn>
                    <a:cxn ang="0">
                      <a:pos x="2" y="343"/>
                    </a:cxn>
                    <a:cxn ang="0">
                      <a:pos x="2" y="355"/>
                    </a:cxn>
                    <a:cxn ang="0">
                      <a:pos x="3" y="429"/>
                    </a:cxn>
                    <a:cxn ang="0">
                      <a:pos x="5" y="429"/>
                    </a:cxn>
                    <a:cxn ang="0">
                      <a:pos x="4" y="355"/>
                    </a:cxn>
                    <a:cxn ang="0">
                      <a:pos x="4" y="343"/>
                    </a:cxn>
                    <a:cxn ang="0">
                      <a:pos x="3" y="255"/>
                    </a:cxn>
                    <a:cxn ang="0">
                      <a:pos x="1" y="255"/>
                    </a:cxn>
                    <a:cxn ang="0">
                      <a:pos x="2" y="327"/>
                    </a:cxn>
                    <a:cxn ang="0">
                      <a:pos x="2" y="342"/>
                    </a:cxn>
                    <a:cxn ang="0">
                      <a:pos x="4" y="342"/>
                    </a:cxn>
                    <a:cxn ang="0">
                      <a:pos x="4" y="335"/>
                    </a:cxn>
                    <a:cxn ang="0">
                      <a:pos x="4" y="327"/>
                    </a:cxn>
                    <a:cxn ang="0">
                      <a:pos x="4" y="327"/>
                    </a:cxn>
                    <a:cxn ang="0">
                      <a:pos x="3" y="255"/>
                    </a:cxn>
                    <a:cxn ang="0">
                      <a:pos x="3" y="233"/>
                    </a:cxn>
                    <a:cxn ang="0">
                      <a:pos x="1" y="233"/>
                    </a:cxn>
                    <a:cxn ang="0">
                      <a:pos x="1" y="254"/>
                    </a:cxn>
                    <a:cxn ang="0">
                      <a:pos x="3" y="254"/>
                    </a:cxn>
                    <a:cxn ang="0">
                      <a:pos x="3" y="233"/>
                    </a:cxn>
                    <a:cxn ang="0">
                      <a:pos x="2" y="102"/>
                    </a:cxn>
                    <a:cxn ang="0">
                      <a:pos x="0" y="102"/>
                    </a:cxn>
                    <a:cxn ang="0">
                      <a:pos x="0" y="156"/>
                    </a:cxn>
                    <a:cxn ang="0">
                      <a:pos x="1" y="232"/>
                    </a:cxn>
                    <a:cxn ang="0">
                      <a:pos x="3" y="232"/>
                    </a:cxn>
                    <a:cxn ang="0">
                      <a:pos x="2" y="108"/>
                    </a:cxn>
                    <a:cxn ang="0">
                      <a:pos x="2" y="102"/>
                    </a:cxn>
                    <a:cxn ang="0">
                      <a:pos x="15" y="0"/>
                    </a:cxn>
                    <a:cxn ang="0">
                      <a:pos x="13" y="0"/>
                    </a:cxn>
                    <a:cxn ang="0">
                      <a:pos x="0" y="93"/>
                    </a:cxn>
                    <a:cxn ang="0">
                      <a:pos x="0" y="101"/>
                    </a:cxn>
                    <a:cxn ang="0">
                      <a:pos x="2" y="101"/>
                    </a:cxn>
                    <a:cxn ang="0">
                      <a:pos x="15" y="0"/>
                    </a:cxn>
                  </a:cxnLst>
                  <a:rect l="0" t="0" r="r" b="b"/>
                  <a:pathLst>
                    <a:path w="15" h="429">
                      <a:moveTo>
                        <a:pt x="4" y="343"/>
                      </a:moveTo>
                      <a:cubicBezTo>
                        <a:pt x="2" y="343"/>
                        <a:pt x="2" y="343"/>
                        <a:pt x="2" y="343"/>
                      </a:cubicBezTo>
                      <a:cubicBezTo>
                        <a:pt x="2" y="347"/>
                        <a:pt x="2" y="351"/>
                        <a:pt x="2" y="355"/>
                      </a:cubicBezTo>
                      <a:cubicBezTo>
                        <a:pt x="2" y="374"/>
                        <a:pt x="2" y="401"/>
                        <a:pt x="3" y="429"/>
                      </a:cubicBezTo>
                      <a:cubicBezTo>
                        <a:pt x="5" y="429"/>
                        <a:pt x="5" y="429"/>
                        <a:pt x="5" y="429"/>
                      </a:cubicBezTo>
                      <a:cubicBezTo>
                        <a:pt x="4" y="401"/>
                        <a:pt x="4" y="374"/>
                        <a:pt x="4" y="355"/>
                      </a:cubicBezTo>
                      <a:cubicBezTo>
                        <a:pt x="4" y="351"/>
                        <a:pt x="4" y="347"/>
                        <a:pt x="4" y="343"/>
                      </a:cubicBezTo>
                      <a:moveTo>
                        <a:pt x="3" y="255"/>
                      </a:moveTo>
                      <a:cubicBezTo>
                        <a:pt x="1" y="255"/>
                        <a:pt x="1" y="255"/>
                        <a:pt x="1" y="255"/>
                      </a:cubicBezTo>
                      <a:cubicBezTo>
                        <a:pt x="2" y="327"/>
                        <a:pt x="2" y="327"/>
                        <a:pt x="2" y="327"/>
                      </a:cubicBezTo>
                      <a:cubicBezTo>
                        <a:pt x="2" y="327"/>
                        <a:pt x="2" y="333"/>
                        <a:pt x="2" y="342"/>
                      </a:cubicBezTo>
                      <a:cubicBezTo>
                        <a:pt x="4" y="342"/>
                        <a:pt x="4" y="342"/>
                        <a:pt x="4" y="342"/>
                      </a:cubicBezTo>
                      <a:cubicBezTo>
                        <a:pt x="4" y="339"/>
                        <a:pt x="4" y="337"/>
                        <a:pt x="4" y="335"/>
                      </a:cubicBezTo>
                      <a:cubicBezTo>
                        <a:pt x="4" y="330"/>
                        <a:pt x="4" y="327"/>
                        <a:pt x="4" y="327"/>
                      </a:cubicBezTo>
                      <a:cubicBezTo>
                        <a:pt x="4" y="327"/>
                        <a:pt x="4" y="327"/>
                        <a:pt x="4" y="327"/>
                      </a:cubicBezTo>
                      <a:cubicBezTo>
                        <a:pt x="3" y="255"/>
                        <a:pt x="3" y="255"/>
                        <a:pt x="3" y="255"/>
                      </a:cubicBezTo>
                      <a:moveTo>
                        <a:pt x="3" y="233"/>
                      </a:moveTo>
                      <a:cubicBezTo>
                        <a:pt x="1" y="233"/>
                        <a:pt x="1" y="233"/>
                        <a:pt x="1" y="233"/>
                      </a:cubicBezTo>
                      <a:cubicBezTo>
                        <a:pt x="1" y="254"/>
                        <a:pt x="1" y="254"/>
                        <a:pt x="1" y="254"/>
                      </a:cubicBezTo>
                      <a:cubicBezTo>
                        <a:pt x="3" y="254"/>
                        <a:pt x="3" y="254"/>
                        <a:pt x="3" y="254"/>
                      </a:cubicBezTo>
                      <a:cubicBezTo>
                        <a:pt x="3" y="233"/>
                        <a:pt x="3" y="233"/>
                        <a:pt x="3" y="233"/>
                      </a:cubicBezTo>
                      <a:moveTo>
                        <a:pt x="2" y="102"/>
                      </a:moveTo>
                      <a:cubicBezTo>
                        <a:pt x="0" y="102"/>
                        <a:pt x="0" y="102"/>
                        <a:pt x="0" y="102"/>
                      </a:cubicBezTo>
                      <a:cubicBezTo>
                        <a:pt x="0" y="156"/>
                        <a:pt x="0" y="156"/>
                        <a:pt x="0" y="156"/>
                      </a:cubicBezTo>
                      <a:cubicBezTo>
                        <a:pt x="1" y="232"/>
                        <a:pt x="1" y="232"/>
                        <a:pt x="1" y="232"/>
                      </a:cubicBezTo>
                      <a:cubicBezTo>
                        <a:pt x="3" y="232"/>
                        <a:pt x="3" y="232"/>
                        <a:pt x="3" y="232"/>
                      </a:cubicBezTo>
                      <a:cubicBezTo>
                        <a:pt x="2" y="108"/>
                        <a:pt x="2" y="108"/>
                        <a:pt x="2" y="108"/>
                      </a:cubicBezTo>
                      <a:cubicBezTo>
                        <a:pt x="2" y="106"/>
                        <a:pt x="2" y="104"/>
                        <a:pt x="2" y="102"/>
                      </a:cubicBezTo>
                      <a:moveTo>
                        <a:pt x="15" y="0"/>
                      </a:moveTo>
                      <a:cubicBezTo>
                        <a:pt x="13" y="0"/>
                        <a:pt x="13" y="0"/>
                        <a:pt x="13" y="0"/>
                      </a:cubicBezTo>
                      <a:cubicBezTo>
                        <a:pt x="7" y="26"/>
                        <a:pt x="2" y="57"/>
                        <a:pt x="0" y="93"/>
                      </a:cubicBezTo>
                      <a:cubicBezTo>
                        <a:pt x="0" y="101"/>
                        <a:pt x="0" y="101"/>
                        <a:pt x="0" y="101"/>
                      </a:cubicBezTo>
                      <a:cubicBezTo>
                        <a:pt x="2" y="101"/>
                        <a:pt x="2" y="101"/>
                        <a:pt x="2" y="101"/>
                      </a:cubicBezTo>
                      <a:cubicBezTo>
                        <a:pt x="3" y="62"/>
                        <a:pt x="9" y="28"/>
                        <a:pt x="1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9" name="Freeform 137"/>
                <p:cNvSpPr>
                  <a:spLocks/>
                </p:cNvSpPr>
                <p:nvPr/>
              </p:nvSpPr>
              <p:spPr bwMode="auto">
                <a:xfrm>
                  <a:off x="-3795" y="307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0" name="Freeform 138"/>
                <p:cNvSpPr>
                  <a:spLocks/>
                </p:cNvSpPr>
                <p:nvPr/>
              </p:nvSpPr>
              <p:spPr bwMode="auto">
                <a:xfrm>
                  <a:off x="-3798" y="2861"/>
                  <a:ext cx="5" cy="3"/>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91" name="Freeform 139"/>
                <p:cNvSpPr>
                  <a:spLocks/>
                </p:cNvSpPr>
                <p:nvPr/>
              </p:nvSpPr>
              <p:spPr bwMode="auto">
                <a:xfrm>
                  <a:off x="-3793" y="3278"/>
                  <a:ext cx="15" cy="245"/>
                </a:xfrm>
                <a:custGeom>
                  <a:avLst/>
                  <a:gdLst/>
                  <a:ahLst/>
                  <a:cxnLst>
                    <a:cxn ang="0">
                      <a:pos x="2" y="0"/>
                    </a:cxn>
                    <a:cxn ang="0">
                      <a:pos x="0" y="0"/>
                    </a:cxn>
                    <a:cxn ang="0">
                      <a:pos x="4" y="103"/>
                    </a:cxn>
                    <a:cxn ang="0">
                      <a:pos x="6" y="102"/>
                    </a:cxn>
                    <a:cxn ang="0">
                      <a:pos x="3" y="31"/>
                    </a:cxn>
                    <a:cxn ang="0">
                      <a:pos x="1" y="31"/>
                    </a:cxn>
                    <a:cxn ang="0">
                      <a:pos x="1" y="31"/>
                    </a:cxn>
                    <a:cxn ang="0">
                      <a:pos x="3" y="31"/>
                    </a:cxn>
                    <a:cxn ang="0">
                      <a:pos x="2" y="0"/>
                    </a:cxn>
                  </a:cxnLst>
                  <a:rect l="0" t="0" r="r" b="b"/>
                  <a:pathLst>
                    <a:path w="6" h="103">
                      <a:moveTo>
                        <a:pt x="2" y="0"/>
                      </a:moveTo>
                      <a:cubicBezTo>
                        <a:pt x="0" y="0"/>
                        <a:pt x="0" y="0"/>
                        <a:pt x="0" y="0"/>
                      </a:cubicBezTo>
                      <a:cubicBezTo>
                        <a:pt x="1" y="35"/>
                        <a:pt x="2" y="73"/>
                        <a:pt x="4" y="103"/>
                      </a:cubicBezTo>
                      <a:cubicBezTo>
                        <a:pt x="6" y="102"/>
                        <a:pt x="6" y="102"/>
                        <a:pt x="6" y="102"/>
                      </a:cubicBezTo>
                      <a:cubicBezTo>
                        <a:pt x="5" y="82"/>
                        <a:pt x="3" y="57"/>
                        <a:pt x="3" y="31"/>
                      </a:cubicBezTo>
                      <a:cubicBezTo>
                        <a:pt x="1" y="31"/>
                        <a:pt x="1" y="31"/>
                        <a:pt x="1" y="31"/>
                      </a:cubicBezTo>
                      <a:cubicBezTo>
                        <a:pt x="1" y="31"/>
                        <a:pt x="1" y="31"/>
                        <a:pt x="1" y="31"/>
                      </a:cubicBezTo>
                      <a:cubicBezTo>
                        <a:pt x="3" y="31"/>
                        <a:pt x="3" y="31"/>
                        <a:pt x="3" y="31"/>
                      </a:cubicBezTo>
                      <a:cubicBezTo>
                        <a:pt x="2" y="20"/>
                        <a:pt x="2" y="1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2" name="Freeform 140"/>
                <p:cNvSpPr>
                  <a:spLocks/>
                </p:cNvSpPr>
                <p:nvPr/>
              </p:nvSpPr>
              <p:spPr bwMode="auto">
                <a:xfrm>
                  <a:off x="-3798" y="2810"/>
                  <a:ext cx="5"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93" name="Freeform 141"/>
                <p:cNvSpPr>
                  <a:spLocks/>
                </p:cNvSpPr>
                <p:nvPr/>
              </p:nvSpPr>
              <p:spPr bwMode="auto">
                <a:xfrm>
                  <a:off x="-3793"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4" name="Freeform 142"/>
                <p:cNvSpPr>
                  <a:spLocks/>
                </p:cNvSpPr>
                <p:nvPr/>
              </p:nvSpPr>
              <p:spPr bwMode="auto">
                <a:xfrm>
                  <a:off x="-3790" y="3352"/>
                  <a:ext cx="5" cy="0"/>
                </a:xfrm>
                <a:custGeom>
                  <a:avLst/>
                  <a:gdLst/>
                  <a:ahLst/>
                  <a:cxnLst>
                    <a:cxn ang="0">
                      <a:pos x="2" y="0"/>
                    </a:cxn>
                    <a:cxn ang="0">
                      <a:pos x="0" y="0"/>
                    </a:cxn>
                    <a:cxn ang="0">
                      <a:pos x="0" y="0"/>
                    </a:cxn>
                    <a:cxn ang="0">
                      <a:pos x="2" y="0"/>
                    </a:cxn>
                    <a:cxn ang="0">
                      <a:pos x="2" y="0"/>
                    </a:cxn>
                  </a:cxnLst>
                  <a:rect l="0" t="0" r="r" b="b"/>
                  <a:pathLst>
                    <a:path w="2">
                      <a:moveTo>
                        <a:pt x="2" y="0"/>
                      </a:moveTo>
                      <a:cubicBezTo>
                        <a:pt x="0" y="0"/>
                        <a:pt x="0" y="0"/>
                        <a:pt x="0" y="0"/>
                      </a:cubicBezTo>
                      <a:cubicBezTo>
                        <a:pt x="0" y="0"/>
                        <a:pt x="0" y="0"/>
                        <a:pt x="0" y="0"/>
                      </a:cubicBezTo>
                      <a:cubicBezTo>
                        <a:pt x="2" y="0"/>
                        <a:pt x="2" y="0"/>
                        <a:pt x="2" y="0"/>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5" name="Freeform 143"/>
                <p:cNvSpPr>
                  <a:spLocks/>
                </p:cNvSpPr>
                <p:nvPr/>
              </p:nvSpPr>
              <p:spPr bwMode="auto">
                <a:xfrm>
                  <a:off x="-3801" y="2498"/>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6" name="Freeform 144"/>
                <p:cNvSpPr>
                  <a:spLocks/>
                </p:cNvSpPr>
                <p:nvPr/>
              </p:nvSpPr>
              <p:spPr bwMode="auto">
                <a:xfrm>
                  <a:off x="-3769" y="2256"/>
                  <a:ext cx="6" cy="3"/>
                </a:xfrm>
                <a:custGeom>
                  <a:avLst/>
                  <a:gdLst/>
                  <a:ahLst/>
                  <a:cxnLst>
                    <a:cxn ang="0">
                      <a:pos x="3" y="0"/>
                    </a:cxn>
                    <a:cxn ang="0">
                      <a:pos x="0" y="0"/>
                    </a:cxn>
                    <a:cxn ang="0">
                      <a:pos x="0" y="1"/>
                    </a:cxn>
                    <a:cxn ang="0">
                      <a:pos x="2" y="1"/>
                    </a:cxn>
                    <a:cxn ang="0">
                      <a:pos x="3" y="0"/>
                    </a:cxn>
                  </a:cxnLst>
                  <a:rect l="0" t="0" r="r" b="b"/>
                  <a:pathLst>
                    <a:path w="3" h="1">
                      <a:moveTo>
                        <a:pt x="3" y="0"/>
                      </a:moveTo>
                      <a:cubicBezTo>
                        <a:pt x="0" y="0"/>
                        <a:pt x="0" y="0"/>
                        <a:pt x="0" y="0"/>
                      </a:cubicBezTo>
                      <a:cubicBezTo>
                        <a:pt x="0" y="0"/>
                        <a:pt x="0" y="0"/>
                        <a:pt x="0" y="1"/>
                      </a:cubicBezTo>
                      <a:cubicBezTo>
                        <a:pt x="2" y="1"/>
                        <a:pt x="2" y="1"/>
                        <a:pt x="2" y="1"/>
                      </a:cubicBezTo>
                      <a:cubicBezTo>
                        <a:pt x="2" y="0"/>
                        <a:pt x="2"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7" name="Freeform 145"/>
                <p:cNvSpPr>
                  <a:spLocks noEditPoints="1"/>
                </p:cNvSpPr>
                <p:nvPr/>
              </p:nvSpPr>
              <p:spPr bwMode="auto">
                <a:xfrm>
                  <a:off x="-3669" y="1987"/>
                  <a:ext cx="168" cy="1289"/>
                </a:xfrm>
                <a:custGeom>
                  <a:avLst/>
                  <a:gdLst/>
                  <a:ahLst/>
                  <a:cxnLst>
                    <a:cxn ang="0">
                      <a:pos x="14" y="458"/>
                    </a:cxn>
                    <a:cxn ang="0">
                      <a:pos x="12" y="458"/>
                    </a:cxn>
                    <a:cxn ang="0">
                      <a:pos x="0" y="544"/>
                    </a:cxn>
                    <a:cxn ang="0">
                      <a:pos x="2" y="544"/>
                    </a:cxn>
                    <a:cxn ang="0">
                      <a:pos x="14" y="458"/>
                    </a:cxn>
                    <a:cxn ang="0">
                      <a:pos x="28" y="348"/>
                    </a:cxn>
                    <a:cxn ang="0">
                      <a:pos x="26" y="348"/>
                    </a:cxn>
                    <a:cxn ang="0">
                      <a:pos x="13" y="442"/>
                    </a:cxn>
                    <a:cxn ang="0">
                      <a:pos x="13" y="442"/>
                    </a:cxn>
                    <a:cxn ang="0">
                      <a:pos x="13" y="442"/>
                    </a:cxn>
                    <a:cxn ang="0">
                      <a:pos x="13" y="446"/>
                    </a:cxn>
                    <a:cxn ang="0">
                      <a:pos x="12" y="457"/>
                    </a:cxn>
                    <a:cxn ang="0">
                      <a:pos x="14" y="457"/>
                    </a:cxn>
                    <a:cxn ang="0">
                      <a:pos x="15" y="443"/>
                    </a:cxn>
                    <a:cxn ang="0">
                      <a:pos x="27" y="370"/>
                    </a:cxn>
                    <a:cxn ang="0">
                      <a:pos x="27" y="370"/>
                    </a:cxn>
                    <a:cxn ang="0">
                      <a:pos x="27" y="369"/>
                    </a:cxn>
                    <a:cxn ang="0">
                      <a:pos x="27" y="369"/>
                    </a:cxn>
                    <a:cxn ang="0">
                      <a:pos x="28" y="348"/>
                    </a:cxn>
                    <a:cxn ang="0">
                      <a:pos x="29" y="217"/>
                    </a:cxn>
                    <a:cxn ang="0">
                      <a:pos x="27" y="217"/>
                    </a:cxn>
                    <a:cxn ang="0">
                      <a:pos x="27" y="220"/>
                    </a:cxn>
                    <a:cxn ang="0">
                      <a:pos x="27" y="223"/>
                    </a:cxn>
                    <a:cxn ang="0">
                      <a:pos x="28" y="258"/>
                    </a:cxn>
                    <a:cxn ang="0">
                      <a:pos x="26" y="347"/>
                    </a:cxn>
                    <a:cxn ang="0">
                      <a:pos x="28" y="347"/>
                    </a:cxn>
                    <a:cxn ang="0">
                      <a:pos x="30" y="258"/>
                    </a:cxn>
                    <a:cxn ang="0">
                      <a:pos x="29" y="223"/>
                    </a:cxn>
                    <a:cxn ang="0">
                      <a:pos x="29" y="220"/>
                    </a:cxn>
                    <a:cxn ang="0">
                      <a:pos x="29" y="217"/>
                    </a:cxn>
                    <a:cxn ang="0">
                      <a:pos x="39" y="115"/>
                    </a:cxn>
                    <a:cxn ang="0">
                      <a:pos x="37" y="115"/>
                    </a:cxn>
                    <a:cxn ang="0">
                      <a:pos x="27" y="216"/>
                    </a:cxn>
                    <a:cxn ang="0">
                      <a:pos x="29" y="216"/>
                    </a:cxn>
                    <a:cxn ang="0">
                      <a:pos x="39" y="115"/>
                    </a:cxn>
                    <a:cxn ang="0">
                      <a:pos x="71" y="0"/>
                    </a:cxn>
                    <a:cxn ang="0">
                      <a:pos x="69" y="0"/>
                    </a:cxn>
                    <a:cxn ang="0">
                      <a:pos x="69" y="0"/>
                    </a:cxn>
                    <a:cxn ang="0">
                      <a:pos x="37" y="114"/>
                    </a:cxn>
                    <a:cxn ang="0">
                      <a:pos x="39" y="114"/>
                    </a:cxn>
                    <a:cxn ang="0">
                      <a:pos x="50" y="63"/>
                    </a:cxn>
                    <a:cxn ang="0">
                      <a:pos x="64" y="17"/>
                    </a:cxn>
                    <a:cxn ang="0">
                      <a:pos x="69" y="5"/>
                    </a:cxn>
                    <a:cxn ang="0">
                      <a:pos x="71" y="1"/>
                    </a:cxn>
                    <a:cxn ang="0">
                      <a:pos x="71" y="1"/>
                    </a:cxn>
                    <a:cxn ang="0">
                      <a:pos x="71" y="1"/>
                    </a:cxn>
                    <a:cxn ang="0">
                      <a:pos x="71" y="0"/>
                    </a:cxn>
                  </a:cxnLst>
                  <a:rect l="0" t="0" r="r" b="b"/>
                  <a:pathLst>
                    <a:path w="71" h="544">
                      <a:moveTo>
                        <a:pt x="14" y="458"/>
                      </a:moveTo>
                      <a:cubicBezTo>
                        <a:pt x="12" y="458"/>
                        <a:pt x="12" y="458"/>
                        <a:pt x="12" y="458"/>
                      </a:cubicBezTo>
                      <a:cubicBezTo>
                        <a:pt x="11" y="476"/>
                        <a:pt x="8" y="508"/>
                        <a:pt x="0" y="544"/>
                      </a:cubicBezTo>
                      <a:cubicBezTo>
                        <a:pt x="2" y="544"/>
                        <a:pt x="2" y="544"/>
                        <a:pt x="2" y="544"/>
                      </a:cubicBezTo>
                      <a:cubicBezTo>
                        <a:pt x="10" y="507"/>
                        <a:pt x="13" y="476"/>
                        <a:pt x="14" y="458"/>
                      </a:cubicBezTo>
                      <a:moveTo>
                        <a:pt x="28" y="348"/>
                      </a:moveTo>
                      <a:cubicBezTo>
                        <a:pt x="26" y="348"/>
                        <a:pt x="26" y="348"/>
                        <a:pt x="26" y="348"/>
                      </a:cubicBezTo>
                      <a:cubicBezTo>
                        <a:pt x="24" y="387"/>
                        <a:pt x="20" y="411"/>
                        <a:pt x="13" y="442"/>
                      </a:cubicBezTo>
                      <a:cubicBezTo>
                        <a:pt x="13" y="442"/>
                        <a:pt x="13" y="442"/>
                        <a:pt x="13" y="442"/>
                      </a:cubicBezTo>
                      <a:cubicBezTo>
                        <a:pt x="13" y="442"/>
                        <a:pt x="13" y="442"/>
                        <a:pt x="13" y="442"/>
                      </a:cubicBezTo>
                      <a:cubicBezTo>
                        <a:pt x="13" y="442"/>
                        <a:pt x="13" y="444"/>
                        <a:pt x="13" y="446"/>
                      </a:cubicBezTo>
                      <a:cubicBezTo>
                        <a:pt x="13" y="449"/>
                        <a:pt x="13" y="452"/>
                        <a:pt x="12" y="457"/>
                      </a:cubicBezTo>
                      <a:cubicBezTo>
                        <a:pt x="14" y="457"/>
                        <a:pt x="14" y="457"/>
                        <a:pt x="14" y="457"/>
                      </a:cubicBezTo>
                      <a:cubicBezTo>
                        <a:pt x="15" y="448"/>
                        <a:pt x="15" y="443"/>
                        <a:pt x="15" y="443"/>
                      </a:cubicBezTo>
                      <a:cubicBezTo>
                        <a:pt x="21" y="418"/>
                        <a:pt x="24" y="397"/>
                        <a:pt x="27" y="370"/>
                      </a:cubicBezTo>
                      <a:cubicBezTo>
                        <a:pt x="27" y="370"/>
                        <a:pt x="27" y="370"/>
                        <a:pt x="27" y="370"/>
                      </a:cubicBezTo>
                      <a:cubicBezTo>
                        <a:pt x="27" y="369"/>
                        <a:pt x="27" y="369"/>
                        <a:pt x="27" y="369"/>
                      </a:cubicBezTo>
                      <a:cubicBezTo>
                        <a:pt x="27" y="369"/>
                        <a:pt x="27" y="369"/>
                        <a:pt x="27" y="369"/>
                      </a:cubicBezTo>
                      <a:cubicBezTo>
                        <a:pt x="27" y="363"/>
                        <a:pt x="28" y="356"/>
                        <a:pt x="28" y="348"/>
                      </a:cubicBezTo>
                      <a:moveTo>
                        <a:pt x="29" y="217"/>
                      </a:moveTo>
                      <a:cubicBezTo>
                        <a:pt x="27" y="217"/>
                        <a:pt x="27" y="217"/>
                        <a:pt x="27" y="217"/>
                      </a:cubicBezTo>
                      <a:cubicBezTo>
                        <a:pt x="27" y="218"/>
                        <a:pt x="27" y="219"/>
                        <a:pt x="27" y="220"/>
                      </a:cubicBezTo>
                      <a:cubicBezTo>
                        <a:pt x="27" y="221"/>
                        <a:pt x="27" y="222"/>
                        <a:pt x="27" y="223"/>
                      </a:cubicBezTo>
                      <a:cubicBezTo>
                        <a:pt x="28" y="235"/>
                        <a:pt x="28" y="247"/>
                        <a:pt x="28" y="258"/>
                      </a:cubicBezTo>
                      <a:cubicBezTo>
                        <a:pt x="28" y="295"/>
                        <a:pt x="27" y="324"/>
                        <a:pt x="26" y="347"/>
                      </a:cubicBezTo>
                      <a:cubicBezTo>
                        <a:pt x="28" y="347"/>
                        <a:pt x="28" y="347"/>
                        <a:pt x="28" y="347"/>
                      </a:cubicBezTo>
                      <a:cubicBezTo>
                        <a:pt x="29" y="324"/>
                        <a:pt x="30" y="295"/>
                        <a:pt x="30" y="258"/>
                      </a:cubicBezTo>
                      <a:cubicBezTo>
                        <a:pt x="30" y="247"/>
                        <a:pt x="30" y="235"/>
                        <a:pt x="29" y="223"/>
                      </a:cubicBezTo>
                      <a:cubicBezTo>
                        <a:pt x="29" y="222"/>
                        <a:pt x="29" y="221"/>
                        <a:pt x="29" y="220"/>
                      </a:cubicBezTo>
                      <a:cubicBezTo>
                        <a:pt x="29" y="219"/>
                        <a:pt x="29" y="218"/>
                        <a:pt x="29" y="217"/>
                      </a:cubicBezTo>
                      <a:moveTo>
                        <a:pt x="39" y="115"/>
                      </a:moveTo>
                      <a:cubicBezTo>
                        <a:pt x="37" y="115"/>
                        <a:pt x="37" y="115"/>
                        <a:pt x="37" y="115"/>
                      </a:cubicBezTo>
                      <a:cubicBezTo>
                        <a:pt x="31" y="144"/>
                        <a:pt x="28" y="179"/>
                        <a:pt x="27" y="216"/>
                      </a:cubicBezTo>
                      <a:cubicBezTo>
                        <a:pt x="29" y="216"/>
                        <a:pt x="29" y="216"/>
                        <a:pt x="29" y="216"/>
                      </a:cubicBezTo>
                      <a:cubicBezTo>
                        <a:pt x="30" y="179"/>
                        <a:pt x="33" y="144"/>
                        <a:pt x="39" y="115"/>
                      </a:cubicBezTo>
                      <a:moveTo>
                        <a:pt x="71" y="0"/>
                      </a:moveTo>
                      <a:cubicBezTo>
                        <a:pt x="69" y="0"/>
                        <a:pt x="69" y="0"/>
                        <a:pt x="69" y="0"/>
                      </a:cubicBezTo>
                      <a:cubicBezTo>
                        <a:pt x="69" y="0"/>
                        <a:pt x="69" y="0"/>
                        <a:pt x="69" y="0"/>
                      </a:cubicBezTo>
                      <a:cubicBezTo>
                        <a:pt x="68" y="3"/>
                        <a:pt x="49" y="46"/>
                        <a:pt x="37" y="114"/>
                      </a:cubicBezTo>
                      <a:cubicBezTo>
                        <a:pt x="39" y="114"/>
                        <a:pt x="39" y="114"/>
                        <a:pt x="39" y="114"/>
                      </a:cubicBezTo>
                      <a:cubicBezTo>
                        <a:pt x="42" y="95"/>
                        <a:pt x="46" y="78"/>
                        <a:pt x="50" y="63"/>
                      </a:cubicBezTo>
                      <a:cubicBezTo>
                        <a:pt x="55" y="43"/>
                        <a:pt x="60" y="28"/>
                        <a:pt x="64" y="17"/>
                      </a:cubicBezTo>
                      <a:cubicBezTo>
                        <a:pt x="66" y="12"/>
                        <a:pt x="68" y="8"/>
                        <a:pt x="69" y="5"/>
                      </a:cubicBezTo>
                      <a:cubicBezTo>
                        <a:pt x="70" y="2"/>
                        <a:pt x="71" y="1"/>
                        <a:pt x="71" y="1"/>
                      </a:cubicBezTo>
                      <a:cubicBezTo>
                        <a:pt x="71" y="1"/>
                        <a:pt x="71" y="1"/>
                        <a:pt x="71" y="1"/>
                      </a:cubicBezTo>
                      <a:cubicBezTo>
                        <a:pt x="71" y="1"/>
                        <a:pt x="71" y="1"/>
                        <a:pt x="71" y="1"/>
                      </a:cubicBezTo>
                      <a:cubicBezTo>
                        <a:pt x="71" y="0"/>
                        <a:pt x="71" y="0"/>
                        <a:pt x="7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8" name="Freeform 146"/>
                <p:cNvSpPr>
                  <a:spLocks/>
                </p:cNvSpPr>
                <p:nvPr/>
              </p:nvSpPr>
              <p:spPr bwMode="auto">
                <a:xfrm>
                  <a:off x="-3642" y="3070"/>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9" name="Freeform 147"/>
                <p:cNvSpPr>
                  <a:spLocks/>
                </p:cNvSpPr>
                <p:nvPr/>
              </p:nvSpPr>
              <p:spPr bwMode="auto">
                <a:xfrm>
                  <a:off x="-3607" y="2861"/>
                  <a:ext cx="2" cy="3"/>
                </a:xfrm>
                <a:custGeom>
                  <a:avLst/>
                  <a:gdLst/>
                  <a:ahLst/>
                  <a:cxnLst>
                    <a:cxn ang="0">
                      <a:pos x="0" y="0"/>
                    </a:cxn>
                    <a:cxn ang="0">
                      <a:pos x="0" y="0"/>
                    </a:cxn>
                    <a:cxn ang="0">
                      <a:pos x="0" y="1"/>
                    </a:cxn>
                    <a:cxn ang="0">
                      <a:pos x="0" y="1"/>
                    </a:cxn>
                    <a:cxn ang="0">
                      <a:pos x="0" y="0"/>
                    </a:cxn>
                  </a:cxnLst>
                  <a:rect l="0" t="0" r="r" b="b"/>
                  <a:pathLst>
                    <a:path h="1">
                      <a:moveTo>
                        <a:pt x="0" y="0"/>
                      </a:moveTo>
                      <a:cubicBezTo>
                        <a:pt x="0" y="0"/>
                        <a:pt x="0" y="0"/>
                        <a:pt x="0" y="0"/>
                      </a:cubicBezTo>
                      <a:cubicBezTo>
                        <a:pt x="0" y="1"/>
                        <a:pt x="0" y="1"/>
                        <a:pt x="0" y="1"/>
                      </a:cubicBezTo>
                      <a:cubicBezTo>
                        <a:pt x="0" y="1"/>
                        <a:pt x="0" y="1"/>
                        <a:pt x="0" y="1"/>
                      </a:cubicBezTo>
                      <a:cubicBezTo>
                        <a:pt x="0" y="0"/>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0" name="Freeform 148"/>
                <p:cNvSpPr>
                  <a:spLocks noEditPoints="1"/>
                </p:cNvSpPr>
                <p:nvPr/>
              </p:nvSpPr>
              <p:spPr bwMode="auto">
                <a:xfrm>
                  <a:off x="-3714" y="1522"/>
                  <a:ext cx="435" cy="1912"/>
                </a:xfrm>
                <a:custGeom>
                  <a:avLst/>
                  <a:gdLst/>
                  <a:ahLst/>
                  <a:cxnLst>
                    <a:cxn ang="0">
                      <a:pos x="13" y="772"/>
                    </a:cxn>
                    <a:cxn ang="0">
                      <a:pos x="11" y="772"/>
                    </a:cxn>
                    <a:cxn ang="0">
                      <a:pos x="0" y="807"/>
                    </a:cxn>
                    <a:cxn ang="0">
                      <a:pos x="1" y="807"/>
                    </a:cxn>
                    <a:cxn ang="0">
                      <a:pos x="13" y="772"/>
                    </a:cxn>
                    <a:cxn ang="0">
                      <a:pos x="20" y="741"/>
                    </a:cxn>
                    <a:cxn ang="0">
                      <a:pos x="18" y="741"/>
                    </a:cxn>
                    <a:cxn ang="0">
                      <a:pos x="11" y="772"/>
                    </a:cxn>
                    <a:cxn ang="0">
                      <a:pos x="13" y="772"/>
                    </a:cxn>
                    <a:cxn ang="0">
                      <a:pos x="20" y="741"/>
                    </a:cxn>
                    <a:cxn ang="0">
                      <a:pos x="119" y="99"/>
                    </a:cxn>
                    <a:cxn ang="0">
                      <a:pos x="116" y="99"/>
                    </a:cxn>
                    <a:cxn ang="0">
                      <a:pos x="88" y="195"/>
                    </a:cxn>
                    <a:cxn ang="0">
                      <a:pos x="90" y="195"/>
                    </a:cxn>
                    <a:cxn ang="0">
                      <a:pos x="119" y="99"/>
                    </a:cxn>
                    <a:cxn ang="0">
                      <a:pos x="183" y="0"/>
                    </a:cxn>
                    <a:cxn ang="0">
                      <a:pos x="182" y="0"/>
                    </a:cxn>
                    <a:cxn ang="0">
                      <a:pos x="117" y="98"/>
                    </a:cxn>
                    <a:cxn ang="0">
                      <a:pos x="119" y="98"/>
                    </a:cxn>
                    <a:cxn ang="0">
                      <a:pos x="149" y="41"/>
                    </a:cxn>
                    <a:cxn ang="0">
                      <a:pos x="173" y="10"/>
                    </a:cxn>
                    <a:cxn ang="0">
                      <a:pos x="181" y="4"/>
                    </a:cxn>
                    <a:cxn ang="0">
                      <a:pos x="183" y="2"/>
                    </a:cxn>
                    <a:cxn ang="0">
                      <a:pos x="184" y="2"/>
                    </a:cxn>
                    <a:cxn ang="0">
                      <a:pos x="183" y="0"/>
                    </a:cxn>
                  </a:cxnLst>
                  <a:rect l="0" t="0" r="r" b="b"/>
                  <a:pathLst>
                    <a:path w="184" h="807">
                      <a:moveTo>
                        <a:pt x="13" y="772"/>
                      </a:moveTo>
                      <a:cubicBezTo>
                        <a:pt x="11" y="772"/>
                        <a:pt x="11" y="772"/>
                        <a:pt x="11" y="772"/>
                      </a:cubicBezTo>
                      <a:cubicBezTo>
                        <a:pt x="7" y="784"/>
                        <a:pt x="4" y="795"/>
                        <a:pt x="0" y="807"/>
                      </a:cubicBezTo>
                      <a:cubicBezTo>
                        <a:pt x="1" y="807"/>
                        <a:pt x="1" y="807"/>
                        <a:pt x="1" y="807"/>
                      </a:cubicBezTo>
                      <a:cubicBezTo>
                        <a:pt x="6" y="796"/>
                        <a:pt x="9" y="784"/>
                        <a:pt x="13" y="772"/>
                      </a:cubicBezTo>
                      <a:moveTo>
                        <a:pt x="20" y="741"/>
                      </a:moveTo>
                      <a:cubicBezTo>
                        <a:pt x="18" y="741"/>
                        <a:pt x="18" y="741"/>
                        <a:pt x="18" y="741"/>
                      </a:cubicBezTo>
                      <a:cubicBezTo>
                        <a:pt x="16" y="751"/>
                        <a:pt x="14" y="761"/>
                        <a:pt x="11" y="772"/>
                      </a:cubicBezTo>
                      <a:cubicBezTo>
                        <a:pt x="13" y="772"/>
                        <a:pt x="13" y="772"/>
                        <a:pt x="13" y="772"/>
                      </a:cubicBezTo>
                      <a:cubicBezTo>
                        <a:pt x="16" y="761"/>
                        <a:pt x="18" y="751"/>
                        <a:pt x="20" y="741"/>
                      </a:cubicBezTo>
                      <a:moveTo>
                        <a:pt x="119" y="99"/>
                      </a:moveTo>
                      <a:cubicBezTo>
                        <a:pt x="116" y="99"/>
                        <a:pt x="116" y="99"/>
                        <a:pt x="116" y="99"/>
                      </a:cubicBezTo>
                      <a:cubicBezTo>
                        <a:pt x="106" y="124"/>
                        <a:pt x="96" y="156"/>
                        <a:pt x="88" y="195"/>
                      </a:cubicBezTo>
                      <a:cubicBezTo>
                        <a:pt x="90" y="195"/>
                        <a:pt x="90" y="195"/>
                        <a:pt x="90" y="195"/>
                      </a:cubicBezTo>
                      <a:cubicBezTo>
                        <a:pt x="98" y="156"/>
                        <a:pt x="108" y="124"/>
                        <a:pt x="119" y="99"/>
                      </a:cubicBezTo>
                      <a:moveTo>
                        <a:pt x="183" y="0"/>
                      </a:moveTo>
                      <a:cubicBezTo>
                        <a:pt x="182" y="0"/>
                        <a:pt x="182" y="0"/>
                        <a:pt x="182" y="0"/>
                      </a:cubicBezTo>
                      <a:cubicBezTo>
                        <a:pt x="179" y="2"/>
                        <a:pt x="146" y="26"/>
                        <a:pt x="117" y="98"/>
                      </a:cubicBezTo>
                      <a:cubicBezTo>
                        <a:pt x="119" y="98"/>
                        <a:pt x="119" y="98"/>
                        <a:pt x="119" y="98"/>
                      </a:cubicBezTo>
                      <a:cubicBezTo>
                        <a:pt x="129" y="74"/>
                        <a:pt x="139" y="55"/>
                        <a:pt x="149" y="41"/>
                      </a:cubicBezTo>
                      <a:cubicBezTo>
                        <a:pt x="158" y="26"/>
                        <a:pt x="167" y="16"/>
                        <a:pt x="173" y="10"/>
                      </a:cubicBezTo>
                      <a:cubicBezTo>
                        <a:pt x="177" y="7"/>
                        <a:pt x="179" y="5"/>
                        <a:pt x="181" y="4"/>
                      </a:cubicBezTo>
                      <a:cubicBezTo>
                        <a:pt x="182" y="3"/>
                        <a:pt x="182" y="3"/>
                        <a:pt x="183" y="2"/>
                      </a:cubicBezTo>
                      <a:cubicBezTo>
                        <a:pt x="184" y="2"/>
                        <a:pt x="184" y="2"/>
                        <a:pt x="184" y="2"/>
                      </a:cubicBezTo>
                      <a:cubicBezTo>
                        <a:pt x="183" y="0"/>
                        <a:pt x="183" y="0"/>
                        <a:pt x="18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1" name="Freeform 149"/>
                <p:cNvSpPr>
                  <a:spLocks/>
                </p:cNvSpPr>
                <p:nvPr/>
              </p:nvSpPr>
              <p:spPr bwMode="auto">
                <a:xfrm>
                  <a:off x="-3440" y="1754"/>
                  <a:ext cx="6"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2" name="Freeform 150"/>
                <p:cNvSpPr>
                  <a:spLocks/>
                </p:cNvSpPr>
                <p:nvPr/>
              </p:nvSpPr>
              <p:spPr bwMode="auto">
                <a:xfrm>
                  <a:off x="-3608"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3" name="Freeform 151"/>
                <p:cNvSpPr>
                  <a:spLocks/>
                </p:cNvSpPr>
                <p:nvPr/>
              </p:nvSpPr>
              <p:spPr bwMode="auto">
                <a:xfrm>
                  <a:off x="-3672" y="3276"/>
                  <a:ext cx="6" cy="2"/>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0"/>
                        <a:pt x="0" y="1"/>
                        <a:pt x="0" y="1"/>
                      </a:cubicBezTo>
                      <a:cubicBezTo>
                        <a:pt x="2" y="1"/>
                        <a:pt x="2" y="1"/>
                        <a:pt x="2"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4" name="Freeform 152"/>
                <p:cNvSpPr>
                  <a:spLocks/>
                </p:cNvSpPr>
                <p:nvPr/>
              </p:nvSpPr>
              <p:spPr bwMode="auto">
                <a:xfrm>
                  <a:off x="-3689" y="3352"/>
                  <a:ext cx="5" cy="0"/>
                </a:xfrm>
                <a:custGeom>
                  <a:avLst/>
                  <a:gdLst/>
                  <a:ahLst/>
                  <a:cxnLst>
                    <a:cxn ang="0">
                      <a:pos x="2" y="0"/>
                    </a:cxn>
                    <a:cxn ang="0">
                      <a:pos x="0" y="0"/>
                    </a:cxn>
                    <a:cxn ang="0">
                      <a:pos x="0" y="0"/>
                    </a:cxn>
                    <a:cxn ang="0">
                      <a:pos x="2" y="0"/>
                    </a:cxn>
                    <a:cxn ang="0">
                      <a:pos x="2" y="0"/>
                    </a:cxn>
                  </a:cxnLst>
                  <a:rect l="0" t="0" r="r" b="b"/>
                  <a:pathLst>
                    <a:path w="2">
                      <a:moveTo>
                        <a:pt x="2" y="0"/>
                      </a:moveTo>
                      <a:cubicBezTo>
                        <a:pt x="0" y="0"/>
                        <a:pt x="0" y="0"/>
                        <a:pt x="0" y="0"/>
                      </a:cubicBezTo>
                      <a:cubicBezTo>
                        <a:pt x="0" y="0"/>
                        <a:pt x="0" y="0"/>
                        <a:pt x="0" y="0"/>
                      </a:cubicBezTo>
                      <a:cubicBezTo>
                        <a:pt x="2" y="0"/>
                        <a:pt x="2" y="0"/>
                        <a:pt x="2" y="0"/>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5" name="Freeform 153"/>
                <p:cNvSpPr>
                  <a:spLocks/>
                </p:cNvSpPr>
                <p:nvPr/>
              </p:nvSpPr>
              <p:spPr bwMode="auto">
                <a:xfrm>
                  <a:off x="-3607" y="2498"/>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6" name="Freeform 154"/>
                <p:cNvSpPr>
                  <a:spLocks/>
                </p:cNvSpPr>
                <p:nvPr/>
              </p:nvSpPr>
              <p:spPr bwMode="auto">
                <a:xfrm>
                  <a:off x="-3583"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7" name="Freeform 155"/>
                <p:cNvSpPr>
                  <a:spLocks noEditPoints="1"/>
                </p:cNvSpPr>
                <p:nvPr/>
              </p:nvSpPr>
              <p:spPr bwMode="auto">
                <a:xfrm>
                  <a:off x="-3395" y="1987"/>
                  <a:ext cx="44" cy="270"/>
                </a:xfrm>
                <a:custGeom>
                  <a:avLst/>
                  <a:gdLst/>
                  <a:ahLst/>
                  <a:cxnLst>
                    <a:cxn ang="0">
                      <a:pos x="3" y="101"/>
                    </a:cxn>
                    <a:cxn ang="0">
                      <a:pos x="1" y="101"/>
                    </a:cxn>
                    <a:cxn ang="0">
                      <a:pos x="0" y="114"/>
                    </a:cxn>
                    <a:cxn ang="0">
                      <a:pos x="2" y="114"/>
                    </a:cxn>
                    <a:cxn ang="0">
                      <a:pos x="3" y="101"/>
                    </a:cxn>
                    <a:cxn ang="0">
                      <a:pos x="19" y="0"/>
                    </a:cxn>
                    <a:cxn ang="0">
                      <a:pos x="17" y="0"/>
                    </a:cxn>
                    <a:cxn ang="0">
                      <a:pos x="17" y="2"/>
                    </a:cxn>
                    <a:cxn ang="0">
                      <a:pos x="17" y="2"/>
                    </a:cxn>
                    <a:cxn ang="0">
                      <a:pos x="16" y="10"/>
                    </a:cxn>
                    <a:cxn ang="0">
                      <a:pos x="13" y="25"/>
                    </a:cxn>
                    <a:cxn ang="0">
                      <a:pos x="1" y="100"/>
                    </a:cxn>
                    <a:cxn ang="0">
                      <a:pos x="3" y="100"/>
                    </a:cxn>
                    <a:cxn ang="0">
                      <a:pos x="15" y="25"/>
                    </a:cxn>
                    <a:cxn ang="0">
                      <a:pos x="19" y="2"/>
                    </a:cxn>
                    <a:cxn ang="0">
                      <a:pos x="19" y="2"/>
                    </a:cxn>
                    <a:cxn ang="0">
                      <a:pos x="19" y="2"/>
                    </a:cxn>
                    <a:cxn ang="0">
                      <a:pos x="19" y="0"/>
                    </a:cxn>
                  </a:cxnLst>
                  <a:rect l="0" t="0" r="r" b="b"/>
                  <a:pathLst>
                    <a:path w="19" h="114">
                      <a:moveTo>
                        <a:pt x="3" y="101"/>
                      </a:moveTo>
                      <a:cubicBezTo>
                        <a:pt x="1" y="101"/>
                        <a:pt x="1" y="101"/>
                        <a:pt x="1" y="101"/>
                      </a:cubicBezTo>
                      <a:cubicBezTo>
                        <a:pt x="0" y="105"/>
                        <a:pt x="0" y="109"/>
                        <a:pt x="0" y="114"/>
                      </a:cubicBezTo>
                      <a:cubicBezTo>
                        <a:pt x="2" y="114"/>
                        <a:pt x="2" y="114"/>
                        <a:pt x="2" y="114"/>
                      </a:cubicBezTo>
                      <a:cubicBezTo>
                        <a:pt x="2" y="109"/>
                        <a:pt x="2" y="105"/>
                        <a:pt x="3" y="101"/>
                      </a:cubicBezTo>
                      <a:moveTo>
                        <a:pt x="19" y="0"/>
                      </a:moveTo>
                      <a:cubicBezTo>
                        <a:pt x="17" y="0"/>
                        <a:pt x="17" y="0"/>
                        <a:pt x="17" y="0"/>
                      </a:cubicBezTo>
                      <a:cubicBezTo>
                        <a:pt x="17" y="0"/>
                        <a:pt x="17" y="1"/>
                        <a:pt x="17" y="2"/>
                      </a:cubicBezTo>
                      <a:cubicBezTo>
                        <a:pt x="17" y="2"/>
                        <a:pt x="17" y="2"/>
                        <a:pt x="17" y="2"/>
                      </a:cubicBezTo>
                      <a:cubicBezTo>
                        <a:pt x="17" y="2"/>
                        <a:pt x="16" y="5"/>
                        <a:pt x="16" y="10"/>
                      </a:cubicBezTo>
                      <a:cubicBezTo>
                        <a:pt x="15" y="14"/>
                        <a:pt x="14" y="20"/>
                        <a:pt x="13" y="25"/>
                      </a:cubicBezTo>
                      <a:cubicBezTo>
                        <a:pt x="12" y="36"/>
                        <a:pt x="5" y="62"/>
                        <a:pt x="1" y="100"/>
                      </a:cubicBezTo>
                      <a:cubicBezTo>
                        <a:pt x="3" y="100"/>
                        <a:pt x="3" y="100"/>
                        <a:pt x="3" y="100"/>
                      </a:cubicBezTo>
                      <a:cubicBezTo>
                        <a:pt x="7" y="63"/>
                        <a:pt x="14" y="36"/>
                        <a:pt x="15" y="25"/>
                      </a:cubicBezTo>
                      <a:cubicBezTo>
                        <a:pt x="17" y="15"/>
                        <a:pt x="19" y="2"/>
                        <a:pt x="19" y="2"/>
                      </a:cubicBezTo>
                      <a:cubicBezTo>
                        <a:pt x="19" y="2"/>
                        <a:pt x="19" y="2"/>
                        <a:pt x="19" y="2"/>
                      </a:cubicBezTo>
                      <a:cubicBezTo>
                        <a:pt x="19" y="2"/>
                        <a:pt x="19" y="2"/>
                        <a:pt x="19" y="2"/>
                      </a:cubicBezTo>
                      <a:cubicBezTo>
                        <a:pt x="19" y="1"/>
                        <a:pt x="19" y="0"/>
                        <a:pt x="19"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8" name="Freeform 156"/>
                <p:cNvSpPr>
                  <a:spLocks/>
                </p:cNvSpPr>
                <p:nvPr/>
              </p:nvSpPr>
              <p:spPr bwMode="auto">
                <a:xfrm>
                  <a:off x="-3393" y="2222"/>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9" name="Freeform 157"/>
                <p:cNvSpPr>
                  <a:spLocks noEditPoints="1"/>
                </p:cNvSpPr>
                <p:nvPr/>
              </p:nvSpPr>
              <p:spPr bwMode="auto">
                <a:xfrm>
                  <a:off x="-3355" y="1522"/>
                  <a:ext cx="118" cy="462"/>
                </a:xfrm>
                <a:custGeom>
                  <a:avLst/>
                  <a:gdLst/>
                  <a:ahLst/>
                  <a:cxnLst>
                    <a:cxn ang="0">
                      <a:pos x="12" y="99"/>
                    </a:cxn>
                    <a:cxn ang="0">
                      <a:pos x="9" y="99"/>
                    </a:cxn>
                    <a:cxn ang="0">
                      <a:pos x="0" y="195"/>
                    </a:cxn>
                    <a:cxn ang="0">
                      <a:pos x="2" y="195"/>
                    </a:cxn>
                    <a:cxn ang="0">
                      <a:pos x="12" y="99"/>
                    </a:cxn>
                    <a:cxn ang="0">
                      <a:pos x="19" y="68"/>
                    </a:cxn>
                    <a:cxn ang="0">
                      <a:pos x="17" y="68"/>
                    </a:cxn>
                    <a:cxn ang="0">
                      <a:pos x="10" y="98"/>
                    </a:cxn>
                    <a:cxn ang="0">
                      <a:pos x="12" y="98"/>
                    </a:cxn>
                    <a:cxn ang="0">
                      <a:pos x="19" y="68"/>
                    </a:cxn>
                    <a:cxn ang="0">
                      <a:pos x="48" y="0"/>
                    </a:cxn>
                    <a:cxn ang="0">
                      <a:pos x="48" y="0"/>
                    </a:cxn>
                    <a:cxn ang="0">
                      <a:pos x="17" y="67"/>
                    </a:cxn>
                    <a:cxn ang="0">
                      <a:pos x="19" y="67"/>
                    </a:cxn>
                    <a:cxn ang="0">
                      <a:pos x="26" y="47"/>
                    </a:cxn>
                    <a:cxn ang="0">
                      <a:pos x="42" y="12"/>
                    </a:cxn>
                    <a:cxn ang="0">
                      <a:pos x="48" y="4"/>
                    </a:cxn>
                    <a:cxn ang="0">
                      <a:pos x="49" y="2"/>
                    </a:cxn>
                    <a:cxn ang="0">
                      <a:pos x="50" y="2"/>
                    </a:cxn>
                    <a:cxn ang="0">
                      <a:pos x="48" y="0"/>
                    </a:cxn>
                  </a:cxnLst>
                  <a:rect l="0" t="0" r="r" b="b"/>
                  <a:pathLst>
                    <a:path w="50" h="195">
                      <a:moveTo>
                        <a:pt x="12" y="99"/>
                      </a:moveTo>
                      <a:cubicBezTo>
                        <a:pt x="9" y="99"/>
                        <a:pt x="9" y="99"/>
                        <a:pt x="9" y="99"/>
                      </a:cubicBezTo>
                      <a:cubicBezTo>
                        <a:pt x="4" y="125"/>
                        <a:pt x="0" y="157"/>
                        <a:pt x="0" y="195"/>
                      </a:cubicBezTo>
                      <a:cubicBezTo>
                        <a:pt x="2" y="195"/>
                        <a:pt x="2" y="195"/>
                        <a:pt x="2" y="195"/>
                      </a:cubicBezTo>
                      <a:cubicBezTo>
                        <a:pt x="2" y="157"/>
                        <a:pt x="6" y="125"/>
                        <a:pt x="12" y="99"/>
                      </a:cubicBezTo>
                      <a:moveTo>
                        <a:pt x="19" y="68"/>
                      </a:moveTo>
                      <a:cubicBezTo>
                        <a:pt x="17" y="68"/>
                        <a:pt x="17" y="68"/>
                        <a:pt x="17" y="68"/>
                      </a:cubicBezTo>
                      <a:cubicBezTo>
                        <a:pt x="14" y="77"/>
                        <a:pt x="12" y="87"/>
                        <a:pt x="10" y="98"/>
                      </a:cubicBezTo>
                      <a:cubicBezTo>
                        <a:pt x="12" y="98"/>
                        <a:pt x="12" y="98"/>
                        <a:pt x="12" y="98"/>
                      </a:cubicBezTo>
                      <a:cubicBezTo>
                        <a:pt x="14" y="87"/>
                        <a:pt x="16" y="77"/>
                        <a:pt x="19" y="68"/>
                      </a:cubicBezTo>
                      <a:moveTo>
                        <a:pt x="48" y="0"/>
                      </a:moveTo>
                      <a:cubicBezTo>
                        <a:pt x="48" y="0"/>
                        <a:pt x="48" y="0"/>
                        <a:pt x="48" y="0"/>
                      </a:cubicBezTo>
                      <a:cubicBezTo>
                        <a:pt x="48" y="0"/>
                        <a:pt x="31" y="21"/>
                        <a:pt x="17" y="67"/>
                      </a:cubicBezTo>
                      <a:cubicBezTo>
                        <a:pt x="19" y="67"/>
                        <a:pt x="19" y="67"/>
                        <a:pt x="19" y="67"/>
                      </a:cubicBezTo>
                      <a:cubicBezTo>
                        <a:pt x="22" y="60"/>
                        <a:pt x="24" y="53"/>
                        <a:pt x="26" y="47"/>
                      </a:cubicBezTo>
                      <a:cubicBezTo>
                        <a:pt x="32" y="31"/>
                        <a:pt x="38" y="20"/>
                        <a:pt x="42" y="12"/>
                      </a:cubicBezTo>
                      <a:cubicBezTo>
                        <a:pt x="45" y="9"/>
                        <a:pt x="46" y="6"/>
                        <a:pt x="48" y="4"/>
                      </a:cubicBezTo>
                      <a:cubicBezTo>
                        <a:pt x="48" y="3"/>
                        <a:pt x="49" y="3"/>
                        <a:pt x="49" y="2"/>
                      </a:cubicBezTo>
                      <a:cubicBezTo>
                        <a:pt x="50" y="2"/>
                        <a:pt x="50" y="2"/>
                        <a:pt x="50" y="2"/>
                      </a:cubicBezTo>
                      <a:cubicBezTo>
                        <a:pt x="48" y="0"/>
                        <a:pt x="48" y="0"/>
                        <a:pt x="4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0" name="Freeform 158"/>
                <p:cNvSpPr>
                  <a:spLocks/>
                </p:cNvSpPr>
                <p:nvPr/>
              </p:nvSpPr>
              <p:spPr bwMode="auto">
                <a:xfrm>
                  <a:off x="-3334" y="1754"/>
                  <a:ext cx="8"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1" name="Freeform 159"/>
                <p:cNvSpPr>
                  <a:spLocks/>
                </p:cNvSpPr>
                <p:nvPr/>
              </p:nvSpPr>
              <p:spPr bwMode="auto">
                <a:xfrm>
                  <a:off x="-3314" y="1682"/>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2" name="Freeform 160"/>
                <p:cNvSpPr>
                  <a:spLocks noEditPoints="1"/>
                </p:cNvSpPr>
                <p:nvPr/>
              </p:nvSpPr>
              <p:spPr bwMode="auto">
                <a:xfrm>
                  <a:off x="-3557" y="2260"/>
                  <a:ext cx="167" cy="1016"/>
                </a:xfrm>
                <a:custGeom>
                  <a:avLst/>
                  <a:gdLst/>
                  <a:ahLst/>
                  <a:cxnLst>
                    <a:cxn ang="0">
                      <a:pos x="28" y="343"/>
                    </a:cxn>
                    <a:cxn ang="0">
                      <a:pos x="26" y="343"/>
                    </a:cxn>
                    <a:cxn ang="0">
                      <a:pos x="0" y="429"/>
                    </a:cxn>
                    <a:cxn ang="0">
                      <a:pos x="2" y="429"/>
                    </a:cxn>
                    <a:cxn ang="0">
                      <a:pos x="28" y="343"/>
                    </a:cxn>
                    <a:cxn ang="0">
                      <a:pos x="54" y="255"/>
                    </a:cxn>
                    <a:cxn ang="0">
                      <a:pos x="52" y="255"/>
                    </a:cxn>
                    <a:cxn ang="0">
                      <a:pos x="48" y="267"/>
                    </a:cxn>
                    <a:cxn ang="0">
                      <a:pos x="35" y="312"/>
                    </a:cxn>
                    <a:cxn ang="0">
                      <a:pos x="30" y="324"/>
                    </a:cxn>
                    <a:cxn ang="0">
                      <a:pos x="29" y="329"/>
                    </a:cxn>
                    <a:cxn ang="0">
                      <a:pos x="29" y="329"/>
                    </a:cxn>
                    <a:cxn ang="0">
                      <a:pos x="29" y="329"/>
                    </a:cxn>
                    <a:cxn ang="0">
                      <a:pos x="26" y="342"/>
                    </a:cxn>
                    <a:cxn ang="0">
                      <a:pos x="28" y="342"/>
                    </a:cxn>
                    <a:cxn ang="0">
                      <a:pos x="31" y="329"/>
                    </a:cxn>
                    <a:cxn ang="0">
                      <a:pos x="31" y="329"/>
                    </a:cxn>
                    <a:cxn ang="0">
                      <a:pos x="54" y="255"/>
                    </a:cxn>
                    <a:cxn ang="0">
                      <a:pos x="59" y="233"/>
                    </a:cxn>
                    <a:cxn ang="0">
                      <a:pos x="57" y="233"/>
                    </a:cxn>
                    <a:cxn ang="0">
                      <a:pos x="52" y="254"/>
                    </a:cxn>
                    <a:cxn ang="0">
                      <a:pos x="54" y="254"/>
                    </a:cxn>
                    <a:cxn ang="0">
                      <a:pos x="59" y="233"/>
                    </a:cxn>
                    <a:cxn ang="0">
                      <a:pos x="68" y="102"/>
                    </a:cxn>
                    <a:cxn ang="0">
                      <a:pos x="66" y="102"/>
                    </a:cxn>
                    <a:cxn ang="0">
                      <a:pos x="67" y="110"/>
                    </a:cxn>
                    <a:cxn ang="0">
                      <a:pos x="68" y="136"/>
                    </a:cxn>
                    <a:cxn ang="0">
                      <a:pos x="57" y="232"/>
                    </a:cxn>
                    <a:cxn ang="0">
                      <a:pos x="59" y="232"/>
                    </a:cxn>
                    <a:cxn ang="0">
                      <a:pos x="70" y="136"/>
                    </a:cxn>
                    <a:cxn ang="0">
                      <a:pos x="69" y="110"/>
                    </a:cxn>
                    <a:cxn ang="0">
                      <a:pos x="68" y="102"/>
                    </a:cxn>
                    <a:cxn ang="0">
                      <a:pos x="70" y="0"/>
                    </a:cxn>
                    <a:cxn ang="0">
                      <a:pos x="68" y="0"/>
                    </a:cxn>
                    <a:cxn ang="0">
                      <a:pos x="65" y="58"/>
                    </a:cxn>
                    <a:cxn ang="0">
                      <a:pos x="66" y="101"/>
                    </a:cxn>
                    <a:cxn ang="0">
                      <a:pos x="68" y="101"/>
                    </a:cxn>
                    <a:cxn ang="0">
                      <a:pos x="67" y="58"/>
                    </a:cxn>
                    <a:cxn ang="0">
                      <a:pos x="70" y="0"/>
                    </a:cxn>
                  </a:cxnLst>
                  <a:rect l="0" t="0" r="r" b="b"/>
                  <a:pathLst>
                    <a:path w="70" h="429">
                      <a:moveTo>
                        <a:pt x="28" y="343"/>
                      </a:moveTo>
                      <a:cubicBezTo>
                        <a:pt x="26" y="343"/>
                        <a:pt x="26" y="343"/>
                        <a:pt x="26" y="343"/>
                      </a:cubicBezTo>
                      <a:cubicBezTo>
                        <a:pt x="18" y="376"/>
                        <a:pt x="9" y="405"/>
                        <a:pt x="0" y="429"/>
                      </a:cubicBezTo>
                      <a:cubicBezTo>
                        <a:pt x="2" y="429"/>
                        <a:pt x="2" y="429"/>
                        <a:pt x="2" y="429"/>
                      </a:cubicBezTo>
                      <a:cubicBezTo>
                        <a:pt x="11" y="405"/>
                        <a:pt x="20" y="376"/>
                        <a:pt x="28" y="343"/>
                      </a:cubicBezTo>
                      <a:moveTo>
                        <a:pt x="54" y="255"/>
                      </a:moveTo>
                      <a:cubicBezTo>
                        <a:pt x="52" y="255"/>
                        <a:pt x="52" y="255"/>
                        <a:pt x="52" y="255"/>
                      </a:cubicBezTo>
                      <a:cubicBezTo>
                        <a:pt x="51" y="259"/>
                        <a:pt x="49" y="263"/>
                        <a:pt x="48" y="267"/>
                      </a:cubicBezTo>
                      <a:cubicBezTo>
                        <a:pt x="43" y="286"/>
                        <a:pt x="39" y="301"/>
                        <a:pt x="35" y="312"/>
                      </a:cubicBezTo>
                      <a:cubicBezTo>
                        <a:pt x="33" y="317"/>
                        <a:pt x="31" y="321"/>
                        <a:pt x="30" y="324"/>
                      </a:cubicBezTo>
                      <a:cubicBezTo>
                        <a:pt x="29" y="327"/>
                        <a:pt x="29" y="329"/>
                        <a:pt x="29" y="329"/>
                      </a:cubicBezTo>
                      <a:cubicBezTo>
                        <a:pt x="29" y="329"/>
                        <a:pt x="29" y="329"/>
                        <a:pt x="29" y="329"/>
                      </a:cubicBezTo>
                      <a:cubicBezTo>
                        <a:pt x="29" y="329"/>
                        <a:pt x="29" y="329"/>
                        <a:pt x="29" y="329"/>
                      </a:cubicBezTo>
                      <a:cubicBezTo>
                        <a:pt x="28" y="333"/>
                        <a:pt x="27" y="338"/>
                        <a:pt x="26" y="342"/>
                      </a:cubicBezTo>
                      <a:cubicBezTo>
                        <a:pt x="28" y="342"/>
                        <a:pt x="28" y="342"/>
                        <a:pt x="28" y="342"/>
                      </a:cubicBezTo>
                      <a:cubicBezTo>
                        <a:pt x="29" y="338"/>
                        <a:pt x="30" y="334"/>
                        <a:pt x="31" y="329"/>
                      </a:cubicBezTo>
                      <a:cubicBezTo>
                        <a:pt x="31" y="329"/>
                        <a:pt x="31" y="329"/>
                        <a:pt x="31" y="329"/>
                      </a:cubicBezTo>
                      <a:cubicBezTo>
                        <a:pt x="32" y="327"/>
                        <a:pt x="43" y="297"/>
                        <a:pt x="54" y="255"/>
                      </a:cubicBezTo>
                      <a:moveTo>
                        <a:pt x="59" y="233"/>
                      </a:moveTo>
                      <a:cubicBezTo>
                        <a:pt x="57" y="233"/>
                        <a:pt x="57" y="233"/>
                        <a:pt x="57" y="233"/>
                      </a:cubicBezTo>
                      <a:cubicBezTo>
                        <a:pt x="55" y="240"/>
                        <a:pt x="53" y="247"/>
                        <a:pt x="52" y="254"/>
                      </a:cubicBezTo>
                      <a:cubicBezTo>
                        <a:pt x="54" y="254"/>
                        <a:pt x="54" y="254"/>
                        <a:pt x="54" y="254"/>
                      </a:cubicBezTo>
                      <a:cubicBezTo>
                        <a:pt x="56" y="247"/>
                        <a:pt x="57" y="240"/>
                        <a:pt x="59" y="233"/>
                      </a:cubicBezTo>
                      <a:moveTo>
                        <a:pt x="68" y="102"/>
                      </a:moveTo>
                      <a:cubicBezTo>
                        <a:pt x="66" y="102"/>
                        <a:pt x="66" y="102"/>
                        <a:pt x="66" y="102"/>
                      </a:cubicBezTo>
                      <a:cubicBezTo>
                        <a:pt x="67" y="105"/>
                        <a:pt x="67" y="107"/>
                        <a:pt x="67" y="110"/>
                      </a:cubicBezTo>
                      <a:cubicBezTo>
                        <a:pt x="68" y="118"/>
                        <a:pt x="68" y="127"/>
                        <a:pt x="68" y="136"/>
                      </a:cubicBezTo>
                      <a:cubicBezTo>
                        <a:pt x="68" y="169"/>
                        <a:pt x="63" y="202"/>
                        <a:pt x="57" y="232"/>
                      </a:cubicBezTo>
                      <a:cubicBezTo>
                        <a:pt x="59" y="232"/>
                        <a:pt x="59" y="232"/>
                        <a:pt x="59" y="232"/>
                      </a:cubicBezTo>
                      <a:cubicBezTo>
                        <a:pt x="65" y="202"/>
                        <a:pt x="70" y="169"/>
                        <a:pt x="70" y="136"/>
                      </a:cubicBezTo>
                      <a:cubicBezTo>
                        <a:pt x="70" y="127"/>
                        <a:pt x="70" y="118"/>
                        <a:pt x="69" y="110"/>
                      </a:cubicBezTo>
                      <a:cubicBezTo>
                        <a:pt x="69" y="107"/>
                        <a:pt x="69" y="105"/>
                        <a:pt x="68" y="102"/>
                      </a:cubicBezTo>
                      <a:moveTo>
                        <a:pt x="70" y="0"/>
                      </a:moveTo>
                      <a:cubicBezTo>
                        <a:pt x="68" y="0"/>
                        <a:pt x="68" y="0"/>
                        <a:pt x="68" y="0"/>
                      </a:cubicBezTo>
                      <a:cubicBezTo>
                        <a:pt x="66" y="17"/>
                        <a:pt x="65" y="37"/>
                        <a:pt x="65" y="58"/>
                      </a:cubicBezTo>
                      <a:cubicBezTo>
                        <a:pt x="65" y="72"/>
                        <a:pt x="65" y="86"/>
                        <a:pt x="66" y="101"/>
                      </a:cubicBezTo>
                      <a:cubicBezTo>
                        <a:pt x="68" y="101"/>
                        <a:pt x="68" y="101"/>
                        <a:pt x="68" y="101"/>
                      </a:cubicBezTo>
                      <a:cubicBezTo>
                        <a:pt x="67" y="86"/>
                        <a:pt x="67" y="72"/>
                        <a:pt x="67" y="58"/>
                      </a:cubicBezTo>
                      <a:cubicBezTo>
                        <a:pt x="67" y="37"/>
                        <a:pt x="68" y="17"/>
                        <a:pt x="7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3" name="Freeform 161"/>
                <p:cNvSpPr>
                  <a:spLocks/>
                </p:cNvSpPr>
                <p:nvPr/>
              </p:nvSpPr>
              <p:spPr bwMode="auto">
                <a:xfrm>
                  <a:off x="-3495" y="307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4" name="Freeform 162"/>
                <p:cNvSpPr>
                  <a:spLocks/>
                </p:cNvSpPr>
                <p:nvPr/>
              </p:nvSpPr>
              <p:spPr bwMode="auto">
                <a:xfrm>
                  <a:off x="-3434" y="2861"/>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5" name="Freeform 163"/>
                <p:cNvSpPr>
                  <a:spLocks noEditPoints="1"/>
                </p:cNvSpPr>
                <p:nvPr/>
              </p:nvSpPr>
              <p:spPr bwMode="auto">
                <a:xfrm>
                  <a:off x="-3630" y="3278"/>
                  <a:ext cx="76" cy="155"/>
                </a:xfrm>
                <a:custGeom>
                  <a:avLst/>
                  <a:gdLst/>
                  <a:ahLst/>
                  <a:cxnLst>
                    <a:cxn ang="0">
                      <a:pos x="19" y="31"/>
                    </a:cxn>
                    <a:cxn ang="0">
                      <a:pos x="17" y="31"/>
                    </a:cxn>
                    <a:cxn ang="0">
                      <a:pos x="7" y="52"/>
                    </a:cxn>
                    <a:cxn ang="0">
                      <a:pos x="2" y="61"/>
                    </a:cxn>
                    <a:cxn ang="0">
                      <a:pos x="0" y="64"/>
                    </a:cxn>
                    <a:cxn ang="0">
                      <a:pos x="2" y="65"/>
                    </a:cxn>
                    <a:cxn ang="0">
                      <a:pos x="19" y="31"/>
                    </a:cxn>
                    <a:cxn ang="0">
                      <a:pos x="32" y="0"/>
                    </a:cxn>
                    <a:cxn ang="0">
                      <a:pos x="30" y="0"/>
                    </a:cxn>
                    <a:cxn ang="0">
                      <a:pos x="23" y="18"/>
                    </a:cxn>
                    <a:cxn ang="0">
                      <a:pos x="17" y="31"/>
                    </a:cxn>
                    <a:cxn ang="0">
                      <a:pos x="19" y="31"/>
                    </a:cxn>
                    <a:cxn ang="0">
                      <a:pos x="32" y="0"/>
                    </a:cxn>
                  </a:cxnLst>
                  <a:rect l="0" t="0" r="r" b="b"/>
                  <a:pathLst>
                    <a:path w="32" h="65">
                      <a:moveTo>
                        <a:pt x="19" y="31"/>
                      </a:moveTo>
                      <a:cubicBezTo>
                        <a:pt x="17" y="31"/>
                        <a:pt x="17" y="31"/>
                        <a:pt x="17" y="31"/>
                      </a:cubicBezTo>
                      <a:cubicBezTo>
                        <a:pt x="13" y="40"/>
                        <a:pt x="9" y="47"/>
                        <a:pt x="7" y="52"/>
                      </a:cubicBezTo>
                      <a:cubicBezTo>
                        <a:pt x="5" y="56"/>
                        <a:pt x="3" y="59"/>
                        <a:pt x="2" y="61"/>
                      </a:cubicBezTo>
                      <a:cubicBezTo>
                        <a:pt x="1" y="63"/>
                        <a:pt x="0" y="64"/>
                        <a:pt x="0" y="64"/>
                      </a:cubicBezTo>
                      <a:cubicBezTo>
                        <a:pt x="2" y="65"/>
                        <a:pt x="2" y="65"/>
                        <a:pt x="2" y="65"/>
                      </a:cubicBezTo>
                      <a:cubicBezTo>
                        <a:pt x="2" y="65"/>
                        <a:pt x="9" y="53"/>
                        <a:pt x="19" y="31"/>
                      </a:cubicBezTo>
                      <a:moveTo>
                        <a:pt x="32" y="0"/>
                      </a:moveTo>
                      <a:cubicBezTo>
                        <a:pt x="30" y="0"/>
                        <a:pt x="30" y="0"/>
                        <a:pt x="30" y="0"/>
                      </a:cubicBezTo>
                      <a:cubicBezTo>
                        <a:pt x="28" y="7"/>
                        <a:pt x="25" y="13"/>
                        <a:pt x="23" y="18"/>
                      </a:cubicBezTo>
                      <a:cubicBezTo>
                        <a:pt x="21" y="23"/>
                        <a:pt x="19" y="27"/>
                        <a:pt x="17" y="31"/>
                      </a:cubicBezTo>
                      <a:cubicBezTo>
                        <a:pt x="19" y="31"/>
                        <a:pt x="19" y="31"/>
                        <a:pt x="19" y="31"/>
                      </a:cubicBezTo>
                      <a:cubicBezTo>
                        <a:pt x="23" y="22"/>
                        <a:pt x="28" y="12"/>
                        <a:pt x="3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6" name="Freeform 164"/>
                <p:cNvSpPr>
                  <a:spLocks/>
                </p:cNvSpPr>
                <p:nvPr/>
              </p:nvSpPr>
              <p:spPr bwMode="auto">
                <a:xfrm>
                  <a:off x="-3422" y="2810"/>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7" name="Freeform 165"/>
                <p:cNvSpPr>
                  <a:spLocks/>
                </p:cNvSpPr>
                <p:nvPr/>
              </p:nvSpPr>
              <p:spPr bwMode="auto">
                <a:xfrm>
                  <a:off x="-3558" y="3276"/>
                  <a:ext cx="8" cy="2"/>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0"/>
                        <a:pt x="0" y="1"/>
                        <a:pt x="0" y="1"/>
                      </a:cubicBezTo>
                      <a:cubicBezTo>
                        <a:pt x="2" y="1"/>
                        <a:pt x="2" y="1"/>
                        <a:pt x="2"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8" name="Freeform 166"/>
                <p:cNvSpPr>
                  <a:spLocks/>
                </p:cNvSpPr>
                <p:nvPr/>
              </p:nvSpPr>
              <p:spPr bwMode="auto">
                <a:xfrm>
                  <a:off x="-3589" y="3352"/>
                  <a:ext cx="5" cy="0"/>
                </a:xfrm>
                <a:custGeom>
                  <a:avLst/>
                  <a:gdLst/>
                  <a:ahLst/>
                  <a:cxnLst>
                    <a:cxn ang="0">
                      <a:pos x="2" y="0"/>
                    </a:cxn>
                    <a:cxn ang="0">
                      <a:pos x="0" y="0"/>
                    </a:cxn>
                    <a:cxn ang="0">
                      <a:pos x="0" y="0"/>
                    </a:cxn>
                    <a:cxn ang="0">
                      <a:pos x="2" y="0"/>
                    </a:cxn>
                    <a:cxn ang="0">
                      <a:pos x="2" y="0"/>
                    </a:cxn>
                  </a:cxnLst>
                  <a:rect l="0" t="0" r="r" b="b"/>
                  <a:pathLst>
                    <a:path w="2">
                      <a:moveTo>
                        <a:pt x="2" y="0"/>
                      </a:moveTo>
                      <a:cubicBezTo>
                        <a:pt x="0" y="0"/>
                        <a:pt x="0" y="0"/>
                        <a:pt x="0" y="0"/>
                      </a:cubicBezTo>
                      <a:cubicBezTo>
                        <a:pt x="0" y="0"/>
                        <a:pt x="0" y="0"/>
                        <a:pt x="0" y="0"/>
                      </a:cubicBezTo>
                      <a:cubicBezTo>
                        <a:pt x="2" y="0"/>
                        <a:pt x="2" y="0"/>
                        <a:pt x="2" y="0"/>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9" name="Freeform 167"/>
                <p:cNvSpPr>
                  <a:spLocks/>
                </p:cNvSpPr>
                <p:nvPr/>
              </p:nvSpPr>
              <p:spPr bwMode="auto">
                <a:xfrm>
                  <a:off x="-3401" y="2498"/>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20" name="Freeform 168"/>
                <p:cNvSpPr>
                  <a:spLocks/>
                </p:cNvSpPr>
                <p:nvPr/>
              </p:nvSpPr>
              <p:spPr bwMode="auto">
                <a:xfrm>
                  <a:off x="-3395"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21" name="Freeform 169"/>
                <p:cNvSpPr>
                  <a:spLocks/>
                </p:cNvSpPr>
                <p:nvPr/>
              </p:nvSpPr>
              <p:spPr bwMode="auto">
                <a:xfrm>
                  <a:off x="-3200" y="1987"/>
                  <a:ext cx="3" cy="270"/>
                </a:xfrm>
                <a:custGeom>
                  <a:avLst/>
                  <a:gdLst/>
                  <a:ahLst/>
                  <a:cxnLst>
                    <a:cxn ang="0">
                      <a:pos x="3" y="0"/>
                    </a:cxn>
                    <a:cxn ang="0">
                      <a:pos x="0" y="0"/>
                    </a:cxn>
                    <a:cxn ang="0">
                      <a:pos x="0" y="270"/>
                    </a:cxn>
                    <a:cxn ang="0">
                      <a:pos x="3" y="270"/>
                    </a:cxn>
                    <a:cxn ang="0">
                      <a:pos x="3" y="240"/>
                    </a:cxn>
                    <a:cxn ang="0">
                      <a:pos x="0" y="240"/>
                    </a:cxn>
                    <a:cxn ang="0">
                      <a:pos x="0" y="237"/>
                    </a:cxn>
                    <a:cxn ang="0">
                      <a:pos x="3" y="237"/>
                    </a:cxn>
                    <a:cxn ang="0">
                      <a:pos x="3" y="0"/>
                    </a:cxn>
                    <a:cxn ang="0">
                      <a:pos x="3" y="0"/>
                    </a:cxn>
                  </a:cxnLst>
                  <a:rect l="0" t="0" r="r" b="b"/>
                  <a:pathLst>
                    <a:path w="3" h="270">
                      <a:moveTo>
                        <a:pt x="3" y="0"/>
                      </a:moveTo>
                      <a:lnTo>
                        <a:pt x="0" y="0"/>
                      </a:lnTo>
                      <a:lnTo>
                        <a:pt x="0" y="270"/>
                      </a:lnTo>
                      <a:lnTo>
                        <a:pt x="3" y="270"/>
                      </a:lnTo>
                      <a:lnTo>
                        <a:pt x="3" y="240"/>
                      </a:lnTo>
                      <a:lnTo>
                        <a:pt x="0" y="240"/>
                      </a:lnTo>
                      <a:lnTo>
                        <a:pt x="0" y="237"/>
                      </a:lnTo>
                      <a:lnTo>
                        <a:pt x="3" y="237"/>
                      </a:lnTo>
                      <a:lnTo>
                        <a:pt x="3" y="0"/>
                      </a:lnTo>
                      <a:lnTo>
                        <a:pt x="3"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22" name="Freeform 170"/>
                <p:cNvSpPr>
                  <a:spLocks/>
                </p:cNvSpPr>
                <p:nvPr/>
              </p:nvSpPr>
              <p:spPr bwMode="auto">
                <a:xfrm>
                  <a:off x="-3200" y="2222"/>
                  <a:ext cx="3" cy="3"/>
                </a:xfrm>
                <a:custGeom>
                  <a:avLst/>
                  <a:gdLst/>
                  <a:ahLst/>
                  <a:cxnLst>
                    <a:cxn ang="0">
                      <a:pos x="3" y="0"/>
                    </a:cxn>
                    <a:cxn ang="0">
                      <a:pos x="0" y="0"/>
                    </a:cxn>
                    <a:cxn ang="0">
                      <a:pos x="0" y="3"/>
                    </a:cxn>
                    <a:cxn ang="0">
                      <a:pos x="3" y="3"/>
                    </a:cxn>
                    <a:cxn ang="0">
                      <a:pos x="3" y="0"/>
                    </a:cxn>
                    <a:cxn ang="0">
                      <a:pos x="3" y="0"/>
                    </a:cxn>
                  </a:cxnLst>
                  <a:rect l="0" t="0" r="r" b="b"/>
                  <a:pathLst>
                    <a:path w="3" h="3">
                      <a:moveTo>
                        <a:pt x="3" y="0"/>
                      </a:moveTo>
                      <a:lnTo>
                        <a:pt x="0" y="0"/>
                      </a:lnTo>
                      <a:lnTo>
                        <a:pt x="0" y="3"/>
                      </a:lnTo>
                      <a:lnTo>
                        <a:pt x="3" y="3"/>
                      </a:lnTo>
                      <a:lnTo>
                        <a:pt x="3" y="0"/>
                      </a:lnTo>
                      <a:lnTo>
                        <a:pt x="3"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23" name="Freeform 171"/>
                <p:cNvSpPr>
                  <a:spLocks noEditPoints="1"/>
                </p:cNvSpPr>
                <p:nvPr/>
              </p:nvSpPr>
              <p:spPr bwMode="auto">
                <a:xfrm>
                  <a:off x="-3203" y="1524"/>
                  <a:ext cx="8" cy="998"/>
                </a:xfrm>
                <a:custGeom>
                  <a:avLst/>
                  <a:gdLst/>
                  <a:ahLst/>
                  <a:cxnLst>
                    <a:cxn ang="0">
                      <a:pos x="7" y="977"/>
                    </a:cxn>
                    <a:cxn ang="0">
                      <a:pos x="5" y="977"/>
                    </a:cxn>
                    <a:cxn ang="0">
                      <a:pos x="5" y="998"/>
                    </a:cxn>
                    <a:cxn ang="0">
                      <a:pos x="7" y="998"/>
                    </a:cxn>
                    <a:cxn ang="0">
                      <a:pos x="7" y="977"/>
                    </a:cxn>
                    <a:cxn ang="0">
                      <a:pos x="7" y="977"/>
                    </a:cxn>
                    <a:cxn ang="0">
                      <a:pos x="5" y="735"/>
                    </a:cxn>
                    <a:cxn ang="0">
                      <a:pos x="2" y="735"/>
                    </a:cxn>
                    <a:cxn ang="0">
                      <a:pos x="5" y="974"/>
                    </a:cxn>
                    <a:cxn ang="0">
                      <a:pos x="7" y="974"/>
                    </a:cxn>
                    <a:cxn ang="0">
                      <a:pos x="5" y="735"/>
                    </a:cxn>
                    <a:cxn ang="0">
                      <a:pos x="5" y="735"/>
                    </a:cxn>
                    <a:cxn ang="0">
                      <a:pos x="2" y="232"/>
                    </a:cxn>
                    <a:cxn ang="0">
                      <a:pos x="0" y="232"/>
                    </a:cxn>
                    <a:cxn ang="0">
                      <a:pos x="2" y="460"/>
                    </a:cxn>
                    <a:cxn ang="0">
                      <a:pos x="2" y="460"/>
                    </a:cxn>
                    <a:cxn ang="0">
                      <a:pos x="2" y="232"/>
                    </a:cxn>
                    <a:cxn ang="0">
                      <a:pos x="2" y="232"/>
                    </a:cxn>
                    <a:cxn ang="0">
                      <a:pos x="2" y="0"/>
                    </a:cxn>
                    <a:cxn ang="0">
                      <a:pos x="0" y="0"/>
                    </a:cxn>
                    <a:cxn ang="0">
                      <a:pos x="0" y="230"/>
                    </a:cxn>
                    <a:cxn ang="0">
                      <a:pos x="2" y="230"/>
                    </a:cxn>
                    <a:cxn ang="0">
                      <a:pos x="2" y="0"/>
                    </a:cxn>
                    <a:cxn ang="0">
                      <a:pos x="2" y="0"/>
                    </a:cxn>
                  </a:cxnLst>
                  <a:rect l="0" t="0" r="r" b="b"/>
                  <a:pathLst>
                    <a:path w="7" h="998">
                      <a:moveTo>
                        <a:pt x="7" y="977"/>
                      </a:moveTo>
                      <a:lnTo>
                        <a:pt x="5" y="977"/>
                      </a:lnTo>
                      <a:lnTo>
                        <a:pt x="5" y="998"/>
                      </a:lnTo>
                      <a:lnTo>
                        <a:pt x="7" y="998"/>
                      </a:lnTo>
                      <a:lnTo>
                        <a:pt x="7" y="977"/>
                      </a:lnTo>
                      <a:lnTo>
                        <a:pt x="7" y="977"/>
                      </a:lnTo>
                      <a:close/>
                      <a:moveTo>
                        <a:pt x="5" y="735"/>
                      </a:moveTo>
                      <a:lnTo>
                        <a:pt x="2" y="735"/>
                      </a:lnTo>
                      <a:lnTo>
                        <a:pt x="5" y="974"/>
                      </a:lnTo>
                      <a:lnTo>
                        <a:pt x="7" y="974"/>
                      </a:lnTo>
                      <a:lnTo>
                        <a:pt x="5" y="735"/>
                      </a:lnTo>
                      <a:lnTo>
                        <a:pt x="5" y="735"/>
                      </a:lnTo>
                      <a:close/>
                      <a:moveTo>
                        <a:pt x="2" y="232"/>
                      </a:moveTo>
                      <a:lnTo>
                        <a:pt x="0" y="232"/>
                      </a:lnTo>
                      <a:lnTo>
                        <a:pt x="2" y="460"/>
                      </a:lnTo>
                      <a:lnTo>
                        <a:pt x="2" y="460"/>
                      </a:lnTo>
                      <a:lnTo>
                        <a:pt x="2" y="232"/>
                      </a:lnTo>
                      <a:lnTo>
                        <a:pt x="2" y="232"/>
                      </a:lnTo>
                      <a:close/>
                      <a:moveTo>
                        <a:pt x="2" y="0"/>
                      </a:moveTo>
                      <a:lnTo>
                        <a:pt x="0" y="0"/>
                      </a:lnTo>
                      <a:lnTo>
                        <a:pt x="0" y="230"/>
                      </a:lnTo>
                      <a:lnTo>
                        <a:pt x="2" y="230"/>
                      </a:lnTo>
                      <a:lnTo>
                        <a:pt x="2" y="0"/>
                      </a:lnTo>
                      <a:lnTo>
                        <a:pt x="2"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24" name="Freeform 172"/>
                <p:cNvSpPr>
                  <a:spLocks/>
                </p:cNvSpPr>
                <p:nvPr/>
              </p:nvSpPr>
              <p:spPr bwMode="auto">
                <a:xfrm>
                  <a:off x="-3203" y="1754"/>
                  <a:ext cx="3" cy="2"/>
                </a:xfrm>
                <a:custGeom>
                  <a:avLst/>
                  <a:gdLst/>
                  <a:ahLst/>
                  <a:cxnLst>
                    <a:cxn ang="0">
                      <a:pos x="2" y="0"/>
                    </a:cxn>
                    <a:cxn ang="0">
                      <a:pos x="0" y="0"/>
                    </a:cxn>
                    <a:cxn ang="0">
                      <a:pos x="0" y="2"/>
                    </a:cxn>
                    <a:cxn ang="0">
                      <a:pos x="2" y="2"/>
                    </a:cxn>
                    <a:cxn ang="0">
                      <a:pos x="2" y="0"/>
                    </a:cxn>
                    <a:cxn ang="0">
                      <a:pos x="2" y="0"/>
                    </a:cxn>
                  </a:cxnLst>
                  <a:rect l="0" t="0" r="r" b="b"/>
                  <a:pathLst>
                    <a:path w="2" h="2">
                      <a:moveTo>
                        <a:pt x="2" y="0"/>
                      </a:moveTo>
                      <a:lnTo>
                        <a:pt x="0" y="0"/>
                      </a:lnTo>
                      <a:lnTo>
                        <a:pt x="0" y="2"/>
                      </a:lnTo>
                      <a:lnTo>
                        <a:pt x="2" y="2"/>
                      </a:lnTo>
                      <a:lnTo>
                        <a:pt x="2" y="0"/>
                      </a:lnTo>
                      <a:lnTo>
                        <a:pt x="2"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25" name="Freeform 173"/>
                <p:cNvSpPr>
                  <a:spLocks/>
                </p:cNvSpPr>
                <p:nvPr/>
              </p:nvSpPr>
              <p:spPr bwMode="auto">
                <a:xfrm>
                  <a:off x="-3197" y="2498"/>
                  <a:ext cx="2" cy="3"/>
                </a:xfrm>
                <a:custGeom>
                  <a:avLst/>
                  <a:gdLst/>
                  <a:ahLst/>
                  <a:cxnLst>
                    <a:cxn ang="0">
                      <a:pos x="2" y="0"/>
                    </a:cxn>
                    <a:cxn ang="0">
                      <a:pos x="0" y="0"/>
                    </a:cxn>
                    <a:cxn ang="0">
                      <a:pos x="0" y="3"/>
                    </a:cxn>
                    <a:cxn ang="0">
                      <a:pos x="2" y="3"/>
                    </a:cxn>
                    <a:cxn ang="0">
                      <a:pos x="2" y="0"/>
                    </a:cxn>
                    <a:cxn ang="0">
                      <a:pos x="2" y="0"/>
                    </a:cxn>
                  </a:cxnLst>
                  <a:rect l="0" t="0" r="r" b="b"/>
                  <a:pathLst>
                    <a:path w="2" h="3">
                      <a:moveTo>
                        <a:pt x="2" y="0"/>
                      </a:moveTo>
                      <a:lnTo>
                        <a:pt x="0" y="0"/>
                      </a:lnTo>
                      <a:lnTo>
                        <a:pt x="0" y="3"/>
                      </a:lnTo>
                      <a:lnTo>
                        <a:pt x="2" y="3"/>
                      </a:lnTo>
                      <a:lnTo>
                        <a:pt x="2" y="0"/>
                      </a:lnTo>
                      <a:lnTo>
                        <a:pt x="2"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26" name="Freeform 174"/>
                <p:cNvSpPr>
                  <a:spLocks/>
                </p:cNvSpPr>
                <p:nvPr/>
              </p:nvSpPr>
              <p:spPr bwMode="auto">
                <a:xfrm>
                  <a:off x="-3200" y="2256"/>
                  <a:ext cx="3" cy="3"/>
                </a:xfrm>
                <a:custGeom>
                  <a:avLst/>
                  <a:gdLst/>
                  <a:ahLst/>
                  <a:cxnLst>
                    <a:cxn ang="0">
                      <a:pos x="3" y="0"/>
                    </a:cxn>
                    <a:cxn ang="0">
                      <a:pos x="0" y="0"/>
                    </a:cxn>
                    <a:cxn ang="0">
                      <a:pos x="0" y="3"/>
                    </a:cxn>
                    <a:cxn ang="0">
                      <a:pos x="3" y="3"/>
                    </a:cxn>
                    <a:cxn ang="0">
                      <a:pos x="3" y="0"/>
                    </a:cxn>
                    <a:cxn ang="0">
                      <a:pos x="3" y="0"/>
                    </a:cxn>
                  </a:cxnLst>
                  <a:rect l="0" t="0" r="r" b="b"/>
                  <a:pathLst>
                    <a:path w="3" h="3">
                      <a:moveTo>
                        <a:pt x="3" y="0"/>
                      </a:moveTo>
                      <a:lnTo>
                        <a:pt x="0" y="0"/>
                      </a:lnTo>
                      <a:lnTo>
                        <a:pt x="0" y="3"/>
                      </a:lnTo>
                      <a:lnTo>
                        <a:pt x="3" y="3"/>
                      </a:lnTo>
                      <a:lnTo>
                        <a:pt x="3" y="0"/>
                      </a:lnTo>
                      <a:lnTo>
                        <a:pt x="3"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27" name="Freeform 175"/>
                <p:cNvSpPr>
                  <a:spLocks noEditPoints="1"/>
                </p:cNvSpPr>
                <p:nvPr/>
              </p:nvSpPr>
              <p:spPr bwMode="auto">
                <a:xfrm>
                  <a:off x="-3161" y="1524"/>
                  <a:ext cx="152" cy="733"/>
                </a:xfrm>
                <a:custGeom>
                  <a:avLst/>
                  <a:gdLst/>
                  <a:ahLst/>
                  <a:cxnLst>
                    <a:cxn ang="0">
                      <a:pos x="50" y="195"/>
                    </a:cxn>
                    <a:cxn ang="0">
                      <a:pos x="48" y="195"/>
                    </a:cxn>
                    <a:cxn ang="0">
                      <a:pos x="62" y="309"/>
                    </a:cxn>
                    <a:cxn ang="0">
                      <a:pos x="64" y="309"/>
                    </a:cxn>
                    <a:cxn ang="0">
                      <a:pos x="50" y="195"/>
                    </a:cxn>
                    <a:cxn ang="0">
                      <a:pos x="29" y="98"/>
                    </a:cxn>
                    <a:cxn ang="0">
                      <a:pos x="27" y="98"/>
                    </a:cxn>
                    <a:cxn ang="0">
                      <a:pos x="48" y="194"/>
                    </a:cxn>
                    <a:cxn ang="0">
                      <a:pos x="50" y="194"/>
                    </a:cxn>
                    <a:cxn ang="0">
                      <a:pos x="29" y="98"/>
                    </a:cxn>
                    <a:cxn ang="0">
                      <a:pos x="2" y="0"/>
                    </a:cxn>
                    <a:cxn ang="0">
                      <a:pos x="0" y="0"/>
                    </a:cxn>
                    <a:cxn ang="0">
                      <a:pos x="2" y="9"/>
                    </a:cxn>
                    <a:cxn ang="0">
                      <a:pos x="19" y="66"/>
                    </a:cxn>
                    <a:cxn ang="0">
                      <a:pos x="21" y="66"/>
                    </a:cxn>
                    <a:cxn ang="0">
                      <a:pos x="21" y="67"/>
                    </a:cxn>
                    <a:cxn ang="0">
                      <a:pos x="19" y="67"/>
                    </a:cxn>
                    <a:cxn ang="0">
                      <a:pos x="27" y="97"/>
                    </a:cxn>
                    <a:cxn ang="0">
                      <a:pos x="29" y="97"/>
                    </a:cxn>
                    <a:cxn ang="0">
                      <a:pos x="2" y="0"/>
                    </a:cxn>
                  </a:cxnLst>
                  <a:rect l="0" t="0" r="r" b="b"/>
                  <a:pathLst>
                    <a:path w="64" h="309">
                      <a:moveTo>
                        <a:pt x="50" y="195"/>
                      </a:moveTo>
                      <a:cubicBezTo>
                        <a:pt x="48" y="195"/>
                        <a:pt x="48" y="195"/>
                        <a:pt x="48" y="195"/>
                      </a:cubicBezTo>
                      <a:cubicBezTo>
                        <a:pt x="55" y="233"/>
                        <a:pt x="61" y="273"/>
                        <a:pt x="62" y="309"/>
                      </a:cubicBezTo>
                      <a:cubicBezTo>
                        <a:pt x="64" y="309"/>
                        <a:pt x="64" y="309"/>
                        <a:pt x="64" y="309"/>
                      </a:cubicBezTo>
                      <a:cubicBezTo>
                        <a:pt x="63" y="273"/>
                        <a:pt x="57" y="233"/>
                        <a:pt x="50" y="195"/>
                      </a:cubicBezTo>
                      <a:moveTo>
                        <a:pt x="29" y="98"/>
                      </a:moveTo>
                      <a:cubicBezTo>
                        <a:pt x="27" y="98"/>
                        <a:pt x="27" y="98"/>
                        <a:pt x="27" y="98"/>
                      </a:cubicBezTo>
                      <a:cubicBezTo>
                        <a:pt x="34" y="127"/>
                        <a:pt x="42" y="160"/>
                        <a:pt x="48" y="194"/>
                      </a:cubicBezTo>
                      <a:cubicBezTo>
                        <a:pt x="50" y="194"/>
                        <a:pt x="50" y="194"/>
                        <a:pt x="50" y="194"/>
                      </a:cubicBezTo>
                      <a:cubicBezTo>
                        <a:pt x="44" y="160"/>
                        <a:pt x="36" y="127"/>
                        <a:pt x="29" y="98"/>
                      </a:cubicBezTo>
                      <a:moveTo>
                        <a:pt x="2" y="0"/>
                      </a:moveTo>
                      <a:cubicBezTo>
                        <a:pt x="0" y="0"/>
                        <a:pt x="0" y="0"/>
                        <a:pt x="0" y="0"/>
                      </a:cubicBezTo>
                      <a:cubicBezTo>
                        <a:pt x="0" y="0"/>
                        <a:pt x="1" y="3"/>
                        <a:pt x="2" y="9"/>
                      </a:cubicBezTo>
                      <a:cubicBezTo>
                        <a:pt x="5" y="19"/>
                        <a:pt x="12" y="40"/>
                        <a:pt x="19" y="66"/>
                      </a:cubicBezTo>
                      <a:cubicBezTo>
                        <a:pt x="21" y="66"/>
                        <a:pt x="21" y="66"/>
                        <a:pt x="21" y="66"/>
                      </a:cubicBezTo>
                      <a:cubicBezTo>
                        <a:pt x="21" y="67"/>
                        <a:pt x="21" y="67"/>
                        <a:pt x="21" y="67"/>
                      </a:cubicBezTo>
                      <a:cubicBezTo>
                        <a:pt x="19" y="67"/>
                        <a:pt x="19" y="67"/>
                        <a:pt x="19" y="67"/>
                      </a:cubicBezTo>
                      <a:cubicBezTo>
                        <a:pt x="21" y="77"/>
                        <a:pt x="24" y="87"/>
                        <a:pt x="27" y="97"/>
                      </a:cubicBezTo>
                      <a:cubicBezTo>
                        <a:pt x="29" y="97"/>
                        <a:pt x="29" y="97"/>
                        <a:pt x="29" y="97"/>
                      </a:cubicBezTo>
                      <a:cubicBezTo>
                        <a:pt x="15" y="41"/>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28" name="Freeform 176"/>
                <p:cNvSpPr>
                  <a:spLocks/>
                </p:cNvSpPr>
                <p:nvPr/>
              </p:nvSpPr>
              <p:spPr bwMode="auto">
                <a:xfrm>
                  <a:off x="-3097" y="1754"/>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29" name="Freeform 177"/>
                <p:cNvSpPr>
                  <a:spLocks/>
                </p:cNvSpPr>
                <p:nvPr/>
              </p:nvSpPr>
              <p:spPr bwMode="auto">
                <a:xfrm>
                  <a:off x="-3116" y="1682"/>
                  <a:ext cx="5" cy="2"/>
                </a:xfrm>
                <a:custGeom>
                  <a:avLst/>
                  <a:gdLst/>
                  <a:ahLst/>
                  <a:cxnLst>
                    <a:cxn ang="0">
                      <a:pos x="0" y="0"/>
                    </a:cxn>
                    <a:cxn ang="0">
                      <a:pos x="0" y="1"/>
                    </a:cxn>
                    <a:cxn ang="0">
                      <a:pos x="2" y="1"/>
                    </a:cxn>
                    <a:cxn ang="0">
                      <a:pos x="2" y="0"/>
                    </a:cxn>
                  </a:cxnLst>
                  <a:rect l="0" t="0" r="r" b="b"/>
                  <a:pathLst>
                    <a:path w="2" h="1">
                      <a:moveTo>
                        <a:pt x="0" y="0"/>
                      </a:move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0" name="Line 178"/>
                <p:cNvSpPr>
                  <a:spLocks noChangeShapeType="1"/>
                </p:cNvSpPr>
                <p:nvPr/>
              </p:nvSpPr>
              <p:spPr bwMode="auto">
                <a:xfrm>
                  <a:off x="-3111" y="1682"/>
                  <a:ext cx="2" cy="0"/>
                </a:xfrm>
                <a:prstGeom prst="line">
                  <a:avLst/>
                </a:prstGeom>
                <a:grpFill/>
                <a:ln w="9525">
                  <a:noFill/>
                  <a:round/>
                  <a:headEnd/>
                  <a:tailEnd/>
                </a:ln>
              </p:spPr>
              <p:txBody>
                <a:bodyPr/>
                <a:lstStyle/>
                <a:p>
                  <a:pPr>
                    <a:defRPr/>
                  </a:pPr>
                  <a:endParaRPr lang="en-US" sz="1800" baseline="-25000">
                    <a:solidFill>
                      <a:prstClr val="black"/>
                    </a:solidFill>
                  </a:endParaRPr>
                </a:p>
              </p:txBody>
            </p:sp>
            <p:sp>
              <p:nvSpPr>
                <p:cNvPr id="331" name="Line 179"/>
                <p:cNvSpPr>
                  <a:spLocks noChangeShapeType="1"/>
                </p:cNvSpPr>
                <p:nvPr/>
              </p:nvSpPr>
              <p:spPr bwMode="auto">
                <a:xfrm>
                  <a:off x="-3111" y="1682"/>
                  <a:ext cx="2" cy="0"/>
                </a:xfrm>
                <a:prstGeom prst="line">
                  <a:avLst/>
                </a:prstGeom>
                <a:grpFill/>
                <a:ln w="9525">
                  <a:noFill/>
                  <a:round/>
                  <a:headEnd/>
                  <a:tailEnd/>
                </a:ln>
              </p:spPr>
              <p:txBody>
                <a:bodyPr/>
                <a:lstStyle/>
                <a:p>
                  <a:pPr>
                    <a:defRPr/>
                  </a:pPr>
                  <a:endParaRPr lang="en-US" sz="1800" baseline="-25000">
                    <a:solidFill>
                      <a:prstClr val="black"/>
                    </a:solidFill>
                  </a:endParaRPr>
                </a:p>
              </p:txBody>
            </p:sp>
            <p:sp>
              <p:nvSpPr>
                <p:cNvPr id="332" name="Freeform 180"/>
                <p:cNvSpPr>
                  <a:spLocks noEditPoints="1"/>
                </p:cNvSpPr>
                <p:nvPr/>
              </p:nvSpPr>
              <p:spPr bwMode="auto">
                <a:xfrm>
                  <a:off x="-3014" y="2260"/>
                  <a:ext cx="92" cy="1016"/>
                </a:xfrm>
                <a:custGeom>
                  <a:avLst/>
                  <a:gdLst/>
                  <a:ahLst/>
                  <a:cxnLst>
                    <a:cxn ang="0">
                      <a:pos x="26" y="343"/>
                    </a:cxn>
                    <a:cxn ang="0">
                      <a:pos x="24" y="343"/>
                    </a:cxn>
                    <a:cxn ang="0">
                      <a:pos x="37" y="429"/>
                    </a:cxn>
                    <a:cxn ang="0">
                      <a:pos x="39" y="429"/>
                    </a:cxn>
                    <a:cxn ang="0">
                      <a:pos x="30" y="378"/>
                    </a:cxn>
                    <a:cxn ang="0">
                      <a:pos x="26" y="345"/>
                    </a:cxn>
                    <a:cxn ang="0">
                      <a:pos x="26" y="343"/>
                    </a:cxn>
                    <a:cxn ang="0">
                      <a:pos x="13" y="255"/>
                    </a:cxn>
                    <a:cxn ang="0">
                      <a:pos x="11" y="255"/>
                    </a:cxn>
                    <a:cxn ang="0">
                      <a:pos x="23" y="333"/>
                    </a:cxn>
                    <a:cxn ang="0">
                      <a:pos x="23" y="333"/>
                    </a:cxn>
                    <a:cxn ang="0">
                      <a:pos x="24" y="342"/>
                    </a:cxn>
                    <a:cxn ang="0">
                      <a:pos x="26" y="342"/>
                    </a:cxn>
                    <a:cxn ang="0">
                      <a:pos x="25" y="333"/>
                    </a:cxn>
                    <a:cxn ang="0">
                      <a:pos x="25" y="333"/>
                    </a:cxn>
                    <a:cxn ang="0">
                      <a:pos x="25" y="333"/>
                    </a:cxn>
                    <a:cxn ang="0">
                      <a:pos x="13" y="255"/>
                    </a:cxn>
                    <a:cxn ang="0">
                      <a:pos x="10" y="233"/>
                    </a:cxn>
                    <a:cxn ang="0">
                      <a:pos x="8" y="233"/>
                    </a:cxn>
                    <a:cxn ang="0">
                      <a:pos x="11" y="254"/>
                    </a:cxn>
                    <a:cxn ang="0">
                      <a:pos x="13" y="254"/>
                    </a:cxn>
                    <a:cxn ang="0">
                      <a:pos x="10" y="233"/>
                    </a:cxn>
                    <a:cxn ang="0">
                      <a:pos x="4" y="102"/>
                    </a:cxn>
                    <a:cxn ang="0">
                      <a:pos x="2" y="102"/>
                    </a:cxn>
                    <a:cxn ang="0">
                      <a:pos x="2" y="113"/>
                    </a:cxn>
                    <a:cxn ang="0">
                      <a:pos x="2" y="132"/>
                    </a:cxn>
                    <a:cxn ang="0">
                      <a:pos x="8" y="232"/>
                    </a:cxn>
                    <a:cxn ang="0">
                      <a:pos x="10" y="232"/>
                    </a:cxn>
                    <a:cxn ang="0">
                      <a:pos x="4" y="132"/>
                    </a:cxn>
                    <a:cxn ang="0">
                      <a:pos x="4" y="118"/>
                    </a:cxn>
                    <a:cxn ang="0">
                      <a:pos x="4" y="113"/>
                    </a:cxn>
                    <a:cxn ang="0">
                      <a:pos x="4" y="113"/>
                    </a:cxn>
                    <a:cxn ang="0">
                      <a:pos x="4" y="113"/>
                    </a:cxn>
                    <a:cxn ang="0">
                      <a:pos x="4" y="102"/>
                    </a:cxn>
                    <a:cxn ang="0">
                      <a:pos x="2" y="0"/>
                    </a:cxn>
                    <a:cxn ang="0">
                      <a:pos x="0" y="0"/>
                    </a:cxn>
                    <a:cxn ang="0">
                      <a:pos x="0" y="5"/>
                    </a:cxn>
                    <a:cxn ang="0">
                      <a:pos x="0" y="5"/>
                    </a:cxn>
                    <a:cxn ang="0">
                      <a:pos x="0" y="5"/>
                    </a:cxn>
                    <a:cxn ang="0">
                      <a:pos x="0" y="5"/>
                    </a:cxn>
                    <a:cxn ang="0">
                      <a:pos x="2" y="101"/>
                    </a:cxn>
                    <a:cxn ang="0">
                      <a:pos x="4" y="101"/>
                    </a:cxn>
                    <a:cxn ang="0">
                      <a:pos x="2" y="5"/>
                    </a:cxn>
                    <a:cxn ang="0">
                      <a:pos x="2" y="5"/>
                    </a:cxn>
                    <a:cxn ang="0">
                      <a:pos x="2" y="0"/>
                    </a:cxn>
                  </a:cxnLst>
                  <a:rect l="0" t="0" r="r" b="b"/>
                  <a:pathLst>
                    <a:path w="39" h="429">
                      <a:moveTo>
                        <a:pt x="26" y="343"/>
                      </a:moveTo>
                      <a:cubicBezTo>
                        <a:pt x="24" y="343"/>
                        <a:pt x="24" y="343"/>
                        <a:pt x="24" y="343"/>
                      </a:cubicBezTo>
                      <a:cubicBezTo>
                        <a:pt x="26" y="358"/>
                        <a:pt x="29" y="390"/>
                        <a:pt x="37" y="429"/>
                      </a:cubicBezTo>
                      <a:cubicBezTo>
                        <a:pt x="39" y="429"/>
                        <a:pt x="39" y="429"/>
                        <a:pt x="39" y="429"/>
                      </a:cubicBezTo>
                      <a:cubicBezTo>
                        <a:pt x="35" y="410"/>
                        <a:pt x="32" y="393"/>
                        <a:pt x="30" y="378"/>
                      </a:cubicBezTo>
                      <a:cubicBezTo>
                        <a:pt x="28" y="364"/>
                        <a:pt x="27" y="353"/>
                        <a:pt x="26" y="345"/>
                      </a:cubicBezTo>
                      <a:cubicBezTo>
                        <a:pt x="26" y="344"/>
                        <a:pt x="26" y="344"/>
                        <a:pt x="26" y="343"/>
                      </a:cubicBezTo>
                      <a:moveTo>
                        <a:pt x="13" y="255"/>
                      </a:moveTo>
                      <a:cubicBezTo>
                        <a:pt x="11" y="255"/>
                        <a:pt x="11" y="255"/>
                        <a:pt x="11" y="255"/>
                      </a:cubicBezTo>
                      <a:cubicBezTo>
                        <a:pt x="14" y="279"/>
                        <a:pt x="18" y="305"/>
                        <a:pt x="23" y="333"/>
                      </a:cubicBezTo>
                      <a:cubicBezTo>
                        <a:pt x="23" y="333"/>
                        <a:pt x="23" y="333"/>
                        <a:pt x="23" y="333"/>
                      </a:cubicBezTo>
                      <a:cubicBezTo>
                        <a:pt x="23" y="334"/>
                        <a:pt x="24" y="337"/>
                        <a:pt x="24" y="342"/>
                      </a:cubicBezTo>
                      <a:cubicBezTo>
                        <a:pt x="26" y="342"/>
                        <a:pt x="26" y="342"/>
                        <a:pt x="26" y="342"/>
                      </a:cubicBezTo>
                      <a:cubicBezTo>
                        <a:pt x="25" y="336"/>
                        <a:pt x="25" y="333"/>
                        <a:pt x="25" y="333"/>
                      </a:cubicBezTo>
                      <a:cubicBezTo>
                        <a:pt x="25" y="333"/>
                        <a:pt x="25" y="333"/>
                        <a:pt x="25" y="333"/>
                      </a:cubicBezTo>
                      <a:cubicBezTo>
                        <a:pt x="25" y="333"/>
                        <a:pt x="25" y="333"/>
                        <a:pt x="25" y="333"/>
                      </a:cubicBezTo>
                      <a:cubicBezTo>
                        <a:pt x="20" y="305"/>
                        <a:pt x="16" y="279"/>
                        <a:pt x="13" y="255"/>
                      </a:cubicBezTo>
                      <a:moveTo>
                        <a:pt x="10" y="233"/>
                      </a:moveTo>
                      <a:cubicBezTo>
                        <a:pt x="8" y="233"/>
                        <a:pt x="8" y="233"/>
                        <a:pt x="8" y="233"/>
                      </a:cubicBezTo>
                      <a:cubicBezTo>
                        <a:pt x="9" y="240"/>
                        <a:pt x="10" y="247"/>
                        <a:pt x="11" y="254"/>
                      </a:cubicBezTo>
                      <a:cubicBezTo>
                        <a:pt x="13" y="254"/>
                        <a:pt x="13" y="254"/>
                        <a:pt x="13" y="254"/>
                      </a:cubicBezTo>
                      <a:cubicBezTo>
                        <a:pt x="12" y="247"/>
                        <a:pt x="11" y="240"/>
                        <a:pt x="10" y="233"/>
                      </a:cubicBezTo>
                      <a:moveTo>
                        <a:pt x="4" y="102"/>
                      </a:moveTo>
                      <a:cubicBezTo>
                        <a:pt x="2" y="102"/>
                        <a:pt x="2" y="102"/>
                        <a:pt x="2" y="102"/>
                      </a:cubicBezTo>
                      <a:cubicBezTo>
                        <a:pt x="2" y="105"/>
                        <a:pt x="2" y="109"/>
                        <a:pt x="2" y="113"/>
                      </a:cubicBezTo>
                      <a:cubicBezTo>
                        <a:pt x="2" y="113"/>
                        <a:pt x="2" y="120"/>
                        <a:pt x="2" y="132"/>
                      </a:cubicBezTo>
                      <a:cubicBezTo>
                        <a:pt x="2" y="152"/>
                        <a:pt x="3" y="186"/>
                        <a:pt x="8" y="232"/>
                      </a:cubicBezTo>
                      <a:cubicBezTo>
                        <a:pt x="10" y="232"/>
                        <a:pt x="10" y="232"/>
                        <a:pt x="10" y="232"/>
                      </a:cubicBezTo>
                      <a:cubicBezTo>
                        <a:pt x="5" y="186"/>
                        <a:pt x="4" y="152"/>
                        <a:pt x="4" y="132"/>
                      </a:cubicBezTo>
                      <a:cubicBezTo>
                        <a:pt x="4" y="126"/>
                        <a:pt x="4" y="121"/>
                        <a:pt x="4" y="118"/>
                      </a:cubicBezTo>
                      <a:cubicBezTo>
                        <a:pt x="4" y="115"/>
                        <a:pt x="4" y="113"/>
                        <a:pt x="4" y="113"/>
                      </a:cubicBezTo>
                      <a:cubicBezTo>
                        <a:pt x="4" y="113"/>
                        <a:pt x="4" y="113"/>
                        <a:pt x="4" y="113"/>
                      </a:cubicBezTo>
                      <a:cubicBezTo>
                        <a:pt x="4" y="113"/>
                        <a:pt x="4" y="113"/>
                        <a:pt x="4" y="113"/>
                      </a:cubicBezTo>
                      <a:cubicBezTo>
                        <a:pt x="4" y="109"/>
                        <a:pt x="4" y="106"/>
                        <a:pt x="4" y="102"/>
                      </a:cubicBezTo>
                      <a:moveTo>
                        <a:pt x="2" y="0"/>
                      </a:moveTo>
                      <a:cubicBezTo>
                        <a:pt x="0" y="0"/>
                        <a:pt x="0" y="0"/>
                        <a:pt x="0" y="0"/>
                      </a:cubicBezTo>
                      <a:cubicBezTo>
                        <a:pt x="0" y="1"/>
                        <a:pt x="0" y="3"/>
                        <a:pt x="0" y="5"/>
                      </a:cubicBezTo>
                      <a:cubicBezTo>
                        <a:pt x="0" y="5"/>
                        <a:pt x="0" y="5"/>
                        <a:pt x="0" y="5"/>
                      </a:cubicBezTo>
                      <a:cubicBezTo>
                        <a:pt x="0" y="5"/>
                        <a:pt x="0" y="5"/>
                        <a:pt x="0" y="5"/>
                      </a:cubicBezTo>
                      <a:cubicBezTo>
                        <a:pt x="0" y="5"/>
                        <a:pt x="0" y="5"/>
                        <a:pt x="0" y="5"/>
                      </a:cubicBezTo>
                      <a:cubicBezTo>
                        <a:pt x="0" y="6"/>
                        <a:pt x="1" y="19"/>
                        <a:pt x="2" y="101"/>
                      </a:cubicBezTo>
                      <a:cubicBezTo>
                        <a:pt x="4" y="101"/>
                        <a:pt x="4" y="101"/>
                        <a:pt x="4" y="101"/>
                      </a:cubicBezTo>
                      <a:cubicBezTo>
                        <a:pt x="3" y="13"/>
                        <a:pt x="2" y="5"/>
                        <a:pt x="2" y="5"/>
                      </a:cubicBezTo>
                      <a:cubicBezTo>
                        <a:pt x="2" y="5"/>
                        <a:pt x="2" y="5"/>
                        <a:pt x="2" y="5"/>
                      </a:cubicBezTo>
                      <a:cubicBezTo>
                        <a:pt x="2" y="3"/>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3" name="Freeform 181"/>
                <p:cNvSpPr>
                  <a:spLocks/>
                </p:cNvSpPr>
                <p:nvPr/>
              </p:nvSpPr>
              <p:spPr bwMode="auto">
                <a:xfrm>
                  <a:off x="-2958" y="3070"/>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4" name="Freeform 182"/>
                <p:cNvSpPr>
                  <a:spLocks/>
                </p:cNvSpPr>
                <p:nvPr/>
              </p:nvSpPr>
              <p:spPr bwMode="auto">
                <a:xfrm>
                  <a:off x="-2988" y="2861"/>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5" name="Freeform 183"/>
                <p:cNvSpPr>
                  <a:spLocks/>
                </p:cNvSpPr>
                <p:nvPr/>
              </p:nvSpPr>
              <p:spPr bwMode="auto">
                <a:xfrm>
                  <a:off x="-2926" y="3278"/>
                  <a:ext cx="23" cy="77"/>
                </a:xfrm>
                <a:custGeom>
                  <a:avLst/>
                  <a:gdLst/>
                  <a:ahLst/>
                  <a:cxnLst>
                    <a:cxn ang="0">
                      <a:pos x="2" y="0"/>
                    </a:cxn>
                    <a:cxn ang="0">
                      <a:pos x="0" y="0"/>
                    </a:cxn>
                    <a:cxn ang="0">
                      <a:pos x="8" y="32"/>
                    </a:cxn>
                    <a:cxn ang="0">
                      <a:pos x="10" y="32"/>
                    </a:cxn>
                    <a:cxn ang="0">
                      <a:pos x="2" y="0"/>
                    </a:cxn>
                  </a:cxnLst>
                  <a:rect l="0" t="0" r="r" b="b"/>
                  <a:pathLst>
                    <a:path w="10" h="32">
                      <a:moveTo>
                        <a:pt x="2" y="0"/>
                      </a:moveTo>
                      <a:cubicBezTo>
                        <a:pt x="0" y="0"/>
                        <a:pt x="0" y="0"/>
                        <a:pt x="0" y="0"/>
                      </a:cubicBezTo>
                      <a:cubicBezTo>
                        <a:pt x="2" y="10"/>
                        <a:pt x="5" y="21"/>
                        <a:pt x="8" y="32"/>
                      </a:cubicBezTo>
                      <a:cubicBezTo>
                        <a:pt x="10" y="32"/>
                        <a:pt x="10" y="32"/>
                        <a:pt x="10" y="32"/>
                      </a:cubicBezTo>
                      <a:cubicBezTo>
                        <a:pt x="7" y="21"/>
                        <a:pt x="5" y="1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6" name="Freeform 184"/>
                <p:cNvSpPr>
                  <a:spLocks/>
                </p:cNvSpPr>
                <p:nvPr/>
              </p:nvSpPr>
              <p:spPr bwMode="auto">
                <a:xfrm>
                  <a:off x="-2996" y="2810"/>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7" name="Freeform 185"/>
                <p:cNvSpPr>
                  <a:spLocks/>
                </p:cNvSpPr>
                <p:nvPr/>
              </p:nvSpPr>
              <p:spPr bwMode="auto">
                <a:xfrm>
                  <a:off x="-2926"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8" name="Freeform 186"/>
                <p:cNvSpPr>
                  <a:spLocks/>
                </p:cNvSpPr>
                <p:nvPr/>
              </p:nvSpPr>
              <p:spPr bwMode="auto">
                <a:xfrm>
                  <a:off x="-2908" y="3357"/>
                  <a:ext cx="20" cy="57"/>
                </a:xfrm>
                <a:custGeom>
                  <a:avLst/>
                  <a:gdLst/>
                  <a:ahLst/>
                  <a:cxnLst>
                    <a:cxn ang="0">
                      <a:pos x="2" y="0"/>
                    </a:cxn>
                    <a:cxn ang="0">
                      <a:pos x="0" y="0"/>
                    </a:cxn>
                    <a:cxn ang="0">
                      <a:pos x="6" y="24"/>
                    </a:cxn>
                    <a:cxn ang="0">
                      <a:pos x="8" y="24"/>
                    </a:cxn>
                    <a:cxn ang="0">
                      <a:pos x="2" y="0"/>
                    </a:cxn>
                  </a:cxnLst>
                  <a:rect l="0" t="0" r="r" b="b"/>
                  <a:pathLst>
                    <a:path w="8" h="24">
                      <a:moveTo>
                        <a:pt x="2" y="0"/>
                      </a:moveTo>
                      <a:cubicBezTo>
                        <a:pt x="0" y="0"/>
                        <a:pt x="0" y="0"/>
                        <a:pt x="0" y="0"/>
                      </a:cubicBezTo>
                      <a:cubicBezTo>
                        <a:pt x="2" y="8"/>
                        <a:pt x="4" y="16"/>
                        <a:pt x="6" y="24"/>
                      </a:cubicBezTo>
                      <a:cubicBezTo>
                        <a:pt x="8" y="24"/>
                        <a:pt x="8" y="24"/>
                        <a:pt x="8" y="24"/>
                      </a:cubicBezTo>
                      <a:cubicBezTo>
                        <a:pt x="6" y="16"/>
                        <a:pt x="4" y="8"/>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9" name="Freeform 187"/>
                <p:cNvSpPr>
                  <a:spLocks/>
                </p:cNvSpPr>
                <p:nvPr/>
              </p:nvSpPr>
              <p:spPr bwMode="auto">
                <a:xfrm>
                  <a:off x="-2908" y="3355"/>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0" name="Freeform 188"/>
                <p:cNvSpPr>
                  <a:spLocks/>
                </p:cNvSpPr>
                <p:nvPr/>
              </p:nvSpPr>
              <p:spPr bwMode="auto">
                <a:xfrm>
                  <a:off x="-3009"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1" name="Freeform 189"/>
                <p:cNvSpPr>
                  <a:spLocks/>
                </p:cNvSpPr>
                <p:nvPr/>
              </p:nvSpPr>
              <p:spPr bwMode="auto">
                <a:xfrm>
                  <a:off x="-3014"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2" name="Freeform 190"/>
                <p:cNvSpPr>
                  <a:spLocks/>
                </p:cNvSpPr>
                <p:nvPr/>
              </p:nvSpPr>
              <p:spPr bwMode="auto">
                <a:xfrm>
                  <a:off x="-2903" y="1987"/>
                  <a:ext cx="83" cy="270"/>
                </a:xfrm>
                <a:custGeom>
                  <a:avLst/>
                  <a:gdLst/>
                  <a:ahLst/>
                  <a:cxnLst>
                    <a:cxn ang="0">
                      <a:pos x="2" y="0"/>
                    </a:cxn>
                    <a:cxn ang="0">
                      <a:pos x="0" y="0"/>
                    </a:cxn>
                    <a:cxn ang="0">
                      <a:pos x="0" y="5"/>
                    </a:cxn>
                    <a:cxn ang="0">
                      <a:pos x="1" y="5"/>
                    </a:cxn>
                    <a:cxn ang="0">
                      <a:pos x="1" y="5"/>
                    </a:cxn>
                    <a:cxn ang="0">
                      <a:pos x="2" y="8"/>
                    </a:cxn>
                    <a:cxn ang="0">
                      <a:pos x="33" y="114"/>
                    </a:cxn>
                    <a:cxn ang="0">
                      <a:pos x="35" y="114"/>
                    </a:cxn>
                    <a:cxn ang="0">
                      <a:pos x="32" y="101"/>
                    </a:cxn>
                    <a:cxn ang="0">
                      <a:pos x="30" y="101"/>
                    </a:cxn>
                    <a:cxn ang="0">
                      <a:pos x="30" y="100"/>
                    </a:cxn>
                    <a:cxn ang="0">
                      <a:pos x="32" y="100"/>
                    </a:cxn>
                    <a:cxn ang="0">
                      <a:pos x="2" y="4"/>
                    </a:cxn>
                    <a:cxn ang="0">
                      <a:pos x="2" y="0"/>
                    </a:cxn>
                  </a:cxnLst>
                  <a:rect l="0" t="0" r="r" b="b"/>
                  <a:pathLst>
                    <a:path w="35" h="114">
                      <a:moveTo>
                        <a:pt x="2" y="0"/>
                      </a:moveTo>
                      <a:cubicBezTo>
                        <a:pt x="0" y="0"/>
                        <a:pt x="0" y="0"/>
                        <a:pt x="0" y="0"/>
                      </a:cubicBezTo>
                      <a:cubicBezTo>
                        <a:pt x="0" y="1"/>
                        <a:pt x="0" y="3"/>
                        <a:pt x="0" y="5"/>
                      </a:cubicBezTo>
                      <a:cubicBezTo>
                        <a:pt x="1" y="5"/>
                        <a:pt x="1" y="5"/>
                        <a:pt x="1" y="5"/>
                      </a:cubicBezTo>
                      <a:cubicBezTo>
                        <a:pt x="1" y="5"/>
                        <a:pt x="1" y="5"/>
                        <a:pt x="1" y="5"/>
                      </a:cubicBezTo>
                      <a:cubicBezTo>
                        <a:pt x="1" y="5"/>
                        <a:pt x="1" y="6"/>
                        <a:pt x="2" y="8"/>
                      </a:cubicBezTo>
                      <a:cubicBezTo>
                        <a:pt x="7" y="20"/>
                        <a:pt x="23" y="60"/>
                        <a:pt x="33" y="114"/>
                      </a:cubicBezTo>
                      <a:cubicBezTo>
                        <a:pt x="35" y="114"/>
                        <a:pt x="35" y="114"/>
                        <a:pt x="35" y="114"/>
                      </a:cubicBezTo>
                      <a:cubicBezTo>
                        <a:pt x="34" y="109"/>
                        <a:pt x="33" y="105"/>
                        <a:pt x="32" y="101"/>
                      </a:cubicBezTo>
                      <a:cubicBezTo>
                        <a:pt x="30" y="101"/>
                        <a:pt x="30" y="101"/>
                        <a:pt x="30" y="101"/>
                      </a:cubicBezTo>
                      <a:cubicBezTo>
                        <a:pt x="30" y="100"/>
                        <a:pt x="30" y="100"/>
                        <a:pt x="30" y="100"/>
                      </a:cubicBezTo>
                      <a:cubicBezTo>
                        <a:pt x="32" y="100"/>
                        <a:pt x="32" y="100"/>
                        <a:pt x="32" y="100"/>
                      </a:cubicBezTo>
                      <a:cubicBezTo>
                        <a:pt x="20" y="45"/>
                        <a:pt x="3" y="7"/>
                        <a:pt x="2" y="4"/>
                      </a:cubicBezTo>
                      <a:cubicBezTo>
                        <a:pt x="2" y="3"/>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3" name="Freeform 191"/>
                <p:cNvSpPr>
                  <a:spLocks/>
                </p:cNvSpPr>
                <p:nvPr/>
              </p:nvSpPr>
              <p:spPr bwMode="auto">
                <a:xfrm>
                  <a:off x="-2832" y="2222"/>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4" name="Freeform 192"/>
                <p:cNvSpPr>
                  <a:spLocks noEditPoints="1"/>
                </p:cNvSpPr>
                <p:nvPr/>
              </p:nvSpPr>
              <p:spPr bwMode="auto">
                <a:xfrm>
                  <a:off x="-3112" y="1522"/>
                  <a:ext cx="214" cy="462"/>
                </a:xfrm>
                <a:custGeom>
                  <a:avLst/>
                  <a:gdLst/>
                  <a:ahLst/>
                  <a:cxnLst>
                    <a:cxn ang="0">
                      <a:pos x="67" y="99"/>
                    </a:cxn>
                    <a:cxn ang="0">
                      <a:pos x="65" y="99"/>
                    </a:cxn>
                    <a:cxn ang="0">
                      <a:pos x="89" y="195"/>
                    </a:cxn>
                    <a:cxn ang="0">
                      <a:pos x="91" y="195"/>
                    </a:cxn>
                    <a:cxn ang="0">
                      <a:pos x="67" y="99"/>
                    </a:cxn>
                    <a:cxn ang="0">
                      <a:pos x="53" y="68"/>
                    </a:cxn>
                    <a:cxn ang="0">
                      <a:pos x="53" y="68"/>
                    </a:cxn>
                    <a:cxn ang="0">
                      <a:pos x="51" y="68"/>
                    </a:cxn>
                    <a:cxn ang="0">
                      <a:pos x="64" y="98"/>
                    </a:cxn>
                    <a:cxn ang="0">
                      <a:pos x="66" y="98"/>
                    </a:cxn>
                    <a:cxn ang="0">
                      <a:pos x="53" y="68"/>
                    </a:cxn>
                    <a:cxn ang="0">
                      <a:pos x="2" y="0"/>
                    </a:cxn>
                    <a:cxn ang="0">
                      <a:pos x="1" y="0"/>
                    </a:cxn>
                    <a:cxn ang="0">
                      <a:pos x="0" y="1"/>
                    </a:cxn>
                    <a:cxn ang="0">
                      <a:pos x="1" y="2"/>
                    </a:cxn>
                    <a:cxn ang="0">
                      <a:pos x="50" y="67"/>
                    </a:cxn>
                    <a:cxn ang="0">
                      <a:pos x="52" y="67"/>
                    </a:cxn>
                    <a:cxn ang="0">
                      <a:pos x="2" y="0"/>
                    </a:cxn>
                  </a:cxnLst>
                  <a:rect l="0" t="0" r="r" b="b"/>
                  <a:pathLst>
                    <a:path w="91" h="195">
                      <a:moveTo>
                        <a:pt x="67" y="99"/>
                      </a:moveTo>
                      <a:cubicBezTo>
                        <a:pt x="65" y="99"/>
                        <a:pt x="65" y="99"/>
                        <a:pt x="65" y="99"/>
                      </a:cubicBezTo>
                      <a:cubicBezTo>
                        <a:pt x="75" y="125"/>
                        <a:pt x="84" y="157"/>
                        <a:pt x="89" y="195"/>
                      </a:cubicBezTo>
                      <a:cubicBezTo>
                        <a:pt x="91" y="195"/>
                        <a:pt x="91" y="195"/>
                        <a:pt x="91" y="195"/>
                      </a:cubicBezTo>
                      <a:cubicBezTo>
                        <a:pt x="86" y="157"/>
                        <a:pt x="77" y="125"/>
                        <a:pt x="67" y="99"/>
                      </a:cubicBezTo>
                      <a:moveTo>
                        <a:pt x="53" y="68"/>
                      </a:moveTo>
                      <a:cubicBezTo>
                        <a:pt x="53" y="68"/>
                        <a:pt x="53" y="68"/>
                        <a:pt x="53" y="68"/>
                      </a:cubicBezTo>
                      <a:cubicBezTo>
                        <a:pt x="51" y="68"/>
                        <a:pt x="51" y="68"/>
                        <a:pt x="51" y="68"/>
                      </a:cubicBezTo>
                      <a:cubicBezTo>
                        <a:pt x="55" y="77"/>
                        <a:pt x="60" y="87"/>
                        <a:pt x="64" y="98"/>
                      </a:cubicBezTo>
                      <a:cubicBezTo>
                        <a:pt x="66" y="98"/>
                        <a:pt x="66" y="98"/>
                        <a:pt x="66" y="98"/>
                      </a:cubicBezTo>
                      <a:cubicBezTo>
                        <a:pt x="62" y="87"/>
                        <a:pt x="57" y="77"/>
                        <a:pt x="53" y="68"/>
                      </a:cubicBezTo>
                      <a:moveTo>
                        <a:pt x="2" y="0"/>
                      </a:moveTo>
                      <a:cubicBezTo>
                        <a:pt x="1" y="0"/>
                        <a:pt x="1" y="0"/>
                        <a:pt x="1" y="0"/>
                      </a:cubicBezTo>
                      <a:cubicBezTo>
                        <a:pt x="0" y="1"/>
                        <a:pt x="0" y="1"/>
                        <a:pt x="0" y="1"/>
                      </a:cubicBezTo>
                      <a:cubicBezTo>
                        <a:pt x="1" y="2"/>
                        <a:pt x="1" y="2"/>
                        <a:pt x="1" y="2"/>
                      </a:cubicBezTo>
                      <a:cubicBezTo>
                        <a:pt x="6" y="6"/>
                        <a:pt x="28" y="26"/>
                        <a:pt x="50" y="67"/>
                      </a:cubicBezTo>
                      <a:cubicBezTo>
                        <a:pt x="52" y="67"/>
                        <a:pt x="52" y="67"/>
                        <a:pt x="52" y="67"/>
                      </a:cubicBezTo>
                      <a:cubicBezTo>
                        <a:pt x="30" y="24"/>
                        <a:pt x="6" y="3"/>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5" name="Freeform 193"/>
                <p:cNvSpPr>
                  <a:spLocks/>
                </p:cNvSpPr>
                <p:nvPr/>
              </p:nvSpPr>
              <p:spPr bwMode="auto">
                <a:xfrm>
                  <a:off x="-2962" y="1754"/>
                  <a:ext cx="8" cy="2"/>
                </a:xfrm>
                <a:custGeom>
                  <a:avLst/>
                  <a:gdLst/>
                  <a:ahLst/>
                  <a:cxnLst>
                    <a:cxn ang="0">
                      <a:pos x="2" y="0"/>
                    </a:cxn>
                    <a:cxn ang="0">
                      <a:pos x="0" y="0"/>
                    </a:cxn>
                    <a:cxn ang="0">
                      <a:pos x="1" y="1"/>
                    </a:cxn>
                    <a:cxn ang="0">
                      <a:pos x="3" y="1"/>
                    </a:cxn>
                    <a:cxn ang="0">
                      <a:pos x="2" y="0"/>
                    </a:cxn>
                  </a:cxnLst>
                  <a:rect l="0" t="0" r="r" b="b"/>
                  <a:pathLst>
                    <a:path w="3" h="1">
                      <a:moveTo>
                        <a:pt x="2" y="0"/>
                      </a:moveTo>
                      <a:cubicBezTo>
                        <a:pt x="0" y="0"/>
                        <a:pt x="0" y="0"/>
                        <a:pt x="0" y="0"/>
                      </a:cubicBezTo>
                      <a:cubicBezTo>
                        <a:pt x="0" y="0"/>
                        <a:pt x="0" y="1"/>
                        <a:pt x="1" y="1"/>
                      </a:cubicBezTo>
                      <a:cubicBezTo>
                        <a:pt x="3" y="1"/>
                        <a:pt x="3" y="1"/>
                        <a:pt x="3"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6" name="Freeform 194"/>
                <p:cNvSpPr>
                  <a:spLocks/>
                </p:cNvSpPr>
                <p:nvPr/>
              </p:nvSpPr>
              <p:spPr bwMode="auto">
                <a:xfrm>
                  <a:off x="-2990" y="1682"/>
                  <a:ext cx="2" cy="2"/>
                </a:xfrm>
                <a:custGeom>
                  <a:avLst/>
                  <a:gdLst/>
                  <a:ahLst/>
                  <a:cxnLst>
                    <a:cxn ang="0">
                      <a:pos x="1" y="1"/>
                    </a:cxn>
                    <a:cxn ang="0">
                      <a:pos x="0" y="0"/>
                    </a:cxn>
                  </a:cxnLst>
                  <a:rect l="0" t="0" r="r" b="b"/>
                  <a:pathLst>
                    <a:path w="1" h="1">
                      <a:moveTo>
                        <a:pt x="1" y="1"/>
                      </a:moveTo>
                      <a:cubicBezTo>
                        <a:pt x="1" y="1"/>
                        <a:pt x="0" y="1"/>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7" name="Freeform 195"/>
                <p:cNvSpPr>
                  <a:spLocks/>
                </p:cNvSpPr>
                <p:nvPr/>
              </p:nvSpPr>
              <p:spPr bwMode="auto">
                <a:xfrm>
                  <a:off x="-2996" y="1682"/>
                  <a:ext cx="6" cy="2"/>
                </a:xfrm>
                <a:custGeom>
                  <a:avLst/>
                  <a:gdLst/>
                  <a:ahLst/>
                  <a:cxnLst>
                    <a:cxn ang="0">
                      <a:pos x="2" y="0"/>
                    </a:cxn>
                    <a:cxn ang="0">
                      <a:pos x="0" y="0"/>
                    </a:cxn>
                    <a:cxn ang="0">
                      <a:pos x="1" y="1"/>
                    </a:cxn>
                  </a:cxnLst>
                  <a:rect l="0" t="0" r="r" b="b"/>
                  <a:pathLst>
                    <a:path w="2" h="1">
                      <a:moveTo>
                        <a:pt x="2" y="0"/>
                      </a:moveTo>
                      <a:cubicBezTo>
                        <a:pt x="0" y="0"/>
                        <a:pt x="0" y="0"/>
                        <a:pt x="0" y="0"/>
                      </a:cubicBezTo>
                      <a:cubicBezTo>
                        <a:pt x="0" y="1"/>
                        <a:pt x="0" y="1"/>
                        <a:pt x="1" y="1"/>
                      </a:cubicBezTo>
                    </a:path>
                  </a:pathLst>
                </a:custGeom>
                <a:grpFill/>
                <a:ln w="9525">
                  <a:noFill/>
                  <a:round/>
                  <a:headEnd/>
                  <a:tailEnd/>
                </a:ln>
              </p:spPr>
              <p:txBody>
                <a:bodyPr/>
                <a:lstStyle/>
                <a:p>
                  <a:pPr>
                    <a:defRPr/>
                  </a:pPr>
                  <a:endParaRPr lang="en-US" sz="1800" baseline="-25000">
                    <a:solidFill>
                      <a:prstClr val="black"/>
                    </a:solidFill>
                  </a:endParaRPr>
                </a:p>
              </p:txBody>
            </p:sp>
            <p:sp>
              <p:nvSpPr>
                <p:cNvPr id="348" name="Freeform 196"/>
                <p:cNvSpPr>
                  <a:spLocks noEditPoints="1"/>
                </p:cNvSpPr>
                <p:nvPr/>
              </p:nvSpPr>
              <p:spPr bwMode="auto">
                <a:xfrm>
                  <a:off x="-2824" y="2260"/>
                  <a:ext cx="26" cy="1016"/>
                </a:xfrm>
                <a:custGeom>
                  <a:avLst/>
                  <a:gdLst/>
                  <a:ahLst/>
                  <a:cxnLst>
                    <a:cxn ang="0">
                      <a:pos x="8" y="343"/>
                    </a:cxn>
                    <a:cxn ang="0">
                      <a:pos x="6" y="343"/>
                    </a:cxn>
                    <a:cxn ang="0">
                      <a:pos x="6" y="429"/>
                    </a:cxn>
                    <a:cxn ang="0">
                      <a:pos x="8" y="429"/>
                    </a:cxn>
                    <a:cxn ang="0">
                      <a:pos x="8" y="343"/>
                    </a:cxn>
                    <a:cxn ang="0">
                      <a:pos x="11" y="233"/>
                    </a:cxn>
                    <a:cxn ang="0">
                      <a:pos x="9" y="233"/>
                    </a:cxn>
                    <a:cxn ang="0">
                      <a:pos x="5" y="333"/>
                    </a:cxn>
                    <a:cxn ang="0">
                      <a:pos x="6" y="342"/>
                    </a:cxn>
                    <a:cxn ang="0">
                      <a:pos x="8" y="342"/>
                    </a:cxn>
                    <a:cxn ang="0">
                      <a:pos x="8" y="333"/>
                    </a:cxn>
                    <a:cxn ang="0">
                      <a:pos x="11" y="233"/>
                    </a:cxn>
                    <a:cxn ang="0">
                      <a:pos x="10" y="102"/>
                    </a:cxn>
                    <a:cxn ang="0">
                      <a:pos x="8" y="102"/>
                    </a:cxn>
                    <a:cxn ang="0">
                      <a:pos x="9" y="178"/>
                    </a:cxn>
                    <a:cxn ang="0">
                      <a:pos x="9" y="232"/>
                    </a:cxn>
                    <a:cxn ang="0">
                      <a:pos x="11" y="232"/>
                    </a:cxn>
                    <a:cxn ang="0">
                      <a:pos x="11" y="178"/>
                    </a:cxn>
                    <a:cxn ang="0">
                      <a:pos x="10" y="102"/>
                    </a:cxn>
                    <a:cxn ang="0">
                      <a:pos x="2" y="0"/>
                    </a:cxn>
                    <a:cxn ang="0">
                      <a:pos x="0" y="0"/>
                    </a:cxn>
                    <a:cxn ang="0">
                      <a:pos x="7" y="60"/>
                    </a:cxn>
                    <a:cxn ang="0">
                      <a:pos x="7" y="69"/>
                    </a:cxn>
                    <a:cxn ang="0">
                      <a:pos x="8" y="101"/>
                    </a:cxn>
                    <a:cxn ang="0">
                      <a:pos x="10" y="101"/>
                    </a:cxn>
                    <a:cxn ang="0">
                      <a:pos x="9" y="60"/>
                    </a:cxn>
                    <a:cxn ang="0">
                      <a:pos x="2" y="0"/>
                    </a:cxn>
                  </a:cxnLst>
                  <a:rect l="0" t="0" r="r" b="b"/>
                  <a:pathLst>
                    <a:path w="11" h="429">
                      <a:moveTo>
                        <a:pt x="8" y="343"/>
                      </a:moveTo>
                      <a:cubicBezTo>
                        <a:pt x="6" y="343"/>
                        <a:pt x="6" y="343"/>
                        <a:pt x="6" y="343"/>
                      </a:cubicBezTo>
                      <a:cubicBezTo>
                        <a:pt x="6" y="429"/>
                        <a:pt x="6" y="429"/>
                        <a:pt x="6" y="429"/>
                      </a:cubicBezTo>
                      <a:cubicBezTo>
                        <a:pt x="8" y="429"/>
                        <a:pt x="8" y="429"/>
                        <a:pt x="8" y="429"/>
                      </a:cubicBezTo>
                      <a:cubicBezTo>
                        <a:pt x="8" y="343"/>
                        <a:pt x="8" y="343"/>
                        <a:pt x="8" y="343"/>
                      </a:cubicBezTo>
                      <a:moveTo>
                        <a:pt x="11" y="233"/>
                      </a:moveTo>
                      <a:cubicBezTo>
                        <a:pt x="9" y="233"/>
                        <a:pt x="9" y="233"/>
                        <a:pt x="9" y="233"/>
                      </a:cubicBezTo>
                      <a:cubicBezTo>
                        <a:pt x="8" y="264"/>
                        <a:pt x="7" y="298"/>
                        <a:pt x="5" y="333"/>
                      </a:cubicBezTo>
                      <a:cubicBezTo>
                        <a:pt x="6" y="342"/>
                        <a:pt x="6" y="342"/>
                        <a:pt x="6" y="342"/>
                      </a:cubicBezTo>
                      <a:cubicBezTo>
                        <a:pt x="8" y="342"/>
                        <a:pt x="8" y="342"/>
                        <a:pt x="8" y="342"/>
                      </a:cubicBezTo>
                      <a:cubicBezTo>
                        <a:pt x="8" y="333"/>
                        <a:pt x="8" y="333"/>
                        <a:pt x="8" y="333"/>
                      </a:cubicBezTo>
                      <a:cubicBezTo>
                        <a:pt x="9" y="298"/>
                        <a:pt x="10" y="264"/>
                        <a:pt x="11" y="233"/>
                      </a:cubicBezTo>
                      <a:moveTo>
                        <a:pt x="10" y="102"/>
                      </a:moveTo>
                      <a:cubicBezTo>
                        <a:pt x="8" y="102"/>
                        <a:pt x="8" y="102"/>
                        <a:pt x="8" y="102"/>
                      </a:cubicBezTo>
                      <a:cubicBezTo>
                        <a:pt x="9" y="122"/>
                        <a:pt x="9" y="147"/>
                        <a:pt x="9" y="178"/>
                      </a:cubicBezTo>
                      <a:cubicBezTo>
                        <a:pt x="9" y="195"/>
                        <a:pt x="9" y="213"/>
                        <a:pt x="9" y="232"/>
                      </a:cubicBezTo>
                      <a:cubicBezTo>
                        <a:pt x="11" y="232"/>
                        <a:pt x="11" y="232"/>
                        <a:pt x="11" y="232"/>
                      </a:cubicBezTo>
                      <a:cubicBezTo>
                        <a:pt x="11" y="213"/>
                        <a:pt x="11" y="195"/>
                        <a:pt x="11" y="178"/>
                      </a:cubicBezTo>
                      <a:cubicBezTo>
                        <a:pt x="11" y="147"/>
                        <a:pt x="11" y="122"/>
                        <a:pt x="10" y="102"/>
                      </a:cubicBezTo>
                      <a:moveTo>
                        <a:pt x="2" y="0"/>
                      </a:moveTo>
                      <a:cubicBezTo>
                        <a:pt x="0" y="0"/>
                        <a:pt x="0" y="0"/>
                        <a:pt x="0" y="0"/>
                      </a:cubicBezTo>
                      <a:cubicBezTo>
                        <a:pt x="3" y="18"/>
                        <a:pt x="6" y="39"/>
                        <a:pt x="7" y="60"/>
                      </a:cubicBezTo>
                      <a:cubicBezTo>
                        <a:pt x="7" y="60"/>
                        <a:pt x="7" y="63"/>
                        <a:pt x="7" y="69"/>
                      </a:cubicBezTo>
                      <a:cubicBezTo>
                        <a:pt x="8" y="76"/>
                        <a:pt x="8" y="87"/>
                        <a:pt x="8" y="101"/>
                      </a:cubicBezTo>
                      <a:cubicBezTo>
                        <a:pt x="10" y="101"/>
                        <a:pt x="10" y="101"/>
                        <a:pt x="10" y="101"/>
                      </a:cubicBezTo>
                      <a:cubicBezTo>
                        <a:pt x="10" y="75"/>
                        <a:pt x="9" y="60"/>
                        <a:pt x="9" y="60"/>
                      </a:cubicBezTo>
                      <a:cubicBezTo>
                        <a:pt x="8" y="39"/>
                        <a:pt x="5" y="18"/>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9" name="Freeform 197"/>
                <p:cNvSpPr>
                  <a:spLocks/>
                </p:cNvSpPr>
                <p:nvPr/>
              </p:nvSpPr>
              <p:spPr bwMode="auto">
                <a:xfrm>
                  <a:off x="-2811" y="3070"/>
                  <a:ext cx="5" cy="2"/>
                </a:xfrm>
                <a:custGeom>
                  <a:avLst/>
                  <a:gdLst/>
                  <a:ahLst/>
                  <a:cxnLst>
                    <a:cxn ang="0">
                      <a:pos x="4" y="0"/>
                    </a:cxn>
                    <a:cxn ang="0">
                      <a:pos x="0" y="0"/>
                    </a:cxn>
                    <a:cxn ang="0">
                      <a:pos x="0" y="3"/>
                    </a:cxn>
                    <a:cxn ang="0">
                      <a:pos x="4" y="3"/>
                    </a:cxn>
                    <a:cxn ang="0">
                      <a:pos x="4" y="0"/>
                    </a:cxn>
                    <a:cxn ang="0">
                      <a:pos x="4" y="0"/>
                    </a:cxn>
                  </a:cxnLst>
                  <a:rect l="0" t="0" r="r" b="b"/>
                  <a:pathLst>
                    <a:path w="4" h="3">
                      <a:moveTo>
                        <a:pt x="4" y="0"/>
                      </a:moveTo>
                      <a:lnTo>
                        <a:pt x="0" y="0"/>
                      </a:lnTo>
                      <a:lnTo>
                        <a:pt x="0" y="3"/>
                      </a:lnTo>
                      <a:lnTo>
                        <a:pt x="4" y="3"/>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50" name="Freeform 198"/>
                <p:cNvSpPr>
                  <a:spLocks/>
                </p:cNvSpPr>
                <p:nvPr/>
              </p:nvSpPr>
              <p:spPr bwMode="auto">
                <a:xfrm>
                  <a:off x="-2811" y="3278"/>
                  <a:ext cx="5" cy="77"/>
                </a:xfrm>
                <a:custGeom>
                  <a:avLst/>
                  <a:gdLst/>
                  <a:ahLst/>
                  <a:cxnLst>
                    <a:cxn ang="0">
                      <a:pos x="4" y="0"/>
                    </a:cxn>
                    <a:cxn ang="0">
                      <a:pos x="0" y="0"/>
                    </a:cxn>
                    <a:cxn ang="0">
                      <a:pos x="0" y="76"/>
                    </a:cxn>
                    <a:cxn ang="0">
                      <a:pos x="4" y="76"/>
                    </a:cxn>
                    <a:cxn ang="0">
                      <a:pos x="4" y="0"/>
                    </a:cxn>
                    <a:cxn ang="0">
                      <a:pos x="4" y="0"/>
                    </a:cxn>
                  </a:cxnLst>
                  <a:rect l="0" t="0" r="r" b="b"/>
                  <a:pathLst>
                    <a:path w="4" h="76">
                      <a:moveTo>
                        <a:pt x="4" y="0"/>
                      </a:moveTo>
                      <a:lnTo>
                        <a:pt x="0" y="0"/>
                      </a:lnTo>
                      <a:lnTo>
                        <a:pt x="0" y="76"/>
                      </a:lnTo>
                      <a:lnTo>
                        <a:pt x="4" y="76"/>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51" name="Freeform 199"/>
                <p:cNvSpPr>
                  <a:spLocks/>
                </p:cNvSpPr>
                <p:nvPr/>
              </p:nvSpPr>
              <p:spPr bwMode="auto">
                <a:xfrm>
                  <a:off x="-2803"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52" name="Freeform 200"/>
                <p:cNvSpPr>
                  <a:spLocks/>
                </p:cNvSpPr>
                <p:nvPr/>
              </p:nvSpPr>
              <p:spPr bwMode="auto">
                <a:xfrm>
                  <a:off x="-2811" y="3276"/>
                  <a:ext cx="5"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53" name="Freeform 201"/>
                <p:cNvSpPr>
                  <a:spLocks/>
                </p:cNvSpPr>
                <p:nvPr/>
              </p:nvSpPr>
              <p:spPr bwMode="auto">
                <a:xfrm>
                  <a:off x="-2811" y="3357"/>
                  <a:ext cx="5" cy="71"/>
                </a:xfrm>
                <a:custGeom>
                  <a:avLst/>
                  <a:gdLst/>
                  <a:ahLst/>
                  <a:cxnLst>
                    <a:cxn ang="0">
                      <a:pos x="4" y="0"/>
                    </a:cxn>
                    <a:cxn ang="0">
                      <a:pos x="0" y="0"/>
                    </a:cxn>
                    <a:cxn ang="0">
                      <a:pos x="0" y="71"/>
                    </a:cxn>
                    <a:cxn ang="0">
                      <a:pos x="4" y="71"/>
                    </a:cxn>
                    <a:cxn ang="0">
                      <a:pos x="4" y="0"/>
                    </a:cxn>
                    <a:cxn ang="0">
                      <a:pos x="4" y="0"/>
                    </a:cxn>
                  </a:cxnLst>
                  <a:rect l="0" t="0" r="r" b="b"/>
                  <a:pathLst>
                    <a:path w="4" h="71">
                      <a:moveTo>
                        <a:pt x="4" y="0"/>
                      </a:moveTo>
                      <a:lnTo>
                        <a:pt x="0" y="0"/>
                      </a:lnTo>
                      <a:lnTo>
                        <a:pt x="0" y="71"/>
                      </a:lnTo>
                      <a:lnTo>
                        <a:pt x="4" y="71"/>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54" name="Freeform 202"/>
                <p:cNvSpPr>
                  <a:spLocks/>
                </p:cNvSpPr>
                <p:nvPr/>
              </p:nvSpPr>
              <p:spPr bwMode="auto">
                <a:xfrm>
                  <a:off x="-2811" y="3355"/>
                  <a:ext cx="5"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55" name="Freeform 203"/>
                <p:cNvSpPr>
                  <a:spLocks/>
                </p:cNvSpPr>
                <p:nvPr/>
              </p:nvSpPr>
              <p:spPr bwMode="auto">
                <a:xfrm>
                  <a:off x="-2806"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56" name="Freeform 204"/>
                <p:cNvSpPr>
                  <a:spLocks/>
                </p:cNvSpPr>
                <p:nvPr/>
              </p:nvSpPr>
              <p:spPr bwMode="auto">
                <a:xfrm>
                  <a:off x="-2824"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grpSp>
          <p:sp>
            <p:nvSpPr>
              <p:cNvPr id="63" name="Freeform 206"/>
              <p:cNvSpPr>
                <a:spLocks/>
              </p:cNvSpPr>
              <p:nvPr/>
            </p:nvSpPr>
            <p:spPr bwMode="auto">
              <a:xfrm>
                <a:off x="-4871258" y="2416156"/>
                <a:ext cx="349031" cy="368969"/>
              </a:xfrm>
              <a:custGeom>
                <a:avLst/>
                <a:gdLst/>
                <a:ahLst/>
                <a:cxnLst>
                  <a:cxn ang="0">
                    <a:pos x="0" y="0"/>
                  </a:cxn>
                  <a:cxn ang="0">
                    <a:pos x="0" y="1"/>
                  </a:cxn>
                  <a:cxn ang="0">
                    <a:pos x="1" y="2"/>
                  </a:cxn>
                  <a:cxn ang="0">
                    <a:pos x="91" y="98"/>
                  </a:cxn>
                  <a:cxn ang="0">
                    <a:pos x="93" y="98"/>
                  </a:cxn>
                  <a:cxn ang="0">
                    <a:pos x="71" y="68"/>
                  </a:cxn>
                  <a:cxn ang="0">
                    <a:pos x="70" y="68"/>
                  </a:cxn>
                  <a:cxn ang="0">
                    <a:pos x="70" y="68"/>
                  </a:cxn>
                  <a:cxn ang="0">
                    <a:pos x="0" y="0"/>
                  </a:cxn>
                </a:cxnLst>
                <a:rect l="0" t="0" r="r" b="b"/>
                <a:pathLst>
                  <a:path w="93" h="98">
                    <a:moveTo>
                      <a:pt x="0" y="0"/>
                    </a:moveTo>
                    <a:cubicBezTo>
                      <a:pt x="0" y="1"/>
                      <a:pt x="0" y="1"/>
                      <a:pt x="0" y="1"/>
                    </a:cubicBezTo>
                    <a:cubicBezTo>
                      <a:pt x="0" y="1"/>
                      <a:pt x="0" y="2"/>
                      <a:pt x="1" y="2"/>
                    </a:cubicBezTo>
                    <a:cubicBezTo>
                      <a:pt x="9" y="6"/>
                      <a:pt x="41" y="26"/>
                      <a:pt x="91" y="98"/>
                    </a:cubicBezTo>
                    <a:cubicBezTo>
                      <a:pt x="93" y="98"/>
                      <a:pt x="93" y="98"/>
                      <a:pt x="93" y="98"/>
                    </a:cubicBezTo>
                    <a:cubicBezTo>
                      <a:pt x="85" y="87"/>
                      <a:pt x="77" y="77"/>
                      <a:pt x="71" y="68"/>
                    </a:cubicBezTo>
                    <a:cubicBezTo>
                      <a:pt x="70" y="68"/>
                      <a:pt x="70" y="68"/>
                      <a:pt x="70" y="68"/>
                    </a:cubicBezTo>
                    <a:cubicBezTo>
                      <a:pt x="70" y="68"/>
                      <a:pt x="70" y="68"/>
                      <a:pt x="70" y="68"/>
                    </a:cubicBezTo>
                    <a:cubicBezTo>
                      <a:pt x="26" y="11"/>
                      <a:pt x="0" y="1"/>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64" name="Freeform 207"/>
              <p:cNvSpPr>
                <a:spLocks/>
              </p:cNvSpPr>
              <p:nvPr/>
            </p:nvSpPr>
            <p:spPr bwMode="auto">
              <a:xfrm>
                <a:off x="-4608883" y="2671974"/>
                <a:ext cx="4814" cy="2459"/>
              </a:xfrm>
              <a:custGeom>
                <a:avLst/>
                <a:gdLst/>
                <a:ahLst/>
                <a:cxnLst>
                  <a:cxn ang="0">
                    <a:pos x="0" y="0"/>
                  </a:cxn>
                  <a:cxn ang="0">
                    <a:pos x="0" y="0"/>
                  </a:cxn>
                  <a:cxn ang="0">
                    <a:pos x="1" y="0"/>
                  </a:cxn>
                  <a:cxn ang="0">
                    <a:pos x="0" y="0"/>
                  </a:cxn>
                </a:cxnLst>
                <a:rect l="0" t="0" r="r" b="b"/>
                <a:pathLst>
                  <a:path w="1">
                    <a:moveTo>
                      <a:pt x="0" y="0"/>
                    </a:moveTo>
                    <a:cubicBezTo>
                      <a:pt x="0" y="0"/>
                      <a:pt x="0" y="0"/>
                      <a:pt x="0" y="0"/>
                    </a:cubicBezTo>
                    <a:cubicBezTo>
                      <a:pt x="1" y="0"/>
                      <a:pt x="1" y="0"/>
                      <a:pt x="1" y="0"/>
                    </a:cubicBezTo>
                    <a:cubicBezTo>
                      <a:pt x="0" y="0"/>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65" name="Freeform 208"/>
              <p:cNvSpPr>
                <a:spLocks/>
              </p:cNvSpPr>
              <p:nvPr/>
            </p:nvSpPr>
            <p:spPr bwMode="auto">
              <a:xfrm>
                <a:off x="-4818302" y="2418615"/>
                <a:ext cx="481423" cy="366510"/>
              </a:xfrm>
              <a:custGeom>
                <a:avLst/>
                <a:gdLst/>
                <a:ahLst/>
                <a:cxnLst>
                  <a:cxn ang="0">
                    <a:pos x="1" y="0"/>
                  </a:cxn>
                  <a:cxn ang="0">
                    <a:pos x="0" y="1"/>
                  </a:cxn>
                  <a:cxn ang="0">
                    <a:pos x="3" y="1"/>
                  </a:cxn>
                  <a:cxn ang="0">
                    <a:pos x="102" y="66"/>
                  </a:cxn>
                  <a:cxn ang="0">
                    <a:pos x="103" y="66"/>
                  </a:cxn>
                  <a:cxn ang="0">
                    <a:pos x="103" y="67"/>
                  </a:cxn>
                  <a:cxn ang="0">
                    <a:pos x="103" y="67"/>
                  </a:cxn>
                  <a:cxn ang="0">
                    <a:pos x="127" y="97"/>
                  </a:cxn>
                  <a:cxn ang="0">
                    <a:pos x="128" y="97"/>
                  </a:cxn>
                  <a:cxn ang="0">
                    <a:pos x="1" y="0"/>
                  </a:cxn>
                </a:cxnLst>
                <a:rect l="0" t="0" r="r" b="b"/>
                <a:pathLst>
                  <a:path w="128" h="97">
                    <a:moveTo>
                      <a:pt x="1" y="0"/>
                    </a:moveTo>
                    <a:cubicBezTo>
                      <a:pt x="0" y="1"/>
                      <a:pt x="0" y="1"/>
                      <a:pt x="0" y="1"/>
                    </a:cubicBezTo>
                    <a:cubicBezTo>
                      <a:pt x="0" y="1"/>
                      <a:pt x="1" y="1"/>
                      <a:pt x="3" y="1"/>
                    </a:cubicBezTo>
                    <a:cubicBezTo>
                      <a:pt x="15" y="4"/>
                      <a:pt x="57" y="19"/>
                      <a:pt x="102" y="66"/>
                    </a:cubicBezTo>
                    <a:cubicBezTo>
                      <a:pt x="103" y="66"/>
                      <a:pt x="103" y="66"/>
                      <a:pt x="103" y="66"/>
                    </a:cubicBezTo>
                    <a:cubicBezTo>
                      <a:pt x="103" y="67"/>
                      <a:pt x="103" y="67"/>
                      <a:pt x="103" y="67"/>
                    </a:cubicBezTo>
                    <a:cubicBezTo>
                      <a:pt x="103" y="67"/>
                      <a:pt x="103" y="67"/>
                      <a:pt x="103" y="67"/>
                    </a:cubicBezTo>
                    <a:cubicBezTo>
                      <a:pt x="111" y="76"/>
                      <a:pt x="119" y="86"/>
                      <a:pt x="127" y="97"/>
                    </a:cubicBezTo>
                    <a:cubicBezTo>
                      <a:pt x="128" y="97"/>
                      <a:pt x="128" y="97"/>
                      <a:pt x="128" y="97"/>
                    </a:cubicBezTo>
                    <a:cubicBezTo>
                      <a:pt x="68" y="13"/>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66" name="Freeform 209"/>
              <p:cNvSpPr>
                <a:spLocks/>
              </p:cNvSpPr>
              <p:nvPr/>
            </p:nvSpPr>
            <p:spPr bwMode="auto">
              <a:xfrm>
                <a:off x="-4435571" y="2669513"/>
                <a:ext cx="4814" cy="2461"/>
              </a:xfrm>
              <a:custGeom>
                <a:avLst/>
                <a:gdLst/>
                <a:ahLst/>
                <a:cxnLst>
                  <a:cxn ang="0">
                    <a:pos x="1" y="0"/>
                  </a:cxn>
                  <a:cxn ang="0">
                    <a:pos x="0" y="0"/>
                  </a:cxn>
                  <a:cxn ang="0">
                    <a:pos x="1" y="1"/>
                  </a:cxn>
                  <a:cxn ang="0">
                    <a:pos x="1" y="1"/>
                  </a:cxn>
                  <a:cxn ang="0">
                    <a:pos x="1" y="0"/>
                  </a:cxn>
                </a:cxnLst>
                <a:rect l="0" t="0" r="r" b="b"/>
                <a:pathLst>
                  <a:path w="1" h="1">
                    <a:moveTo>
                      <a:pt x="1" y="0"/>
                    </a:moveTo>
                    <a:cubicBezTo>
                      <a:pt x="0" y="0"/>
                      <a:pt x="0" y="0"/>
                      <a:pt x="0" y="0"/>
                    </a:cubicBezTo>
                    <a:cubicBezTo>
                      <a:pt x="0" y="1"/>
                      <a:pt x="0" y="1"/>
                      <a:pt x="1"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67" name="Freeform 210"/>
              <p:cNvSpPr>
                <a:spLocks noEditPoints="1"/>
              </p:cNvSpPr>
              <p:nvPr/>
            </p:nvSpPr>
            <p:spPr bwMode="auto">
              <a:xfrm>
                <a:off x="-2680782" y="3151632"/>
                <a:ext cx="72214" cy="430464"/>
              </a:xfrm>
              <a:custGeom>
                <a:avLst/>
                <a:gdLst/>
                <a:ahLst/>
                <a:cxnLst>
                  <a:cxn ang="0">
                    <a:pos x="17" y="101"/>
                  </a:cxn>
                  <a:cxn ang="0">
                    <a:pos x="15" y="101"/>
                  </a:cxn>
                  <a:cxn ang="0">
                    <a:pos x="16" y="110"/>
                  </a:cxn>
                  <a:cxn ang="0">
                    <a:pos x="16" y="110"/>
                  </a:cxn>
                  <a:cxn ang="0">
                    <a:pos x="16" y="110"/>
                  </a:cxn>
                  <a:cxn ang="0">
                    <a:pos x="17" y="114"/>
                  </a:cxn>
                  <a:cxn ang="0">
                    <a:pos x="19" y="114"/>
                  </a:cxn>
                  <a:cxn ang="0">
                    <a:pos x="18" y="109"/>
                  </a:cxn>
                  <a:cxn ang="0">
                    <a:pos x="18" y="109"/>
                  </a:cxn>
                  <a:cxn ang="0">
                    <a:pos x="17" y="101"/>
                  </a:cxn>
                  <a:cxn ang="0">
                    <a:pos x="2" y="0"/>
                  </a:cxn>
                  <a:cxn ang="0">
                    <a:pos x="0" y="0"/>
                  </a:cxn>
                  <a:cxn ang="0">
                    <a:pos x="15" y="100"/>
                  </a:cxn>
                  <a:cxn ang="0">
                    <a:pos x="17" y="100"/>
                  </a:cxn>
                  <a:cxn ang="0">
                    <a:pos x="2" y="0"/>
                  </a:cxn>
                </a:cxnLst>
                <a:rect l="0" t="0" r="r" b="b"/>
                <a:pathLst>
                  <a:path w="19" h="114">
                    <a:moveTo>
                      <a:pt x="17" y="101"/>
                    </a:moveTo>
                    <a:cubicBezTo>
                      <a:pt x="15" y="101"/>
                      <a:pt x="15" y="101"/>
                      <a:pt x="15" y="101"/>
                    </a:cubicBezTo>
                    <a:cubicBezTo>
                      <a:pt x="16" y="104"/>
                      <a:pt x="16" y="107"/>
                      <a:pt x="16" y="110"/>
                    </a:cubicBezTo>
                    <a:cubicBezTo>
                      <a:pt x="16" y="110"/>
                      <a:pt x="16" y="110"/>
                      <a:pt x="16" y="110"/>
                    </a:cubicBezTo>
                    <a:cubicBezTo>
                      <a:pt x="16" y="110"/>
                      <a:pt x="16" y="110"/>
                      <a:pt x="16" y="110"/>
                    </a:cubicBezTo>
                    <a:cubicBezTo>
                      <a:pt x="16" y="110"/>
                      <a:pt x="16" y="111"/>
                      <a:pt x="17" y="114"/>
                    </a:cubicBezTo>
                    <a:cubicBezTo>
                      <a:pt x="19" y="114"/>
                      <a:pt x="19" y="114"/>
                      <a:pt x="19" y="114"/>
                    </a:cubicBezTo>
                    <a:cubicBezTo>
                      <a:pt x="18" y="111"/>
                      <a:pt x="18" y="109"/>
                      <a:pt x="18" y="109"/>
                    </a:cubicBezTo>
                    <a:cubicBezTo>
                      <a:pt x="18" y="109"/>
                      <a:pt x="18" y="109"/>
                      <a:pt x="18" y="109"/>
                    </a:cubicBezTo>
                    <a:cubicBezTo>
                      <a:pt x="18" y="106"/>
                      <a:pt x="18" y="104"/>
                      <a:pt x="17" y="101"/>
                    </a:cubicBezTo>
                    <a:moveTo>
                      <a:pt x="2" y="0"/>
                    </a:moveTo>
                    <a:cubicBezTo>
                      <a:pt x="0" y="0"/>
                      <a:pt x="0" y="0"/>
                      <a:pt x="0" y="0"/>
                    </a:cubicBezTo>
                    <a:cubicBezTo>
                      <a:pt x="6" y="29"/>
                      <a:pt x="11" y="62"/>
                      <a:pt x="15" y="100"/>
                    </a:cubicBezTo>
                    <a:cubicBezTo>
                      <a:pt x="17" y="100"/>
                      <a:pt x="17" y="100"/>
                      <a:pt x="17" y="100"/>
                    </a:cubicBezTo>
                    <a:cubicBezTo>
                      <a:pt x="13" y="62"/>
                      <a:pt x="8" y="29"/>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68" name="Freeform 211"/>
              <p:cNvSpPr>
                <a:spLocks/>
              </p:cNvSpPr>
              <p:nvPr/>
            </p:nvSpPr>
            <p:spPr bwMode="auto">
              <a:xfrm>
                <a:off x="-2623011" y="3527981"/>
                <a:ext cx="7221" cy="4920"/>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69" name="Freeform 212"/>
              <p:cNvSpPr>
                <a:spLocks noEditPoints="1"/>
              </p:cNvSpPr>
              <p:nvPr/>
            </p:nvSpPr>
            <p:spPr bwMode="auto">
              <a:xfrm>
                <a:off x="-2810766" y="3587016"/>
                <a:ext cx="233490" cy="1613622"/>
              </a:xfrm>
              <a:custGeom>
                <a:avLst/>
                <a:gdLst/>
                <a:ahLst/>
                <a:cxnLst>
                  <a:cxn ang="0">
                    <a:pos x="31" y="343"/>
                  </a:cxn>
                  <a:cxn ang="0">
                    <a:pos x="29" y="343"/>
                  </a:cxn>
                  <a:cxn ang="0">
                    <a:pos x="0" y="429"/>
                  </a:cxn>
                  <a:cxn ang="0">
                    <a:pos x="2" y="429"/>
                  </a:cxn>
                  <a:cxn ang="0">
                    <a:pos x="31" y="343"/>
                  </a:cxn>
                  <a:cxn ang="0">
                    <a:pos x="55" y="233"/>
                  </a:cxn>
                  <a:cxn ang="0">
                    <a:pos x="53" y="233"/>
                  </a:cxn>
                  <a:cxn ang="0">
                    <a:pos x="52" y="239"/>
                  </a:cxn>
                  <a:cxn ang="0">
                    <a:pos x="29" y="342"/>
                  </a:cxn>
                  <a:cxn ang="0">
                    <a:pos x="29" y="342"/>
                  </a:cxn>
                  <a:cxn ang="0">
                    <a:pos x="31" y="342"/>
                  </a:cxn>
                  <a:cxn ang="0">
                    <a:pos x="55" y="233"/>
                  </a:cxn>
                  <a:cxn ang="0">
                    <a:pos x="61" y="102"/>
                  </a:cxn>
                  <a:cxn ang="0">
                    <a:pos x="59" y="102"/>
                  </a:cxn>
                  <a:cxn ang="0">
                    <a:pos x="60" y="129"/>
                  </a:cxn>
                  <a:cxn ang="0">
                    <a:pos x="54" y="231"/>
                  </a:cxn>
                  <a:cxn ang="0">
                    <a:pos x="54" y="231"/>
                  </a:cxn>
                  <a:cxn ang="0">
                    <a:pos x="54" y="232"/>
                  </a:cxn>
                  <a:cxn ang="0">
                    <a:pos x="56" y="232"/>
                  </a:cxn>
                  <a:cxn ang="0">
                    <a:pos x="56" y="231"/>
                  </a:cxn>
                  <a:cxn ang="0">
                    <a:pos x="56" y="231"/>
                  </a:cxn>
                  <a:cxn ang="0">
                    <a:pos x="62" y="129"/>
                  </a:cxn>
                  <a:cxn ang="0">
                    <a:pos x="61" y="102"/>
                  </a:cxn>
                  <a:cxn ang="0">
                    <a:pos x="54" y="0"/>
                  </a:cxn>
                  <a:cxn ang="0">
                    <a:pos x="52" y="0"/>
                  </a:cxn>
                  <a:cxn ang="0">
                    <a:pos x="53" y="5"/>
                  </a:cxn>
                  <a:cxn ang="0">
                    <a:pos x="59" y="101"/>
                  </a:cxn>
                  <a:cxn ang="0">
                    <a:pos x="61" y="101"/>
                  </a:cxn>
                  <a:cxn ang="0">
                    <a:pos x="54" y="0"/>
                  </a:cxn>
                </a:cxnLst>
                <a:rect l="0" t="0" r="r" b="b"/>
                <a:pathLst>
                  <a:path w="62" h="429">
                    <a:moveTo>
                      <a:pt x="31" y="343"/>
                    </a:moveTo>
                    <a:cubicBezTo>
                      <a:pt x="29" y="343"/>
                      <a:pt x="29" y="343"/>
                      <a:pt x="29" y="343"/>
                    </a:cubicBezTo>
                    <a:cubicBezTo>
                      <a:pt x="18" y="386"/>
                      <a:pt x="8" y="411"/>
                      <a:pt x="0" y="429"/>
                    </a:cubicBezTo>
                    <a:cubicBezTo>
                      <a:pt x="2" y="429"/>
                      <a:pt x="2" y="429"/>
                      <a:pt x="2" y="429"/>
                    </a:cubicBezTo>
                    <a:cubicBezTo>
                      <a:pt x="10" y="411"/>
                      <a:pt x="20" y="385"/>
                      <a:pt x="31" y="343"/>
                    </a:cubicBezTo>
                    <a:moveTo>
                      <a:pt x="55" y="233"/>
                    </a:moveTo>
                    <a:cubicBezTo>
                      <a:pt x="53" y="233"/>
                      <a:pt x="53" y="233"/>
                      <a:pt x="53" y="233"/>
                    </a:cubicBezTo>
                    <a:cubicBezTo>
                      <a:pt x="53" y="234"/>
                      <a:pt x="53" y="236"/>
                      <a:pt x="52" y="239"/>
                    </a:cubicBezTo>
                    <a:cubicBezTo>
                      <a:pt x="50" y="254"/>
                      <a:pt x="42" y="290"/>
                      <a:pt x="29" y="342"/>
                    </a:cubicBezTo>
                    <a:cubicBezTo>
                      <a:pt x="29" y="342"/>
                      <a:pt x="29" y="342"/>
                      <a:pt x="29" y="342"/>
                    </a:cubicBezTo>
                    <a:cubicBezTo>
                      <a:pt x="31" y="342"/>
                      <a:pt x="31" y="342"/>
                      <a:pt x="31" y="342"/>
                    </a:cubicBezTo>
                    <a:cubicBezTo>
                      <a:pt x="46" y="282"/>
                      <a:pt x="54" y="242"/>
                      <a:pt x="55" y="233"/>
                    </a:cubicBezTo>
                    <a:moveTo>
                      <a:pt x="61" y="102"/>
                    </a:moveTo>
                    <a:cubicBezTo>
                      <a:pt x="59" y="102"/>
                      <a:pt x="59" y="102"/>
                      <a:pt x="59" y="102"/>
                    </a:cubicBezTo>
                    <a:cubicBezTo>
                      <a:pt x="60" y="111"/>
                      <a:pt x="60" y="119"/>
                      <a:pt x="60" y="129"/>
                    </a:cubicBezTo>
                    <a:cubicBezTo>
                      <a:pt x="60" y="161"/>
                      <a:pt x="58" y="196"/>
                      <a:pt x="54" y="231"/>
                    </a:cubicBezTo>
                    <a:cubicBezTo>
                      <a:pt x="54" y="231"/>
                      <a:pt x="54" y="231"/>
                      <a:pt x="54" y="231"/>
                    </a:cubicBezTo>
                    <a:cubicBezTo>
                      <a:pt x="54" y="231"/>
                      <a:pt x="54" y="231"/>
                      <a:pt x="54" y="232"/>
                    </a:cubicBezTo>
                    <a:cubicBezTo>
                      <a:pt x="56" y="232"/>
                      <a:pt x="56" y="232"/>
                      <a:pt x="56" y="232"/>
                    </a:cubicBezTo>
                    <a:cubicBezTo>
                      <a:pt x="56" y="231"/>
                      <a:pt x="56" y="231"/>
                      <a:pt x="56" y="231"/>
                    </a:cubicBezTo>
                    <a:cubicBezTo>
                      <a:pt x="56" y="231"/>
                      <a:pt x="56" y="231"/>
                      <a:pt x="56" y="231"/>
                    </a:cubicBezTo>
                    <a:cubicBezTo>
                      <a:pt x="60" y="196"/>
                      <a:pt x="62" y="161"/>
                      <a:pt x="62" y="129"/>
                    </a:cubicBezTo>
                    <a:cubicBezTo>
                      <a:pt x="62" y="119"/>
                      <a:pt x="62" y="111"/>
                      <a:pt x="61" y="102"/>
                    </a:cubicBezTo>
                    <a:moveTo>
                      <a:pt x="54" y="0"/>
                    </a:moveTo>
                    <a:cubicBezTo>
                      <a:pt x="52" y="0"/>
                      <a:pt x="52" y="0"/>
                      <a:pt x="52" y="0"/>
                    </a:cubicBezTo>
                    <a:cubicBezTo>
                      <a:pt x="52" y="1"/>
                      <a:pt x="52" y="3"/>
                      <a:pt x="53" y="5"/>
                    </a:cubicBezTo>
                    <a:cubicBezTo>
                      <a:pt x="55" y="22"/>
                      <a:pt x="58" y="57"/>
                      <a:pt x="59" y="101"/>
                    </a:cubicBezTo>
                    <a:cubicBezTo>
                      <a:pt x="61" y="101"/>
                      <a:pt x="61" y="101"/>
                      <a:pt x="61" y="101"/>
                    </a:cubicBezTo>
                    <a:cubicBezTo>
                      <a:pt x="60" y="51"/>
                      <a:pt x="56" y="13"/>
                      <a:pt x="54"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0" name="Freeform 213"/>
              <p:cNvSpPr>
                <a:spLocks/>
              </p:cNvSpPr>
              <p:nvPr/>
            </p:nvSpPr>
            <p:spPr bwMode="auto">
              <a:xfrm>
                <a:off x="-2702447" y="4871026"/>
                <a:ext cx="7222" cy="4920"/>
              </a:xfrm>
              <a:custGeom>
                <a:avLst/>
                <a:gdLst/>
                <a:ahLst/>
                <a:cxnLst>
                  <a:cxn ang="0">
                    <a:pos x="2" y="0"/>
                  </a:cxn>
                  <a:cxn ang="0">
                    <a:pos x="0" y="0"/>
                  </a:cxn>
                  <a:cxn ang="0">
                    <a:pos x="0" y="1"/>
                  </a:cxn>
                  <a:cxn ang="0">
                    <a:pos x="2" y="1"/>
                  </a:cxn>
                  <a:cxn ang="0">
                    <a:pos x="2" y="0"/>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1" name="Freeform 214"/>
              <p:cNvSpPr>
                <a:spLocks noEditPoints="1"/>
              </p:cNvSpPr>
              <p:nvPr/>
            </p:nvSpPr>
            <p:spPr bwMode="auto">
              <a:xfrm>
                <a:off x="-2955193" y="2418615"/>
                <a:ext cx="281632" cy="2954209"/>
              </a:xfrm>
              <a:custGeom>
                <a:avLst/>
                <a:gdLst/>
                <a:ahLst/>
                <a:cxnLst>
                  <a:cxn ang="0">
                    <a:pos x="39" y="740"/>
                  </a:cxn>
                  <a:cxn ang="0">
                    <a:pos x="37" y="740"/>
                  </a:cxn>
                  <a:cxn ang="0">
                    <a:pos x="19" y="774"/>
                  </a:cxn>
                  <a:cxn ang="0">
                    <a:pos x="19" y="774"/>
                  </a:cxn>
                  <a:cxn ang="0">
                    <a:pos x="15" y="784"/>
                  </a:cxn>
                  <a:cxn ang="0">
                    <a:pos x="16" y="785"/>
                  </a:cxn>
                  <a:cxn ang="0">
                    <a:pos x="21" y="775"/>
                  </a:cxn>
                  <a:cxn ang="0">
                    <a:pos x="21" y="775"/>
                  </a:cxn>
                  <a:cxn ang="0">
                    <a:pos x="22" y="773"/>
                  </a:cxn>
                  <a:cxn ang="0">
                    <a:pos x="21" y="773"/>
                  </a:cxn>
                  <a:cxn ang="0">
                    <a:pos x="21" y="772"/>
                  </a:cxn>
                  <a:cxn ang="0">
                    <a:pos x="22" y="772"/>
                  </a:cxn>
                  <a:cxn ang="0">
                    <a:pos x="39" y="740"/>
                  </a:cxn>
                  <a:cxn ang="0">
                    <a:pos x="49" y="98"/>
                  </a:cxn>
                  <a:cxn ang="0">
                    <a:pos x="47" y="98"/>
                  </a:cxn>
                  <a:cxn ang="0">
                    <a:pos x="73" y="194"/>
                  </a:cxn>
                  <a:cxn ang="0">
                    <a:pos x="75" y="194"/>
                  </a:cxn>
                  <a:cxn ang="0">
                    <a:pos x="49" y="98"/>
                  </a:cxn>
                  <a:cxn ang="0">
                    <a:pos x="1" y="0"/>
                  </a:cxn>
                  <a:cxn ang="0">
                    <a:pos x="0" y="1"/>
                  </a:cxn>
                  <a:cxn ang="0">
                    <a:pos x="1" y="2"/>
                  </a:cxn>
                  <a:cxn ang="0">
                    <a:pos x="47" y="97"/>
                  </a:cxn>
                  <a:cxn ang="0">
                    <a:pos x="49" y="97"/>
                  </a:cxn>
                  <a:cxn ang="0">
                    <a:pos x="1" y="0"/>
                  </a:cxn>
                </a:cxnLst>
                <a:rect l="0" t="0" r="r" b="b"/>
                <a:pathLst>
                  <a:path w="75" h="785">
                    <a:moveTo>
                      <a:pt x="39" y="740"/>
                    </a:moveTo>
                    <a:cubicBezTo>
                      <a:pt x="37" y="740"/>
                      <a:pt x="37" y="740"/>
                      <a:pt x="37" y="740"/>
                    </a:cubicBezTo>
                    <a:cubicBezTo>
                      <a:pt x="30" y="755"/>
                      <a:pt x="24" y="764"/>
                      <a:pt x="19" y="774"/>
                    </a:cubicBezTo>
                    <a:cubicBezTo>
                      <a:pt x="19" y="774"/>
                      <a:pt x="19" y="774"/>
                      <a:pt x="19" y="774"/>
                    </a:cubicBezTo>
                    <a:cubicBezTo>
                      <a:pt x="15" y="784"/>
                      <a:pt x="15" y="784"/>
                      <a:pt x="15" y="784"/>
                    </a:cubicBezTo>
                    <a:cubicBezTo>
                      <a:pt x="16" y="785"/>
                      <a:pt x="16" y="785"/>
                      <a:pt x="16" y="785"/>
                    </a:cubicBezTo>
                    <a:cubicBezTo>
                      <a:pt x="21" y="775"/>
                      <a:pt x="21" y="775"/>
                      <a:pt x="21" y="775"/>
                    </a:cubicBezTo>
                    <a:cubicBezTo>
                      <a:pt x="21" y="775"/>
                      <a:pt x="21" y="775"/>
                      <a:pt x="21" y="775"/>
                    </a:cubicBezTo>
                    <a:cubicBezTo>
                      <a:pt x="21" y="774"/>
                      <a:pt x="21" y="774"/>
                      <a:pt x="22" y="773"/>
                    </a:cubicBezTo>
                    <a:cubicBezTo>
                      <a:pt x="21" y="773"/>
                      <a:pt x="21" y="773"/>
                      <a:pt x="21" y="773"/>
                    </a:cubicBezTo>
                    <a:cubicBezTo>
                      <a:pt x="21" y="772"/>
                      <a:pt x="21" y="772"/>
                      <a:pt x="21" y="772"/>
                    </a:cubicBezTo>
                    <a:cubicBezTo>
                      <a:pt x="22" y="772"/>
                      <a:pt x="22" y="772"/>
                      <a:pt x="22" y="772"/>
                    </a:cubicBezTo>
                    <a:cubicBezTo>
                      <a:pt x="27" y="763"/>
                      <a:pt x="33" y="754"/>
                      <a:pt x="39" y="740"/>
                    </a:cubicBezTo>
                    <a:moveTo>
                      <a:pt x="49" y="98"/>
                    </a:moveTo>
                    <a:cubicBezTo>
                      <a:pt x="47" y="98"/>
                      <a:pt x="47" y="98"/>
                      <a:pt x="47" y="98"/>
                    </a:cubicBezTo>
                    <a:cubicBezTo>
                      <a:pt x="56" y="124"/>
                      <a:pt x="65" y="156"/>
                      <a:pt x="73" y="194"/>
                    </a:cubicBezTo>
                    <a:cubicBezTo>
                      <a:pt x="75" y="194"/>
                      <a:pt x="75" y="194"/>
                      <a:pt x="75" y="194"/>
                    </a:cubicBezTo>
                    <a:cubicBezTo>
                      <a:pt x="67" y="156"/>
                      <a:pt x="58" y="124"/>
                      <a:pt x="49" y="98"/>
                    </a:cubicBezTo>
                    <a:moveTo>
                      <a:pt x="1" y="0"/>
                    </a:moveTo>
                    <a:cubicBezTo>
                      <a:pt x="0" y="1"/>
                      <a:pt x="0" y="1"/>
                      <a:pt x="0" y="1"/>
                    </a:cubicBezTo>
                    <a:cubicBezTo>
                      <a:pt x="0" y="1"/>
                      <a:pt x="0" y="1"/>
                      <a:pt x="1" y="2"/>
                    </a:cubicBezTo>
                    <a:cubicBezTo>
                      <a:pt x="5" y="7"/>
                      <a:pt x="26" y="36"/>
                      <a:pt x="47" y="97"/>
                    </a:cubicBezTo>
                    <a:cubicBezTo>
                      <a:pt x="49" y="97"/>
                      <a:pt x="49" y="97"/>
                      <a:pt x="49" y="97"/>
                    </a:cubicBezTo>
                    <a:cubicBezTo>
                      <a:pt x="25" y="28"/>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2" name="Freeform 215"/>
              <p:cNvSpPr>
                <a:spLocks/>
              </p:cNvSpPr>
              <p:nvPr/>
            </p:nvSpPr>
            <p:spPr bwMode="auto">
              <a:xfrm>
                <a:off x="-2777067" y="2785124"/>
                <a:ext cx="7221"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3" name="Freeform 216"/>
              <p:cNvSpPr>
                <a:spLocks/>
              </p:cNvSpPr>
              <p:nvPr/>
            </p:nvSpPr>
            <p:spPr bwMode="auto">
              <a:xfrm>
                <a:off x="-2613383" y="4460241"/>
                <a:ext cx="12035" cy="2461"/>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1" y="0"/>
                      <a:pt x="1" y="1"/>
                      <a:pt x="0" y="1"/>
                    </a:cubicBezTo>
                    <a:cubicBezTo>
                      <a:pt x="2" y="1"/>
                      <a:pt x="2" y="1"/>
                      <a:pt x="2" y="1"/>
                    </a:cubicBezTo>
                    <a:cubicBezTo>
                      <a:pt x="3" y="1"/>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4" name="Freeform 217"/>
              <p:cNvSpPr>
                <a:spLocks/>
              </p:cNvSpPr>
              <p:nvPr/>
            </p:nvSpPr>
            <p:spPr bwMode="auto">
              <a:xfrm>
                <a:off x="-2815581" y="5200638"/>
                <a:ext cx="12035" cy="2459"/>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0"/>
                      <a:pt x="0" y="1"/>
                      <a:pt x="0" y="1"/>
                    </a:cubicBezTo>
                    <a:cubicBezTo>
                      <a:pt x="2" y="1"/>
                      <a:pt x="2" y="1"/>
                      <a:pt x="2" y="1"/>
                    </a:cubicBezTo>
                    <a:cubicBezTo>
                      <a:pt x="3" y="1"/>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5" name="Freeform 218"/>
              <p:cNvSpPr>
                <a:spLocks/>
              </p:cNvSpPr>
              <p:nvPr/>
            </p:nvSpPr>
            <p:spPr bwMode="auto">
              <a:xfrm>
                <a:off x="-2875759" y="5323628"/>
                <a:ext cx="4814" cy="4920"/>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1"/>
                      <a:pt x="1" y="1"/>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6" name="Freeform 219"/>
              <p:cNvSpPr>
                <a:spLocks/>
              </p:cNvSpPr>
              <p:nvPr/>
            </p:nvSpPr>
            <p:spPr bwMode="auto">
              <a:xfrm>
                <a:off x="-2591719" y="3965824"/>
                <a:ext cx="9628" cy="4920"/>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7" name="Freeform 220"/>
              <p:cNvSpPr>
                <a:spLocks/>
              </p:cNvSpPr>
              <p:nvPr/>
            </p:nvSpPr>
            <p:spPr bwMode="auto">
              <a:xfrm>
                <a:off x="-2615791" y="3582096"/>
                <a:ext cx="7222" cy="4920"/>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8" name="Freeform 221"/>
              <p:cNvSpPr>
                <a:spLocks/>
              </p:cNvSpPr>
              <p:nvPr/>
            </p:nvSpPr>
            <p:spPr bwMode="auto">
              <a:xfrm>
                <a:off x="-5802814" y="3149173"/>
                <a:ext cx="12036" cy="2459"/>
              </a:xfrm>
              <a:custGeom>
                <a:avLst/>
                <a:gdLst/>
                <a:ahLst/>
                <a:cxnLst>
                  <a:cxn ang="0">
                    <a:pos x="3" y="0"/>
                  </a:cxn>
                  <a:cxn ang="0">
                    <a:pos x="0" y="0"/>
                  </a:cxn>
                  <a:cxn ang="0">
                    <a:pos x="0" y="1"/>
                  </a:cxn>
                  <a:cxn ang="0">
                    <a:pos x="2" y="1"/>
                  </a:cxn>
                  <a:cxn ang="0">
                    <a:pos x="2" y="1"/>
                  </a:cxn>
                  <a:cxn ang="0">
                    <a:pos x="2" y="0"/>
                  </a:cxn>
                  <a:cxn ang="0">
                    <a:pos x="2" y="0"/>
                  </a:cxn>
                  <a:cxn ang="0">
                    <a:pos x="3" y="0"/>
                  </a:cxn>
                </a:cxnLst>
                <a:rect l="0" t="0" r="r" b="b"/>
                <a:pathLst>
                  <a:path w="3" h="1">
                    <a:moveTo>
                      <a:pt x="3" y="0"/>
                    </a:moveTo>
                    <a:cubicBezTo>
                      <a:pt x="0" y="0"/>
                      <a:pt x="0" y="0"/>
                      <a:pt x="0" y="0"/>
                    </a:cubicBezTo>
                    <a:cubicBezTo>
                      <a:pt x="0" y="0"/>
                      <a:pt x="0" y="0"/>
                      <a:pt x="0" y="1"/>
                    </a:cubicBezTo>
                    <a:cubicBezTo>
                      <a:pt x="2" y="1"/>
                      <a:pt x="2" y="1"/>
                      <a:pt x="2" y="1"/>
                    </a:cubicBezTo>
                    <a:cubicBezTo>
                      <a:pt x="2" y="1"/>
                      <a:pt x="2" y="1"/>
                      <a:pt x="2" y="1"/>
                    </a:cubicBezTo>
                    <a:cubicBezTo>
                      <a:pt x="2" y="0"/>
                      <a:pt x="2" y="0"/>
                      <a:pt x="2" y="0"/>
                    </a:cubicBezTo>
                    <a:cubicBezTo>
                      <a:pt x="2" y="0"/>
                      <a:pt x="2" y="0"/>
                      <a:pt x="2" y="0"/>
                    </a:cubicBezTo>
                    <a:cubicBezTo>
                      <a:pt x="2" y="0"/>
                      <a:pt x="2"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9" name="Freeform 222"/>
              <p:cNvSpPr>
                <a:spLocks/>
              </p:cNvSpPr>
              <p:nvPr/>
            </p:nvSpPr>
            <p:spPr bwMode="auto">
              <a:xfrm>
                <a:off x="-5566916" y="3149173"/>
                <a:ext cx="9628"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0" name="Freeform 223"/>
              <p:cNvSpPr>
                <a:spLocks/>
              </p:cNvSpPr>
              <p:nvPr/>
            </p:nvSpPr>
            <p:spPr bwMode="auto">
              <a:xfrm>
                <a:off x="-5326204" y="3149173"/>
                <a:ext cx="7222"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1" name="Freeform 224"/>
              <p:cNvSpPr>
                <a:spLocks/>
              </p:cNvSpPr>
              <p:nvPr/>
            </p:nvSpPr>
            <p:spPr bwMode="auto">
              <a:xfrm>
                <a:off x="-5080678" y="3149173"/>
                <a:ext cx="4814" cy="2459"/>
              </a:xfrm>
              <a:custGeom>
                <a:avLst/>
                <a:gdLst/>
                <a:ahLst/>
                <a:cxnLst>
                  <a:cxn ang="0">
                    <a:pos x="0" y="0"/>
                  </a:cxn>
                  <a:cxn ang="0">
                    <a:pos x="0" y="0"/>
                  </a:cxn>
                  <a:cxn ang="0">
                    <a:pos x="0" y="2"/>
                  </a:cxn>
                  <a:cxn ang="0">
                    <a:pos x="3" y="2"/>
                  </a:cxn>
                  <a:cxn ang="0">
                    <a:pos x="0" y="0"/>
                  </a:cxn>
                  <a:cxn ang="0">
                    <a:pos x="0" y="0"/>
                  </a:cxn>
                </a:cxnLst>
                <a:rect l="0" t="0" r="r" b="b"/>
                <a:pathLst>
                  <a:path w="3" h="2">
                    <a:moveTo>
                      <a:pt x="0" y="0"/>
                    </a:moveTo>
                    <a:lnTo>
                      <a:pt x="0" y="0"/>
                    </a:lnTo>
                    <a:lnTo>
                      <a:pt x="0" y="2"/>
                    </a:lnTo>
                    <a:lnTo>
                      <a:pt x="3" y="2"/>
                    </a:lnTo>
                    <a:lnTo>
                      <a:pt x="0" y="0"/>
                    </a:lnTo>
                    <a:lnTo>
                      <a:pt x="0"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82" name="Freeform 225"/>
              <p:cNvSpPr>
                <a:spLocks/>
              </p:cNvSpPr>
              <p:nvPr/>
            </p:nvSpPr>
            <p:spPr bwMode="auto">
              <a:xfrm>
                <a:off x="-4837559" y="3149173"/>
                <a:ext cx="7221"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3" name="Freeform 226"/>
              <p:cNvSpPr>
                <a:spLocks/>
              </p:cNvSpPr>
              <p:nvPr/>
            </p:nvSpPr>
            <p:spPr bwMode="auto">
              <a:xfrm>
                <a:off x="-4608883" y="3149173"/>
                <a:ext cx="7222"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4" name="Freeform 227"/>
              <p:cNvSpPr>
                <a:spLocks/>
              </p:cNvSpPr>
              <p:nvPr/>
            </p:nvSpPr>
            <p:spPr bwMode="auto">
              <a:xfrm>
                <a:off x="-1956240" y="3149173"/>
                <a:ext cx="7222"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5" name="Freeform 228"/>
              <p:cNvSpPr>
                <a:spLocks/>
              </p:cNvSpPr>
              <p:nvPr/>
            </p:nvSpPr>
            <p:spPr bwMode="auto">
              <a:xfrm>
                <a:off x="-3641222" y="3149173"/>
                <a:ext cx="4814"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6" name="Freeform 229"/>
              <p:cNvSpPr>
                <a:spLocks/>
              </p:cNvSpPr>
              <p:nvPr/>
            </p:nvSpPr>
            <p:spPr bwMode="auto">
              <a:xfrm>
                <a:off x="-3422174" y="3149173"/>
                <a:ext cx="12035" cy="2459"/>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0"/>
                      <a:pt x="0"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7" name="Freeform 230"/>
              <p:cNvSpPr>
                <a:spLocks/>
              </p:cNvSpPr>
              <p:nvPr/>
            </p:nvSpPr>
            <p:spPr bwMode="auto">
              <a:xfrm>
                <a:off x="-3171834" y="3149173"/>
                <a:ext cx="7221" cy="2459"/>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88" name="Freeform 231"/>
              <p:cNvSpPr>
                <a:spLocks/>
              </p:cNvSpPr>
              <p:nvPr/>
            </p:nvSpPr>
            <p:spPr bwMode="auto">
              <a:xfrm>
                <a:off x="-2921494" y="3149173"/>
                <a:ext cx="9628"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9" name="Freeform 232"/>
              <p:cNvSpPr>
                <a:spLocks/>
              </p:cNvSpPr>
              <p:nvPr/>
            </p:nvSpPr>
            <p:spPr bwMode="auto">
              <a:xfrm>
                <a:off x="-2399150" y="3149173"/>
                <a:ext cx="4814" cy="2459"/>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0"/>
                      <a:pt x="0" y="0"/>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0" name="Freeform 233"/>
              <p:cNvSpPr>
                <a:spLocks/>
              </p:cNvSpPr>
              <p:nvPr/>
            </p:nvSpPr>
            <p:spPr bwMode="auto">
              <a:xfrm>
                <a:off x="-2187324" y="3149173"/>
                <a:ext cx="12036" cy="2459"/>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1" y="0"/>
                      <a:pt x="1" y="0"/>
                      <a:pt x="1"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1" name="Freeform 234"/>
              <p:cNvSpPr>
                <a:spLocks/>
              </p:cNvSpPr>
              <p:nvPr/>
            </p:nvSpPr>
            <p:spPr bwMode="auto">
              <a:xfrm>
                <a:off x="-1515737" y="3149173"/>
                <a:ext cx="9628" cy="2459"/>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0"/>
                      <a:pt x="0" y="0"/>
                      <a:pt x="0" y="1"/>
                    </a:cubicBezTo>
                    <a:cubicBezTo>
                      <a:pt x="3" y="1"/>
                      <a:pt x="3" y="1"/>
                      <a:pt x="3" y="1"/>
                    </a:cubicBezTo>
                    <a:cubicBezTo>
                      <a:pt x="3"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2" name="Freeform 235"/>
              <p:cNvSpPr>
                <a:spLocks/>
              </p:cNvSpPr>
              <p:nvPr/>
            </p:nvSpPr>
            <p:spPr bwMode="auto">
              <a:xfrm>
                <a:off x="-1746821" y="3149173"/>
                <a:ext cx="9628" cy="2459"/>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0" y="0"/>
                      <a:pt x="1" y="0"/>
                      <a:pt x="1"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3" name="Freeform 236"/>
              <p:cNvSpPr>
                <a:spLocks/>
              </p:cNvSpPr>
              <p:nvPr/>
            </p:nvSpPr>
            <p:spPr bwMode="auto">
              <a:xfrm>
                <a:off x="-2680782" y="3149173"/>
                <a:ext cx="7221"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4" name="Freeform 237"/>
              <p:cNvSpPr>
                <a:spLocks noEditPoints="1"/>
              </p:cNvSpPr>
              <p:nvPr/>
            </p:nvSpPr>
            <p:spPr bwMode="auto">
              <a:xfrm>
                <a:off x="-6346822" y="2366960"/>
                <a:ext cx="5613397" cy="3281360"/>
              </a:xfrm>
              <a:custGeom>
                <a:avLst/>
                <a:gdLst/>
                <a:ahLst/>
                <a:cxnLst>
                  <a:cxn ang="0">
                    <a:pos x="215" y="38"/>
                  </a:cxn>
                  <a:cxn ang="0">
                    <a:pos x="535" y="111"/>
                  </a:cxn>
                  <a:cxn ang="0">
                    <a:pos x="485" y="112"/>
                  </a:cxn>
                  <a:cxn ang="0">
                    <a:pos x="527" y="211"/>
                  </a:cxn>
                  <a:cxn ang="0">
                    <a:pos x="575" y="331"/>
                  </a:cxn>
                  <a:cxn ang="0">
                    <a:pos x="605" y="324"/>
                  </a:cxn>
                  <a:cxn ang="0">
                    <a:pos x="651" y="221"/>
                  </a:cxn>
                  <a:cxn ang="0">
                    <a:pos x="704" y="118"/>
                  </a:cxn>
                  <a:cxn ang="0">
                    <a:pos x="688" y="109"/>
                  </a:cxn>
                  <a:cxn ang="0">
                    <a:pos x="894" y="6"/>
                  </a:cxn>
                  <a:cxn ang="0">
                    <a:pos x="1266" y="104"/>
                  </a:cxn>
                  <a:cxn ang="0">
                    <a:pos x="1344" y="208"/>
                  </a:cxn>
                  <a:cxn ang="0">
                    <a:pos x="1450" y="323"/>
                  </a:cxn>
                  <a:cxn ang="0">
                    <a:pos x="1492" y="475"/>
                  </a:cxn>
                  <a:cxn ang="0">
                    <a:pos x="1467" y="667"/>
                  </a:cxn>
                  <a:cxn ang="0">
                    <a:pos x="1428" y="807"/>
                  </a:cxn>
                  <a:cxn ang="0">
                    <a:pos x="1219" y="787"/>
                  </a:cxn>
                  <a:cxn ang="0">
                    <a:pos x="1138" y="666"/>
                  </a:cxn>
                  <a:cxn ang="0">
                    <a:pos x="1104" y="556"/>
                  </a:cxn>
                  <a:cxn ang="0">
                    <a:pos x="1085" y="446"/>
                  </a:cxn>
                  <a:cxn ang="0">
                    <a:pos x="1057" y="579"/>
                  </a:cxn>
                  <a:cxn ang="0">
                    <a:pos x="1023" y="667"/>
                  </a:cxn>
                  <a:cxn ang="0">
                    <a:pos x="958" y="787"/>
                  </a:cxn>
                  <a:cxn ang="0">
                    <a:pos x="749" y="787"/>
                  </a:cxn>
                  <a:cxn ang="0">
                    <a:pos x="712" y="667"/>
                  </a:cxn>
                  <a:cxn ang="0">
                    <a:pos x="679" y="557"/>
                  </a:cxn>
                  <a:cxn ang="0">
                    <a:pos x="669" y="459"/>
                  </a:cxn>
                  <a:cxn ang="0">
                    <a:pos x="625" y="668"/>
                  </a:cxn>
                  <a:cxn ang="0">
                    <a:pos x="584" y="786"/>
                  </a:cxn>
                  <a:cxn ang="0">
                    <a:pos x="502" y="863"/>
                  </a:cxn>
                  <a:cxn ang="0">
                    <a:pos x="417" y="787"/>
                  </a:cxn>
                  <a:cxn ang="0">
                    <a:pos x="403" y="753"/>
                  </a:cxn>
                  <a:cxn ang="0">
                    <a:pos x="353" y="578"/>
                  </a:cxn>
                  <a:cxn ang="0">
                    <a:pos x="339" y="435"/>
                  </a:cxn>
                  <a:cxn ang="0">
                    <a:pos x="319" y="557"/>
                  </a:cxn>
                  <a:cxn ang="0">
                    <a:pos x="270" y="668"/>
                  </a:cxn>
                  <a:cxn ang="0">
                    <a:pos x="214" y="785"/>
                  </a:cxn>
                  <a:cxn ang="0">
                    <a:pos x="46" y="785"/>
                  </a:cxn>
                  <a:cxn ang="0">
                    <a:pos x="28" y="667"/>
                  </a:cxn>
                  <a:cxn ang="0">
                    <a:pos x="10" y="574"/>
                  </a:cxn>
                  <a:cxn ang="0">
                    <a:pos x="1" y="452"/>
                  </a:cxn>
                  <a:cxn ang="0">
                    <a:pos x="23" y="324"/>
                  </a:cxn>
                  <a:cxn ang="0">
                    <a:pos x="29" y="309"/>
                  </a:cxn>
                  <a:cxn ang="0">
                    <a:pos x="84" y="209"/>
                  </a:cxn>
                  <a:cxn ang="0">
                    <a:pos x="162" y="81"/>
                  </a:cxn>
                  <a:cxn ang="0">
                    <a:pos x="214" y="36"/>
                  </a:cxn>
                  <a:cxn ang="0">
                    <a:pos x="23" y="318"/>
                  </a:cxn>
                  <a:cxn ang="0">
                    <a:pos x="38" y="769"/>
                  </a:cxn>
                  <a:cxn ang="0">
                    <a:pos x="273" y="667"/>
                  </a:cxn>
                  <a:cxn ang="0">
                    <a:pos x="464" y="848"/>
                  </a:cxn>
                  <a:cxn ang="0">
                    <a:pos x="590" y="776"/>
                  </a:cxn>
                  <a:cxn ang="0">
                    <a:pos x="899" y="852"/>
                  </a:cxn>
                  <a:cxn ang="0">
                    <a:pos x="1345" y="872"/>
                  </a:cxn>
                  <a:cxn ang="0">
                    <a:pos x="1474" y="366"/>
                  </a:cxn>
                  <a:cxn ang="0">
                    <a:pos x="1236" y="87"/>
                  </a:cxn>
                  <a:cxn ang="0">
                    <a:pos x="742" y="53"/>
                  </a:cxn>
                  <a:cxn ang="0">
                    <a:pos x="577" y="331"/>
                  </a:cxn>
                </a:cxnLst>
                <a:rect l="0" t="0" r="r" b="b"/>
                <a:pathLst>
                  <a:path w="1494" h="872">
                    <a:moveTo>
                      <a:pt x="484" y="111"/>
                    </a:moveTo>
                    <a:cubicBezTo>
                      <a:pt x="484" y="111"/>
                      <a:pt x="484" y="111"/>
                      <a:pt x="484" y="111"/>
                    </a:cubicBezTo>
                    <a:cubicBezTo>
                      <a:pt x="485" y="111"/>
                      <a:pt x="485" y="111"/>
                      <a:pt x="485" y="111"/>
                    </a:cubicBezTo>
                    <a:cubicBezTo>
                      <a:pt x="485" y="111"/>
                      <a:pt x="485" y="111"/>
                      <a:pt x="484" y="111"/>
                    </a:cubicBezTo>
                    <a:cubicBezTo>
                      <a:pt x="484" y="111"/>
                      <a:pt x="484" y="111"/>
                      <a:pt x="484" y="111"/>
                    </a:cubicBezTo>
                    <a:moveTo>
                      <a:pt x="165" y="78"/>
                    </a:moveTo>
                    <a:cubicBezTo>
                      <a:pt x="166" y="78"/>
                      <a:pt x="169" y="75"/>
                      <a:pt x="173" y="71"/>
                    </a:cubicBezTo>
                    <a:cubicBezTo>
                      <a:pt x="175" y="69"/>
                      <a:pt x="178" y="67"/>
                      <a:pt x="180" y="65"/>
                    </a:cubicBezTo>
                    <a:cubicBezTo>
                      <a:pt x="191" y="56"/>
                      <a:pt x="205" y="44"/>
                      <a:pt x="215" y="38"/>
                    </a:cubicBezTo>
                    <a:cubicBezTo>
                      <a:pt x="224" y="33"/>
                      <a:pt x="240" y="25"/>
                      <a:pt x="255" y="18"/>
                    </a:cubicBezTo>
                    <a:cubicBezTo>
                      <a:pt x="271" y="12"/>
                      <a:pt x="286" y="6"/>
                      <a:pt x="292" y="5"/>
                    </a:cubicBezTo>
                    <a:cubicBezTo>
                      <a:pt x="299" y="4"/>
                      <a:pt x="312" y="1"/>
                      <a:pt x="331" y="1"/>
                    </a:cubicBezTo>
                    <a:cubicBezTo>
                      <a:pt x="347" y="1"/>
                      <a:pt x="367" y="3"/>
                      <a:pt x="390" y="8"/>
                    </a:cubicBezTo>
                    <a:cubicBezTo>
                      <a:pt x="429" y="17"/>
                      <a:pt x="474" y="38"/>
                      <a:pt x="501" y="55"/>
                    </a:cubicBezTo>
                    <a:cubicBezTo>
                      <a:pt x="509" y="60"/>
                      <a:pt x="525" y="74"/>
                      <a:pt x="539" y="88"/>
                    </a:cubicBezTo>
                    <a:cubicBezTo>
                      <a:pt x="546" y="94"/>
                      <a:pt x="553" y="100"/>
                      <a:pt x="558" y="105"/>
                    </a:cubicBezTo>
                    <a:cubicBezTo>
                      <a:pt x="561" y="107"/>
                      <a:pt x="563" y="109"/>
                      <a:pt x="564" y="111"/>
                    </a:cubicBezTo>
                    <a:cubicBezTo>
                      <a:pt x="535" y="111"/>
                      <a:pt x="535" y="111"/>
                      <a:pt x="535" y="111"/>
                    </a:cubicBezTo>
                    <a:cubicBezTo>
                      <a:pt x="535" y="111"/>
                      <a:pt x="535" y="111"/>
                      <a:pt x="535" y="111"/>
                    </a:cubicBezTo>
                    <a:cubicBezTo>
                      <a:pt x="534" y="112"/>
                      <a:pt x="534" y="112"/>
                      <a:pt x="534" y="112"/>
                    </a:cubicBezTo>
                    <a:cubicBezTo>
                      <a:pt x="534" y="111"/>
                      <a:pt x="534" y="111"/>
                      <a:pt x="534" y="111"/>
                    </a:cubicBezTo>
                    <a:cubicBezTo>
                      <a:pt x="486" y="111"/>
                      <a:pt x="486" y="111"/>
                      <a:pt x="486" y="111"/>
                    </a:cubicBezTo>
                    <a:cubicBezTo>
                      <a:pt x="486" y="111"/>
                      <a:pt x="486" y="111"/>
                      <a:pt x="486" y="111"/>
                    </a:cubicBezTo>
                    <a:cubicBezTo>
                      <a:pt x="486" y="112"/>
                      <a:pt x="486" y="112"/>
                      <a:pt x="486" y="112"/>
                    </a:cubicBezTo>
                    <a:cubicBezTo>
                      <a:pt x="486" y="112"/>
                      <a:pt x="486" y="112"/>
                      <a:pt x="486" y="112"/>
                    </a:cubicBezTo>
                    <a:cubicBezTo>
                      <a:pt x="485" y="112"/>
                      <a:pt x="485" y="112"/>
                      <a:pt x="485" y="112"/>
                    </a:cubicBezTo>
                    <a:cubicBezTo>
                      <a:pt x="485" y="112"/>
                      <a:pt x="485" y="112"/>
                      <a:pt x="485" y="112"/>
                    </a:cubicBezTo>
                    <a:cubicBezTo>
                      <a:pt x="485" y="112"/>
                      <a:pt x="487" y="116"/>
                      <a:pt x="490" y="122"/>
                    </a:cubicBezTo>
                    <a:cubicBezTo>
                      <a:pt x="499" y="140"/>
                      <a:pt x="517" y="179"/>
                      <a:pt x="525" y="208"/>
                    </a:cubicBezTo>
                    <a:cubicBezTo>
                      <a:pt x="525" y="208"/>
                      <a:pt x="525" y="208"/>
                      <a:pt x="525" y="208"/>
                    </a:cubicBezTo>
                    <a:cubicBezTo>
                      <a:pt x="525" y="209"/>
                      <a:pt x="525" y="209"/>
                      <a:pt x="525" y="209"/>
                    </a:cubicBezTo>
                    <a:cubicBezTo>
                      <a:pt x="525" y="209"/>
                      <a:pt x="525" y="209"/>
                      <a:pt x="525" y="209"/>
                    </a:cubicBezTo>
                    <a:cubicBezTo>
                      <a:pt x="525" y="209"/>
                      <a:pt x="525" y="209"/>
                      <a:pt x="525" y="209"/>
                    </a:cubicBezTo>
                    <a:cubicBezTo>
                      <a:pt x="525" y="209"/>
                      <a:pt x="525" y="209"/>
                      <a:pt x="525" y="209"/>
                    </a:cubicBezTo>
                    <a:cubicBezTo>
                      <a:pt x="525" y="209"/>
                      <a:pt x="525" y="209"/>
                      <a:pt x="525" y="209"/>
                    </a:cubicBezTo>
                    <a:cubicBezTo>
                      <a:pt x="525" y="209"/>
                      <a:pt x="526" y="210"/>
                      <a:pt x="527" y="211"/>
                    </a:cubicBezTo>
                    <a:cubicBezTo>
                      <a:pt x="533" y="220"/>
                      <a:pt x="556" y="254"/>
                      <a:pt x="570" y="309"/>
                    </a:cubicBezTo>
                    <a:cubicBezTo>
                      <a:pt x="571" y="309"/>
                      <a:pt x="571" y="309"/>
                      <a:pt x="571" y="309"/>
                    </a:cubicBezTo>
                    <a:cubicBezTo>
                      <a:pt x="571" y="310"/>
                      <a:pt x="571" y="310"/>
                      <a:pt x="571" y="310"/>
                    </a:cubicBezTo>
                    <a:cubicBezTo>
                      <a:pt x="570" y="310"/>
                      <a:pt x="570" y="310"/>
                      <a:pt x="570" y="310"/>
                    </a:cubicBezTo>
                    <a:cubicBezTo>
                      <a:pt x="571" y="314"/>
                      <a:pt x="572" y="318"/>
                      <a:pt x="573" y="323"/>
                    </a:cubicBezTo>
                    <a:cubicBezTo>
                      <a:pt x="574" y="323"/>
                      <a:pt x="574" y="323"/>
                      <a:pt x="574" y="323"/>
                    </a:cubicBezTo>
                    <a:cubicBezTo>
                      <a:pt x="574" y="324"/>
                      <a:pt x="574" y="324"/>
                      <a:pt x="574" y="324"/>
                    </a:cubicBezTo>
                    <a:cubicBezTo>
                      <a:pt x="573" y="324"/>
                      <a:pt x="573" y="324"/>
                      <a:pt x="573" y="324"/>
                    </a:cubicBezTo>
                    <a:cubicBezTo>
                      <a:pt x="574" y="326"/>
                      <a:pt x="574" y="329"/>
                      <a:pt x="575" y="331"/>
                    </a:cubicBezTo>
                    <a:cubicBezTo>
                      <a:pt x="575" y="331"/>
                      <a:pt x="575" y="333"/>
                      <a:pt x="576" y="337"/>
                    </a:cubicBezTo>
                    <a:cubicBezTo>
                      <a:pt x="579" y="349"/>
                      <a:pt x="584" y="376"/>
                      <a:pt x="587" y="402"/>
                    </a:cubicBezTo>
                    <a:cubicBezTo>
                      <a:pt x="587" y="402"/>
                      <a:pt x="587" y="402"/>
                      <a:pt x="587" y="402"/>
                    </a:cubicBezTo>
                    <a:cubicBezTo>
                      <a:pt x="588" y="406"/>
                      <a:pt x="588" y="406"/>
                      <a:pt x="588" y="406"/>
                    </a:cubicBezTo>
                    <a:cubicBezTo>
                      <a:pt x="588" y="406"/>
                      <a:pt x="588" y="406"/>
                      <a:pt x="588" y="406"/>
                    </a:cubicBezTo>
                    <a:cubicBezTo>
                      <a:pt x="590" y="405"/>
                      <a:pt x="590" y="405"/>
                      <a:pt x="590" y="405"/>
                    </a:cubicBezTo>
                    <a:cubicBezTo>
                      <a:pt x="590" y="405"/>
                      <a:pt x="590" y="405"/>
                      <a:pt x="590" y="405"/>
                    </a:cubicBezTo>
                    <a:cubicBezTo>
                      <a:pt x="592" y="385"/>
                      <a:pt x="592" y="385"/>
                      <a:pt x="592" y="385"/>
                    </a:cubicBezTo>
                    <a:cubicBezTo>
                      <a:pt x="595" y="363"/>
                      <a:pt x="600" y="342"/>
                      <a:pt x="605" y="324"/>
                    </a:cubicBezTo>
                    <a:cubicBezTo>
                      <a:pt x="604" y="324"/>
                      <a:pt x="604" y="324"/>
                      <a:pt x="604" y="324"/>
                    </a:cubicBezTo>
                    <a:cubicBezTo>
                      <a:pt x="604" y="323"/>
                      <a:pt x="604" y="323"/>
                      <a:pt x="604" y="323"/>
                    </a:cubicBezTo>
                    <a:cubicBezTo>
                      <a:pt x="605" y="323"/>
                      <a:pt x="605" y="323"/>
                      <a:pt x="605" y="323"/>
                    </a:cubicBezTo>
                    <a:cubicBezTo>
                      <a:pt x="606" y="318"/>
                      <a:pt x="608" y="314"/>
                      <a:pt x="609" y="310"/>
                    </a:cubicBezTo>
                    <a:cubicBezTo>
                      <a:pt x="608" y="310"/>
                      <a:pt x="608" y="310"/>
                      <a:pt x="608" y="310"/>
                    </a:cubicBezTo>
                    <a:cubicBezTo>
                      <a:pt x="608" y="309"/>
                      <a:pt x="608" y="309"/>
                      <a:pt x="608" y="309"/>
                    </a:cubicBezTo>
                    <a:cubicBezTo>
                      <a:pt x="609" y="309"/>
                      <a:pt x="609" y="309"/>
                      <a:pt x="609" y="309"/>
                    </a:cubicBezTo>
                    <a:cubicBezTo>
                      <a:pt x="616" y="288"/>
                      <a:pt x="624" y="271"/>
                      <a:pt x="631" y="256"/>
                    </a:cubicBezTo>
                    <a:cubicBezTo>
                      <a:pt x="639" y="241"/>
                      <a:pt x="646" y="229"/>
                      <a:pt x="651" y="221"/>
                    </a:cubicBezTo>
                    <a:cubicBezTo>
                      <a:pt x="654" y="217"/>
                      <a:pt x="656" y="214"/>
                      <a:pt x="657" y="212"/>
                    </a:cubicBezTo>
                    <a:cubicBezTo>
                      <a:pt x="659" y="210"/>
                      <a:pt x="660" y="209"/>
                      <a:pt x="660" y="209"/>
                    </a:cubicBezTo>
                    <a:cubicBezTo>
                      <a:pt x="660" y="209"/>
                      <a:pt x="660" y="209"/>
                      <a:pt x="660" y="209"/>
                    </a:cubicBezTo>
                    <a:cubicBezTo>
                      <a:pt x="660" y="209"/>
                      <a:pt x="660" y="209"/>
                      <a:pt x="660" y="209"/>
                    </a:cubicBezTo>
                    <a:cubicBezTo>
                      <a:pt x="659" y="209"/>
                      <a:pt x="659" y="209"/>
                      <a:pt x="659" y="209"/>
                    </a:cubicBezTo>
                    <a:cubicBezTo>
                      <a:pt x="659" y="208"/>
                      <a:pt x="659" y="208"/>
                      <a:pt x="659" y="208"/>
                    </a:cubicBezTo>
                    <a:cubicBezTo>
                      <a:pt x="660" y="208"/>
                      <a:pt x="660" y="208"/>
                      <a:pt x="660" y="208"/>
                    </a:cubicBezTo>
                    <a:cubicBezTo>
                      <a:pt x="670" y="174"/>
                      <a:pt x="682" y="151"/>
                      <a:pt x="692" y="135"/>
                    </a:cubicBezTo>
                    <a:cubicBezTo>
                      <a:pt x="696" y="127"/>
                      <a:pt x="701" y="121"/>
                      <a:pt x="704" y="118"/>
                    </a:cubicBezTo>
                    <a:cubicBezTo>
                      <a:pt x="705" y="116"/>
                      <a:pt x="706" y="114"/>
                      <a:pt x="707" y="114"/>
                    </a:cubicBezTo>
                    <a:cubicBezTo>
                      <a:pt x="708" y="113"/>
                      <a:pt x="708" y="112"/>
                      <a:pt x="708" y="112"/>
                    </a:cubicBezTo>
                    <a:cubicBezTo>
                      <a:pt x="708" y="112"/>
                      <a:pt x="708" y="112"/>
                      <a:pt x="708" y="112"/>
                    </a:cubicBezTo>
                    <a:cubicBezTo>
                      <a:pt x="707" y="112"/>
                      <a:pt x="707" y="112"/>
                      <a:pt x="707" y="112"/>
                    </a:cubicBezTo>
                    <a:cubicBezTo>
                      <a:pt x="707" y="111"/>
                      <a:pt x="707" y="111"/>
                      <a:pt x="707" y="111"/>
                    </a:cubicBezTo>
                    <a:cubicBezTo>
                      <a:pt x="709" y="111"/>
                      <a:pt x="709" y="111"/>
                      <a:pt x="709" y="111"/>
                    </a:cubicBezTo>
                    <a:cubicBezTo>
                      <a:pt x="710" y="111"/>
                      <a:pt x="710" y="111"/>
                      <a:pt x="710" y="111"/>
                    </a:cubicBezTo>
                    <a:cubicBezTo>
                      <a:pt x="687" y="110"/>
                      <a:pt x="687" y="110"/>
                      <a:pt x="687" y="110"/>
                    </a:cubicBezTo>
                    <a:cubicBezTo>
                      <a:pt x="687" y="110"/>
                      <a:pt x="687" y="110"/>
                      <a:pt x="688" y="109"/>
                    </a:cubicBezTo>
                    <a:cubicBezTo>
                      <a:pt x="689" y="107"/>
                      <a:pt x="691" y="105"/>
                      <a:pt x="694" y="102"/>
                    </a:cubicBezTo>
                    <a:cubicBezTo>
                      <a:pt x="698" y="96"/>
                      <a:pt x="704" y="89"/>
                      <a:pt x="712" y="81"/>
                    </a:cubicBezTo>
                    <a:cubicBezTo>
                      <a:pt x="712" y="81"/>
                      <a:pt x="712" y="81"/>
                      <a:pt x="712" y="81"/>
                    </a:cubicBezTo>
                    <a:cubicBezTo>
                      <a:pt x="712" y="80"/>
                      <a:pt x="712" y="80"/>
                      <a:pt x="712" y="80"/>
                    </a:cubicBezTo>
                    <a:cubicBezTo>
                      <a:pt x="713" y="80"/>
                      <a:pt x="713" y="80"/>
                      <a:pt x="713" y="80"/>
                    </a:cubicBezTo>
                    <a:cubicBezTo>
                      <a:pt x="721" y="72"/>
                      <a:pt x="731" y="63"/>
                      <a:pt x="743" y="55"/>
                    </a:cubicBezTo>
                    <a:cubicBezTo>
                      <a:pt x="758" y="43"/>
                      <a:pt x="775" y="33"/>
                      <a:pt x="795" y="24"/>
                    </a:cubicBezTo>
                    <a:cubicBezTo>
                      <a:pt x="820" y="13"/>
                      <a:pt x="849" y="5"/>
                      <a:pt x="881" y="5"/>
                    </a:cubicBezTo>
                    <a:cubicBezTo>
                      <a:pt x="885" y="5"/>
                      <a:pt x="890" y="6"/>
                      <a:pt x="894" y="6"/>
                    </a:cubicBezTo>
                    <a:cubicBezTo>
                      <a:pt x="894" y="6"/>
                      <a:pt x="894" y="6"/>
                      <a:pt x="894" y="6"/>
                    </a:cubicBezTo>
                    <a:cubicBezTo>
                      <a:pt x="894" y="6"/>
                      <a:pt x="894" y="6"/>
                      <a:pt x="894" y="6"/>
                    </a:cubicBezTo>
                    <a:cubicBezTo>
                      <a:pt x="894" y="6"/>
                      <a:pt x="896" y="6"/>
                      <a:pt x="900" y="6"/>
                    </a:cubicBezTo>
                    <a:cubicBezTo>
                      <a:pt x="918" y="6"/>
                      <a:pt x="971" y="7"/>
                      <a:pt x="1029" y="19"/>
                    </a:cubicBezTo>
                    <a:cubicBezTo>
                      <a:pt x="1083" y="31"/>
                      <a:pt x="1129" y="40"/>
                      <a:pt x="1203" y="73"/>
                    </a:cubicBezTo>
                    <a:cubicBezTo>
                      <a:pt x="1207" y="75"/>
                      <a:pt x="1210" y="76"/>
                      <a:pt x="1214" y="78"/>
                    </a:cubicBezTo>
                    <a:cubicBezTo>
                      <a:pt x="1217" y="80"/>
                      <a:pt x="1221" y="81"/>
                      <a:pt x="1225" y="83"/>
                    </a:cubicBezTo>
                    <a:cubicBezTo>
                      <a:pt x="1228" y="85"/>
                      <a:pt x="1232" y="87"/>
                      <a:pt x="1235" y="88"/>
                    </a:cubicBezTo>
                    <a:cubicBezTo>
                      <a:pt x="1245" y="93"/>
                      <a:pt x="1255" y="98"/>
                      <a:pt x="1266" y="104"/>
                    </a:cubicBezTo>
                    <a:cubicBezTo>
                      <a:pt x="1274" y="109"/>
                      <a:pt x="1283" y="113"/>
                      <a:pt x="1292" y="118"/>
                    </a:cubicBezTo>
                    <a:cubicBezTo>
                      <a:pt x="1292" y="118"/>
                      <a:pt x="1294" y="120"/>
                      <a:pt x="1299" y="122"/>
                    </a:cubicBezTo>
                    <a:cubicBezTo>
                      <a:pt x="1303" y="125"/>
                      <a:pt x="1309" y="129"/>
                      <a:pt x="1317" y="134"/>
                    </a:cubicBezTo>
                    <a:cubicBezTo>
                      <a:pt x="1318" y="135"/>
                      <a:pt x="1319" y="136"/>
                      <a:pt x="1321" y="137"/>
                    </a:cubicBezTo>
                    <a:cubicBezTo>
                      <a:pt x="1322" y="138"/>
                      <a:pt x="1324" y="139"/>
                      <a:pt x="1325" y="140"/>
                    </a:cubicBezTo>
                    <a:cubicBezTo>
                      <a:pt x="1349" y="156"/>
                      <a:pt x="1380" y="179"/>
                      <a:pt x="1404" y="207"/>
                    </a:cubicBezTo>
                    <a:cubicBezTo>
                      <a:pt x="1344" y="207"/>
                      <a:pt x="1344" y="207"/>
                      <a:pt x="1344" y="207"/>
                    </a:cubicBezTo>
                    <a:cubicBezTo>
                      <a:pt x="1344" y="207"/>
                      <a:pt x="1344" y="208"/>
                      <a:pt x="1345" y="208"/>
                    </a:cubicBezTo>
                    <a:cubicBezTo>
                      <a:pt x="1344" y="208"/>
                      <a:pt x="1344" y="208"/>
                      <a:pt x="1344" y="208"/>
                    </a:cubicBezTo>
                    <a:cubicBezTo>
                      <a:pt x="1344" y="209"/>
                      <a:pt x="1344" y="209"/>
                      <a:pt x="1344" y="209"/>
                    </a:cubicBezTo>
                    <a:cubicBezTo>
                      <a:pt x="1343" y="209"/>
                      <a:pt x="1343" y="209"/>
                      <a:pt x="1343" y="209"/>
                    </a:cubicBezTo>
                    <a:cubicBezTo>
                      <a:pt x="1344" y="209"/>
                      <a:pt x="1344" y="209"/>
                      <a:pt x="1344" y="209"/>
                    </a:cubicBezTo>
                    <a:cubicBezTo>
                      <a:pt x="1344" y="209"/>
                      <a:pt x="1345" y="210"/>
                      <a:pt x="1348" y="212"/>
                    </a:cubicBezTo>
                    <a:cubicBezTo>
                      <a:pt x="1362" y="224"/>
                      <a:pt x="1407" y="263"/>
                      <a:pt x="1440" y="309"/>
                    </a:cubicBezTo>
                    <a:cubicBezTo>
                      <a:pt x="1442" y="309"/>
                      <a:pt x="1442" y="309"/>
                      <a:pt x="1442" y="309"/>
                    </a:cubicBezTo>
                    <a:cubicBezTo>
                      <a:pt x="1442" y="310"/>
                      <a:pt x="1442" y="310"/>
                      <a:pt x="1442" y="310"/>
                    </a:cubicBezTo>
                    <a:cubicBezTo>
                      <a:pt x="1441" y="310"/>
                      <a:pt x="1441" y="310"/>
                      <a:pt x="1441" y="310"/>
                    </a:cubicBezTo>
                    <a:cubicBezTo>
                      <a:pt x="1444" y="314"/>
                      <a:pt x="1447" y="318"/>
                      <a:pt x="1450" y="323"/>
                    </a:cubicBezTo>
                    <a:cubicBezTo>
                      <a:pt x="1451" y="323"/>
                      <a:pt x="1451" y="323"/>
                      <a:pt x="1451" y="323"/>
                    </a:cubicBezTo>
                    <a:cubicBezTo>
                      <a:pt x="1451" y="324"/>
                      <a:pt x="1451" y="324"/>
                      <a:pt x="1451" y="324"/>
                    </a:cubicBezTo>
                    <a:cubicBezTo>
                      <a:pt x="1450" y="324"/>
                      <a:pt x="1450" y="324"/>
                      <a:pt x="1450" y="324"/>
                    </a:cubicBezTo>
                    <a:cubicBezTo>
                      <a:pt x="1459" y="338"/>
                      <a:pt x="1467" y="352"/>
                      <a:pt x="1472" y="367"/>
                    </a:cubicBezTo>
                    <a:cubicBezTo>
                      <a:pt x="1480" y="388"/>
                      <a:pt x="1485" y="407"/>
                      <a:pt x="1488" y="425"/>
                    </a:cubicBezTo>
                    <a:cubicBezTo>
                      <a:pt x="1489" y="425"/>
                      <a:pt x="1489" y="425"/>
                      <a:pt x="1489" y="425"/>
                    </a:cubicBezTo>
                    <a:cubicBezTo>
                      <a:pt x="1489" y="426"/>
                      <a:pt x="1489" y="426"/>
                      <a:pt x="1489" y="426"/>
                    </a:cubicBezTo>
                    <a:cubicBezTo>
                      <a:pt x="1488" y="426"/>
                      <a:pt x="1488" y="426"/>
                      <a:pt x="1488" y="426"/>
                    </a:cubicBezTo>
                    <a:cubicBezTo>
                      <a:pt x="1491" y="442"/>
                      <a:pt x="1492" y="458"/>
                      <a:pt x="1492" y="475"/>
                    </a:cubicBezTo>
                    <a:cubicBezTo>
                      <a:pt x="1492" y="498"/>
                      <a:pt x="1490" y="524"/>
                      <a:pt x="1485" y="556"/>
                    </a:cubicBezTo>
                    <a:cubicBezTo>
                      <a:pt x="1486" y="556"/>
                      <a:pt x="1486" y="556"/>
                      <a:pt x="1486" y="556"/>
                    </a:cubicBezTo>
                    <a:cubicBezTo>
                      <a:pt x="1486" y="557"/>
                      <a:pt x="1486" y="557"/>
                      <a:pt x="1486" y="557"/>
                    </a:cubicBezTo>
                    <a:cubicBezTo>
                      <a:pt x="1485" y="557"/>
                      <a:pt x="1485" y="557"/>
                      <a:pt x="1485" y="557"/>
                    </a:cubicBezTo>
                    <a:cubicBezTo>
                      <a:pt x="1483" y="574"/>
                      <a:pt x="1480" y="593"/>
                      <a:pt x="1477" y="614"/>
                    </a:cubicBezTo>
                    <a:cubicBezTo>
                      <a:pt x="1474" y="632"/>
                      <a:pt x="1470" y="650"/>
                      <a:pt x="1467" y="666"/>
                    </a:cubicBezTo>
                    <a:cubicBezTo>
                      <a:pt x="1468" y="666"/>
                      <a:pt x="1468" y="666"/>
                      <a:pt x="1468" y="666"/>
                    </a:cubicBezTo>
                    <a:cubicBezTo>
                      <a:pt x="1468" y="667"/>
                      <a:pt x="1468" y="667"/>
                      <a:pt x="1468" y="667"/>
                    </a:cubicBezTo>
                    <a:cubicBezTo>
                      <a:pt x="1467" y="667"/>
                      <a:pt x="1467" y="667"/>
                      <a:pt x="1467" y="667"/>
                    </a:cubicBezTo>
                    <a:cubicBezTo>
                      <a:pt x="1460" y="703"/>
                      <a:pt x="1453" y="732"/>
                      <a:pt x="1447" y="753"/>
                    </a:cubicBezTo>
                    <a:cubicBezTo>
                      <a:pt x="1447" y="753"/>
                      <a:pt x="1447" y="753"/>
                      <a:pt x="1447" y="753"/>
                    </a:cubicBezTo>
                    <a:cubicBezTo>
                      <a:pt x="1447" y="754"/>
                      <a:pt x="1447" y="754"/>
                      <a:pt x="1447" y="754"/>
                    </a:cubicBezTo>
                    <a:cubicBezTo>
                      <a:pt x="1446" y="754"/>
                      <a:pt x="1446" y="754"/>
                      <a:pt x="1446" y="754"/>
                    </a:cubicBezTo>
                    <a:cubicBezTo>
                      <a:pt x="1446" y="756"/>
                      <a:pt x="1445" y="759"/>
                      <a:pt x="1444" y="761"/>
                    </a:cubicBezTo>
                    <a:cubicBezTo>
                      <a:pt x="1440" y="777"/>
                      <a:pt x="1436" y="788"/>
                      <a:pt x="1433" y="796"/>
                    </a:cubicBezTo>
                    <a:cubicBezTo>
                      <a:pt x="1431" y="799"/>
                      <a:pt x="1430" y="802"/>
                      <a:pt x="1429" y="804"/>
                    </a:cubicBezTo>
                    <a:cubicBezTo>
                      <a:pt x="1429" y="806"/>
                      <a:pt x="1428" y="807"/>
                      <a:pt x="1428" y="807"/>
                    </a:cubicBezTo>
                    <a:cubicBezTo>
                      <a:pt x="1428" y="807"/>
                      <a:pt x="1428" y="807"/>
                      <a:pt x="1428" y="807"/>
                    </a:cubicBezTo>
                    <a:cubicBezTo>
                      <a:pt x="1428" y="807"/>
                      <a:pt x="1428" y="807"/>
                      <a:pt x="1428" y="807"/>
                    </a:cubicBezTo>
                    <a:cubicBezTo>
                      <a:pt x="1428" y="807"/>
                      <a:pt x="1428" y="808"/>
                      <a:pt x="1427" y="809"/>
                    </a:cubicBezTo>
                    <a:cubicBezTo>
                      <a:pt x="1425" y="814"/>
                      <a:pt x="1419" y="828"/>
                      <a:pt x="1411" y="840"/>
                    </a:cubicBezTo>
                    <a:cubicBezTo>
                      <a:pt x="1403" y="853"/>
                      <a:pt x="1392" y="864"/>
                      <a:pt x="1381" y="867"/>
                    </a:cubicBezTo>
                    <a:cubicBezTo>
                      <a:pt x="1374" y="869"/>
                      <a:pt x="1365" y="870"/>
                      <a:pt x="1355" y="870"/>
                    </a:cubicBezTo>
                    <a:cubicBezTo>
                      <a:pt x="1330" y="870"/>
                      <a:pt x="1296" y="860"/>
                      <a:pt x="1250" y="816"/>
                    </a:cubicBezTo>
                    <a:cubicBezTo>
                      <a:pt x="1243" y="809"/>
                      <a:pt x="1236" y="803"/>
                      <a:pt x="1230" y="797"/>
                    </a:cubicBezTo>
                    <a:cubicBezTo>
                      <a:pt x="1227" y="793"/>
                      <a:pt x="1224" y="790"/>
                      <a:pt x="1221" y="787"/>
                    </a:cubicBezTo>
                    <a:cubicBezTo>
                      <a:pt x="1219" y="787"/>
                      <a:pt x="1219" y="787"/>
                      <a:pt x="1219" y="787"/>
                    </a:cubicBezTo>
                    <a:cubicBezTo>
                      <a:pt x="1219" y="786"/>
                      <a:pt x="1219" y="786"/>
                      <a:pt x="1219" y="786"/>
                    </a:cubicBezTo>
                    <a:cubicBezTo>
                      <a:pt x="1220" y="786"/>
                      <a:pt x="1220" y="786"/>
                      <a:pt x="1220" y="786"/>
                    </a:cubicBezTo>
                    <a:cubicBezTo>
                      <a:pt x="1209" y="775"/>
                      <a:pt x="1199" y="765"/>
                      <a:pt x="1191" y="754"/>
                    </a:cubicBezTo>
                    <a:cubicBezTo>
                      <a:pt x="1189" y="754"/>
                      <a:pt x="1189" y="754"/>
                      <a:pt x="1189" y="754"/>
                    </a:cubicBezTo>
                    <a:cubicBezTo>
                      <a:pt x="1189" y="753"/>
                      <a:pt x="1189" y="753"/>
                      <a:pt x="1189" y="753"/>
                    </a:cubicBezTo>
                    <a:cubicBezTo>
                      <a:pt x="1190" y="753"/>
                      <a:pt x="1190" y="753"/>
                      <a:pt x="1190" y="753"/>
                    </a:cubicBezTo>
                    <a:cubicBezTo>
                      <a:pt x="1169" y="726"/>
                      <a:pt x="1154" y="700"/>
                      <a:pt x="1139" y="667"/>
                    </a:cubicBezTo>
                    <a:cubicBezTo>
                      <a:pt x="1138" y="667"/>
                      <a:pt x="1138" y="667"/>
                      <a:pt x="1138" y="667"/>
                    </a:cubicBezTo>
                    <a:cubicBezTo>
                      <a:pt x="1138" y="666"/>
                      <a:pt x="1138" y="666"/>
                      <a:pt x="1138" y="666"/>
                    </a:cubicBezTo>
                    <a:cubicBezTo>
                      <a:pt x="1139" y="666"/>
                      <a:pt x="1139" y="666"/>
                      <a:pt x="1139" y="666"/>
                    </a:cubicBezTo>
                    <a:cubicBezTo>
                      <a:pt x="1137" y="662"/>
                      <a:pt x="1135" y="658"/>
                      <a:pt x="1133" y="654"/>
                    </a:cubicBezTo>
                    <a:cubicBezTo>
                      <a:pt x="1124" y="632"/>
                      <a:pt x="1116" y="606"/>
                      <a:pt x="1110" y="579"/>
                    </a:cubicBezTo>
                    <a:cubicBezTo>
                      <a:pt x="1110" y="579"/>
                      <a:pt x="1110" y="579"/>
                      <a:pt x="1110" y="579"/>
                    </a:cubicBezTo>
                    <a:cubicBezTo>
                      <a:pt x="1110" y="578"/>
                      <a:pt x="1110" y="578"/>
                      <a:pt x="1110" y="578"/>
                    </a:cubicBezTo>
                    <a:cubicBezTo>
                      <a:pt x="1110" y="578"/>
                      <a:pt x="1110" y="578"/>
                      <a:pt x="1110" y="578"/>
                    </a:cubicBezTo>
                    <a:cubicBezTo>
                      <a:pt x="1108" y="571"/>
                      <a:pt x="1107" y="564"/>
                      <a:pt x="1105" y="557"/>
                    </a:cubicBezTo>
                    <a:cubicBezTo>
                      <a:pt x="1104" y="557"/>
                      <a:pt x="1104" y="557"/>
                      <a:pt x="1104" y="557"/>
                    </a:cubicBezTo>
                    <a:cubicBezTo>
                      <a:pt x="1104" y="556"/>
                      <a:pt x="1104" y="556"/>
                      <a:pt x="1104" y="556"/>
                    </a:cubicBezTo>
                    <a:cubicBezTo>
                      <a:pt x="1105" y="556"/>
                      <a:pt x="1105" y="556"/>
                      <a:pt x="1105" y="556"/>
                    </a:cubicBezTo>
                    <a:cubicBezTo>
                      <a:pt x="1102" y="544"/>
                      <a:pt x="1100" y="532"/>
                      <a:pt x="1098" y="521"/>
                    </a:cubicBezTo>
                    <a:cubicBezTo>
                      <a:pt x="1094" y="500"/>
                      <a:pt x="1091" y="481"/>
                      <a:pt x="1090" y="467"/>
                    </a:cubicBezTo>
                    <a:cubicBezTo>
                      <a:pt x="1089" y="461"/>
                      <a:pt x="1088" y="455"/>
                      <a:pt x="1087" y="452"/>
                    </a:cubicBezTo>
                    <a:cubicBezTo>
                      <a:pt x="1087" y="448"/>
                      <a:pt x="1087" y="446"/>
                      <a:pt x="1087" y="446"/>
                    </a:cubicBezTo>
                    <a:cubicBezTo>
                      <a:pt x="1086" y="446"/>
                      <a:pt x="1086" y="446"/>
                      <a:pt x="1086" y="446"/>
                    </a:cubicBezTo>
                    <a:cubicBezTo>
                      <a:pt x="1086" y="446"/>
                      <a:pt x="1086" y="446"/>
                      <a:pt x="1086" y="446"/>
                    </a:cubicBezTo>
                    <a:cubicBezTo>
                      <a:pt x="1085" y="446"/>
                      <a:pt x="1085" y="446"/>
                      <a:pt x="1085" y="446"/>
                    </a:cubicBezTo>
                    <a:cubicBezTo>
                      <a:pt x="1085" y="446"/>
                      <a:pt x="1085" y="446"/>
                      <a:pt x="1085" y="446"/>
                    </a:cubicBezTo>
                    <a:cubicBezTo>
                      <a:pt x="1085" y="446"/>
                      <a:pt x="1085" y="446"/>
                      <a:pt x="1085" y="446"/>
                    </a:cubicBezTo>
                    <a:cubicBezTo>
                      <a:pt x="1085" y="446"/>
                      <a:pt x="1085" y="447"/>
                      <a:pt x="1085" y="450"/>
                    </a:cubicBezTo>
                    <a:cubicBezTo>
                      <a:pt x="1083" y="463"/>
                      <a:pt x="1078" y="509"/>
                      <a:pt x="1065" y="556"/>
                    </a:cubicBezTo>
                    <a:cubicBezTo>
                      <a:pt x="1065" y="557"/>
                      <a:pt x="1065" y="557"/>
                      <a:pt x="1065" y="557"/>
                    </a:cubicBezTo>
                    <a:cubicBezTo>
                      <a:pt x="1064" y="557"/>
                      <a:pt x="1064" y="557"/>
                      <a:pt x="1064" y="557"/>
                    </a:cubicBezTo>
                    <a:cubicBezTo>
                      <a:pt x="1062" y="564"/>
                      <a:pt x="1060" y="571"/>
                      <a:pt x="1058" y="578"/>
                    </a:cubicBezTo>
                    <a:cubicBezTo>
                      <a:pt x="1058" y="578"/>
                      <a:pt x="1058" y="578"/>
                      <a:pt x="1058" y="578"/>
                    </a:cubicBezTo>
                    <a:cubicBezTo>
                      <a:pt x="1058" y="579"/>
                      <a:pt x="1058" y="579"/>
                      <a:pt x="1058" y="579"/>
                    </a:cubicBezTo>
                    <a:cubicBezTo>
                      <a:pt x="1057" y="579"/>
                      <a:pt x="1057" y="579"/>
                      <a:pt x="1057" y="579"/>
                    </a:cubicBezTo>
                    <a:cubicBezTo>
                      <a:pt x="1057" y="579"/>
                      <a:pt x="1057" y="579"/>
                      <a:pt x="1057" y="579"/>
                    </a:cubicBezTo>
                    <a:cubicBezTo>
                      <a:pt x="1055" y="585"/>
                      <a:pt x="1053" y="591"/>
                      <a:pt x="1050" y="597"/>
                    </a:cubicBezTo>
                    <a:cubicBezTo>
                      <a:pt x="1050" y="597"/>
                      <a:pt x="1050" y="597"/>
                      <a:pt x="1050" y="597"/>
                    </a:cubicBezTo>
                    <a:cubicBezTo>
                      <a:pt x="1050" y="597"/>
                      <a:pt x="1050" y="597"/>
                      <a:pt x="1050" y="597"/>
                    </a:cubicBezTo>
                    <a:cubicBezTo>
                      <a:pt x="1050" y="597"/>
                      <a:pt x="1050" y="599"/>
                      <a:pt x="1049" y="601"/>
                    </a:cubicBezTo>
                    <a:cubicBezTo>
                      <a:pt x="1045" y="611"/>
                      <a:pt x="1036" y="636"/>
                      <a:pt x="1023" y="666"/>
                    </a:cubicBezTo>
                    <a:cubicBezTo>
                      <a:pt x="1024" y="666"/>
                      <a:pt x="1024" y="666"/>
                      <a:pt x="1024" y="666"/>
                    </a:cubicBezTo>
                    <a:cubicBezTo>
                      <a:pt x="1024" y="667"/>
                      <a:pt x="1024" y="667"/>
                      <a:pt x="1024" y="667"/>
                    </a:cubicBezTo>
                    <a:cubicBezTo>
                      <a:pt x="1023" y="667"/>
                      <a:pt x="1023" y="667"/>
                      <a:pt x="1023" y="667"/>
                    </a:cubicBezTo>
                    <a:cubicBezTo>
                      <a:pt x="1011" y="694"/>
                      <a:pt x="996" y="725"/>
                      <a:pt x="981" y="751"/>
                    </a:cubicBezTo>
                    <a:cubicBezTo>
                      <a:pt x="980" y="751"/>
                      <a:pt x="980" y="752"/>
                      <a:pt x="979" y="753"/>
                    </a:cubicBezTo>
                    <a:cubicBezTo>
                      <a:pt x="980" y="753"/>
                      <a:pt x="980" y="753"/>
                      <a:pt x="980" y="753"/>
                    </a:cubicBezTo>
                    <a:cubicBezTo>
                      <a:pt x="980" y="754"/>
                      <a:pt x="980" y="754"/>
                      <a:pt x="980" y="754"/>
                    </a:cubicBezTo>
                    <a:cubicBezTo>
                      <a:pt x="979" y="754"/>
                      <a:pt x="979" y="754"/>
                      <a:pt x="979" y="754"/>
                    </a:cubicBezTo>
                    <a:cubicBezTo>
                      <a:pt x="971" y="766"/>
                      <a:pt x="965" y="777"/>
                      <a:pt x="958" y="786"/>
                    </a:cubicBezTo>
                    <a:cubicBezTo>
                      <a:pt x="959" y="786"/>
                      <a:pt x="959" y="786"/>
                      <a:pt x="959" y="786"/>
                    </a:cubicBezTo>
                    <a:cubicBezTo>
                      <a:pt x="959" y="787"/>
                      <a:pt x="959" y="787"/>
                      <a:pt x="959" y="787"/>
                    </a:cubicBezTo>
                    <a:cubicBezTo>
                      <a:pt x="958" y="787"/>
                      <a:pt x="958" y="787"/>
                      <a:pt x="958" y="787"/>
                    </a:cubicBezTo>
                    <a:cubicBezTo>
                      <a:pt x="953" y="795"/>
                      <a:pt x="948" y="802"/>
                      <a:pt x="944" y="808"/>
                    </a:cubicBezTo>
                    <a:cubicBezTo>
                      <a:pt x="932" y="824"/>
                      <a:pt x="920" y="837"/>
                      <a:pt x="898" y="850"/>
                    </a:cubicBezTo>
                    <a:cubicBezTo>
                      <a:pt x="886" y="858"/>
                      <a:pt x="878" y="862"/>
                      <a:pt x="871" y="865"/>
                    </a:cubicBezTo>
                    <a:cubicBezTo>
                      <a:pt x="864" y="868"/>
                      <a:pt x="859" y="869"/>
                      <a:pt x="854" y="869"/>
                    </a:cubicBezTo>
                    <a:cubicBezTo>
                      <a:pt x="854" y="869"/>
                      <a:pt x="854" y="869"/>
                      <a:pt x="854" y="869"/>
                    </a:cubicBezTo>
                    <a:cubicBezTo>
                      <a:pt x="848" y="869"/>
                      <a:pt x="841" y="867"/>
                      <a:pt x="829" y="865"/>
                    </a:cubicBezTo>
                    <a:cubicBezTo>
                      <a:pt x="804" y="860"/>
                      <a:pt x="786" y="846"/>
                      <a:pt x="769" y="821"/>
                    </a:cubicBezTo>
                    <a:cubicBezTo>
                      <a:pt x="767" y="818"/>
                      <a:pt x="765" y="815"/>
                      <a:pt x="763" y="813"/>
                    </a:cubicBezTo>
                    <a:cubicBezTo>
                      <a:pt x="759" y="805"/>
                      <a:pt x="754" y="797"/>
                      <a:pt x="749" y="787"/>
                    </a:cubicBezTo>
                    <a:cubicBezTo>
                      <a:pt x="748" y="787"/>
                      <a:pt x="748" y="787"/>
                      <a:pt x="748" y="787"/>
                    </a:cubicBezTo>
                    <a:cubicBezTo>
                      <a:pt x="748" y="786"/>
                      <a:pt x="748" y="786"/>
                      <a:pt x="748" y="786"/>
                    </a:cubicBezTo>
                    <a:cubicBezTo>
                      <a:pt x="748" y="786"/>
                      <a:pt x="748" y="786"/>
                      <a:pt x="748" y="786"/>
                    </a:cubicBezTo>
                    <a:cubicBezTo>
                      <a:pt x="743" y="777"/>
                      <a:pt x="739" y="766"/>
                      <a:pt x="734" y="754"/>
                    </a:cubicBezTo>
                    <a:cubicBezTo>
                      <a:pt x="733" y="754"/>
                      <a:pt x="733" y="754"/>
                      <a:pt x="733" y="754"/>
                    </a:cubicBezTo>
                    <a:cubicBezTo>
                      <a:pt x="733" y="753"/>
                      <a:pt x="733" y="753"/>
                      <a:pt x="733" y="753"/>
                    </a:cubicBezTo>
                    <a:cubicBezTo>
                      <a:pt x="734" y="753"/>
                      <a:pt x="734" y="753"/>
                      <a:pt x="734" y="753"/>
                    </a:cubicBezTo>
                    <a:cubicBezTo>
                      <a:pt x="724" y="728"/>
                      <a:pt x="716" y="699"/>
                      <a:pt x="713" y="667"/>
                    </a:cubicBezTo>
                    <a:cubicBezTo>
                      <a:pt x="712" y="667"/>
                      <a:pt x="712" y="667"/>
                      <a:pt x="712" y="667"/>
                    </a:cubicBezTo>
                    <a:cubicBezTo>
                      <a:pt x="712" y="666"/>
                      <a:pt x="712" y="666"/>
                      <a:pt x="712" y="666"/>
                    </a:cubicBezTo>
                    <a:cubicBezTo>
                      <a:pt x="713" y="666"/>
                      <a:pt x="713" y="666"/>
                      <a:pt x="713" y="666"/>
                    </a:cubicBezTo>
                    <a:cubicBezTo>
                      <a:pt x="713" y="666"/>
                      <a:pt x="712" y="666"/>
                      <a:pt x="712" y="665"/>
                    </a:cubicBezTo>
                    <a:cubicBezTo>
                      <a:pt x="710" y="662"/>
                      <a:pt x="695" y="638"/>
                      <a:pt x="684" y="579"/>
                    </a:cubicBezTo>
                    <a:cubicBezTo>
                      <a:pt x="683" y="579"/>
                      <a:pt x="683" y="579"/>
                      <a:pt x="683" y="579"/>
                    </a:cubicBezTo>
                    <a:cubicBezTo>
                      <a:pt x="683" y="578"/>
                      <a:pt x="683" y="578"/>
                      <a:pt x="683" y="578"/>
                    </a:cubicBezTo>
                    <a:cubicBezTo>
                      <a:pt x="684" y="578"/>
                      <a:pt x="684" y="578"/>
                      <a:pt x="684" y="578"/>
                    </a:cubicBezTo>
                    <a:cubicBezTo>
                      <a:pt x="682" y="571"/>
                      <a:pt x="681" y="565"/>
                      <a:pt x="680" y="557"/>
                    </a:cubicBezTo>
                    <a:cubicBezTo>
                      <a:pt x="679" y="557"/>
                      <a:pt x="679" y="557"/>
                      <a:pt x="679" y="557"/>
                    </a:cubicBezTo>
                    <a:cubicBezTo>
                      <a:pt x="679" y="556"/>
                      <a:pt x="679" y="556"/>
                      <a:pt x="679" y="556"/>
                    </a:cubicBezTo>
                    <a:cubicBezTo>
                      <a:pt x="680" y="556"/>
                      <a:pt x="680" y="556"/>
                      <a:pt x="680" y="556"/>
                    </a:cubicBezTo>
                    <a:cubicBezTo>
                      <a:pt x="676" y="530"/>
                      <a:pt x="673" y="497"/>
                      <a:pt x="671" y="459"/>
                    </a:cubicBezTo>
                    <a:cubicBezTo>
                      <a:pt x="671" y="458"/>
                      <a:pt x="671" y="458"/>
                      <a:pt x="671" y="458"/>
                    </a:cubicBezTo>
                    <a:cubicBezTo>
                      <a:pt x="671" y="458"/>
                      <a:pt x="671" y="458"/>
                      <a:pt x="671" y="458"/>
                    </a:cubicBezTo>
                    <a:cubicBezTo>
                      <a:pt x="671" y="458"/>
                      <a:pt x="671" y="458"/>
                      <a:pt x="671" y="458"/>
                    </a:cubicBezTo>
                    <a:cubicBezTo>
                      <a:pt x="670" y="458"/>
                      <a:pt x="670" y="458"/>
                      <a:pt x="670" y="458"/>
                    </a:cubicBezTo>
                    <a:cubicBezTo>
                      <a:pt x="669" y="458"/>
                      <a:pt x="669" y="458"/>
                      <a:pt x="669" y="458"/>
                    </a:cubicBezTo>
                    <a:cubicBezTo>
                      <a:pt x="669" y="459"/>
                      <a:pt x="669" y="459"/>
                      <a:pt x="669" y="459"/>
                    </a:cubicBezTo>
                    <a:cubicBezTo>
                      <a:pt x="669" y="467"/>
                      <a:pt x="668" y="505"/>
                      <a:pt x="658" y="556"/>
                    </a:cubicBezTo>
                    <a:cubicBezTo>
                      <a:pt x="659" y="556"/>
                      <a:pt x="659" y="556"/>
                      <a:pt x="659" y="556"/>
                    </a:cubicBezTo>
                    <a:cubicBezTo>
                      <a:pt x="659" y="557"/>
                      <a:pt x="659" y="557"/>
                      <a:pt x="659" y="557"/>
                    </a:cubicBezTo>
                    <a:cubicBezTo>
                      <a:pt x="658" y="557"/>
                      <a:pt x="658" y="557"/>
                      <a:pt x="658" y="557"/>
                    </a:cubicBezTo>
                    <a:cubicBezTo>
                      <a:pt x="652" y="590"/>
                      <a:pt x="642" y="627"/>
                      <a:pt x="625" y="666"/>
                    </a:cubicBezTo>
                    <a:cubicBezTo>
                      <a:pt x="626" y="666"/>
                      <a:pt x="626" y="666"/>
                      <a:pt x="626" y="666"/>
                    </a:cubicBezTo>
                    <a:cubicBezTo>
                      <a:pt x="626" y="667"/>
                      <a:pt x="626" y="667"/>
                      <a:pt x="626" y="667"/>
                    </a:cubicBezTo>
                    <a:cubicBezTo>
                      <a:pt x="625" y="667"/>
                      <a:pt x="625" y="667"/>
                      <a:pt x="625" y="667"/>
                    </a:cubicBezTo>
                    <a:cubicBezTo>
                      <a:pt x="625" y="668"/>
                      <a:pt x="625" y="668"/>
                      <a:pt x="625" y="668"/>
                    </a:cubicBezTo>
                    <a:cubicBezTo>
                      <a:pt x="624" y="676"/>
                      <a:pt x="619" y="708"/>
                      <a:pt x="598" y="753"/>
                    </a:cubicBezTo>
                    <a:cubicBezTo>
                      <a:pt x="599" y="753"/>
                      <a:pt x="599" y="753"/>
                      <a:pt x="599" y="753"/>
                    </a:cubicBezTo>
                    <a:cubicBezTo>
                      <a:pt x="599" y="754"/>
                      <a:pt x="599" y="754"/>
                      <a:pt x="599" y="754"/>
                    </a:cubicBezTo>
                    <a:cubicBezTo>
                      <a:pt x="598" y="754"/>
                      <a:pt x="598" y="754"/>
                      <a:pt x="598" y="754"/>
                    </a:cubicBezTo>
                    <a:cubicBezTo>
                      <a:pt x="595" y="761"/>
                      <a:pt x="592" y="768"/>
                      <a:pt x="588" y="776"/>
                    </a:cubicBezTo>
                    <a:cubicBezTo>
                      <a:pt x="588" y="776"/>
                      <a:pt x="588" y="776"/>
                      <a:pt x="588" y="776"/>
                    </a:cubicBezTo>
                    <a:cubicBezTo>
                      <a:pt x="584" y="786"/>
                      <a:pt x="584" y="786"/>
                      <a:pt x="584" y="786"/>
                    </a:cubicBezTo>
                    <a:cubicBezTo>
                      <a:pt x="584" y="786"/>
                      <a:pt x="584" y="786"/>
                      <a:pt x="584" y="786"/>
                    </a:cubicBezTo>
                    <a:cubicBezTo>
                      <a:pt x="584" y="786"/>
                      <a:pt x="584" y="786"/>
                      <a:pt x="584" y="786"/>
                    </a:cubicBezTo>
                    <a:cubicBezTo>
                      <a:pt x="584" y="786"/>
                      <a:pt x="584" y="786"/>
                      <a:pt x="584" y="786"/>
                    </a:cubicBezTo>
                    <a:cubicBezTo>
                      <a:pt x="584" y="787"/>
                      <a:pt x="584" y="787"/>
                      <a:pt x="584" y="787"/>
                    </a:cubicBezTo>
                    <a:cubicBezTo>
                      <a:pt x="583" y="787"/>
                      <a:pt x="583" y="787"/>
                      <a:pt x="583" y="787"/>
                    </a:cubicBezTo>
                    <a:cubicBezTo>
                      <a:pt x="580" y="798"/>
                      <a:pt x="576" y="804"/>
                      <a:pt x="570" y="815"/>
                    </a:cubicBezTo>
                    <a:cubicBezTo>
                      <a:pt x="562" y="826"/>
                      <a:pt x="554" y="837"/>
                      <a:pt x="549" y="843"/>
                    </a:cubicBezTo>
                    <a:cubicBezTo>
                      <a:pt x="546" y="847"/>
                      <a:pt x="541" y="851"/>
                      <a:pt x="536" y="854"/>
                    </a:cubicBezTo>
                    <a:cubicBezTo>
                      <a:pt x="528" y="859"/>
                      <a:pt x="518" y="863"/>
                      <a:pt x="506" y="863"/>
                    </a:cubicBezTo>
                    <a:cubicBezTo>
                      <a:pt x="505" y="863"/>
                      <a:pt x="504" y="863"/>
                      <a:pt x="503" y="863"/>
                    </a:cubicBezTo>
                    <a:cubicBezTo>
                      <a:pt x="502" y="863"/>
                      <a:pt x="502" y="863"/>
                      <a:pt x="502" y="863"/>
                    </a:cubicBezTo>
                    <a:cubicBezTo>
                      <a:pt x="491" y="863"/>
                      <a:pt x="481" y="859"/>
                      <a:pt x="475" y="854"/>
                    </a:cubicBezTo>
                    <a:cubicBezTo>
                      <a:pt x="472" y="852"/>
                      <a:pt x="469" y="850"/>
                      <a:pt x="468" y="849"/>
                    </a:cubicBezTo>
                    <a:cubicBezTo>
                      <a:pt x="467" y="848"/>
                      <a:pt x="466" y="847"/>
                      <a:pt x="466" y="847"/>
                    </a:cubicBezTo>
                    <a:cubicBezTo>
                      <a:pt x="465" y="846"/>
                      <a:pt x="465" y="846"/>
                      <a:pt x="465" y="846"/>
                    </a:cubicBezTo>
                    <a:cubicBezTo>
                      <a:pt x="465" y="846"/>
                      <a:pt x="465" y="846"/>
                      <a:pt x="465" y="846"/>
                    </a:cubicBezTo>
                    <a:cubicBezTo>
                      <a:pt x="465" y="846"/>
                      <a:pt x="465" y="846"/>
                      <a:pt x="465" y="846"/>
                    </a:cubicBezTo>
                    <a:cubicBezTo>
                      <a:pt x="450" y="834"/>
                      <a:pt x="437" y="818"/>
                      <a:pt x="427" y="803"/>
                    </a:cubicBezTo>
                    <a:cubicBezTo>
                      <a:pt x="424" y="798"/>
                      <a:pt x="421" y="792"/>
                      <a:pt x="418" y="787"/>
                    </a:cubicBezTo>
                    <a:cubicBezTo>
                      <a:pt x="417" y="787"/>
                      <a:pt x="417" y="787"/>
                      <a:pt x="417" y="787"/>
                    </a:cubicBezTo>
                    <a:cubicBezTo>
                      <a:pt x="417" y="786"/>
                      <a:pt x="417" y="786"/>
                      <a:pt x="417" y="786"/>
                    </a:cubicBezTo>
                    <a:cubicBezTo>
                      <a:pt x="417" y="786"/>
                      <a:pt x="417" y="786"/>
                      <a:pt x="417" y="786"/>
                    </a:cubicBezTo>
                    <a:cubicBezTo>
                      <a:pt x="414" y="781"/>
                      <a:pt x="412" y="776"/>
                      <a:pt x="410" y="772"/>
                    </a:cubicBezTo>
                    <a:cubicBezTo>
                      <a:pt x="408" y="768"/>
                      <a:pt x="407" y="764"/>
                      <a:pt x="406" y="762"/>
                    </a:cubicBezTo>
                    <a:cubicBezTo>
                      <a:pt x="405" y="759"/>
                      <a:pt x="404" y="758"/>
                      <a:pt x="404" y="758"/>
                    </a:cubicBezTo>
                    <a:cubicBezTo>
                      <a:pt x="404" y="758"/>
                      <a:pt x="404" y="757"/>
                      <a:pt x="403" y="754"/>
                    </a:cubicBezTo>
                    <a:cubicBezTo>
                      <a:pt x="402" y="754"/>
                      <a:pt x="402" y="754"/>
                      <a:pt x="402" y="754"/>
                    </a:cubicBezTo>
                    <a:cubicBezTo>
                      <a:pt x="402" y="753"/>
                      <a:pt x="402" y="753"/>
                      <a:pt x="402" y="753"/>
                    </a:cubicBezTo>
                    <a:cubicBezTo>
                      <a:pt x="403" y="753"/>
                      <a:pt x="403" y="753"/>
                      <a:pt x="403" y="753"/>
                    </a:cubicBezTo>
                    <a:cubicBezTo>
                      <a:pt x="402" y="752"/>
                      <a:pt x="402" y="752"/>
                      <a:pt x="402" y="751"/>
                    </a:cubicBezTo>
                    <a:cubicBezTo>
                      <a:pt x="397" y="737"/>
                      <a:pt x="387" y="704"/>
                      <a:pt x="383" y="667"/>
                    </a:cubicBezTo>
                    <a:cubicBezTo>
                      <a:pt x="382" y="667"/>
                      <a:pt x="382" y="667"/>
                      <a:pt x="382" y="667"/>
                    </a:cubicBezTo>
                    <a:cubicBezTo>
                      <a:pt x="382" y="666"/>
                      <a:pt x="382" y="666"/>
                      <a:pt x="382" y="666"/>
                    </a:cubicBezTo>
                    <a:cubicBezTo>
                      <a:pt x="382" y="666"/>
                      <a:pt x="382" y="666"/>
                      <a:pt x="382" y="666"/>
                    </a:cubicBezTo>
                    <a:cubicBezTo>
                      <a:pt x="382" y="666"/>
                      <a:pt x="382" y="665"/>
                      <a:pt x="381" y="663"/>
                    </a:cubicBezTo>
                    <a:cubicBezTo>
                      <a:pt x="377" y="653"/>
                      <a:pt x="363" y="619"/>
                      <a:pt x="355" y="579"/>
                    </a:cubicBezTo>
                    <a:cubicBezTo>
                      <a:pt x="353" y="579"/>
                      <a:pt x="353" y="579"/>
                      <a:pt x="353" y="579"/>
                    </a:cubicBezTo>
                    <a:cubicBezTo>
                      <a:pt x="353" y="578"/>
                      <a:pt x="353" y="578"/>
                      <a:pt x="353" y="578"/>
                    </a:cubicBezTo>
                    <a:cubicBezTo>
                      <a:pt x="354" y="578"/>
                      <a:pt x="354" y="578"/>
                      <a:pt x="354" y="578"/>
                    </a:cubicBezTo>
                    <a:cubicBezTo>
                      <a:pt x="353" y="571"/>
                      <a:pt x="351" y="564"/>
                      <a:pt x="350" y="557"/>
                    </a:cubicBezTo>
                    <a:cubicBezTo>
                      <a:pt x="349" y="557"/>
                      <a:pt x="349" y="557"/>
                      <a:pt x="349" y="557"/>
                    </a:cubicBezTo>
                    <a:cubicBezTo>
                      <a:pt x="349" y="556"/>
                      <a:pt x="349" y="556"/>
                      <a:pt x="349" y="556"/>
                    </a:cubicBezTo>
                    <a:cubicBezTo>
                      <a:pt x="350" y="556"/>
                      <a:pt x="350" y="556"/>
                      <a:pt x="350" y="556"/>
                    </a:cubicBezTo>
                    <a:cubicBezTo>
                      <a:pt x="350" y="552"/>
                      <a:pt x="349" y="548"/>
                      <a:pt x="349" y="543"/>
                    </a:cubicBezTo>
                    <a:cubicBezTo>
                      <a:pt x="345" y="513"/>
                      <a:pt x="343" y="486"/>
                      <a:pt x="342" y="466"/>
                    </a:cubicBezTo>
                    <a:cubicBezTo>
                      <a:pt x="341" y="457"/>
                      <a:pt x="340" y="449"/>
                      <a:pt x="340" y="443"/>
                    </a:cubicBezTo>
                    <a:cubicBezTo>
                      <a:pt x="339" y="438"/>
                      <a:pt x="339" y="435"/>
                      <a:pt x="339" y="435"/>
                    </a:cubicBezTo>
                    <a:cubicBezTo>
                      <a:pt x="339" y="435"/>
                      <a:pt x="339" y="435"/>
                      <a:pt x="339" y="435"/>
                    </a:cubicBezTo>
                    <a:cubicBezTo>
                      <a:pt x="339" y="435"/>
                      <a:pt x="339" y="435"/>
                      <a:pt x="339" y="435"/>
                    </a:cubicBezTo>
                    <a:cubicBezTo>
                      <a:pt x="338" y="435"/>
                      <a:pt x="338" y="435"/>
                      <a:pt x="338" y="435"/>
                    </a:cubicBezTo>
                    <a:cubicBezTo>
                      <a:pt x="338" y="435"/>
                      <a:pt x="338" y="435"/>
                      <a:pt x="338" y="435"/>
                    </a:cubicBezTo>
                    <a:cubicBezTo>
                      <a:pt x="337" y="435"/>
                      <a:pt x="337" y="435"/>
                      <a:pt x="337" y="435"/>
                    </a:cubicBezTo>
                    <a:cubicBezTo>
                      <a:pt x="337" y="435"/>
                      <a:pt x="337" y="440"/>
                      <a:pt x="336" y="449"/>
                    </a:cubicBezTo>
                    <a:cubicBezTo>
                      <a:pt x="335" y="473"/>
                      <a:pt x="330" y="524"/>
                      <a:pt x="319" y="556"/>
                    </a:cubicBezTo>
                    <a:cubicBezTo>
                      <a:pt x="319" y="556"/>
                      <a:pt x="319" y="556"/>
                      <a:pt x="319" y="556"/>
                    </a:cubicBezTo>
                    <a:cubicBezTo>
                      <a:pt x="319" y="557"/>
                      <a:pt x="319" y="557"/>
                      <a:pt x="319" y="557"/>
                    </a:cubicBezTo>
                    <a:cubicBezTo>
                      <a:pt x="318" y="557"/>
                      <a:pt x="318" y="557"/>
                      <a:pt x="318" y="557"/>
                    </a:cubicBezTo>
                    <a:cubicBezTo>
                      <a:pt x="318" y="559"/>
                      <a:pt x="317" y="561"/>
                      <a:pt x="316" y="562"/>
                    </a:cubicBezTo>
                    <a:cubicBezTo>
                      <a:pt x="308" y="583"/>
                      <a:pt x="296" y="609"/>
                      <a:pt x="287" y="630"/>
                    </a:cubicBezTo>
                    <a:cubicBezTo>
                      <a:pt x="282" y="640"/>
                      <a:pt x="278" y="649"/>
                      <a:pt x="275" y="656"/>
                    </a:cubicBezTo>
                    <a:cubicBezTo>
                      <a:pt x="273" y="662"/>
                      <a:pt x="271" y="666"/>
                      <a:pt x="271" y="666"/>
                    </a:cubicBezTo>
                    <a:cubicBezTo>
                      <a:pt x="272" y="666"/>
                      <a:pt x="272" y="666"/>
                      <a:pt x="272" y="666"/>
                    </a:cubicBezTo>
                    <a:cubicBezTo>
                      <a:pt x="272" y="667"/>
                      <a:pt x="272" y="667"/>
                      <a:pt x="272" y="667"/>
                    </a:cubicBezTo>
                    <a:cubicBezTo>
                      <a:pt x="270" y="667"/>
                      <a:pt x="270" y="667"/>
                      <a:pt x="270" y="667"/>
                    </a:cubicBezTo>
                    <a:cubicBezTo>
                      <a:pt x="270" y="668"/>
                      <a:pt x="270" y="668"/>
                      <a:pt x="270" y="668"/>
                    </a:cubicBezTo>
                    <a:cubicBezTo>
                      <a:pt x="268" y="677"/>
                      <a:pt x="259" y="712"/>
                      <a:pt x="234" y="753"/>
                    </a:cubicBezTo>
                    <a:cubicBezTo>
                      <a:pt x="235" y="753"/>
                      <a:pt x="235" y="753"/>
                      <a:pt x="235" y="753"/>
                    </a:cubicBezTo>
                    <a:cubicBezTo>
                      <a:pt x="235" y="754"/>
                      <a:pt x="235" y="754"/>
                      <a:pt x="235" y="754"/>
                    </a:cubicBezTo>
                    <a:cubicBezTo>
                      <a:pt x="234" y="754"/>
                      <a:pt x="234" y="754"/>
                      <a:pt x="234" y="754"/>
                    </a:cubicBezTo>
                    <a:cubicBezTo>
                      <a:pt x="232" y="757"/>
                      <a:pt x="230" y="759"/>
                      <a:pt x="229" y="762"/>
                    </a:cubicBezTo>
                    <a:cubicBezTo>
                      <a:pt x="223" y="771"/>
                      <a:pt x="218" y="778"/>
                      <a:pt x="214" y="785"/>
                    </a:cubicBezTo>
                    <a:cubicBezTo>
                      <a:pt x="214" y="785"/>
                      <a:pt x="214" y="785"/>
                      <a:pt x="214" y="785"/>
                    </a:cubicBezTo>
                    <a:cubicBezTo>
                      <a:pt x="214" y="785"/>
                      <a:pt x="214" y="785"/>
                      <a:pt x="214" y="785"/>
                    </a:cubicBezTo>
                    <a:cubicBezTo>
                      <a:pt x="214" y="785"/>
                      <a:pt x="214" y="785"/>
                      <a:pt x="214" y="785"/>
                    </a:cubicBezTo>
                    <a:cubicBezTo>
                      <a:pt x="210" y="791"/>
                      <a:pt x="206" y="796"/>
                      <a:pt x="203" y="800"/>
                    </a:cubicBezTo>
                    <a:cubicBezTo>
                      <a:pt x="189" y="821"/>
                      <a:pt x="181" y="828"/>
                      <a:pt x="170" y="836"/>
                    </a:cubicBezTo>
                    <a:cubicBezTo>
                      <a:pt x="162" y="841"/>
                      <a:pt x="150" y="849"/>
                      <a:pt x="136" y="854"/>
                    </a:cubicBezTo>
                    <a:cubicBezTo>
                      <a:pt x="127" y="857"/>
                      <a:pt x="117" y="860"/>
                      <a:pt x="108" y="860"/>
                    </a:cubicBezTo>
                    <a:cubicBezTo>
                      <a:pt x="104" y="860"/>
                      <a:pt x="100" y="859"/>
                      <a:pt x="96" y="858"/>
                    </a:cubicBezTo>
                    <a:cubicBezTo>
                      <a:pt x="83" y="855"/>
                      <a:pt x="72" y="844"/>
                      <a:pt x="64" y="830"/>
                    </a:cubicBezTo>
                    <a:cubicBezTo>
                      <a:pt x="55" y="816"/>
                      <a:pt x="50" y="799"/>
                      <a:pt x="47" y="785"/>
                    </a:cubicBezTo>
                    <a:cubicBezTo>
                      <a:pt x="46" y="785"/>
                      <a:pt x="46" y="785"/>
                      <a:pt x="46" y="785"/>
                    </a:cubicBezTo>
                    <a:cubicBezTo>
                      <a:pt x="46" y="785"/>
                      <a:pt x="46" y="785"/>
                      <a:pt x="46" y="785"/>
                    </a:cubicBezTo>
                    <a:cubicBezTo>
                      <a:pt x="47" y="785"/>
                      <a:pt x="47" y="785"/>
                      <a:pt x="47" y="785"/>
                    </a:cubicBezTo>
                    <a:cubicBezTo>
                      <a:pt x="47" y="784"/>
                      <a:pt x="47" y="784"/>
                      <a:pt x="47" y="784"/>
                    </a:cubicBezTo>
                    <a:cubicBezTo>
                      <a:pt x="46" y="784"/>
                      <a:pt x="46" y="784"/>
                      <a:pt x="46" y="784"/>
                    </a:cubicBezTo>
                    <a:cubicBezTo>
                      <a:pt x="46" y="784"/>
                      <a:pt x="42" y="780"/>
                      <a:pt x="38" y="764"/>
                    </a:cubicBezTo>
                    <a:cubicBezTo>
                      <a:pt x="38" y="761"/>
                      <a:pt x="37" y="758"/>
                      <a:pt x="36" y="754"/>
                    </a:cubicBezTo>
                    <a:cubicBezTo>
                      <a:pt x="36" y="754"/>
                      <a:pt x="36" y="754"/>
                      <a:pt x="36" y="754"/>
                    </a:cubicBezTo>
                    <a:cubicBezTo>
                      <a:pt x="36" y="753"/>
                      <a:pt x="36" y="753"/>
                      <a:pt x="36" y="753"/>
                    </a:cubicBezTo>
                    <a:cubicBezTo>
                      <a:pt x="36" y="753"/>
                      <a:pt x="36" y="753"/>
                      <a:pt x="36" y="753"/>
                    </a:cubicBezTo>
                    <a:cubicBezTo>
                      <a:pt x="33" y="736"/>
                      <a:pt x="30" y="709"/>
                      <a:pt x="28" y="667"/>
                    </a:cubicBezTo>
                    <a:cubicBezTo>
                      <a:pt x="27" y="667"/>
                      <a:pt x="27" y="667"/>
                      <a:pt x="27" y="667"/>
                    </a:cubicBezTo>
                    <a:cubicBezTo>
                      <a:pt x="27" y="666"/>
                      <a:pt x="27" y="666"/>
                      <a:pt x="27" y="666"/>
                    </a:cubicBezTo>
                    <a:cubicBezTo>
                      <a:pt x="28" y="666"/>
                      <a:pt x="28" y="666"/>
                      <a:pt x="28" y="666"/>
                    </a:cubicBezTo>
                    <a:cubicBezTo>
                      <a:pt x="28" y="665"/>
                      <a:pt x="27" y="663"/>
                      <a:pt x="26" y="659"/>
                    </a:cubicBezTo>
                    <a:cubicBezTo>
                      <a:pt x="23" y="646"/>
                      <a:pt x="16" y="616"/>
                      <a:pt x="11" y="579"/>
                    </a:cubicBezTo>
                    <a:cubicBezTo>
                      <a:pt x="10" y="579"/>
                      <a:pt x="10" y="579"/>
                      <a:pt x="10" y="579"/>
                    </a:cubicBezTo>
                    <a:cubicBezTo>
                      <a:pt x="10" y="578"/>
                      <a:pt x="10" y="578"/>
                      <a:pt x="10" y="578"/>
                    </a:cubicBezTo>
                    <a:cubicBezTo>
                      <a:pt x="10" y="578"/>
                      <a:pt x="10" y="578"/>
                      <a:pt x="10" y="578"/>
                    </a:cubicBezTo>
                    <a:cubicBezTo>
                      <a:pt x="10" y="577"/>
                      <a:pt x="10" y="576"/>
                      <a:pt x="10" y="574"/>
                    </a:cubicBezTo>
                    <a:cubicBezTo>
                      <a:pt x="10" y="574"/>
                      <a:pt x="10" y="574"/>
                      <a:pt x="10" y="574"/>
                    </a:cubicBezTo>
                    <a:cubicBezTo>
                      <a:pt x="9" y="557"/>
                      <a:pt x="9" y="557"/>
                      <a:pt x="9" y="557"/>
                    </a:cubicBezTo>
                    <a:cubicBezTo>
                      <a:pt x="8" y="557"/>
                      <a:pt x="8" y="557"/>
                      <a:pt x="8" y="557"/>
                    </a:cubicBezTo>
                    <a:cubicBezTo>
                      <a:pt x="8" y="556"/>
                      <a:pt x="8" y="556"/>
                      <a:pt x="8" y="556"/>
                    </a:cubicBezTo>
                    <a:cubicBezTo>
                      <a:pt x="9" y="556"/>
                      <a:pt x="9" y="556"/>
                      <a:pt x="9" y="556"/>
                    </a:cubicBezTo>
                    <a:cubicBezTo>
                      <a:pt x="8" y="551"/>
                      <a:pt x="8" y="551"/>
                      <a:pt x="8" y="551"/>
                    </a:cubicBezTo>
                    <a:cubicBezTo>
                      <a:pt x="8" y="551"/>
                      <a:pt x="8" y="551"/>
                      <a:pt x="8" y="551"/>
                    </a:cubicBezTo>
                    <a:cubicBezTo>
                      <a:pt x="8" y="551"/>
                      <a:pt x="8" y="548"/>
                      <a:pt x="7" y="543"/>
                    </a:cubicBezTo>
                    <a:cubicBezTo>
                      <a:pt x="5" y="526"/>
                      <a:pt x="1" y="488"/>
                      <a:pt x="1" y="452"/>
                    </a:cubicBezTo>
                    <a:cubicBezTo>
                      <a:pt x="1" y="445"/>
                      <a:pt x="1" y="439"/>
                      <a:pt x="1" y="432"/>
                    </a:cubicBezTo>
                    <a:cubicBezTo>
                      <a:pt x="1" y="432"/>
                      <a:pt x="1" y="432"/>
                      <a:pt x="1" y="432"/>
                    </a:cubicBezTo>
                    <a:cubicBezTo>
                      <a:pt x="2" y="430"/>
                      <a:pt x="2" y="428"/>
                      <a:pt x="2" y="426"/>
                    </a:cubicBezTo>
                    <a:cubicBezTo>
                      <a:pt x="1" y="426"/>
                      <a:pt x="1" y="426"/>
                      <a:pt x="1" y="426"/>
                    </a:cubicBezTo>
                    <a:cubicBezTo>
                      <a:pt x="1" y="425"/>
                      <a:pt x="1" y="425"/>
                      <a:pt x="1" y="425"/>
                    </a:cubicBezTo>
                    <a:cubicBezTo>
                      <a:pt x="2" y="425"/>
                      <a:pt x="2" y="425"/>
                      <a:pt x="2" y="425"/>
                    </a:cubicBezTo>
                    <a:cubicBezTo>
                      <a:pt x="4" y="400"/>
                      <a:pt x="9" y="375"/>
                      <a:pt x="14" y="355"/>
                    </a:cubicBezTo>
                    <a:cubicBezTo>
                      <a:pt x="17" y="345"/>
                      <a:pt x="19" y="336"/>
                      <a:pt x="21" y="329"/>
                    </a:cubicBezTo>
                    <a:cubicBezTo>
                      <a:pt x="22" y="327"/>
                      <a:pt x="23" y="325"/>
                      <a:pt x="23" y="324"/>
                    </a:cubicBezTo>
                    <a:cubicBezTo>
                      <a:pt x="22" y="324"/>
                      <a:pt x="22" y="324"/>
                      <a:pt x="22" y="324"/>
                    </a:cubicBezTo>
                    <a:cubicBezTo>
                      <a:pt x="22" y="323"/>
                      <a:pt x="22" y="323"/>
                      <a:pt x="22" y="323"/>
                    </a:cubicBezTo>
                    <a:cubicBezTo>
                      <a:pt x="23" y="323"/>
                      <a:pt x="23" y="323"/>
                      <a:pt x="23" y="323"/>
                    </a:cubicBezTo>
                    <a:cubicBezTo>
                      <a:pt x="24" y="321"/>
                      <a:pt x="24" y="319"/>
                      <a:pt x="25" y="319"/>
                    </a:cubicBezTo>
                    <a:cubicBezTo>
                      <a:pt x="25" y="319"/>
                      <a:pt x="25" y="319"/>
                      <a:pt x="25" y="319"/>
                    </a:cubicBezTo>
                    <a:cubicBezTo>
                      <a:pt x="26" y="316"/>
                      <a:pt x="27" y="313"/>
                      <a:pt x="28" y="310"/>
                    </a:cubicBezTo>
                    <a:cubicBezTo>
                      <a:pt x="27" y="310"/>
                      <a:pt x="27" y="310"/>
                      <a:pt x="27" y="310"/>
                    </a:cubicBezTo>
                    <a:cubicBezTo>
                      <a:pt x="27" y="309"/>
                      <a:pt x="27" y="309"/>
                      <a:pt x="27" y="309"/>
                    </a:cubicBezTo>
                    <a:cubicBezTo>
                      <a:pt x="29" y="309"/>
                      <a:pt x="29" y="309"/>
                      <a:pt x="29" y="309"/>
                    </a:cubicBezTo>
                    <a:cubicBezTo>
                      <a:pt x="30" y="306"/>
                      <a:pt x="31" y="303"/>
                      <a:pt x="32" y="300"/>
                    </a:cubicBezTo>
                    <a:cubicBezTo>
                      <a:pt x="51" y="258"/>
                      <a:pt x="64" y="235"/>
                      <a:pt x="72" y="223"/>
                    </a:cubicBezTo>
                    <a:cubicBezTo>
                      <a:pt x="76" y="217"/>
                      <a:pt x="79" y="213"/>
                      <a:pt x="81" y="211"/>
                    </a:cubicBezTo>
                    <a:cubicBezTo>
                      <a:pt x="82" y="210"/>
                      <a:pt x="83" y="210"/>
                      <a:pt x="83" y="209"/>
                    </a:cubicBezTo>
                    <a:cubicBezTo>
                      <a:pt x="84" y="209"/>
                      <a:pt x="84" y="209"/>
                      <a:pt x="84" y="209"/>
                    </a:cubicBezTo>
                    <a:cubicBezTo>
                      <a:pt x="84" y="209"/>
                      <a:pt x="84" y="209"/>
                      <a:pt x="84" y="209"/>
                    </a:cubicBezTo>
                    <a:cubicBezTo>
                      <a:pt x="84" y="209"/>
                      <a:pt x="84" y="209"/>
                      <a:pt x="84" y="209"/>
                    </a:cubicBezTo>
                    <a:cubicBezTo>
                      <a:pt x="84" y="209"/>
                      <a:pt x="84" y="209"/>
                      <a:pt x="84" y="209"/>
                    </a:cubicBezTo>
                    <a:cubicBezTo>
                      <a:pt x="84" y="209"/>
                      <a:pt x="84" y="209"/>
                      <a:pt x="84" y="209"/>
                    </a:cubicBezTo>
                    <a:cubicBezTo>
                      <a:pt x="83" y="209"/>
                      <a:pt x="83" y="209"/>
                      <a:pt x="83" y="209"/>
                    </a:cubicBezTo>
                    <a:cubicBezTo>
                      <a:pt x="83" y="208"/>
                      <a:pt x="83" y="208"/>
                      <a:pt x="83" y="208"/>
                    </a:cubicBezTo>
                    <a:cubicBezTo>
                      <a:pt x="85" y="208"/>
                      <a:pt x="85" y="208"/>
                      <a:pt x="85" y="208"/>
                    </a:cubicBezTo>
                    <a:cubicBezTo>
                      <a:pt x="85" y="207"/>
                      <a:pt x="85" y="206"/>
                      <a:pt x="86" y="205"/>
                    </a:cubicBezTo>
                    <a:cubicBezTo>
                      <a:pt x="90" y="194"/>
                      <a:pt x="106" y="154"/>
                      <a:pt x="137" y="112"/>
                    </a:cubicBezTo>
                    <a:cubicBezTo>
                      <a:pt x="136" y="112"/>
                      <a:pt x="136" y="112"/>
                      <a:pt x="136" y="112"/>
                    </a:cubicBezTo>
                    <a:cubicBezTo>
                      <a:pt x="136" y="111"/>
                      <a:pt x="136" y="111"/>
                      <a:pt x="136" y="111"/>
                    </a:cubicBezTo>
                    <a:cubicBezTo>
                      <a:pt x="137" y="111"/>
                      <a:pt x="137" y="111"/>
                      <a:pt x="137" y="111"/>
                    </a:cubicBezTo>
                    <a:cubicBezTo>
                      <a:pt x="145" y="101"/>
                      <a:pt x="153" y="91"/>
                      <a:pt x="162" y="81"/>
                    </a:cubicBezTo>
                    <a:cubicBezTo>
                      <a:pt x="162" y="81"/>
                      <a:pt x="162" y="81"/>
                      <a:pt x="162" y="81"/>
                    </a:cubicBezTo>
                    <a:cubicBezTo>
                      <a:pt x="162" y="80"/>
                      <a:pt x="162" y="80"/>
                      <a:pt x="162" y="80"/>
                    </a:cubicBezTo>
                    <a:cubicBezTo>
                      <a:pt x="163" y="80"/>
                      <a:pt x="163" y="80"/>
                      <a:pt x="163" y="80"/>
                    </a:cubicBezTo>
                    <a:cubicBezTo>
                      <a:pt x="164" y="80"/>
                      <a:pt x="165" y="79"/>
                      <a:pt x="165" y="78"/>
                    </a:cubicBezTo>
                    <a:moveTo>
                      <a:pt x="347" y="0"/>
                    </a:moveTo>
                    <a:cubicBezTo>
                      <a:pt x="315" y="0"/>
                      <a:pt x="315" y="0"/>
                      <a:pt x="315" y="0"/>
                    </a:cubicBezTo>
                    <a:cubicBezTo>
                      <a:pt x="304" y="1"/>
                      <a:pt x="296" y="2"/>
                      <a:pt x="291" y="3"/>
                    </a:cubicBezTo>
                    <a:cubicBezTo>
                      <a:pt x="285" y="4"/>
                      <a:pt x="270" y="10"/>
                      <a:pt x="255" y="16"/>
                    </a:cubicBezTo>
                    <a:cubicBezTo>
                      <a:pt x="239" y="23"/>
                      <a:pt x="223" y="31"/>
                      <a:pt x="214" y="36"/>
                    </a:cubicBezTo>
                    <a:cubicBezTo>
                      <a:pt x="204" y="43"/>
                      <a:pt x="190" y="54"/>
                      <a:pt x="179" y="63"/>
                    </a:cubicBezTo>
                    <a:cubicBezTo>
                      <a:pt x="177" y="65"/>
                      <a:pt x="174" y="68"/>
                      <a:pt x="172" y="69"/>
                    </a:cubicBezTo>
                    <a:cubicBezTo>
                      <a:pt x="167" y="74"/>
                      <a:pt x="164" y="76"/>
                      <a:pt x="164" y="76"/>
                    </a:cubicBezTo>
                    <a:cubicBezTo>
                      <a:pt x="164" y="76"/>
                      <a:pt x="164" y="76"/>
                      <a:pt x="164" y="76"/>
                    </a:cubicBezTo>
                    <a:cubicBezTo>
                      <a:pt x="164" y="76"/>
                      <a:pt x="164" y="76"/>
                      <a:pt x="164" y="76"/>
                    </a:cubicBezTo>
                    <a:cubicBezTo>
                      <a:pt x="108" y="134"/>
                      <a:pt x="85" y="202"/>
                      <a:pt x="83" y="207"/>
                    </a:cubicBezTo>
                    <a:cubicBezTo>
                      <a:pt x="81" y="208"/>
                      <a:pt x="78" y="211"/>
                      <a:pt x="70" y="222"/>
                    </a:cubicBezTo>
                    <a:cubicBezTo>
                      <a:pt x="62" y="234"/>
                      <a:pt x="49" y="257"/>
                      <a:pt x="30" y="299"/>
                    </a:cubicBezTo>
                    <a:cubicBezTo>
                      <a:pt x="28" y="306"/>
                      <a:pt x="25" y="312"/>
                      <a:pt x="23" y="318"/>
                    </a:cubicBezTo>
                    <a:cubicBezTo>
                      <a:pt x="23" y="318"/>
                      <a:pt x="23" y="318"/>
                      <a:pt x="23" y="318"/>
                    </a:cubicBezTo>
                    <a:cubicBezTo>
                      <a:pt x="23" y="318"/>
                      <a:pt x="3" y="377"/>
                      <a:pt x="0" y="430"/>
                    </a:cubicBezTo>
                    <a:cubicBezTo>
                      <a:pt x="0" y="476"/>
                      <a:pt x="0" y="476"/>
                      <a:pt x="0" y="476"/>
                    </a:cubicBezTo>
                    <a:cubicBezTo>
                      <a:pt x="1" y="516"/>
                      <a:pt x="6" y="551"/>
                      <a:pt x="6" y="551"/>
                    </a:cubicBezTo>
                    <a:cubicBezTo>
                      <a:pt x="6" y="551"/>
                      <a:pt x="6" y="551"/>
                      <a:pt x="6" y="551"/>
                    </a:cubicBezTo>
                    <a:cubicBezTo>
                      <a:pt x="8" y="575"/>
                      <a:pt x="8" y="575"/>
                      <a:pt x="8" y="575"/>
                    </a:cubicBezTo>
                    <a:cubicBezTo>
                      <a:pt x="8" y="575"/>
                      <a:pt x="8" y="575"/>
                      <a:pt x="8" y="575"/>
                    </a:cubicBezTo>
                    <a:cubicBezTo>
                      <a:pt x="15" y="626"/>
                      <a:pt x="25" y="664"/>
                      <a:pt x="26" y="667"/>
                    </a:cubicBezTo>
                    <a:cubicBezTo>
                      <a:pt x="29" y="724"/>
                      <a:pt x="33" y="753"/>
                      <a:pt x="38" y="769"/>
                    </a:cubicBezTo>
                    <a:cubicBezTo>
                      <a:pt x="41" y="782"/>
                      <a:pt x="44" y="785"/>
                      <a:pt x="45" y="786"/>
                    </a:cubicBezTo>
                    <a:cubicBezTo>
                      <a:pt x="48" y="800"/>
                      <a:pt x="54" y="817"/>
                      <a:pt x="62" y="831"/>
                    </a:cubicBezTo>
                    <a:cubicBezTo>
                      <a:pt x="71" y="845"/>
                      <a:pt x="82" y="857"/>
                      <a:pt x="96" y="860"/>
                    </a:cubicBezTo>
                    <a:cubicBezTo>
                      <a:pt x="100" y="861"/>
                      <a:pt x="104" y="862"/>
                      <a:pt x="108" y="862"/>
                    </a:cubicBezTo>
                    <a:cubicBezTo>
                      <a:pt x="118" y="862"/>
                      <a:pt x="128" y="859"/>
                      <a:pt x="137" y="855"/>
                    </a:cubicBezTo>
                    <a:cubicBezTo>
                      <a:pt x="151" y="850"/>
                      <a:pt x="163" y="843"/>
                      <a:pt x="171" y="837"/>
                    </a:cubicBezTo>
                    <a:cubicBezTo>
                      <a:pt x="182" y="830"/>
                      <a:pt x="190" y="822"/>
                      <a:pt x="205" y="802"/>
                    </a:cubicBezTo>
                    <a:cubicBezTo>
                      <a:pt x="212" y="792"/>
                      <a:pt x="220" y="780"/>
                      <a:pt x="230" y="763"/>
                    </a:cubicBezTo>
                    <a:cubicBezTo>
                      <a:pt x="263" y="713"/>
                      <a:pt x="272" y="669"/>
                      <a:pt x="273" y="667"/>
                    </a:cubicBezTo>
                    <a:cubicBezTo>
                      <a:pt x="274" y="664"/>
                      <a:pt x="301" y="604"/>
                      <a:pt x="318" y="563"/>
                    </a:cubicBezTo>
                    <a:cubicBezTo>
                      <a:pt x="327" y="542"/>
                      <a:pt x="332" y="510"/>
                      <a:pt x="335" y="483"/>
                    </a:cubicBezTo>
                    <a:cubicBezTo>
                      <a:pt x="337" y="470"/>
                      <a:pt x="338" y="459"/>
                      <a:pt x="338" y="450"/>
                    </a:cubicBezTo>
                    <a:cubicBezTo>
                      <a:pt x="340" y="469"/>
                      <a:pt x="342" y="504"/>
                      <a:pt x="347" y="544"/>
                    </a:cubicBezTo>
                    <a:cubicBezTo>
                      <a:pt x="353" y="602"/>
                      <a:pt x="379" y="663"/>
                      <a:pt x="381" y="667"/>
                    </a:cubicBezTo>
                    <a:cubicBezTo>
                      <a:pt x="386" y="716"/>
                      <a:pt x="402" y="757"/>
                      <a:pt x="402" y="759"/>
                    </a:cubicBezTo>
                    <a:cubicBezTo>
                      <a:pt x="402" y="759"/>
                      <a:pt x="402" y="759"/>
                      <a:pt x="402" y="759"/>
                    </a:cubicBezTo>
                    <a:cubicBezTo>
                      <a:pt x="402" y="759"/>
                      <a:pt x="410" y="780"/>
                      <a:pt x="426" y="805"/>
                    </a:cubicBezTo>
                    <a:cubicBezTo>
                      <a:pt x="435" y="819"/>
                      <a:pt x="448" y="835"/>
                      <a:pt x="464" y="848"/>
                    </a:cubicBezTo>
                    <a:cubicBezTo>
                      <a:pt x="465" y="849"/>
                      <a:pt x="479" y="865"/>
                      <a:pt x="502" y="865"/>
                    </a:cubicBezTo>
                    <a:cubicBezTo>
                      <a:pt x="503" y="865"/>
                      <a:pt x="503" y="865"/>
                      <a:pt x="503" y="865"/>
                    </a:cubicBezTo>
                    <a:cubicBezTo>
                      <a:pt x="504" y="865"/>
                      <a:pt x="505" y="865"/>
                      <a:pt x="506" y="865"/>
                    </a:cubicBezTo>
                    <a:cubicBezTo>
                      <a:pt x="519" y="865"/>
                      <a:pt x="529" y="861"/>
                      <a:pt x="537" y="856"/>
                    </a:cubicBezTo>
                    <a:cubicBezTo>
                      <a:pt x="542" y="853"/>
                      <a:pt x="547" y="848"/>
                      <a:pt x="551" y="844"/>
                    </a:cubicBezTo>
                    <a:cubicBezTo>
                      <a:pt x="556" y="838"/>
                      <a:pt x="564" y="828"/>
                      <a:pt x="571" y="816"/>
                    </a:cubicBezTo>
                    <a:cubicBezTo>
                      <a:pt x="578" y="805"/>
                      <a:pt x="583" y="798"/>
                      <a:pt x="586" y="786"/>
                    </a:cubicBezTo>
                    <a:cubicBezTo>
                      <a:pt x="586" y="786"/>
                      <a:pt x="586" y="786"/>
                      <a:pt x="586" y="786"/>
                    </a:cubicBezTo>
                    <a:cubicBezTo>
                      <a:pt x="590" y="776"/>
                      <a:pt x="590" y="776"/>
                      <a:pt x="590" y="776"/>
                    </a:cubicBezTo>
                    <a:cubicBezTo>
                      <a:pt x="622" y="713"/>
                      <a:pt x="627" y="669"/>
                      <a:pt x="627" y="667"/>
                    </a:cubicBezTo>
                    <a:cubicBezTo>
                      <a:pt x="659" y="590"/>
                      <a:pt x="668" y="517"/>
                      <a:pt x="670" y="481"/>
                    </a:cubicBezTo>
                    <a:cubicBezTo>
                      <a:pt x="679" y="617"/>
                      <a:pt x="708" y="663"/>
                      <a:pt x="711" y="667"/>
                    </a:cubicBezTo>
                    <a:cubicBezTo>
                      <a:pt x="716" y="730"/>
                      <a:pt x="742" y="783"/>
                      <a:pt x="762" y="814"/>
                    </a:cubicBezTo>
                    <a:cubicBezTo>
                      <a:pt x="763" y="817"/>
                      <a:pt x="765" y="819"/>
                      <a:pt x="767" y="822"/>
                    </a:cubicBezTo>
                    <a:cubicBezTo>
                      <a:pt x="785" y="848"/>
                      <a:pt x="803" y="862"/>
                      <a:pt x="829" y="867"/>
                    </a:cubicBezTo>
                    <a:cubicBezTo>
                      <a:pt x="840" y="869"/>
                      <a:pt x="847" y="871"/>
                      <a:pt x="854" y="871"/>
                    </a:cubicBezTo>
                    <a:cubicBezTo>
                      <a:pt x="860" y="871"/>
                      <a:pt x="865" y="870"/>
                      <a:pt x="872" y="867"/>
                    </a:cubicBezTo>
                    <a:cubicBezTo>
                      <a:pt x="879" y="864"/>
                      <a:pt x="887" y="859"/>
                      <a:pt x="899" y="852"/>
                    </a:cubicBezTo>
                    <a:cubicBezTo>
                      <a:pt x="921" y="839"/>
                      <a:pt x="934" y="825"/>
                      <a:pt x="945" y="809"/>
                    </a:cubicBezTo>
                    <a:cubicBezTo>
                      <a:pt x="957" y="794"/>
                      <a:pt x="967" y="776"/>
                      <a:pt x="982" y="752"/>
                    </a:cubicBezTo>
                    <a:cubicBezTo>
                      <a:pt x="1020" y="689"/>
                      <a:pt x="1052" y="598"/>
                      <a:pt x="1052" y="598"/>
                    </a:cubicBezTo>
                    <a:cubicBezTo>
                      <a:pt x="1052" y="598"/>
                      <a:pt x="1052" y="598"/>
                      <a:pt x="1052" y="598"/>
                    </a:cubicBezTo>
                    <a:cubicBezTo>
                      <a:pt x="1075" y="545"/>
                      <a:pt x="1083" y="480"/>
                      <a:pt x="1086" y="456"/>
                    </a:cubicBezTo>
                    <a:cubicBezTo>
                      <a:pt x="1090" y="487"/>
                      <a:pt x="1104" y="589"/>
                      <a:pt x="1132" y="655"/>
                    </a:cubicBezTo>
                    <a:cubicBezTo>
                      <a:pt x="1156" y="712"/>
                      <a:pt x="1179" y="748"/>
                      <a:pt x="1228" y="798"/>
                    </a:cubicBezTo>
                    <a:cubicBezTo>
                      <a:pt x="1235" y="804"/>
                      <a:pt x="1241" y="811"/>
                      <a:pt x="1249" y="818"/>
                    </a:cubicBezTo>
                    <a:cubicBezTo>
                      <a:pt x="1289" y="856"/>
                      <a:pt x="1321" y="869"/>
                      <a:pt x="1345" y="872"/>
                    </a:cubicBezTo>
                    <a:cubicBezTo>
                      <a:pt x="1366" y="872"/>
                      <a:pt x="1366" y="872"/>
                      <a:pt x="1366" y="872"/>
                    </a:cubicBezTo>
                    <a:cubicBezTo>
                      <a:pt x="1371" y="871"/>
                      <a:pt x="1377" y="870"/>
                      <a:pt x="1382" y="869"/>
                    </a:cubicBezTo>
                    <a:cubicBezTo>
                      <a:pt x="1396" y="866"/>
                      <a:pt x="1408" y="850"/>
                      <a:pt x="1416" y="836"/>
                    </a:cubicBezTo>
                    <a:cubicBezTo>
                      <a:pt x="1425" y="822"/>
                      <a:pt x="1430" y="808"/>
                      <a:pt x="1430" y="807"/>
                    </a:cubicBezTo>
                    <a:cubicBezTo>
                      <a:pt x="1430" y="807"/>
                      <a:pt x="1430" y="807"/>
                      <a:pt x="1430" y="807"/>
                    </a:cubicBezTo>
                    <a:cubicBezTo>
                      <a:pt x="1430" y="807"/>
                      <a:pt x="1457" y="750"/>
                      <a:pt x="1479" y="614"/>
                    </a:cubicBezTo>
                    <a:cubicBezTo>
                      <a:pt x="1487" y="564"/>
                      <a:pt x="1492" y="527"/>
                      <a:pt x="1494" y="496"/>
                    </a:cubicBezTo>
                    <a:cubicBezTo>
                      <a:pt x="1494" y="456"/>
                      <a:pt x="1494" y="456"/>
                      <a:pt x="1494" y="456"/>
                    </a:cubicBezTo>
                    <a:cubicBezTo>
                      <a:pt x="1492" y="426"/>
                      <a:pt x="1486" y="399"/>
                      <a:pt x="1474" y="366"/>
                    </a:cubicBezTo>
                    <a:cubicBezTo>
                      <a:pt x="1448" y="293"/>
                      <a:pt x="1362" y="221"/>
                      <a:pt x="1347" y="209"/>
                    </a:cubicBezTo>
                    <a:cubicBezTo>
                      <a:pt x="1409" y="209"/>
                      <a:pt x="1409" y="209"/>
                      <a:pt x="1409" y="209"/>
                    </a:cubicBezTo>
                    <a:cubicBezTo>
                      <a:pt x="1407" y="208"/>
                      <a:pt x="1407" y="208"/>
                      <a:pt x="1407" y="208"/>
                    </a:cubicBezTo>
                    <a:cubicBezTo>
                      <a:pt x="1383" y="178"/>
                      <a:pt x="1351" y="155"/>
                      <a:pt x="1327" y="138"/>
                    </a:cubicBezTo>
                    <a:cubicBezTo>
                      <a:pt x="1325" y="137"/>
                      <a:pt x="1323" y="136"/>
                      <a:pt x="1322" y="135"/>
                    </a:cubicBezTo>
                    <a:cubicBezTo>
                      <a:pt x="1320" y="134"/>
                      <a:pt x="1319" y="133"/>
                      <a:pt x="1318" y="132"/>
                    </a:cubicBezTo>
                    <a:cubicBezTo>
                      <a:pt x="1303" y="122"/>
                      <a:pt x="1293" y="117"/>
                      <a:pt x="1293" y="117"/>
                    </a:cubicBezTo>
                    <a:cubicBezTo>
                      <a:pt x="1284" y="112"/>
                      <a:pt x="1275" y="107"/>
                      <a:pt x="1267" y="102"/>
                    </a:cubicBezTo>
                    <a:cubicBezTo>
                      <a:pt x="1256" y="97"/>
                      <a:pt x="1246" y="91"/>
                      <a:pt x="1236" y="87"/>
                    </a:cubicBezTo>
                    <a:cubicBezTo>
                      <a:pt x="1233" y="85"/>
                      <a:pt x="1229" y="83"/>
                      <a:pt x="1225" y="81"/>
                    </a:cubicBezTo>
                    <a:cubicBezTo>
                      <a:pt x="1222" y="80"/>
                      <a:pt x="1218" y="78"/>
                      <a:pt x="1215" y="76"/>
                    </a:cubicBezTo>
                    <a:cubicBezTo>
                      <a:pt x="1211" y="74"/>
                      <a:pt x="1207" y="73"/>
                      <a:pt x="1204" y="71"/>
                    </a:cubicBezTo>
                    <a:cubicBezTo>
                      <a:pt x="1130" y="38"/>
                      <a:pt x="1083" y="29"/>
                      <a:pt x="1030" y="17"/>
                    </a:cubicBezTo>
                    <a:cubicBezTo>
                      <a:pt x="972" y="5"/>
                      <a:pt x="918" y="4"/>
                      <a:pt x="900" y="4"/>
                    </a:cubicBezTo>
                    <a:cubicBezTo>
                      <a:pt x="897" y="4"/>
                      <a:pt x="895" y="4"/>
                      <a:pt x="894" y="4"/>
                    </a:cubicBezTo>
                    <a:cubicBezTo>
                      <a:pt x="890" y="4"/>
                      <a:pt x="885" y="3"/>
                      <a:pt x="881" y="3"/>
                    </a:cubicBezTo>
                    <a:cubicBezTo>
                      <a:pt x="848" y="3"/>
                      <a:pt x="819" y="11"/>
                      <a:pt x="794" y="22"/>
                    </a:cubicBezTo>
                    <a:cubicBezTo>
                      <a:pt x="774" y="31"/>
                      <a:pt x="757" y="42"/>
                      <a:pt x="742" y="53"/>
                    </a:cubicBezTo>
                    <a:cubicBezTo>
                      <a:pt x="718" y="71"/>
                      <a:pt x="701" y="89"/>
                      <a:pt x="692" y="100"/>
                    </a:cubicBezTo>
                    <a:cubicBezTo>
                      <a:pt x="687" y="107"/>
                      <a:pt x="684" y="111"/>
                      <a:pt x="684" y="111"/>
                    </a:cubicBezTo>
                    <a:cubicBezTo>
                      <a:pt x="683" y="112"/>
                      <a:pt x="683" y="112"/>
                      <a:pt x="683" y="112"/>
                    </a:cubicBezTo>
                    <a:cubicBezTo>
                      <a:pt x="705" y="112"/>
                      <a:pt x="705" y="112"/>
                      <a:pt x="705" y="112"/>
                    </a:cubicBezTo>
                    <a:cubicBezTo>
                      <a:pt x="699" y="120"/>
                      <a:pt x="676" y="149"/>
                      <a:pt x="658" y="208"/>
                    </a:cubicBezTo>
                    <a:cubicBezTo>
                      <a:pt x="655" y="211"/>
                      <a:pt x="603" y="279"/>
                      <a:pt x="590" y="385"/>
                    </a:cubicBezTo>
                    <a:cubicBezTo>
                      <a:pt x="589" y="398"/>
                      <a:pt x="589" y="398"/>
                      <a:pt x="589" y="398"/>
                    </a:cubicBezTo>
                    <a:cubicBezTo>
                      <a:pt x="584" y="364"/>
                      <a:pt x="577" y="331"/>
                      <a:pt x="577" y="331"/>
                    </a:cubicBezTo>
                    <a:cubicBezTo>
                      <a:pt x="577" y="331"/>
                      <a:pt x="577" y="331"/>
                      <a:pt x="577" y="331"/>
                    </a:cubicBezTo>
                    <a:cubicBezTo>
                      <a:pt x="563" y="256"/>
                      <a:pt x="529" y="211"/>
                      <a:pt x="527" y="208"/>
                    </a:cubicBezTo>
                    <a:cubicBezTo>
                      <a:pt x="518" y="174"/>
                      <a:pt x="492" y="122"/>
                      <a:pt x="487" y="113"/>
                    </a:cubicBezTo>
                    <a:cubicBezTo>
                      <a:pt x="569" y="113"/>
                      <a:pt x="569" y="113"/>
                      <a:pt x="569" y="113"/>
                    </a:cubicBezTo>
                    <a:cubicBezTo>
                      <a:pt x="567" y="111"/>
                      <a:pt x="567" y="111"/>
                      <a:pt x="567" y="111"/>
                    </a:cubicBezTo>
                    <a:cubicBezTo>
                      <a:pt x="567" y="111"/>
                      <a:pt x="555" y="99"/>
                      <a:pt x="541" y="86"/>
                    </a:cubicBezTo>
                    <a:cubicBezTo>
                      <a:pt x="526" y="73"/>
                      <a:pt x="510" y="59"/>
                      <a:pt x="502" y="53"/>
                    </a:cubicBezTo>
                    <a:cubicBezTo>
                      <a:pt x="474" y="36"/>
                      <a:pt x="429" y="15"/>
                      <a:pt x="390" y="6"/>
                    </a:cubicBezTo>
                    <a:cubicBezTo>
                      <a:pt x="374" y="3"/>
                      <a:pt x="360" y="1"/>
                      <a:pt x="347"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5" name="Freeform 238"/>
              <p:cNvSpPr>
                <a:spLocks noEditPoints="1"/>
              </p:cNvSpPr>
              <p:nvPr/>
            </p:nvSpPr>
            <p:spPr bwMode="auto">
              <a:xfrm>
                <a:off x="-4912180" y="4871026"/>
                <a:ext cx="917112" cy="4920"/>
              </a:xfrm>
              <a:custGeom>
                <a:avLst/>
                <a:gdLst/>
                <a:ahLst/>
                <a:cxnLst>
                  <a:cxn ang="0">
                    <a:pos x="0" y="0"/>
                  </a:cxn>
                  <a:cxn ang="0">
                    <a:pos x="0" y="0"/>
                  </a:cxn>
                  <a:cxn ang="0">
                    <a:pos x="0" y="1"/>
                  </a:cxn>
                  <a:cxn ang="0">
                    <a:pos x="1" y="1"/>
                  </a:cxn>
                  <a:cxn ang="0">
                    <a:pos x="1" y="0"/>
                  </a:cxn>
                  <a:cxn ang="0">
                    <a:pos x="1" y="0"/>
                  </a:cxn>
                  <a:cxn ang="0">
                    <a:pos x="1" y="0"/>
                  </a:cxn>
                  <a:cxn ang="0">
                    <a:pos x="0" y="0"/>
                  </a:cxn>
                  <a:cxn ang="0">
                    <a:pos x="244" y="0"/>
                  </a:cxn>
                  <a:cxn ang="0">
                    <a:pos x="243" y="0"/>
                  </a:cxn>
                  <a:cxn ang="0">
                    <a:pos x="243" y="0"/>
                  </a:cxn>
                  <a:cxn ang="0">
                    <a:pos x="243" y="0"/>
                  </a:cxn>
                  <a:cxn ang="0">
                    <a:pos x="243" y="0"/>
                  </a:cxn>
                  <a:cxn ang="0">
                    <a:pos x="243" y="1"/>
                  </a:cxn>
                  <a:cxn ang="0">
                    <a:pos x="244" y="1"/>
                  </a:cxn>
                  <a:cxn ang="0">
                    <a:pos x="244" y="0"/>
                  </a:cxn>
                </a:cxnLst>
                <a:rect l="0" t="0" r="r" b="b"/>
                <a:pathLst>
                  <a:path w="244" h="1">
                    <a:moveTo>
                      <a:pt x="0" y="0"/>
                    </a:moveTo>
                    <a:cubicBezTo>
                      <a:pt x="0" y="0"/>
                      <a:pt x="0" y="0"/>
                      <a:pt x="0" y="0"/>
                    </a:cubicBezTo>
                    <a:cubicBezTo>
                      <a:pt x="0" y="1"/>
                      <a:pt x="0" y="1"/>
                      <a:pt x="0" y="1"/>
                    </a:cubicBezTo>
                    <a:cubicBezTo>
                      <a:pt x="1" y="1"/>
                      <a:pt x="1" y="1"/>
                      <a:pt x="1" y="1"/>
                    </a:cubicBezTo>
                    <a:cubicBezTo>
                      <a:pt x="1" y="1"/>
                      <a:pt x="1" y="1"/>
                      <a:pt x="1" y="0"/>
                    </a:cubicBezTo>
                    <a:cubicBezTo>
                      <a:pt x="1" y="0"/>
                      <a:pt x="1" y="0"/>
                      <a:pt x="1" y="0"/>
                    </a:cubicBezTo>
                    <a:cubicBezTo>
                      <a:pt x="1" y="0"/>
                      <a:pt x="1" y="0"/>
                      <a:pt x="1" y="0"/>
                    </a:cubicBezTo>
                    <a:cubicBezTo>
                      <a:pt x="0" y="0"/>
                      <a:pt x="0" y="0"/>
                      <a:pt x="0" y="0"/>
                    </a:cubicBezTo>
                    <a:moveTo>
                      <a:pt x="244" y="0"/>
                    </a:moveTo>
                    <a:cubicBezTo>
                      <a:pt x="243" y="0"/>
                      <a:pt x="243" y="0"/>
                      <a:pt x="243" y="0"/>
                    </a:cubicBezTo>
                    <a:cubicBezTo>
                      <a:pt x="243" y="0"/>
                      <a:pt x="243" y="0"/>
                      <a:pt x="243" y="0"/>
                    </a:cubicBezTo>
                    <a:cubicBezTo>
                      <a:pt x="243" y="0"/>
                      <a:pt x="243" y="0"/>
                      <a:pt x="243" y="0"/>
                    </a:cubicBezTo>
                    <a:cubicBezTo>
                      <a:pt x="243" y="0"/>
                      <a:pt x="243" y="0"/>
                      <a:pt x="243" y="0"/>
                    </a:cubicBezTo>
                    <a:cubicBezTo>
                      <a:pt x="243" y="1"/>
                      <a:pt x="243" y="1"/>
                      <a:pt x="243" y="1"/>
                    </a:cubicBezTo>
                    <a:cubicBezTo>
                      <a:pt x="244" y="1"/>
                      <a:pt x="244" y="1"/>
                      <a:pt x="244" y="1"/>
                    </a:cubicBezTo>
                    <a:cubicBezTo>
                      <a:pt x="244" y="0"/>
                      <a:pt x="244" y="0"/>
                      <a:pt x="244"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6" name="Freeform 239"/>
              <p:cNvSpPr>
                <a:spLocks noEditPoints="1"/>
              </p:cNvSpPr>
              <p:nvPr/>
            </p:nvSpPr>
            <p:spPr bwMode="auto">
              <a:xfrm>
                <a:off x="-3672514" y="4871026"/>
                <a:ext cx="1172265" cy="4920"/>
              </a:xfrm>
              <a:custGeom>
                <a:avLst/>
                <a:gdLst/>
                <a:ahLst/>
                <a:cxnLst>
                  <a:cxn ang="0">
                    <a:pos x="1" y="0"/>
                  </a:cxn>
                  <a:cxn ang="0">
                    <a:pos x="0" y="0"/>
                  </a:cxn>
                  <a:cxn ang="0">
                    <a:pos x="0" y="1"/>
                  </a:cxn>
                  <a:cxn ang="0">
                    <a:pos x="1" y="1"/>
                  </a:cxn>
                  <a:cxn ang="0">
                    <a:pos x="1" y="0"/>
                  </a:cxn>
                  <a:cxn ang="0">
                    <a:pos x="1" y="0"/>
                  </a:cxn>
                  <a:cxn ang="0">
                    <a:pos x="1" y="0"/>
                  </a:cxn>
                  <a:cxn ang="0">
                    <a:pos x="1" y="0"/>
                  </a:cxn>
                  <a:cxn ang="0">
                    <a:pos x="312" y="0"/>
                  </a:cxn>
                  <a:cxn ang="0">
                    <a:pos x="311" y="0"/>
                  </a:cxn>
                  <a:cxn ang="0">
                    <a:pos x="311" y="1"/>
                  </a:cxn>
                  <a:cxn ang="0">
                    <a:pos x="312" y="1"/>
                  </a:cxn>
                  <a:cxn ang="0">
                    <a:pos x="312" y="0"/>
                  </a:cxn>
                </a:cxnLst>
                <a:rect l="0" t="0" r="r" b="b"/>
                <a:pathLst>
                  <a:path w="312" h="1">
                    <a:moveTo>
                      <a:pt x="1" y="0"/>
                    </a:moveTo>
                    <a:cubicBezTo>
                      <a:pt x="0" y="0"/>
                      <a:pt x="0" y="0"/>
                      <a:pt x="0" y="0"/>
                    </a:cubicBezTo>
                    <a:cubicBezTo>
                      <a:pt x="0" y="1"/>
                      <a:pt x="0" y="1"/>
                      <a:pt x="0" y="1"/>
                    </a:cubicBezTo>
                    <a:cubicBezTo>
                      <a:pt x="1" y="1"/>
                      <a:pt x="1" y="1"/>
                      <a:pt x="1" y="1"/>
                    </a:cubicBezTo>
                    <a:cubicBezTo>
                      <a:pt x="1" y="1"/>
                      <a:pt x="1" y="1"/>
                      <a:pt x="1" y="0"/>
                    </a:cubicBezTo>
                    <a:cubicBezTo>
                      <a:pt x="1" y="0"/>
                      <a:pt x="1" y="0"/>
                      <a:pt x="1" y="0"/>
                    </a:cubicBezTo>
                    <a:cubicBezTo>
                      <a:pt x="1" y="0"/>
                      <a:pt x="1" y="0"/>
                      <a:pt x="1" y="0"/>
                    </a:cubicBezTo>
                    <a:cubicBezTo>
                      <a:pt x="1" y="0"/>
                      <a:pt x="1" y="0"/>
                      <a:pt x="1" y="0"/>
                    </a:cubicBezTo>
                    <a:moveTo>
                      <a:pt x="312" y="0"/>
                    </a:moveTo>
                    <a:cubicBezTo>
                      <a:pt x="311" y="0"/>
                      <a:pt x="311" y="0"/>
                      <a:pt x="311" y="0"/>
                    </a:cubicBezTo>
                    <a:cubicBezTo>
                      <a:pt x="311" y="1"/>
                      <a:pt x="311" y="1"/>
                      <a:pt x="311" y="1"/>
                    </a:cubicBezTo>
                    <a:cubicBezTo>
                      <a:pt x="312" y="1"/>
                      <a:pt x="312" y="1"/>
                      <a:pt x="312" y="1"/>
                    </a:cubicBezTo>
                    <a:cubicBezTo>
                      <a:pt x="312" y="0"/>
                      <a:pt x="312" y="0"/>
                      <a:pt x="31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7" name="Freeform 240"/>
              <p:cNvSpPr>
                <a:spLocks noEditPoints="1"/>
              </p:cNvSpPr>
              <p:nvPr/>
            </p:nvSpPr>
            <p:spPr bwMode="auto">
              <a:xfrm>
                <a:off x="-2071782" y="4871026"/>
                <a:ext cx="1239666" cy="4920"/>
              </a:xfrm>
              <a:custGeom>
                <a:avLst/>
                <a:gdLst/>
                <a:ahLst/>
                <a:cxnLst>
                  <a:cxn ang="0">
                    <a:pos x="1" y="0"/>
                  </a:cxn>
                  <a:cxn ang="0">
                    <a:pos x="0" y="0"/>
                  </a:cxn>
                  <a:cxn ang="0">
                    <a:pos x="0" y="1"/>
                  </a:cxn>
                  <a:cxn ang="0">
                    <a:pos x="1" y="1"/>
                  </a:cxn>
                  <a:cxn ang="0">
                    <a:pos x="1" y="0"/>
                  </a:cxn>
                  <a:cxn ang="0">
                    <a:pos x="330" y="0"/>
                  </a:cxn>
                  <a:cxn ang="0">
                    <a:pos x="329" y="0"/>
                  </a:cxn>
                  <a:cxn ang="0">
                    <a:pos x="329" y="1"/>
                  </a:cxn>
                  <a:cxn ang="0">
                    <a:pos x="330" y="1"/>
                  </a:cxn>
                  <a:cxn ang="0">
                    <a:pos x="330" y="0"/>
                  </a:cxn>
                </a:cxnLst>
                <a:rect l="0" t="0" r="r" b="b"/>
                <a:pathLst>
                  <a:path w="330" h="1">
                    <a:moveTo>
                      <a:pt x="1" y="0"/>
                    </a:moveTo>
                    <a:cubicBezTo>
                      <a:pt x="0" y="0"/>
                      <a:pt x="0" y="0"/>
                      <a:pt x="0" y="0"/>
                    </a:cubicBezTo>
                    <a:cubicBezTo>
                      <a:pt x="0" y="1"/>
                      <a:pt x="0" y="1"/>
                      <a:pt x="0" y="1"/>
                    </a:cubicBezTo>
                    <a:cubicBezTo>
                      <a:pt x="1" y="1"/>
                      <a:pt x="1" y="1"/>
                      <a:pt x="1" y="1"/>
                    </a:cubicBezTo>
                    <a:cubicBezTo>
                      <a:pt x="1" y="0"/>
                      <a:pt x="1" y="0"/>
                      <a:pt x="1" y="0"/>
                    </a:cubicBezTo>
                    <a:moveTo>
                      <a:pt x="330" y="0"/>
                    </a:moveTo>
                    <a:cubicBezTo>
                      <a:pt x="329" y="0"/>
                      <a:pt x="329" y="0"/>
                      <a:pt x="329" y="0"/>
                    </a:cubicBezTo>
                    <a:cubicBezTo>
                      <a:pt x="329" y="1"/>
                      <a:pt x="329" y="1"/>
                      <a:pt x="329" y="1"/>
                    </a:cubicBezTo>
                    <a:cubicBezTo>
                      <a:pt x="330" y="1"/>
                      <a:pt x="330" y="1"/>
                      <a:pt x="330" y="1"/>
                    </a:cubicBezTo>
                    <a:cubicBezTo>
                      <a:pt x="330" y="0"/>
                      <a:pt x="330" y="0"/>
                      <a:pt x="33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8" name="Freeform 241"/>
              <p:cNvSpPr>
                <a:spLocks noEditPoints="1"/>
              </p:cNvSpPr>
              <p:nvPr/>
            </p:nvSpPr>
            <p:spPr bwMode="auto">
              <a:xfrm>
                <a:off x="-6245723" y="4871026"/>
                <a:ext cx="919519" cy="4920"/>
              </a:xfrm>
              <a:custGeom>
                <a:avLst/>
                <a:gdLst/>
                <a:ahLst/>
                <a:cxnLst>
                  <a:cxn ang="0">
                    <a:pos x="1" y="0"/>
                  </a:cxn>
                  <a:cxn ang="0">
                    <a:pos x="0" y="0"/>
                  </a:cxn>
                  <a:cxn ang="0">
                    <a:pos x="0" y="1"/>
                  </a:cxn>
                  <a:cxn ang="0">
                    <a:pos x="1" y="1"/>
                  </a:cxn>
                  <a:cxn ang="0">
                    <a:pos x="1" y="0"/>
                  </a:cxn>
                  <a:cxn ang="0">
                    <a:pos x="1" y="0"/>
                  </a:cxn>
                  <a:cxn ang="0">
                    <a:pos x="1" y="0"/>
                  </a:cxn>
                  <a:cxn ang="0">
                    <a:pos x="1" y="0"/>
                  </a:cxn>
                  <a:cxn ang="0">
                    <a:pos x="245" y="0"/>
                  </a:cxn>
                  <a:cxn ang="0">
                    <a:pos x="244" y="0"/>
                  </a:cxn>
                  <a:cxn ang="0">
                    <a:pos x="244" y="0"/>
                  </a:cxn>
                  <a:cxn ang="0">
                    <a:pos x="244" y="0"/>
                  </a:cxn>
                  <a:cxn ang="0">
                    <a:pos x="244" y="0"/>
                  </a:cxn>
                  <a:cxn ang="0">
                    <a:pos x="243" y="1"/>
                  </a:cxn>
                  <a:cxn ang="0">
                    <a:pos x="245" y="1"/>
                  </a:cxn>
                  <a:cxn ang="0">
                    <a:pos x="245" y="0"/>
                  </a:cxn>
                </a:cxnLst>
                <a:rect l="0" t="0" r="r" b="b"/>
                <a:pathLst>
                  <a:path w="245" h="1">
                    <a:moveTo>
                      <a:pt x="1" y="0"/>
                    </a:moveTo>
                    <a:cubicBezTo>
                      <a:pt x="0" y="0"/>
                      <a:pt x="0" y="0"/>
                      <a:pt x="0" y="0"/>
                    </a:cubicBezTo>
                    <a:cubicBezTo>
                      <a:pt x="0" y="1"/>
                      <a:pt x="0" y="1"/>
                      <a:pt x="0" y="1"/>
                    </a:cubicBezTo>
                    <a:cubicBezTo>
                      <a:pt x="1" y="1"/>
                      <a:pt x="1" y="1"/>
                      <a:pt x="1" y="1"/>
                    </a:cubicBezTo>
                    <a:cubicBezTo>
                      <a:pt x="1" y="1"/>
                      <a:pt x="1" y="1"/>
                      <a:pt x="1" y="0"/>
                    </a:cubicBezTo>
                    <a:cubicBezTo>
                      <a:pt x="1" y="0"/>
                      <a:pt x="1" y="0"/>
                      <a:pt x="1" y="0"/>
                    </a:cubicBezTo>
                    <a:cubicBezTo>
                      <a:pt x="1" y="0"/>
                      <a:pt x="1" y="0"/>
                      <a:pt x="1" y="0"/>
                    </a:cubicBezTo>
                    <a:cubicBezTo>
                      <a:pt x="1" y="0"/>
                      <a:pt x="1" y="0"/>
                      <a:pt x="1" y="0"/>
                    </a:cubicBezTo>
                    <a:moveTo>
                      <a:pt x="245" y="0"/>
                    </a:moveTo>
                    <a:cubicBezTo>
                      <a:pt x="244" y="0"/>
                      <a:pt x="244" y="0"/>
                      <a:pt x="244" y="0"/>
                    </a:cubicBezTo>
                    <a:cubicBezTo>
                      <a:pt x="244" y="0"/>
                      <a:pt x="244" y="0"/>
                      <a:pt x="244" y="0"/>
                    </a:cubicBezTo>
                    <a:cubicBezTo>
                      <a:pt x="244" y="0"/>
                      <a:pt x="244" y="0"/>
                      <a:pt x="244" y="0"/>
                    </a:cubicBezTo>
                    <a:cubicBezTo>
                      <a:pt x="244" y="0"/>
                      <a:pt x="244" y="0"/>
                      <a:pt x="244" y="0"/>
                    </a:cubicBezTo>
                    <a:cubicBezTo>
                      <a:pt x="244" y="0"/>
                      <a:pt x="244" y="0"/>
                      <a:pt x="243" y="1"/>
                    </a:cubicBezTo>
                    <a:cubicBezTo>
                      <a:pt x="245" y="1"/>
                      <a:pt x="245" y="1"/>
                      <a:pt x="245" y="1"/>
                    </a:cubicBezTo>
                    <a:cubicBezTo>
                      <a:pt x="245" y="0"/>
                      <a:pt x="245" y="0"/>
                      <a:pt x="24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9" name="Freeform 242"/>
              <p:cNvSpPr>
                <a:spLocks/>
              </p:cNvSpPr>
              <p:nvPr/>
            </p:nvSpPr>
            <p:spPr bwMode="auto">
              <a:xfrm>
                <a:off x="-5020500" y="4541414"/>
                <a:ext cx="7221" cy="2459"/>
              </a:xfrm>
              <a:custGeom>
                <a:avLst/>
                <a:gdLst/>
                <a:ahLst/>
                <a:cxnLst>
                  <a:cxn ang="0">
                    <a:pos x="1" y="0"/>
                  </a:cxn>
                  <a:cxn ang="0">
                    <a:pos x="0" y="0"/>
                  </a:cxn>
                  <a:cxn ang="0">
                    <a:pos x="0" y="1"/>
                  </a:cxn>
                  <a:cxn ang="0">
                    <a:pos x="2" y="1"/>
                  </a:cxn>
                  <a:cxn ang="0">
                    <a:pos x="1" y="0"/>
                  </a:cxn>
                </a:cxnLst>
                <a:rect l="0" t="0" r="r" b="b"/>
                <a:pathLst>
                  <a:path w="2" h="1">
                    <a:moveTo>
                      <a:pt x="1" y="0"/>
                    </a:moveTo>
                    <a:cubicBezTo>
                      <a:pt x="0" y="0"/>
                      <a:pt x="0" y="0"/>
                      <a:pt x="0" y="0"/>
                    </a:cubicBezTo>
                    <a:cubicBezTo>
                      <a:pt x="0" y="1"/>
                      <a:pt x="0" y="1"/>
                      <a:pt x="0" y="1"/>
                    </a:cubicBezTo>
                    <a:cubicBezTo>
                      <a:pt x="2" y="1"/>
                      <a:pt x="2" y="1"/>
                      <a:pt x="2" y="1"/>
                    </a:cubicBezTo>
                    <a:cubicBezTo>
                      <a:pt x="1" y="1"/>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0" name="Freeform 243"/>
              <p:cNvSpPr>
                <a:spLocks noEditPoints="1"/>
              </p:cNvSpPr>
              <p:nvPr/>
            </p:nvSpPr>
            <p:spPr bwMode="auto">
              <a:xfrm>
                <a:off x="-3780835" y="4541414"/>
                <a:ext cx="1408164" cy="2459"/>
              </a:xfrm>
              <a:custGeom>
                <a:avLst/>
                <a:gdLst/>
                <a:ahLst/>
                <a:cxnLst>
                  <a:cxn ang="0">
                    <a:pos x="1" y="0"/>
                  </a:cxn>
                  <a:cxn ang="0">
                    <a:pos x="0" y="0"/>
                  </a:cxn>
                  <a:cxn ang="0">
                    <a:pos x="0" y="1"/>
                  </a:cxn>
                  <a:cxn ang="0">
                    <a:pos x="1" y="1"/>
                  </a:cxn>
                  <a:cxn ang="0">
                    <a:pos x="1" y="0"/>
                  </a:cxn>
                  <a:cxn ang="0">
                    <a:pos x="375" y="0"/>
                  </a:cxn>
                  <a:cxn ang="0">
                    <a:pos x="375" y="0"/>
                  </a:cxn>
                  <a:cxn ang="0">
                    <a:pos x="374" y="1"/>
                  </a:cxn>
                  <a:cxn ang="0">
                    <a:pos x="374" y="1"/>
                  </a:cxn>
                  <a:cxn ang="0">
                    <a:pos x="375" y="1"/>
                  </a:cxn>
                  <a:cxn ang="0">
                    <a:pos x="375" y="0"/>
                  </a:cxn>
                </a:cxnLst>
                <a:rect l="0" t="0" r="r" b="b"/>
                <a:pathLst>
                  <a:path w="375" h="1">
                    <a:moveTo>
                      <a:pt x="1" y="0"/>
                    </a:moveTo>
                    <a:cubicBezTo>
                      <a:pt x="0" y="0"/>
                      <a:pt x="0" y="0"/>
                      <a:pt x="0" y="0"/>
                    </a:cubicBezTo>
                    <a:cubicBezTo>
                      <a:pt x="0" y="1"/>
                      <a:pt x="0" y="1"/>
                      <a:pt x="0" y="1"/>
                    </a:cubicBezTo>
                    <a:cubicBezTo>
                      <a:pt x="1" y="1"/>
                      <a:pt x="1" y="1"/>
                      <a:pt x="1" y="1"/>
                    </a:cubicBezTo>
                    <a:cubicBezTo>
                      <a:pt x="1" y="0"/>
                      <a:pt x="1" y="0"/>
                      <a:pt x="1" y="0"/>
                    </a:cubicBezTo>
                    <a:moveTo>
                      <a:pt x="375" y="0"/>
                    </a:moveTo>
                    <a:cubicBezTo>
                      <a:pt x="375" y="0"/>
                      <a:pt x="375" y="0"/>
                      <a:pt x="375" y="0"/>
                    </a:cubicBezTo>
                    <a:cubicBezTo>
                      <a:pt x="375" y="0"/>
                      <a:pt x="375" y="0"/>
                      <a:pt x="374" y="1"/>
                    </a:cubicBezTo>
                    <a:cubicBezTo>
                      <a:pt x="374" y="1"/>
                      <a:pt x="374" y="1"/>
                      <a:pt x="374" y="1"/>
                    </a:cubicBezTo>
                    <a:cubicBezTo>
                      <a:pt x="375" y="1"/>
                      <a:pt x="375" y="1"/>
                      <a:pt x="375" y="1"/>
                    </a:cubicBezTo>
                    <a:cubicBezTo>
                      <a:pt x="375" y="0"/>
                      <a:pt x="375" y="0"/>
                      <a:pt x="37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1" name="Freeform 244"/>
              <p:cNvSpPr>
                <a:spLocks/>
              </p:cNvSpPr>
              <p:nvPr/>
            </p:nvSpPr>
            <p:spPr bwMode="auto">
              <a:xfrm>
                <a:off x="-2175287" y="4541414"/>
                <a:ext cx="0" cy="2459"/>
              </a:xfrm>
              <a:custGeom>
                <a:avLst/>
                <a:gdLst/>
                <a:ahLst/>
                <a:cxnLst>
                  <a:cxn ang="0">
                    <a:pos x="0" y="0"/>
                  </a:cxn>
                  <a:cxn ang="0">
                    <a:pos x="0" y="0"/>
                  </a:cxn>
                  <a:cxn ang="0">
                    <a:pos x="0" y="1"/>
                  </a:cxn>
                  <a:cxn ang="0">
                    <a:pos x="0" y="1"/>
                  </a:cxn>
                  <a:cxn ang="0">
                    <a:pos x="0" y="0"/>
                  </a:cxn>
                </a:cxnLst>
                <a:rect l="0" t="0" r="r" b="b"/>
                <a:pathLst>
                  <a:path h="1">
                    <a:moveTo>
                      <a:pt x="0" y="0"/>
                    </a:moveTo>
                    <a:cubicBezTo>
                      <a:pt x="0" y="0"/>
                      <a:pt x="0" y="0"/>
                      <a:pt x="0" y="0"/>
                    </a:cubicBezTo>
                    <a:cubicBezTo>
                      <a:pt x="0" y="1"/>
                      <a:pt x="0" y="1"/>
                      <a:pt x="0" y="1"/>
                    </a:cubicBezTo>
                    <a:cubicBezTo>
                      <a:pt x="0" y="1"/>
                      <a:pt x="0" y="1"/>
                      <a:pt x="0" y="1"/>
                    </a:cubicBezTo>
                    <a:cubicBezTo>
                      <a:pt x="0" y="0"/>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2" name="Freeform 245"/>
              <p:cNvSpPr>
                <a:spLocks/>
              </p:cNvSpPr>
              <p:nvPr/>
            </p:nvSpPr>
            <p:spPr bwMode="auto">
              <a:xfrm>
                <a:off x="-6310714" y="4541414"/>
                <a:ext cx="4814" cy="2459"/>
              </a:xfrm>
              <a:custGeom>
                <a:avLst/>
                <a:gdLst/>
                <a:ahLst/>
                <a:cxnLst>
                  <a:cxn ang="0">
                    <a:pos x="0" y="0"/>
                  </a:cxn>
                  <a:cxn ang="0">
                    <a:pos x="0" y="0"/>
                  </a:cxn>
                  <a:cxn ang="0">
                    <a:pos x="0" y="1"/>
                  </a:cxn>
                  <a:cxn ang="0">
                    <a:pos x="1" y="1"/>
                  </a:cxn>
                  <a:cxn ang="0">
                    <a:pos x="0" y="0"/>
                  </a:cxn>
                </a:cxnLst>
                <a:rect l="0" t="0" r="r" b="b"/>
                <a:pathLst>
                  <a:path w="1" h="1">
                    <a:moveTo>
                      <a:pt x="0" y="0"/>
                    </a:moveTo>
                    <a:cubicBezTo>
                      <a:pt x="0" y="0"/>
                      <a:pt x="0" y="0"/>
                      <a:pt x="0" y="0"/>
                    </a:cubicBezTo>
                    <a:cubicBezTo>
                      <a:pt x="0" y="1"/>
                      <a:pt x="0" y="1"/>
                      <a:pt x="0" y="1"/>
                    </a:cubicBezTo>
                    <a:cubicBezTo>
                      <a:pt x="1" y="1"/>
                      <a:pt x="1" y="1"/>
                      <a:pt x="1" y="1"/>
                    </a:cubicBezTo>
                    <a:cubicBezTo>
                      <a:pt x="1" y="1"/>
                      <a:pt x="1"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3" name="Freeform 246"/>
              <p:cNvSpPr>
                <a:spLocks noEditPoints="1"/>
              </p:cNvSpPr>
              <p:nvPr/>
            </p:nvSpPr>
            <p:spPr bwMode="auto">
              <a:xfrm>
                <a:off x="-4062467" y="3527981"/>
                <a:ext cx="3134066" cy="4920"/>
              </a:xfrm>
              <a:custGeom>
                <a:avLst/>
                <a:gdLst/>
                <a:ahLst/>
                <a:cxnLst>
                  <a:cxn ang="0">
                    <a:pos x="1" y="0"/>
                  </a:cxn>
                  <a:cxn ang="0">
                    <a:pos x="0" y="0"/>
                  </a:cxn>
                  <a:cxn ang="0">
                    <a:pos x="0" y="1"/>
                  </a:cxn>
                  <a:cxn ang="0">
                    <a:pos x="1" y="1"/>
                  </a:cxn>
                  <a:cxn ang="0">
                    <a:pos x="1" y="0"/>
                  </a:cxn>
                  <a:cxn ang="0">
                    <a:pos x="834" y="0"/>
                  </a:cxn>
                  <a:cxn ang="0">
                    <a:pos x="832" y="0"/>
                  </a:cxn>
                  <a:cxn ang="0">
                    <a:pos x="833" y="1"/>
                  </a:cxn>
                  <a:cxn ang="0">
                    <a:pos x="834" y="1"/>
                  </a:cxn>
                  <a:cxn ang="0">
                    <a:pos x="834" y="0"/>
                  </a:cxn>
                </a:cxnLst>
                <a:rect l="0" t="0" r="r" b="b"/>
                <a:pathLst>
                  <a:path w="834" h="1">
                    <a:moveTo>
                      <a:pt x="1" y="0"/>
                    </a:moveTo>
                    <a:cubicBezTo>
                      <a:pt x="0" y="0"/>
                      <a:pt x="0" y="0"/>
                      <a:pt x="0" y="0"/>
                    </a:cubicBezTo>
                    <a:cubicBezTo>
                      <a:pt x="0" y="1"/>
                      <a:pt x="0" y="1"/>
                      <a:pt x="0" y="1"/>
                    </a:cubicBezTo>
                    <a:cubicBezTo>
                      <a:pt x="1" y="1"/>
                      <a:pt x="1" y="1"/>
                      <a:pt x="1" y="1"/>
                    </a:cubicBezTo>
                    <a:cubicBezTo>
                      <a:pt x="1" y="0"/>
                      <a:pt x="1" y="0"/>
                      <a:pt x="1" y="0"/>
                    </a:cubicBezTo>
                    <a:moveTo>
                      <a:pt x="834" y="0"/>
                    </a:moveTo>
                    <a:cubicBezTo>
                      <a:pt x="832" y="0"/>
                      <a:pt x="832" y="0"/>
                      <a:pt x="832" y="0"/>
                    </a:cubicBezTo>
                    <a:cubicBezTo>
                      <a:pt x="833" y="0"/>
                      <a:pt x="833" y="0"/>
                      <a:pt x="833" y="1"/>
                    </a:cubicBezTo>
                    <a:cubicBezTo>
                      <a:pt x="834" y="1"/>
                      <a:pt x="834" y="1"/>
                      <a:pt x="834" y="1"/>
                    </a:cubicBezTo>
                    <a:cubicBezTo>
                      <a:pt x="834" y="0"/>
                      <a:pt x="834" y="0"/>
                      <a:pt x="834"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4" name="Freeform 247"/>
              <p:cNvSpPr>
                <a:spLocks noEditPoints="1"/>
              </p:cNvSpPr>
              <p:nvPr/>
            </p:nvSpPr>
            <p:spPr bwMode="auto">
              <a:xfrm>
                <a:off x="-6245723" y="3527981"/>
                <a:ext cx="2043643" cy="4920"/>
              </a:xfrm>
              <a:custGeom>
                <a:avLst/>
                <a:gdLst/>
                <a:ahLst/>
                <a:cxnLst>
                  <a:cxn ang="0">
                    <a:pos x="2" y="0"/>
                  </a:cxn>
                  <a:cxn ang="0">
                    <a:pos x="0" y="0"/>
                  </a:cxn>
                  <a:cxn ang="0">
                    <a:pos x="0" y="1"/>
                  </a:cxn>
                  <a:cxn ang="0">
                    <a:pos x="1" y="1"/>
                  </a:cxn>
                  <a:cxn ang="0">
                    <a:pos x="2" y="0"/>
                  </a:cxn>
                  <a:cxn ang="0">
                    <a:pos x="544" y="0"/>
                  </a:cxn>
                  <a:cxn ang="0">
                    <a:pos x="543" y="0"/>
                  </a:cxn>
                  <a:cxn ang="0">
                    <a:pos x="543" y="1"/>
                  </a:cxn>
                  <a:cxn ang="0">
                    <a:pos x="544" y="1"/>
                  </a:cxn>
                  <a:cxn ang="0">
                    <a:pos x="544" y="0"/>
                  </a:cxn>
                </a:cxnLst>
                <a:rect l="0" t="0" r="r" b="b"/>
                <a:pathLst>
                  <a:path w="544" h="1">
                    <a:moveTo>
                      <a:pt x="2" y="0"/>
                    </a:moveTo>
                    <a:cubicBezTo>
                      <a:pt x="0" y="0"/>
                      <a:pt x="0" y="0"/>
                      <a:pt x="0" y="0"/>
                    </a:cubicBezTo>
                    <a:cubicBezTo>
                      <a:pt x="0" y="1"/>
                      <a:pt x="0" y="1"/>
                      <a:pt x="0" y="1"/>
                    </a:cubicBezTo>
                    <a:cubicBezTo>
                      <a:pt x="1" y="1"/>
                      <a:pt x="1" y="1"/>
                      <a:pt x="1" y="1"/>
                    </a:cubicBezTo>
                    <a:cubicBezTo>
                      <a:pt x="1" y="0"/>
                      <a:pt x="2" y="0"/>
                      <a:pt x="2" y="0"/>
                    </a:cubicBezTo>
                    <a:moveTo>
                      <a:pt x="544" y="0"/>
                    </a:moveTo>
                    <a:cubicBezTo>
                      <a:pt x="543" y="0"/>
                      <a:pt x="543" y="0"/>
                      <a:pt x="543" y="0"/>
                    </a:cubicBezTo>
                    <a:cubicBezTo>
                      <a:pt x="543" y="0"/>
                      <a:pt x="543" y="0"/>
                      <a:pt x="543" y="1"/>
                    </a:cubicBezTo>
                    <a:cubicBezTo>
                      <a:pt x="544" y="1"/>
                      <a:pt x="544" y="1"/>
                      <a:pt x="544" y="1"/>
                    </a:cubicBezTo>
                    <a:cubicBezTo>
                      <a:pt x="544" y="0"/>
                      <a:pt x="544" y="0"/>
                      <a:pt x="544"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5" name="Freeform 248"/>
              <p:cNvSpPr>
                <a:spLocks/>
              </p:cNvSpPr>
              <p:nvPr/>
            </p:nvSpPr>
            <p:spPr bwMode="auto">
              <a:xfrm>
                <a:off x="-3691771" y="2785124"/>
                <a:ext cx="9628" cy="2459"/>
              </a:xfrm>
              <a:custGeom>
                <a:avLst/>
                <a:gdLst/>
                <a:ahLst/>
                <a:cxnLst>
                  <a:cxn ang="0">
                    <a:pos x="5" y="0"/>
                  </a:cxn>
                  <a:cxn ang="0">
                    <a:pos x="0" y="0"/>
                  </a:cxn>
                  <a:cxn ang="0">
                    <a:pos x="0" y="2"/>
                  </a:cxn>
                  <a:cxn ang="0">
                    <a:pos x="2" y="2"/>
                  </a:cxn>
                  <a:cxn ang="0">
                    <a:pos x="5" y="0"/>
                  </a:cxn>
                  <a:cxn ang="0">
                    <a:pos x="5" y="0"/>
                  </a:cxn>
                </a:cxnLst>
                <a:rect l="0" t="0" r="r" b="b"/>
                <a:pathLst>
                  <a:path w="5" h="2">
                    <a:moveTo>
                      <a:pt x="5" y="0"/>
                    </a:moveTo>
                    <a:lnTo>
                      <a:pt x="0" y="0"/>
                    </a:lnTo>
                    <a:lnTo>
                      <a:pt x="0" y="2"/>
                    </a:lnTo>
                    <a:lnTo>
                      <a:pt x="2" y="2"/>
                    </a:lnTo>
                    <a:lnTo>
                      <a:pt x="5" y="0"/>
                    </a:lnTo>
                    <a:lnTo>
                      <a:pt x="5"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106" name="Freeform 249"/>
              <p:cNvSpPr>
                <a:spLocks noEditPoints="1"/>
              </p:cNvSpPr>
              <p:nvPr/>
            </p:nvSpPr>
            <p:spPr bwMode="auto">
              <a:xfrm>
                <a:off x="-5836513" y="2785124"/>
                <a:ext cx="1314286" cy="2459"/>
              </a:xfrm>
              <a:custGeom>
                <a:avLst/>
                <a:gdLst/>
                <a:ahLst/>
                <a:cxnLst>
                  <a:cxn ang="0">
                    <a:pos x="1" y="0"/>
                  </a:cxn>
                  <a:cxn ang="0">
                    <a:pos x="0" y="0"/>
                  </a:cxn>
                  <a:cxn ang="0">
                    <a:pos x="0" y="1"/>
                  </a:cxn>
                  <a:cxn ang="0">
                    <a:pos x="1" y="1"/>
                  </a:cxn>
                  <a:cxn ang="0">
                    <a:pos x="1" y="0"/>
                  </a:cxn>
                  <a:cxn ang="0">
                    <a:pos x="349" y="0"/>
                  </a:cxn>
                  <a:cxn ang="0">
                    <a:pos x="348" y="0"/>
                  </a:cxn>
                  <a:cxn ang="0">
                    <a:pos x="349" y="1"/>
                  </a:cxn>
                  <a:cxn ang="0">
                    <a:pos x="350" y="1"/>
                  </a:cxn>
                  <a:cxn ang="0">
                    <a:pos x="350" y="1"/>
                  </a:cxn>
                  <a:cxn ang="0">
                    <a:pos x="349" y="1"/>
                  </a:cxn>
                  <a:cxn ang="0">
                    <a:pos x="349" y="0"/>
                  </a:cxn>
                </a:cxnLst>
                <a:rect l="0" t="0" r="r" b="b"/>
                <a:pathLst>
                  <a:path w="350" h="1">
                    <a:moveTo>
                      <a:pt x="1" y="0"/>
                    </a:moveTo>
                    <a:cubicBezTo>
                      <a:pt x="0" y="0"/>
                      <a:pt x="0" y="0"/>
                      <a:pt x="0" y="0"/>
                    </a:cubicBezTo>
                    <a:cubicBezTo>
                      <a:pt x="0" y="1"/>
                      <a:pt x="0" y="1"/>
                      <a:pt x="0" y="1"/>
                    </a:cubicBezTo>
                    <a:cubicBezTo>
                      <a:pt x="1" y="1"/>
                      <a:pt x="1" y="1"/>
                      <a:pt x="1" y="1"/>
                    </a:cubicBezTo>
                    <a:cubicBezTo>
                      <a:pt x="1" y="0"/>
                      <a:pt x="1" y="0"/>
                      <a:pt x="1" y="0"/>
                    </a:cubicBezTo>
                    <a:moveTo>
                      <a:pt x="349" y="0"/>
                    </a:moveTo>
                    <a:cubicBezTo>
                      <a:pt x="348" y="0"/>
                      <a:pt x="348" y="0"/>
                      <a:pt x="348" y="0"/>
                    </a:cubicBezTo>
                    <a:cubicBezTo>
                      <a:pt x="349" y="1"/>
                      <a:pt x="349" y="1"/>
                      <a:pt x="349" y="1"/>
                    </a:cubicBezTo>
                    <a:cubicBezTo>
                      <a:pt x="350" y="1"/>
                      <a:pt x="350" y="1"/>
                      <a:pt x="350" y="1"/>
                    </a:cubicBezTo>
                    <a:cubicBezTo>
                      <a:pt x="350" y="1"/>
                      <a:pt x="350" y="1"/>
                      <a:pt x="350" y="1"/>
                    </a:cubicBezTo>
                    <a:cubicBezTo>
                      <a:pt x="349" y="1"/>
                      <a:pt x="349" y="1"/>
                      <a:pt x="349" y="1"/>
                    </a:cubicBezTo>
                    <a:cubicBezTo>
                      <a:pt x="349" y="0"/>
                      <a:pt x="349" y="0"/>
                      <a:pt x="349"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7" name="Freeform 250"/>
              <p:cNvSpPr>
                <a:spLocks/>
              </p:cNvSpPr>
              <p:nvPr/>
            </p:nvSpPr>
            <p:spPr bwMode="auto">
              <a:xfrm>
                <a:off x="-3672514" y="2669513"/>
                <a:ext cx="4814" cy="2461"/>
              </a:xfrm>
              <a:custGeom>
                <a:avLst/>
                <a:gdLst/>
                <a:ahLst/>
                <a:cxnLst>
                  <a:cxn ang="0">
                    <a:pos x="1" y="0"/>
                  </a:cxn>
                  <a:cxn ang="0">
                    <a:pos x="0" y="0"/>
                  </a:cxn>
                  <a:cxn ang="0">
                    <a:pos x="0" y="1"/>
                  </a:cxn>
                  <a:cxn ang="0">
                    <a:pos x="0" y="1"/>
                  </a:cxn>
                  <a:cxn ang="0">
                    <a:pos x="1" y="0"/>
                  </a:cxn>
                </a:cxnLst>
                <a:rect l="0" t="0" r="r" b="b"/>
                <a:pathLst>
                  <a:path w="1" h="1">
                    <a:moveTo>
                      <a:pt x="1" y="0"/>
                    </a:moveTo>
                    <a:cubicBezTo>
                      <a:pt x="0" y="0"/>
                      <a:pt x="0" y="0"/>
                      <a:pt x="0" y="0"/>
                    </a:cubicBezTo>
                    <a:cubicBezTo>
                      <a:pt x="0" y="1"/>
                      <a:pt x="0" y="1"/>
                      <a:pt x="0" y="1"/>
                    </a:cubicBezTo>
                    <a:cubicBezTo>
                      <a:pt x="0" y="1"/>
                      <a:pt x="0" y="1"/>
                      <a:pt x="0" y="1"/>
                    </a:cubicBezTo>
                    <a:cubicBezTo>
                      <a:pt x="0" y="1"/>
                      <a:pt x="1" y="1"/>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8" name="Freeform 251"/>
              <p:cNvSpPr>
                <a:spLocks/>
              </p:cNvSpPr>
              <p:nvPr/>
            </p:nvSpPr>
            <p:spPr bwMode="auto">
              <a:xfrm>
                <a:off x="-1308725" y="3146713"/>
                <a:ext cx="7221" cy="2461"/>
              </a:xfrm>
              <a:custGeom>
                <a:avLst/>
                <a:gdLst/>
                <a:ahLst/>
                <a:cxnLst>
                  <a:cxn ang="0">
                    <a:pos x="2" y="0"/>
                  </a:cxn>
                  <a:cxn ang="0">
                    <a:pos x="0" y="0"/>
                  </a:cxn>
                  <a:cxn ang="0">
                    <a:pos x="1" y="1"/>
                  </a:cxn>
                  <a:cxn ang="0">
                    <a:pos x="2" y="1"/>
                  </a:cxn>
                  <a:cxn ang="0">
                    <a:pos x="2" y="0"/>
                  </a:cxn>
                </a:cxnLst>
                <a:rect l="0" t="0" r="r" b="b"/>
                <a:pathLst>
                  <a:path w="2" h="1">
                    <a:moveTo>
                      <a:pt x="2" y="0"/>
                    </a:moveTo>
                    <a:cubicBezTo>
                      <a:pt x="0" y="0"/>
                      <a:pt x="0" y="0"/>
                      <a:pt x="0" y="0"/>
                    </a:cubicBezTo>
                    <a:cubicBezTo>
                      <a:pt x="1" y="1"/>
                      <a:pt x="1" y="1"/>
                      <a:pt x="1"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9" name="Freeform 252"/>
              <p:cNvSpPr>
                <a:spLocks/>
              </p:cNvSpPr>
              <p:nvPr/>
            </p:nvSpPr>
            <p:spPr bwMode="auto">
              <a:xfrm>
                <a:off x="-5737821" y="2669513"/>
                <a:ext cx="2406" cy="2461"/>
              </a:xfrm>
              <a:custGeom>
                <a:avLst/>
                <a:gdLst/>
                <a:ahLst/>
                <a:cxnLst>
                  <a:cxn ang="0">
                    <a:pos x="1" y="0"/>
                  </a:cxn>
                  <a:cxn ang="0">
                    <a:pos x="0" y="0"/>
                  </a:cxn>
                  <a:cxn ang="0">
                    <a:pos x="0" y="1"/>
                  </a:cxn>
                  <a:cxn ang="0">
                    <a:pos x="0" y="1"/>
                  </a:cxn>
                  <a:cxn ang="0">
                    <a:pos x="1" y="0"/>
                  </a:cxn>
                </a:cxnLst>
                <a:rect l="0" t="0" r="r" b="b"/>
                <a:pathLst>
                  <a:path w="1" h="1">
                    <a:moveTo>
                      <a:pt x="1" y="0"/>
                    </a:moveTo>
                    <a:cubicBezTo>
                      <a:pt x="0" y="0"/>
                      <a:pt x="0" y="0"/>
                      <a:pt x="0" y="0"/>
                    </a:cubicBezTo>
                    <a:cubicBezTo>
                      <a:pt x="0" y="1"/>
                      <a:pt x="0" y="1"/>
                      <a:pt x="0" y="1"/>
                    </a:cubicBezTo>
                    <a:cubicBezTo>
                      <a:pt x="0" y="1"/>
                      <a:pt x="0" y="1"/>
                      <a:pt x="0" y="1"/>
                    </a:cubicBezTo>
                    <a:cubicBezTo>
                      <a:pt x="1" y="1"/>
                      <a:pt x="1" y="1"/>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0" name="Freeform 253"/>
              <p:cNvSpPr>
                <a:spLocks noEditPoints="1"/>
              </p:cNvSpPr>
              <p:nvPr/>
            </p:nvSpPr>
            <p:spPr bwMode="auto">
              <a:xfrm>
                <a:off x="-5034942" y="4460241"/>
                <a:ext cx="1162637" cy="2461"/>
              </a:xfrm>
              <a:custGeom>
                <a:avLst/>
                <a:gdLst/>
                <a:ahLst/>
                <a:cxnLst>
                  <a:cxn ang="0">
                    <a:pos x="1" y="0"/>
                  </a:cxn>
                  <a:cxn ang="0">
                    <a:pos x="0" y="0"/>
                  </a:cxn>
                  <a:cxn ang="0">
                    <a:pos x="0" y="1"/>
                  </a:cxn>
                  <a:cxn ang="0">
                    <a:pos x="1" y="1"/>
                  </a:cxn>
                  <a:cxn ang="0">
                    <a:pos x="1" y="0"/>
                  </a:cxn>
                  <a:cxn ang="0">
                    <a:pos x="310" y="0"/>
                  </a:cxn>
                  <a:cxn ang="0">
                    <a:pos x="309" y="0"/>
                  </a:cxn>
                  <a:cxn ang="0">
                    <a:pos x="309" y="1"/>
                  </a:cxn>
                  <a:cxn ang="0">
                    <a:pos x="310" y="1"/>
                  </a:cxn>
                  <a:cxn ang="0">
                    <a:pos x="310" y="0"/>
                  </a:cxn>
                </a:cxnLst>
                <a:rect l="0" t="0" r="r" b="b"/>
                <a:pathLst>
                  <a:path w="310" h="1">
                    <a:moveTo>
                      <a:pt x="1" y="0"/>
                    </a:moveTo>
                    <a:cubicBezTo>
                      <a:pt x="0" y="0"/>
                      <a:pt x="0" y="0"/>
                      <a:pt x="0" y="0"/>
                    </a:cubicBezTo>
                    <a:cubicBezTo>
                      <a:pt x="0" y="1"/>
                      <a:pt x="0" y="1"/>
                      <a:pt x="0" y="1"/>
                    </a:cubicBezTo>
                    <a:cubicBezTo>
                      <a:pt x="1" y="1"/>
                      <a:pt x="1" y="1"/>
                      <a:pt x="1" y="1"/>
                    </a:cubicBezTo>
                    <a:cubicBezTo>
                      <a:pt x="1" y="0"/>
                      <a:pt x="1" y="0"/>
                      <a:pt x="1" y="0"/>
                    </a:cubicBezTo>
                    <a:moveTo>
                      <a:pt x="310" y="0"/>
                    </a:moveTo>
                    <a:cubicBezTo>
                      <a:pt x="309" y="0"/>
                      <a:pt x="309" y="0"/>
                      <a:pt x="309" y="0"/>
                    </a:cubicBezTo>
                    <a:cubicBezTo>
                      <a:pt x="309" y="1"/>
                      <a:pt x="309" y="1"/>
                      <a:pt x="309" y="1"/>
                    </a:cubicBezTo>
                    <a:cubicBezTo>
                      <a:pt x="310" y="1"/>
                      <a:pt x="310" y="1"/>
                      <a:pt x="310" y="1"/>
                    </a:cubicBezTo>
                    <a:cubicBezTo>
                      <a:pt x="310" y="0"/>
                      <a:pt x="310" y="0"/>
                      <a:pt x="31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1" name="Freeform 254"/>
              <p:cNvSpPr>
                <a:spLocks noEditPoints="1"/>
              </p:cNvSpPr>
              <p:nvPr/>
            </p:nvSpPr>
            <p:spPr bwMode="auto">
              <a:xfrm>
                <a:off x="-3795278" y="4460241"/>
                <a:ext cx="1449084" cy="2461"/>
              </a:xfrm>
              <a:custGeom>
                <a:avLst/>
                <a:gdLst/>
                <a:ahLst/>
                <a:cxnLst>
                  <a:cxn ang="0">
                    <a:pos x="386" y="0"/>
                  </a:cxn>
                  <a:cxn ang="0">
                    <a:pos x="385" y="1"/>
                  </a:cxn>
                  <a:cxn ang="0">
                    <a:pos x="386" y="1"/>
                  </a:cxn>
                  <a:cxn ang="0">
                    <a:pos x="386" y="0"/>
                  </a:cxn>
                  <a:cxn ang="0">
                    <a:pos x="1" y="0"/>
                  </a:cxn>
                  <a:cxn ang="0">
                    <a:pos x="0" y="0"/>
                  </a:cxn>
                  <a:cxn ang="0">
                    <a:pos x="0" y="1"/>
                  </a:cxn>
                  <a:cxn ang="0">
                    <a:pos x="1" y="1"/>
                  </a:cxn>
                  <a:cxn ang="0">
                    <a:pos x="1" y="0"/>
                  </a:cxn>
                </a:cxnLst>
                <a:rect l="0" t="0" r="r" b="b"/>
                <a:pathLst>
                  <a:path w="386" h="1">
                    <a:moveTo>
                      <a:pt x="386" y="0"/>
                    </a:moveTo>
                    <a:cubicBezTo>
                      <a:pt x="385" y="1"/>
                      <a:pt x="385" y="1"/>
                      <a:pt x="385" y="1"/>
                    </a:cubicBezTo>
                    <a:cubicBezTo>
                      <a:pt x="386" y="1"/>
                      <a:pt x="386" y="1"/>
                      <a:pt x="386" y="1"/>
                    </a:cubicBezTo>
                    <a:cubicBezTo>
                      <a:pt x="386" y="0"/>
                      <a:pt x="386" y="0"/>
                      <a:pt x="386" y="0"/>
                    </a:cubicBezTo>
                    <a:moveTo>
                      <a:pt x="1" y="0"/>
                    </a:moveTo>
                    <a:cubicBezTo>
                      <a:pt x="0" y="0"/>
                      <a:pt x="0" y="0"/>
                      <a:pt x="0" y="0"/>
                    </a:cubicBezTo>
                    <a:cubicBezTo>
                      <a:pt x="0" y="1"/>
                      <a:pt x="0"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2" name="Freeform 255"/>
              <p:cNvSpPr>
                <a:spLocks noEditPoints="1"/>
              </p:cNvSpPr>
              <p:nvPr/>
            </p:nvSpPr>
            <p:spPr bwMode="auto">
              <a:xfrm>
                <a:off x="-2199359" y="4460241"/>
                <a:ext cx="1434642" cy="2461"/>
              </a:xfrm>
              <a:custGeom>
                <a:avLst/>
                <a:gdLst/>
                <a:ahLst/>
                <a:cxnLst>
                  <a:cxn ang="0">
                    <a:pos x="1" y="0"/>
                  </a:cxn>
                  <a:cxn ang="0">
                    <a:pos x="0" y="0"/>
                  </a:cxn>
                  <a:cxn ang="0">
                    <a:pos x="0" y="1"/>
                  </a:cxn>
                  <a:cxn ang="0">
                    <a:pos x="1" y="1"/>
                  </a:cxn>
                  <a:cxn ang="0">
                    <a:pos x="1" y="0"/>
                  </a:cxn>
                  <a:cxn ang="0">
                    <a:pos x="382" y="0"/>
                  </a:cxn>
                  <a:cxn ang="0">
                    <a:pos x="381" y="0"/>
                  </a:cxn>
                  <a:cxn ang="0">
                    <a:pos x="381" y="1"/>
                  </a:cxn>
                  <a:cxn ang="0">
                    <a:pos x="382" y="1"/>
                  </a:cxn>
                  <a:cxn ang="0">
                    <a:pos x="382" y="0"/>
                  </a:cxn>
                </a:cxnLst>
                <a:rect l="0" t="0" r="r" b="b"/>
                <a:pathLst>
                  <a:path w="382" h="1">
                    <a:moveTo>
                      <a:pt x="1" y="0"/>
                    </a:moveTo>
                    <a:cubicBezTo>
                      <a:pt x="0" y="0"/>
                      <a:pt x="0" y="0"/>
                      <a:pt x="0" y="0"/>
                    </a:cubicBezTo>
                    <a:cubicBezTo>
                      <a:pt x="0" y="1"/>
                      <a:pt x="0" y="1"/>
                      <a:pt x="0" y="1"/>
                    </a:cubicBezTo>
                    <a:cubicBezTo>
                      <a:pt x="1" y="1"/>
                      <a:pt x="1" y="1"/>
                      <a:pt x="1" y="1"/>
                    </a:cubicBezTo>
                    <a:cubicBezTo>
                      <a:pt x="1" y="0"/>
                      <a:pt x="1" y="0"/>
                      <a:pt x="1" y="0"/>
                    </a:cubicBezTo>
                    <a:moveTo>
                      <a:pt x="382" y="0"/>
                    </a:moveTo>
                    <a:cubicBezTo>
                      <a:pt x="381" y="0"/>
                      <a:pt x="381" y="0"/>
                      <a:pt x="381" y="0"/>
                    </a:cubicBezTo>
                    <a:cubicBezTo>
                      <a:pt x="381" y="1"/>
                      <a:pt x="381" y="1"/>
                      <a:pt x="381" y="1"/>
                    </a:cubicBezTo>
                    <a:cubicBezTo>
                      <a:pt x="382" y="1"/>
                      <a:pt x="382" y="1"/>
                      <a:pt x="382" y="1"/>
                    </a:cubicBezTo>
                    <a:cubicBezTo>
                      <a:pt x="382" y="0"/>
                      <a:pt x="382" y="0"/>
                      <a:pt x="38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3" name="Freeform 256"/>
              <p:cNvSpPr>
                <a:spLocks noEditPoints="1"/>
              </p:cNvSpPr>
              <p:nvPr/>
            </p:nvSpPr>
            <p:spPr bwMode="auto">
              <a:xfrm>
                <a:off x="-6315529" y="4460241"/>
                <a:ext cx="1167451" cy="2461"/>
              </a:xfrm>
              <a:custGeom>
                <a:avLst/>
                <a:gdLst/>
                <a:ahLst/>
                <a:cxnLst>
                  <a:cxn ang="0">
                    <a:pos x="1" y="0"/>
                  </a:cxn>
                  <a:cxn ang="0">
                    <a:pos x="0" y="0"/>
                  </a:cxn>
                  <a:cxn ang="0">
                    <a:pos x="0" y="1"/>
                  </a:cxn>
                  <a:cxn ang="0">
                    <a:pos x="1" y="1"/>
                  </a:cxn>
                  <a:cxn ang="0">
                    <a:pos x="1" y="0"/>
                  </a:cxn>
                  <a:cxn ang="0">
                    <a:pos x="311" y="0"/>
                  </a:cxn>
                  <a:cxn ang="0">
                    <a:pos x="311" y="0"/>
                  </a:cxn>
                  <a:cxn ang="0">
                    <a:pos x="310" y="1"/>
                  </a:cxn>
                  <a:cxn ang="0">
                    <a:pos x="311" y="1"/>
                  </a:cxn>
                  <a:cxn ang="0">
                    <a:pos x="311" y="0"/>
                  </a:cxn>
                </a:cxnLst>
                <a:rect l="0" t="0" r="r" b="b"/>
                <a:pathLst>
                  <a:path w="311" h="1">
                    <a:moveTo>
                      <a:pt x="1" y="0"/>
                    </a:moveTo>
                    <a:cubicBezTo>
                      <a:pt x="0" y="0"/>
                      <a:pt x="0" y="0"/>
                      <a:pt x="0" y="0"/>
                    </a:cubicBezTo>
                    <a:cubicBezTo>
                      <a:pt x="0" y="1"/>
                      <a:pt x="0" y="1"/>
                      <a:pt x="0" y="1"/>
                    </a:cubicBezTo>
                    <a:cubicBezTo>
                      <a:pt x="1" y="1"/>
                      <a:pt x="1" y="1"/>
                      <a:pt x="1" y="1"/>
                    </a:cubicBezTo>
                    <a:cubicBezTo>
                      <a:pt x="1" y="0"/>
                      <a:pt x="1" y="0"/>
                      <a:pt x="1" y="0"/>
                    </a:cubicBezTo>
                    <a:moveTo>
                      <a:pt x="311" y="0"/>
                    </a:moveTo>
                    <a:cubicBezTo>
                      <a:pt x="311" y="0"/>
                      <a:pt x="311" y="0"/>
                      <a:pt x="311" y="0"/>
                    </a:cubicBezTo>
                    <a:cubicBezTo>
                      <a:pt x="311" y="0"/>
                      <a:pt x="311" y="1"/>
                      <a:pt x="310" y="1"/>
                    </a:cubicBezTo>
                    <a:cubicBezTo>
                      <a:pt x="311" y="1"/>
                      <a:pt x="311" y="1"/>
                      <a:pt x="311" y="1"/>
                    </a:cubicBezTo>
                    <a:cubicBezTo>
                      <a:pt x="311" y="0"/>
                      <a:pt x="311" y="0"/>
                      <a:pt x="31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4" name="Freeform 257"/>
              <p:cNvSpPr>
                <a:spLocks noEditPoints="1"/>
              </p:cNvSpPr>
              <p:nvPr/>
            </p:nvSpPr>
            <p:spPr bwMode="auto">
              <a:xfrm>
                <a:off x="-6212023" y="5200638"/>
                <a:ext cx="748614" cy="2459"/>
              </a:xfrm>
              <a:custGeom>
                <a:avLst/>
                <a:gdLst/>
                <a:ahLst/>
                <a:cxnLst>
                  <a:cxn ang="0">
                    <a:pos x="0" y="0"/>
                  </a:cxn>
                  <a:cxn ang="0">
                    <a:pos x="0" y="0"/>
                  </a:cxn>
                  <a:cxn ang="0">
                    <a:pos x="0" y="1"/>
                  </a:cxn>
                  <a:cxn ang="0">
                    <a:pos x="0" y="1"/>
                  </a:cxn>
                  <a:cxn ang="0">
                    <a:pos x="0" y="0"/>
                  </a:cxn>
                  <a:cxn ang="0">
                    <a:pos x="199" y="0"/>
                  </a:cxn>
                  <a:cxn ang="0">
                    <a:pos x="198" y="0"/>
                  </a:cxn>
                  <a:cxn ang="0">
                    <a:pos x="198" y="1"/>
                  </a:cxn>
                  <a:cxn ang="0">
                    <a:pos x="199" y="1"/>
                  </a:cxn>
                  <a:cxn ang="0">
                    <a:pos x="199" y="0"/>
                  </a:cxn>
                </a:cxnLst>
                <a:rect l="0" t="0" r="r" b="b"/>
                <a:pathLst>
                  <a:path w="199" h="1">
                    <a:moveTo>
                      <a:pt x="0" y="0"/>
                    </a:moveTo>
                    <a:cubicBezTo>
                      <a:pt x="0" y="0"/>
                      <a:pt x="0" y="0"/>
                      <a:pt x="0" y="0"/>
                    </a:cubicBezTo>
                    <a:cubicBezTo>
                      <a:pt x="0" y="1"/>
                      <a:pt x="0" y="1"/>
                      <a:pt x="0" y="1"/>
                    </a:cubicBezTo>
                    <a:cubicBezTo>
                      <a:pt x="0" y="1"/>
                      <a:pt x="0" y="1"/>
                      <a:pt x="0" y="1"/>
                    </a:cubicBezTo>
                    <a:cubicBezTo>
                      <a:pt x="0" y="0"/>
                      <a:pt x="0" y="0"/>
                      <a:pt x="0" y="0"/>
                    </a:cubicBezTo>
                    <a:moveTo>
                      <a:pt x="199" y="0"/>
                    </a:moveTo>
                    <a:cubicBezTo>
                      <a:pt x="198" y="0"/>
                      <a:pt x="198" y="0"/>
                      <a:pt x="198" y="0"/>
                    </a:cubicBezTo>
                    <a:cubicBezTo>
                      <a:pt x="198" y="1"/>
                      <a:pt x="198" y="1"/>
                      <a:pt x="198" y="1"/>
                    </a:cubicBezTo>
                    <a:cubicBezTo>
                      <a:pt x="199" y="1"/>
                      <a:pt x="199" y="1"/>
                      <a:pt x="199" y="1"/>
                    </a:cubicBezTo>
                    <a:cubicBezTo>
                      <a:pt x="199" y="0"/>
                      <a:pt x="199" y="0"/>
                      <a:pt x="199"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5" name="Freeform 258"/>
              <p:cNvSpPr>
                <a:spLocks noEditPoints="1"/>
              </p:cNvSpPr>
              <p:nvPr/>
            </p:nvSpPr>
            <p:spPr bwMode="auto">
              <a:xfrm>
                <a:off x="-4837559" y="5200638"/>
                <a:ext cx="741392" cy="2459"/>
              </a:xfrm>
              <a:custGeom>
                <a:avLst/>
                <a:gdLst/>
                <a:ahLst/>
                <a:cxnLst>
                  <a:cxn ang="0">
                    <a:pos x="1" y="0"/>
                  </a:cxn>
                  <a:cxn ang="0">
                    <a:pos x="0" y="0"/>
                  </a:cxn>
                  <a:cxn ang="0">
                    <a:pos x="0" y="1"/>
                  </a:cxn>
                  <a:cxn ang="0">
                    <a:pos x="1" y="1"/>
                  </a:cxn>
                  <a:cxn ang="0">
                    <a:pos x="1" y="0"/>
                  </a:cxn>
                  <a:cxn ang="0">
                    <a:pos x="197" y="0"/>
                  </a:cxn>
                  <a:cxn ang="0">
                    <a:pos x="196" y="0"/>
                  </a:cxn>
                  <a:cxn ang="0">
                    <a:pos x="196" y="1"/>
                  </a:cxn>
                  <a:cxn ang="0">
                    <a:pos x="197" y="1"/>
                  </a:cxn>
                  <a:cxn ang="0">
                    <a:pos x="197" y="0"/>
                  </a:cxn>
                </a:cxnLst>
                <a:rect l="0" t="0" r="r" b="b"/>
                <a:pathLst>
                  <a:path w="197" h="1">
                    <a:moveTo>
                      <a:pt x="1" y="0"/>
                    </a:moveTo>
                    <a:cubicBezTo>
                      <a:pt x="0" y="0"/>
                      <a:pt x="0" y="0"/>
                      <a:pt x="0" y="0"/>
                    </a:cubicBezTo>
                    <a:cubicBezTo>
                      <a:pt x="0" y="1"/>
                      <a:pt x="0" y="1"/>
                      <a:pt x="0" y="1"/>
                    </a:cubicBezTo>
                    <a:cubicBezTo>
                      <a:pt x="1" y="1"/>
                      <a:pt x="1" y="1"/>
                      <a:pt x="1" y="1"/>
                    </a:cubicBezTo>
                    <a:cubicBezTo>
                      <a:pt x="1" y="0"/>
                      <a:pt x="1" y="0"/>
                      <a:pt x="1" y="0"/>
                    </a:cubicBezTo>
                    <a:moveTo>
                      <a:pt x="197" y="0"/>
                    </a:moveTo>
                    <a:cubicBezTo>
                      <a:pt x="196" y="0"/>
                      <a:pt x="196" y="0"/>
                      <a:pt x="196" y="0"/>
                    </a:cubicBezTo>
                    <a:cubicBezTo>
                      <a:pt x="196" y="1"/>
                      <a:pt x="196" y="1"/>
                      <a:pt x="196" y="1"/>
                    </a:cubicBezTo>
                    <a:cubicBezTo>
                      <a:pt x="197" y="1"/>
                      <a:pt x="197" y="1"/>
                      <a:pt x="197" y="1"/>
                    </a:cubicBezTo>
                    <a:cubicBezTo>
                      <a:pt x="197" y="0"/>
                      <a:pt x="197" y="0"/>
                      <a:pt x="197"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6" name="Freeform 259"/>
              <p:cNvSpPr>
                <a:spLocks noEditPoints="1"/>
              </p:cNvSpPr>
              <p:nvPr/>
            </p:nvSpPr>
            <p:spPr bwMode="auto">
              <a:xfrm>
                <a:off x="-3593080" y="5200638"/>
                <a:ext cx="926741" cy="2459"/>
              </a:xfrm>
              <a:custGeom>
                <a:avLst/>
                <a:gdLst/>
                <a:ahLst/>
                <a:cxnLst>
                  <a:cxn ang="0">
                    <a:pos x="1" y="0"/>
                  </a:cxn>
                  <a:cxn ang="0">
                    <a:pos x="0" y="0"/>
                  </a:cxn>
                  <a:cxn ang="0">
                    <a:pos x="0" y="1"/>
                  </a:cxn>
                  <a:cxn ang="0">
                    <a:pos x="1" y="1"/>
                  </a:cxn>
                  <a:cxn ang="0">
                    <a:pos x="1" y="0"/>
                  </a:cxn>
                  <a:cxn ang="0">
                    <a:pos x="247" y="0"/>
                  </a:cxn>
                  <a:cxn ang="0">
                    <a:pos x="246" y="0"/>
                  </a:cxn>
                  <a:cxn ang="0">
                    <a:pos x="246" y="1"/>
                  </a:cxn>
                  <a:cxn ang="0">
                    <a:pos x="247" y="1"/>
                  </a:cxn>
                  <a:cxn ang="0">
                    <a:pos x="247" y="0"/>
                  </a:cxn>
                </a:cxnLst>
                <a:rect l="0" t="0" r="r" b="b"/>
                <a:pathLst>
                  <a:path w="247" h="1">
                    <a:moveTo>
                      <a:pt x="1" y="0"/>
                    </a:moveTo>
                    <a:cubicBezTo>
                      <a:pt x="0" y="0"/>
                      <a:pt x="0" y="0"/>
                      <a:pt x="0" y="0"/>
                    </a:cubicBezTo>
                    <a:cubicBezTo>
                      <a:pt x="0" y="1"/>
                      <a:pt x="0" y="1"/>
                      <a:pt x="0" y="1"/>
                    </a:cubicBezTo>
                    <a:cubicBezTo>
                      <a:pt x="1" y="1"/>
                      <a:pt x="1" y="1"/>
                      <a:pt x="1" y="1"/>
                    </a:cubicBezTo>
                    <a:cubicBezTo>
                      <a:pt x="1" y="0"/>
                      <a:pt x="1" y="0"/>
                      <a:pt x="1" y="0"/>
                    </a:cubicBezTo>
                    <a:moveTo>
                      <a:pt x="247" y="0"/>
                    </a:moveTo>
                    <a:cubicBezTo>
                      <a:pt x="246" y="0"/>
                      <a:pt x="246" y="0"/>
                      <a:pt x="246" y="0"/>
                    </a:cubicBezTo>
                    <a:cubicBezTo>
                      <a:pt x="246" y="1"/>
                      <a:pt x="246" y="1"/>
                      <a:pt x="246" y="1"/>
                    </a:cubicBezTo>
                    <a:cubicBezTo>
                      <a:pt x="247" y="1"/>
                      <a:pt x="247" y="1"/>
                      <a:pt x="247" y="1"/>
                    </a:cubicBezTo>
                    <a:cubicBezTo>
                      <a:pt x="247" y="0"/>
                      <a:pt x="247" y="0"/>
                      <a:pt x="247"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7" name="Freeform 260"/>
              <p:cNvSpPr>
                <a:spLocks noEditPoints="1"/>
              </p:cNvSpPr>
              <p:nvPr/>
            </p:nvSpPr>
            <p:spPr bwMode="auto">
              <a:xfrm>
                <a:off x="-1879213" y="5200638"/>
                <a:ext cx="967661" cy="2459"/>
              </a:xfrm>
              <a:custGeom>
                <a:avLst/>
                <a:gdLst/>
                <a:ahLst/>
                <a:cxnLst>
                  <a:cxn ang="0">
                    <a:pos x="1" y="0"/>
                  </a:cxn>
                  <a:cxn ang="0">
                    <a:pos x="0" y="0"/>
                  </a:cxn>
                  <a:cxn ang="0">
                    <a:pos x="0" y="1"/>
                  </a:cxn>
                  <a:cxn ang="0">
                    <a:pos x="2" y="1"/>
                  </a:cxn>
                  <a:cxn ang="0">
                    <a:pos x="1" y="0"/>
                  </a:cxn>
                  <a:cxn ang="0">
                    <a:pos x="258" y="0"/>
                  </a:cxn>
                  <a:cxn ang="0">
                    <a:pos x="258" y="0"/>
                  </a:cxn>
                  <a:cxn ang="0">
                    <a:pos x="257" y="1"/>
                  </a:cxn>
                  <a:cxn ang="0">
                    <a:pos x="258" y="1"/>
                  </a:cxn>
                  <a:cxn ang="0">
                    <a:pos x="258" y="0"/>
                  </a:cxn>
                </a:cxnLst>
                <a:rect l="0" t="0" r="r" b="b"/>
                <a:pathLst>
                  <a:path w="258" h="1">
                    <a:moveTo>
                      <a:pt x="1" y="0"/>
                    </a:moveTo>
                    <a:cubicBezTo>
                      <a:pt x="0" y="0"/>
                      <a:pt x="0" y="0"/>
                      <a:pt x="0" y="0"/>
                    </a:cubicBezTo>
                    <a:cubicBezTo>
                      <a:pt x="0" y="1"/>
                      <a:pt x="0" y="1"/>
                      <a:pt x="0" y="1"/>
                    </a:cubicBezTo>
                    <a:cubicBezTo>
                      <a:pt x="2" y="1"/>
                      <a:pt x="2" y="1"/>
                      <a:pt x="2" y="1"/>
                    </a:cubicBezTo>
                    <a:cubicBezTo>
                      <a:pt x="2" y="1"/>
                      <a:pt x="2" y="0"/>
                      <a:pt x="1" y="0"/>
                    </a:cubicBezTo>
                    <a:moveTo>
                      <a:pt x="258" y="0"/>
                    </a:moveTo>
                    <a:cubicBezTo>
                      <a:pt x="258" y="0"/>
                      <a:pt x="258" y="0"/>
                      <a:pt x="258" y="0"/>
                    </a:cubicBezTo>
                    <a:cubicBezTo>
                      <a:pt x="257" y="1"/>
                      <a:pt x="257" y="1"/>
                      <a:pt x="257" y="1"/>
                    </a:cubicBezTo>
                    <a:cubicBezTo>
                      <a:pt x="258" y="1"/>
                      <a:pt x="258" y="1"/>
                      <a:pt x="258" y="1"/>
                    </a:cubicBezTo>
                    <a:cubicBezTo>
                      <a:pt x="258" y="0"/>
                      <a:pt x="258" y="0"/>
                      <a:pt x="25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8" name="Freeform 261"/>
              <p:cNvSpPr>
                <a:spLocks noEditPoints="1"/>
              </p:cNvSpPr>
              <p:nvPr/>
            </p:nvSpPr>
            <p:spPr bwMode="auto">
              <a:xfrm>
                <a:off x="-6175916" y="5318708"/>
                <a:ext cx="633071" cy="2459"/>
              </a:xfrm>
              <a:custGeom>
                <a:avLst/>
                <a:gdLst/>
                <a:ahLst/>
                <a:cxnLst>
                  <a:cxn ang="0">
                    <a:pos x="1" y="0"/>
                  </a:cxn>
                  <a:cxn ang="0">
                    <a:pos x="0" y="0"/>
                  </a:cxn>
                  <a:cxn ang="0">
                    <a:pos x="0" y="0"/>
                  </a:cxn>
                  <a:cxn ang="0">
                    <a:pos x="1" y="0"/>
                  </a:cxn>
                  <a:cxn ang="0">
                    <a:pos x="1" y="0"/>
                  </a:cxn>
                  <a:cxn ang="0">
                    <a:pos x="1" y="0"/>
                  </a:cxn>
                  <a:cxn ang="0">
                    <a:pos x="1" y="0"/>
                  </a:cxn>
                  <a:cxn ang="0">
                    <a:pos x="168" y="0"/>
                  </a:cxn>
                  <a:cxn ang="0">
                    <a:pos x="168" y="0"/>
                  </a:cxn>
                  <a:cxn ang="0">
                    <a:pos x="168" y="0"/>
                  </a:cxn>
                  <a:cxn ang="0">
                    <a:pos x="168" y="0"/>
                  </a:cxn>
                  <a:cxn ang="0">
                    <a:pos x="168" y="0"/>
                  </a:cxn>
                </a:cxnLst>
                <a:rect l="0" t="0" r="r" b="b"/>
                <a:pathLst>
                  <a:path w="168">
                    <a:moveTo>
                      <a:pt x="1" y="0"/>
                    </a:moveTo>
                    <a:cubicBezTo>
                      <a:pt x="0" y="0"/>
                      <a:pt x="0" y="0"/>
                      <a:pt x="0" y="0"/>
                    </a:cubicBezTo>
                    <a:cubicBezTo>
                      <a:pt x="0" y="0"/>
                      <a:pt x="0" y="0"/>
                      <a:pt x="0" y="0"/>
                    </a:cubicBezTo>
                    <a:cubicBezTo>
                      <a:pt x="1" y="0"/>
                      <a:pt x="1" y="0"/>
                      <a:pt x="1" y="0"/>
                    </a:cubicBezTo>
                    <a:cubicBezTo>
                      <a:pt x="1" y="0"/>
                      <a:pt x="1" y="0"/>
                      <a:pt x="1" y="0"/>
                    </a:cubicBezTo>
                    <a:cubicBezTo>
                      <a:pt x="1" y="0"/>
                      <a:pt x="1" y="0"/>
                      <a:pt x="1" y="0"/>
                    </a:cubicBezTo>
                    <a:cubicBezTo>
                      <a:pt x="1" y="0"/>
                      <a:pt x="1" y="0"/>
                      <a:pt x="1" y="0"/>
                    </a:cubicBezTo>
                    <a:moveTo>
                      <a:pt x="168" y="0"/>
                    </a:moveTo>
                    <a:cubicBezTo>
                      <a:pt x="168" y="0"/>
                      <a:pt x="168" y="0"/>
                      <a:pt x="168" y="0"/>
                    </a:cubicBezTo>
                    <a:cubicBezTo>
                      <a:pt x="168" y="0"/>
                      <a:pt x="168" y="0"/>
                      <a:pt x="168" y="0"/>
                    </a:cubicBezTo>
                    <a:cubicBezTo>
                      <a:pt x="168" y="0"/>
                      <a:pt x="168" y="0"/>
                      <a:pt x="168" y="0"/>
                    </a:cubicBezTo>
                    <a:cubicBezTo>
                      <a:pt x="168" y="0"/>
                      <a:pt x="168" y="0"/>
                      <a:pt x="16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9" name="Freeform 262"/>
              <p:cNvSpPr>
                <a:spLocks noEditPoints="1"/>
              </p:cNvSpPr>
              <p:nvPr/>
            </p:nvSpPr>
            <p:spPr bwMode="auto">
              <a:xfrm>
                <a:off x="-4779788" y="5323628"/>
                <a:ext cx="625850" cy="4920"/>
              </a:xfrm>
              <a:custGeom>
                <a:avLst/>
                <a:gdLst/>
                <a:ahLst/>
                <a:cxnLst>
                  <a:cxn ang="0">
                    <a:pos x="0" y="0"/>
                  </a:cxn>
                  <a:cxn ang="0">
                    <a:pos x="0" y="0"/>
                  </a:cxn>
                  <a:cxn ang="0">
                    <a:pos x="0" y="1"/>
                  </a:cxn>
                  <a:cxn ang="0">
                    <a:pos x="1" y="1"/>
                  </a:cxn>
                  <a:cxn ang="0">
                    <a:pos x="0" y="0"/>
                  </a:cxn>
                  <a:cxn ang="0">
                    <a:pos x="167" y="0"/>
                  </a:cxn>
                  <a:cxn ang="0">
                    <a:pos x="167" y="0"/>
                  </a:cxn>
                  <a:cxn ang="0">
                    <a:pos x="166" y="1"/>
                  </a:cxn>
                  <a:cxn ang="0">
                    <a:pos x="167" y="1"/>
                  </a:cxn>
                  <a:cxn ang="0">
                    <a:pos x="167" y="0"/>
                  </a:cxn>
                </a:cxnLst>
                <a:rect l="0" t="0" r="r" b="b"/>
                <a:pathLst>
                  <a:path w="167" h="1">
                    <a:moveTo>
                      <a:pt x="0" y="0"/>
                    </a:moveTo>
                    <a:cubicBezTo>
                      <a:pt x="0" y="0"/>
                      <a:pt x="0" y="0"/>
                      <a:pt x="0" y="0"/>
                    </a:cubicBezTo>
                    <a:cubicBezTo>
                      <a:pt x="0" y="1"/>
                      <a:pt x="0" y="1"/>
                      <a:pt x="0" y="1"/>
                    </a:cubicBezTo>
                    <a:cubicBezTo>
                      <a:pt x="1" y="1"/>
                      <a:pt x="1" y="1"/>
                      <a:pt x="1" y="1"/>
                    </a:cubicBezTo>
                    <a:cubicBezTo>
                      <a:pt x="1" y="1"/>
                      <a:pt x="1" y="1"/>
                      <a:pt x="0" y="0"/>
                    </a:cubicBezTo>
                    <a:moveTo>
                      <a:pt x="167" y="0"/>
                    </a:moveTo>
                    <a:cubicBezTo>
                      <a:pt x="167" y="0"/>
                      <a:pt x="167" y="0"/>
                      <a:pt x="167" y="0"/>
                    </a:cubicBezTo>
                    <a:cubicBezTo>
                      <a:pt x="166" y="1"/>
                      <a:pt x="166" y="1"/>
                      <a:pt x="166" y="1"/>
                    </a:cubicBezTo>
                    <a:cubicBezTo>
                      <a:pt x="167" y="1"/>
                      <a:pt x="167" y="1"/>
                      <a:pt x="167" y="1"/>
                    </a:cubicBezTo>
                    <a:cubicBezTo>
                      <a:pt x="167" y="0"/>
                      <a:pt x="167" y="0"/>
                      <a:pt x="167"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0" name="Freeform 263"/>
              <p:cNvSpPr>
                <a:spLocks noEditPoints="1"/>
              </p:cNvSpPr>
              <p:nvPr/>
            </p:nvSpPr>
            <p:spPr bwMode="auto">
              <a:xfrm>
                <a:off x="-3537716" y="5323628"/>
                <a:ext cx="791941" cy="4920"/>
              </a:xfrm>
              <a:custGeom>
                <a:avLst/>
                <a:gdLst/>
                <a:ahLst/>
                <a:cxnLst>
                  <a:cxn ang="0">
                    <a:pos x="0" y="0"/>
                  </a:cxn>
                  <a:cxn ang="0">
                    <a:pos x="0" y="0"/>
                  </a:cxn>
                  <a:cxn ang="0">
                    <a:pos x="0" y="1"/>
                  </a:cxn>
                  <a:cxn ang="0">
                    <a:pos x="1" y="1"/>
                  </a:cxn>
                  <a:cxn ang="0">
                    <a:pos x="0" y="0"/>
                  </a:cxn>
                  <a:cxn ang="0">
                    <a:pos x="211" y="0"/>
                  </a:cxn>
                  <a:cxn ang="0">
                    <a:pos x="210" y="0"/>
                  </a:cxn>
                  <a:cxn ang="0">
                    <a:pos x="210" y="1"/>
                  </a:cxn>
                  <a:cxn ang="0">
                    <a:pos x="211" y="1"/>
                  </a:cxn>
                  <a:cxn ang="0">
                    <a:pos x="211" y="0"/>
                  </a:cxn>
                </a:cxnLst>
                <a:rect l="0" t="0" r="r" b="b"/>
                <a:pathLst>
                  <a:path w="211" h="1">
                    <a:moveTo>
                      <a:pt x="0" y="0"/>
                    </a:moveTo>
                    <a:cubicBezTo>
                      <a:pt x="0" y="0"/>
                      <a:pt x="0" y="0"/>
                      <a:pt x="0" y="0"/>
                    </a:cubicBezTo>
                    <a:cubicBezTo>
                      <a:pt x="0" y="1"/>
                      <a:pt x="0" y="1"/>
                      <a:pt x="0" y="1"/>
                    </a:cubicBezTo>
                    <a:cubicBezTo>
                      <a:pt x="1" y="1"/>
                      <a:pt x="1" y="1"/>
                      <a:pt x="1" y="1"/>
                    </a:cubicBezTo>
                    <a:cubicBezTo>
                      <a:pt x="1" y="1"/>
                      <a:pt x="1" y="1"/>
                      <a:pt x="0" y="0"/>
                    </a:cubicBezTo>
                    <a:moveTo>
                      <a:pt x="211" y="0"/>
                    </a:moveTo>
                    <a:cubicBezTo>
                      <a:pt x="210" y="0"/>
                      <a:pt x="210" y="0"/>
                      <a:pt x="210" y="0"/>
                    </a:cubicBezTo>
                    <a:cubicBezTo>
                      <a:pt x="210" y="1"/>
                      <a:pt x="210" y="1"/>
                      <a:pt x="210" y="1"/>
                    </a:cubicBezTo>
                    <a:cubicBezTo>
                      <a:pt x="211" y="1"/>
                      <a:pt x="211" y="1"/>
                      <a:pt x="211" y="1"/>
                    </a:cubicBezTo>
                    <a:cubicBezTo>
                      <a:pt x="211" y="0"/>
                      <a:pt x="211" y="0"/>
                      <a:pt x="21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1" name="Freeform 264"/>
              <p:cNvSpPr>
                <a:spLocks/>
              </p:cNvSpPr>
              <p:nvPr/>
            </p:nvSpPr>
            <p:spPr bwMode="auto">
              <a:xfrm>
                <a:off x="-1766077" y="5323628"/>
                <a:ext cx="7221" cy="4920"/>
              </a:xfrm>
              <a:custGeom>
                <a:avLst/>
                <a:gdLst/>
                <a:ahLst/>
                <a:cxnLst>
                  <a:cxn ang="0">
                    <a:pos x="1" y="0"/>
                  </a:cxn>
                  <a:cxn ang="0">
                    <a:pos x="0" y="0"/>
                  </a:cxn>
                  <a:cxn ang="0">
                    <a:pos x="0" y="1"/>
                  </a:cxn>
                  <a:cxn ang="0">
                    <a:pos x="2" y="1"/>
                  </a:cxn>
                  <a:cxn ang="0">
                    <a:pos x="1" y="0"/>
                  </a:cxn>
                </a:cxnLst>
                <a:rect l="0" t="0" r="r" b="b"/>
                <a:pathLst>
                  <a:path w="2" h="1">
                    <a:moveTo>
                      <a:pt x="1" y="0"/>
                    </a:moveTo>
                    <a:cubicBezTo>
                      <a:pt x="0" y="0"/>
                      <a:pt x="0" y="0"/>
                      <a:pt x="0" y="0"/>
                    </a:cubicBezTo>
                    <a:cubicBezTo>
                      <a:pt x="0" y="1"/>
                      <a:pt x="0" y="1"/>
                      <a:pt x="0" y="1"/>
                    </a:cubicBezTo>
                    <a:cubicBezTo>
                      <a:pt x="2" y="1"/>
                      <a:pt x="2" y="1"/>
                      <a:pt x="2" y="1"/>
                    </a:cubicBezTo>
                    <a:cubicBezTo>
                      <a:pt x="1" y="1"/>
                      <a:pt x="1" y="1"/>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2" name="Freeform 265"/>
              <p:cNvSpPr>
                <a:spLocks noEditPoints="1"/>
              </p:cNvSpPr>
              <p:nvPr/>
            </p:nvSpPr>
            <p:spPr bwMode="auto">
              <a:xfrm>
                <a:off x="-6344414" y="3965824"/>
                <a:ext cx="5591732" cy="4920"/>
              </a:xfrm>
              <a:custGeom>
                <a:avLst/>
                <a:gdLst/>
                <a:ahLst/>
                <a:cxnLst>
                  <a:cxn ang="0">
                    <a:pos x="1" y="0"/>
                  </a:cxn>
                  <a:cxn ang="0">
                    <a:pos x="0" y="0"/>
                  </a:cxn>
                  <a:cxn ang="0">
                    <a:pos x="0" y="1"/>
                  </a:cxn>
                  <a:cxn ang="0">
                    <a:pos x="1" y="1"/>
                  </a:cxn>
                  <a:cxn ang="0">
                    <a:pos x="1" y="0"/>
                  </a:cxn>
                  <a:cxn ang="0">
                    <a:pos x="1488" y="0"/>
                  </a:cxn>
                  <a:cxn ang="0">
                    <a:pos x="1487" y="0"/>
                  </a:cxn>
                  <a:cxn ang="0">
                    <a:pos x="1487" y="1"/>
                  </a:cxn>
                  <a:cxn ang="0">
                    <a:pos x="1488" y="1"/>
                  </a:cxn>
                  <a:cxn ang="0">
                    <a:pos x="1488" y="0"/>
                  </a:cxn>
                </a:cxnLst>
                <a:rect l="0" t="0" r="r" b="b"/>
                <a:pathLst>
                  <a:path w="1488" h="1">
                    <a:moveTo>
                      <a:pt x="1" y="0"/>
                    </a:moveTo>
                    <a:cubicBezTo>
                      <a:pt x="0" y="0"/>
                      <a:pt x="0" y="0"/>
                      <a:pt x="0" y="0"/>
                    </a:cubicBezTo>
                    <a:cubicBezTo>
                      <a:pt x="0" y="1"/>
                      <a:pt x="0" y="1"/>
                      <a:pt x="0" y="1"/>
                    </a:cubicBezTo>
                    <a:cubicBezTo>
                      <a:pt x="1" y="1"/>
                      <a:pt x="1" y="1"/>
                      <a:pt x="1" y="1"/>
                    </a:cubicBezTo>
                    <a:cubicBezTo>
                      <a:pt x="1" y="0"/>
                      <a:pt x="1" y="0"/>
                      <a:pt x="1" y="0"/>
                    </a:cubicBezTo>
                    <a:moveTo>
                      <a:pt x="1488" y="0"/>
                    </a:moveTo>
                    <a:cubicBezTo>
                      <a:pt x="1487" y="0"/>
                      <a:pt x="1487" y="0"/>
                      <a:pt x="1487" y="0"/>
                    </a:cubicBezTo>
                    <a:cubicBezTo>
                      <a:pt x="1487" y="1"/>
                      <a:pt x="1487" y="1"/>
                      <a:pt x="1487" y="1"/>
                    </a:cubicBezTo>
                    <a:cubicBezTo>
                      <a:pt x="1488" y="1"/>
                      <a:pt x="1488" y="1"/>
                      <a:pt x="1488" y="1"/>
                    </a:cubicBezTo>
                    <a:cubicBezTo>
                      <a:pt x="1488" y="0"/>
                      <a:pt x="1488" y="0"/>
                      <a:pt x="148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3" name="Freeform 266"/>
              <p:cNvSpPr>
                <a:spLocks noEditPoints="1"/>
              </p:cNvSpPr>
              <p:nvPr/>
            </p:nvSpPr>
            <p:spPr bwMode="auto">
              <a:xfrm>
                <a:off x="-6264980" y="3582096"/>
                <a:ext cx="2074935" cy="4920"/>
              </a:xfrm>
              <a:custGeom>
                <a:avLst/>
                <a:gdLst/>
                <a:ahLst/>
                <a:cxnLst>
                  <a:cxn ang="0">
                    <a:pos x="1" y="0"/>
                  </a:cxn>
                  <a:cxn ang="0">
                    <a:pos x="0" y="0"/>
                  </a:cxn>
                  <a:cxn ang="0">
                    <a:pos x="0" y="1"/>
                  </a:cxn>
                  <a:cxn ang="0">
                    <a:pos x="1" y="1"/>
                  </a:cxn>
                  <a:cxn ang="0">
                    <a:pos x="1" y="0"/>
                  </a:cxn>
                  <a:cxn ang="0">
                    <a:pos x="552" y="0"/>
                  </a:cxn>
                  <a:cxn ang="0">
                    <a:pos x="551" y="0"/>
                  </a:cxn>
                  <a:cxn ang="0">
                    <a:pos x="551" y="1"/>
                  </a:cxn>
                  <a:cxn ang="0">
                    <a:pos x="552" y="1"/>
                  </a:cxn>
                  <a:cxn ang="0">
                    <a:pos x="552" y="0"/>
                  </a:cxn>
                </a:cxnLst>
                <a:rect l="0" t="0" r="r" b="b"/>
                <a:pathLst>
                  <a:path w="552" h="1">
                    <a:moveTo>
                      <a:pt x="1" y="0"/>
                    </a:moveTo>
                    <a:cubicBezTo>
                      <a:pt x="0" y="0"/>
                      <a:pt x="0" y="0"/>
                      <a:pt x="0" y="0"/>
                    </a:cubicBezTo>
                    <a:cubicBezTo>
                      <a:pt x="0" y="1"/>
                      <a:pt x="0" y="1"/>
                      <a:pt x="0" y="1"/>
                    </a:cubicBezTo>
                    <a:cubicBezTo>
                      <a:pt x="1" y="1"/>
                      <a:pt x="1" y="1"/>
                      <a:pt x="1" y="1"/>
                    </a:cubicBezTo>
                    <a:cubicBezTo>
                      <a:pt x="1" y="0"/>
                      <a:pt x="1" y="0"/>
                      <a:pt x="1" y="0"/>
                    </a:cubicBezTo>
                    <a:moveTo>
                      <a:pt x="552" y="0"/>
                    </a:moveTo>
                    <a:cubicBezTo>
                      <a:pt x="551" y="0"/>
                      <a:pt x="551" y="0"/>
                      <a:pt x="551" y="0"/>
                    </a:cubicBezTo>
                    <a:cubicBezTo>
                      <a:pt x="551" y="0"/>
                      <a:pt x="551" y="0"/>
                      <a:pt x="551" y="1"/>
                    </a:cubicBezTo>
                    <a:cubicBezTo>
                      <a:pt x="552" y="1"/>
                      <a:pt x="552" y="1"/>
                      <a:pt x="552" y="1"/>
                    </a:cubicBezTo>
                    <a:cubicBezTo>
                      <a:pt x="552" y="0"/>
                      <a:pt x="552" y="0"/>
                      <a:pt x="55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4" name="Freeform 267"/>
              <p:cNvSpPr>
                <a:spLocks noEditPoints="1"/>
              </p:cNvSpPr>
              <p:nvPr/>
            </p:nvSpPr>
            <p:spPr bwMode="auto">
              <a:xfrm>
                <a:off x="-4079318" y="3582096"/>
                <a:ext cx="3184617" cy="4920"/>
              </a:xfrm>
              <a:custGeom>
                <a:avLst/>
                <a:gdLst/>
                <a:ahLst/>
                <a:cxnLst>
                  <a:cxn ang="0">
                    <a:pos x="1" y="0"/>
                  </a:cxn>
                  <a:cxn ang="0">
                    <a:pos x="0" y="0"/>
                  </a:cxn>
                  <a:cxn ang="0">
                    <a:pos x="0" y="1"/>
                  </a:cxn>
                  <a:cxn ang="0">
                    <a:pos x="1" y="1"/>
                  </a:cxn>
                  <a:cxn ang="0">
                    <a:pos x="1" y="0"/>
                  </a:cxn>
                  <a:cxn ang="0">
                    <a:pos x="847" y="0"/>
                  </a:cxn>
                  <a:cxn ang="0">
                    <a:pos x="846" y="0"/>
                  </a:cxn>
                  <a:cxn ang="0">
                    <a:pos x="846" y="1"/>
                  </a:cxn>
                  <a:cxn ang="0">
                    <a:pos x="847" y="1"/>
                  </a:cxn>
                  <a:cxn ang="0">
                    <a:pos x="847" y="0"/>
                  </a:cxn>
                </a:cxnLst>
                <a:rect l="0" t="0" r="r" b="b"/>
                <a:pathLst>
                  <a:path w="847" h="1">
                    <a:moveTo>
                      <a:pt x="1" y="0"/>
                    </a:moveTo>
                    <a:cubicBezTo>
                      <a:pt x="0" y="0"/>
                      <a:pt x="0" y="0"/>
                      <a:pt x="0" y="0"/>
                    </a:cubicBezTo>
                    <a:cubicBezTo>
                      <a:pt x="0" y="1"/>
                      <a:pt x="0" y="1"/>
                      <a:pt x="0" y="1"/>
                    </a:cubicBezTo>
                    <a:cubicBezTo>
                      <a:pt x="1" y="1"/>
                      <a:pt x="1" y="1"/>
                      <a:pt x="1" y="1"/>
                    </a:cubicBezTo>
                    <a:cubicBezTo>
                      <a:pt x="1" y="0"/>
                      <a:pt x="1" y="0"/>
                      <a:pt x="1" y="0"/>
                    </a:cubicBezTo>
                    <a:moveTo>
                      <a:pt x="847" y="0"/>
                    </a:moveTo>
                    <a:cubicBezTo>
                      <a:pt x="846" y="0"/>
                      <a:pt x="846" y="0"/>
                      <a:pt x="846" y="0"/>
                    </a:cubicBezTo>
                    <a:cubicBezTo>
                      <a:pt x="846" y="0"/>
                      <a:pt x="846" y="0"/>
                      <a:pt x="846" y="1"/>
                    </a:cubicBezTo>
                    <a:cubicBezTo>
                      <a:pt x="847" y="1"/>
                      <a:pt x="847" y="1"/>
                      <a:pt x="847" y="1"/>
                    </a:cubicBezTo>
                    <a:cubicBezTo>
                      <a:pt x="847" y="0"/>
                      <a:pt x="847" y="0"/>
                      <a:pt x="847"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5" name="Freeform 268"/>
              <p:cNvSpPr>
                <a:spLocks/>
              </p:cNvSpPr>
              <p:nvPr/>
            </p:nvSpPr>
            <p:spPr bwMode="auto">
              <a:xfrm>
                <a:off x="-3833792" y="4088813"/>
                <a:ext cx="2408" cy="2459"/>
              </a:xfrm>
              <a:custGeom>
                <a:avLst/>
                <a:gdLst/>
                <a:ahLst/>
                <a:cxnLst>
                  <a:cxn ang="0">
                    <a:pos x="1" y="0"/>
                  </a:cxn>
                  <a:cxn ang="0">
                    <a:pos x="0" y="0"/>
                  </a:cxn>
                  <a:cxn ang="0">
                    <a:pos x="0" y="0"/>
                  </a:cxn>
                  <a:cxn ang="0">
                    <a:pos x="1" y="0"/>
                  </a:cxn>
                </a:cxnLst>
                <a:rect l="0" t="0" r="r" b="b"/>
                <a:pathLst>
                  <a:path w="1">
                    <a:moveTo>
                      <a:pt x="1" y="0"/>
                    </a:moveTo>
                    <a:cubicBezTo>
                      <a:pt x="0" y="0"/>
                      <a:pt x="0" y="0"/>
                      <a:pt x="0" y="0"/>
                    </a:cubicBezTo>
                    <a:cubicBezTo>
                      <a:pt x="0" y="0"/>
                      <a:pt x="0" y="0"/>
                      <a:pt x="0" y="0"/>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6" name="Freeform 269"/>
              <p:cNvSpPr>
                <a:spLocks/>
              </p:cNvSpPr>
              <p:nvPr/>
            </p:nvSpPr>
            <p:spPr bwMode="auto">
              <a:xfrm>
                <a:off x="-2269166" y="4044537"/>
                <a:ext cx="2408" cy="2459"/>
              </a:xfrm>
              <a:custGeom>
                <a:avLst/>
                <a:gdLst/>
                <a:ahLst/>
                <a:cxnLst>
                  <a:cxn ang="0">
                    <a:pos x="2" y="0"/>
                  </a:cxn>
                  <a:cxn ang="0">
                    <a:pos x="0" y="0"/>
                  </a:cxn>
                  <a:cxn ang="0">
                    <a:pos x="0" y="0"/>
                  </a:cxn>
                  <a:cxn ang="0">
                    <a:pos x="2" y="0"/>
                  </a:cxn>
                  <a:cxn ang="0">
                    <a:pos x="2" y="0"/>
                  </a:cxn>
                  <a:cxn ang="0">
                    <a:pos x="2" y="0"/>
                  </a:cxn>
                </a:cxnLst>
                <a:rect l="0" t="0" r="r" b="b"/>
                <a:pathLst>
                  <a:path w="2">
                    <a:moveTo>
                      <a:pt x="2" y="0"/>
                    </a:moveTo>
                    <a:lnTo>
                      <a:pt x="0" y="0"/>
                    </a:lnTo>
                    <a:lnTo>
                      <a:pt x="0" y="0"/>
                    </a:lnTo>
                    <a:lnTo>
                      <a:pt x="2" y="0"/>
                    </a:lnTo>
                    <a:lnTo>
                      <a:pt x="2" y="0"/>
                    </a:lnTo>
                    <a:lnTo>
                      <a:pt x="2"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127" name="Freeform 270"/>
              <p:cNvSpPr>
                <a:spLocks/>
              </p:cNvSpPr>
              <p:nvPr/>
            </p:nvSpPr>
            <p:spPr bwMode="auto">
              <a:xfrm>
                <a:off x="-1301505" y="3146713"/>
                <a:ext cx="7222" cy="2461"/>
              </a:xfrm>
              <a:custGeom>
                <a:avLst/>
                <a:gdLst/>
                <a:ahLst/>
                <a:cxnLst>
                  <a:cxn ang="0">
                    <a:pos x="1" y="0"/>
                  </a:cxn>
                  <a:cxn ang="0">
                    <a:pos x="0" y="0"/>
                  </a:cxn>
                  <a:cxn ang="0">
                    <a:pos x="0" y="1"/>
                  </a:cxn>
                  <a:cxn ang="0">
                    <a:pos x="1" y="1"/>
                  </a:cxn>
                  <a:cxn ang="0">
                    <a:pos x="1" y="1"/>
                  </a:cxn>
                  <a:cxn ang="0">
                    <a:pos x="2" y="1"/>
                  </a:cxn>
                  <a:cxn ang="0">
                    <a:pos x="1" y="0"/>
                  </a:cxn>
                </a:cxnLst>
                <a:rect l="0" t="0" r="r" b="b"/>
                <a:pathLst>
                  <a:path w="2" h="1">
                    <a:moveTo>
                      <a:pt x="1" y="0"/>
                    </a:moveTo>
                    <a:cubicBezTo>
                      <a:pt x="0" y="0"/>
                      <a:pt x="0" y="0"/>
                      <a:pt x="0" y="0"/>
                    </a:cubicBezTo>
                    <a:cubicBezTo>
                      <a:pt x="0" y="1"/>
                      <a:pt x="0" y="1"/>
                      <a:pt x="0" y="1"/>
                    </a:cubicBezTo>
                    <a:cubicBezTo>
                      <a:pt x="1" y="1"/>
                      <a:pt x="1" y="1"/>
                      <a:pt x="1" y="1"/>
                    </a:cubicBezTo>
                    <a:cubicBezTo>
                      <a:pt x="1" y="1"/>
                      <a:pt x="1" y="1"/>
                      <a:pt x="1" y="1"/>
                    </a:cubicBezTo>
                    <a:cubicBezTo>
                      <a:pt x="2" y="1"/>
                      <a:pt x="2" y="1"/>
                      <a:pt x="2" y="1"/>
                    </a:cubicBezTo>
                    <a:cubicBezTo>
                      <a:pt x="1" y="1"/>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8" name="Freeform 271"/>
              <p:cNvSpPr>
                <a:spLocks/>
              </p:cNvSpPr>
              <p:nvPr/>
            </p:nvSpPr>
            <p:spPr bwMode="auto">
              <a:xfrm>
                <a:off x="-4139495" y="3892030"/>
                <a:ext cx="9628" cy="2459"/>
              </a:xfrm>
              <a:custGeom>
                <a:avLst/>
                <a:gdLst/>
                <a:ahLst/>
                <a:cxnLst>
                  <a:cxn ang="0">
                    <a:pos x="2" y="0"/>
                  </a:cxn>
                  <a:cxn ang="0">
                    <a:pos x="0" y="1"/>
                  </a:cxn>
                  <a:cxn ang="0">
                    <a:pos x="2" y="1"/>
                  </a:cxn>
                  <a:cxn ang="0">
                    <a:pos x="2" y="0"/>
                  </a:cxn>
                  <a:cxn ang="0">
                    <a:pos x="2" y="0"/>
                  </a:cxn>
                </a:cxnLst>
                <a:rect l="0" t="0" r="r" b="b"/>
                <a:pathLst>
                  <a:path w="2" h="1">
                    <a:moveTo>
                      <a:pt x="2" y="0"/>
                    </a:moveTo>
                    <a:cubicBezTo>
                      <a:pt x="0" y="1"/>
                      <a:pt x="0" y="1"/>
                      <a:pt x="0" y="1"/>
                    </a:cubicBezTo>
                    <a:cubicBezTo>
                      <a:pt x="2" y="1"/>
                      <a:pt x="2" y="1"/>
                      <a:pt x="2" y="1"/>
                    </a:cubicBezTo>
                    <a:cubicBezTo>
                      <a:pt x="2" y="0"/>
                      <a:pt x="2" y="0"/>
                      <a:pt x="2" y="0"/>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9" name="Freeform 272"/>
              <p:cNvSpPr>
                <a:spLocks/>
              </p:cNvSpPr>
              <p:nvPr/>
            </p:nvSpPr>
            <p:spPr bwMode="auto">
              <a:xfrm>
                <a:off x="-5075864" y="4002720"/>
                <a:ext cx="2408" cy="2461"/>
              </a:xfrm>
              <a:custGeom>
                <a:avLst/>
                <a:gdLst/>
                <a:ahLst/>
                <a:cxnLst>
                  <a:cxn ang="0">
                    <a:pos x="2" y="0"/>
                  </a:cxn>
                  <a:cxn ang="0">
                    <a:pos x="0" y="0"/>
                  </a:cxn>
                  <a:cxn ang="0">
                    <a:pos x="0" y="0"/>
                  </a:cxn>
                  <a:cxn ang="0">
                    <a:pos x="2" y="0"/>
                  </a:cxn>
                  <a:cxn ang="0">
                    <a:pos x="2" y="0"/>
                  </a:cxn>
                  <a:cxn ang="0">
                    <a:pos x="2" y="0"/>
                  </a:cxn>
                </a:cxnLst>
                <a:rect l="0" t="0" r="r" b="b"/>
                <a:pathLst>
                  <a:path w="2">
                    <a:moveTo>
                      <a:pt x="2" y="0"/>
                    </a:moveTo>
                    <a:lnTo>
                      <a:pt x="0" y="0"/>
                    </a:lnTo>
                    <a:lnTo>
                      <a:pt x="0" y="0"/>
                    </a:lnTo>
                    <a:lnTo>
                      <a:pt x="2" y="0"/>
                    </a:lnTo>
                    <a:lnTo>
                      <a:pt x="2" y="0"/>
                    </a:lnTo>
                    <a:lnTo>
                      <a:pt x="2"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130" name="Freeform 273"/>
              <p:cNvSpPr>
                <a:spLocks/>
              </p:cNvSpPr>
              <p:nvPr/>
            </p:nvSpPr>
            <p:spPr bwMode="auto">
              <a:xfrm>
                <a:off x="-4529448" y="2785124"/>
                <a:ext cx="7221" cy="2459"/>
              </a:xfrm>
              <a:custGeom>
                <a:avLst/>
                <a:gdLst/>
                <a:ahLst/>
                <a:cxnLst>
                  <a:cxn ang="0">
                    <a:pos x="0" y="0"/>
                  </a:cxn>
                  <a:cxn ang="0">
                    <a:pos x="1" y="0"/>
                  </a:cxn>
                  <a:cxn ang="0">
                    <a:pos x="2" y="0"/>
                  </a:cxn>
                  <a:cxn ang="0">
                    <a:pos x="2" y="1"/>
                  </a:cxn>
                  <a:cxn ang="0">
                    <a:pos x="2" y="0"/>
                  </a:cxn>
                  <a:cxn ang="0">
                    <a:pos x="2" y="0"/>
                  </a:cxn>
                  <a:cxn ang="0">
                    <a:pos x="0" y="0"/>
                  </a:cxn>
                </a:cxnLst>
                <a:rect l="0" t="0" r="r" b="b"/>
                <a:pathLst>
                  <a:path w="2" h="1">
                    <a:moveTo>
                      <a:pt x="0" y="0"/>
                    </a:moveTo>
                    <a:cubicBezTo>
                      <a:pt x="1" y="0"/>
                      <a:pt x="1" y="0"/>
                      <a:pt x="1" y="0"/>
                    </a:cubicBezTo>
                    <a:cubicBezTo>
                      <a:pt x="2" y="0"/>
                      <a:pt x="2" y="0"/>
                      <a:pt x="2" y="0"/>
                    </a:cubicBezTo>
                    <a:cubicBezTo>
                      <a:pt x="2" y="1"/>
                      <a:pt x="2" y="1"/>
                      <a:pt x="2" y="1"/>
                    </a:cubicBezTo>
                    <a:cubicBezTo>
                      <a:pt x="2" y="0"/>
                      <a:pt x="2" y="0"/>
                      <a:pt x="2" y="0"/>
                    </a:cubicBezTo>
                    <a:cubicBezTo>
                      <a:pt x="2" y="0"/>
                      <a:pt x="2" y="0"/>
                      <a:pt x="2" y="0"/>
                    </a:cubicBezTo>
                    <a:cubicBezTo>
                      <a:pt x="0" y="0"/>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1" name="Freeform 274"/>
              <p:cNvSpPr>
                <a:spLocks/>
              </p:cNvSpPr>
              <p:nvPr/>
            </p:nvSpPr>
            <p:spPr bwMode="auto">
              <a:xfrm>
                <a:off x="-4524634" y="2785124"/>
                <a:ext cx="2406" cy="2459"/>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2" name="Freeform 275"/>
              <p:cNvSpPr>
                <a:spLocks/>
              </p:cNvSpPr>
              <p:nvPr/>
            </p:nvSpPr>
            <p:spPr bwMode="auto">
              <a:xfrm>
                <a:off x="-4341693" y="2785124"/>
                <a:ext cx="4814" cy="2459"/>
              </a:xfrm>
              <a:custGeom>
                <a:avLst/>
                <a:gdLst/>
                <a:ahLst/>
                <a:cxnLst>
                  <a:cxn ang="0">
                    <a:pos x="0" y="0"/>
                  </a:cxn>
                  <a:cxn ang="0">
                    <a:pos x="0" y="1"/>
                  </a:cxn>
                  <a:cxn ang="0">
                    <a:pos x="1" y="0"/>
                  </a:cxn>
                  <a:cxn ang="0">
                    <a:pos x="1" y="0"/>
                  </a:cxn>
                  <a:cxn ang="0">
                    <a:pos x="0" y="0"/>
                  </a:cxn>
                </a:cxnLst>
                <a:rect l="0" t="0" r="r" b="b"/>
                <a:pathLst>
                  <a:path w="1" h="1">
                    <a:moveTo>
                      <a:pt x="0" y="0"/>
                    </a:moveTo>
                    <a:cubicBezTo>
                      <a:pt x="0" y="1"/>
                      <a:pt x="0" y="1"/>
                      <a:pt x="0" y="1"/>
                    </a:cubicBezTo>
                    <a:cubicBezTo>
                      <a:pt x="1" y="0"/>
                      <a:pt x="1" y="0"/>
                      <a:pt x="1" y="0"/>
                    </a:cubicBezTo>
                    <a:cubicBezTo>
                      <a:pt x="1" y="0"/>
                      <a:pt x="1" y="0"/>
                      <a:pt x="1" y="0"/>
                    </a:cubicBezTo>
                    <a:cubicBezTo>
                      <a:pt x="0" y="0"/>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3" name="Freeform 276"/>
              <p:cNvSpPr>
                <a:spLocks noEditPoints="1"/>
              </p:cNvSpPr>
              <p:nvPr/>
            </p:nvSpPr>
            <p:spPr bwMode="auto">
              <a:xfrm>
                <a:off x="-6036303" y="3149173"/>
                <a:ext cx="1660911" cy="2459"/>
              </a:xfrm>
              <a:custGeom>
                <a:avLst/>
                <a:gdLst/>
                <a:ahLst/>
                <a:cxnLst>
                  <a:cxn ang="0">
                    <a:pos x="2" y="0"/>
                  </a:cxn>
                  <a:cxn ang="0">
                    <a:pos x="0" y="0"/>
                  </a:cxn>
                  <a:cxn ang="0">
                    <a:pos x="0" y="1"/>
                  </a:cxn>
                  <a:cxn ang="0">
                    <a:pos x="1" y="1"/>
                  </a:cxn>
                  <a:cxn ang="0">
                    <a:pos x="1" y="0"/>
                  </a:cxn>
                  <a:cxn ang="0">
                    <a:pos x="2" y="0"/>
                  </a:cxn>
                  <a:cxn ang="0">
                    <a:pos x="442" y="0"/>
                  </a:cxn>
                  <a:cxn ang="0">
                    <a:pos x="442" y="0"/>
                  </a:cxn>
                  <a:cxn ang="0">
                    <a:pos x="442" y="1"/>
                  </a:cxn>
                  <a:cxn ang="0">
                    <a:pos x="442" y="1"/>
                  </a:cxn>
                  <a:cxn ang="0">
                    <a:pos x="442" y="0"/>
                  </a:cxn>
                </a:cxnLst>
                <a:rect l="0" t="0" r="r" b="b"/>
                <a:pathLst>
                  <a:path w="442" h="1">
                    <a:moveTo>
                      <a:pt x="2" y="0"/>
                    </a:moveTo>
                    <a:cubicBezTo>
                      <a:pt x="0" y="0"/>
                      <a:pt x="0" y="0"/>
                      <a:pt x="0" y="0"/>
                    </a:cubicBezTo>
                    <a:cubicBezTo>
                      <a:pt x="0" y="1"/>
                      <a:pt x="0" y="1"/>
                      <a:pt x="0" y="1"/>
                    </a:cubicBezTo>
                    <a:cubicBezTo>
                      <a:pt x="1" y="1"/>
                      <a:pt x="1" y="1"/>
                      <a:pt x="1" y="1"/>
                    </a:cubicBezTo>
                    <a:cubicBezTo>
                      <a:pt x="1" y="0"/>
                      <a:pt x="1" y="0"/>
                      <a:pt x="1" y="0"/>
                    </a:cubicBezTo>
                    <a:cubicBezTo>
                      <a:pt x="2" y="0"/>
                      <a:pt x="2" y="0"/>
                      <a:pt x="2" y="0"/>
                    </a:cubicBezTo>
                    <a:moveTo>
                      <a:pt x="442" y="0"/>
                    </a:moveTo>
                    <a:cubicBezTo>
                      <a:pt x="442" y="0"/>
                      <a:pt x="442" y="0"/>
                      <a:pt x="442" y="0"/>
                    </a:cubicBezTo>
                    <a:cubicBezTo>
                      <a:pt x="442" y="0"/>
                      <a:pt x="442" y="0"/>
                      <a:pt x="442" y="1"/>
                    </a:cubicBezTo>
                    <a:cubicBezTo>
                      <a:pt x="442" y="1"/>
                      <a:pt x="442" y="1"/>
                      <a:pt x="442" y="1"/>
                    </a:cubicBezTo>
                    <a:cubicBezTo>
                      <a:pt x="442" y="0"/>
                      <a:pt x="442" y="0"/>
                      <a:pt x="44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4" name="Freeform 277"/>
              <p:cNvSpPr>
                <a:spLocks/>
              </p:cNvSpPr>
              <p:nvPr/>
            </p:nvSpPr>
            <p:spPr bwMode="auto">
              <a:xfrm>
                <a:off x="-1303911" y="3149173"/>
                <a:ext cx="7221" cy="2459"/>
              </a:xfrm>
              <a:custGeom>
                <a:avLst/>
                <a:gdLst/>
                <a:ahLst/>
                <a:cxnLst>
                  <a:cxn ang="0">
                    <a:pos x="1" y="0"/>
                  </a:cxn>
                  <a:cxn ang="0">
                    <a:pos x="0" y="0"/>
                  </a:cxn>
                  <a:cxn ang="0">
                    <a:pos x="1" y="1"/>
                  </a:cxn>
                  <a:cxn ang="0">
                    <a:pos x="2" y="1"/>
                  </a:cxn>
                  <a:cxn ang="0">
                    <a:pos x="2" y="0"/>
                  </a:cxn>
                  <a:cxn ang="0">
                    <a:pos x="2" y="0"/>
                  </a:cxn>
                  <a:cxn ang="0">
                    <a:pos x="1" y="0"/>
                  </a:cxn>
                </a:cxnLst>
                <a:rect l="0" t="0" r="r" b="b"/>
                <a:pathLst>
                  <a:path w="2" h="1">
                    <a:moveTo>
                      <a:pt x="1" y="0"/>
                    </a:moveTo>
                    <a:cubicBezTo>
                      <a:pt x="0" y="0"/>
                      <a:pt x="0" y="0"/>
                      <a:pt x="0" y="0"/>
                    </a:cubicBezTo>
                    <a:cubicBezTo>
                      <a:pt x="1" y="1"/>
                      <a:pt x="1" y="1"/>
                      <a:pt x="1" y="1"/>
                    </a:cubicBezTo>
                    <a:cubicBezTo>
                      <a:pt x="2" y="1"/>
                      <a:pt x="2" y="1"/>
                      <a:pt x="2" y="1"/>
                    </a:cubicBezTo>
                    <a:cubicBezTo>
                      <a:pt x="2" y="0"/>
                      <a:pt x="2" y="0"/>
                      <a:pt x="2" y="0"/>
                    </a:cubicBezTo>
                    <a:cubicBezTo>
                      <a:pt x="2" y="0"/>
                      <a:pt x="2" y="0"/>
                      <a:pt x="2" y="0"/>
                    </a:cubicBezTo>
                    <a:cubicBezTo>
                      <a:pt x="2" y="0"/>
                      <a:pt x="2"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5" name="Freeform 278"/>
              <p:cNvSpPr>
                <a:spLocks/>
              </p:cNvSpPr>
              <p:nvPr/>
            </p:nvSpPr>
            <p:spPr bwMode="auto">
              <a:xfrm>
                <a:off x="-1301505" y="3149173"/>
                <a:ext cx="4814" cy="2459"/>
              </a:xfrm>
              <a:custGeom>
                <a:avLst/>
                <a:gdLst/>
                <a:ahLst/>
                <a:cxnLst>
                  <a:cxn ang="0">
                    <a:pos x="1" y="0"/>
                  </a:cxn>
                  <a:cxn ang="0">
                    <a:pos x="0" y="0"/>
                  </a:cxn>
                  <a:cxn ang="0">
                    <a:pos x="1" y="0"/>
                  </a:cxn>
                  <a:cxn ang="0">
                    <a:pos x="1" y="0"/>
                  </a:cxn>
                  <a:cxn ang="0">
                    <a:pos x="1" y="0"/>
                  </a:cxn>
                </a:cxnLst>
                <a:rect l="0" t="0" r="r" b="b"/>
                <a:pathLst>
                  <a:path w="1">
                    <a:moveTo>
                      <a:pt x="1" y="0"/>
                    </a:moveTo>
                    <a:cubicBezTo>
                      <a:pt x="0" y="0"/>
                      <a:pt x="0" y="0"/>
                      <a:pt x="0" y="0"/>
                    </a:cubicBezTo>
                    <a:cubicBezTo>
                      <a:pt x="1" y="0"/>
                      <a:pt x="1" y="0"/>
                      <a:pt x="1" y="0"/>
                    </a:cubicBezTo>
                    <a:cubicBezTo>
                      <a:pt x="1" y="0"/>
                      <a:pt x="1" y="0"/>
                      <a:pt x="1" y="0"/>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6" name="Freeform 279"/>
              <p:cNvSpPr>
                <a:spLocks/>
              </p:cNvSpPr>
              <p:nvPr/>
            </p:nvSpPr>
            <p:spPr bwMode="auto">
              <a:xfrm>
                <a:off x="-3872306" y="3149173"/>
                <a:ext cx="4814" cy="2459"/>
              </a:xfrm>
              <a:custGeom>
                <a:avLst/>
                <a:gdLst/>
                <a:ahLst/>
                <a:cxnLst>
                  <a:cxn ang="0">
                    <a:pos x="1" y="0"/>
                  </a:cxn>
                  <a:cxn ang="0">
                    <a:pos x="0" y="0"/>
                  </a:cxn>
                  <a:cxn ang="0">
                    <a:pos x="0" y="1"/>
                  </a:cxn>
                  <a:cxn ang="0">
                    <a:pos x="1" y="1"/>
                  </a:cxn>
                  <a:cxn ang="0">
                    <a:pos x="1" y="0"/>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7" name="Freeform 280"/>
              <p:cNvSpPr>
                <a:spLocks/>
              </p:cNvSpPr>
              <p:nvPr/>
            </p:nvSpPr>
            <p:spPr bwMode="auto">
              <a:xfrm>
                <a:off x="-5675236" y="2593261"/>
                <a:ext cx="1612768" cy="2508986"/>
              </a:xfrm>
              <a:custGeom>
                <a:avLst/>
                <a:gdLst/>
                <a:ahLst/>
                <a:cxnLst>
                  <a:cxn ang="0">
                    <a:pos x="104" y="6"/>
                  </a:cxn>
                  <a:cxn ang="0">
                    <a:pos x="177" y="34"/>
                  </a:cxn>
                  <a:cxn ang="0">
                    <a:pos x="216" y="87"/>
                  </a:cxn>
                  <a:cxn ang="0">
                    <a:pos x="211" y="41"/>
                  </a:cxn>
                  <a:cxn ang="0">
                    <a:pos x="238" y="57"/>
                  </a:cxn>
                  <a:cxn ang="0">
                    <a:pos x="242" y="47"/>
                  </a:cxn>
                  <a:cxn ang="0">
                    <a:pos x="276" y="86"/>
                  </a:cxn>
                  <a:cxn ang="0">
                    <a:pos x="257" y="108"/>
                  </a:cxn>
                  <a:cxn ang="0">
                    <a:pos x="269" y="119"/>
                  </a:cxn>
                  <a:cxn ang="0">
                    <a:pos x="236" y="155"/>
                  </a:cxn>
                  <a:cxn ang="0">
                    <a:pos x="229" y="230"/>
                  </a:cxn>
                  <a:cxn ang="0">
                    <a:pos x="230" y="230"/>
                  </a:cxn>
                  <a:cxn ang="0">
                    <a:pos x="225" y="221"/>
                  </a:cxn>
                  <a:cxn ang="0">
                    <a:pos x="177" y="269"/>
                  </a:cxn>
                  <a:cxn ang="0">
                    <a:pos x="201" y="277"/>
                  </a:cxn>
                  <a:cxn ang="0">
                    <a:pos x="215" y="282"/>
                  </a:cxn>
                  <a:cxn ang="0">
                    <a:pos x="225" y="313"/>
                  </a:cxn>
                  <a:cxn ang="0">
                    <a:pos x="319" y="323"/>
                  </a:cxn>
                  <a:cxn ang="0">
                    <a:pos x="378" y="381"/>
                  </a:cxn>
                  <a:cxn ang="0">
                    <a:pos x="301" y="662"/>
                  </a:cxn>
                  <a:cxn ang="0">
                    <a:pos x="303" y="663"/>
                  </a:cxn>
                  <a:cxn ang="0">
                    <a:pos x="303" y="663"/>
                  </a:cxn>
                  <a:cxn ang="0">
                    <a:pos x="250" y="346"/>
                  </a:cxn>
                  <a:cxn ang="0">
                    <a:pos x="203" y="293"/>
                  </a:cxn>
                  <a:cxn ang="0">
                    <a:pos x="112" y="200"/>
                  </a:cxn>
                  <a:cxn ang="0">
                    <a:pos x="118" y="241"/>
                  </a:cxn>
                  <a:cxn ang="0">
                    <a:pos x="117" y="239"/>
                  </a:cxn>
                  <a:cxn ang="0">
                    <a:pos x="120" y="239"/>
                  </a:cxn>
                  <a:cxn ang="0">
                    <a:pos x="63" y="48"/>
                  </a:cxn>
                  <a:cxn ang="0">
                    <a:pos x="3" y="64"/>
                  </a:cxn>
                  <a:cxn ang="0">
                    <a:pos x="5" y="65"/>
                  </a:cxn>
                  <a:cxn ang="0">
                    <a:pos x="9" y="43"/>
                  </a:cxn>
                  <a:cxn ang="0">
                    <a:pos x="6" y="35"/>
                  </a:cxn>
                  <a:cxn ang="0">
                    <a:pos x="0" y="65"/>
                  </a:cxn>
                  <a:cxn ang="0">
                    <a:pos x="66" y="52"/>
                  </a:cxn>
                  <a:cxn ang="0">
                    <a:pos x="117" y="243"/>
                  </a:cxn>
                  <a:cxn ang="0">
                    <a:pos x="110" y="201"/>
                  </a:cxn>
                  <a:cxn ang="0">
                    <a:pos x="109" y="201"/>
                  </a:cxn>
                  <a:cxn ang="0">
                    <a:pos x="129" y="238"/>
                  </a:cxn>
                  <a:cxn ang="0">
                    <a:pos x="218" y="323"/>
                  </a:cxn>
                  <a:cxn ang="0">
                    <a:pos x="237" y="397"/>
                  </a:cxn>
                  <a:cxn ang="0">
                    <a:pos x="306" y="662"/>
                  </a:cxn>
                  <a:cxn ang="0">
                    <a:pos x="378" y="377"/>
                  </a:cxn>
                  <a:cxn ang="0">
                    <a:pos x="320" y="319"/>
                  </a:cxn>
                  <a:cxn ang="0">
                    <a:pos x="229" y="311"/>
                  </a:cxn>
                  <a:cxn ang="0">
                    <a:pos x="211" y="280"/>
                  </a:cxn>
                  <a:cxn ang="0">
                    <a:pos x="192" y="260"/>
                  </a:cxn>
                  <a:cxn ang="0">
                    <a:pos x="216" y="212"/>
                  </a:cxn>
                  <a:cxn ang="0">
                    <a:pos x="233" y="219"/>
                  </a:cxn>
                  <a:cxn ang="0">
                    <a:pos x="261" y="123"/>
                  </a:cxn>
                  <a:cxn ang="0">
                    <a:pos x="254" y="105"/>
                  </a:cxn>
                  <a:cxn ang="0">
                    <a:pos x="255" y="106"/>
                  </a:cxn>
                  <a:cxn ang="0">
                    <a:pos x="242" y="43"/>
                  </a:cxn>
                  <a:cxn ang="0">
                    <a:pos x="207" y="44"/>
                  </a:cxn>
                  <a:cxn ang="0">
                    <a:pos x="213" y="88"/>
                  </a:cxn>
                  <a:cxn ang="0">
                    <a:pos x="214" y="89"/>
                  </a:cxn>
                  <a:cxn ang="0">
                    <a:pos x="177" y="47"/>
                  </a:cxn>
                  <a:cxn ang="0">
                    <a:pos x="108" y="1"/>
                  </a:cxn>
                  <a:cxn ang="0">
                    <a:pos x="38" y="6"/>
                  </a:cxn>
                </a:cxnLst>
                <a:rect l="0" t="0" r="r" b="b"/>
                <a:pathLst>
                  <a:path w="429" h="667">
                    <a:moveTo>
                      <a:pt x="38" y="6"/>
                    </a:moveTo>
                    <a:cubicBezTo>
                      <a:pt x="40" y="7"/>
                      <a:pt x="40" y="7"/>
                      <a:pt x="40" y="7"/>
                    </a:cubicBezTo>
                    <a:cubicBezTo>
                      <a:pt x="40" y="7"/>
                      <a:pt x="42" y="6"/>
                      <a:pt x="43" y="5"/>
                    </a:cubicBezTo>
                    <a:cubicBezTo>
                      <a:pt x="45" y="4"/>
                      <a:pt x="46" y="4"/>
                      <a:pt x="47" y="4"/>
                    </a:cubicBezTo>
                    <a:cubicBezTo>
                      <a:pt x="72" y="4"/>
                      <a:pt x="72" y="4"/>
                      <a:pt x="72" y="4"/>
                    </a:cubicBezTo>
                    <a:cubicBezTo>
                      <a:pt x="73" y="4"/>
                      <a:pt x="75" y="4"/>
                      <a:pt x="76" y="5"/>
                    </a:cubicBezTo>
                    <a:cubicBezTo>
                      <a:pt x="78" y="5"/>
                      <a:pt x="79" y="6"/>
                      <a:pt x="80" y="7"/>
                    </a:cubicBezTo>
                    <a:cubicBezTo>
                      <a:pt x="86" y="10"/>
                      <a:pt x="86" y="10"/>
                      <a:pt x="86" y="10"/>
                    </a:cubicBezTo>
                    <a:cubicBezTo>
                      <a:pt x="87" y="11"/>
                      <a:pt x="89" y="12"/>
                      <a:pt x="91" y="12"/>
                    </a:cubicBezTo>
                    <a:cubicBezTo>
                      <a:pt x="93" y="12"/>
                      <a:pt x="95" y="11"/>
                      <a:pt x="97" y="10"/>
                    </a:cubicBezTo>
                    <a:cubicBezTo>
                      <a:pt x="100" y="8"/>
                      <a:pt x="100" y="8"/>
                      <a:pt x="100" y="8"/>
                    </a:cubicBezTo>
                    <a:cubicBezTo>
                      <a:pt x="101" y="7"/>
                      <a:pt x="103" y="6"/>
                      <a:pt x="104" y="6"/>
                    </a:cubicBezTo>
                    <a:cubicBezTo>
                      <a:pt x="106" y="5"/>
                      <a:pt x="107" y="5"/>
                      <a:pt x="108" y="5"/>
                    </a:cubicBezTo>
                    <a:cubicBezTo>
                      <a:pt x="116" y="5"/>
                      <a:pt x="116" y="5"/>
                      <a:pt x="116" y="5"/>
                    </a:cubicBezTo>
                    <a:cubicBezTo>
                      <a:pt x="117" y="5"/>
                      <a:pt x="119" y="5"/>
                      <a:pt x="120" y="6"/>
                    </a:cubicBezTo>
                    <a:cubicBezTo>
                      <a:pt x="122" y="7"/>
                      <a:pt x="123" y="8"/>
                      <a:pt x="124" y="8"/>
                    </a:cubicBezTo>
                    <a:cubicBezTo>
                      <a:pt x="132" y="16"/>
                      <a:pt x="132" y="16"/>
                      <a:pt x="132" y="16"/>
                    </a:cubicBezTo>
                    <a:cubicBezTo>
                      <a:pt x="133" y="17"/>
                      <a:pt x="135" y="18"/>
                      <a:pt x="137" y="18"/>
                    </a:cubicBezTo>
                    <a:cubicBezTo>
                      <a:pt x="139" y="18"/>
                      <a:pt x="141" y="17"/>
                      <a:pt x="143" y="15"/>
                    </a:cubicBezTo>
                    <a:cubicBezTo>
                      <a:pt x="144" y="14"/>
                      <a:pt x="145" y="13"/>
                      <a:pt x="147" y="13"/>
                    </a:cubicBezTo>
                    <a:cubicBezTo>
                      <a:pt x="148" y="13"/>
                      <a:pt x="148" y="13"/>
                      <a:pt x="148" y="13"/>
                    </a:cubicBezTo>
                    <a:cubicBezTo>
                      <a:pt x="175" y="28"/>
                      <a:pt x="175" y="28"/>
                      <a:pt x="175" y="28"/>
                    </a:cubicBezTo>
                    <a:cubicBezTo>
                      <a:pt x="176" y="29"/>
                      <a:pt x="177" y="30"/>
                      <a:pt x="177" y="32"/>
                    </a:cubicBezTo>
                    <a:cubicBezTo>
                      <a:pt x="177" y="33"/>
                      <a:pt x="177" y="34"/>
                      <a:pt x="177" y="34"/>
                    </a:cubicBezTo>
                    <a:cubicBezTo>
                      <a:pt x="173" y="46"/>
                      <a:pt x="173" y="46"/>
                      <a:pt x="173" y="46"/>
                    </a:cubicBezTo>
                    <a:cubicBezTo>
                      <a:pt x="172" y="47"/>
                      <a:pt x="172" y="48"/>
                      <a:pt x="172" y="49"/>
                    </a:cubicBezTo>
                    <a:cubicBezTo>
                      <a:pt x="172" y="53"/>
                      <a:pt x="173" y="56"/>
                      <a:pt x="176" y="57"/>
                    </a:cubicBezTo>
                    <a:cubicBezTo>
                      <a:pt x="198" y="72"/>
                      <a:pt x="198" y="72"/>
                      <a:pt x="198" y="72"/>
                    </a:cubicBezTo>
                    <a:cubicBezTo>
                      <a:pt x="200" y="73"/>
                      <a:pt x="203" y="77"/>
                      <a:pt x="204" y="79"/>
                    </a:cubicBezTo>
                    <a:cubicBezTo>
                      <a:pt x="210" y="90"/>
                      <a:pt x="210" y="90"/>
                      <a:pt x="210" y="90"/>
                    </a:cubicBezTo>
                    <a:cubicBezTo>
                      <a:pt x="210" y="90"/>
                      <a:pt x="210" y="91"/>
                      <a:pt x="211" y="91"/>
                    </a:cubicBezTo>
                    <a:cubicBezTo>
                      <a:pt x="211" y="92"/>
                      <a:pt x="211" y="92"/>
                      <a:pt x="212" y="92"/>
                    </a:cubicBezTo>
                    <a:cubicBezTo>
                      <a:pt x="213" y="93"/>
                      <a:pt x="213" y="93"/>
                      <a:pt x="213" y="93"/>
                    </a:cubicBezTo>
                    <a:cubicBezTo>
                      <a:pt x="214" y="93"/>
                      <a:pt x="215" y="92"/>
                      <a:pt x="215" y="92"/>
                    </a:cubicBezTo>
                    <a:cubicBezTo>
                      <a:pt x="216" y="91"/>
                      <a:pt x="216" y="90"/>
                      <a:pt x="216" y="90"/>
                    </a:cubicBezTo>
                    <a:cubicBezTo>
                      <a:pt x="216" y="89"/>
                      <a:pt x="216" y="88"/>
                      <a:pt x="216" y="87"/>
                    </a:cubicBezTo>
                    <a:cubicBezTo>
                      <a:pt x="216" y="70"/>
                      <a:pt x="216" y="70"/>
                      <a:pt x="216" y="70"/>
                    </a:cubicBezTo>
                    <a:cubicBezTo>
                      <a:pt x="216" y="66"/>
                      <a:pt x="216" y="60"/>
                      <a:pt x="215" y="56"/>
                    </a:cubicBezTo>
                    <a:cubicBezTo>
                      <a:pt x="212" y="43"/>
                      <a:pt x="212" y="43"/>
                      <a:pt x="212" y="43"/>
                    </a:cubicBezTo>
                    <a:cubicBezTo>
                      <a:pt x="211" y="43"/>
                      <a:pt x="211" y="42"/>
                      <a:pt x="211" y="42"/>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2"/>
                      <a:pt x="211" y="42"/>
                      <a:pt x="211" y="42"/>
                    </a:cubicBezTo>
                    <a:cubicBezTo>
                      <a:pt x="211" y="41"/>
                      <a:pt x="211" y="41"/>
                      <a:pt x="211" y="41"/>
                    </a:cubicBezTo>
                    <a:cubicBezTo>
                      <a:pt x="211" y="41"/>
                      <a:pt x="211" y="41"/>
                      <a:pt x="211" y="41"/>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35" y="56"/>
                      <a:pt x="235" y="56"/>
                      <a:pt x="235" y="56"/>
                    </a:cubicBezTo>
                    <a:cubicBezTo>
                      <a:pt x="236" y="57"/>
                      <a:pt x="237" y="57"/>
                      <a:pt x="238" y="57"/>
                    </a:cubicBezTo>
                    <a:cubicBezTo>
                      <a:pt x="239" y="57"/>
                      <a:pt x="241" y="56"/>
                      <a:pt x="241" y="55"/>
                    </a:cubicBezTo>
                    <a:cubicBezTo>
                      <a:pt x="242" y="54"/>
                      <a:pt x="243" y="52"/>
                      <a:pt x="243" y="51"/>
                    </a:cubicBezTo>
                    <a:cubicBezTo>
                      <a:pt x="243" y="49"/>
                      <a:pt x="243" y="49"/>
                      <a:pt x="243" y="49"/>
                    </a:cubicBezTo>
                    <a:cubicBezTo>
                      <a:pt x="243" y="48"/>
                      <a:pt x="243" y="47"/>
                      <a:pt x="243" y="47"/>
                    </a:cubicBezTo>
                    <a:cubicBezTo>
                      <a:pt x="243" y="47"/>
                      <a:pt x="243" y="47"/>
                      <a:pt x="243" y="47"/>
                    </a:cubicBezTo>
                    <a:cubicBezTo>
                      <a:pt x="243" y="47"/>
                      <a:pt x="243" y="47"/>
                      <a:pt x="243" y="47"/>
                    </a:cubicBezTo>
                    <a:cubicBezTo>
                      <a:pt x="243" y="47"/>
                      <a:pt x="243" y="47"/>
                      <a:pt x="243" y="47"/>
                    </a:cubicBezTo>
                    <a:cubicBezTo>
                      <a:pt x="243" y="47"/>
                      <a:pt x="243" y="47"/>
                      <a:pt x="243" y="47"/>
                    </a:cubicBezTo>
                    <a:cubicBezTo>
                      <a:pt x="243" y="47"/>
                      <a:pt x="243" y="47"/>
                      <a:pt x="243" y="47"/>
                    </a:cubicBezTo>
                    <a:cubicBezTo>
                      <a:pt x="243" y="47"/>
                      <a:pt x="243" y="47"/>
                      <a:pt x="243" y="47"/>
                    </a:cubicBezTo>
                    <a:cubicBezTo>
                      <a:pt x="242" y="46"/>
                      <a:pt x="242" y="46"/>
                      <a:pt x="242" y="46"/>
                    </a:cubicBezTo>
                    <a:cubicBezTo>
                      <a:pt x="242" y="47"/>
                      <a:pt x="242" y="47"/>
                      <a:pt x="242" y="47"/>
                    </a:cubicBezTo>
                    <a:cubicBezTo>
                      <a:pt x="243" y="47"/>
                      <a:pt x="243" y="47"/>
                      <a:pt x="243" y="47"/>
                    </a:cubicBezTo>
                    <a:cubicBezTo>
                      <a:pt x="242" y="46"/>
                      <a:pt x="242" y="46"/>
                      <a:pt x="242" y="46"/>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3" y="48"/>
                      <a:pt x="243" y="48"/>
                      <a:pt x="243" y="48"/>
                    </a:cubicBezTo>
                    <a:cubicBezTo>
                      <a:pt x="275" y="83"/>
                      <a:pt x="275" y="83"/>
                      <a:pt x="275" y="83"/>
                    </a:cubicBezTo>
                    <a:cubicBezTo>
                      <a:pt x="275" y="84"/>
                      <a:pt x="276" y="85"/>
                      <a:pt x="276" y="86"/>
                    </a:cubicBezTo>
                    <a:cubicBezTo>
                      <a:pt x="276" y="87"/>
                      <a:pt x="276" y="88"/>
                      <a:pt x="275" y="89"/>
                    </a:cubicBezTo>
                    <a:cubicBezTo>
                      <a:pt x="275" y="89"/>
                      <a:pt x="274" y="90"/>
                      <a:pt x="272" y="91"/>
                    </a:cubicBezTo>
                    <a:cubicBezTo>
                      <a:pt x="271" y="92"/>
                      <a:pt x="270" y="92"/>
                      <a:pt x="269" y="92"/>
                    </a:cubicBezTo>
                    <a:cubicBezTo>
                      <a:pt x="260" y="92"/>
                      <a:pt x="260" y="92"/>
                      <a:pt x="260" y="92"/>
                    </a:cubicBezTo>
                    <a:cubicBezTo>
                      <a:pt x="258" y="92"/>
                      <a:pt x="256" y="93"/>
                      <a:pt x="254" y="94"/>
                    </a:cubicBezTo>
                    <a:cubicBezTo>
                      <a:pt x="253" y="96"/>
                      <a:pt x="252" y="98"/>
                      <a:pt x="251" y="100"/>
                    </a:cubicBezTo>
                    <a:cubicBezTo>
                      <a:pt x="251" y="103"/>
                      <a:pt x="251" y="103"/>
                      <a:pt x="251" y="103"/>
                    </a:cubicBezTo>
                    <a:cubicBezTo>
                      <a:pt x="250" y="104"/>
                      <a:pt x="250" y="104"/>
                      <a:pt x="250" y="105"/>
                    </a:cubicBezTo>
                    <a:cubicBezTo>
                      <a:pt x="250" y="106"/>
                      <a:pt x="250" y="107"/>
                      <a:pt x="251" y="108"/>
                    </a:cubicBezTo>
                    <a:cubicBezTo>
                      <a:pt x="252" y="109"/>
                      <a:pt x="252" y="109"/>
                      <a:pt x="252" y="109"/>
                    </a:cubicBezTo>
                    <a:cubicBezTo>
                      <a:pt x="253" y="109"/>
                      <a:pt x="253" y="109"/>
                      <a:pt x="254" y="109"/>
                    </a:cubicBezTo>
                    <a:cubicBezTo>
                      <a:pt x="255" y="109"/>
                      <a:pt x="256" y="109"/>
                      <a:pt x="257" y="108"/>
                    </a:cubicBezTo>
                    <a:cubicBezTo>
                      <a:pt x="258" y="108"/>
                      <a:pt x="258" y="108"/>
                      <a:pt x="258" y="108"/>
                    </a:cubicBezTo>
                    <a:cubicBezTo>
                      <a:pt x="259" y="108"/>
                      <a:pt x="261" y="108"/>
                      <a:pt x="261" y="110"/>
                    </a:cubicBezTo>
                    <a:cubicBezTo>
                      <a:pt x="268" y="118"/>
                      <a:pt x="268" y="118"/>
                      <a:pt x="268" y="118"/>
                    </a:cubicBezTo>
                    <a:cubicBezTo>
                      <a:pt x="269" y="119"/>
                      <a:pt x="269" y="119"/>
                      <a:pt x="269" y="119"/>
                    </a:cubicBezTo>
                    <a:cubicBezTo>
                      <a:pt x="270" y="119"/>
                      <a:pt x="270" y="119"/>
                      <a:pt x="270" y="119"/>
                    </a:cubicBezTo>
                    <a:cubicBezTo>
                      <a:pt x="269" y="119"/>
                      <a:pt x="269" y="119"/>
                      <a:pt x="269" y="119"/>
                    </a:cubicBezTo>
                    <a:cubicBezTo>
                      <a:pt x="269" y="119"/>
                      <a:pt x="269" y="119"/>
                      <a:pt x="269" y="119"/>
                    </a:cubicBezTo>
                    <a:cubicBezTo>
                      <a:pt x="270" y="119"/>
                      <a:pt x="270" y="119"/>
                      <a:pt x="270" y="119"/>
                    </a:cubicBezTo>
                    <a:cubicBezTo>
                      <a:pt x="269" y="119"/>
                      <a:pt x="269" y="119"/>
                      <a:pt x="269" y="119"/>
                    </a:cubicBezTo>
                    <a:cubicBezTo>
                      <a:pt x="270" y="120"/>
                      <a:pt x="270" y="120"/>
                      <a:pt x="270" y="120"/>
                    </a:cubicBezTo>
                    <a:cubicBezTo>
                      <a:pt x="269" y="119"/>
                      <a:pt x="269" y="119"/>
                      <a:pt x="269" y="119"/>
                    </a:cubicBezTo>
                    <a:cubicBezTo>
                      <a:pt x="269" y="119"/>
                      <a:pt x="269" y="119"/>
                      <a:pt x="269" y="119"/>
                    </a:cubicBezTo>
                    <a:cubicBezTo>
                      <a:pt x="270" y="120"/>
                      <a:pt x="270" y="120"/>
                      <a:pt x="270" y="120"/>
                    </a:cubicBezTo>
                    <a:cubicBezTo>
                      <a:pt x="269" y="119"/>
                      <a:pt x="269" y="119"/>
                      <a:pt x="269" y="119"/>
                    </a:cubicBezTo>
                    <a:cubicBezTo>
                      <a:pt x="270" y="119"/>
                      <a:pt x="270" y="119"/>
                      <a:pt x="270" y="119"/>
                    </a:cubicBezTo>
                    <a:cubicBezTo>
                      <a:pt x="269" y="119"/>
                      <a:pt x="269" y="119"/>
                      <a:pt x="269" y="119"/>
                    </a:cubicBezTo>
                    <a:cubicBezTo>
                      <a:pt x="269" y="119"/>
                      <a:pt x="269" y="119"/>
                      <a:pt x="269" y="119"/>
                    </a:cubicBezTo>
                    <a:cubicBezTo>
                      <a:pt x="270" y="119"/>
                      <a:pt x="270" y="119"/>
                      <a:pt x="270" y="119"/>
                    </a:cubicBezTo>
                    <a:cubicBezTo>
                      <a:pt x="269" y="119"/>
                      <a:pt x="269" y="119"/>
                      <a:pt x="269" y="119"/>
                    </a:cubicBezTo>
                    <a:cubicBezTo>
                      <a:pt x="269" y="119"/>
                      <a:pt x="269" y="119"/>
                      <a:pt x="269" y="119"/>
                    </a:cubicBezTo>
                    <a:cubicBezTo>
                      <a:pt x="261" y="119"/>
                      <a:pt x="261" y="119"/>
                      <a:pt x="261" y="119"/>
                    </a:cubicBezTo>
                    <a:cubicBezTo>
                      <a:pt x="259" y="119"/>
                      <a:pt x="257" y="120"/>
                      <a:pt x="255" y="121"/>
                    </a:cubicBezTo>
                    <a:cubicBezTo>
                      <a:pt x="254" y="122"/>
                      <a:pt x="252" y="124"/>
                      <a:pt x="251" y="126"/>
                    </a:cubicBezTo>
                    <a:cubicBezTo>
                      <a:pt x="236" y="155"/>
                      <a:pt x="236" y="155"/>
                      <a:pt x="236" y="155"/>
                    </a:cubicBezTo>
                    <a:cubicBezTo>
                      <a:pt x="234" y="159"/>
                      <a:pt x="233" y="164"/>
                      <a:pt x="233" y="168"/>
                    </a:cubicBezTo>
                    <a:cubicBezTo>
                      <a:pt x="233" y="176"/>
                      <a:pt x="233" y="176"/>
                      <a:pt x="233" y="176"/>
                    </a:cubicBezTo>
                    <a:cubicBezTo>
                      <a:pt x="233" y="179"/>
                      <a:pt x="232" y="185"/>
                      <a:pt x="230" y="187"/>
                    </a:cubicBezTo>
                    <a:cubicBezTo>
                      <a:pt x="228" y="191"/>
                      <a:pt x="228" y="191"/>
                      <a:pt x="228" y="191"/>
                    </a:cubicBezTo>
                    <a:cubicBezTo>
                      <a:pt x="226" y="194"/>
                      <a:pt x="225" y="200"/>
                      <a:pt x="225" y="204"/>
                    </a:cubicBezTo>
                    <a:cubicBezTo>
                      <a:pt x="225" y="206"/>
                      <a:pt x="225" y="206"/>
                      <a:pt x="225" y="206"/>
                    </a:cubicBezTo>
                    <a:cubicBezTo>
                      <a:pt x="225" y="208"/>
                      <a:pt x="225" y="210"/>
                      <a:pt x="225" y="212"/>
                    </a:cubicBezTo>
                    <a:cubicBezTo>
                      <a:pt x="226" y="214"/>
                      <a:pt x="226" y="215"/>
                      <a:pt x="227" y="217"/>
                    </a:cubicBezTo>
                    <a:cubicBezTo>
                      <a:pt x="228" y="217"/>
                      <a:pt x="228" y="218"/>
                      <a:pt x="229" y="220"/>
                    </a:cubicBezTo>
                    <a:cubicBezTo>
                      <a:pt x="229" y="222"/>
                      <a:pt x="229" y="224"/>
                      <a:pt x="229" y="225"/>
                    </a:cubicBezTo>
                    <a:cubicBezTo>
                      <a:pt x="229" y="228"/>
                      <a:pt x="229" y="228"/>
                      <a:pt x="229" y="228"/>
                    </a:cubicBezTo>
                    <a:cubicBezTo>
                      <a:pt x="229" y="229"/>
                      <a:pt x="229" y="230"/>
                      <a:pt x="229" y="230"/>
                    </a:cubicBezTo>
                    <a:cubicBezTo>
                      <a:pt x="229" y="230"/>
                      <a:pt x="229" y="230"/>
                      <a:pt x="229" y="230"/>
                    </a:cubicBezTo>
                    <a:cubicBezTo>
                      <a:pt x="230" y="230"/>
                      <a:pt x="230" y="230"/>
                      <a:pt x="230" y="230"/>
                    </a:cubicBezTo>
                    <a:cubicBezTo>
                      <a:pt x="229" y="230"/>
                      <a:pt x="229" y="230"/>
                      <a:pt x="229" y="230"/>
                    </a:cubicBezTo>
                    <a:cubicBezTo>
                      <a:pt x="229" y="230"/>
                      <a:pt x="229" y="230"/>
                      <a:pt x="229" y="230"/>
                    </a:cubicBezTo>
                    <a:cubicBezTo>
                      <a:pt x="230" y="230"/>
                      <a:pt x="230" y="230"/>
                      <a:pt x="230" y="230"/>
                    </a:cubicBezTo>
                    <a:cubicBezTo>
                      <a:pt x="229" y="230"/>
                      <a:pt x="229" y="230"/>
                      <a:pt x="229" y="230"/>
                    </a:cubicBezTo>
                    <a:cubicBezTo>
                      <a:pt x="230" y="231"/>
                      <a:pt x="230" y="231"/>
                      <a:pt x="230" y="231"/>
                    </a:cubicBezTo>
                    <a:cubicBezTo>
                      <a:pt x="230" y="230"/>
                      <a:pt x="230" y="230"/>
                      <a:pt x="230" y="230"/>
                    </a:cubicBezTo>
                    <a:cubicBezTo>
                      <a:pt x="229" y="230"/>
                      <a:pt x="229" y="230"/>
                      <a:pt x="229" y="230"/>
                    </a:cubicBezTo>
                    <a:cubicBezTo>
                      <a:pt x="230" y="231"/>
                      <a:pt x="230" y="231"/>
                      <a:pt x="230" y="231"/>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29"/>
                      <a:pt x="230" y="229"/>
                      <a:pt x="230" y="229"/>
                    </a:cubicBezTo>
                    <a:cubicBezTo>
                      <a:pt x="227" y="225"/>
                      <a:pt x="227" y="225"/>
                      <a:pt x="227" y="225"/>
                    </a:cubicBezTo>
                    <a:cubicBezTo>
                      <a:pt x="226" y="224"/>
                      <a:pt x="225" y="223"/>
                      <a:pt x="225" y="221"/>
                    </a:cubicBezTo>
                    <a:cubicBezTo>
                      <a:pt x="224" y="219"/>
                      <a:pt x="224" y="217"/>
                      <a:pt x="224" y="216"/>
                    </a:cubicBezTo>
                    <a:cubicBezTo>
                      <a:pt x="224" y="214"/>
                      <a:pt x="223" y="212"/>
                      <a:pt x="222" y="211"/>
                    </a:cubicBezTo>
                    <a:cubicBezTo>
                      <a:pt x="220" y="209"/>
                      <a:pt x="218" y="208"/>
                      <a:pt x="216" y="208"/>
                    </a:cubicBezTo>
                    <a:cubicBezTo>
                      <a:pt x="181" y="208"/>
                      <a:pt x="181" y="208"/>
                      <a:pt x="181" y="208"/>
                    </a:cubicBezTo>
                    <a:cubicBezTo>
                      <a:pt x="179" y="208"/>
                      <a:pt x="177" y="209"/>
                      <a:pt x="176" y="210"/>
                    </a:cubicBezTo>
                    <a:cubicBezTo>
                      <a:pt x="174" y="212"/>
                      <a:pt x="173" y="213"/>
                      <a:pt x="172" y="216"/>
                    </a:cubicBezTo>
                    <a:cubicBezTo>
                      <a:pt x="166" y="234"/>
                      <a:pt x="166" y="234"/>
                      <a:pt x="166" y="234"/>
                    </a:cubicBezTo>
                    <a:cubicBezTo>
                      <a:pt x="165" y="237"/>
                      <a:pt x="164" y="240"/>
                      <a:pt x="164" y="242"/>
                    </a:cubicBezTo>
                    <a:cubicBezTo>
                      <a:pt x="164" y="244"/>
                      <a:pt x="165" y="246"/>
                      <a:pt x="165" y="248"/>
                    </a:cubicBezTo>
                    <a:cubicBezTo>
                      <a:pt x="168" y="261"/>
                      <a:pt x="168" y="261"/>
                      <a:pt x="168" y="261"/>
                    </a:cubicBezTo>
                    <a:cubicBezTo>
                      <a:pt x="169" y="263"/>
                      <a:pt x="170" y="265"/>
                      <a:pt x="171" y="267"/>
                    </a:cubicBezTo>
                    <a:cubicBezTo>
                      <a:pt x="173" y="268"/>
                      <a:pt x="175" y="269"/>
                      <a:pt x="177" y="269"/>
                    </a:cubicBezTo>
                    <a:cubicBezTo>
                      <a:pt x="187" y="269"/>
                      <a:pt x="187" y="269"/>
                      <a:pt x="187" y="269"/>
                    </a:cubicBezTo>
                    <a:cubicBezTo>
                      <a:pt x="189" y="269"/>
                      <a:pt x="191" y="268"/>
                      <a:pt x="192" y="267"/>
                    </a:cubicBezTo>
                    <a:cubicBezTo>
                      <a:pt x="194" y="265"/>
                      <a:pt x="195" y="264"/>
                      <a:pt x="196" y="262"/>
                    </a:cubicBezTo>
                    <a:cubicBezTo>
                      <a:pt x="196" y="261"/>
                      <a:pt x="196" y="261"/>
                      <a:pt x="196" y="261"/>
                    </a:cubicBezTo>
                    <a:cubicBezTo>
                      <a:pt x="197" y="260"/>
                      <a:pt x="197" y="258"/>
                      <a:pt x="198" y="257"/>
                    </a:cubicBezTo>
                    <a:cubicBezTo>
                      <a:pt x="199" y="257"/>
                      <a:pt x="201" y="256"/>
                      <a:pt x="201" y="256"/>
                    </a:cubicBezTo>
                    <a:cubicBezTo>
                      <a:pt x="203" y="256"/>
                      <a:pt x="203" y="256"/>
                      <a:pt x="203" y="256"/>
                    </a:cubicBezTo>
                    <a:cubicBezTo>
                      <a:pt x="203" y="256"/>
                      <a:pt x="204" y="256"/>
                      <a:pt x="204" y="257"/>
                    </a:cubicBezTo>
                    <a:cubicBezTo>
                      <a:pt x="204" y="257"/>
                      <a:pt x="205" y="258"/>
                      <a:pt x="205" y="259"/>
                    </a:cubicBezTo>
                    <a:cubicBezTo>
                      <a:pt x="205" y="260"/>
                      <a:pt x="205" y="260"/>
                      <a:pt x="205" y="260"/>
                    </a:cubicBezTo>
                    <a:cubicBezTo>
                      <a:pt x="202" y="275"/>
                      <a:pt x="202" y="275"/>
                      <a:pt x="202" y="275"/>
                    </a:cubicBezTo>
                    <a:cubicBezTo>
                      <a:pt x="202" y="276"/>
                      <a:pt x="201" y="277"/>
                      <a:pt x="201" y="277"/>
                    </a:cubicBezTo>
                    <a:cubicBezTo>
                      <a:pt x="201" y="279"/>
                      <a:pt x="202" y="281"/>
                      <a:pt x="203" y="282"/>
                    </a:cubicBezTo>
                    <a:cubicBezTo>
                      <a:pt x="204" y="284"/>
                      <a:pt x="206" y="285"/>
                      <a:pt x="207" y="285"/>
                    </a:cubicBezTo>
                    <a:cubicBezTo>
                      <a:pt x="209" y="285"/>
                      <a:pt x="211" y="284"/>
                      <a:pt x="212" y="284"/>
                    </a:cubicBezTo>
                    <a:cubicBezTo>
                      <a:pt x="214" y="283"/>
                      <a:pt x="215" y="283"/>
                      <a:pt x="216" y="281"/>
                    </a:cubicBezTo>
                    <a:cubicBezTo>
                      <a:pt x="215" y="281"/>
                      <a:pt x="215" y="281"/>
                      <a:pt x="215" y="281"/>
                    </a:cubicBezTo>
                    <a:cubicBezTo>
                      <a:pt x="215" y="282"/>
                      <a:pt x="215" y="282"/>
                      <a:pt x="215" y="282"/>
                    </a:cubicBezTo>
                    <a:cubicBezTo>
                      <a:pt x="216" y="281"/>
                      <a:pt x="216" y="281"/>
                      <a:pt x="216" y="281"/>
                    </a:cubicBezTo>
                    <a:cubicBezTo>
                      <a:pt x="215" y="281"/>
                      <a:pt x="215" y="281"/>
                      <a:pt x="215" y="281"/>
                    </a:cubicBezTo>
                    <a:cubicBezTo>
                      <a:pt x="215" y="282"/>
                      <a:pt x="215" y="282"/>
                      <a:pt x="215" y="282"/>
                    </a:cubicBezTo>
                    <a:cubicBezTo>
                      <a:pt x="215" y="281"/>
                      <a:pt x="215" y="281"/>
                      <a:pt x="215" y="281"/>
                    </a:cubicBezTo>
                    <a:cubicBezTo>
                      <a:pt x="215" y="282"/>
                      <a:pt x="215" y="282"/>
                      <a:pt x="215" y="282"/>
                    </a:cubicBezTo>
                    <a:cubicBezTo>
                      <a:pt x="215" y="282"/>
                      <a:pt x="215" y="282"/>
                      <a:pt x="215" y="282"/>
                    </a:cubicBezTo>
                    <a:cubicBezTo>
                      <a:pt x="215" y="281"/>
                      <a:pt x="215" y="281"/>
                      <a:pt x="215" y="281"/>
                    </a:cubicBezTo>
                    <a:cubicBezTo>
                      <a:pt x="215" y="282"/>
                      <a:pt x="215" y="282"/>
                      <a:pt x="215" y="282"/>
                    </a:cubicBezTo>
                    <a:cubicBezTo>
                      <a:pt x="216" y="282"/>
                      <a:pt x="216" y="282"/>
                      <a:pt x="216" y="282"/>
                    </a:cubicBezTo>
                    <a:cubicBezTo>
                      <a:pt x="217" y="283"/>
                      <a:pt x="217" y="283"/>
                      <a:pt x="218" y="284"/>
                    </a:cubicBezTo>
                    <a:cubicBezTo>
                      <a:pt x="222" y="290"/>
                      <a:pt x="222" y="290"/>
                      <a:pt x="222" y="290"/>
                    </a:cubicBezTo>
                    <a:cubicBezTo>
                      <a:pt x="223" y="292"/>
                      <a:pt x="223" y="293"/>
                      <a:pt x="223" y="295"/>
                    </a:cubicBezTo>
                    <a:cubicBezTo>
                      <a:pt x="223" y="296"/>
                      <a:pt x="223" y="296"/>
                      <a:pt x="223" y="296"/>
                    </a:cubicBezTo>
                    <a:cubicBezTo>
                      <a:pt x="223" y="296"/>
                      <a:pt x="223" y="296"/>
                      <a:pt x="223" y="296"/>
                    </a:cubicBezTo>
                    <a:cubicBezTo>
                      <a:pt x="223" y="296"/>
                      <a:pt x="223" y="296"/>
                      <a:pt x="223" y="296"/>
                    </a:cubicBezTo>
                    <a:cubicBezTo>
                      <a:pt x="222" y="297"/>
                      <a:pt x="222" y="299"/>
                      <a:pt x="222" y="301"/>
                    </a:cubicBezTo>
                    <a:cubicBezTo>
                      <a:pt x="222" y="303"/>
                      <a:pt x="222" y="305"/>
                      <a:pt x="223" y="307"/>
                    </a:cubicBezTo>
                    <a:cubicBezTo>
                      <a:pt x="225" y="313"/>
                      <a:pt x="225" y="313"/>
                      <a:pt x="225" y="313"/>
                    </a:cubicBezTo>
                    <a:cubicBezTo>
                      <a:pt x="225" y="315"/>
                      <a:pt x="227" y="316"/>
                      <a:pt x="228" y="318"/>
                    </a:cubicBezTo>
                    <a:cubicBezTo>
                      <a:pt x="230" y="319"/>
                      <a:pt x="232" y="320"/>
                      <a:pt x="234" y="320"/>
                    </a:cubicBezTo>
                    <a:cubicBezTo>
                      <a:pt x="240" y="320"/>
                      <a:pt x="240" y="320"/>
                      <a:pt x="240" y="320"/>
                    </a:cubicBezTo>
                    <a:cubicBezTo>
                      <a:pt x="241" y="320"/>
                      <a:pt x="242" y="320"/>
                      <a:pt x="244" y="321"/>
                    </a:cubicBezTo>
                    <a:cubicBezTo>
                      <a:pt x="245" y="322"/>
                      <a:pt x="247" y="323"/>
                      <a:pt x="248" y="323"/>
                    </a:cubicBezTo>
                    <a:cubicBezTo>
                      <a:pt x="249" y="325"/>
                      <a:pt x="249" y="325"/>
                      <a:pt x="249" y="325"/>
                    </a:cubicBezTo>
                    <a:cubicBezTo>
                      <a:pt x="251" y="326"/>
                      <a:pt x="252" y="327"/>
                      <a:pt x="254" y="327"/>
                    </a:cubicBezTo>
                    <a:cubicBezTo>
                      <a:pt x="256" y="327"/>
                      <a:pt x="259" y="326"/>
                      <a:pt x="260" y="324"/>
                    </a:cubicBezTo>
                    <a:cubicBezTo>
                      <a:pt x="273" y="307"/>
                      <a:pt x="273" y="307"/>
                      <a:pt x="273" y="307"/>
                    </a:cubicBezTo>
                    <a:cubicBezTo>
                      <a:pt x="274" y="306"/>
                      <a:pt x="276" y="305"/>
                      <a:pt x="277" y="305"/>
                    </a:cubicBezTo>
                    <a:cubicBezTo>
                      <a:pt x="278" y="305"/>
                      <a:pt x="278" y="305"/>
                      <a:pt x="279" y="305"/>
                    </a:cubicBezTo>
                    <a:cubicBezTo>
                      <a:pt x="319" y="323"/>
                      <a:pt x="319" y="323"/>
                      <a:pt x="319" y="323"/>
                    </a:cubicBezTo>
                    <a:cubicBezTo>
                      <a:pt x="321" y="324"/>
                      <a:pt x="325" y="326"/>
                      <a:pt x="327" y="328"/>
                    </a:cubicBezTo>
                    <a:cubicBezTo>
                      <a:pt x="359" y="359"/>
                      <a:pt x="359" y="359"/>
                      <a:pt x="359" y="359"/>
                    </a:cubicBezTo>
                    <a:cubicBezTo>
                      <a:pt x="359" y="360"/>
                      <a:pt x="360" y="361"/>
                      <a:pt x="360" y="362"/>
                    </a:cubicBezTo>
                    <a:cubicBezTo>
                      <a:pt x="361" y="364"/>
                      <a:pt x="361" y="365"/>
                      <a:pt x="361" y="367"/>
                    </a:cubicBezTo>
                    <a:cubicBezTo>
                      <a:pt x="361" y="368"/>
                      <a:pt x="361" y="368"/>
                      <a:pt x="361" y="368"/>
                    </a:cubicBezTo>
                    <a:cubicBezTo>
                      <a:pt x="360" y="374"/>
                      <a:pt x="360" y="374"/>
                      <a:pt x="360" y="374"/>
                    </a:cubicBezTo>
                    <a:cubicBezTo>
                      <a:pt x="360" y="374"/>
                      <a:pt x="360" y="375"/>
                      <a:pt x="360" y="376"/>
                    </a:cubicBezTo>
                    <a:cubicBezTo>
                      <a:pt x="360" y="378"/>
                      <a:pt x="360" y="379"/>
                      <a:pt x="361" y="381"/>
                    </a:cubicBezTo>
                    <a:cubicBezTo>
                      <a:pt x="362" y="383"/>
                      <a:pt x="363" y="384"/>
                      <a:pt x="364" y="385"/>
                    </a:cubicBezTo>
                    <a:cubicBezTo>
                      <a:pt x="365" y="386"/>
                      <a:pt x="367" y="386"/>
                      <a:pt x="368" y="386"/>
                    </a:cubicBezTo>
                    <a:cubicBezTo>
                      <a:pt x="370" y="386"/>
                      <a:pt x="373" y="385"/>
                      <a:pt x="375" y="383"/>
                    </a:cubicBezTo>
                    <a:cubicBezTo>
                      <a:pt x="376" y="382"/>
                      <a:pt x="377" y="381"/>
                      <a:pt x="378" y="381"/>
                    </a:cubicBezTo>
                    <a:cubicBezTo>
                      <a:pt x="379" y="381"/>
                      <a:pt x="380" y="381"/>
                      <a:pt x="380" y="382"/>
                    </a:cubicBezTo>
                    <a:cubicBezTo>
                      <a:pt x="422" y="407"/>
                      <a:pt x="422" y="407"/>
                      <a:pt x="422" y="407"/>
                    </a:cubicBezTo>
                    <a:cubicBezTo>
                      <a:pt x="423" y="407"/>
                      <a:pt x="424" y="408"/>
                      <a:pt x="424" y="409"/>
                    </a:cubicBezTo>
                    <a:cubicBezTo>
                      <a:pt x="425" y="410"/>
                      <a:pt x="425" y="412"/>
                      <a:pt x="425" y="413"/>
                    </a:cubicBezTo>
                    <a:cubicBezTo>
                      <a:pt x="425" y="414"/>
                      <a:pt x="425" y="414"/>
                      <a:pt x="425" y="414"/>
                    </a:cubicBezTo>
                    <a:cubicBezTo>
                      <a:pt x="423" y="426"/>
                      <a:pt x="423" y="426"/>
                      <a:pt x="423" y="426"/>
                    </a:cubicBezTo>
                    <a:cubicBezTo>
                      <a:pt x="423" y="429"/>
                      <a:pt x="421" y="434"/>
                      <a:pt x="419" y="436"/>
                    </a:cubicBezTo>
                    <a:cubicBezTo>
                      <a:pt x="315" y="584"/>
                      <a:pt x="315" y="584"/>
                      <a:pt x="315" y="584"/>
                    </a:cubicBezTo>
                    <a:cubicBezTo>
                      <a:pt x="313" y="587"/>
                      <a:pt x="311" y="592"/>
                      <a:pt x="310" y="596"/>
                    </a:cubicBezTo>
                    <a:cubicBezTo>
                      <a:pt x="303" y="621"/>
                      <a:pt x="303" y="621"/>
                      <a:pt x="303" y="621"/>
                    </a:cubicBezTo>
                    <a:cubicBezTo>
                      <a:pt x="302" y="625"/>
                      <a:pt x="301" y="631"/>
                      <a:pt x="301" y="635"/>
                    </a:cubicBezTo>
                    <a:cubicBezTo>
                      <a:pt x="301" y="662"/>
                      <a:pt x="301" y="662"/>
                      <a:pt x="301" y="662"/>
                    </a:cubicBezTo>
                    <a:cubicBezTo>
                      <a:pt x="301" y="663"/>
                      <a:pt x="301" y="663"/>
                      <a:pt x="301" y="663"/>
                    </a:cubicBezTo>
                    <a:cubicBezTo>
                      <a:pt x="301" y="663"/>
                      <a:pt x="301" y="663"/>
                      <a:pt x="301" y="663"/>
                    </a:cubicBezTo>
                    <a:cubicBezTo>
                      <a:pt x="302" y="664"/>
                      <a:pt x="302" y="664"/>
                      <a:pt x="302" y="664"/>
                    </a:cubicBezTo>
                    <a:cubicBezTo>
                      <a:pt x="302" y="663"/>
                      <a:pt x="302" y="663"/>
                      <a:pt x="302" y="663"/>
                    </a:cubicBezTo>
                    <a:cubicBezTo>
                      <a:pt x="301" y="663"/>
                      <a:pt x="301" y="663"/>
                      <a:pt x="301" y="663"/>
                    </a:cubicBezTo>
                    <a:cubicBezTo>
                      <a:pt x="302" y="664"/>
                      <a:pt x="302" y="664"/>
                      <a:pt x="302" y="664"/>
                    </a:cubicBezTo>
                    <a:cubicBezTo>
                      <a:pt x="302" y="663"/>
                      <a:pt x="302" y="663"/>
                      <a:pt x="302" y="663"/>
                    </a:cubicBezTo>
                    <a:cubicBezTo>
                      <a:pt x="303" y="664"/>
                      <a:pt x="303" y="664"/>
                      <a:pt x="303" y="664"/>
                    </a:cubicBezTo>
                    <a:cubicBezTo>
                      <a:pt x="303" y="663"/>
                      <a:pt x="303" y="663"/>
                      <a:pt x="303" y="663"/>
                    </a:cubicBezTo>
                    <a:cubicBezTo>
                      <a:pt x="302" y="663"/>
                      <a:pt x="302" y="663"/>
                      <a:pt x="302" y="663"/>
                    </a:cubicBezTo>
                    <a:cubicBezTo>
                      <a:pt x="303" y="664"/>
                      <a:pt x="303" y="664"/>
                      <a:pt x="303" y="664"/>
                    </a:cubicBezTo>
                    <a:cubicBezTo>
                      <a:pt x="303" y="663"/>
                      <a:pt x="303" y="663"/>
                      <a:pt x="303" y="663"/>
                    </a:cubicBezTo>
                    <a:cubicBezTo>
                      <a:pt x="303" y="664"/>
                      <a:pt x="303" y="664"/>
                      <a:pt x="303" y="664"/>
                    </a:cubicBezTo>
                    <a:cubicBezTo>
                      <a:pt x="303" y="663"/>
                      <a:pt x="303" y="663"/>
                      <a:pt x="303" y="663"/>
                    </a:cubicBezTo>
                    <a:cubicBezTo>
                      <a:pt x="303" y="663"/>
                      <a:pt x="303" y="663"/>
                      <a:pt x="303" y="663"/>
                    </a:cubicBezTo>
                    <a:cubicBezTo>
                      <a:pt x="303" y="664"/>
                      <a:pt x="303" y="664"/>
                      <a:pt x="303" y="664"/>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2"/>
                    </a:cubicBezTo>
                    <a:cubicBezTo>
                      <a:pt x="286" y="629"/>
                      <a:pt x="286" y="629"/>
                      <a:pt x="286" y="629"/>
                    </a:cubicBezTo>
                    <a:cubicBezTo>
                      <a:pt x="284" y="627"/>
                      <a:pt x="283" y="621"/>
                      <a:pt x="283" y="618"/>
                    </a:cubicBezTo>
                    <a:cubicBezTo>
                      <a:pt x="283" y="479"/>
                      <a:pt x="283" y="479"/>
                      <a:pt x="283" y="479"/>
                    </a:cubicBezTo>
                    <a:cubicBezTo>
                      <a:pt x="283" y="474"/>
                      <a:pt x="282" y="469"/>
                      <a:pt x="280" y="465"/>
                    </a:cubicBezTo>
                    <a:cubicBezTo>
                      <a:pt x="244" y="405"/>
                      <a:pt x="244" y="405"/>
                      <a:pt x="244" y="405"/>
                    </a:cubicBezTo>
                    <a:cubicBezTo>
                      <a:pt x="243" y="403"/>
                      <a:pt x="242" y="400"/>
                      <a:pt x="242" y="397"/>
                    </a:cubicBezTo>
                    <a:cubicBezTo>
                      <a:pt x="242" y="396"/>
                      <a:pt x="242" y="395"/>
                      <a:pt x="242" y="395"/>
                    </a:cubicBezTo>
                    <a:cubicBezTo>
                      <a:pt x="250" y="346"/>
                      <a:pt x="250" y="346"/>
                      <a:pt x="250" y="346"/>
                    </a:cubicBezTo>
                    <a:cubicBezTo>
                      <a:pt x="251" y="345"/>
                      <a:pt x="251" y="344"/>
                      <a:pt x="251" y="343"/>
                    </a:cubicBezTo>
                    <a:cubicBezTo>
                      <a:pt x="251" y="340"/>
                      <a:pt x="250" y="336"/>
                      <a:pt x="248" y="333"/>
                    </a:cubicBezTo>
                    <a:cubicBezTo>
                      <a:pt x="248" y="333"/>
                      <a:pt x="248" y="333"/>
                      <a:pt x="248" y="333"/>
                    </a:cubicBezTo>
                    <a:cubicBezTo>
                      <a:pt x="247" y="332"/>
                      <a:pt x="247" y="332"/>
                      <a:pt x="247" y="332"/>
                    </a:cubicBezTo>
                    <a:cubicBezTo>
                      <a:pt x="247" y="332"/>
                      <a:pt x="247" y="332"/>
                      <a:pt x="247" y="332"/>
                    </a:cubicBezTo>
                    <a:cubicBezTo>
                      <a:pt x="246" y="330"/>
                      <a:pt x="245" y="328"/>
                      <a:pt x="243" y="327"/>
                    </a:cubicBezTo>
                    <a:cubicBezTo>
                      <a:pt x="241" y="326"/>
                      <a:pt x="239" y="325"/>
                      <a:pt x="237" y="325"/>
                    </a:cubicBezTo>
                    <a:cubicBezTo>
                      <a:pt x="228" y="325"/>
                      <a:pt x="228" y="325"/>
                      <a:pt x="228" y="325"/>
                    </a:cubicBezTo>
                    <a:cubicBezTo>
                      <a:pt x="227" y="325"/>
                      <a:pt x="225" y="325"/>
                      <a:pt x="224" y="324"/>
                    </a:cubicBezTo>
                    <a:cubicBezTo>
                      <a:pt x="223" y="323"/>
                      <a:pt x="222" y="322"/>
                      <a:pt x="221" y="321"/>
                    </a:cubicBezTo>
                    <a:cubicBezTo>
                      <a:pt x="211" y="302"/>
                      <a:pt x="211" y="302"/>
                      <a:pt x="211" y="302"/>
                    </a:cubicBezTo>
                    <a:cubicBezTo>
                      <a:pt x="209" y="299"/>
                      <a:pt x="206" y="295"/>
                      <a:pt x="203" y="293"/>
                    </a:cubicBezTo>
                    <a:cubicBezTo>
                      <a:pt x="181" y="280"/>
                      <a:pt x="181" y="280"/>
                      <a:pt x="181" y="280"/>
                    </a:cubicBezTo>
                    <a:cubicBezTo>
                      <a:pt x="178" y="278"/>
                      <a:pt x="174" y="277"/>
                      <a:pt x="170" y="277"/>
                    </a:cubicBezTo>
                    <a:cubicBezTo>
                      <a:pt x="162" y="277"/>
                      <a:pt x="162" y="277"/>
                      <a:pt x="162" y="277"/>
                    </a:cubicBezTo>
                    <a:cubicBezTo>
                      <a:pt x="161" y="277"/>
                      <a:pt x="159" y="276"/>
                      <a:pt x="157" y="276"/>
                    </a:cubicBezTo>
                    <a:cubicBezTo>
                      <a:pt x="156" y="275"/>
                      <a:pt x="154" y="274"/>
                      <a:pt x="153" y="274"/>
                    </a:cubicBezTo>
                    <a:cubicBezTo>
                      <a:pt x="140" y="263"/>
                      <a:pt x="140" y="263"/>
                      <a:pt x="140" y="263"/>
                    </a:cubicBezTo>
                    <a:cubicBezTo>
                      <a:pt x="139" y="262"/>
                      <a:pt x="138" y="261"/>
                      <a:pt x="137" y="259"/>
                    </a:cubicBezTo>
                    <a:cubicBezTo>
                      <a:pt x="136" y="258"/>
                      <a:pt x="136" y="256"/>
                      <a:pt x="136" y="254"/>
                    </a:cubicBezTo>
                    <a:cubicBezTo>
                      <a:pt x="136" y="249"/>
                      <a:pt x="136" y="249"/>
                      <a:pt x="136" y="249"/>
                    </a:cubicBezTo>
                    <a:cubicBezTo>
                      <a:pt x="136" y="245"/>
                      <a:pt x="135" y="239"/>
                      <a:pt x="133" y="236"/>
                    </a:cubicBezTo>
                    <a:cubicBezTo>
                      <a:pt x="113" y="201"/>
                      <a:pt x="113" y="201"/>
                      <a:pt x="113" y="201"/>
                    </a:cubicBezTo>
                    <a:cubicBezTo>
                      <a:pt x="112" y="201"/>
                      <a:pt x="112" y="200"/>
                      <a:pt x="112" y="200"/>
                    </a:cubicBezTo>
                    <a:cubicBezTo>
                      <a:pt x="111" y="199"/>
                      <a:pt x="111" y="199"/>
                      <a:pt x="111" y="199"/>
                    </a:cubicBezTo>
                    <a:cubicBezTo>
                      <a:pt x="110" y="199"/>
                      <a:pt x="110" y="198"/>
                      <a:pt x="109" y="198"/>
                    </a:cubicBezTo>
                    <a:cubicBezTo>
                      <a:pt x="108" y="199"/>
                      <a:pt x="108" y="199"/>
                      <a:pt x="108" y="199"/>
                    </a:cubicBezTo>
                    <a:cubicBezTo>
                      <a:pt x="107" y="199"/>
                      <a:pt x="107" y="200"/>
                      <a:pt x="107" y="200"/>
                    </a:cubicBezTo>
                    <a:cubicBezTo>
                      <a:pt x="107" y="201"/>
                      <a:pt x="107" y="201"/>
                      <a:pt x="107" y="201"/>
                    </a:cubicBezTo>
                    <a:cubicBezTo>
                      <a:pt x="107" y="202"/>
                      <a:pt x="107" y="203"/>
                      <a:pt x="107" y="204"/>
                    </a:cubicBezTo>
                    <a:cubicBezTo>
                      <a:pt x="116" y="239"/>
                      <a:pt x="116" y="239"/>
                      <a:pt x="116" y="239"/>
                    </a:cubicBezTo>
                    <a:cubicBezTo>
                      <a:pt x="116" y="240"/>
                      <a:pt x="116" y="240"/>
                      <a:pt x="116" y="240"/>
                    </a:cubicBezTo>
                    <a:cubicBezTo>
                      <a:pt x="116" y="240"/>
                      <a:pt x="116" y="240"/>
                      <a:pt x="116" y="240"/>
                    </a:cubicBezTo>
                    <a:cubicBezTo>
                      <a:pt x="116" y="241"/>
                      <a:pt x="116" y="241"/>
                      <a:pt x="116" y="241"/>
                    </a:cubicBezTo>
                    <a:cubicBezTo>
                      <a:pt x="116" y="241"/>
                      <a:pt x="116" y="241"/>
                      <a:pt x="116" y="241"/>
                    </a:cubicBezTo>
                    <a:cubicBezTo>
                      <a:pt x="118" y="241"/>
                      <a:pt x="118" y="241"/>
                      <a:pt x="118" y="241"/>
                    </a:cubicBezTo>
                    <a:cubicBezTo>
                      <a:pt x="116" y="240"/>
                      <a:pt x="116" y="240"/>
                      <a:pt x="116" y="240"/>
                    </a:cubicBezTo>
                    <a:cubicBezTo>
                      <a:pt x="116" y="241"/>
                      <a:pt x="116" y="241"/>
                      <a:pt x="116" y="241"/>
                    </a:cubicBezTo>
                    <a:cubicBezTo>
                      <a:pt x="118" y="241"/>
                      <a:pt x="118" y="241"/>
                      <a:pt x="118" y="241"/>
                    </a:cubicBezTo>
                    <a:cubicBezTo>
                      <a:pt x="116" y="240"/>
                      <a:pt x="116" y="240"/>
                      <a:pt x="116" y="240"/>
                    </a:cubicBezTo>
                    <a:cubicBezTo>
                      <a:pt x="118" y="241"/>
                      <a:pt x="118" y="241"/>
                      <a:pt x="118" y="241"/>
                    </a:cubicBezTo>
                    <a:cubicBezTo>
                      <a:pt x="117" y="239"/>
                      <a:pt x="117" y="239"/>
                      <a:pt x="117" y="239"/>
                    </a:cubicBezTo>
                    <a:cubicBezTo>
                      <a:pt x="116" y="240"/>
                      <a:pt x="116" y="240"/>
                      <a:pt x="116" y="240"/>
                    </a:cubicBezTo>
                    <a:cubicBezTo>
                      <a:pt x="118" y="241"/>
                      <a:pt x="118" y="241"/>
                      <a:pt x="118" y="241"/>
                    </a:cubicBezTo>
                    <a:cubicBezTo>
                      <a:pt x="117" y="239"/>
                      <a:pt x="117" y="239"/>
                      <a:pt x="117" y="239"/>
                    </a:cubicBezTo>
                    <a:cubicBezTo>
                      <a:pt x="118" y="241"/>
                      <a:pt x="118" y="241"/>
                      <a:pt x="118" y="241"/>
                    </a:cubicBezTo>
                    <a:cubicBezTo>
                      <a:pt x="118" y="239"/>
                      <a:pt x="118" y="239"/>
                      <a:pt x="118" y="239"/>
                    </a:cubicBezTo>
                    <a:cubicBezTo>
                      <a:pt x="117" y="239"/>
                      <a:pt x="117" y="239"/>
                      <a:pt x="117" y="239"/>
                    </a:cubicBezTo>
                    <a:cubicBezTo>
                      <a:pt x="118" y="241"/>
                      <a:pt x="118" y="241"/>
                      <a:pt x="118" y="241"/>
                    </a:cubicBezTo>
                    <a:cubicBezTo>
                      <a:pt x="118" y="239"/>
                      <a:pt x="118" y="239"/>
                      <a:pt x="118" y="239"/>
                    </a:cubicBezTo>
                    <a:cubicBezTo>
                      <a:pt x="118" y="241"/>
                      <a:pt x="118" y="241"/>
                      <a:pt x="118" y="241"/>
                    </a:cubicBezTo>
                    <a:cubicBezTo>
                      <a:pt x="120" y="239"/>
                      <a:pt x="120" y="239"/>
                      <a:pt x="120" y="239"/>
                    </a:cubicBezTo>
                    <a:cubicBezTo>
                      <a:pt x="119" y="239"/>
                      <a:pt x="119" y="239"/>
                      <a:pt x="118" y="239"/>
                    </a:cubicBezTo>
                    <a:cubicBezTo>
                      <a:pt x="118" y="241"/>
                      <a:pt x="118" y="241"/>
                      <a:pt x="118" y="241"/>
                    </a:cubicBezTo>
                    <a:cubicBezTo>
                      <a:pt x="120" y="239"/>
                      <a:pt x="120" y="239"/>
                      <a:pt x="120" y="239"/>
                    </a:cubicBezTo>
                    <a:cubicBezTo>
                      <a:pt x="119" y="240"/>
                      <a:pt x="119" y="240"/>
                      <a:pt x="119" y="240"/>
                    </a:cubicBezTo>
                    <a:cubicBezTo>
                      <a:pt x="120" y="239"/>
                      <a:pt x="120" y="239"/>
                      <a:pt x="120" y="239"/>
                    </a:cubicBezTo>
                    <a:cubicBezTo>
                      <a:pt x="120" y="239"/>
                      <a:pt x="120" y="239"/>
                      <a:pt x="120" y="239"/>
                    </a:cubicBezTo>
                    <a:cubicBezTo>
                      <a:pt x="119" y="240"/>
                      <a:pt x="119" y="240"/>
                      <a:pt x="119" y="240"/>
                    </a:cubicBezTo>
                    <a:cubicBezTo>
                      <a:pt x="120" y="239"/>
                      <a:pt x="120" y="239"/>
                      <a:pt x="120" y="239"/>
                    </a:cubicBezTo>
                    <a:cubicBezTo>
                      <a:pt x="120" y="239"/>
                      <a:pt x="119" y="239"/>
                      <a:pt x="119" y="238"/>
                    </a:cubicBezTo>
                    <a:cubicBezTo>
                      <a:pt x="84" y="155"/>
                      <a:pt x="84" y="155"/>
                      <a:pt x="84" y="155"/>
                    </a:cubicBezTo>
                    <a:cubicBezTo>
                      <a:pt x="83" y="153"/>
                      <a:pt x="83" y="150"/>
                      <a:pt x="83" y="147"/>
                    </a:cubicBezTo>
                    <a:cubicBezTo>
                      <a:pt x="83" y="146"/>
                      <a:pt x="83" y="145"/>
                      <a:pt x="83" y="144"/>
                    </a:cubicBezTo>
                    <a:cubicBezTo>
                      <a:pt x="91" y="108"/>
                      <a:pt x="91" y="108"/>
                      <a:pt x="91" y="108"/>
                    </a:cubicBezTo>
                    <a:cubicBezTo>
                      <a:pt x="92" y="107"/>
                      <a:pt x="92" y="105"/>
                      <a:pt x="92" y="104"/>
                    </a:cubicBezTo>
                    <a:cubicBezTo>
                      <a:pt x="92" y="100"/>
                      <a:pt x="91" y="97"/>
                      <a:pt x="90" y="95"/>
                    </a:cubicBezTo>
                    <a:cubicBezTo>
                      <a:pt x="72" y="53"/>
                      <a:pt x="72" y="53"/>
                      <a:pt x="72" y="53"/>
                    </a:cubicBezTo>
                    <a:cubicBezTo>
                      <a:pt x="72" y="51"/>
                      <a:pt x="71" y="50"/>
                      <a:pt x="70" y="49"/>
                    </a:cubicBezTo>
                    <a:cubicBezTo>
                      <a:pt x="69" y="48"/>
                      <a:pt x="67" y="48"/>
                      <a:pt x="66" y="48"/>
                    </a:cubicBezTo>
                    <a:cubicBezTo>
                      <a:pt x="65" y="48"/>
                      <a:pt x="64" y="48"/>
                      <a:pt x="63" y="48"/>
                    </a:cubicBezTo>
                    <a:cubicBezTo>
                      <a:pt x="63" y="48"/>
                      <a:pt x="63" y="48"/>
                      <a:pt x="63" y="48"/>
                    </a:cubicBezTo>
                    <a:cubicBezTo>
                      <a:pt x="63" y="48"/>
                      <a:pt x="63" y="48"/>
                      <a:pt x="63" y="48"/>
                    </a:cubicBezTo>
                    <a:cubicBezTo>
                      <a:pt x="63" y="49"/>
                      <a:pt x="62" y="49"/>
                      <a:pt x="61" y="49"/>
                    </a:cubicBezTo>
                    <a:cubicBezTo>
                      <a:pt x="60" y="49"/>
                      <a:pt x="58" y="48"/>
                      <a:pt x="57" y="47"/>
                    </a:cubicBezTo>
                    <a:cubicBezTo>
                      <a:pt x="50" y="42"/>
                      <a:pt x="50" y="42"/>
                      <a:pt x="50" y="42"/>
                    </a:cubicBezTo>
                    <a:cubicBezTo>
                      <a:pt x="48" y="40"/>
                      <a:pt x="46" y="39"/>
                      <a:pt x="44" y="39"/>
                    </a:cubicBezTo>
                    <a:cubicBezTo>
                      <a:pt x="42" y="39"/>
                      <a:pt x="40" y="40"/>
                      <a:pt x="39" y="41"/>
                    </a:cubicBezTo>
                    <a:cubicBezTo>
                      <a:pt x="4" y="63"/>
                      <a:pt x="4" y="63"/>
                      <a:pt x="4" y="63"/>
                    </a:cubicBezTo>
                    <a:cubicBezTo>
                      <a:pt x="3" y="64"/>
                      <a:pt x="3" y="64"/>
                      <a:pt x="3" y="64"/>
                    </a:cubicBezTo>
                    <a:cubicBezTo>
                      <a:pt x="3" y="64"/>
                      <a:pt x="3" y="64"/>
                      <a:pt x="3" y="64"/>
                    </a:cubicBezTo>
                    <a:cubicBezTo>
                      <a:pt x="3" y="64"/>
                      <a:pt x="3" y="64"/>
                      <a:pt x="3" y="64"/>
                    </a:cubicBezTo>
                    <a:cubicBezTo>
                      <a:pt x="3" y="64"/>
                      <a:pt x="3" y="64"/>
                      <a:pt x="3" y="64"/>
                    </a:cubicBezTo>
                    <a:cubicBezTo>
                      <a:pt x="3" y="64"/>
                      <a:pt x="3" y="64"/>
                      <a:pt x="3" y="64"/>
                    </a:cubicBezTo>
                    <a:cubicBezTo>
                      <a:pt x="3" y="64"/>
                      <a:pt x="3" y="64"/>
                      <a:pt x="3" y="64"/>
                    </a:cubicBezTo>
                    <a:cubicBezTo>
                      <a:pt x="3" y="64"/>
                      <a:pt x="3" y="64"/>
                      <a:pt x="3" y="64"/>
                    </a:cubicBezTo>
                    <a:cubicBezTo>
                      <a:pt x="3" y="65"/>
                      <a:pt x="3" y="65"/>
                      <a:pt x="3" y="65"/>
                    </a:cubicBezTo>
                    <a:cubicBezTo>
                      <a:pt x="4" y="64"/>
                      <a:pt x="4" y="64"/>
                      <a:pt x="4" y="64"/>
                    </a:cubicBezTo>
                    <a:cubicBezTo>
                      <a:pt x="3" y="64"/>
                      <a:pt x="3" y="64"/>
                      <a:pt x="3" y="64"/>
                    </a:cubicBezTo>
                    <a:cubicBezTo>
                      <a:pt x="3" y="65"/>
                      <a:pt x="3" y="65"/>
                      <a:pt x="3" y="65"/>
                    </a:cubicBezTo>
                    <a:cubicBezTo>
                      <a:pt x="4" y="64"/>
                      <a:pt x="4" y="64"/>
                      <a:pt x="4" y="64"/>
                    </a:cubicBezTo>
                    <a:cubicBezTo>
                      <a:pt x="3" y="65"/>
                      <a:pt x="3" y="65"/>
                      <a:pt x="3" y="65"/>
                    </a:cubicBezTo>
                    <a:cubicBezTo>
                      <a:pt x="5" y="65"/>
                      <a:pt x="5" y="65"/>
                      <a:pt x="5" y="65"/>
                    </a:cubicBezTo>
                    <a:cubicBezTo>
                      <a:pt x="5" y="65"/>
                      <a:pt x="5" y="65"/>
                      <a:pt x="4" y="64"/>
                    </a:cubicBezTo>
                    <a:cubicBezTo>
                      <a:pt x="3" y="65"/>
                      <a:pt x="3" y="65"/>
                      <a:pt x="3" y="65"/>
                    </a:cubicBezTo>
                    <a:cubicBezTo>
                      <a:pt x="5" y="65"/>
                      <a:pt x="5" y="65"/>
                      <a:pt x="5" y="65"/>
                    </a:cubicBezTo>
                    <a:cubicBezTo>
                      <a:pt x="4" y="65"/>
                      <a:pt x="4" y="65"/>
                      <a:pt x="4" y="65"/>
                    </a:cubicBezTo>
                    <a:cubicBezTo>
                      <a:pt x="5" y="65"/>
                      <a:pt x="5" y="65"/>
                      <a:pt x="5" y="65"/>
                    </a:cubicBezTo>
                    <a:cubicBezTo>
                      <a:pt x="5" y="65"/>
                      <a:pt x="5" y="65"/>
                      <a:pt x="5" y="65"/>
                    </a:cubicBezTo>
                    <a:cubicBezTo>
                      <a:pt x="4" y="65"/>
                      <a:pt x="4" y="65"/>
                      <a:pt x="4" y="65"/>
                    </a:cubicBezTo>
                    <a:cubicBezTo>
                      <a:pt x="5" y="65"/>
                      <a:pt x="5" y="65"/>
                      <a:pt x="5" y="65"/>
                    </a:cubicBezTo>
                    <a:cubicBezTo>
                      <a:pt x="5" y="65"/>
                      <a:pt x="5" y="65"/>
                      <a:pt x="5" y="64"/>
                    </a:cubicBezTo>
                    <a:cubicBezTo>
                      <a:pt x="11" y="54"/>
                      <a:pt x="11" y="54"/>
                      <a:pt x="11" y="54"/>
                    </a:cubicBezTo>
                    <a:cubicBezTo>
                      <a:pt x="12" y="53"/>
                      <a:pt x="12" y="51"/>
                      <a:pt x="12" y="50"/>
                    </a:cubicBezTo>
                    <a:cubicBezTo>
                      <a:pt x="12" y="47"/>
                      <a:pt x="11" y="44"/>
                      <a:pt x="9" y="43"/>
                    </a:cubicBezTo>
                    <a:cubicBezTo>
                      <a:pt x="8" y="44"/>
                      <a:pt x="8" y="44"/>
                      <a:pt x="8" y="44"/>
                    </a:cubicBezTo>
                    <a:cubicBezTo>
                      <a:pt x="9" y="43"/>
                      <a:pt x="9" y="43"/>
                      <a:pt x="9" y="43"/>
                    </a:cubicBezTo>
                    <a:cubicBezTo>
                      <a:pt x="9" y="43"/>
                      <a:pt x="9" y="43"/>
                      <a:pt x="9" y="43"/>
                    </a:cubicBezTo>
                    <a:cubicBezTo>
                      <a:pt x="9" y="43"/>
                      <a:pt x="9" y="43"/>
                      <a:pt x="9" y="43"/>
                    </a:cubicBezTo>
                    <a:cubicBezTo>
                      <a:pt x="9" y="43"/>
                      <a:pt x="9" y="43"/>
                      <a:pt x="9" y="43"/>
                    </a:cubicBezTo>
                    <a:cubicBezTo>
                      <a:pt x="8" y="42"/>
                      <a:pt x="8" y="41"/>
                      <a:pt x="8" y="41"/>
                    </a:cubicBezTo>
                    <a:cubicBezTo>
                      <a:pt x="8" y="40"/>
                      <a:pt x="8" y="39"/>
                      <a:pt x="9" y="39"/>
                    </a:cubicBezTo>
                    <a:cubicBezTo>
                      <a:pt x="17" y="31"/>
                      <a:pt x="17" y="31"/>
                      <a:pt x="17" y="31"/>
                    </a:cubicBezTo>
                    <a:cubicBezTo>
                      <a:pt x="20" y="29"/>
                      <a:pt x="23" y="25"/>
                      <a:pt x="26" y="23"/>
                    </a:cubicBezTo>
                    <a:cubicBezTo>
                      <a:pt x="40" y="7"/>
                      <a:pt x="40" y="7"/>
                      <a:pt x="40" y="7"/>
                    </a:cubicBezTo>
                    <a:cubicBezTo>
                      <a:pt x="38" y="6"/>
                      <a:pt x="38" y="6"/>
                      <a:pt x="38" y="6"/>
                    </a:cubicBezTo>
                    <a:cubicBezTo>
                      <a:pt x="36" y="5"/>
                      <a:pt x="36" y="5"/>
                      <a:pt x="36" y="5"/>
                    </a:cubicBezTo>
                    <a:cubicBezTo>
                      <a:pt x="23" y="20"/>
                      <a:pt x="23" y="20"/>
                      <a:pt x="23" y="20"/>
                    </a:cubicBezTo>
                    <a:cubicBezTo>
                      <a:pt x="20" y="22"/>
                      <a:pt x="17" y="26"/>
                      <a:pt x="15" y="28"/>
                    </a:cubicBezTo>
                    <a:cubicBezTo>
                      <a:pt x="6" y="35"/>
                      <a:pt x="6" y="35"/>
                      <a:pt x="6" y="35"/>
                    </a:cubicBezTo>
                    <a:cubicBezTo>
                      <a:pt x="4" y="37"/>
                      <a:pt x="3" y="39"/>
                      <a:pt x="3" y="41"/>
                    </a:cubicBezTo>
                    <a:cubicBezTo>
                      <a:pt x="3" y="43"/>
                      <a:pt x="4" y="45"/>
                      <a:pt x="6" y="46"/>
                    </a:cubicBezTo>
                    <a:cubicBezTo>
                      <a:pt x="7" y="44"/>
                      <a:pt x="7" y="44"/>
                      <a:pt x="7" y="44"/>
                    </a:cubicBezTo>
                    <a:cubicBezTo>
                      <a:pt x="6" y="46"/>
                      <a:pt x="6" y="46"/>
                      <a:pt x="6" y="46"/>
                    </a:cubicBezTo>
                    <a:cubicBezTo>
                      <a:pt x="6" y="46"/>
                      <a:pt x="6" y="46"/>
                      <a:pt x="6" y="46"/>
                    </a:cubicBezTo>
                    <a:cubicBezTo>
                      <a:pt x="6" y="46"/>
                      <a:pt x="6" y="46"/>
                      <a:pt x="6" y="46"/>
                    </a:cubicBezTo>
                    <a:cubicBezTo>
                      <a:pt x="6" y="46"/>
                      <a:pt x="6" y="46"/>
                      <a:pt x="6" y="46"/>
                    </a:cubicBezTo>
                    <a:cubicBezTo>
                      <a:pt x="7" y="47"/>
                      <a:pt x="8" y="48"/>
                      <a:pt x="8" y="50"/>
                    </a:cubicBezTo>
                    <a:cubicBezTo>
                      <a:pt x="8" y="50"/>
                      <a:pt x="8" y="51"/>
                      <a:pt x="7" y="52"/>
                    </a:cubicBezTo>
                    <a:cubicBezTo>
                      <a:pt x="2" y="62"/>
                      <a:pt x="2" y="62"/>
                      <a:pt x="2" y="62"/>
                    </a:cubicBezTo>
                    <a:cubicBezTo>
                      <a:pt x="1" y="62"/>
                      <a:pt x="1" y="63"/>
                      <a:pt x="1" y="63"/>
                    </a:cubicBezTo>
                    <a:cubicBezTo>
                      <a:pt x="1" y="64"/>
                      <a:pt x="0" y="65"/>
                      <a:pt x="0" y="65"/>
                    </a:cubicBezTo>
                    <a:cubicBezTo>
                      <a:pt x="0" y="66"/>
                      <a:pt x="0" y="66"/>
                      <a:pt x="1" y="67"/>
                    </a:cubicBezTo>
                    <a:cubicBezTo>
                      <a:pt x="2" y="68"/>
                      <a:pt x="3" y="68"/>
                      <a:pt x="3" y="68"/>
                    </a:cubicBezTo>
                    <a:cubicBezTo>
                      <a:pt x="4" y="68"/>
                      <a:pt x="5" y="68"/>
                      <a:pt x="6" y="67"/>
                    </a:cubicBezTo>
                    <a:cubicBezTo>
                      <a:pt x="41" y="44"/>
                      <a:pt x="41" y="44"/>
                      <a:pt x="41" y="44"/>
                    </a:cubicBezTo>
                    <a:cubicBezTo>
                      <a:pt x="42" y="44"/>
                      <a:pt x="43" y="44"/>
                      <a:pt x="44" y="44"/>
                    </a:cubicBezTo>
                    <a:cubicBezTo>
                      <a:pt x="45" y="44"/>
                      <a:pt x="47" y="44"/>
                      <a:pt x="47" y="45"/>
                    </a:cubicBezTo>
                    <a:cubicBezTo>
                      <a:pt x="54" y="51"/>
                      <a:pt x="54" y="51"/>
                      <a:pt x="54" y="51"/>
                    </a:cubicBezTo>
                    <a:cubicBezTo>
                      <a:pt x="56" y="52"/>
                      <a:pt x="59" y="53"/>
                      <a:pt x="61" y="53"/>
                    </a:cubicBezTo>
                    <a:cubicBezTo>
                      <a:pt x="62" y="53"/>
                      <a:pt x="64" y="53"/>
                      <a:pt x="65" y="52"/>
                    </a:cubicBezTo>
                    <a:cubicBezTo>
                      <a:pt x="65" y="52"/>
                      <a:pt x="65" y="52"/>
                      <a:pt x="65" y="52"/>
                    </a:cubicBezTo>
                    <a:cubicBezTo>
                      <a:pt x="65" y="52"/>
                      <a:pt x="65" y="52"/>
                      <a:pt x="65" y="52"/>
                    </a:cubicBezTo>
                    <a:cubicBezTo>
                      <a:pt x="66" y="52"/>
                      <a:pt x="66" y="52"/>
                      <a:pt x="66" y="52"/>
                    </a:cubicBezTo>
                    <a:cubicBezTo>
                      <a:pt x="66" y="52"/>
                      <a:pt x="67" y="52"/>
                      <a:pt x="67" y="53"/>
                    </a:cubicBezTo>
                    <a:cubicBezTo>
                      <a:pt x="68" y="53"/>
                      <a:pt x="68" y="54"/>
                      <a:pt x="69" y="55"/>
                    </a:cubicBezTo>
                    <a:cubicBezTo>
                      <a:pt x="86" y="96"/>
                      <a:pt x="86" y="96"/>
                      <a:pt x="86" y="96"/>
                    </a:cubicBezTo>
                    <a:cubicBezTo>
                      <a:pt x="87" y="98"/>
                      <a:pt x="87" y="101"/>
                      <a:pt x="87" y="104"/>
                    </a:cubicBezTo>
                    <a:cubicBezTo>
                      <a:pt x="87" y="105"/>
                      <a:pt x="87" y="106"/>
                      <a:pt x="87" y="107"/>
                    </a:cubicBezTo>
                    <a:cubicBezTo>
                      <a:pt x="79" y="143"/>
                      <a:pt x="79" y="143"/>
                      <a:pt x="79" y="143"/>
                    </a:cubicBezTo>
                    <a:cubicBezTo>
                      <a:pt x="79" y="144"/>
                      <a:pt x="79" y="146"/>
                      <a:pt x="79" y="147"/>
                    </a:cubicBezTo>
                    <a:cubicBezTo>
                      <a:pt x="79" y="151"/>
                      <a:pt x="79" y="154"/>
                      <a:pt x="80" y="156"/>
                    </a:cubicBezTo>
                    <a:cubicBezTo>
                      <a:pt x="115" y="239"/>
                      <a:pt x="115" y="239"/>
                      <a:pt x="115" y="239"/>
                    </a:cubicBezTo>
                    <a:cubicBezTo>
                      <a:pt x="115" y="240"/>
                      <a:pt x="116" y="241"/>
                      <a:pt x="116" y="241"/>
                    </a:cubicBezTo>
                    <a:cubicBezTo>
                      <a:pt x="116" y="242"/>
                      <a:pt x="116" y="242"/>
                      <a:pt x="116" y="242"/>
                    </a:cubicBezTo>
                    <a:cubicBezTo>
                      <a:pt x="117" y="243"/>
                      <a:pt x="117" y="243"/>
                      <a:pt x="117" y="243"/>
                    </a:cubicBezTo>
                    <a:cubicBezTo>
                      <a:pt x="117" y="243"/>
                      <a:pt x="117" y="243"/>
                      <a:pt x="118" y="243"/>
                    </a:cubicBezTo>
                    <a:cubicBezTo>
                      <a:pt x="119" y="243"/>
                      <a:pt x="119" y="243"/>
                      <a:pt x="120" y="242"/>
                    </a:cubicBezTo>
                    <a:cubicBezTo>
                      <a:pt x="120" y="241"/>
                      <a:pt x="120" y="241"/>
                      <a:pt x="120" y="241"/>
                    </a:cubicBezTo>
                    <a:cubicBezTo>
                      <a:pt x="121" y="241"/>
                      <a:pt x="121" y="241"/>
                      <a:pt x="121" y="241"/>
                    </a:cubicBezTo>
                    <a:cubicBezTo>
                      <a:pt x="120" y="240"/>
                      <a:pt x="120" y="239"/>
                      <a:pt x="120" y="238"/>
                    </a:cubicBezTo>
                    <a:cubicBezTo>
                      <a:pt x="111" y="203"/>
                      <a:pt x="111" y="203"/>
                      <a:pt x="111" y="203"/>
                    </a:cubicBezTo>
                    <a:cubicBezTo>
                      <a:pt x="111" y="202"/>
                      <a:pt x="111" y="201"/>
                      <a:pt x="111" y="201"/>
                    </a:cubicBezTo>
                    <a:cubicBezTo>
                      <a:pt x="111" y="201"/>
                      <a:pt x="111" y="201"/>
                      <a:pt x="111" y="201"/>
                    </a:cubicBezTo>
                    <a:cubicBezTo>
                      <a:pt x="110" y="201"/>
                      <a:pt x="110" y="201"/>
                      <a:pt x="110" y="201"/>
                    </a:cubicBezTo>
                    <a:cubicBezTo>
                      <a:pt x="111" y="202"/>
                      <a:pt x="111" y="202"/>
                      <a:pt x="111" y="202"/>
                    </a:cubicBezTo>
                    <a:cubicBezTo>
                      <a:pt x="111" y="201"/>
                      <a:pt x="111" y="201"/>
                      <a:pt x="111" y="201"/>
                    </a:cubicBezTo>
                    <a:cubicBezTo>
                      <a:pt x="110" y="201"/>
                      <a:pt x="110" y="201"/>
                      <a:pt x="110" y="201"/>
                    </a:cubicBezTo>
                    <a:cubicBezTo>
                      <a:pt x="111" y="202"/>
                      <a:pt x="111" y="202"/>
                      <a:pt x="111" y="202"/>
                    </a:cubicBezTo>
                    <a:cubicBezTo>
                      <a:pt x="109" y="201"/>
                      <a:pt x="109" y="201"/>
                      <a:pt x="109" y="201"/>
                    </a:cubicBezTo>
                    <a:cubicBezTo>
                      <a:pt x="110" y="202"/>
                      <a:pt x="110" y="202"/>
                      <a:pt x="110" y="202"/>
                    </a:cubicBezTo>
                    <a:cubicBezTo>
                      <a:pt x="111" y="202"/>
                      <a:pt x="111" y="202"/>
                      <a:pt x="111" y="202"/>
                    </a:cubicBezTo>
                    <a:cubicBezTo>
                      <a:pt x="109" y="201"/>
                      <a:pt x="109" y="201"/>
                      <a:pt x="109" y="201"/>
                    </a:cubicBezTo>
                    <a:cubicBezTo>
                      <a:pt x="110" y="202"/>
                      <a:pt x="110" y="202"/>
                      <a:pt x="110" y="202"/>
                    </a:cubicBezTo>
                    <a:cubicBezTo>
                      <a:pt x="109" y="201"/>
                      <a:pt x="109" y="201"/>
                      <a:pt x="109" y="201"/>
                    </a:cubicBezTo>
                    <a:cubicBezTo>
                      <a:pt x="109" y="203"/>
                      <a:pt x="109" y="203"/>
                      <a:pt x="109" y="203"/>
                    </a:cubicBezTo>
                    <a:cubicBezTo>
                      <a:pt x="110" y="202"/>
                      <a:pt x="110" y="202"/>
                      <a:pt x="110" y="202"/>
                    </a:cubicBezTo>
                    <a:cubicBezTo>
                      <a:pt x="109" y="201"/>
                      <a:pt x="109" y="201"/>
                      <a:pt x="109" y="201"/>
                    </a:cubicBezTo>
                    <a:cubicBezTo>
                      <a:pt x="109" y="203"/>
                      <a:pt x="109" y="203"/>
                      <a:pt x="109" y="203"/>
                    </a:cubicBezTo>
                    <a:cubicBezTo>
                      <a:pt x="109" y="201"/>
                      <a:pt x="109" y="201"/>
                      <a:pt x="109" y="201"/>
                    </a:cubicBezTo>
                    <a:cubicBezTo>
                      <a:pt x="108" y="202"/>
                      <a:pt x="108" y="202"/>
                      <a:pt x="108" y="202"/>
                    </a:cubicBezTo>
                    <a:cubicBezTo>
                      <a:pt x="109" y="203"/>
                      <a:pt x="109" y="203"/>
                      <a:pt x="109" y="203"/>
                    </a:cubicBezTo>
                    <a:cubicBezTo>
                      <a:pt x="109" y="201"/>
                      <a:pt x="109" y="201"/>
                      <a:pt x="109" y="201"/>
                    </a:cubicBezTo>
                    <a:cubicBezTo>
                      <a:pt x="108" y="202"/>
                      <a:pt x="108" y="202"/>
                      <a:pt x="108" y="202"/>
                    </a:cubicBezTo>
                    <a:cubicBezTo>
                      <a:pt x="109" y="202"/>
                      <a:pt x="109" y="202"/>
                      <a:pt x="109" y="202"/>
                    </a:cubicBezTo>
                    <a:cubicBezTo>
                      <a:pt x="108" y="202"/>
                      <a:pt x="108" y="202"/>
                      <a:pt x="108" y="202"/>
                    </a:cubicBezTo>
                    <a:cubicBezTo>
                      <a:pt x="108" y="202"/>
                      <a:pt x="108" y="202"/>
                      <a:pt x="108" y="202"/>
                    </a:cubicBezTo>
                    <a:cubicBezTo>
                      <a:pt x="109" y="202"/>
                      <a:pt x="109" y="202"/>
                      <a:pt x="109" y="202"/>
                    </a:cubicBezTo>
                    <a:cubicBezTo>
                      <a:pt x="108" y="202"/>
                      <a:pt x="108" y="202"/>
                      <a:pt x="108" y="202"/>
                    </a:cubicBezTo>
                    <a:cubicBezTo>
                      <a:pt x="108" y="203"/>
                      <a:pt x="108" y="203"/>
                      <a:pt x="108" y="203"/>
                    </a:cubicBezTo>
                    <a:cubicBezTo>
                      <a:pt x="109" y="203"/>
                      <a:pt x="109" y="203"/>
                      <a:pt x="109" y="204"/>
                    </a:cubicBezTo>
                    <a:cubicBezTo>
                      <a:pt x="129" y="238"/>
                      <a:pt x="129" y="238"/>
                      <a:pt x="129" y="238"/>
                    </a:cubicBezTo>
                    <a:cubicBezTo>
                      <a:pt x="130" y="240"/>
                      <a:pt x="132" y="246"/>
                      <a:pt x="132" y="249"/>
                    </a:cubicBezTo>
                    <a:cubicBezTo>
                      <a:pt x="132" y="254"/>
                      <a:pt x="132" y="254"/>
                      <a:pt x="132" y="254"/>
                    </a:cubicBezTo>
                    <a:cubicBezTo>
                      <a:pt x="132" y="257"/>
                      <a:pt x="132" y="259"/>
                      <a:pt x="133" y="261"/>
                    </a:cubicBezTo>
                    <a:cubicBezTo>
                      <a:pt x="134" y="263"/>
                      <a:pt x="135" y="265"/>
                      <a:pt x="137" y="266"/>
                    </a:cubicBezTo>
                    <a:cubicBezTo>
                      <a:pt x="151" y="277"/>
                      <a:pt x="151" y="277"/>
                      <a:pt x="151" y="277"/>
                    </a:cubicBezTo>
                    <a:cubicBezTo>
                      <a:pt x="152" y="278"/>
                      <a:pt x="154" y="279"/>
                      <a:pt x="156" y="280"/>
                    </a:cubicBezTo>
                    <a:cubicBezTo>
                      <a:pt x="158" y="281"/>
                      <a:pt x="160" y="281"/>
                      <a:pt x="162" y="281"/>
                    </a:cubicBezTo>
                    <a:cubicBezTo>
                      <a:pt x="170" y="281"/>
                      <a:pt x="170" y="281"/>
                      <a:pt x="170" y="281"/>
                    </a:cubicBezTo>
                    <a:cubicBezTo>
                      <a:pt x="173" y="281"/>
                      <a:pt x="177" y="282"/>
                      <a:pt x="179" y="284"/>
                    </a:cubicBezTo>
                    <a:cubicBezTo>
                      <a:pt x="200" y="297"/>
                      <a:pt x="200" y="297"/>
                      <a:pt x="200" y="297"/>
                    </a:cubicBezTo>
                    <a:cubicBezTo>
                      <a:pt x="202" y="298"/>
                      <a:pt x="206" y="302"/>
                      <a:pt x="207" y="304"/>
                    </a:cubicBezTo>
                    <a:cubicBezTo>
                      <a:pt x="218" y="323"/>
                      <a:pt x="218" y="323"/>
                      <a:pt x="218" y="323"/>
                    </a:cubicBezTo>
                    <a:cubicBezTo>
                      <a:pt x="219" y="325"/>
                      <a:pt x="220" y="326"/>
                      <a:pt x="222" y="328"/>
                    </a:cubicBezTo>
                    <a:cubicBezTo>
                      <a:pt x="224" y="329"/>
                      <a:pt x="225" y="330"/>
                      <a:pt x="228" y="330"/>
                    </a:cubicBezTo>
                    <a:cubicBezTo>
                      <a:pt x="237" y="330"/>
                      <a:pt x="237" y="330"/>
                      <a:pt x="237" y="330"/>
                    </a:cubicBezTo>
                    <a:cubicBezTo>
                      <a:pt x="238" y="330"/>
                      <a:pt x="239" y="330"/>
                      <a:pt x="241" y="331"/>
                    </a:cubicBezTo>
                    <a:cubicBezTo>
                      <a:pt x="242" y="332"/>
                      <a:pt x="243" y="333"/>
                      <a:pt x="244" y="334"/>
                    </a:cubicBezTo>
                    <a:cubicBezTo>
                      <a:pt x="244" y="335"/>
                      <a:pt x="244" y="335"/>
                      <a:pt x="244" y="335"/>
                    </a:cubicBezTo>
                    <a:cubicBezTo>
                      <a:pt x="244" y="335"/>
                      <a:pt x="244" y="335"/>
                      <a:pt x="244" y="335"/>
                    </a:cubicBezTo>
                    <a:cubicBezTo>
                      <a:pt x="244" y="335"/>
                      <a:pt x="244" y="335"/>
                      <a:pt x="244" y="335"/>
                    </a:cubicBezTo>
                    <a:cubicBezTo>
                      <a:pt x="246" y="337"/>
                      <a:pt x="246" y="340"/>
                      <a:pt x="246" y="343"/>
                    </a:cubicBezTo>
                    <a:cubicBezTo>
                      <a:pt x="246" y="344"/>
                      <a:pt x="246" y="345"/>
                      <a:pt x="246" y="345"/>
                    </a:cubicBezTo>
                    <a:cubicBezTo>
                      <a:pt x="238" y="394"/>
                      <a:pt x="238" y="394"/>
                      <a:pt x="238" y="394"/>
                    </a:cubicBezTo>
                    <a:cubicBezTo>
                      <a:pt x="238" y="395"/>
                      <a:pt x="237" y="396"/>
                      <a:pt x="237" y="397"/>
                    </a:cubicBezTo>
                    <a:cubicBezTo>
                      <a:pt x="237" y="400"/>
                      <a:pt x="238" y="404"/>
                      <a:pt x="240" y="407"/>
                    </a:cubicBezTo>
                    <a:cubicBezTo>
                      <a:pt x="276" y="468"/>
                      <a:pt x="276" y="468"/>
                      <a:pt x="276" y="468"/>
                    </a:cubicBezTo>
                    <a:cubicBezTo>
                      <a:pt x="278" y="470"/>
                      <a:pt x="279" y="475"/>
                      <a:pt x="279" y="479"/>
                    </a:cubicBezTo>
                    <a:cubicBezTo>
                      <a:pt x="279" y="618"/>
                      <a:pt x="279" y="618"/>
                      <a:pt x="279" y="618"/>
                    </a:cubicBezTo>
                    <a:cubicBezTo>
                      <a:pt x="279" y="622"/>
                      <a:pt x="280" y="628"/>
                      <a:pt x="282" y="631"/>
                    </a:cubicBezTo>
                    <a:cubicBezTo>
                      <a:pt x="299" y="664"/>
                      <a:pt x="299" y="664"/>
                      <a:pt x="299" y="664"/>
                    </a:cubicBezTo>
                    <a:cubicBezTo>
                      <a:pt x="299" y="665"/>
                      <a:pt x="300" y="665"/>
                      <a:pt x="300" y="666"/>
                    </a:cubicBezTo>
                    <a:cubicBezTo>
                      <a:pt x="300" y="666"/>
                      <a:pt x="301" y="666"/>
                      <a:pt x="301" y="667"/>
                    </a:cubicBezTo>
                    <a:cubicBezTo>
                      <a:pt x="301" y="667"/>
                      <a:pt x="302" y="667"/>
                      <a:pt x="303" y="667"/>
                    </a:cubicBezTo>
                    <a:cubicBezTo>
                      <a:pt x="303" y="667"/>
                      <a:pt x="304" y="667"/>
                      <a:pt x="305" y="666"/>
                    </a:cubicBezTo>
                    <a:cubicBezTo>
                      <a:pt x="305" y="665"/>
                      <a:pt x="305" y="665"/>
                      <a:pt x="306" y="664"/>
                    </a:cubicBezTo>
                    <a:cubicBezTo>
                      <a:pt x="306" y="663"/>
                      <a:pt x="306" y="663"/>
                      <a:pt x="306" y="662"/>
                    </a:cubicBezTo>
                    <a:cubicBezTo>
                      <a:pt x="306" y="635"/>
                      <a:pt x="306" y="635"/>
                      <a:pt x="306" y="635"/>
                    </a:cubicBezTo>
                    <a:cubicBezTo>
                      <a:pt x="306" y="631"/>
                      <a:pt x="307" y="626"/>
                      <a:pt x="307" y="622"/>
                    </a:cubicBezTo>
                    <a:cubicBezTo>
                      <a:pt x="314" y="597"/>
                      <a:pt x="314" y="597"/>
                      <a:pt x="314" y="597"/>
                    </a:cubicBezTo>
                    <a:cubicBezTo>
                      <a:pt x="315" y="594"/>
                      <a:pt x="317" y="589"/>
                      <a:pt x="319" y="587"/>
                    </a:cubicBezTo>
                    <a:cubicBezTo>
                      <a:pt x="423" y="439"/>
                      <a:pt x="423" y="439"/>
                      <a:pt x="423" y="439"/>
                    </a:cubicBezTo>
                    <a:cubicBezTo>
                      <a:pt x="425" y="436"/>
                      <a:pt x="427" y="431"/>
                      <a:pt x="428" y="427"/>
                    </a:cubicBezTo>
                    <a:cubicBezTo>
                      <a:pt x="429" y="415"/>
                      <a:pt x="429" y="415"/>
                      <a:pt x="429" y="415"/>
                    </a:cubicBezTo>
                    <a:cubicBezTo>
                      <a:pt x="429" y="414"/>
                      <a:pt x="429" y="414"/>
                      <a:pt x="429" y="413"/>
                    </a:cubicBezTo>
                    <a:cubicBezTo>
                      <a:pt x="429" y="411"/>
                      <a:pt x="429" y="409"/>
                      <a:pt x="428" y="408"/>
                    </a:cubicBezTo>
                    <a:cubicBezTo>
                      <a:pt x="427" y="406"/>
                      <a:pt x="426" y="404"/>
                      <a:pt x="425" y="403"/>
                    </a:cubicBezTo>
                    <a:cubicBezTo>
                      <a:pt x="383" y="378"/>
                      <a:pt x="383" y="378"/>
                      <a:pt x="383" y="378"/>
                    </a:cubicBezTo>
                    <a:cubicBezTo>
                      <a:pt x="381" y="377"/>
                      <a:pt x="380" y="377"/>
                      <a:pt x="378" y="377"/>
                    </a:cubicBezTo>
                    <a:cubicBezTo>
                      <a:pt x="376" y="377"/>
                      <a:pt x="373" y="378"/>
                      <a:pt x="372" y="380"/>
                    </a:cubicBezTo>
                    <a:cubicBezTo>
                      <a:pt x="371" y="381"/>
                      <a:pt x="369" y="382"/>
                      <a:pt x="368" y="382"/>
                    </a:cubicBezTo>
                    <a:cubicBezTo>
                      <a:pt x="367" y="382"/>
                      <a:pt x="367" y="381"/>
                      <a:pt x="367" y="381"/>
                    </a:cubicBezTo>
                    <a:cubicBezTo>
                      <a:pt x="366" y="381"/>
                      <a:pt x="366" y="380"/>
                      <a:pt x="365" y="379"/>
                    </a:cubicBezTo>
                    <a:cubicBezTo>
                      <a:pt x="365" y="378"/>
                      <a:pt x="364" y="377"/>
                      <a:pt x="364" y="376"/>
                    </a:cubicBezTo>
                    <a:cubicBezTo>
                      <a:pt x="364" y="375"/>
                      <a:pt x="364" y="375"/>
                      <a:pt x="364" y="374"/>
                    </a:cubicBezTo>
                    <a:cubicBezTo>
                      <a:pt x="365" y="369"/>
                      <a:pt x="365" y="369"/>
                      <a:pt x="365" y="369"/>
                    </a:cubicBezTo>
                    <a:cubicBezTo>
                      <a:pt x="365" y="368"/>
                      <a:pt x="365" y="367"/>
                      <a:pt x="365" y="367"/>
                    </a:cubicBezTo>
                    <a:cubicBezTo>
                      <a:pt x="365" y="365"/>
                      <a:pt x="365" y="363"/>
                      <a:pt x="364" y="361"/>
                    </a:cubicBezTo>
                    <a:cubicBezTo>
                      <a:pt x="364" y="359"/>
                      <a:pt x="363" y="357"/>
                      <a:pt x="362" y="356"/>
                    </a:cubicBezTo>
                    <a:cubicBezTo>
                      <a:pt x="330" y="325"/>
                      <a:pt x="330" y="325"/>
                      <a:pt x="330" y="325"/>
                    </a:cubicBezTo>
                    <a:cubicBezTo>
                      <a:pt x="327" y="323"/>
                      <a:pt x="323" y="320"/>
                      <a:pt x="320" y="319"/>
                    </a:cubicBezTo>
                    <a:cubicBezTo>
                      <a:pt x="280" y="301"/>
                      <a:pt x="280" y="301"/>
                      <a:pt x="280" y="301"/>
                    </a:cubicBezTo>
                    <a:cubicBezTo>
                      <a:pt x="279" y="301"/>
                      <a:pt x="278" y="301"/>
                      <a:pt x="277" y="301"/>
                    </a:cubicBezTo>
                    <a:cubicBezTo>
                      <a:pt x="274" y="301"/>
                      <a:pt x="271" y="302"/>
                      <a:pt x="269" y="305"/>
                    </a:cubicBezTo>
                    <a:cubicBezTo>
                      <a:pt x="257" y="321"/>
                      <a:pt x="257" y="321"/>
                      <a:pt x="257" y="321"/>
                    </a:cubicBezTo>
                    <a:cubicBezTo>
                      <a:pt x="256" y="322"/>
                      <a:pt x="255" y="323"/>
                      <a:pt x="254" y="323"/>
                    </a:cubicBezTo>
                    <a:cubicBezTo>
                      <a:pt x="254" y="323"/>
                      <a:pt x="253" y="322"/>
                      <a:pt x="252" y="322"/>
                    </a:cubicBezTo>
                    <a:cubicBezTo>
                      <a:pt x="251" y="320"/>
                      <a:pt x="251" y="320"/>
                      <a:pt x="251" y="320"/>
                    </a:cubicBezTo>
                    <a:cubicBezTo>
                      <a:pt x="249" y="319"/>
                      <a:pt x="247" y="318"/>
                      <a:pt x="246" y="317"/>
                    </a:cubicBezTo>
                    <a:cubicBezTo>
                      <a:pt x="244" y="316"/>
                      <a:pt x="242" y="316"/>
                      <a:pt x="240" y="316"/>
                    </a:cubicBezTo>
                    <a:cubicBezTo>
                      <a:pt x="234" y="316"/>
                      <a:pt x="234" y="316"/>
                      <a:pt x="234" y="316"/>
                    </a:cubicBezTo>
                    <a:cubicBezTo>
                      <a:pt x="233" y="316"/>
                      <a:pt x="232" y="315"/>
                      <a:pt x="231" y="314"/>
                    </a:cubicBezTo>
                    <a:cubicBezTo>
                      <a:pt x="230" y="314"/>
                      <a:pt x="229" y="312"/>
                      <a:pt x="229" y="311"/>
                    </a:cubicBezTo>
                    <a:cubicBezTo>
                      <a:pt x="227" y="306"/>
                      <a:pt x="227" y="306"/>
                      <a:pt x="227" y="306"/>
                    </a:cubicBezTo>
                    <a:cubicBezTo>
                      <a:pt x="226" y="304"/>
                      <a:pt x="226" y="303"/>
                      <a:pt x="226" y="301"/>
                    </a:cubicBezTo>
                    <a:cubicBezTo>
                      <a:pt x="226" y="300"/>
                      <a:pt x="226" y="299"/>
                      <a:pt x="226" y="299"/>
                    </a:cubicBezTo>
                    <a:cubicBezTo>
                      <a:pt x="226" y="299"/>
                      <a:pt x="226" y="299"/>
                      <a:pt x="226" y="299"/>
                    </a:cubicBezTo>
                    <a:cubicBezTo>
                      <a:pt x="226" y="299"/>
                      <a:pt x="226" y="299"/>
                      <a:pt x="226" y="299"/>
                    </a:cubicBezTo>
                    <a:cubicBezTo>
                      <a:pt x="227" y="297"/>
                      <a:pt x="227" y="296"/>
                      <a:pt x="227" y="295"/>
                    </a:cubicBezTo>
                    <a:cubicBezTo>
                      <a:pt x="227" y="292"/>
                      <a:pt x="227" y="290"/>
                      <a:pt x="225" y="288"/>
                    </a:cubicBezTo>
                    <a:cubicBezTo>
                      <a:pt x="221" y="282"/>
                      <a:pt x="221" y="282"/>
                      <a:pt x="221" y="282"/>
                    </a:cubicBezTo>
                    <a:cubicBezTo>
                      <a:pt x="220" y="280"/>
                      <a:pt x="220" y="279"/>
                      <a:pt x="219" y="279"/>
                    </a:cubicBezTo>
                    <a:cubicBezTo>
                      <a:pt x="218" y="278"/>
                      <a:pt x="217" y="277"/>
                      <a:pt x="215" y="277"/>
                    </a:cubicBezTo>
                    <a:cubicBezTo>
                      <a:pt x="214" y="277"/>
                      <a:pt x="213" y="278"/>
                      <a:pt x="213" y="279"/>
                    </a:cubicBezTo>
                    <a:cubicBezTo>
                      <a:pt x="213" y="279"/>
                      <a:pt x="212" y="279"/>
                      <a:pt x="211" y="280"/>
                    </a:cubicBezTo>
                    <a:cubicBezTo>
                      <a:pt x="210" y="280"/>
                      <a:pt x="209" y="280"/>
                      <a:pt x="207" y="280"/>
                    </a:cubicBezTo>
                    <a:cubicBezTo>
                      <a:pt x="207" y="280"/>
                      <a:pt x="207" y="280"/>
                      <a:pt x="206" y="280"/>
                    </a:cubicBezTo>
                    <a:cubicBezTo>
                      <a:pt x="206" y="279"/>
                      <a:pt x="206" y="278"/>
                      <a:pt x="206" y="277"/>
                    </a:cubicBezTo>
                    <a:cubicBezTo>
                      <a:pt x="206" y="277"/>
                      <a:pt x="206" y="277"/>
                      <a:pt x="206" y="276"/>
                    </a:cubicBezTo>
                    <a:cubicBezTo>
                      <a:pt x="209" y="261"/>
                      <a:pt x="209" y="261"/>
                      <a:pt x="209" y="261"/>
                    </a:cubicBezTo>
                    <a:cubicBezTo>
                      <a:pt x="209" y="260"/>
                      <a:pt x="209" y="260"/>
                      <a:pt x="209" y="259"/>
                    </a:cubicBezTo>
                    <a:cubicBezTo>
                      <a:pt x="209" y="257"/>
                      <a:pt x="208" y="255"/>
                      <a:pt x="207" y="254"/>
                    </a:cubicBezTo>
                    <a:cubicBezTo>
                      <a:pt x="206" y="253"/>
                      <a:pt x="205" y="252"/>
                      <a:pt x="203" y="252"/>
                    </a:cubicBezTo>
                    <a:cubicBezTo>
                      <a:pt x="201" y="252"/>
                      <a:pt x="201" y="252"/>
                      <a:pt x="201" y="252"/>
                    </a:cubicBezTo>
                    <a:cubicBezTo>
                      <a:pt x="199" y="252"/>
                      <a:pt x="197" y="253"/>
                      <a:pt x="196" y="254"/>
                    </a:cubicBezTo>
                    <a:cubicBezTo>
                      <a:pt x="194" y="255"/>
                      <a:pt x="193" y="257"/>
                      <a:pt x="192" y="259"/>
                    </a:cubicBezTo>
                    <a:cubicBezTo>
                      <a:pt x="192" y="260"/>
                      <a:pt x="192" y="260"/>
                      <a:pt x="192" y="260"/>
                    </a:cubicBezTo>
                    <a:cubicBezTo>
                      <a:pt x="191" y="261"/>
                      <a:pt x="190" y="263"/>
                      <a:pt x="189" y="264"/>
                    </a:cubicBezTo>
                    <a:cubicBezTo>
                      <a:pt x="188" y="264"/>
                      <a:pt x="187" y="265"/>
                      <a:pt x="187" y="265"/>
                    </a:cubicBezTo>
                    <a:cubicBezTo>
                      <a:pt x="177" y="265"/>
                      <a:pt x="177" y="265"/>
                      <a:pt x="177" y="265"/>
                    </a:cubicBezTo>
                    <a:cubicBezTo>
                      <a:pt x="176" y="265"/>
                      <a:pt x="175" y="264"/>
                      <a:pt x="174" y="264"/>
                    </a:cubicBezTo>
                    <a:cubicBezTo>
                      <a:pt x="173" y="263"/>
                      <a:pt x="173" y="261"/>
                      <a:pt x="172" y="260"/>
                    </a:cubicBezTo>
                    <a:cubicBezTo>
                      <a:pt x="169" y="247"/>
                      <a:pt x="169" y="247"/>
                      <a:pt x="169" y="247"/>
                    </a:cubicBezTo>
                    <a:cubicBezTo>
                      <a:pt x="169" y="246"/>
                      <a:pt x="169" y="244"/>
                      <a:pt x="169" y="242"/>
                    </a:cubicBezTo>
                    <a:cubicBezTo>
                      <a:pt x="169" y="240"/>
                      <a:pt x="169" y="237"/>
                      <a:pt x="170" y="236"/>
                    </a:cubicBezTo>
                    <a:cubicBezTo>
                      <a:pt x="176" y="217"/>
                      <a:pt x="176" y="217"/>
                      <a:pt x="176" y="217"/>
                    </a:cubicBezTo>
                    <a:cubicBezTo>
                      <a:pt x="177" y="216"/>
                      <a:pt x="178" y="214"/>
                      <a:pt x="179" y="214"/>
                    </a:cubicBezTo>
                    <a:cubicBezTo>
                      <a:pt x="180" y="213"/>
                      <a:pt x="181" y="212"/>
                      <a:pt x="181" y="212"/>
                    </a:cubicBezTo>
                    <a:cubicBezTo>
                      <a:pt x="216" y="212"/>
                      <a:pt x="216" y="212"/>
                      <a:pt x="216" y="212"/>
                    </a:cubicBezTo>
                    <a:cubicBezTo>
                      <a:pt x="217" y="212"/>
                      <a:pt x="218" y="213"/>
                      <a:pt x="218" y="213"/>
                    </a:cubicBezTo>
                    <a:cubicBezTo>
                      <a:pt x="219" y="214"/>
                      <a:pt x="219" y="215"/>
                      <a:pt x="219" y="216"/>
                    </a:cubicBezTo>
                    <a:cubicBezTo>
                      <a:pt x="219" y="218"/>
                      <a:pt x="220" y="220"/>
                      <a:pt x="221" y="222"/>
                    </a:cubicBezTo>
                    <a:cubicBezTo>
                      <a:pt x="221" y="224"/>
                      <a:pt x="222" y="226"/>
                      <a:pt x="223" y="228"/>
                    </a:cubicBezTo>
                    <a:cubicBezTo>
                      <a:pt x="226" y="232"/>
                      <a:pt x="226" y="232"/>
                      <a:pt x="226" y="232"/>
                    </a:cubicBezTo>
                    <a:cubicBezTo>
                      <a:pt x="227" y="232"/>
                      <a:pt x="227" y="233"/>
                      <a:pt x="228" y="233"/>
                    </a:cubicBezTo>
                    <a:cubicBezTo>
                      <a:pt x="228" y="234"/>
                      <a:pt x="229" y="234"/>
                      <a:pt x="230" y="234"/>
                    </a:cubicBezTo>
                    <a:cubicBezTo>
                      <a:pt x="231" y="234"/>
                      <a:pt x="231" y="234"/>
                      <a:pt x="232" y="233"/>
                    </a:cubicBezTo>
                    <a:cubicBezTo>
                      <a:pt x="233" y="233"/>
                      <a:pt x="233" y="232"/>
                      <a:pt x="233" y="231"/>
                    </a:cubicBezTo>
                    <a:cubicBezTo>
                      <a:pt x="233" y="230"/>
                      <a:pt x="234" y="229"/>
                      <a:pt x="234" y="228"/>
                    </a:cubicBezTo>
                    <a:cubicBezTo>
                      <a:pt x="234" y="225"/>
                      <a:pt x="234" y="225"/>
                      <a:pt x="234" y="225"/>
                    </a:cubicBezTo>
                    <a:cubicBezTo>
                      <a:pt x="234" y="223"/>
                      <a:pt x="233" y="221"/>
                      <a:pt x="233" y="219"/>
                    </a:cubicBezTo>
                    <a:cubicBezTo>
                      <a:pt x="232" y="217"/>
                      <a:pt x="232" y="216"/>
                      <a:pt x="231" y="214"/>
                    </a:cubicBezTo>
                    <a:cubicBezTo>
                      <a:pt x="231" y="214"/>
                      <a:pt x="230" y="213"/>
                      <a:pt x="230" y="211"/>
                    </a:cubicBezTo>
                    <a:cubicBezTo>
                      <a:pt x="229" y="209"/>
                      <a:pt x="229" y="207"/>
                      <a:pt x="229" y="206"/>
                    </a:cubicBezTo>
                    <a:cubicBezTo>
                      <a:pt x="229" y="204"/>
                      <a:pt x="229" y="204"/>
                      <a:pt x="229" y="204"/>
                    </a:cubicBezTo>
                    <a:cubicBezTo>
                      <a:pt x="229" y="201"/>
                      <a:pt x="230" y="195"/>
                      <a:pt x="232" y="193"/>
                    </a:cubicBezTo>
                    <a:cubicBezTo>
                      <a:pt x="234" y="189"/>
                      <a:pt x="234" y="189"/>
                      <a:pt x="234" y="189"/>
                    </a:cubicBezTo>
                    <a:cubicBezTo>
                      <a:pt x="236" y="186"/>
                      <a:pt x="237" y="180"/>
                      <a:pt x="237" y="176"/>
                    </a:cubicBezTo>
                    <a:cubicBezTo>
                      <a:pt x="237" y="168"/>
                      <a:pt x="237" y="168"/>
                      <a:pt x="237" y="168"/>
                    </a:cubicBezTo>
                    <a:cubicBezTo>
                      <a:pt x="237" y="165"/>
                      <a:pt x="238" y="160"/>
                      <a:pt x="240" y="157"/>
                    </a:cubicBezTo>
                    <a:cubicBezTo>
                      <a:pt x="255" y="128"/>
                      <a:pt x="255" y="128"/>
                      <a:pt x="255" y="128"/>
                    </a:cubicBezTo>
                    <a:cubicBezTo>
                      <a:pt x="255" y="127"/>
                      <a:pt x="256" y="126"/>
                      <a:pt x="258" y="125"/>
                    </a:cubicBezTo>
                    <a:cubicBezTo>
                      <a:pt x="259" y="124"/>
                      <a:pt x="260" y="123"/>
                      <a:pt x="261" y="123"/>
                    </a:cubicBezTo>
                    <a:cubicBezTo>
                      <a:pt x="269" y="123"/>
                      <a:pt x="269" y="123"/>
                      <a:pt x="269" y="123"/>
                    </a:cubicBezTo>
                    <a:cubicBezTo>
                      <a:pt x="270" y="123"/>
                      <a:pt x="271" y="123"/>
                      <a:pt x="272" y="123"/>
                    </a:cubicBezTo>
                    <a:cubicBezTo>
                      <a:pt x="273" y="122"/>
                      <a:pt x="273" y="121"/>
                      <a:pt x="273" y="119"/>
                    </a:cubicBezTo>
                    <a:cubicBezTo>
                      <a:pt x="273" y="118"/>
                      <a:pt x="273" y="117"/>
                      <a:pt x="272" y="115"/>
                    </a:cubicBezTo>
                    <a:cubicBezTo>
                      <a:pt x="265" y="107"/>
                      <a:pt x="265" y="107"/>
                      <a:pt x="265" y="107"/>
                    </a:cubicBezTo>
                    <a:cubicBezTo>
                      <a:pt x="263" y="105"/>
                      <a:pt x="261" y="104"/>
                      <a:pt x="258" y="104"/>
                    </a:cubicBezTo>
                    <a:cubicBezTo>
                      <a:pt x="257" y="104"/>
                      <a:pt x="255" y="104"/>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6"/>
                      <a:pt x="254" y="106"/>
                      <a:pt x="254" y="106"/>
                    </a:cubicBezTo>
                    <a:cubicBezTo>
                      <a:pt x="254" y="105"/>
                      <a:pt x="254" y="105"/>
                      <a:pt x="254" y="105"/>
                    </a:cubicBezTo>
                    <a:cubicBezTo>
                      <a:pt x="254" y="105"/>
                      <a:pt x="254" y="105"/>
                      <a:pt x="254" y="105"/>
                    </a:cubicBezTo>
                    <a:cubicBezTo>
                      <a:pt x="254" y="106"/>
                      <a:pt x="254" y="106"/>
                      <a:pt x="254" y="106"/>
                    </a:cubicBezTo>
                    <a:cubicBezTo>
                      <a:pt x="254" y="105"/>
                      <a:pt x="254" y="105"/>
                      <a:pt x="254" y="105"/>
                    </a:cubicBezTo>
                    <a:cubicBezTo>
                      <a:pt x="254" y="106"/>
                      <a:pt x="254" y="106"/>
                      <a:pt x="254" y="106"/>
                    </a:cubicBezTo>
                    <a:cubicBezTo>
                      <a:pt x="255" y="106"/>
                      <a:pt x="255" y="106"/>
                      <a:pt x="255" y="106"/>
                    </a:cubicBezTo>
                    <a:cubicBezTo>
                      <a:pt x="254" y="105"/>
                      <a:pt x="254" y="105"/>
                      <a:pt x="254" y="105"/>
                    </a:cubicBezTo>
                    <a:cubicBezTo>
                      <a:pt x="254" y="106"/>
                      <a:pt x="254" y="106"/>
                      <a:pt x="254" y="106"/>
                    </a:cubicBezTo>
                    <a:cubicBezTo>
                      <a:pt x="255" y="106"/>
                      <a:pt x="255" y="106"/>
                      <a:pt x="255" y="106"/>
                    </a:cubicBezTo>
                    <a:cubicBezTo>
                      <a:pt x="255" y="105"/>
                      <a:pt x="255" y="105"/>
                      <a:pt x="255" y="105"/>
                    </a:cubicBezTo>
                    <a:cubicBezTo>
                      <a:pt x="255" y="104"/>
                      <a:pt x="255" y="104"/>
                      <a:pt x="255" y="104"/>
                    </a:cubicBezTo>
                    <a:cubicBezTo>
                      <a:pt x="255" y="101"/>
                      <a:pt x="255" y="101"/>
                      <a:pt x="255" y="101"/>
                    </a:cubicBezTo>
                    <a:cubicBezTo>
                      <a:pt x="256" y="100"/>
                      <a:pt x="257" y="98"/>
                      <a:pt x="257" y="98"/>
                    </a:cubicBezTo>
                    <a:cubicBezTo>
                      <a:pt x="258" y="97"/>
                      <a:pt x="259" y="96"/>
                      <a:pt x="260" y="96"/>
                    </a:cubicBezTo>
                    <a:cubicBezTo>
                      <a:pt x="269" y="96"/>
                      <a:pt x="269" y="96"/>
                      <a:pt x="269" y="96"/>
                    </a:cubicBezTo>
                    <a:cubicBezTo>
                      <a:pt x="271" y="96"/>
                      <a:pt x="272" y="96"/>
                      <a:pt x="274" y="95"/>
                    </a:cubicBezTo>
                    <a:cubicBezTo>
                      <a:pt x="276" y="94"/>
                      <a:pt x="278" y="93"/>
                      <a:pt x="279" y="91"/>
                    </a:cubicBezTo>
                    <a:cubicBezTo>
                      <a:pt x="280" y="90"/>
                      <a:pt x="280" y="88"/>
                      <a:pt x="280" y="86"/>
                    </a:cubicBezTo>
                    <a:cubicBezTo>
                      <a:pt x="280" y="84"/>
                      <a:pt x="279" y="82"/>
                      <a:pt x="278" y="80"/>
                    </a:cubicBezTo>
                    <a:cubicBezTo>
                      <a:pt x="246" y="45"/>
                      <a:pt x="246" y="45"/>
                      <a:pt x="246" y="45"/>
                    </a:cubicBezTo>
                    <a:cubicBezTo>
                      <a:pt x="245" y="44"/>
                      <a:pt x="244" y="43"/>
                      <a:pt x="242" y="43"/>
                    </a:cubicBezTo>
                    <a:cubicBezTo>
                      <a:pt x="242" y="43"/>
                      <a:pt x="241" y="43"/>
                      <a:pt x="240" y="44"/>
                    </a:cubicBezTo>
                    <a:cubicBezTo>
                      <a:pt x="239" y="44"/>
                      <a:pt x="239" y="45"/>
                      <a:pt x="239" y="46"/>
                    </a:cubicBezTo>
                    <a:cubicBezTo>
                      <a:pt x="238" y="47"/>
                      <a:pt x="238" y="48"/>
                      <a:pt x="238" y="49"/>
                    </a:cubicBezTo>
                    <a:cubicBezTo>
                      <a:pt x="238" y="51"/>
                      <a:pt x="238" y="51"/>
                      <a:pt x="238" y="51"/>
                    </a:cubicBezTo>
                    <a:cubicBezTo>
                      <a:pt x="238" y="52"/>
                      <a:pt x="238" y="52"/>
                      <a:pt x="238" y="53"/>
                    </a:cubicBezTo>
                    <a:cubicBezTo>
                      <a:pt x="238" y="53"/>
                      <a:pt x="238" y="53"/>
                      <a:pt x="238" y="53"/>
                    </a:cubicBezTo>
                    <a:cubicBezTo>
                      <a:pt x="237" y="53"/>
                      <a:pt x="237" y="53"/>
                      <a:pt x="237" y="53"/>
                    </a:cubicBezTo>
                    <a:cubicBezTo>
                      <a:pt x="214" y="38"/>
                      <a:pt x="214" y="38"/>
                      <a:pt x="214" y="38"/>
                    </a:cubicBezTo>
                    <a:cubicBezTo>
                      <a:pt x="213" y="38"/>
                      <a:pt x="212" y="37"/>
                      <a:pt x="211" y="37"/>
                    </a:cubicBezTo>
                    <a:cubicBezTo>
                      <a:pt x="210" y="37"/>
                      <a:pt x="209" y="38"/>
                      <a:pt x="208" y="39"/>
                    </a:cubicBezTo>
                    <a:cubicBezTo>
                      <a:pt x="207" y="40"/>
                      <a:pt x="207" y="41"/>
                      <a:pt x="207" y="42"/>
                    </a:cubicBezTo>
                    <a:cubicBezTo>
                      <a:pt x="207" y="43"/>
                      <a:pt x="207" y="43"/>
                      <a:pt x="207" y="44"/>
                    </a:cubicBezTo>
                    <a:cubicBezTo>
                      <a:pt x="211" y="57"/>
                      <a:pt x="211" y="57"/>
                      <a:pt x="211" y="57"/>
                    </a:cubicBezTo>
                    <a:cubicBezTo>
                      <a:pt x="211" y="61"/>
                      <a:pt x="212" y="67"/>
                      <a:pt x="212" y="70"/>
                    </a:cubicBezTo>
                    <a:cubicBezTo>
                      <a:pt x="212" y="87"/>
                      <a:pt x="212" y="87"/>
                      <a:pt x="212" y="87"/>
                    </a:cubicBezTo>
                    <a:cubicBezTo>
                      <a:pt x="212" y="88"/>
                      <a:pt x="212" y="89"/>
                      <a:pt x="212" y="89"/>
                    </a:cubicBezTo>
                    <a:cubicBezTo>
                      <a:pt x="212" y="89"/>
                      <a:pt x="212" y="89"/>
                      <a:pt x="212" y="89"/>
                    </a:cubicBezTo>
                    <a:cubicBezTo>
                      <a:pt x="213" y="90"/>
                      <a:pt x="213" y="90"/>
                      <a:pt x="213" y="90"/>
                    </a:cubicBezTo>
                    <a:cubicBezTo>
                      <a:pt x="212" y="89"/>
                      <a:pt x="212" y="89"/>
                      <a:pt x="212" y="89"/>
                    </a:cubicBezTo>
                    <a:cubicBezTo>
                      <a:pt x="212" y="89"/>
                      <a:pt x="212" y="89"/>
                      <a:pt x="212" y="89"/>
                    </a:cubicBezTo>
                    <a:cubicBezTo>
                      <a:pt x="213" y="90"/>
                      <a:pt x="213" y="90"/>
                      <a:pt x="213" y="90"/>
                    </a:cubicBezTo>
                    <a:cubicBezTo>
                      <a:pt x="212" y="89"/>
                      <a:pt x="212" y="89"/>
                      <a:pt x="212" y="89"/>
                    </a:cubicBezTo>
                    <a:cubicBezTo>
                      <a:pt x="213" y="90"/>
                      <a:pt x="213" y="90"/>
                      <a:pt x="213" y="90"/>
                    </a:cubicBezTo>
                    <a:cubicBezTo>
                      <a:pt x="213" y="88"/>
                      <a:pt x="213" y="88"/>
                      <a:pt x="213" y="88"/>
                    </a:cubicBezTo>
                    <a:cubicBezTo>
                      <a:pt x="212" y="89"/>
                      <a:pt x="212" y="89"/>
                      <a:pt x="212" y="89"/>
                    </a:cubicBezTo>
                    <a:cubicBezTo>
                      <a:pt x="213" y="90"/>
                      <a:pt x="213" y="90"/>
                      <a:pt x="213" y="90"/>
                    </a:cubicBezTo>
                    <a:cubicBezTo>
                      <a:pt x="213" y="88"/>
                      <a:pt x="213" y="88"/>
                      <a:pt x="213" y="88"/>
                    </a:cubicBezTo>
                    <a:cubicBezTo>
                      <a:pt x="213" y="90"/>
                      <a:pt x="213" y="90"/>
                      <a:pt x="213" y="90"/>
                    </a:cubicBezTo>
                    <a:cubicBezTo>
                      <a:pt x="214" y="89"/>
                      <a:pt x="214" y="89"/>
                      <a:pt x="214" y="89"/>
                    </a:cubicBezTo>
                    <a:cubicBezTo>
                      <a:pt x="214" y="89"/>
                      <a:pt x="214" y="88"/>
                      <a:pt x="213" y="88"/>
                    </a:cubicBezTo>
                    <a:cubicBezTo>
                      <a:pt x="213" y="90"/>
                      <a:pt x="213" y="90"/>
                      <a:pt x="213" y="90"/>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8"/>
                      <a:pt x="213" y="88"/>
                    </a:cubicBezTo>
                    <a:cubicBezTo>
                      <a:pt x="208" y="77"/>
                      <a:pt x="208" y="77"/>
                      <a:pt x="208" y="77"/>
                    </a:cubicBezTo>
                    <a:cubicBezTo>
                      <a:pt x="206" y="74"/>
                      <a:pt x="203" y="70"/>
                      <a:pt x="200" y="68"/>
                    </a:cubicBezTo>
                    <a:cubicBezTo>
                      <a:pt x="178" y="54"/>
                      <a:pt x="178" y="54"/>
                      <a:pt x="178" y="54"/>
                    </a:cubicBezTo>
                    <a:cubicBezTo>
                      <a:pt x="177" y="53"/>
                      <a:pt x="177" y="51"/>
                      <a:pt x="177" y="49"/>
                    </a:cubicBezTo>
                    <a:cubicBezTo>
                      <a:pt x="177" y="49"/>
                      <a:pt x="177" y="48"/>
                      <a:pt x="177" y="47"/>
                    </a:cubicBezTo>
                    <a:cubicBezTo>
                      <a:pt x="181" y="36"/>
                      <a:pt x="181" y="36"/>
                      <a:pt x="181" y="36"/>
                    </a:cubicBezTo>
                    <a:cubicBezTo>
                      <a:pt x="181" y="35"/>
                      <a:pt x="181" y="34"/>
                      <a:pt x="181" y="32"/>
                    </a:cubicBezTo>
                    <a:cubicBezTo>
                      <a:pt x="181" y="29"/>
                      <a:pt x="180" y="26"/>
                      <a:pt x="177" y="24"/>
                    </a:cubicBezTo>
                    <a:cubicBezTo>
                      <a:pt x="151" y="10"/>
                      <a:pt x="151" y="10"/>
                      <a:pt x="151" y="10"/>
                    </a:cubicBezTo>
                    <a:cubicBezTo>
                      <a:pt x="149" y="9"/>
                      <a:pt x="148" y="9"/>
                      <a:pt x="147" y="9"/>
                    </a:cubicBezTo>
                    <a:cubicBezTo>
                      <a:pt x="144" y="9"/>
                      <a:pt x="141" y="10"/>
                      <a:pt x="139" y="12"/>
                    </a:cubicBezTo>
                    <a:cubicBezTo>
                      <a:pt x="139" y="13"/>
                      <a:pt x="138" y="14"/>
                      <a:pt x="137" y="14"/>
                    </a:cubicBezTo>
                    <a:cubicBezTo>
                      <a:pt x="136" y="14"/>
                      <a:pt x="135" y="13"/>
                      <a:pt x="135" y="13"/>
                    </a:cubicBezTo>
                    <a:cubicBezTo>
                      <a:pt x="127" y="5"/>
                      <a:pt x="127" y="5"/>
                      <a:pt x="127" y="5"/>
                    </a:cubicBezTo>
                    <a:cubicBezTo>
                      <a:pt x="126" y="4"/>
                      <a:pt x="124" y="3"/>
                      <a:pt x="122" y="2"/>
                    </a:cubicBezTo>
                    <a:cubicBezTo>
                      <a:pt x="120" y="1"/>
                      <a:pt x="118" y="1"/>
                      <a:pt x="116" y="1"/>
                    </a:cubicBezTo>
                    <a:cubicBezTo>
                      <a:pt x="108" y="1"/>
                      <a:pt x="108" y="1"/>
                      <a:pt x="108" y="1"/>
                    </a:cubicBezTo>
                    <a:cubicBezTo>
                      <a:pt x="107" y="1"/>
                      <a:pt x="105" y="1"/>
                      <a:pt x="103" y="2"/>
                    </a:cubicBezTo>
                    <a:cubicBezTo>
                      <a:pt x="101" y="2"/>
                      <a:pt x="99" y="3"/>
                      <a:pt x="97" y="4"/>
                    </a:cubicBezTo>
                    <a:cubicBezTo>
                      <a:pt x="95" y="6"/>
                      <a:pt x="95" y="6"/>
                      <a:pt x="95" y="6"/>
                    </a:cubicBezTo>
                    <a:cubicBezTo>
                      <a:pt x="94" y="7"/>
                      <a:pt x="93" y="7"/>
                      <a:pt x="91" y="7"/>
                    </a:cubicBezTo>
                    <a:cubicBezTo>
                      <a:pt x="90" y="7"/>
                      <a:pt x="89" y="7"/>
                      <a:pt x="88" y="6"/>
                    </a:cubicBezTo>
                    <a:cubicBezTo>
                      <a:pt x="83" y="3"/>
                      <a:pt x="83" y="3"/>
                      <a:pt x="83" y="3"/>
                    </a:cubicBezTo>
                    <a:cubicBezTo>
                      <a:pt x="81" y="2"/>
                      <a:pt x="79" y="1"/>
                      <a:pt x="78" y="1"/>
                    </a:cubicBezTo>
                    <a:cubicBezTo>
                      <a:pt x="76" y="0"/>
                      <a:pt x="74" y="0"/>
                      <a:pt x="72" y="0"/>
                    </a:cubicBezTo>
                    <a:cubicBezTo>
                      <a:pt x="47" y="0"/>
                      <a:pt x="47" y="0"/>
                      <a:pt x="47" y="0"/>
                    </a:cubicBezTo>
                    <a:cubicBezTo>
                      <a:pt x="45" y="0"/>
                      <a:pt x="43" y="0"/>
                      <a:pt x="41" y="1"/>
                    </a:cubicBezTo>
                    <a:cubicBezTo>
                      <a:pt x="39" y="2"/>
                      <a:pt x="38" y="3"/>
                      <a:pt x="36" y="5"/>
                    </a:cubicBezTo>
                    <a:lnTo>
                      <a:pt x="38" y="6"/>
                    </a:lnTo>
                    <a:close/>
                  </a:path>
                </a:pathLst>
              </a:custGeom>
              <a:grpFill/>
              <a:ln w="9525">
                <a:noFill/>
                <a:round/>
                <a:headEnd/>
                <a:tailEnd/>
              </a:ln>
            </p:spPr>
            <p:txBody>
              <a:bodyPr/>
              <a:lstStyle/>
              <a:p>
                <a:pPr>
                  <a:defRPr/>
                </a:pPr>
                <a:endParaRPr lang="en-US" sz="1800" baseline="-25000">
                  <a:solidFill>
                    <a:prstClr val="black"/>
                  </a:solidFill>
                </a:endParaRPr>
              </a:p>
            </p:txBody>
          </p:sp>
          <p:sp>
            <p:nvSpPr>
              <p:cNvPr id="138" name="Freeform 281"/>
              <p:cNvSpPr>
                <a:spLocks/>
              </p:cNvSpPr>
              <p:nvPr/>
            </p:nvSpPr>
            <p:spPr bwMode="auto">
              <a:xfrm>
                <a:off x="-5010871" y="2548984"/>
                <a:ext cx="231083" cy="186944"/>
              </a:xfrm>
              <a:custGeom>
                <a:avLst/>
                <a:gdLst/>
                <a:ahLst/>
                <a:cxnLst>
                  <a:cxn ang="0">
                    <a:pos x="8" y="4"/>
                  </a:cxn>
                  <a:cxn ang="0">
                    <a:pos x="36" y="15"/>
                  </a:cxn>
                  <a:cxn ang="0">
                    <a:pos x="48" y="28"/>
                  </a:cxn>
                  <a:cxn ang="0">
                    <a:pos x="53" y="30"/>
                  </a:cxn>
                  <a:cxn ang="0">
                    <a:pos x="54" y="31"/>
                  </a:cxn>
                  <a:cxn ang="0">
                    <a:pos x="57" y="33"/>
                  </a:cxn>
                  <a:cxn ang="0">
                    <a:pos x="57" y="33"/>
                  </a:cxn>
                  <a:cxn ang="0">
                    <a:pos x="57" y="33"/>
                  </a:cxn>
                  <a:cxn ang="0">
                    <a:pos x="57" y="33"/>
                  </a:cxn>
                  <a:cxn ang="0">
                    <a:pos x="56" y="33"/>
                  </a:cxn>
                  <a:cxn ang="0">
                    <a:pos x="55" y="33"/>
                  </a:cxn>
                  <a:cxn ang="0">
                    <a:pos x="53" y="38"/>
                  </a:cxn>
                  <a:cxn ang="0">
                    <a:pos x="55" y="42"/>
                  </a:cxn>
                  <a:cxn ang="0">
                    <a:pos x="56" y="46"/>
                  </a:cxn>
                  <a:cxn ang="0">
                    <a:pos x="56" y="46"/>
                  </a:cxn>
                  <a:cxn ang="0">
                    <a:pos x="56" y="46"/>
                  </a:cxn>
                  <a:cxn ang="0">
                    <a:pos x="56" y="46"/>
                  </a:cxn>
                  <a:cxn ang="0">
                    <a:pos x="57" y="45"/>
                  </a:cxn>
                  <a:cxn ang="0">
                    <a:pos x="57" y="45"/>
                  </a:cxn>
                  <a:cxn ang="0">
                    <a:pos x="57" y="45"/>
                  </a:cxn>
                  <a:cxn ang="0">
                    <a:pos x="53" y="45"/>
                  </a:cxn>
                  <a:cxn ang="0">
                    <a:pos x="33" y="36"/>
                  </a:cxn>
                  <a:cxn ang="0">
                    <a:pos x="34" y="34"/>
                  </a:cxn>
                  <a:cxn ang="0">
                    <a:pos x="37" y="30"/>
                  </a:cxn>
                  <a:cxn ang="0">
                    <a:pos x="33" y="19"/>
                  </a:cxn>
                  <a:cxn ang="0">
                    <a:pos x="19" y="12"/>
                  </a:cxn>
                  <a:cxn ang="0">
                    <a:pos x="12" y="12"/>
                  </a:cxn>
                  <a:cxn ang="0">
                    <a:pos x="4" y="7"/>
                  </a:cxn>
                  <a:cxn ang="0">
                    <a:pos x="3" y="4"/>
                  </a:cxn>
                  <a:cxn ang="0">
                    <a:pos x="1" y="9"/>
                  </a:cxn>
                  <a:cxn ang="0">
                    <a:pos x="9" y="15"/>
                  </a:cxn>
                  <a:cxn ang="0">
                    <a:pos x="19" y="16"/>
                  </a:cxn>
                  <a:cxn ang="0">
                    <a:pos x="29" y="22"/>
                  </a:cxn>
                  <a:cxn ang="0">
                    <a:pos x="33" y="30"/>
                  </a:cxn>
                  <a:cxn ang="0">
                    <a:pos x="33" y="31"/>
                  </a:cxn>
                  <a:cxn ang="0">
                    <a:pos x="33" y="31"/>
                  </a:cxn>
                  <a:cxn ang="0">
                    <a:pos x="34" y="30"/>
                  </a:cxn>
                  <a:cxn ang="0">
                    <a:pos x="34" y="30"/>
                  </a:cxn>
                  <a:cxn ang="0">
                    <a:pos x="31" y="40"/>
                  </a:cxn>
                  <a:cxn ang="0">
                    <a:pos x="56" y="50"/>
                  </a:cxn>
                  <a:cxn ang="0">
                    <a:pos x="60" y="48"/>
                  </a:cxn>
                  <a:cxn ang="0">
                    <a:pos x="60" y="42"/>
                  </a:cxn>
                  <a:cxn ang="0">
                    <a:pos x="56" y="37"/>
                  </a:cxn>
                  <a:cxn ang="0">
                    <a:pos x="56" y="36"/>
                  </a:cxn>
                  <a:cxn ang="0">
                    <a:pos x="56" y="36"/>
                  </a:cxn>
                  <a:cxn ang="0">
                    <a:pos x="56" y="37"/>
                  </a:cxn>
                  <a:cxn ang="0">
                    <a:pos x="56" y="37"/>
                  </a:cxn>
                  <a:cxn ang="0">
                    <a:pos x="56" y="37"/>
                  </a:cxn>
                  <a:cxn ang="0">
                    <a:pos x="55" y="37"/>
                  </a:cxn>
                  <a:cxn ang="0">
                    <a:pos x="55" y="37"/>
                  </a:cxn>
                  <a:cxn ang="0">
                    <a:pos x="55" y="37"/>
                  </a:cxn>
                  <a:cxn ang="0">
                    <a:pos x="61" y="34"/>
                  </a:cxn>
                  <a:cxn ang="0">
                    <a:pos x="56" y="27"/>
                  </a:cxn>
                  <a:cxn ang="0">
                    <a:pos x="55" y="26"/>
                  </a:cxn>
                  <a:cxn ang="0">
                    <a:pos x="51" y="24"/>
                  </a:cxn>
                  <a:cxn ang="0">
                    <a:pos x="39" y="11"/>
                  </a:cxn>
                  <a:cxn ang="0">
                    <a:pos x="8" y="0"/>
                  </a:cxn>
                </a:cxnLst>
                <a:rect l="0" t="0" r="r" b="b"/>
                <a:pathLst>
                  <a:path w="61" h="50">
                    <a:moveTo>
                      <a:pt x="3" y="4"/>
                    </a:moveTo>
                    <a:cubicBezTo>
                      <a:pt x="4" y="6"/>
                      <a:pt x="4" y="6"/>
                      <a:pt x="4" y="6"/>
                    </a:cubicBezTo>
                    <a:cubicBezTo>
                      <a:pt x="5" y="5"/>
                      <a:pt x="6" y="4"/>
                      <a:pt x="8" y="4"/>
                    </a:cubicBezTo>
                    <a:cubicBezTo>
                      <a:pt x="9" y="4"/>
                      <a:pt x="9" y="4"/>
                      <a:pt x="9" y="4"/>
                    </a:cubicBezTo>
                    <a:cubicBezTo>
                      <a:pt x="33" y="12"/>
                      <a:pt x="33" y="12"/>
                      <a:pt x="33" y="12"/>
                    </a:cubicBezTo>
                    <a:cubicBezTo>
                      <a:pt x="34" y="13"/>
                      <a:pt x="35" y="14"/>
                      <a:pt x="36" y="15"/>
                    </a:cubicBezTo>
                    <a:cubicBezTo>
                      <a:pt x="38" y="16"/>
                      <a:pt x="39" y="17"/>
                      <a:pt x="40" y="18"/>
                    </a:cubicBezTo>
                    <a:cubicBezTo>
                      <a:pt x="44" y="23"/>
                      <a:pt x="44" y="23"/>
                      <a:pt x="44" y="23"/>
                    </a:cubicBezTo>
                    <a:cubicBezTo>
                      <a:pt x="45" y="25"/>
                      <a:pt x="46" y="26"/>
                      <a:pt x="48" y="28"/>
                    </a:cubicBezTo>
                    <a:cubicBezTo>
                      <a:pt x="50" y="29"/>
                      <a:pt x="52" y="30"/>
                      <a:pt x="53" y="30"/>
                    </a:cubicBezTo>
                    <a:cubicBezTo>
                      <a:pt x="54" y="28"/>
                      <a:pt x="54" y="28"/>
                      <a:pt x="54" y="28"/>
                    </a:cubicBezTo>
                    <a:cubicBezTo>
                      <a:pt x="53" y="30"/>
                      <a:pt x="53" y="30"/>
                      <a:pt x="53" y="30"/>
                    </a:cubicBezTo>
                    <a:cubicBezTo>
                      <a:pt x="54" y="31"/>
                      <a:pt x="54" y="31"/>
                      <a:pt x="54" y="31"/>
                    </a:cubicBezTo>
                    <a:cubicBezTo>
                      <a:pt x="54" y="31"/>
                      <a:pt x="54" y="31"/>
                      <a:pt x="54" y="31"/>
                    </a:cubicBezTo>
                    <a:cubicBezTo>
                      <a:pt x="54" y="31"/>
                      <a:pt x="54" y="31"/>
                      <a:pt x="54" y="31"/>
                    </a:cubicBezTo>
                    <a:cubicBezTo>
                      <a:pt x="55" y="31"/>
                      <a:pt x="56" y="32"/>
                      <a:pt x="56" y="32"/>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6" y="33"/>
                    </a:cubicBezTo>
                    <a:cubicBezTo>
                      <a:pt x="56" y="33"/>
                      <a:pt x="56" y="33"/>
                      <a:pt x="56" y="33"/>
                    </a:cubicBezTo>
                    <a:cubicBezTo>
                      <a:pt x="56" y="33"/>
                      <a:pt x="56" y="33"/>
                      <a:pt x="56" y="33"/>
                    </a:cubicBezTo>
                    <a:cubicBezTo>
                      <a:pt x="55" y="33"/>
                      <a:pt x="55" y="33"/>
                      <a:pt x="55" y="33"/>
                    </a:cubicBezTo>
                    <a:cubicBezTo>
                      <a:pt x="54" y="33"/>
                      <a:pt x="53" y="33"/>
                      <a:pt x="53" y="34"/>
                    </a:cubicBezTo>
                    <a:cubicBezTo>
                      <a:pt x="52" y="35"/>
                      <a:pt x="52" y="35"/>
                      <a:pt x="52" y="36"/>
                    </a:cubicBezTo>
                    <a:cubicBezTo>
                      <a:pt x="52" y="37"/>
                      <a:pt x="52" y="38"/>
                      <a:pt x="53" y="38"/>
                    </a:cubicBezTo>
                    <a:cubicBezTo>
                      <a:pt x="53" y="39"/>
                      <a:pt x="53" y="40"/>
                      <a:pt x="54" y="41"/>
                    </a:cubicBezTo>
                    <a:cubicBezTo>
                      <a:pt x="55" y="41"/>
                      <a:pt x="55" y="41"/>
                      <a:pt x="55" y="41"/>
                    </a:cubicBezTo>
                    <a:cubicBezTo>
                      <a:pt x="55" y="42"/>
                      <a:pt x="55" y="42"/>
                      <a:pt x="55" y="42"/>
                    </a:cubicBezTo>
                    <a:cubicBezTo>
                      <a:pt x="55" y="42"/>
                      <a:pt x="55" y="42"/>
                      <a:pt x="55" y="42"/>
                    </a:cubicBezTo>
                    <a:cubicBezTo>
                      <a:pt x="55" y="42"/>
                      <a:pt x="56" y="43"/>
                      <a:pt x="56" y="44"/>
                    </a:cubicBezTo>
                    <a:cubicBezTo>
                      <a:pt x="56" y="45"/>
                      <a:pt x="56" y="45"/>
                      <a:pt x="56" y="46"/>
                    </a:cubicBezTo>
                    <a:cubicBezTo>
                      <a:pt x="56" y="46"/>
                      <a:pt x="56" y="46"/>
                      <a:pt x="56" y="46"/>
                    </a:cubicBezTo>
                    <a:cubicBezTo>
                      <a:pt x="57" y="46"/>
                      <a:pt x="57" y="46"/>
                      <a:pt x="57" y="46"/>
                    </a:cubicBezTo>
                    <a:cubicBezTo>
                      <a:pt x="56" y="46"/>
                      <a:pt x="56" y="46"/>
                      <a:pt x="56" y="46"/>
                    </a:cubicBezTo>
                    <a:cubicBezTo>
                      <a:pt x="56" y="46"/>
                      <a:pt x="56" y="46"/>
                      <a:pt x="56" y="46"/>
                    </a:cubicBezTo>
                    <a:cubicBezTo>
                      <a:pt x="57" y="46"/>
                      <a:pt x="57" y="46"/>
                      <a:pt x="57" y="46"/>
                    </a:cubicBezTo>
                    <a:cubicBezTo>
                      <a:pt x="56" y="46"/>
                      <a:pt x="56" y="46"/>
                      <a:pt x="56" y="46"/>
                    </a:cubicBezTo>
                    <a:cubicBezTo>
                      <a:pt x="57" y="46"/>
                      <a:pt x="57" y="46"/>
                      <a:pt x="57" y="46"/>
                    </a:cubicBezTo>
                    <a:cubicBezTo>
                      <a:pt x="57" y="45"/>
                      <a:pt x="57" y="45"/>
                      <a:pt x="57" y="45"/>
                    </a:cubicBezTo>
                    <a:cubicBezTo>
                      <a:pt x="56" y="46"/>
                      <a:pt x="56" y="46"/>
                      <a:pt x="56" y="46"/>
                    </a:cubicBezTo>
                    <a:cubicBezTo>
                      <a:pt x="57" y="46"/>
                      <a:pt x="57" y="46"/>
                      <a:pt x="57" y="46"/>
                    </a:cubicBezTo>
                    <a:cubicBezTo>
                      <a:pt x="57" y="45"/>
                      <a:pt x="57" y="45"/>
                      <a:pt x="57" y="45"/>
                    </a:cubicBezTo>
                    <a:cubicBezTo>
                      <a:pt x="57" y="45"/>
                      <a:pt x="57" y="45"/>
                      <a:pt x="57" y="45"/>
                    </a:cubicBezTo>
                    <a:cubicBezTo>
                      <a:pt x="57" y="45"/>
                      <a:pt x="57" y="45"/>
                      <a:pt x="57" y="45"/>
                    </a:cubicBezTo>
                    <a:cubicBezTo>
                      <a:pt x="57" y="46"/>
                      <a:pt x="57" y="46"/>
                      <a:pt x="57" y="46"/>
                    </a:cubicBezTo>
                    <a:cubicBezTo>
                      <a:pt x="57" y="45"/>
                      <a:pt x="57" y="45"/>
                      <a:pt x="57" y="45"/>
                    </a:cubicBezTo>
                    <a:cubicBezTo>
                      <a:pt x="57" y="45"/>
                      <a:pt x="57" y="45"/>
                      <a:pt x="57" y="45"/>
                    </a:cubicBezTo>
                    <a:cubicBezTo>
                      <a:pt x="57" y="46"/>
                      <a:pt x="57" y="46"/>
                      <a:pt x="57" y="46"/>
                    </a:cubicBezTo>
                    <a:cubicBezTo>
                      <a:pt x="57" y="45"/>
                      <a:pt x="57" y="45"/>
                      <a:pt x="57" y="45"/>
                    </a:cubicBezTo>
                    <a:cubicBezTo>
                      <a:pt x="57" y="45"/>
                      <a:pt x="57" y="45"/>
                      <a:pt x="57" y="45"/>
                    </a:cubicBezTo>
                    <a:cubicBezTo>
                      <a:pt x="56" y="45"/>
                      <a:pt x="56" y="45"/>
                      <a:pt x="56" y="45"/>
                    </a:cubicBezTo>
                    <a:cubicBezTo>
                      <a:pt x="55" y="45"/>
                      <a:pt x="54" y="45"/>
                      <a:pt x="53" y="45"/>
                    </a:cubicBezTo>
                    <a:cubicBezTo>
                      <a:pt x="37" y="39"/>
                      <a:pt x="37" y="39"/>
                      <a:pt x="37" y="39"/>
                    </a:cubicBezTo>
                    <a:cubicBezTo>
                      <a:pt x="36" y="38"/>
                      <a:pt x="35" y="37"/>
                      <a:pt x="34" y="37"/>
                    </a:cubicBezTo>
                    <a:cubicBezTo>
                      <a:pt x="33" y="36"/>
                      <a:pt x="33" y="36"/>
                      <a:pt x="33" y="36"/>
                    </a:cubicBezTo>
                    <a:cubicBezTo>
                      <a:pt x="33" y="35"/>
                      <a:pt x="33" y="35"/>
                      <a:pt x="33" y="35"/>
                    </a:cubicBezTo>
                    <a:cubicBezTo>
                      <a:pt x="33" y="35"/>
                      <a:pt x="33" y="35"/>
                      <a:pt x="33" y="34"/>
                    </a:cubicBezTo>
                    <a:cubicBezTo>
                      <a:pt x="34" y="34"/>
                      <a:pt x="34" y="34"/>
                      <a:pt x="34" y="34"/>
                    </a:cubicBezTo>
                    <a:cubicBezTo>
                      <a:pt x="35" y="34"/>
                      <a:pt x="35" y="34"/>
                      <a:pt x="35" y="34"/>
                    </a:cubicBezTo>
                    <a:cubicBezTo>
                      <a:pt x="36" y="33"/>
                      <a:pt x="37" y="33"/>
                      <a:pt x="37" y="32"/>
                    </a:cubicBezTo>
                    <a:cubicBezTo>
                      <a:pt x="37" y="31"/>
                      <a:pt x="37" y="31"/>
                      <a:pt x="37" y="30"/>
                    </a:cubicBezTo>
                    <a:cubicBezTo>
                      <a:pt x="37" y="28"/>
                      <a:pt x="37" y="27"/>
                      <a:pt x="36" y="25"/>
                    </a:cubicBezTo>
                    <a:cubicBezTo>
                      <a:pt x="36" y="25"/>
                      <a:pt x="36" y="25"/>
                      <a:pt x="36" y="25"/>
                    </a:cubicBezTo>
                    <a:cubicBezTo>
                      <a:pt x="35" y="23"/>
                      <a:pt x="34" y="21"/>
                      <a:pt x="33" y="19"/>
                    </a:cubicBezTo>
                    <a:cubicBezTo>
                      <a:pt x="31" y="18"/>
                      <a:pt x="30" y="16"/>
                      <a:pt x="28" y="15"/>
                    </a:cubicBezTo>
                    <a:cubicBezTo>
                      <a:pt x="26" y="14"/>
                      <a:pt x="26" y="14"/>
                      <a:pt x="26" y="14"/>
                    </a:cubicBezTo>
                    <a:cubicBezTo>
                      <a:pt x="24" y="13"/>
                      <a:pt x="21" y="12"/>
                      <a:pt x="19" y="12"/>
                    </a:cubicBezTo>
                    <a:cubicBezTo>
                      <a:pt x="18" y="12"/>
                      <a:pt x="17" y="12"/>
                      <a:pt x="16" y="13"/>
                    </a:cubicBezTo>
                    <a:cubicBezTo>
                      <a:pt x="15" y="13"/>
                      <a:pt x="15" y="13"/>
                      <a:pt x="14" y="13"/>
                    </a:cubicBezTo>
                    <a:cubicBezTo>
                      <a:pt x="13" y="13"/>
                      <a:pt x="12" y="12"/>
                      <a:pt x="12" y="12"/>
                    </a:cubicBezTo>
                    <a:cubicBezTo>
                      <a:pt x="12" y="11"/>
                      <a:pt x="11" y="10"/>
                      <a:pt x="9" y="9"/>
                    </a:cubicBezTo>
                    <a:cubicBezTo>
                      <a:pt x="8" y="8"/>
                      <a:pt x="6" y="8"/>
                      <a:pt x="5" y="7"/>
                    </a:cubicBezTo>
                    <a:cubicBezTo>
                      <a:pt x="4" y="7"/>
                      <a:pt x="4" y="7"/>
                      <a:pt x="4" y="7"/>
                    </a:cubicBezTo>
                    <a:cubicBezTo>
                      <a:pt x="4" y="6"/>
                      <a:pt x="4" y="6"/>
                      <a:pt x="4" y="6"/>
                    </a:cubicBezTo>
                    <a:cubicBezTo>
                      <a:pt x="4" y="6"/>
                      <a:pt x="4" y="6"/>
                      <a:pt x="4" y="6"/>
                    </a:cubicBezTo>
                    <a:cubicBezTo>
                      <a:pt x="3" y="4"/>
                      <a:pt x="3" y="4"/>
                      <a:pt x="3" y="4"/>
                    </a:cubicBezTo>
                    <a:cubicBezTo>
                      <a:pt x="1" y="3"/>
                      <a:pt x="1" y="3"/>
                      <a:pt x="1" y="3"/>
                    </a:cubicBezTo>
                    <a:cubicBezTo>
                      <a:pt x="0" y="4"/>
                      <a:pt x="0" y="5"/>
                      <a:pt x="0" y="6"/>
                    </a:cubicBezTo>
                    <a:cubicBezTo>
                      <a:pt x="0" y="7"/>
                      <a:pt x="0" y="9"/>
                      <a:pt x="1" y="9"/>
                    </a:cubicBezTo>
                    <a:cubicBezTo>
                      <a:pt x="2" y="10"/>
                      <a:pt x="3" y="11"/>
                      <a:pt x="4" y="11"/>
                    </a:cubicBezTo>
                    <a:cubicBezTo>
                      <a:pt x="5" y="12"/>
                      <a:pt x="6" y="12"/>
                      <a:pt x="7" y="13"/>
                    </a:cubicBezTo>
                    <a:cubicBezTo>
                      <a:pt x="8" y="14"/>
                      <a:pt x="9" y="14"/>
                      <a:pt x="9" y="15"/>
                    </a:cubicBezTo>
                    <a:cubicBezTo>
                      <a:pt x="10" y="16"/>
                      <a:pt x="12" y="17"/>
                      <a:pt x="14" y="17"/>
                    </a:cubicBezTo>
                    <a:cubicBezTo>
                      <a:pt x="15" y="17"/>
                      <a:pt x="16" y="17"/>
                      <a:pt x="17" y="17"/>
                    </a:cubicBezTo>
                    <a:cubicBezTo>
                      <a:pt x="17" y="17"/>
                      <a:pt x="18" y="16"/>
                      <a:pt x="19" y="16"/>
                    </a:cubicBezTo>
                    <a:cubicBezTo>
                      <a:pt x="20" y="16"/>
                      <a:pt x="22" y="17"/>
                      <a:pt x="24" y="18"/>
                    </a:cubicBezTo>
                    <a:cubicBezTo>
                      <a:pt x="26" y="19"/>
                      <a:pt x="26" y="19"/>
                      <a:pt x="26" y="19"/>
                    </a:cubicBezTo>
                    <a:cubicBezTo>
                      <a:pt x="27" y="19"/>
                      <a:pt x="28" y="21"/>
                      <a:pt x="29" y="22"/>
                    </a:cubicBezTo>
                    <a:cubicBezTo>
                      <a:pt x="31" y="23"/>
                      <a:pt x="32" y="25"/>
                      <a:pt x="32" y="26"/>
                    </a:cubicBezTo>
                    <a:cubicBezTo>
                      <a:pt x="32" y="27"/>
                      <a:pt x="32" y="27"/>
                      <a:pt x="32" y="27"/>
                    </a:cubicBezTo>
                    <a:cubicBezTo>
                      <a:pt x="33" y="28"/>
                      <a:pt x="33" y="29"/>
                      <a:pt x="33" y="30"/>
                    </a:cubicBezTo>
                    <a:cubicBezTo>
                      <a:pt x="33" y="30"/>
                      <a:pt x="33" y="30"/>
                      <a:pt x="33" y="30"/>
                    </a:cubicBezTo>
                    <a:cubicBezTo>
                      <a:pt x="33" y="30"/>
                      <a:pt x="33" y="30"/>
                      <a:pt x="33" y="30"/>
                    </a:cubicBezTo>
                    <a:cubicBezTo>
                      <a:pt x="33" y="31"/>
                      <a:pt x="33" y="31"/>
                      <a:pt x="33" y="31"/>
                    </a:cubicBezTo>
                    <a:cubicBezTo>
                      <a:pt x="33" y="30"/>
                      <a:pt x="33" y="30"/>
                      <a:pt x="33" y="30"/>
                    </a:cubicBezTo>
                    <a:cubicBezTo>
                      <a:pt x="33" y="30"/>
                      <a:pt x="33" y="30"/>
                      <a:pt x="33" y="30"/>
                    </a:cubicBezTo>
                    <a:cubicBezTo>
                      <a:pt x="33" y="31"/>
                      <a:pt x="33" y="31"/>
                      <a:pt x="33" y="31"/>
                    </a:cubicBezTo>
                    <a:cubicBezTo>
                      <a:pt x="33" y="30"/>
                      <a:pt x="33" y="30"/>
                      <a:pt x="33" y="30"/>
                    </a:cubicBezTo>
                    <a:cubicBezTo>
                      <a:pt x="34" y="31"/>
                      <a:pt x="34" y="31"/>
                      <a:pt x="34" y="31"/>
                    </a:cubicBezTo>
                    <a:cubicBezTo>
                      <a:pt x="34" y="30"/>
                      <a:pt x="34" y="30"/>
                      <a:pt x="34" y="30"/>
                    </a:cubicBezTo>
                    <a:cubicBezTo>
                      <a:pt x="33" y="30"/>
                      <a:pt x="33" y="30"/>
                      <a:pt x="33" y="30"/>
                    </a:cubicBezTo>
                    <a:cubicBezTo>
                      <a:pt x="34" y="31"/>
                      <a:pt x="34" y="31"/>
                      <a:pt x="34" y="31"/>
                    </a:cubicBezTo>
                    <a:cubicBezTo>
                      <a:pt x="34" y="30"/>
                      <a:pt x="34" y="30"/>
                      <a:pt x="34" y="30"/>
                    </a:cubicBezTo>
                    <a:cubicBezTo>
                      <a:pt x="32" y="30"/>
                      <a:pt x="31" y="31"/>
                      <a:pt x="30" y="32"/>
                    </a:cubicBezTo>
                    <a:cubicBezTo>
                      <a:pt x="29" y="33"/>
                      <a:pt x="29" y="34"/>
                      <a:pt x="29" y="35"/>
                    </a:cubicBezTo>
                    <a:cubicBezTo>
                      <a:pt x="29" y="37"/>
                      <a:pt x="30" y="39"/>
                      <a:pt x="31" y="40"/>
                    </a:cubicBezTo>
                    <a:cubicBezTo>
                      <a:pt x="32" y="41"/>
                      <a:pt x="33" y="42"/>
                      <a:pt x="35" y="43"/>
                    </a:cubicBezTo>
                    <a:cubicBezTo>
                      <a:pt x="51" y="49"/>
                      <a:pt x="51" y="49"/>
                      <a:pt x="51" y="49"/>
                    </a:cubicBezTo>
                    <a:cubicBezTo>
                      <a:pt x="53" y="49"/>
                      <a:pt x="54" y="50"/>
                      <a:pt x="56" y="50"/>
                    </a:cubicBezTo>
                    <a:cubicBezTo>
                      <a:pt x="57" y="50"/>
                      <a:pt x="57" y="50"/>
                      <a:pt x="58" y="49"/>
                    </a:cubicBezTo>
                    <a:cubicBezTo>
                      <a:pt x="59" y="49"/>
                      <a:pt x="59" y="49"/>
                      <a:pt x="60" y="48"/>
                    </a:cubicBezTo>
                    <a:cubicBezTo>
                      <a:pt x="60" y="48"/>
                      <a:pt x="60" y="48"/>
                      <a:pt x="60" y="48"/>
                    </a:cubicBezTo>
                    <a:cubicBezTo>
                      <a:pt x="60" y="48"/>
                      <a:pt x="60" y="48"/>
                      <a:pt x="60" y="48"/>
                    </a:cubicBezTo>
                    <a:cubicBezTo>
                      <a:pt x="61" y="47"/>
                      <a:pt x="61" y="47"/>
                      <a:pt x="61" y="46"/>
                    </a:cubicBezTo>
                    <a:cubicBezTo>
                      <a:pt x="61" y="45"/>
                      <a:pt x="60" y="44"/>
                      <a:pt x="60" y="42"/>
                    </a:cubicBezTo>
                    <a:cubicBezTo>
                      <a:pt x="60" y="41"/>
                      <a:pt x="59" y="40"/>
                      <a:pt x="58" y="39"/>
                    </a:cubicBezTo>
                    <a:cubicBezTo>
                      <a:pt x="57" y="38"/>
                      <a:pt x="57" y="38"/>
                      <a:pt x="57" y="38"/>
                    </a:cubicBezTo>
                    <a:cubicBezTo>
                      <a:pt x="57" y="37"/>
                      <a:pt x="57" y="37"/>
                      <a:pt x="56" y="37"/>
                    </a:cubicBezTo>
                    <a:cubicBezTo>
                      <a:pt x="56" y="36"/>
                      <a:pt x="56" y="36"/>
                      <a:pt x="56" y="36"/>
                    </a:cubicBezTo>
                    <a:cubicBezTo>
                      <a:pt x="56" y="36"/>
                      <a:pt x="56" y="36"/>
                      <a:pt x="56" y="36"/>
                    </a:cubicBezTo>
                    <a:cubicBezTo>
                      <a:pt x="56" y="36"/>
                      <a:pt x="56" y="36"/>
                      <a:pt x="56" y="36"/>
                    </a:cubicBezTo>
                    <a:cubicBezTo>
                      <a:pt x="56" y="36"/>
                      <a:pt x="56" y="36"/>
                      <a:pt x="56" y="36"/>
                    </a:cubicBezTo>
                    <a:cubicBezTo>
                      <a:pt x="56" y="36"/>
                      <a:pt x="56" y="36"/>
                      <a:pt x="56" y="36"/>
                    </a:cubicBezTo>
                    <a:cubicBezTo>
                      <a:pt x="56" y="36"/>
                      <a:pt x="56" y="36"/>
                      <a:pt x="56" y="36"/>
                    </a:cubicBezTo>
                    <a:cubicBezTo>
                      <a:pt x="56" y="36"/>
                      <a:pt x="56" y="36"/>
                      <a:pt x="56" y="36"/>
                    </a:cubicBezTo>
                    <a:cubicBezTo>
                      <a:pt x="55" y="36"/>
                      <a:pt x="55" y="36"/>
                      <a:pt x="55" y="36"/>
                    </a:cubicBezTo>
                    <a:cubicBezTo>
                      <a:pt x="56" y="37"/>
                      <a:pt x="56" y="37"/>
                      <a:pt x="56" y="37"/>
                    </a:cubicBezTo>
                    <a:cubicBezTo>
                      <a:pt x="56" y="36"/>
                      <a:pt x="56" y="36"/>
                      <a:pt x="56" y="36"/>
                    </a:cubicBezTo>
                    <a:cubicBezTo>
                      <a:pt x="55" y="36"/>
                      <a:pt x="55" y="36"/>
                      <a:pt x="55" y="36"/>
                    </a:cubicBezTo>
                    <a:cubicBezTo>
                      <a:pt x="56" y="37"/>
                      <a:pt x="56" y="37"/>
                      <a:pt x="56" y="37"/>
                    </a:cubicBezTo>
                    <a:cubicBezTo>
                      <a:pt x="55" y="36"/>
                      <a:pt x="55" y="36"/>
                      <a:pt x="55" y="36"/>
                    </a:cubicBezTo>
                    <a:cubicBezTo>
                      <a:pt x="55" y="37"/>
                      <a:pt x="55" y="37"/>
                      <a:pt x="55" y="37"/>
                    </a:cubicBezTo>
                    <a:cubicBezTo>
                      <a:pt x="55" y="37"/>
                      <a:pt x="55" y="37"/>
                      <a:pt x="56" y="37"/>
                    </a:cubicBezTo>
                    <a:cubicBezTo>
                      <a:pt x="55" y="36"/>
                      <a:pt x="55" y="36"/>
                      <a:pt x="55" y="36"/>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8"/>
                      <a:pt x="56" y="38"/>
                      <a:pt x="56" y="38"/>
                    </a:cubicBezTo>
                    <a:cubicBezTo>
                      <a:pt x="59" y="38"/>
                      <a:pt x="61" y="36"/>
                      <a:pt x="61" y="34"/>
                    </a:cubicBezTo>
                    <a:cubicBezTo>
                      <a:pt x="61" y="33"/>
                      <a:pt x="61" y="33"/>
                      <a:pt x="61" y="33"/>
                    </a:cubicBezTo>
                    <a:cubicBezTo>
                      <a:pt x="61" y="31"/>
                      <a:pt x="60" y="30"/>
                      <a:pt x="59" y="29"/>
                    </a:cubicBezTo>
                    <a:cubicBezTo>
                      <a:pt x="58" y="28"/>
                      <a:pt x="57" y="27"/>
                      <a:pt x="56" y="27"/>
                    </a:cubicBezTo>
                    <a:cubicBezTo>
                      <a:pt x="55" y="29"/>
                      <a:pt x="55" y="29"/>
                      <a:pt x="55" y="29"/>
                    </a:cubicBezTo>
                    <a:cubicBezTo>
                      <a:pt x="56" y="27"/>
                      <a:pt x="56" y="27"/>
                      <a:pt x="56" y="27"/>
                    </a:cubicBezTo>
                    <a:cubicBezTo>
                      <a:pt x="55" y="26"/>
                      <a:pt x="55" y="26"/>
                      <a:pt x="55" y="26"/>
                    </a:cubicBezTo>
                    <a:cubicBezTo>
                      <a:pt x="55" y="26"/>
                      <a:pt x="55" y="26"/>
                      <a:pt x="55" y="26"/>
                    </a:cubicBezTo>
                    <a:cubicBezTo>
                      <a:pt x="55" y="26"/>
                      <a:pt x="55" y="26"/>
                      <a:pt x="55" y="26"/>
                    </a:cubicBezTo>
                    <a:cubicBezTo>
                      <a:pt x="54" y="26"/>
                      <a:pt x="52" y="25"/>
                      <a:pt x="51" y="24"/>
                    </a:cubicBezTo>
                    <a:cubicBezTo>
                      <a:pt x="49" y="23"/>
                      <a:pt x="48" y="22"/>
                      <a:pt x="47" y="21"/>
                    </a:cubicBezTo>
                    <a:cubicBezTo>
                      <a:pt x="43" y="16"/>
                      <a:pt x="43" y="16"/>
                      <a:pt x="43" y="16"/>
                    </a:cubicBezTo>
                    <a:cubicBezTo>
                      <a:pt x="42" y="14"/>
                      <a:pt x="41" y="12"/>
                      <a:pt x="39" y="11"/>
                    </a:cubicBezTo>
                    <a:cubicBezTo>
                      <a:pt x="37" y="10"/>
                      <a:pt x="36" y="9"/>
                      <a:pt x="34" y="8"/>
                    </a:cubicBezTo>
                    <a:cubicBezTo>
                      <a:pt x="11" y="0"/>
                      <a:pt x="11" y="0"/>
                      <a:pt x="11" y="0"/>
                    </a:cubicBezTo>
                    <a:cubicBezTo>
                      <a:pt x="10" y="0"/>
                      <a:pt x="9" y="0"/>
                      <a:pt x="8" y="0"/>
                    </a:cubicBezTo>
                    <a:cubicBezTo>
                      <a:pt x="5" y="0"/>
                      <a:pt x="2" y="1"/>
                      <a:pt x="1" y="3"/>
                    </a:cubicBezTo>
                    <a:lnTo>
                      <a:pt x="3" y="4"/>
                    </a:lnTo>
                    <a:close/>
                  </a:path>
                </a:pathLst>
              </a:custGeom>
              <a:grpFill/>
              <a:ln w="9525">
                <a:noFill/>
                <a:round/>
                <a:headEnd/>
                <a:tailEnd/>
              </a:ln>
            </p:spPr>
            <p:txBody>
              <a:bodyPr/>
              <a:lstStyle/>
              <a:p>
                <a:pPr>
                  <a:defRPr/>
                </a:pPr>
                <a:endParaRPr lang="en-US" sz="1800" baseline="-25000">
                  <a:solidFill>
                    <a:prstClr val="black"/>
                  </a:solidFill>
                </a:endParaRPr>
              </a:p>
            </p:txBody>
          </p:sp>
          <p:sp>
            <p:nvSpPr>
              <p:cNvPr id="139" name="Freeform 282"/>
              <p:cNvSpPr>
                <a:spLocks/>
              </p:cNvSpPr>
              <p:nvPr/>
            </p:nvSpPr>
            <p:spPr bwMode="auto">
              <a:xfrm>
                <a:off x="-4938658" y="2428454"/>
                <a:ext cx="385139" cy="341912"/>
              </a:xfrm>
              <a:custGeom>
                <a:avLst/>
                <a:gdLst/>
                <a:ahLst/>
                <a:cxnLst>
                  <a:cxn ang="0">
                    <a:pos x="5" y="9"/>
                  </a:cxn>
                  <a:cxn ang="0">
                    <a:pos x="5" y="9"/>
                  </a:cxn>
                  <a:cxn ang="0">
                    <a:pos x="5" y="9"/>
                  </a:cxn>
                  <a:cxn ang="0">
                    <a:pos x="6" y="8"/>
                  </a:cxn>
                  <a:cxn ang="0">
                    <a:pos x="19" y="11"/>
                  </a:cxn>
                  <a:cxn ang="0">
                    <a:pos x="25" y="5"/>
                  </a:cxn>
                  <a:cxn ang="0">
                    <a:pos x="25" y="5"/>
                  </a:cxn>
                  <a:cxn ang="0">
                    <a:pos x="36" y="7"/>
                  </a:cxn>
                  <a:cxn ang="0">
                    <a:pos x="53" y="14"/>
                  </a:cxn>
                  <a:cxn ang="0">
                    <a:pos x="60" y="13"/>
                  </a:cxn>
                  <a:cxn ang="0">
                    <a:pos x="93" y="33"/>
                  </a:cxn>
                  <a:cxn ang="0">
                    <a:pos x="98" y="59"/>
                  </a:cxn>
                  <a:cxn ang="0">
                    <a:pos x="93" y="72"/>
                  </a:cxn>
                  <a:cxn ang="0">
                    <a:pos x="96" y="87"/>
                  </a:cxn>
                  <a:cxn ang="0">
                    <a:pos x="96" y="87"/>
                  </a:cxn>
                  <a:cxn ang="0">
                    <a:pos x="97" y="87"/>
                  </a:cxn>
                  <a:cxn ang="0">
                    <a:pos x="97" y="87"/>
                  </a:cxn>
                  <a:cxn ang="0">
                    <a:pos x="97" y="87"/>
                  </a:cxn>
                  <a:cxn ang="0">
                    <a:pos x="65" y="60"/>
                  </a:cxn>
                  <a:cxn ang="0">
                    <a:pos x="57" y="42"/>
                  </a:cxn>
                  <a:cxn ang="0">
                    <a:pos x="30" y="23"/>
                  </a:cxn>
                  <a:cxn ang="0">
                    <a:pos x="12" y="23"/>
                  </a:cxn>
                  <a:cxn ang="0">
                    <a:pos x="11" y="22"/>
                  </a:cxn>
                  <a:cxn ang="0">
                    <a:pos x="10" y="22"/>
                  </a:cxn>
                  <a:cxn ang="0">
                    <a:pos x="11" y="22"/>
                  </a:cxn>
                  <a:cxn ang="0">
                    <a:pos x="11" y="21"/>
                  </a:cxn>
                  <a:cxn ang="0">
                    <a:pos x="5" y="15"/>
                  </a:cxn>
                  <a:cxn ang="0">
                    <a:pos x="4" y="16"/>
                  </a:cxn>
                  <a:cxn ang="0">
                    <a:pos x="5" y="16"/>
                  </a:cxn>
                  <a:cxn ang="0">
                    <a:pos x="5" y="9"/>
                  </a:cxn>
                  <a:cxn ang="0">
                    <a:pos x="2" y="13"/>
                  </a:cxn>
                  <a:cxn ang="0">
                    <a:pos x="6" y="20"/>
                  </a:cxn>
                  <a:cxn ang="0">
                    <a:pos x="8" y="26"/>
                  </a:cxn>
                  <a:cxn ang="0">
                    <a:pos x="24" y="27"/>
                  </a:cxn>
                  <a:cxn ang="0">
                    <a:pos x="43" y="37"/>
                  </a:cxn>
                  <a:cxn ang="0">
                    <a:pos x="59" y="54"/>
                  </a:cxn>
                  <a:cxn ang="0">
                    <a:pos x="93" y="90"/>
                  </a:cxn>
                  <a:cxn ang="0">
                    <a:pos x="100" y="84"/>
                  </a:cxn>
                  <a:cxn ang="0">
                    <a:pos x="98" y="69"/>
                  </a:cxn>
                  <a:cxn ang="0">
                    <a:pos x="102" y="58"/>
                  </a:cxn>
                  <a:cxn ang="0">
                    <a:pos x="70" y="16"/>
                  </a:cxn>
                  <a:cxn ang="0">
                    <a:pos x="58" y="8"/>
                  </a:cxn>
                  <a:cxn ang="0">
                    <a:pos x="50" y="10"/>
                  </a:cxn>
                  <a:cxn ang="0">
                    <a:pos x="50" y="11"/>
                  </a:cxn>
                  <a:cxn ang="0">
                    <a:pos x="46" y="9"/>
                  </a:cxn>
                  <a:cxn ang="0">
                    <a:pos x="24" y="1"/>
                  </a:cxn>
                  <a:cxn ang="0">
                    <a:pos x="19" y="7"/>
                  </a:cxn>
                  <a:cxn ang="0">
                    <a:pos x="19" y="7"/>
                  </a:cxn>
                  <a:cxn ang="0">
                    <a:pos x="19" y="7"/>
                  </a:cxn>
                  <a:cxn ang="0">
                    <a:pos x="4" y="4"/>
                  </a:cxn>
                  <a:cxn ang="0">
                    <a:pos x="2" y="12"/>
                  </a:cxn>
                </a:cxnLst>
                <a:rect l="0" t="0" r="r" b="b"/>
                <a:pathLst>
                  <a:path w="102" h="91">
                    <a:moveTo>
                      <a:pt x="3" y="10"/>
                    </a:move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8"/>
                      <a:pt x="5" y="8"/>
                      <a:pt x="5" y="8"/>
                    </a:cubicBezTo>
                    <a:cubicBezTo>
                      <a:pt x="5" y="8"/>
                      <a:pt x="5" y="8"/>
                      <a:pt x="6" y="8"/>
                    </a:cubicBezTo>
                    <a:cubicBezTo>
                      <a:pt x="6" y="8"/>
                      <a:pt x="6" y="8"/>
                      <a:pt x="6" y="8"/>
                    </a:cubicBezTo>
                    <a:cubicBezTo>
                      <a:pt x="6" y="8"/>
                      <a:pt x="6" y="8"/>
                      <a:pt x="6" y="8"/>
                    </a:cubicBezTo>
                    <a:cubicBezTo>
                      <a:pt x="6" y="7"/>
                      <a:pt x="7" y="7"/>
                      <a:pt x="8" y="7"/>
                    </a:cubicBezTo>
                    <a:cubicBezTo>
                      <a:pt x="9" y="7"/>
                      <a:pt x="11" y="8"/>
                      <a:pt x="12" y="8"/>
                    </a:cubicBezTo>
                    <a:cubicBezTo>
                      <a:pt x="13" y="9"/>
                      <a:pt x="13" y="9"/>
                      <a:pt x="13" y="9"/>
                    </a:cubicBezTo>
                    <a:cubicBezTo>
                      <a:pt x="15" y="10"/>
                      <a:pt x="17" y="11"/>
                      <a:pt x="19" y="11"/>
                    </a:cubicBezTo>
                    <a:cubicBezTo>
                      <a:pt x="20" y="11"/>
                      <a:pt x="21" y="11"/>
                      <a:pt x="22" y="10"/>
                    </a:cubicBezTo>
                    <a:cubicBezTo>
                      <a:pt x="22" y="10"/>
                      <a:pt x="22" y="10"/>
                      <a:pt x="22" y="10"/>
                    </a:cubicBezTo>
                    <a:cubicBezTo>
                      <a:pt x="24" y="9"/>
                      <a:pt x="25" y="7"/>
                      <a:pt x="25" y="5"/>
                    </a:cubicBezTo>
                    <a:cubicBezTo>
                      <a:pt x="25" y="5"/>
                      <a:pt x="25" y="5"/>
                      <a:pt x="25" y="5"/>
                    </a:cubicBezTo>
                    <a:cubicBezTo>
                      <a:pt x="25" y="5"/>
                      <a:pt x="25" y="5"/>
                      <a:pt x="25" y="5"/>
                    </a:cubicBezTo>
                    <a:cubicBezTo>
                      <a:pt x="25" y="5"/>
                      <a:pt x="25" y="5"/>
                      <a:pt x="25" y="5"/>
                    </a:cubicBezTo>
                    <a:cubicBezTo>
                      <a:pt x="25" y="5"/>
                      <a:pt x="25" y="5"/>
                      <a:pt x="25" y="5"/>
                    </a:cubicBezTo>
                    <a:cubicBezTo>
                      <a:pt x="25" y="5"/>
                      <a:pt x="25" y="5"/>
                      <a:pt x="25" y="5"/>
                    </a:cubicBezTo>
                    <a:cubicBezTo>
                      <a:pt x="25" y="5"/>
                      <a:pt x="25" y="5"/>
                      <a:pt x="25" y="5"/>
                    </a:cubicBezTo>
                    <a:cubicBezTo>
                      <a:pt x="25" y="5"/>
                      <a:pt x="27" y="4"/>
                      <a:pt x="28" y="4"/>
                    </a:cubicBezTo>
                    <a:cubicBezTo>
                      <a:pt x="29" y="4"/>
                      <a:pt x="31" y="4"/>
                      <a:pt x="32" y="5"/>
                    </a:cubicBezTo>
                    <a:cubicBezTo>
                      <a:pt x="34" y="5"/>
                      <a:pt x="35" y="6"/>
                      <a:pt x="36" y="7"/>
                    </a:cubicBezTo>
                    <a:cubicBezTo>
                      <a:pt x="44" y="12"/>
                      <a:pt x="44" y="12"/>
                      <a:pt x="44" y="12"/>
                    </a:cubicBezTo>
                    <a:cubicBezTo>
                      <a:pt x="46" y="14"/>
                      <a:pt x="48" y="15"/>
                      <a:pt x="50" y="15"/>
                    </a:cubicBezTo>
                    <a:cubicBezTo>
                      <a:pt x="51" y="15"/>
                      <a:pt x="52" y="14"/>
                      <a:pt x="53" y="14"/>
                    </a:cubicBezTo>
                    <a:cubicBezTo>
                      <a:pt x="53" y="14"/>
                      <a:pt x="53" y="14"/>
                      <a:pt x="53" y="14"/>
                    </a:cubicBezTo>
                    <a:cubicBezTo>
                      <a:pt x="53" y="14"/>
                      <a:pt x="53" y="14"/>
                      <a:pt x="53" y="14"/>
                    </a:cubicBezTo>
                    <a:cubicBezTo>
                      <a:pt x="53" y="13"/>
                      <a:pt x="53" y="13"/>
                      <a:pt x="53" y="13"/>
                    </a:cubicBezTo>
                    <a:cubicBezTo>
                      <a:pt x="54" y="13"/>
                      <a:pt x="56" y="12"/>
                      <a:pt x="58" y="12"/>
                    </a:cubicBezTo>
                    <a:cubicBezTo>
                      <a:pt x="58" y="12"/>
                      <a:pt x="59" y="13"/>
                      <a:pt x="60" y="13"/>
                    </a:cubicBezTo>
                    <a:cubicBezTo>
                      <a:pt x="61" y="13"/>
                      <a:pt x="61" y="14"/>
                      <a:pt x="61" y="14"/>
                    </a:cubicBezTo>
                    <a:cubicBezTo>
                      <a:pt x="62" y="15"/>
                      <a:pt x="63" y="16"/>
                      <a:pt x="64" y="17"/>
                    </a:cubicBezTo>
                    <a:cubicBezTo>
                      <a:pt x="66" y="18"/>
                      <a:pt x="67" y="19"/>
                      <a:pt x="69" y="20"/>
                    </a:cubicBezTo>
                    <a:cubicBezTo>
                      <a:pt x="93" y="33"/>
                      <a:pt x="93" y="33"/>
                      <a:pt x="93" y="33"/>
                    </a:cubicBezTo>
                    <a:cubicBezTo>
                      <a:pt x="94" y="33"/>
                      <a:pt x="95" y="34"/>
                      <a:pt x="95" y="36"/>
                    </a:cubicBezTo>
                    <a:cubicBezTo>
                      <a:pt x="96" y="37"/>
                      <a:pt x="97" y="39"/>
                      <a:pt x="97" y="40"/>
                    </a:cubicBezTo>
                    <a:cubicBezTo>
                      <a:pt x="98" y="59"/>
                      <a:pt x="98" y="59"/>
                      <a:pt x="98" y="59"/>
                    </a:cubicBezTo>
                    <a:cubicBezTo>
                      <a:pt x="98" y="59"/>
                      <a:pt x="98" y="59"/>
                      <a:pt x="98" y="59"/>
                    </a:cubicBezTo>
                    <a:cubicBezTo>
                      <a:pt x="98" y="61"/>
                      <a:pt x="97" y="62"/>
                      <a:pt x="97" y="63"/>
                    </a:cubicBezTo>
                    <a:cubicBezTo>
                      <a:pt x="96" y="65"/>
                      <a:pt x="96" y="65"/>
                      <a:pt x="96" y="65"/>
                    </a:cubicBezTo>
                    <a:cubicBezTo>
                      <a:pt x="94" y="66"/>
                      <a:pt x="94" y="67"/>
                      <a:pt x="93" y="68"/>
                    </a:cubicBezTo>
                    <a:cubicBezTo>
                      <a:pt x="93" y="69"/>
                      <a:pt x="93" y="71"/>
                      <a:pt x="93" y="72"/>
                    </a:cubicBezTo>
                    <a:cubicBezTo>
                      <a:pt x="93" y="73"/>
                      <a:pt x="93" y="75"/>
                      <a:pt x="93" y="76"/>
                    </a:cubicBezTo>
                    <a:cubicBezTo>
                      <a:pt x="95" y="85"/>
                      <a:pt x="95" y="85"/>
                      <a:pt x="95" y="85"/>
                    </a:cubicBezTo>
                    <a:cubicBezTo>
                      <a:pt x="96" y="86"/>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7" y="88"/>
                      <a:pt x="97" y="88"/>
                      <a:pt x="97" y="88"/>
                    </a:cubicBezTo>
                    <a:cubicBezTo>
                      <a:pt x="97" y="87"/>
                      <a:pt x="97" y="87"/>
                      <a:pt x="97" y="87"/>
                    </a:cubicBezTo>
                    <a:cubicBezTo>
                      <a:pt x="96" y="87"/>
                      <a:pt x="96" y="87"/>
                      <a:pt x="96" y="87"/>
                    </a:cubicBezTo>
                    <a:cubicBezTo>
                      <a:pt x="97" y="88"/>
                      <a:pt x="97" y="88"/>
                      <a:pt x="97" y="88"/>
                    </a:cubicBezTo>
                    <a:cubicBezTo>
                      <a:pt x="97" y="87"/>
                      <a:pt x="97" y="87"/>
                      <a:pt x="97" y="87"/>
                    </a:cubicBezTo>
                    <a:cubicBezTo>
                      <a:pt x="97" y="87"/>
                      <a:pt x="97" y="87"/>
                      <a:pt x="97" y="87"/>
                    </a:cubicBezTo>
                    <a:cubicBezTo>
                      <a:pt x="97" y="87"/>
                      <a:pt x="97" y="87"/>
                      <a:pt x="97" y="87"/>
                    </a:cubicBezTo>
                    <a:cubicBezTo>
                      <a:pt x="97" y="87"/>
                      <a:pt x="97" y="87"/>
                      <a:pt x="97" y="87"/>
                    </a:cubicBezTo>
                    <a:cubicBezTo>
                      <a:pt x="97" y="87"/>
                      <a:pt x="97" y="87"/>
                      <a:pt x="97" y="87"/>
                    </a:cubicBezTo>
                    <a:cubicBezTo>
                      <a:pt x="97" y="87"/>
                      <a:pt x="97" y="87"/>
                      <a:pt x="97" y="87"/>
                    </a:cubicBezTo>
                    <a:cubicBezTo>
                      <a:pt x="97" y="87"/>
                      <a:pt x="97" y="87"/>
                      <a:pt x="97" y="87"/>
                    </a:cubicBezTo>
                    <a:cubicBezTo>
                      <a:pt x="96" y="86"/>
                      <a:pt x="96" y="86"/>
                      <a:pt x="96" y="86"/>
                    </a:cubicBezTo>
                    <a:cubicBezTo>
                      <a:pt x="68" y="64"/>
                      <a:pt x="68" y="64"/>
                      <a:pt x="68" y="64"/>
                    </a:cubicBezTo>
                    <a:cubicBezTo>
                      <a:pt x="67" y="63"/>
                      <a:pt x="66" y="61"/>
                      <a:pt x="65" y="60"/>
                    </a:cubicBezTo>
                    <a:cubicBezTo>
                      <a:pt x="64" y="58"/>
                      <a:pt x="63" y="56"/>
                      <a:pt x="63" y="55"/>
                    </a:cubicBezTo>
                    <a:cubicBezTo>
                      <a:pt x="63" y="53"/>
                      <a:pt x="63" y="53"/>
                      <a:pt x="63" y="53"/>
                    </a:cubicBezTo>
                    <a:cubicBezTo>
                      <a:pt x="63" y="51"/>
                      <a:pt x="62" y="49"/>
                      <a:pt x="61" y="47"/>
                    </a:cubicBezTo>
                    <a:cubicBezTo>
                      <a:pt x="60" y="45"/>
                      <a:pt x="58" y="43"/>
                      <a:pt x="57" y="42"/>
                    </a:cubicBezTo>
                    <a:cubicBezTo>
                      <a:pt x="54" y="40"/>
                      <a:pt x="54" y="40"/>
                      <a:pt x="54" y="40"/>
                    </a:cubicBezTo>
                    <a:cubicBezTo>
                      <a:pt x="52" y="38"/>
                      <a:pt x="48" y="35"/>
                      <a:pt x="45" y="34"/>
                    </a:cubicBezTo>
                    <a:cubicBezTo>
                      <a:pt x="35" y="26"/>
                      <a:pt x="35" y="26"/>
                      <a:pt x="35" y="26"/>
                    </a:cubicBezTo>
                    <a:cubicBezTo>
                      <a:pt x="33" y="25"/>
                      <a:pt x="32" y="24"/>
                      <a:pt x="30" y="23"/>
                    </a:cubicBezTo>
                    <a:cubicBezTo>
                      <a:pt x="28" y="23"/>
                      <a:pt x="26" y="22"/>
                      <a:pt x="24" y="22"/>
                    </a:cubicBezTo>
                    <a:cubicBezTo>
                      <a:pt x="24" y="22"/>
                      <a:pt x="24" y="22"/>
                      <a:pt x="24" y="22"/>
                    </a:cubicBezTo>
                    <a:cubicBezTo>
                      <a:pt x="24" y="22"/>
                      <a:pt x="24" y="22"/>
                      <a:pt x="24" y="22"/>
                    </a:cubicBezTo>
                    <a:cubicBezTo>
                      <a:pt x="12" y="23"/>
                      <a:pt x="12" y="23"/>
                      <a:pt x="12" y="23"/>
                    </a:cubicBezTo>
                    <a:cubicBezTo>
                      <a:pt x="12" y="23"/>
                      <a:pt x="12" y="23"/>
                      <a:pt x="12" y="23"/>
                    </a:cubicBezTo>
                    <a:cubicBezTo>
                      <a:pt x="11" y="23"/>
                      <a:pt x="11" y="23"/>
                      <a:pt x="11" y="22"/>
                    </a:cubicBezTo>
                    <a:cubicBezTo>
                      <a:pt x="11" y="22"/>
                      <a:pt x="11" y="22"/>
                      <a:pt x="11" y="22"/>
                    </a:cubicBezTo>
                    <a:cubicBezTo>
                      <a:pt x="11" y="22"/>
                      <a:pt x="11" y="22"/>
                      <a:pt x="11" y="22"/>
                    </a:cubicBezTo>
                    <a:cubicBezTo>
                      <a:pt x="10" y="22"/>
                      <a:pt x="10" y="22"/>
                      <a:pt x="10" y="22"/>
                    </a:cubicBezTo>
                    <a:cubicBezTo>
                      <a:pt x="11" y="22"/>
                      <a:pt x="11" y="22"/>
                      <a:pt x="11" y="22"/>
                    </a:cubicBezTo>
                    <a:cubicBezTo>
                      <a:pt x="11" y="22"/>
                      <a:pt x="11" y="22"/>
                      <a:pt x="11" y="22"/>
                    </a:cubicBezTo>
                    <a:cubicBezTo>
                      <a:pt x="10" y="22"/>
                      <a:pt x="10" y="22"/>
                      <a:pt x="10" y="22"/>
                    </a:cubicBezTo>
                    <a:cubicBezTo>
                      <a:pt x="11" y="22"/>
                      <a:pt x="11" y="22"/>
                      <a:pt x="11" y="22"/>
                    </a:cubicBezTo>
                    <a:cubicBezTo>
                      <a:pt x="10" y="22"/>
                      <a:pt x="10" y="22"/>
                      <a:pt x="10" y="22"/>
                    </a:cubicBezTo>
                    <a:cubicBezTo>
                      <a:pt x="11" y="22"/>
                      <a:pt x="11" y="22"/>
                      <a:pt x="11" y="22"/>
                    </a:cubicBezTo>
                    <a:cubicBezTo>
                      <a:pt x="11" y="22"/>
                      <a:pt x="11" y="22"/>
                      <a:pt x="11" y="22"/>
                    </a:cubicBezTo>
                    <a:cubicBezTo>
                      <a:pt x="10" y="22"/>
                      <a:pt x="10" y="22"/>
                      <a:pt x="10" y="22"/>
                    </a:cubicBezTo>
                    <a:cubicBezTo>
                      <a:pt x="11" y="22"/>
                      <a:pt x="11" y="22"/>
                      <a:pt x="11" y="22"/>
                    </a:cubicBezTo>
                    <a:cubicBezTo>
                      <a:pt x="11" y="22"/>
                      <a:pt x="11" y="22"/>
                      <a:pt x="11" y="22"/>
                    </a:cubicBezTo>
                    <a:cubicBezTo>
                      <a:pt x="11" y="21"/>
                      <a:pt x="11" y="21"/>
                      <a:pt x="11" y="21"/>
                    </a:cubicBezTo>
                    <a:cubicBezTo>
                      <a:pt x="11" y="20"/>
                      <a:pt x="10" y="18"/>
                      <a:pt x="9" y="17"/>
                    </a:cubicBezTo>
                    <a:cubicBezTo>
                      <a:pt x="9" y="16"/>
                      <a:pt x="7" y="16"/>
                      <a:pt x="6" y="16"/>
                    </a:cubicBezTo>
                    <a:cubicBezTo>
                      <a:pt x="6" y="15"/>
                      <a:pt x="5" y="15"/>
                      <a:pt x="5" y="15"/>
                    </a:cubicBezTo>
                    <a:cubicBezTo>
                      <a:pt x="5" y="15"/>
                      <a:pt x="5" y="15"/>
                      <a:pt x="5" y="15"/>
                    </a:cubicBezTo>
                    <a:cubicBezTo>
                      <a:pt x="4" y="16"/>
                      <a:pt x="4" y="16"/>
                      <a:pt x="4" y="16"/>
                    </a:cubicBezTo>
                    <a:cubicBezTo>
                      <a:pt x="5" y="16"/>
                      <a:pt x="5" y="16"/>
                      <a:pt x="5" y="16"/>
                    </a:cubicBezTo>
                    <a:cubicBezTo>
                      <a:pt x="5" y="15"/>
                      <a:pt x="5" y="15"/>
                      <a:pt x="5" y="15"/>
                    </a:cubicBezTo>
                    <a:cubicBezTo>
                      <a:pt x="4" y="16"/>
                      <a:pt x="4" y="16"/>
                      <a:pt x="4" y="16"/>
                    </a:cubicBezTo>
                    <a:cubicBezTo>
                      <a:pt x="5" y="16"/>
                      <a:pt x="5" y="16"/>
                      <a:pt x="5" y="16"/>
                    </a:cubicBezTo>
                    <a:cubicBezTo>
                      <a:pt x="4" y="16"/>
                      <a:pt x="4" y="16"/>
                      <a:pt x="4" y="16"/>
                    </a:cubicBezTo>
                    <a:cubicBezTo>
                      <a:pt x="5" y="16"/>
                      <a:pt x="5" y="16"/>
                      <a:pt x="5" y="16"/>
                    </a:cubicBezTo>
                    <a:cubicBezTo>
                      <a:pt x="5" y="16"/>
                      <a:pt x="5" y="16"/>
                      <a:pt x="5" y="16"/>
                    </a:cubicBezTo>
                    <a:cubicBezTo>
                      <a:pt x="4" y="16"/>
                      <a:pt x="4" y="16"/>
                      <a:pt x="4" y="16"/>
                    </a:cubicBezTo>
                    <a:cubicBezTo>
                      <a:pt x="5" y="16"/>
                      <a:pt x="5" y="16"/>
                      <a:pt x="5" y="16"/>
                    </a:cubicBezTo>
                    <a:cubicBezTo>
                      <a:pt x="6" y="15"/>
                      <a:pt x="6" y="14"/>
                      <a:pt x="6" y="13"/>
                    </a:cubicBezTo>
                    <a:cubicBezTo>
                      <a:pt x="6" y="11"/>
                      <a:pt x="6" y="10"/>
                      <a:pt x="5" y="9"/>
                    </a:cubicBezTo>
                    <a:cubicBezTo>
                      <a:pt x="3" y="10"/>
                      <a:pt x="3" y="10"/>
                      <a:pt x="3" y="10"/>
                    </a:cubicBezTo>
                    <a:cubicBezTo>
                      <a:pt x="2" y="12"/>
                      <a:pt x="2" y="12"/>
                      <a:pt x="2" y="12"/>
                    </a:cubicBezTo>
                    <a:cubicBezTo>
                      <a:pt x="2" y="13"/>
                      <a:pt x="2" y="13"/>
                      <a:pt x="2" y="13"/>
                    </a:cubicBezTo>
                    <a:cubicBezTo>
                      <a:pt x="2" y="13"/>
                      <a:pt x="2" y="13"/>
                      <a:pt x="2" y="13"/>
                    </a:cubicBezTo>
                    <a:cubicBezTo>
                      <a:pt x="1" y="14"/>
                      <a:pt x="1" y="15"/>
                      <a:pt x="1" y="16"/>
                    </a:cubicBezTo>
                    <a:cubicBezTo>
                      <a:pt x="1" y="17"/>
                      <a:pt x="2" y="18"/>
                      <a:pt x="2" y="18"/>
                    </a:cubicBezTo>
                    <a:cubicBezTo>
                      <a:pt x="3" y="19"/>
                      <a:pt x="4" y="19"/>
                      <a:pt x="5" y="20"/>
                    </a:cubicBezTo>
                    <a:cubicBezTo>
                      <a:pt x="6" y="20"/>
                      <a:pt x="6" y="20"/>
                      <a:pt x="6" y="20"/>
                    </a:cubicBezTo>
                    <a:cubicBezTo>
                      <a:pt x="7" y="21"/>
                      <a:pt x="7" y="21"/>
                      <a:pt x="7" y="21"/>
                    </a:cubicBezTo>
                    <a:cubicBezTo>
                      <a:pt x="7" y="21"/>
                      <a:pt x="7" y="21"/>
                      <a:pt x="7" y="21"/>
                    </a:cubicBezTo>
                    <a:cubicBezTo>
                      <a:pt x="6" y="22"/>
                      <a:pt x="6" y="22"/>
                      <a:pt x="6" y="22"/>
                    </a:cubicBezTo>
                    <a:cubicBezTo>
                      <a:pt x="6" y="24"/>
                      <a:pt x="7" y="25"/>
                      <a:pt x="8" y="26"/>
                    </a:cubicBezTo>
                    <a:cubicBezTo>
                      <a:pt x="10" y="27"/>
                      <a:pt x="11" y="27"/>
                      <a:pt x="12" y="27"/>
                    </a:cubicBezTo>
                    <a:cubicBezTo>
                      <a:pt x="13" y="27"/>
                      <a:pt x="13" y="27"/>
                      <a:pt x="13" y="27"/>
                    </a:cubicBezTo>
                    <a:cubicBezTo>
                      <a:pt x="24" y="27"/>
                      <a:pt x="24" y="27"/>
                      <a:pt x="24" y="27"/>
                    </a:cubicBezTo>
                    <a:cubicBezTo>
                      <a:pt x="24" y="27"/>
                      <a:pt x="24" y="27"/>
                      <a:pt x="24" y="27"/>
                    </a:cubicBezTo>
                    <a:cubicBezTo>
                      <a:pt x="24" y="27"/>
                      <a:pt x="24" y="27"/>
                      <a:pt x="24" y="27"/>
                    </a:cubicBezTo>
                    <a:cubicBezTo>
                      <a:pt x="25" y="27"/>
                      <a:pt x="27" y="27"/>
                      <a:pt x="28" y="28"/>
                    </a:cubicBezTo>
                    <a:cubicBezTo>
                      <a:pt x="30" y="28"/>
                      <a:pt x="31" y="29"/>
                      <a:pt x="32" y="29"/>
                    </a:cubicBezTo>
                    <a:cubicBezTo>
                      <a:pt x="43" y="37"/>
                      <a:pt x="43" y="37"/>
                      <a:pt x="43" y="37"/>
                    </a:cubicBezTo>
                    <a:cubicBezTo>
                      <a:pt x="45" y="39"/>
                      <a:pt x="49" y="42"/>
                      <a:pt x="52" y="44"/>
                    </a:cubicBezTo>
                    <a:cubicBezTo>
                      <a:pt x="54" y="45"/>
                      <a:pt x="54" y="45"/>
                      <a:pt x="54" y="45"/>
                    </a:cubicBezTo>
                    <a:cubicBezTo>
                      <a:pt x="55" y="46"/>
                      <a:pt x="56" y="47"/>
                      <a:pt x="57" y="49"/>
                    </a:cubicBezTo>
                    <a:cubicBezTo>
                      <a:pt x="58" y="51"/>
                      <a:pt x="58" y="52"/>
                      <a:pt x="59" y="54"/>
                    </a:cubicBezTo>
                    <a:cubicBezTo>
                      <a:pt x="59" y="55"/>
                      <a:pt x="59" y="55"/>
                      <a:pt x="59" y="55"/>
                    </a:cubicBezTo>
                    <a:cubicBezTo>
                      <a:pt x="59" y="58"/>
                      <a:pt x="60" y="60"/>
                      <a:pt x="61" y="62"/>
                    </a:cubicBezTo>
                    <a:cubicBezTo>
                      <a:pt x="62" y="64"/>
                      <a:pt x="64" y="66"/>
                      <a:pt x="65" y="67"/>
                    </a:cubicBezTo>
                    <a:cubicBezTo>
                      <a:pt x="93" y="90"/>
                      <a:pt x="93" y="90"/>
                      <a:pt x="93" y="90"/>
                    </a:cubicBezTo>
                    <a:cubicBezTo>
                      <a:pt x="94" y="90"/>
                      <a:pt x="95" y="91"/>
                      <a:pt x="97" y="91"/>
                    </a:cubicBezTo>
                    <a:cubicBezTo>
                      <a:pt x="98" y="91"/>
                      <a:pt x="99" y="90"/>
                      <a:pt x="99" y="89"/>
                    </a:cubicBezTo>
                    <a:cubicBezTo>
                      <a:pt x="100" y="89"/>
                      <a:pt x="100" y="88"/>
                      <a:pt x="100" y="87"/>
                    </a:cubicBezTo>
                    <a:cubicBezTo>
                      <a:pt x="100" y="86"/>
                      <a:pt x="100" y="85"/>
                      <a:pt x="100" y="84"/>
                    </a:cubicBezTo>
                    <a:cubicBezTo>
                      <a:pt x="97" y="75"/>
                      <a:pt x="97" y="75"/>
                      <a:pt x="97" y="75"/>
                    </a:cubicBezTo>
                    <a:cubicBezTo>
                      <a:pt x="97" y="74"/>
                      <a:pt x="97" y="73"/>
                      <a:pt x="97" y="72"/>
                    </a:cubicBezTo>
                    <a:cubicBezTo>
                      <a:pt x="97" y="71"/>
                      <a:pt x="97" y="70"/>
                      <a:pt x="97" y="70"/>
                    </a:cubicBezTo>
                    <a:cubicBezTo>
                      <a:pt x="98" y="69"/>
                      <a:pt x="98" y="69"/>
                      <a:pt x="98" y="69"/>
                    </a:cubicBezTo>
                    <a:cubicBezTo>
                      <a:pt x="98" y="69"/>
                      <a:pt x="98" y="69"/>
                      <a:pt x="98" y="69"/>
                    </a:cubicBezTo>
                    <a:cubicBezTo>
                      <a:pt x="99" y="68"/>
                      <a:pt x="100" y="66"/>
                      <a:pt x="101" y="65"/>
                    </a:cubicBezTo>
                    <a:cubicBezTo>
                      <a:pt x="101" y="63"/>
                      <a:pt x="102" y="61"/>
                      <a:pt x="102" y="59"/>
                    </a:cubicBezTo>
                    <a:cubicBezTo>
                      <a:pt x="102" y="58"/>
                      <a:pt x="102" y="58"/>
                      <a:pt x="102" y="58"/>
                    </a:cubicBezTo>
                    <a:cubicBezTo>
                      <a:pt x="101" y="40"/>
                      <a:pt x="101" y="40"/>
                      <a:pt x="101" y="40"/>
                    </a:cubicBezTo>
                    <a:cubicBezTo>
                      <a:pt x="101" y="38"/>
                      <a:pt x="100" y="35"/>
                      <a:pt x="99" y="34"/>
                    </a:cubicBezTo>
                    <a:cubicBezTo>
                      <a:pt x="98" y="32"/>
                      <a:pt x="97" y="30"/>
                      <a:pt x="95" y="29"/>
                    </a:cubicBezTo>
                    <a:cubicBezTo>
                      <a:pt x="70" y="16"/>
                      <a:pt x="70" y="16"/>
                      <a:pt x="70" y="16"/>
                    </a:cubicBezTo>
                    <a:cubicBezTo>
                      <a:pt x="69" y="16"/>
                      <a:pt x="68" y="15"/>
                      <a:pt x="67" y="14"/>
                    </a:cubicBezTo>
                    <a:cubicBezTo>
                      <a:pt x="66" y="13"/>
                      <a:pt x="65" y="12"/>
                      <a:pt x="65" y="12"/>
                    </a:cubicBezTo>
                    <a:cubicBezTo>
                      <a:pt x="65" y="10"/>
                      <a:pt x="63" y="10"/>
                      <a:pt x="62" y="9"/>
                    </a:cubicBezTo>
                    <a:cubicBezTo>
                      <a:pt x="61" y="8"/>
                      <a:pt x="59" y="8"/>
                      <a:pt x="58" y="8"/>
                    </a:cubicBezTo>
                    <a:cubicBezTo>
                      <a:pt x="56" y="8"/>
                      <a:pt x="55" y="8"/>
                      <a:pt x="53" y="9"/>
                    </a:cubicBezTo>
                    <a:cubicBezTo>
                      <a:pt x="52" y="9"/>
                      <a:pt x="51" y="10"/>
                      <a:pt x="50" y="10"/>
                    </a:cubicBezTo>
                    <a:cubicBezTo>
                      <a:pt x="50" y="10"/>
                      <a:pt x="50" y="10"/>
                      <a:pt x="50" y="10"/>
                    </a:cubicBezTo>
                    <a:cubicBezTo>
                      <a:pt x="50" y="10"/>
                      <a:pt x="50" y="10"/>
                      <a:pt x="50" y="10"/>
                    </a:cubicBezTo>
                    <a:cubicBezTo>
                      <a:pt x="50" y="11"/>
                      <a:pt x="50" y="11"/>
                      <a:pt x="50" y="11"/>
                    </a:cubicBezTo>
                    <a:cubicBezTo>
                      <a:pt x="50" y="10"/>
                      <a:pt x="50" y="10"/>
                      <a:pt x="50" y="10"/>
                    </a:cubicBezTo>
                    <a:cubicBezTo>
                      <a:pt x="50" y="10"/>
                      <a:pt x="50" y="10"/>
                      <a:pt x="50" y="10"/>
                    </a:cubicBezTo>
                    <a:cubicBezTo>
                      <a:pt x="50" y="11"/>
                      <a:pt x="50" y="11"/>
                      <a:pt x="50" y="11"/>
                    </a:cubicBezTo>
                    <a:cubicBezTo>
                      <a:pt x="50" y="10"/>
                      <a:pt x="50" y="10"/>
                      <a:pt x="50" y="10"/>
                    </a:cubicBezTo>
                    <a:cubicBezTo>
                      <a:pt x="50" y="10"/>
                      <a:pt x="50" y="10"/>
                      <a:pt x="50" y="10"/>
                    </a:cubicBezTo>
                    <a:cubicBezTo>
                      <a:pt x="50" y="10"/>
                      <a:pt x="50" y="10"/>
                      <a:pt x="50" y="10"/>
                    </a:cubicBezTo>
                    <a:cubicBezTo>
                      <a:pt x="49" y="10"/>
                      <a:pt x="48" y="10"/>
                      <a:pt x="46" y="9"/>
                    </a:cubicBezTo>
                    <a:cubicBezTo>
                      <a:pt x="39" y="3"/>
                      <a:pt x="39" y="3"/>
                      <a:pt x="39" y="3"/>
                    </a:cubicBezTo>
                    <a:cubicBezTo>
                      <a:pt x="37" y="2"/>
                      <a:pt x="36" y="2"/>
                      <a:pt x="34" y="1"/>
                    </a:cubicBezTo>
                    <a:cubicBezTo>
                      <a:pt x="32" y="0"/>
                      <a:pt x="30" y="0"/>
                      <a:pt x="28" y="0"/>
                    </a:cubicBezTo>
                    <a:cubicBezTo>
                      <a:pt x="27" y="0"/>
                      <a:pt x="25" y="0"/>
                      <a:pt x="24" y="1"/>
                    </a:cubicBezTo>
                    <a:cubicBezTo>
                      <a:pt x="23" y="1"/>
                      <a:pt x="23" y="1"/>
                      <a:pt x="22" y="2"/>
                    </a:cubicBezTo>
                    <a:cubicBezTo>
                      <a:pt x="22" y="2"/>
                      <a:pt x="21" y="3"/>
                      <a:pt x="21" y="4"/>
                    </a:cubicBezTo>
                    <a:cubicBezTo>
                      <a:pt x="21" y="5"/>
                      <a:pt x="20" y="6"/>
                      <a:pt x="19" y="7"/>
                    </a:cubicBezTo>
                    <a:cubicBezTo>
                      <a:pt x="19" y="7"/>
                      <a:pt x="19" y="7"/>
                      <a:pt x="19" y="7"/>
                    </a:cubicBezTo>
                    <a:cubicBezTo>
                      <a:pt x="19" y="7"/>
                      <a:pt x="19" y="7"/>
                      <a:pt x="19" y="7"/>
                    </a:cubicBezTo>
                    <a:cubicBezTo>
                      <a:pt x="20" y="8"/>
                      <a:pt x="20" y="8"/>
                      <a:pt x="20" y="8"/>
                    </a:cubicBezTo>
                    <a:cubicBezTo>
                      <a:pt x="19" y="7"/>
                      <a:pt x="19" y="7"/>
                      <a:pt x="19" y="7"/>
                    </a:cubicBezTo>
                    <a:cubicBezTo>
                      <a:pt x="19" y="7"/>
                      <a:pt x="19" y="7"/>
                      <a:pt x="19" y="7"/>
                    </a:cubicBezTo>
                    <a:cubicBezTo>
                      <a:pt x="20" y="8"/>
                      <a:pt x="20" y="8"/>
                      <a:pt x="20" y="8"/>
                    </a:cubicBezTo>
                    <a:cubicBezTo>
                      <a:pt x="19" y="7"/>
                      <a:pt x="19" y="7"/>
                      <a:pt x="19" y="7"/>
                    </a:cubicBezTo>
                    <a:cubicBezTo>
                      <a:pt x="19" y="7"/>
                      <a:pt x="19" y="7"/>
                      <a:pt x="19" y="7"/>
                    </a:cubicBezTo>
                    <a:cubicBezTo>
                      <a:pt x="19" y="7"/>
                      <a:pt x="19" y="7"/>
                      <a:pt x="19" y="7"/>
                    </a:cubicBezTo>
                    <a:cubicBezTo>
                      <a:pt x="19" y="7"/>
                      <a:pt x="17" y="6"/>
                      <a:pt x="16" y="6"/>
                    </a:cubicBezTo>
                    <a:cubicBezTo>
                      <a:pt x="15" y="5"/>
                      <a:pt x="15" y="5"/>
                      <a:pt x="15" y="5"/>
                    </a:cubicBezTo>
                    <a:cubicBezTo>
                      <a:pt x="13" y="4"/>
                      <a:pt x="10" y="3"/>
                      <a:pt x="8" y="3"/>
                    </a:cubicBezTo>
                    <a:cubicBezTo>
                      <a:pt x="7" y="3"/>
                      <a:pt x="5" y="3"/>
                      <a:pt x="4" y="4"/>
                    </a:cubicBezTo>
                    <a:cubicBezTo>
                      <a:pt x="4" y="4"/>
                      <a:pt x="4" y="4"/>
                      <a:pt x="4" y="4"/>
                    </a:cubicBezTo>
                    <a:cubicBezTo>
                      <a:pt x="4" y="4"/>
                      <a:pt x="4" y="4"/>
                      <a:pt x="4" y="4"/>
                    </a:cubicBezTo>
                    <a:cubicBezTo>
                      <a:pt x="2" y="5"/>
                      <a:pt x="1" y="7"/>
                      <a:pt x="0" y="9"/>
                    </a:cubicBezTo>
                    <a:cubicBezTo>
                      <a:pt x="0" y="10"/>
                      <a:pt x="1" y="11"/>
                      <a:pt x="2" y="12"/>
                    </a:cubicBezTo>
                    <a:lnTo>
                      <a:pt x="3" y="10"/>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0" name="Freeform 283"/>
              <p:cNvSpPr>
                <a:spLocks/>
              </p:cNvSpPr>
              <p:nvPr/>
            </p:nvSpPr>
            <p:spPr bwMode="auto">
              <a:xfrm>
                <a:off x="-3747136" y="2502248"/>
                <a:ext cx="2043643" cy="2208892"/>
              </a:xfrm>
              <a:custGeom>
                <a:avLst/>
                <a:gdLst/>
                <a:ahLst/>
                <a:cxnLst>
                  <a:cxn ang="0">
                    <a:pos x="149" y="233"/>
                  </a:cxn>
                  <a:cxn ang="0">
                    <a:pos x="200" y="200"/>
                  </a:cxn>
                  <a:cxn ang="0">
                    <a:pos x="136" y="153"/>
                  </a:cxn>
                  <a:cxn ang="0">
                    <a:pos x="118" y="159"/>
                  </a:cxn>
                  <a:cxn ang="0">
                    <a:pos x="91" y="153"/>
                  </a:cxn>
                  <a:cxn ang="0">
                    <a:pos x="125" y="110"/>
                  </a:cxn>
                  <a:cxn ang="0">
                    <a:pos x="135" y="95"/>
                  </a:cxn>
                  <a:cxn ang="0">
                    <a:pos x="144" y="108"/>
                  </a:cxn>
                  <a:cxn ang="0">
                    <a:pos x="176" y="71"/>
                  </a:cxn>
                  <a:cxn ang="0">
                    <a:pos x="146" y="91"/>
                  </a:cxn>
                  <a:cxn ang="0">
                    <a:pos x="186" y="35"/>
                  </a:cxn>
                  <a:cxn ang="0">
                    <a:pos x="206" y="57"/>
                  </a:cxn>
                  <a:cxn ang="0">
                    <a:pos x="376" y="30"/>
                  </a:cxn>
                  <a:cxn ang="0">
                    <a:pos x="540" y="125"/>
                  </a:cxn>
                  <a:cxn ang="0">
                    <a:pos x="499" y="130"/>
                  </a:cxn>
                  <a:cxn ang="0">
                    <a:pos x="471" y="177"/>
                  </a:cxn>
                  <a:cxn ang="0">
                    <a:pos x="513" y="269"/>
                  </a:cxn>
                  <a:cxn ang="0">
                    <a:pos x="475" y="332"/>
                  </a:cxn>
                  <a:cxn ang="0">
                    <a:pos x="488" y="385"/>
                  </a:cxn>
                  <a:cxn ang="0">
                    <a:pos x="462" y="329"/>
                  </a:cxn>
                  <a:cxn ang="0">
                    <a:pos x="380" y="349"/>
                  </a:cxn>
                  <a:cxn ang="0">
                    <a:pos x="380" y="350"/>
                  </a:cxn>
                  <a:cxn ang="0">
                    <a:pos x="260" y="232"/>
                  </a:cxn>
                  <a:cxn ang="0">
                    <a:pos x="295" y="281"/>
                  </a:cxn>
                  <a:cxn ang="0">
                    <a:pos x="236" y="336"/>
                  </a:cxn>
                  <a:cxn ang="0">
                    <a:pos x="223" y="451"/>
                  </a:cxn>
                  <a:cxn ang="0">
                    <a:pos x="142" y="582"/>
                  </a:cxn>
                  <a:cxn ang="0">
                    <a:pos x="71" y="361"/>
                  </a:cxn>
                  <a:cxn ang="0">
                    <a:pos x="73" y="364"/>
                  </a:cxn>
                  <a:cxn ang="0">
                    <a:pos x="142" y="587"/>
                  </a:cxn>
                  <a:cxn ang="0">
                    <a:pos x="226" y="449"/>
                  </a:cxn>
                  <a:cxn ang="0">
                    <a:pos x="239" y="332"/>
                  </a:cxn>
                  <a:cxn ang="0">
                    <a:pos x="206" y="251"/>
                  </a:cxn>
                  <a:cxn ang="0">
                    <a:pos x="301" y="278"/>
                  </a:cxn>
                  <a:cxn ang="0">
                    <a:pos x="298" y="266"/>
                  </a:cxn>
                  <a:cxn ang="0">
                    <a:pos x="376" y="350"/>
                  </a:cxn>
                  <a:cxn ang="0">
                    <a:pos x="459" y="336"/>
                  </a:cxn>
                  <a:cxn ang="0">
                    <a:pos x="473" y="335"/>
                  </a:cxn>
                  <a:cxn ang="0">
                    <a:pos x="473" y="336"/>
                  </a:cxn>
                  <a:cxn ang="0">
                    <a:pos x="516" y="242"/>
                  </a:cxn>
                  <a:cxn ang="0">
                    <a:pos x="475" y="179"/>
                  </a:cxn>
                  <a:cxn ang="0">
                    <a:pos x="501" y="123"/>
                  </a:cxn>
                  <a:cxn ang="0">
                    <a:pos x="542" y="118"/>
                  </a:cxn>
                  <a:cxn ang="0">
                    <a:pos x="299" y="0"/>
                  </a:cxn>
                  <a:cxn ang="0">
                    <a:pos x="199" y="48"/>
                  </a:cxn>
                  <a:cxn ang="0">
                    <a:pos x="197" y="48"/>
                  </a:cxn>
                  <a:cxn ang="0">
                    <a:pos x="206" y="38"/>
                  </a:cxn>
                  <a:cxn ang="0">
                    <a:pos x="138" y="85"/>
                  </a:cxn>
                  <a:cxn ang="0">
                    <a:pos x="171" y="57"/>
                  </a:cxn>
                  <a:cxn ang="0">
                    <a:pos x="175" y="75"/>
                  </a:cxn>
                  <a:cxn ang="0">
                    <a:pos x="182" y="74"/>
                  </a:cxn>
                  <a:cxn ang="0">
                    <a:pos x="145" y="106"/>
                  </a:cxn>
                  <a:cxn ang="0">
                    <a:pos x="125" y="106"/>
                  </a:cxn>
                  <a:cxn ang="0">
                    <a:pos x="68" y="160"/>
                  </a:cxn>
                  <a:cxn ang="0">
                    <a:pos x="134" y="185"/>
                  </a:cxn>
                  <a:cxn ang="0">
                    <a:pos x="139" y="157"/>
                  </a:cxn>
                  <a:cxn ang="0">
                    <a:pos x="171" y="181"/>
                  </a:cxn>
                  <a:cxn ang="0">
                    <a:pos x="173" y="187"/>
                  </a:cxn>
                  <a:cxn ang="0">
                    <a:pos x="195" y="229"/>
                  </a:cxn>
                  <a:cxn ang="0">
                    <a:pos x="122" y="196"/>
                  </a:cxn>
                </a:cxnLst>
                <a:rect l="0" t="0" r="r" b="b"/>
                <a:pathLst>
                  <a:path w="544" h="587">
                    <a:moveTo>
                      <a:pt x="3" y="312"/>
                    </a:moveTo>
                    <a:cubicBezTo>
                      <a:pt x="5" y="311"/>
                      <a:pt x="5" y="311"/>
                      <a:pt x="5" y="311"/>
                    </a:cubicBezTo>
                    <a:cubicBezTo>
                      <a:pt x="5" y="310"/>
                      <a:pt x="4" y="309"/>
                      <a:pt x="4" y="308"/>
                    </a:cubicBezTo>
                    <a:cubicBezTo>
                      <a:pt x="4" y="306"/>
                      <a:pt x="5" y="302"/>
                      <a:pt x="6" y="301"/>
                    </a:cubicBezTo>
                    <a:cubicBezTo>
                      <a:pt x="46" y="220"/>
                      <a:pt x="46" y="220"/>
                      <a:pt x="46" y="220"/>
                    </a:cubicBezTo>
                    <a:cubicBezTo>
                      <a:pt x="47" y="219"/>
                      <a:pt x="48" y="218"/>
                      <a:pt x="49" y="217"/>
                    </a:cubicBezTo>
                    <a:cubicBezTo>
                      <a:pt x="50" y="215"/>
                      <a:pt x="52" y="215"/>
                      <a:pt x="53" y="214"/>
                    </a:cubicBezTo>
                    <a:cubicBezTo>
                      <a:pt x="117" y="198"/>
                      <a:pt x="117" y="198"/>
                      <a:pt x="117" y="198"/>
                    </a:cubicBezTo>
                    <a:cubicBezTo>
                      <a:pt x="118" y="198"/>
                      <a:pt x="118" y="198"/>
                      <a:pt x="118" y="198"/>
                    </a:cubicBezTo>
                    <a:cubicBezTo>
                      <a:pt x="118" y="198"/>
                      <a:pt x="118" y="198"/>
                      <a:pt x="119" y="199"/>
                    </a:cubicBezTo>
                    <a:cubicBezTo>
                      <a:pt x="119" y="199"/>
                      <a:pt x="120" y="200"/>
                      <a:pt x="120" y="201"/>
                    </a:cubicBezTo>
                    <a:cubicBezTo>
                      <a:pt x="120" y="212"/>
                      <a:pt x="120" y="212"/>
                      <a:pt x="120" y="212"/>
                    </a:cubicBezTo>
                    <a:cubicBezTo>
                      <a:pt x="120" y="214"/>
                      <a:pt x="121" y="216"/>
                      <a:pt x="122" y="218"/>
                    </a:cubicBezTo>
                    <a:cubicBezTo>
                      <a:pt x="123" y="220"/>
                      <a:pt x="125" y="222"/>
                      <a:pt x="127" y="223"/>
                    </a:cubicBezTo>
                    <a:cubicBezTo>
                      <a:pt x="145" y="232"/>
                      <a:pt x="145" y="232"/>
                      <a:pt x="145" y="232"/>
                    </a:cubicBezTo>
                    <a:cubicBezTo>
                      <a:pt x="146" y="233"/>
                      <a:pt x="148" y="233"/>
                      <a:pt x="149" y="233"/>
                    </a:cubicBezTo>
                    <a:cubicBezTo>
                      <a:pt x="152" y="233"/>
                      <a:pt x="154" y="232"/>
                      <a:pt x="156" y="231"/>
                    </a:cubicBezTo>
                    <a:cubicBezTo>
                      <a:pt x="159" y="228"/>
                      <a:pt x="159" y="228"/>
                      <a:pt x="159" y="228"/>
                    </a:cubicBezTo>
                    <a:cubicBezTo>
                      <a:pt x="160" y="228"/>
                      <a:pt x="162" y="227"/>
                      <a:pt x="163" y="227"/>
                    </a:cubicBezTo>
                    <a:cubicBezTo>
                      <a:pt x="164" y="227"/>
                      <a:pt x="165" y="228"/>
                      <a:pt x="166" y="228"/>
                    </a:cubicBezTo>
                    <a:cubicBezTo>
                      <a:pt x="172" y="233"/>
                      <a:pt x="172" y="233"/>
                      <a:pt x="172" y="233"/>
                    </a:cubicBezTo>
                    <a:cubicBezTo>
                      <a:pt x="174" y="234"/>
                      <a:pt x="177" y="235"/>
                      <a:pt x="179" y="235"/>
                    </a:cubicBezTo>
                    <a:cubicBezTo>
                      <a:pt x="181" y="235"/>
                      <a:pt x="182" y="234"/>
                      <a:pt x="184" y="233"/>
                    </a:cubicBezTo>
                    <a:cubicBezTo>
                      <a:pt x="185" y="232"/>
                      <a:pt x="185" y="232"/>
                      <a:pt x="185" y="232"/>
                    </a:cubicBezTo>
                    <a:cubicBezTo>
                      <a:pt x="186" y="232"/>
                      <a:pt x="187" y="232"/>
                      <a:pt x="188" y="232"/>
                    </a:cubicBezTo>
                    <a:cubicBezTo>
                      <a:pt x="190" y="232"/>
                      <a:pt x="191" y="232"/>
                      <a:pt x="192" y="233"/>
                    </a:cubicBezTo>
                    <a:cubicBezTo>
                      <a:pt x="194" y="234"/>
                      <a:pt x="194" y="234"/>
                      <a:pt x="194" y="234"/>
                    </a:cubicBezTo>
                    <a:cubicBezTo>
                      <a:pt x="195" y="235"/>
                      <a:pt x="196" y="235"/>
                      <a:pt x="197" y="235"/>
                    </a:cubicBezTo>
                    <a:cubicBezTo>
                      <a:pt x="199" y="235"/>
                      <a:pt x="200" y="234"/>
                      <a:pt x="201" y="233"/>
                    </a:cubicBezTo>
                    <a:cubicBezTo>
                      <a:pt x="202" y="232"/>
                      <a:pt x="202" y="231"/>
                      <a:pt x="202" y="229"/>
                    </a:cubicBezTo>
                    <a:cubicBezTo>
                      <a:pt x="202" y="206"/>
                      <a:pt x="202" y="206"/>
                      <a:pt x="202" y="206"/>
                    </a:cubicBezTo>
                    <a:cubicBezTo>
                      <a:pt x="202" y="204"/>
                      <a:pt x="201" y="202"/>
                      <a:pt x="200" y="200"/>
                    </a:cubicBezTo>
                    <a:cubicBezTo>
                      <a:pt x="199" y="198"/>
                      <a:pt x="197" y="197"/>
                      <a:pt x="195" y="196"/>
                    </a:cubicBezTo>
                    <a:cubicBezTo>
                      <a:pt x="183" y="192"/>
                      <a:pt x="183" y="192"/>
                      <a:pt x="183" y="192"/>
                    </a:cubicBezTo>
                    <a:cubicBezTo>
                      <a:pt x="182" y="192"/>
                      <a:pt x="181" y="191"/>
                      <a:pt x="180" y="190"/>
                    </a:cubicBezTo>
                    <a:cubicBezTo>
                      <a:pt x="179" y="189"/>
                      <a:pt x="178" y="188"/>
                      <a:pt x="177" y="186"/>
                    </a:cubicBezTo>
                    <a:cubicBezTo>
                      <a:pt x="176" y="181"/>
                      <a:pt x="176" y="181"/>
                      <a:pt x="176" y="181"/>
                    </a:cubicBezTo>
                    <a:cubicBezTo>
                      <a:pt x="176" y="180"/>
                      <a:pt x="175" y="179"/>
                      <a:pt x="174" y="178"/>
                    </a:cubicBezTo>
                    <a:cubicBezTo>
                      <a:pt x="174" y="178"/>
                      <a:pt x="173" y="177"/>
                      <a:pt x="171" y="177"/>
                    </a:cubicBezTo>
                    <a:cubicBezTo>
                      <a:pt x="170" y="177"/>
                      <a:pt x="170" y="177"/>
                      <a:pt x="169" y="178"/>
                    </a:cubicBezTo>
                    <a:cubicBezTo>
                      <a:pt x="168" y="178"/>
                      <a:pt x="168" y="179"/>
                      <a:pt x="167" y="180"/>
                    </a:cubicBezTo>
                    <a:cubicBezTo>
                      <a:pt x="164" y="185"/>
                      <a:pt x="164" y="185"/>
                      <a:pt x="164" y="185"/>
                    </a:cubicBezTo>
                    <a:cubicBezTo>
                      <a:pt x="163" y="186"/>
                      <a:pt x="163" y="186"/>
                      <a:pt x="163" y="186"/>
                    </a:cubicBezTo>
                    <a:cubicBezTo>
                      <a:pt x="162" y="186"/>
                      <a:pt x="162" y="186"/>
                      <a:pt x="161" y="185"/>
                    </a:cubicBezTo>
                    <a:cubicBezTo>
                      <a:pt x="143" y="156"/>
                      <a:pt x="143" y="156"/>
                      <a:pt x="143" y="156"/>
                    </a:cubicBezTo>
                    <a:cubicBezTo>
                      <a:pt x="143" y="155"/>
                      <a:pt x="142" y="154"/>
                      <a:pt x="141" y="154"/>
                    </a:cubicBezTo>
                    <a:cubicBezTo>
                      <a:pt x="141" y="153"/>
                      <a:pt x="140" y="153"/>
                      <a:pt x="138" y="153"/>
                    </a:cubicBezTo>
                    <a:cubicBezTo>
                      <a:pt x="138" y="153"/>
                      <a:pt x="137" y="153"/>
                      <a:pt x="136" y="153"/>
                    </a:cubicBezTo>
                    <a:cubicBezTo>
                      <a:pt x="135" y="154"/>
                      <a:pt x="135" y="154"/>
                      <a:pt x="135" y="155"/>
                    </a:cubicBezTo>
                    <a:cubicBezTo>
                      <a:pt x="134" y="156"/>
                      <a:pt x="134" y="157"/>
                      <a:pt x="134" y="159"/>
                    </a:cubicBezTo>
                    <a:cubicBezTo>
                      <a:pt x="134" y="161"/>
                      <a:pt x="135" y="164"/>
                      <a:pt x="136" y="166"/>
                    </a:cubicBezTo>
                    <a:cubicBezTo>
                      <a:pt x="141" y="175"/>
                      <a:pt x="141" y="175"/>
                      <a:pt x="141" y="175"/>
                    </a:cubicBezTo>
                    <a:cubicBezTo>
                      <a:pt x="141" y="176"/>
                      <a:pt x="142" y="177"/>
                      <a:pt x="142" y="179"/>
                    </a:cubicBezTo>
                    <a:cubicBezTo>
                      <a:pt x="142" y="180"/>
                      <a:pt x="141" y="182"/>
                      <a:pt x="141" y="183"/>
                    </a:cubicBezTo>
                    <a:cubicBezTo>
                      <a:pt x="141" y="183"/>
                      <a:pt x="141" y="183"/>
                      <a:pt x="141" y="183"/>
                    </a:cubicBezTo>
                    <a:cubicBezTo>
                      <a:pt x="140" y="184"/>
                      <a:pt x="140" y="184"/>
                      <a:pt x="140" y="184"/>
                    </a:cubicBezTo>
                    <a:cubicBezTo>
                      <a:pt x="140" y="184"/>
                      <a:pt x="140" y="184"/>
                      <a:pt x="140" y="184"/>
                    </a:cubicBezTo>
                    <a:cubicBezTo>
                      <a:pt x="140" y="184"/>
                      <a:pt x="140" y="184"/>
                      <a:pt x="140" y="184"/>
                    </a:cubicBezTo>
                    <a:cubicBezTo>
                      <a:pt x="139" y="185"/>
                      <a:pt x="139" y="185"/>
                      <a:pt x="139" y="185"/>
                    </a:cubicBezTo>
                    <a:cubicBezTo>
                      <a:pt x="139" y="184"/>
                      <a:pt x="139" y="184"/>
                      <a:pt x="139" y="184"/>
                    </a:cubicBezTo>
                    <a:cubicBezTo>
                      <a:pt x="138" y="184"/>
                      <a:pt x="138" y="184"/>
                      <a:pt x="138" y="183"/>
                    </a:cubicBezTo>
                    <a:cubicBezTo>
                      <a:pt x="129" y="163"/>
                      <a:pt x="129" y="163"/>
                      <a:pt x="129" y="163"/>
                    </a:cubicBezTo>
                    <a:cubicBezTo>
                      <a:pt x="127" y="160"/>
                      <a:pt x="124" y="158"/>
                      <a:pt x="121" y="158"/>
                    </a:cubicBezTo>
                    <a:cubicBezTo>
                      <a:pt x="120" y="158"/>
                      <a:pt x="119" y="158"/>
                      <a:pt x="118" y="159"/>
                    </a:cubicBezTo>
                    <a:cubicBezTo>
                      <a:pt x="105" y="165"/>
                      <a:pt x="105" y="165"/>
                      <a:pt x="105" y="165"/>
                    </a:cubicBezTo>
                    <a:cubicBezTo>
                      <a:pt x="102" y="167"/>
                      <a:pt x="98" y="170"/>
                      <a:pt x="96" y="173"/>
                    </a:cubicBezTo>
                    <a:cubicBezTo>
                      <a:pt x="86" y="187"/>
                      <a:pt x="86" y="187"/>
                      <a:pt x="86" y="187"/>
                    </a:cubicBezTo>
                    <a:cubicBezTo>
                      <a:pt x="85" y="188"/>
                      <a:pt x="84" y="189"/>
                      <a:pt x="83" y="190"/>
                    </a:cubicBezTo>
                    <a:cubicBezTo>
                      <a:pt x="81" y="191"/>
                      <a:pt x="80" y="191"/>
                      <a:pt x="79" y="191"/>
                    </a:cubicBezTo>
                    <a:cubicBezTo>
                      <a:pt x="62" y="192"/>
                      <a:pt x="62" y="192"/>
                      <a:pt x="62" y="192"/>
                    </a:cubicBezTo>
                    <a:cubicBezTo>
                      <a:pt x="61" y="192"/>
                      <a:pt x="61" y="192"/>
                      <a:pt x="61" y="192"/>
                    </a:cubicBezTo>
                    <a:cubicBezTo>
                      <a:pt x="61" y="192"/>
                      <a:pt x="61" y="192"/>
                      <a:pt x="61" y="192"/>
                    </a:cubicBezTo>
                    <a:cubicBezTo>
                      <a:pt x="60" y="192"/>
                      <a:pt x="60" y="191"/>
                      <a:pt x="60" y="190"/>
                    </a:cubicBezTo>
                    <a:cubicBezTo>
                      <a:pt x="60" y="189"/>
                      <a:pt x="60" y="189"/>
                      <a:pt x="60" y="189"/>
                    </a:cubicBezTo>
                    <a:cubicBezTo>
                      <a:pt x="64" y="170"/>
                      <a:pt x="64" y="170"/>
                      <a:pt x="64" y="170"/>
                    </a:cubicBezTo>
                    <a:cubicBezTo>
                      <a:pt x="65" y="169"/>
                      <a:pt x="66" y="167"/>
                      <a:pt x="67" y="166"/>
                    </a:cubicBezTo>
                    <a:cubicBezTo>
                      <a:pt x="67" y="165"/>
                      <a:pt x="69" y="164"/>
                      <a:pt x="69" y="164"/>
                    </a:cubicBezTo>
                    <a:cubicBezTo>
                      <a:pt x="82" y="162"/>
                      <a:pt x="82" y="162"/>
                      <a:pt x="82" y="162"/>
                    </a:cubicBezTo>
                    <a:cubicBezTo>
                      <a:pt x="84" y="161"/>
                      <a:pt x="86" y="160"/>
                      <a:pt x="87" y="158"/>
                    </a:cubicBezTo>
                    <a:cubicBezTo>
                      <a:pt x="89" y="157"/>
                      <a:pt x="90" y="155"/>
                      <a:pt x="91" y="153"/>
                    </a:cubicBezTo>
                    <a:cubicBezTo>
                      <a:pt x="91" y="151"/>
                      <a:pt x="91" y="151"/>
                      <a:pt x="91" y="151"/>
                    </a:cubicBezTo>
                    <a:cubicBezTo>
                      <a:pt x="92" y="150"/>
                      <a:pt x="92" y="148"/>
                      <a:pt x="92" y="147"/>
                    </a:cubicBezTo>
                    <a:cubicBezTo>
                      <a:pt x="92" y="144"/>
                      <a:pt x="91" y="141"/>
                      <a:pt x="90" y="139"/>
                    </a:cubicBezTo>
                    <a:cubicBezTo>
                      <a:pt x="89" y="138"/>
                      <a:pt x="89" y="138"/>
                      <a:pt x="89" y="138"/>
                    </a:cubicBezTo>
                    <a:cubicBezTo>
                      <a:pt x="89" y="138"/>
                      <a:pt x="90" y="137"/>
                      <a:pt x="91" y="136"/>
                    </a:cubicBezTo>
                    <a:cubicBezTo>
                      <a:pt x="109" y="126"/>
                      <a:pt x="109" y="126"/>
                      <a:pt x="109" y="126"/>
                    </a:cubicBezTo>
                    <a:cubicBezTo>
                      <a:pt x="112" y="124"/>
                      <a:pt x="116" y="121"/>
                      <a:pt x="118" y="118"/>
                    </a:cubicBezTo>
                    <a:cubicBezTo>
                      <a:pt x="120" y="114"/>
                      <a:pt x="120" y="114"/>
                      <a:pt x="120" y="114"/>
                    </a:cubicBezTo>
                    <a:cubicBezTo>
                      <a:pt x="121" y="113"/>
                      <a:pt x="122" y="112"/>
                      <a:pt x="123" y="111"/>
                    </a:cubicBezTo>
                    <a:cubicBezTo>
                      <a:pt x="124" y="111"/>
                      <a:pt x="124"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6" y="110"/>
                      <a:pt x="127" y="110"/>
                      <a:pt x="128" y="109"/>
                    </a:cubicBezTo>
                    <a:cubicBezTo>
                      <a:pt x="130" y="108"/>
                      <a:pt x="131" y="106"/>
                      <a:pt x="133" y="103"/>
                    </a:cubicBezTo>
                    <a:cubicBezTo>
                      <a:pt x="135" y="97"/>
                      <a:pt x="135" y="97"/>
                      <a:pt x="135" y="97"/>
                    </a:cubicBezTo>
                    <a:cubicBezTo>
                      <a:pt x="135" y="97"/>
                      <a:pt x="135" y="96"/>
                      <a:pt x="136" y="96"/>
                    </a:cubicBezTo>
                    <a:cubicBezTo>
                      <a:pt x="136" y="96"/>
                      <a:pt x="136" y="96"/>
                      <a:pt x="136" y="96"/>
                    </a:cubicBezTo>
                    <a:cubicBezTo>
                      <a:pt x="135" y="95"/>
                      <a:pt x="135" y="95"/>
                      <a:pt x="135" y="95"/>
                    </a:cubicBezTo>
                    <a:cubicBezTo>
                      <a:pt x="135" y="96"/>
                      <a:pt x="135" y="96"/>
                      <a:pt x="135" y="96"/>
                    </a:cubicBezTo>
                    <a:cubicBezTo>
                      <a:pt x="136" y="96"/>
                      <a:pt x="136" y="96"/>
                      <a:pt x="136" y="96"/>
                    </a:cubicBezTo>
                    <a:cubicBezTo>
                      <a:pt x="135" y="95"/>
                      <a:pt x="135" y="95"/>
                      <a:pt x="135" y="95"/>
                    </a:cubicBezTo>
                    <a:cubicBezTo>
                      <a:pt x="135" y="96"/>
                      <a:pt x="135" y="96"/>
                      <a:pt x="135" y="96"/>
                    </a:cubicBezTo>
                    <a:cubicBezTo>
                      <a:pt x="135" y="95"/>
                      <a:pt x="135" y="95"/>
                      <a:pt x="135" y="95"/>
                    </a:cubicBezTo>
                    <a:cubicBezTo>
                      <a:pt x="134" y="96"/>
                      <a:pt x="134" y="96"/>
                      <a:pt x="134" y="96"/>
                    </a:cubicBezTo>
                    <a:cubicBezTo>
                      <a:pt x="135" y="96"/>
                      <a:pt x="135" y="96"/>
                      <a:pt x="135" y="96"/>
                    </a:cubicBezTo>
                    <a:cubicBezTo>
                      <a:pt x="135" y="95"/>
                      <a:pt x="135" y="95"/>
                      <a:pt x="135" y="95"/>
                    </a:cubicBezTo>
                    <a:cubicBezTo>
                      <a:pt x="134" y="96"/>
                      <a:pt x="134" y="96"/>
                      <a:pt x="134" y="96"/>
                    </a:cubicBezTo>
                    <a:cubicBezTo>
                      <a:pt x="135" y="95"/>
                      <a:pt x="135" y="95"/>
                      <a:pt x="135" y="95"/>
                    </a:cubicBezTo>
                    <a:cubicBezTo>
                      <a:pt x="134" y="96"/>
                      <a:pt x="134" y="96"/>
                      <a:pt x="134" y="96"/>
                    </a:cubicBezTo>
                    <a:cubicBezTo>
                      <a:pt x="134" y="96"/>
                      <a:pt x="134" y="96"/>
                      <a:pt x="134" y="96"/>
                    </a:cubicBezTo>
                    <a:cubicBezTo>
                      <a:pt x="135" y="95"/>
                      <a:pt x="135" y="95"/>
                      <a:pt x="135" y="95"/>
                    </a:cubicBezTo>
                    <a:cubicBezTo>
                      <a:pt x="134" y="96"/>
                      <a:pt x="134" y="96"/>
                      <a:pt x="134" y="96"/>
                    </a:cubicBezTo>
                    <a:cubicBezTo>
                      <a:pt x="134" y="96"/>
                      <a:pt x="134" y="96"/>
                      <a:pt x="134" y="96"/>
                    </a:cubicBezTo>
                    <a:cubicBezTo>
                      <a:pt x="134" y="96"/>
                      <a:pt x="134" y="96"/>
                      <a:pt x="134" y="96"/>
                    </a:cubicBezTo>
                    <a:cubicBezTo>
                      <a:pt x="134" y="96"/>
                      <a:pt x="134" y="96"/>
                      <a:pt x="134" y="96"/>
                    </a:cubicBezTo>
                    <a:cubicBezTo>
                      <a:pt x="134" y="96"/>
                      <a:pt x="134" y="96"/>
                      <a:pt x="134" y="96"/>
                    </a:cubicBezTo>
                    <a:cubicBezTo>
                      <a:pt x="134" y="96"/>
                      <a:pt x="134" y="96"/>
                      <a:pt x="134" y="96"/>
                    </a:cubicBezTo>
                    <a:cubicBezTo>
                      <a:pt x="135" y="97"/>
                      <a:pt x="135" y="97"/>
                      <a:pt x="135" y="97"/>
                    </a:cubicBezTo>
                    <a:cubicBezTo>
                      <a:pt x="136" y="101"/>
                      <a:pt x="136" y="101"/>
                      <a:pt x="136" y="101"/>
                    </a:cubicBezTo>
                    <a:cubicBezTo>
                      <a:pt x="136" y="103"/>
                      <a:pt x="137" y="105"/>
                      <a:pt x="138" y="107"/>
                    </a:cubicBezTo>
                    <a:cubicBezTo>
                      <a:pt x="140" y="109"/>
                      <a:pt x="142" y="110"/>
                      <a:pt x="144" y="110"/>
                    </a:cubicBezTo>
                    <a:cubicBezTo>
                      <a:pt x="144" y="108"/>
                      <a:pt x="144" y="108"/>
                      <a:pt x="144" y="108"/>
                    </a:cubicBezTo>
                    <a:cubicBezTo>
                      <a:pt x="144" y="110"/>
                      <a:pt x="144" y="110"/>
                      <a:pt x="144" y="110"/>
                    </a:cubicBezTo>
                    <a:cubicBezTo>
                      <a:pt x="144" y="110"/>
                      <a:pt x="144" y="110"/>
                      <a:pt x="144" y="110"/>
                    </a:cubicBezTo>
                    <a:cubicBezTo>
                      <a:pt x="144" y="110"/>
                      <a:pt x="144" y="110"/>
                      <a:pt x="144" y="110"/>
                    </a:cubicBezTo>
                    <a:cubicBezTo>
                      <a:pt x="144" y="110"/>
                      <a:pt x="144" y="110"/>
                      <a:pt x="144" y="110"/>
                    </a:cubicBezTo>
                    <a:cubicBezTo>
                      <a:pt x="144" y="111"/>
                      <a:pt x="145" y="111"/>
                      <a:pt x="146" y="111"/>
                    </a:cubicBezTo>
                    <a:cubicBezTo>
                      <a:pt x="149" y="111"/>
                      <a:pt x="152" y="109"/>
                      <a:pt x="155" y="107"/>
                    </a:cubicBezTo>
                    <a:cubicBezTo>
                      <a:pt x="170" y="91"/>
                      <a:pt x="170" y="91"/>
                      <a:pt x="170" y="91"/>
                    </a:cubicBezTo>
                    <a:cubicBezTo>
                      <a:pt x="172" y="88"/>
                      <a:pt x="176" y="85"/>
                      <a:pt x="178" y="83"/>
                    </a:cubicBezTo>
                    <a:cubicBezTo>
                      <a:pt x="182" y="81"/>
                      <a:pt x="182" y="81"/>
                      <a:pt x="182" y="81"/>
                    </a:cubicBezTo>
                    <a:cubicBezTo>
                      <a:pt x="183" y="80"/>
                      <a:pt x="184" y="79"/>
                      <a:pt x="185" y="78"/>
                    </a:cubicBezTo>
                    <a:cubicBezTo>
                      <a:pt x="186" y="77"/>
                      <a:pt x="186" y="76"/>
                      <a:pt x="186" y="74"/>
                    </a:cubicBezTo>
                    <a:cubicBezTo>
                      <a:pt x="186" y="73"/>
                      <a:pt x="186" y="73"/>
                      <a:pt x="186" y="73"/>
                    </a:cubicBezTo>
                    <a:cubicBezTo>
                      <a:pt x="186" y="72"/>
                      <a:pt x="185" y="71"/>
                      <a:pt x="184" y="70"/>
                    </a:cubicBezTo>
                    <a:cubicBezTo>
                      <a:pt x="183" y="70"/>
                      <a:pt x="182" y="70"/>
                      <a:pt x="181" y="70"/>
                    </a:cubicBezTo>
                    <a:cubicBezTo>
                      <a:pt x="180" y="70"/>
                      <a:pt x="179" y="70"/>
                      <a:pt x="177" y="71"/>
                    </a:cubicBezTo>
                    <a:cubicBezTo>
                      <a:pt x="176" y="71"/>
                      <a:pt x="176" y="71"/>
                      <a:pt x="176" y="71"/>
                    </a:cubicBezTo>
                    <a:cubicBezTo>
                      <a:pt x="175" y="71"/>
                      <a:pt x="175" y="71"/>
                      <a:pt x="175" y="71"/>
                    </a:cubicBezTo>
                    <a:cubicBezTo>
                      <a:pt x="174" y="71"/>
                      <a:pt x="172" y="70"/>
                      <a:pt x="172" y="69"/>
                    </a:cubicBezTo>
                    <a:cubicBezTo>
                      <a:pt x="172" y="69"/>
                      <a:pt x="172" y="68"/>
                      <a:pt x="172" y="67"/>
                    </a:cubicBezTo>
                    <a:cubicBezTo>
                      <a:pt x="172" y="66"/>
                      <a:pt x="172" y="64"/>
                      <a:pt x="173" y="63"/>
                    </a:cubicBezTo>
                    <a:cubicBezTo>
                      <a:pt x="174" y="61"/>
                      <a:pt x="175" y="59"/>
                      <a:pt x="175" y="57"/>
                    </a:cubicBezTo>
                    <a:cubicBezTo>
                      <a:pt x="175" y="57"/>
                      <a:pt x="175" y="56"/>
                      <a:pt x="174" y="55"/>
                    </a:cubicBezTo>
                    <a:cubicBezTo>
                      <a:pt x="174" y="54"/>
                      <a:pt x="173" y="54"/>
                      <a:pt x="172" y="53"/>
                    </a:cubicBezTo>
                    <a:cubicBezTo>
                      <a:pt x="171" y="53"/>
                      <a:pt x="171" y="53"/>
                      <a:pt x="171" y="53"/>
                    </a:cubicBezTo>
                    <a:cubicBezTo>
                      <a:pt x="169" y="53"/>
                      <a:pt x="168" y="54"/>
                      <a:pt x="167" y="54"/>
                    </a:cubicBezTo>
                    <a:cubicBezTo>
                      <a:pt x="165" y="55"/>
                      <a:pt x="164" y="56"/>
                      <a:pt x="163" y="58"/>
                    </a:cubicBezTo>
                    <a:cubicBezTo>
                      <a:pt x="161" y="61"/>
                      <a:pt x="161" y="61"/>
                      <a:pt x="161" y="61"/>
                    </a:cubicBezTo>
                    <a:cubicBezTo>
                      <a:pt x="158" y="65"/>
                      <a:pt x="157" y="70"/>
                      <a:pt x="156" y="74"/>
                    </a:cubicBezTo>
                    <a:cubicBezTo>
                      <a:pt x="156" y="77"/>
                      <a:pt x="154" y="82"/>
                      <a:pt x="152" y="84"/>
                    </a:cubicBezTo>
                    <a:cubicBezTo>
                      <a:pt x="148" y="90"/>
                      <a:pt x="148" y="90"/>
                      <a:pt x="148" y="90"/>
                    </a:cubicBezTo>
                    <a:cubicBezTo>
                      <a:pt x="147" y="91"/>
                      <a:pt x="147" y="91"/>
                      <a:pt x="147" y="91"/>
                    </a:cubicBezTo>
                    <a:cubicBezTo>
                      <a:pt x="146" y="91"/>
                      <a:pt x="146" y="91"/>
                      <a:pt x="146" y="91"/>
                    </a:cubicBezTo>
                    <a:cubicBezTo>
                      <a:pt x="146" y="90"/>
                      <a:pt x="146" y="90"/>
                      <a:pt x="146" y="89"/>
                    </a:cubicBezTo>
                    <a:cubicBezTo>
                      <a:pt x="144" y="86"/>
                      <a:pt x="144" y="86"/>
                      <a:pt x="144" y="86"/>
                    </a:cubicBezTo>
                    <a:cubicBezTo>
                      <a:pt x="144" y="84"/>
                      <a:pt x="143" y="83"/>
                      <a:pt x="141" y="82"/>
                    </a:cubicBezTo>
                    <a:cubicBezTo>
                      <a:pt x="140" y="80"/>
                      <a:pt x="138" y="80"/>
                      <a:pt x="136" y="80"/>
                    </a:cubicBezTo>
                    <a:cubicBezTo>
                      <a:pt x="135" y="80"/>
                      <a:pt x="135" y="80"/>
                      <a:pt x="135" y="80"/>
                    </a:cubicBezTo>
                    <a:cubicBezTo>
                      <a:pt x="135" y="80"/>
                      <a:pt x="135" y="80"/>
                      <a:pt x="135" y="80"/>
                    </a:cubicBezTo>
                    <a:cubicBezTo>
                      <a:pt x="135" y="80"/>
                      <a:pt x="135" y="80"/>
                      <a:pt x="135" y="80"/>
                    </a:cubicBezTo>
                    <a:cubicBezTo>
                      <a:pt x="134" y="79"/>
                      <a:pt x="134" y="79"/>
                      <a:pt x="134" y="79"/>
                    </a:cubicBezTo>
                    <a:cubicBezTo>
                      <a:pt x="134" y="78"/>
                      <a:pt x="134" y="78"/>
                      <a:pt x="134" y="78"/>
                    </a:cubicBezTo>
                    <a:cubicBezTo>
                      <a:pt x="134" y="77"/>
                      <a:pt x="134" y="77"/>
                      <a:pt x="134" y="76"/>
                    </a:cubicBezTo>
                    <a:cubicBezTo>
                      <a:pt x="134" y="76"/>
                      <a:pt x="134" y="76"/>
                      <a:pt x="134" y="76"/>
                    </a:cubicBezTo>
                    <a:cubicBezTo>
                      <a:pt x="134" y="73"/>
                      <a:pt x="137" y="68"/>
                      <a:pt x="139" y="67"/>
                    </a:cubicBezTo>
                    <a:cubicBezTo>
                      <a:pt x="174" y="32"/>
                      <a:pt x="174" y="32"/>
                      <a:pt x="174" y="32"/>
                    </a:cubicBezTo>
                    <a:cubicBezTo>
                      <a:pt x="175" y="31"/>
                      <a:pt x="177" y="31"/>
                      <a:pt x="178" y="31"/>
                    </a:cubicBezTo>
                    <a:cubicBezTo>
                      <a:pt x="179" y="31"/>
                      <a:pt x="180" y="31"/>
                      <a:pt x="180" y="31"/>
                    </a:cubicBezTo>
                    <a:cubicBezTo>
                      <a:pt x="186" y="35"/>
                      <a:pt x="186" y="35"/>
                      <a:pt x="186" y="35"/>
                    </a:cubicBezTo>
                    <a:cubicBezTo>
                      <a:pt x="188" y="37"/>
                      <a:pt x="193" y="39"/>
                      <a:pt x="196" y="40"/>
                    </a:cubicBezTo>
                    <a:cubicBezTo>
                      <a:pt x="204" y="42"/>
                      <a:pt x="204" y="42"/>
                      <a:pt x="204" y="42"/>
                    </a:cubicBezTo>
                    <a:cubicBezTo>
                      <a:pt x="205" y="42"/>
                      <a:pt x="206" y="43"/>
                      <a:pt x="206" y="43"/>
                    </a:cubicBezTo>
                    <a:cubicBezTo>
                      <a:pt x="206" y="43"/>
                      <a:pt x="206" y="43"/>
                      <a:pt x="206" y="43"/>
                    </a:cubicBezTo>
                    <a:cubicBezTo>
                      <a:pt x="206" y="44"/>
                      <a:pt x="206" y="44"/>
                      <a:pt x="206" y="44"/>
                    </a:cubicBezTo>
                    <a:cubicBezTo>
                      <a:pt x="206" y="44"/>
                      <a:pt x="205" y="44"/>
                      <a:pt x="204" y="45"/>
                    </a:cubicBezTo>
                    <a:cubicBezTo>
                      <a:pt x="203" y="45"/>
                      <a:pt x="202" y="45"/>
                      <a:pt x="201" y="45"/>
                    </a:cubicBezTo>
                    <a:cubicBezTo>
                      <a:pt x="201" y="45"/>
                      <a:pt x="201" y="45"/>
                      <a:pt x="201" y="45"/>
                    </a:cubicBezTo>
                    <a:cubicBezTo>
                      <a:pt x="198" y="45"/>
                      <a:pt x="198" y="45"/>
                      <a:pt x="198" y="45"/>
                    </a:cubicBezTo>
                    <a:cubicBezTo>
                      <a:pt x="198" y="45"/>
                      <a:pt x="198" y="45"/>
                      <a:pt x="198" y="45"/>
                    </a:cubicBezTo>
                    <a:cubicBezTo>
                      <a:pt x="197" y="45"/>
                      <a:pt x="196" y="45"/>
                      <a:pt x="196" y="46"/>
                    </a:cubicBezTo>
                    <a:cubicBezTo>
                      <a:pt x="195" y="46"/>
                      <a:pt x="195" y="46"/>
                      <a:pt x="195" y="46"/>
                    </a:cubicBezTo>
                    <a:cubicBezTo>
                      <a:pt x="194" y="47"/>
                      <a:pt x="194" y="47"/>
                      <a:pt x="194" y="48"/>
                    </a:cubicBezTo>
                    <a:cubicBezTo>
                      <a:pt x="194" y="49"/>
                      <a:pt x="195" y="50"/>
                      <a:pt x="195" y="50"/>
                    </a:cubicBezTo>
                    <a:cubicBezTo>
                      <a:pt x="196" y="51"/>
                      <a:pt x="196" y="51"/>
                      <a:pt x="197" y="52"/>
                    </a:cubicBezTo>
                    <a:cubicBezTo>
                      <a:pt x="206" y="57"/>
                      <a:pt x="206" y="57"/>
                      <a:pt x="206" y="57"/>
                    </a:cubicBezTo>
                    <a:cubicBezTo>
                      <a:pt x="207" y="58"/>
                      <a:pt x="208" y="58"/>
                      <a:pt x="209" y="58"/>
                    </a:cubicBezTo>
                    <a:cubicBezTo>
                      <a:pt x="212" y="58"/>
                      <a:pt x="215" y="56"/>
                      <a:pt x="216" y="53"/>
                    </a:cubicBezTo>
                    <a:cubicBezTo>
                      <a:pt x="216" y="52"/>
                      <a:pt x="217" y="51"/>
                      <a:pt x="218" y="50"/>
                    </a:cubicBezTo>
                    <a:cubicBezTo>
                      <a:pt x="219" y="50"/>
                      <a:pt x="220" y="49"/>
                      <a:pt x="221" y="49"/>
                    </a:cubicBezTo>
                    <a:cubicBezTo>
                      <a:pt x="256" y="49"/>
                      <a:pt x="256" y="49"/>
                      <a:pt x="256" y="49"/>
                    </a:cubicBezTo>
                    <a:cubicBezTo>
                      <a:pt x="258" y="49"/>
                      <a:pt x="260" y="49"/>
                      <a:pt x="262" y="48"/>
                    </a:cubicBezTo>
                    <a:cubicBezTo>
                      <a:pt x="264" y="48"/>
                      <a:pt x="265" y="47"/>
                      <a:pt x="267" y="46"/>
                    </a:cubicBezTo>
                    <a:cubicBezTo>
                      <a:pt x="278" y="39"/>
                      <a:pt x="278" y="39"/>
                      <a:pt x="278" y="39"/>
                    </a:cubicBezTo>
                    <a:cubicBezTo>
                      <a:pt x="281" y="37"/>
                      <a:pt x="284" y="33"/>
                      <a:pt x="286" y="30"/>
                    </a:cubicBezTo>
                    <a:cubicBezTo>
                      <a:pt x="292" y="17"/>
                      <a:pt x="292" y="17"/>
                      <a:pt x="292" y="17"/>
                    </a:cubicBezTo>
                    <a:cubicBezTo>
                      <a:pt x="293" y="15"/>
                      <a:pt x="294" y="13"/>
                      <a:pt x="294" y="11"/>
                    </a:cubicBezTo>
                    <a:cubicBezTo>
                      <a:pt x="295" y="9"/>
                      <a:pt x="295" y="7"/>
                      <a:pt x="295" y="5"/>
                    </a:cubicBezTo>
                    <a:cubicBezTo>
                      <a:pt x="295" y="5"/>
                      <a:pt x="295" y="4"/>
                      <a:pt x="296" y="4"/>
                    </a:cubicBezTo>
                    <a:cubicBezTo>
                      <a:pt x="296" y="4"/>
                      <a:pt x="296" y="4"/>
                      <a:pt x="296" y="4"/>
                    </a:cubicBezTo>
                    <a:cubicBezTo>
                      <a:pt x="297" y="4"/>
                      <a:pt x="297" y="4"/>
                      <a:pt x="297" y="4"/>
                    </a:cubicBezTo>
                    <a:cubicBezTo>
                      <a:pt x="376" y="30"/>
                      <a:pt x="376" y="30"/>
                      <a:pt x="376" y="30"/>
                    </a:cubicBezTo>
                    <a:cubicBezTo>
                      <a:pt x="377" y="30"/>
                      <a:pt x="378" y="31"/>
                      <a:pt x="379" y="31"/>
                    </a:cubicBezTo>
                    <a:cubicBezTo>
                      <a:pt x="382" y="31"/>
                      <a:pt x="384" y="30"/>
                      <a:pt x="386" y="27"/>
                    </a:cubicBezTo>
                    <a:cubicBezTo>
                      <a:pt x="386" y="27"/>
                      <a:pt x="387" y="27"/>
                      <a:pt x="388" y="26"/>
                    </a:cubicBezTo>
                    <a:cubicBezTo>
                      <a:pt x="388" y="26"/>
                      <a:pt x="389" y="26"/>
                      <a:pt x="390" y="26"/>
                    </a:cubicBezTo>
                    <a:cubicBezTo>
                      <a:pt x="391" y="26"/>
                      <a:pt x="391" y="26"/>
                      <a:pt x="392" y="26"/>
                    </a:cubicBezTo>
                    <a:cubicBezTo>
                      <a:pt x="503" y="53"/>
                      <a:pt x="503" y="53"/>
                      <a:pt x="503" y="53"/>
                    </a:cubicBezTo>
                    <a:cubicBezTo>
                      <a:pt x="504" y="54"/>
                      <a:pt x="506" y="54"/>
                      <a:pt x="507" y="55"/>
                    </a:cubicBezTo>
                    <a:cubicBezTo>
                      <a:pt x="509" y="56"/>
                      <a:pt x="510" y="57"/>
                      <a:pt x="511" y="58"/>
                    </a:cubicBezTo>
                    <a:cubicBezTo>
                      <a:pt x="524" y="72"/>
                      <a:pt x="524" y="72"/>
                      <a:pt x="524" y="72"/>
                    </a:cubicBezTo>
                    <a:cubicBezTo>
                      <a:pt x="525" y="72"/>
                      <a:pt x="525" y="73"/>
                      <a:pt x="525" y="73"/>
                    </a:cubicBezTo>
                    <a:cubicBezTo>
                      <a:pt x="525" y="74"/>
                      <a:pt x="525" y="74"/>
                      <a:pt x="524" y="75"/>
                    </a:cubicBezTo>
                    <a:cubicBezTo>
                      <a:pt x="521" y="76"/>
                      <a:pt x="521" y="76"/>
                      <a:pt x="521" y="76"/>
                    </a:cubicBezTo>
                    <a:cubicBezTo>
                      <a:pt x="519" y="77"/>
                      <a:pt x="517" y="80"/>
                      <a:pt x="517" y="82"/>
                    </a:cubicBezTo>
                    <a:cubicBezTo>
                      <a:pt x="517" y="84"/>
                      <a:pt x="518" y="85"/>
                      <a:pt x="519" y="87"/>
                    </a:cubicBezTo>
                    <a:cubicBezTo>
                      <a:pt x="538" y="120"/>
                      <a:pt x="538" y="120"/>
                      <a:pt x="538" y="120"/>
                    </a:cubicBezTo>
                    <a:cubicBezTo>
                      <a:pt x="539" y="121"/>
                      <a:pt x="540" y="123"/>
                      <a:pt x="540" y="125"/>
                    </a:cubicBezTo>
                    <a:cubicBezTo>
                      <a:pt x="540" y="126"/>
                      <a:pt x="539" y="127"/>
                      <a:pt x="539" y="128"/>
                    </a:cubicBezTo>
                    <a:cubicBezTo>
                      <a:pt x="539" y="129"/>
                      <a:pt x="538" y="129"/>
                      <a:pt x="538" y="129"/>
                    </a:cubicBezTo>
                    <a:cubicBezTo>
                      <a:pt x="538" y="129"/>
                      <a:pt x="538" y="129"/>
                      <a:pt x="538" y="129"/>
                    </a:cubicBezTo>
                    <a:cubicBezTo>
                      <a:pt x="538" y="129"/>
                      <a:pt x="537" y="129"/>
                      <a:pt x="536" y="128"/>
                    </a:cubicBezTo>
                    <a:cubicBezTo>
                      <a:pt x="503" y="78"/>
                      <a:pt x="503" y="78"/>
                      <a:pt x="503" y="78"/>
                    </a:cubicBezTo>
                    <a:cubicBezTo>
                      <a:pt x="502" y="76"/>
                      <a:pt x="499" y="74"/>
                      <a:pt x="496" y="74"/>
                    </a:cubicBezTo>
                    <a:cubicBezTo>
                      <a:pt x="495" y="74"/>
                      <a:pt x="494" y="75"/>
                      <a:pt x="493" y="75"/>
                    </a:cubicBezTo>
                    <a:cubicBezTo>
                      <a:pt x="474" y="86"/>
                      <a:pt x="474" y="86"/>
                      <a:pt x="474" y="86"/>
                    </a:cubicBezTo>
                    <a:cubicBezTo>
                      <a:pt x="471" y="88"/>
                      <a:pt x="470" y="91"/>
                      <a:pt x="470" y="94"/>
                    </a:cubicBezTo>
                    <a:cubicBezTo>
                      <a:pt x="470" y="96"/>
                      <a:pt x="470" y="97"/>
                      <a:pt x="470" y="98"/>
                    </a:cubicBezTo>
                    <a:cubicBezTo>
                      <a:pt x="475" y="114"/>
                      <a:pt x="475" y="114"/>
                      <a:pt x="475" y="114"/>
                    </a:cubicBezTo>
                    <a:cubicBezTo>
                      <a:pt x="476" y="116"/>
                      <a:pt x="477" y="118"/>
                      <a:pt x="479" y="119"/>
                    </a:cubicBezTo>
                    <a:cubicBezTo>
                      <a:pt x="480" y="121"/>
                      <a:pt x="482" y="122"/>
                      <a:pt x="484" y="122"/>
                    </a:cubicBezTo>
                    <a:cubicBezTo>
                      <a:pt x="495" y="124"/>
                      <a:pt x="495" y="124"/>
                      <a:pt x="495" y="124"/>
                    </a:cubicBezTo>
                    <a:cubicBezTo>
                      <a:pt x="495" y="124"/>
                      <a:pt x="497" y="125"/>
                      <a:pt x="497" y="126"/>
                    </a:cubicBezTo>
                    <a:cubicBezTo>
                      <a:pt x="498" y="127"/>
                      <a:pt x="499" y="128"/>
                      <a:pt x="499" y="130"/>
                    </a:cubicBezTo>
                    <a:cubicBezTo>
                      <a:pt x="505" y="155"/>
                      <a:pt x="505" y="155"/>
                      <a:pt x="505" y="155"/>
                    </a:cubicBezTo>
                    <a:cubicBezTo>
                      <a:pt x="505" y="156"/>
                      <a:pt x="505" y="157"/>
                      <a:pt x="505" y="158"/>
                    </a:cubicBezTo>
                    <a:cubicBezTo>
                      <a:pt x="505" y="161"/>
                      <a:pt x="505" y="164"/>
                      <a:pt x="504" y="166"/>
                    </a:cubicBezTo>
                    <a:cubicBezTo>
                      <a:pt x="500" y="175"/>
                      <a:pt x="500" y="175"/>
                      <a:pt x="500" y="175"/>
                    </a:cubicBezTo>
                    <a:cubicBezTo>
                      <a:pt x="499" y="177"/>
                      <a:pt x="499" y="178"/>
                      <a:pt x="499" y="180"/>
                    </a:cubicBezTo>
                    <a:cubicBezTo>
                      <a:pt x="499" y="183"/>
                      <a:pt x="500" y="186"/>
                      <a:pt x="501" y="188"/>
                    </a:cubicBezTo>
                    <a:cubicBezTo>
                      <a:pt x="516" y="205"/>
                      <a:pt x="516" y="205"/>
                      <a:pt x="516" y="205"/>
                    </a:cubicBezTo>
                    <a:cubicBezTo>
                      <a:pt x="517" y="206"/>
                      <a:pt x="518" y="208"/>
                      <a:pt x="518" y="210"/>
                    </a:cubicBezTo>
                    <a:cubicBezTo>
                      <a:pt x="518" y="211"/>
                      <a:pt x="518" y="211"/>
                      <a:pt x="518" y="211"/>
                    </a:cubicBezTo>
                    <a:cubicBezTo>
                      <a:pt x="517" y="212"/>
                      <a:pt x="517" y="212"/>
                      <a:pt x="517" y="212"/>
                    </a:cubicBezTo>
                    <a:cubicBezTo>
                      <a:pt x="517" y="212"/>
                      <a:pt x="516" y="212"/>
                      <a:pt x="515" y="211"/>
                    </a:cubicBezTo>
                    <a:cubicBezTo>
                      <a:pt x="494" y="187"/>
                      <a:pt x="494" y="187"/>
                      <a:pt x="494" y="187"/>
                    </a:cubicBezTo>
                    <a:cubicBezTo>
                      <a:pt x="492" y="185"/>
                      <a:pt x="488" y="182"/>
                      <a:pt x="485" y="180"/>
                    </a:cubicBezTo>
                    <a:cubicBezTo>
                      <a:pt x="478" y="176"/>
                      <a:pt x="478" y="176"/>
                      <a:pt x="478" y="176"/>
                    </a:cubicBezTo>
                    <a:cubicBezTo>
                      <a:pt x="477" y="175"/>
                      <a:pt x="476" y="175"/>
                      <a:pt x="475" y="175"/>
                    </a:cubicBezTo>
                    <a:cubicBezTo>
                      <a:pt x="473" y="175"/>
                      <a:pt x="472" y="176"/>
                      <a:pt x="471" y="177"/>
                    </a:cubicBezTo>
                    <a:cubicBezTo>
                      <a:pt x="470" y="178"/>
                      <a:pt x="469" y="179"/>
                      <a:pt x="469" y="180"/>
                    </a:cubicBezTo>
                    <a:cubicBezTo>
                      <a:pt x="468" y="181"/>
                      <a:pt x="468" y="182"/>
                      <a:pt x="468" y="184"/>
                    </a:cubicBezTo>
                    <a:cubicBezTo>
                      <a:pt x="468" y="187"/>
                      <a:pt x="469" y="190"/>
                      <a:pt x="471" y="193"/>
                    </a:cubicBezTo>
                    <a:cubicBezTo>
                      <a:pt x="472" y="195"/>
                      <a:pt x="472" y="195"/>
                      <a:pt x="472" y="195"/>
                    </a:cubicBezTo>
                    <a:cubicBezTo>
                      <a:pt x="473" y="196"/>
                      <a:pt x="474" y="197"/>
                      <a:pt x="475" y="198"/>
                    </a:cubicBezTo>
                    <a:cubicBezTo>
                      <a:pt x="477" y="199"/>
                      <a:pt x="478" y="200"/>
                      <a:pt x="480" y="200"/>
                    </a:cubicBezTo>
                    <a:cubicBezTo>
                      <a:pt x="481" y="200"/>
                      <a:pt x="481" y="200"/>
                      <a:pt x="482" y="200"/>
                    </a:cubicBezTo>
                    <a:cubicBezTo>
                      <a:pt x="482" y="199"/>
                      <a:pt x="482" y="199"/>
                      <a:pt x="482" y="199"/>
                    </a:cubicBezTo>
                    <a:cubicBezTo>
                      <a:pt x="482" y="199"/>
                      <a:pt x="483" y="200"/>
                      <a:pt x="484" y="200"/>
                    </a:cubicBezTo>
                    <a:cubicBezTo>
                      <a:pt x="484" y="201"/>
                      <a:pt x="485" y="202"/>
                      <a:pt x="485" y="203"/>
                    </a:cubicBezTo>
                    <a:cubicBezTo>
                      <a:pt x="486" y="206"/>
                      <a:pt x="486" y="206"/>
                      <a:pt x="486" y="206"/>
                    </a:cubicBezTo>
                    <a:cubicBezTo>
                      <a:pt x="487" y="210"/>
                      <a:pt x="490" y="215"/>
                      <a:pt x="493" y="217"/>
                    </a:cubicBezTo>
                    <a:cubicBezTo>
                      <a:pt x="508" y="233"/>
                      <a:pt x="508" y="233"/>
                      <a:pt x="508" y="233"/>
                    </a:cubicBezTo>
                    <a:cubicBezTo>
                      <a:pt x="509" y="234"/>
                      <a:pt x="510" y="235"/>
                      <a:pt x="511" y="237"/>
                    </a:cubicBezTo>
                    <a:cubicBezTo>
                      <a:pt x="511" y="239"/>
                      <a:pt x="512" y="241"/>
                      <a:pt x="512" y="242"/>
                    </a:cubicBezTo>
                    <a:cubicBezTo>
                      <a:pt x="513" y="269"/>
                      <a:pt x="513" y="269"/>
                      <a:pt x="513" y="269"/>
                    </a:cubicBezTo>
                    <a:cubicBezTo>
                      <a:pt x="513" y="269"/>
                      <a:pt x="513" y="269"/>
                      <a:pt x="513" y="269"/>
                    </a:cubicBezTo>
                    <a:cubicBezTo>
                      <a:pt x="513" y="271"/>
                      <a:pt x="513" y="272"/>
                      <a:pt x="512" y="272"/>
                    </a:cubicBezTo>
                    <a:cubicBezTo>
                      <a:pt x="512" y="273"/>
                      <a:pt x="511" y="273"/>
                      <a:pt x="510" y="273"/>
                    </a:cubicBezTo>
                    <a:cubicBezTo>
                      <a:pt x="493" y="273"/>
                      <a:pt x="493" y="273"/>
                      <a:pt x="493" y="273"/>
                    </a:cubicBezTo>
                    <a:cubicBezTo>
                      <a:pt x="490" y="273"/>
                      <a:pt x="489" y="275"/>
                      <a:pt x="487" y="276"/>
                    </a:cubicBezTo>
                    <a:cubicBezTo>
                      <a:pt x="486" y="278"/>
                      <a:pt x="485" y="280"/>
                      <a:pt x="485" y="282"/>
                    </a:cubicBezTo>
                    <a:cubicBezTo>
                      <a:pt x="485" y="289"/>
                      <a:pt x="485" y="289"/>
                      <a:pt x="485" y="289"/>
                    </a:cubicBezTo>
                    <a:cubicBezTo>
                      <a:pt x="485" y="293"/>
                      <a:pt x="487" y="299"/>
                      <a:pt x="489" y="302"/>
                    </a:cubicBezTo>
                    <a:cubicBezTo>
                      <a:pt x="502" y="324"/>
                      <a:pt x="502" y="324"/>
                      <a:pt x="502" y="324"/>
                    </a:cubicBezTo>
                    <a:cubicBezTo>
                      <a:pt x="503" y="325"/>
                      <a:pt x="503" y="326"/>
                      <a:pt x="503" y="328"/>
                    </a:cubicBezTo>
                    <a:cubicBezTo>
                      <a:pt x="503" y="329"/>
                      <a:pt x="503" y="331"/>
                      <a:pt x="502" y="332"/>
                    </a:cubicBezTo>
                    <a:cubicBezTo>
                      <a:pt x="492" y="349"/>
                      <a:pt x="492" y="349"/>
                      <a:pt x="492" y="349"/>
                    </a:cubicBezTo>
                    <a:cubicBezTo>
                      <a:pt x="492" y="350"/>
                      <a:pt x="491" y="350"/>
                      <a:pt x="491" y="350"/>
                    </a:cubicBezTo>
                    <a:cubicBezTo>
                      <a:pt x="490" y="350"/>
                      <a:pt x="490" y="350"/>
                      <a:pt x="489" y="349"/>
                    </a:cubicBezTo>
                    <a:cubicBezTo>
                      <a:pt x="477" y="333"/>
                      <a:pt x="477" y="333"/>
                      <a:pt x="477" y="333"/>
                    </a:cubicBezTo>
                    <a:cubicBezTo>
                      <a:pt x="476" y="333"/>
                      <a:pt x="476" y="332"/>
                      <a:pt x="475" y="332"/>
                    </a:cubicBezTo>
                    <a:cubicBezTo>
                      <a:pt x="474" y="331"/>
                      <a:pt x="474" y="331"/>
                      <a:pt x="473" y="331"/>
                    </a:cubicBezTo>
                    <a:cubicBezTo>
                      <a:pt x="472" y="331"/>
                      <a:pt x="471" y="331"/>
                      <a:pt x="471" y="332"/>
                    </a:cubicBezTo>
                    <a:cubicBezTo>
                      <a:pt x="470" y="332"/>
                      <a:pt x="470" y="333"/>
                      <a:pt x="469" y="334"/>
                    </a:cubicBezTo>
                    <a:cubicBezTo>
                      <a:pt x="469" y="335"/>
                      <a:pt x="469" y="336"/>
                      <a:pt x="469" y="337"/>
                    </a:cubicBezTo>
                    <a:cubicBezTo>
                      <a:pt x="469" y="341"/>
                      <a:pt x="469" y="341"/>
                      <a:pt x="469" y="341"/>
                    </a:cubicBezTo>
                    <a:cubicBezTo>
                      <a:pt x="469" y="345"/>
                      <a:pt x="470" y="351"/>
                      <a:pt x="472" y="354"/>
                    </a:cubicBezTo>
                    <a:cubicBezTo>
                      <a:pt x="487" y="384"/>
                      <a:pt x="487" y="384"/>
                      <a:pt x="487" y="384"/>
                    </a:cubicBezTo>
                    <a:cubicBezTo>
                      <a:pt x="488" y="384"/>
                      <a:pt x="488" y="385"/>
                      <a:pt x="488" y="385"/>
                    </a:cubicBezTo>
                    <a:cubicBezTo>
                      <a:pt x="488" y="385"/>
                      <a:pt x="488" y="385"/>
                      <a:pt x="488" y="385"/>
                    </a:cubicBezTo>
                    <a:cubicBezTo>
                      <a:pt x="488" y="385"/>
                      <a:pt x="488" y="385"/>
                      <a:pt x="488" y="385"/>
                    </a:cubicBezTo>
                    <a:cubicBezTo>
                      <a:pt x="488" y="385"/>
                      <a:pt x="488" y="385"/>
                      <a:pt x="488" y="385"/>
                    </a:cubicBezTo>
                    <a:cubicBezTo>
                      <a:pt x="488" y="385"/>
                      <a:pt x="488" y="385"/>
                      <a:pt x="488" y="385"/>
                    </a:cubicBezTo>
                    <a:cubicBezTo>
                      <a:pt x="488" y="385"/>
                      <a:pt x="488" y="385"/>
                      <a:pt x="488" y="385"/>
                    </a:cubicBezTo>
                    <a:cubicBezTo>
                      <a:pt x="489" y="385"/>
                      <a:pt x="489" y="385"/>
                      <a:pt x="489" y="385"/>
                    </a:cubicBezTo>
                    <a:cubicBezTo>
                      <a:pt x="488" y="384"/>
                      <a:pt x="488" y="384"/>
                      <a:pt x="488" y="384"/>
                    </a:cubicBezTo>
                    <a:cubicBezTo>
                      <a:pt x="488" y="385"/>
                      <a:pt x="488" y="385"/>
                      <a:pt x="488" y="385"/>
                    </a:cubicBezTo>
                    <a:cubicBezTo>
                      <a:pt x="489" y="385"/>
                      <a:pt x="489" y="385"/>
                      <a:pt x="489" y="385"/>
                    </a:cubicBezTo>
                    <a:cubicBezTo>
                      <a:pt x="488" y="384"/>
                      <a:pt x="488" y="384"/>
                      <a:pt x="488" y="384"/>
                    </a:cubicBezTo>
                    <a:cubicBezTo>
                      <a:pt x="489" y="385"/>
                      <a:pt x="489" y="385"/>
                      <a:pt x="489" y="385"/>
                    </a:cubicBezTo>
                    <a:cubicBezTo>
                      <a:pt x="489" y="384"/>
                      <a:pt x="489" y="384"/>
                      <a:pt x="489" y="384"/>
                    </a:cubicBezTo>
                    <a:cubicBezTo>
                      <a:pt x="488" y="384"/>
                      <a:pt x="488" y="384"/>
                      <a:pt x="488" y="384"/>
                    </a:cubicBezTo>
                    <a:cubicBezTo>
                      <a:pt x="489" y="385"/>
                      <a:pt x="489" y="385"/>
                      <a:pt x="489" y="385"/>
                    </a:cubicBezTo>
                    <a:cubicBezTo>
                      <a:pt x="489" y="384"/>
                      <a:pt x="489" y="384"/>
                      <a:pt x="489" y="384"/>
                    </a:cubicBezTo>
                    <a:cubicBezTo>
                      <a:pt x="489" y="384"/>
                      <a:pt x="489" y="384"/>
                      <a:pt x="489" y="384"/>
                    </a:cubicBezTo>
                    <a:cubicBezTo>
                      <a:pt x="488" y="384"/>
                      <a:pt x="488" y="384"/>
                      <a:pt x="488" y="384"/>
                    </a:cubicBezTo>
                    <a:cubicBezTo>
                      <a:pt x="483" y="381"/>
                      <a:pt x="483" y="381"/>
                      <a:pt x="483" y="381"/>
                    </a:cubicBezTo>
                    <a:cubicBezTo>
                      <a:pt x="482" y="381"/>
                      <a:pt x="481" y="380"/>
                      <a:pt x="480" y="379"/>
                    </a:cubicBezTo>
                    <a:cubicBezTo>
                      <a:pt x="479" y="377"/>
                      <a:pt x="477" y="376"/>
                      <a:pt x="477" y="374"/>
                    </a:cubicBezTo>
                    <a:cubicBezTo>
                      <a:pt x="466" y="351"/>
                      <a:pt x="466" y="351"/>
                      <a:pt x="466" y="351"/>
                    </a:cubicBezTo>
                    <a:cubicBezTo>
                      <a:pt x="465" y="349"/>
                      <a:pt x="463" y="343"/>
                      <a:pt x="463" y="340"/>
                    </a:cubicBezTo>
                    <a:cubicBezTo>
                      <a:pt x="463" y="336"/>
                      <a:pt x="463" y="336"/>
                      <a:pt x="463" y="336"/>
                    </a:cubicBezTo>
                    <a:cubicBezTo>
                      <a:pt x="463" y="333"/>
                      <a:pt x="463" y="331"/>
                      <a:pt x="462" y="329"/>
                    </a:cubicBezTo>
                    <a:cubicBezTo>
                      <a:pt x="462" y="327"/>
                      <a:pt x="461" y="324"/>
                      <a:pt x="459" y="323"/>
                    </a:cubicBezTo>
                    <a:cubicBezTo>
                      <a:pt x="425" y="277"/>
                      <a:pt x="425" y="277"/>
                      <a:pt x="425" y="277"/>
                    </a:cubicBezTo>
                    <a:cubicBezTo>
                      <a:pt x="424" y="275"/>
                      <a:pt x="422" y="274"/>
                      <a:pt x="420" y="274"/>
                    </a:cubicBezTo>
                    <a:cubicBezTo>
                      <a:pt x="418" y="274"/>
                      <a:pt x="416" y="275"/>
                      <a:pt x="414" y="277"/>
                    </a:cubicBezTo>
                    <a:cubicBezTo>
                      <a:pt x="391" y="309"/>
                      <a:pt x="391" y="309"/>
                      <a:pt x="391" y="309"/>
                    </a:cubicBezTo>
                    <a:cubicBezTo>
                      <a:pt x="389" y="312"/>
                      <a:pt x="387" y="316"/>
                      <a:pt x="387" y="321"/>
                    </a:cubicBezTo>
                    <a:cubicBezTo>
                      <a:pt x="387" y="322"/>
                      <a:pt x="387" y="322"/>
                      <a:pt x="387" y="322"/>
                    </a:cubicBezTo>
                    <a:cubicBezTo>
                      <a:pt x="387" y="322"/>
                      <a:pt x="387" y="322"/>
                      <a:pt x="387" y="322"/>
                    </a:cubicBezTo>
                    <a:cubicBezTo>
                      <a:pt x="387" y="323"/>
                      <a:pt x="387" y="323"/>
                      <a:pt x="387" y="324"/>
                    </a:cubicBezTo>
                    <a:cubicBezTo>
                      <a:pt x="387" y="327"/>
                      <a:pt x="387" y="332"/>
                      <a:pt x="386" y="334"/>
                    </a:cubicBezTo>
                    <a:cubicBezTo>
                      <a:pt x="380" y="348"/>
                      <a:pt x="380" y="348"/>
                      <a:pt x="380" y="348"/>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49"/>
                      <a:pt x="380" y="349"/>
                      <a:pt x="380" y="348"/>
                    </a:cubicBezTo>
                    <a:cubicBezTo>
                      <a:pt x="356" y="286"/>
                      <a:pt x="356" y="286"/>
                      <a:pt x="356" y="286"/>
                    </a:cubicBezTo>
                    <a:cubicBezTo>
                      <a:pt x="355" y="284"/>
                      <a:pt x="354" y="283"/>
                      <a:pt x="353" y="282"/>
                    </a:cubicBezTo>
                    <a:cubicBezTo>
                      <a:pt x="352" y="281"/>
                      <a:pt x="351" y="280"/>
                      <a:pt x="349" y="280"/>
                    </a:cubicBezTo>
                    <a:cubicBezTo>
                      <a:pt x="348" y="280"/>
                      <a:pt x="347" y="280"/>
                      <a:pt x="347" y="281"/>
                    </a:cubicBezTo>
                    <a:cubicBezTo>
                      <a:pt x="346" y="281"/>
                      <a:pt x="346" y="281"/>
                      <a:pt x="346" y="281"/>
                    </a:cubicBezTo>
                    <a:cubicBezTo>
                      <a:pt x="345" y="281"/>
                      <a:pt x="344" y="281"/>
                      <a:pt x="342" y="279"/>
                    </a:cubicBezTo>
                    <a:cubicBezTo>
                      <a:pt x="331" y="268"/>
                      <a:pt x="331" y="268"/>
                      <a:pt x="331" y="268"/>
                    </a:cubicBezTo>
                    <a:cubicBezTo>
                      <a:pt x="330" y="266"/>
                      <a:pt x="328" y="265"/>
                      <a:pt x="326" y="264"/>
                    </a:cubicBezTo>
                    <a:cubicBezTo>
                      <a:pt x="325" y="263"/>
                      <a:pt x="323" y="263"/>
                      <a:pt x="321" y="263"/>
                    </a:cubicBezTo>
                    <a:cubicBezTo>
                      <a:pt x="304" y="263"/>
                      <a:pt x="304" y="263"/>
                      <a:pt x="304" y="263"/>
                    </a:cubicBezTo>
                    <a:cubicBezTo>
                      <a:pt x="303" y="263"/>
                      <a:pt x="301" y="262"/>
                      <a:pt x="300" y="262"/>
                    </a:cubicBezTo>
                    <a:cubicBezTo>
                      <a:pt x="298" y="261"/>
                      <a:pt x="297" y="261"/>
                      <a:pt x="296" y="260"/>
                    </a:cubicBezTo>
                    <a:cubicBezTo>
                      <a:pt x="260" y="232"/>
                      <a:pt x="260" y="232"/>
                      <a:pt x="260" y="232"/>
                    </a:cubicBezTo>
                    <a:cubicBezTo>
                      <a:pt x="259" y="231"/>
                      <a:pt x="257" y="231"/>
                      <a:pt x="256" y="231"/>
                    </a:cubicBezTo>
                    <a:cubicBezTo>
                      <a:pt x="253" y="231"/>
                      <a:pt x="251" y="232"/>
                      <a:pt x="249" y="234"/>
                    </a:cubicBezTo>
                    <a:cubicBezTo>
                      <a:pt x="249" y="235"/>
                      <a:pt x="249" y="235"/>
                      <a:pt x="249" y="235"/>
                    </a:cubicBezTo>
                    <a:cubicBezTo>
                      <a:pt x="249" y="235"/>
                      <a:pt x="249" y="235"/>
                      <a:pt x="249" y="235"/>
                    </a:cubicBezTo>
                    <a:cubicBezTo>
                      <a:pt x="249" y="235"/>
                      <a:pt x="249" y="235"/>
                      <a:pt x="249" y="235"/>
                    </a:cubicBezTo>
                    <a:cubicBezTo>
                      <a:pt x="248" y="236"/>
                      <a:pt x="247" y="238"/>
                      <a:pt x="247" y="240"/>
                    </a:cubicBezTo>
                    <a:cubicBezTo>
                      <a:pt x="247" y="242"/>
                      <a:pt x="248" y="245"/>
                      <a:pt x="249" y="246"/>
                    </a:cubicBezTo>
                    <a:cubicBezTo>
                      <a:pt x="268" y="265"/>
                      <a:pt x="268" y="265"/>
                      <a:pt x="268" y="265"/>
                    </a:cubicBezTo>
                    <a:cubicBezTo>
                      <a:pt x="269" y="266"/>
                      <a:pt x="271" y="267"/>
                      <a:pt x="273" y="268"/>
                    </a:cubicBezTo>
                    <a:cubicBezTo>
                      <a:pt x="275" y="269"/>
                      <a:pt x="277" y="269"/>
                      <a:pt x="279" y="269"/>
                    </a:cubicBezTo>
                    <a:cubicBezTo>
                      <a:pt x="282" y="269"/>
                      <a:pt x="282" y="269"/>
                      <a:pt x="282" y="269"/>
                    </a:cubicBezTo>
                    <a:cubicBezTo>
                      <a:pt x="283" y="269"/>
                      <a:pt x="285" y="270"/>
                      <a:pt x="286" y="270"/>
                    </a:cubicBezTo>
                    <a:cubicBezTo>
                      <a:pt x="288" y="271"/>
                      <a:pt x="289" y="272"/>
                      <a:pt x="290" y="272"/>
                    </a:cubicBezTo>
                    <a:cubicBezTo>
                      <a:pt x="295" y="275"/>
                      <a:pt x="295" y="275"/>
                      <a:pt x="295" y="275"/>
                    </a:cubicBezTo>
                    <a:cubicBezTo>
                      <a:pt x="296" y="276"/>
                      <a:pt x="296" y="277"/>
                      <a:pt x="296" y="278"/>
                    </a:cubicBezTo>
                    <a:cubicBezTo>
                      <a:pt x="296" y="279"/>
                      <a:pt x="296" y="280"/>
                      <a:pt x="295" y="281"/>
                    </a:cubicBezTo>
                    <a:cubicBezTo>
                      <a:pt x="271" y="317"/>
                      <a:pt x="271" y="317"/>
                      <a:pt x="271" y="317"/>
                    </a:cubicBezTo>
                    <a:cubicBezTo>
                      <a:pt x="270" y="318"/>
                      <a:pt x="269" y="319"/>
                      <a:pt x="267" y="320"/>
                    </a:cubicBezTo>
                    <a:cubicBezTo>
                      <a:pt x="266" y="320"/>
                      <a:pt x="265" y="321"/>
                      <a:pt x="264" y="321"/>
                    </a:cubicBezTo>
                    <a:cubicBezTo>
                      <a:pt x="257" y="321"/>
                      <a:pt x="257" y="321"/>
                      <a:pt x="257" y="321"/>
                    </a:cubicBezTo>
                    <a:cubicBezTo>
                      <a:pt x="256" y="321"/>
                      <a:pt x="255" y="320"/>
                      <a:pt x="253" y="320"/>
                    </a:cubicBezTo>
                    <a:cubicBezTo>
                      <a:pt x="252" y="319"/>
                      <a:pt x="250" y="318"/>
                      <a:pt x="249" y="317"/>
                    </a:cubicBezTo>
                    <a:cubicBezTo>
                      <a:pt x="240" y="309"/>
                      <a:pt x="240" y="309"/>
                      <a:pt x="240" y="309"/>
                    </a:cubicBezTo>
                    <a:cubicBezTo>
                      <a:pt x="238" y="307"/>
                      <a:pt x="235" y="303"/>
                      <a:pt x="234" y="300"/>
                    </a:cubicBezTo>
                    <a:cubicBezTo>
                      <a:pt x="214" y="254"/>
                      <a:pt x="214" y="254"/>
                      <a:pt x="214" y="254"/>
                    </a:cubicBezTo>
                    <a:cubicBezTo>
                      <a:pt x="213" y="253"/>
                      <a:pt x="212" y="251"/>
                      <a:pt x="211" y="250"/>
                    </a:cubicBezTo>
                    <a:cubicBezTo>
                      <a:pt x="209" y="248"/>
                      <a:pt x="208" y="247"/>
                      <a:pt x="206" y="247"/>
                    </a:cubicBezTo>
                    <a:cubicBezTo>
                      <a:pt x="205" y="247"/>
                      <a:pt x="203" y="248"/>
                      <a:pt x="203" y="249"/>
                    </a:cubicBezTo>
                    <a:cubicBezTo>
                      <a:pt x="202" y="250"/>
                      <a:pt x="202" y="251"/>
                      <a:pt x="202" y="252"/>
                    </a:cubicBezTo>
                    <a:cubicBezTo>
                      <a:pt x="202" y="254"/>
                      <a:pt x="202" y="255"/>
                      <a:pt x="203" y="256"/>
                    </a:cubicBezTo>
                    <a:cubicBezTo>
                      <a:pt x="232" y="331"/>
                      <a:pt x="232" y="331"/>
                      <a:pt x="232" y="331"/>
                    </a:cubicBezTo>
                    <a:cubicBezTo>
                      <a:pt x="233" y="333"/>
                      <a:pt x="234" y="334"/>
                      <a:pt x="236" y="336"/>
                    </a:cubicBezTo>
                    <a:cubicBezTo>
                      <a:pt x="237" y="337"/>
                      <a:pt x="239" y="338"/>
                      <a:pt x="241" y="338"/>
                    </a:cubicBezTo>
                    <a:cubicBezTo>
                      <a:pt x="242" y="338"/>
                      <a:pt x="242" y="338"/>
                      <a:pt x="242" y="338"/>
                    </a:cubicBezTo>
                    <a:cubicBezTo>
                      <a:pt x="266" y="336"/>
                      <a:pt x="266" y="336"/>
                      <a:pt x="266" y="336"/>
                    </a:cubicBezTo>
                    <a:cubicBezTo>
                      <a:pt x="266" y="336"/>
                      <a:pt x="266" y="336"/>
                      <a:pt x="266" y="336"/>
                    </a:cubicBezTo>
                    <a:cubicBezTo>
                      <a:pt x="267" y="336"/>
                      <a:pt x="267" y="336"/>
                      <a:pt x="267" y="336"/>
                    </a:cubicBezTo>
                    <a:cubicBezTo>
                      <a:pt x="267" y="337"/>
                      <a:pt x="267" y="337"/>
                      <a:pt x="267" y="337"/>
                    </a:cubicBezTo>
                    <a:cubicBezTo>
                      <a:pt x="267" y="338"/>
                      <a:pt x="267" y="338"/>
                      <a:pt x="266" y="339"/>
                    </a:cubicBezTo>
                    <a:cubicBezTo>
                      <a:pt x="250" y="380"/>
                      <a:pt x="250" y="380"/>
                      <a:pt x="250" y="380"/>
                    </a:cubicBezTo>
                    <a:cubicBezTo>
                      <a:pt x="248" y="383"/>
                      <a:pt x="246" y="388"/>
                      <a:pt x="244" y="390"/>
                    </a:cubicBezTo>
                    <a:cubicBezTo>
                      <a:pt x="223" y="415"/>
                      <a:pt x="223" y="415"/>
                      <a:pt x="223" y="415"/>
                    </a:cubicBezTo>
                    <a:cubicBezTo>
                      <a:pt x="222" y="417"/>
                      <a:pt x="221" y="419"/>
                      <a:pt x="220" y="421"/>
                    </a:cubicBezTo>
                    <a:cubicBezTo>
                      <a:pt x="220" y="423"/>
                      <a:pt x="219" y="426"/>
                      <a:pt x="219" y="428"/>
                    </a:cubicBezTo>
                    <a:cubicBezTo>
                      <a:pt x="219" y="437"/>
                      <a:pt x="219" y="437"/>
                      <a:pt x="219" y="437"/>
                    </a:cubicBezTo>
                    <a:cubicBezTo>
                      <a:pt x="219" y="441"/>
                      <a:pt x="220" y="447"/>
                      <a:pt x="222" y="450"/>
                    </a:cubicBezTo>
                    <a:cubicBezTo>
                      <a:pt x="222" y="450"/>
                      <a:pt x="222" y="450"/>
                      <a:pt x="222" y="450"/>
                    </a:cubicBezTo>
                    <a:cubicBezTo>
                      <a:pt x="223" y="451"/>
                      <a:pt x="223" y="451"/>
                      <a:pt x="223" y="451"/>
                    </a:cubicBezTo>
                    <a:cubicBezTo>
                      <a:pt x="223" y="451"/>
                      <a:pt x="223" y="451"/>
                      <a:pt x="223" y="451"/>
                    </a:cubicBezTo>
                    <a:cubicBezTo>
                      <a:pt x="224" y="454"/>
                      <a:pt x="225" y="459"/>
                      <a:pt x="225" y="462"/>
                    </a:cubicBezTo>
                    <a:cubicBezTo>
                      <a:pt x="225" y="481"/>
                      <a:pt x="225" y="481"/>
                      <a:pt x="225" y="481"/>
                    </a:cubicBezTo>
                    <a:cubicBezTo>
                      <a:pt x="225" y="482"/>
                      <a:pt x="225" y="484"/>
                      <a:pt x="224" y="486"/>
                    </a:cubicBezTo>
                    <a:cubicBezTo>
                      <a:pt x="224" y="488"/>
                      <a:pt x="223" y="489"/>
                      <a:pt x="222" y="490"/>
                    </a:cubicBezTo>
                    <a:cubicBezTo>
                      <a:pt x="206" y="506"/>
                      <a:pt x="206" y="506"/>
                      <a:pt x="206" y="506"/>
                    </a:cubicBezTo>
                    <a:cubicBezTo>
                      <a:pt x="204" y="507"/>
                      <a:pt x="203" y="509"/>
                      <a:pt x="202" y="511"/>
                    </a:cubicBezTo>
                    <a:cubicBezTo>
                      <a:pt x="202" y="513"/>
                      <a:pt x="201" y="516"/>
                      <a:pt x="201" y="518"/>
                    </a:cubicBezTo>
                    <a:cubicBezTo>
                      <a:pt x="201" y="526"/>
                      <a:pt x="201" y="526"/>
                      <a:pt x="201" y="526"/>
                    </a:cubicBezTo>
                    <a:cubicBezTo>
                      <a:pt x="201" y="527"/>
                      <a:pt x="201" y="529"/>
                      <a:pt x="200" y="531"/>
                    </a:cubicBezTo>
                    <a:cubicBezTo>
                      <a:pt x="199" y="533"/>
                      <a:pt x="199" y="535"/>
                      <a:pt x="198" y="536"/>
                    </a:cubicBezTo>
                    <a:cubicBezTo>
                      <a:pt x="170" y="570"/>
                      <a:pt x="170" y="570"/>
                      <a:pt x="170" y="570"/>
                    </a:cubicBezTo>
                    <a:cubicBezTo>
                      <a:pt x="169" y="571"/>
                      <a:pt x="168" y="573"/>
                      <a:pt x="166" y="574"/>
                    </a:cubicBezTo>
                    <a:cubicBezTo>
                      <a:pt x="165" y="575"/>
                      <a:pt x="163" y="576"/>
                      <a:pt x="162" y="576"/>
                    </a:cubicBezTo>
                    <a:cubicBezTo>
                      <a:pt x="142" y="582"/>
                      <a:pt x="142" y="582"/>
                      <a:pt x="142" y="582"/>
                    </a:cubicBezTo>
                    <a:cubicBezTo>
                      <a:pt x="142" y="582"/>
                      <a:pt x="142" y="582"/>
                      <a:pt x="142" y="582"/>
                    </a:cubicBezTo>
                    <a:cubicBezTo>
                      <a:pt x="141" y="582"/>
                      <a:pt x="141" y="582"/>
                      <a:pt x="140" y="582"/>
                    </a:cubicBezTo>
                    <a:cubicBezTo>
                      <a:pt x="139" y="581"/>
                      <a:pt x="139" y="580"/>
                      <a:pt x="138" y="579"/>
                    </a:cubicBezTo>
                    <a:cubicBezTo>
                      <a:pt x="111" y="492"/>
                      <a:pt x="111" y="492"/>
                      <a:pt x="111" y="492"/>
                    </a:cubicBezTo>
                    <a:cubicBezTo>
                      <a:pt x="111" y="491"/>
                      <a:pt x="111" y="489"/>
                      <a:pt x="111" y="487"/>
                    </a:cubicBezTo>
                    <a:cubicBezTo>
                      <a:pt x="111" y="485"/>
                      <a:pt x="111" y="483"/>
                      <a:pt x="112" y="481"/>
                    </a:cubicBezTo>
                    <a:cubicBezTo>
                      <a:pt x="117" y="467"/>
                      <a:pt x="117" y="467"/>
                      <a:pt x="117" y="467"/>
                    </a:cubicBezTo>
                    <a:cubicBezTo>
                      <a:pt x="118" y="465"/>
                      <a:pt x="118" y="462"/>
                      <a:pt x="118" y="459"/>
                    </a:cubicBezTo>
                    <a:cubicBezTo>
                      <a:pt x="118" y="457"/>
                      <a:pt x="118" y="455"/>
                      <a:pt x="118" y="453"/>
                    </a:cubicBezTo>
                    <a:cubicBezTo>
                      <a:pt x="108" y="415"/>
                      <a:pt x="108" y="415"/>
                      <a:pt x="108" y="415"/>
                    </a:cubicBezTo>
                    <a:cubicBezTo>
                      <a:pt x="108" y="412"/>
                      <a:pt x="107" y="406"/>
                      <a:pt x="107" y="403"/>
                    </a:cubicBezTo>
                    <a:cubicBezTo>
                      <a:pt x="107" y="388"/>
                      <a:pt x="107" y="388"/>
                      <a:pt x="107" y="388"/>
                    </a:cubicBezTo>
                    <a:cubicBezTo>
                      <a:pt x="107" y="385"/>
                      <a:pt x="106" y="383"/>
                      <a:pt x="105" y="381"/>
                    </a:cubicBezTo>
                    <a:cubicBezTo>
                      <a:pt x="104" y="379"/>
                      <a:pt x="103" y="377"/>
                      <a:pt x="102" y="376"/>
                    </a:cubicBezTo>
                    <a:cubicBezTo>
                      <a:pt x="82" y="361"/>
                      <a:pt x="82" y="361"/>
                      <a:pt x="82" y="361"/>
                    </a:cubicBezTo>
                    <a:cubicBezTo>
                      <a:pt x="81" y="360"/>
                      <a:pt x="78" y="359"/>
                      <a:pt x="76" y="359"/>
                    </a:cubicBezTo>
                    <a:cubicBezTo>
                      <a:pt x="74" y="359"/>
                      <a:pt x="73" y="360"/>
                      <a:pt x="71" y="361"/>
                    </a:cubicBezTo>
                    <a:cubicBezTo>
                      <a:pt x="58" y="368"/>
                      <a:pt x="58" y="368"/>
                      <a:pt x="58" y="368"/>
                    </a:cubicBezTo>
                    <a:cubicBezTo>
                      <a:pt x="56" y="369"/>
                      <a:pt x="53" y="370"/>
                      <a:pt x="51" y="370"/>
                    </a:cubicBezTo>
                    <a:cubicBezTo>
                      <a:pt x="50" y="370"/>
                      <a:pt x="50" y="370"/>
                      <a:pt x="50" y="370"/>
                    </a:cubicBezTo>
                    <a:cubicBezTo>
                      <a:pt x="19" y="363"/>
                      <a:pt x="19" y="363"/>
                      <a:pt x="19" y="363"/>
                    </a:cubicBezTo>
                    <a:cubicBezTo>
                      <a:pt x="18" y="363"/>
                      <a:pt x="17" y="363"/>
                      <a:pt x="16" y="361"/>
                    </a:cubicBezTo>
                    <a:cubicBezTo>
                      <a:pt x="15" y="360"/>
                      <a:pt x="15" y="359"/>
                      <a:pt x="14" y="358"/>
                    </a:cubicBezTo>
                    <a:cubicBezTo>
                      <a:pt x="5" y="311"/>
                      <a:pt x="5" y="311"/>
                      <a:pt x="5" y="311"/>
                    </a:cubicBezTo>
                    <a:cubicBezTo>
                      <a:pt x="3" y="312"/>
                      <a:pt x="3" y="312"/>
                      <a:pt x="3" y="312"/>
                    </a:cubicBezTo>
                    <a:cubicBezTo>
                      <a:pt x="0" y="312"/>
                      <a:pt x="0" y="312"/>
                      <a:pt x="0" y="312"/>
                    </a:cubicBezTo>
                    <a:cubicBezTo>
                      <a:pt x="10" y="358"/>
                      <a:pt x="10" y="358"/>
                      <a:pt x="10" y="358"/>
                    </a:cubicBezTo>
                    <a:cubicBezTo>
                      <a:pt x="11" y="361"/>
                      <a:pt x="12" y="363"/>
                      <a:pt x="13" y="364"/>
                    </a:cubicBezTo>
                    <a:cubicBezTo>
                      <a:pt x="14" y="366"/>
                      <a:pt x="16" y="367"/>
                      <a:pt x="18" y="368"/>
                    </a:cubicBezTo>
                    <a:cubicBezTo>
                      <a:pt x="49" y="374"/>
                      <a:pt x="49" y="374"/>
                      <a:pt x="49" y="374"/>
                    </a:cubicBezTo>
                    <a:cubicBezTo>
                      <a:pt x="50" y="374"/>
                      <a:pt x="50" y="374"/>
                      <a:pt x="51" y="374"/>
                    </a:cubicBezTo>
                    <a:cubicBezTo>
                      <a:pt x="54" y="374"/>
                      <a:pt x="57" y="373"/>
                      <a:pt x="60" y="372"/>
                    </a:cubicBezTo>
                    <a:cubicBezTo>
                      <a:pt x="73" y="364"/>
                      <a:pt x="73" y="364"/>
                      <a:pt x="73" y="364"/>
                    </a:cubicBezTo>
                    <a:cubicBezTo>
                      <a:pt x="74" y="364"/>
                      <a:pt x="75" y="364"/>
                      <a:pt x="76" y="364"/>
                    </a:cubicBezTo>
                    <a:cubicBezTo>
                      <a:pt x="77" y="364"/>
                      <a:pt x="79" y="364"/>
                      <a:pt x="80" y="365"/>
                    </a:cubicBezTo>
                    <a:cubicBezTo>
                      <a:pt x="99" y="379"/>
                      <a:pt x="99" y="379"/>
                      <a:pt x="99" y="379"/>
                    </a:cubicBezTo>
                    <a:cubicBezTo>
                      <a:pt x="100" y="380"/>
                      <a:pt x="101" y="381"/>
                      <a:pt x="101" y="383"/>
                    </a:cubicBezTo>
                    <a:cubicBezTo>
                      <a:pt x="102" y="384"/>
                      <a:pt x="103" y="386"/>
                      <a:pt x="103" y="388"/>
                    </a:cubicBezTo>
                    <a:cubicBezTo>
                      <a:pt x="103" y="403"/>
                      <a:pt x="103" y="403"/>
                      <a:pt x="103" y="403"/>
                    </a:cubicBezTo>
                    <a:cubicBezTo>
                      <a:pt x="103" y="407"/>
                      <a:pt x="103" y="413"/>
                      <a:pt x="104" y="416"/>
                    </a:cubicBezTo>
                    <a:cubicBezTo>
                      <a:pt x="114" y="454"/>
                      <a:pt x="114" y="454"/>
                      <a:pt x="114" y="454"/>
                    </a:cubicBezTo>
                    <a:cubicBezTo>
                      <a:pt x="114" y="456"/>
                      <a:pt x="114" y="457"/>
                      <a:pt x="114" y="459"/>
                    </a:cubicBezTo>
                    <a:cubicBezTo>
                      <a:pt x="114" y="461"/>
                      <a:pt x="114" y="464"/>
                      <a:pt x="113" y="466"/>
                    </a:cubicBezTo>
                    <a:cubicBezTo>
                      <a:pt x="108" y="480"/>
                      <a:pt x="108" y="480"/>
                      <a:pt x="108" y="480"/>
                    </a:cubicBezTo>
                    <a:cubicBezTo>
                      <a:pt x="107" y="482"/>
                      <a:pt x="107" y="485"/>
                      <a:pt x="107" y="487"/>
                    </a:cubicBezTo>
                    <a:cubicBezTo>
                      <a:pt x="107" y="489"/>
                      <a:pt x="107" y="491"/>
                      <a:pt x="107" y="493"/>
                    </a:cubicBezTo>
                    <a:cubicBezTo>
                      <a:pt x="134" y="580"/>
                      <a:pt x="134" y="580"/>
                      <a:pt x="134" y="580"/>
                    </a:cubicBezTo>
                    <a:cubicBezTo>
                      <a:pt x="135" y="582"/>
                      <a:pt x="136" y="584"/>
                      <a:pt x="137" y="585"/>
                    </a:cubicBezTo>
                    <a:cubicBezTo>
                      <a:pt x="138" y="586"/>
                      <a:pt x="140" y="587"/>
                      <a:pt x="142" y="587"/>
                    </a:cubicBezTo>
                    <a:cubicBezTo>
                      <a:pt x="142" y="587"/>
                      <a:pt x="143" y="587"/>
                      <a:pt x="144" y="586"/>
                    </a:cubicBezTo>
                    <a:cubicBezTo>
                      <a:pt x="164" y="580"/>
                      <a:pt x="164" y="580"/>
                      <a:pt x="164" y="580"/>
                    </a:cubicBezTo>
                    <a:cubicBezTo>
                      <a:pt x="165" y="579"/>
                      <a:pt x="167" y="578"/>
                      <a:pt x="169" y="577"/>
                    </a:cubicBezTo>
                    <a:cubicBezTo>
                      <a:pt x="171" y="576"/>
                      <a:pt x="172" y="575"/>
                      <a:pt x="173" y="573"/>
                    </a:cubicBezTo>
                    <a:cubicBezTo>
                      <a:pt x="201" y="539"/>
                      <a:pt x="201" y="539"/>
                      <a:pt x="201" y="539"/>
                    </a:cubicBezTo>
                    <a:cubicBezTo>
                      <a:pt x="202" y="537"/>
                      <a:pt x="203" y="535"/>
                      <a:pt x="204" y="533"/>
                    </a:cubicBezTo>
                    <a:cubicBezTo>
                      <a:pt x="205" y="530"/>
                      <a:pt x="205" y="528"/>
                      <a:pt x="205" y="526"/>
                    </a:cubicBezTo>
                    <a:cubicBezTo>
                      <a:pt x="205" y="518"/>
                      <a:pt x="205" y="518"/>
                      <a:pt x="205" y="518"/>
                    </a:cubicBezTo>
                    <a:cubicBezTo>
                      <a:pt x="205" y="516"/>
                      <a:pt x="206" y="515"/>
                      <a:pt x="206" y="513"/>
                    </a:cubicBezTo>
                    <a:cubicBezTo>
                      <a:pt x="207" y="511"/>
                      <a:pt x="208" y="510"/>
                      <a:pt x="209" y="509"/>
                    </a:cubicBezTo>
                    <a:cubicBezTo>
                      <a:pt x="225" y="493"/>
                      <a:pt x="225" y="493"/>
                      <a:pt x="225" y="493"/>
                    </a:cubicBezTo>
                    <a:cubicBezTo>
                      <a:pt x="226" y="492"/>
                      <a:pt x="227" y="490"/>
                      <a:pt x="228" y="488"/>
                    </a:cubicBezTo>
                    <a:cubicBezTo>
                      <a:pt x="229" y="485"/>
                      <a:pt x="230" y="483"/>
                      <a:pt x="230" y="481"/>
                    </a:cubicBezTo>
                    <a:cubicBezTo>
                      <a:pt x="230" y="462"/>
                      <a:pt x="230" y="462"/>
                      <a:pt x="230" y="462"/>
                    </a:cubicBezTo>
                    <a:cubicBezTo>
                      <a:pt x="230" y="458"/>
                      <a:pt x="228" y="453"/>
                      <a:pt x="226" y="449"/>
                    </a:cubicBezTo>
                    <a:cubicBezTo>
                      <a:pt x="226" y="449"/>
                      <a:pt x="226" y="449"/>
                      <a:pt x="226" y="449"/>
                    </a:cubicBezTo>
                    <a:cubicBezTo>
                      <a:pt x="226" y="448"/>
                      <a:pt x="226" y="448"/>
                      <a:pt x="226" y="448"/>
                    </a:cubicBezTo>
                    <a:cubicBezTo>
                      <a:pt x="226" y="448"/>
                      <a:pt x="226" y="448"/>
                      <a:pt x="226" y="448"/>
                    </a:cubicBezTo>
                    <a:cubicBezTo>
                      <a:pt x="225" y="446"/>
                      <a:pt x="223" y="440"/>
                      <a:pt x="223" y="437"/>
                    </a:cubicBezTo>
                    <a:cubicBezTo>
                      <a:pt x="223" y="428"/>
                      <a:pt x="223" y="428"/>
                      <a:pt x="223" y="428"/>
                    </a:cubicBezTo>
                    <a:cubicBezTo>
                      <a:pt x="223" y="426"/>
                      <a:pt x="224" y="424"/>
                      <a:pt x="224" y="423"/>
                    </a:cubicBezTo>
                    <a:cubicBezTo>
                      <a:pt x="225" y="421"/>
                      <a:pt x="226" y="419"/>
                      <a:pt x="227" y="418"/>
                    </a:cubicBezTo>
                    <a:cubicBezTo>
                      <a:pt x="247" y="393"/>
                      <a:pt x="247" y="393"/>
                      <a:pt x="247" y="393"/>
                    </a:cubicBezTo>
                    <a:cubicBezTo>
                      <a:pt x="249" y="390"/>
                      <a:pt x="252" y="385"/>
                      <a:pt x="254" y="382"/>
                    </a:cubicBezTo>
                    <a:cubicBezTo>
                      <a:pt x="270" y="340"/>
                      <a:pt x="270" y="340"/>
                      <a:pt x="270" y="340"/>
                    </a:cubicBezTo>
                    <a:cubicBezTo>
                      <a:pt x="271" y="339"/>
                      <a:pt x="271" y="338"/>
                      <a:pt x="271" y="337"/>
                    </a:cubicBezTo>
                    <a:cubicBezTo>
                      <a:pt x="271" y="336"/>
                      <a:pt x="271" y="334"/>
                      <a:pt x="270" y="333"/>
                    </a:cubicBezTo>
                    <a:cubicBezTo>
                      <a:pt x="269" y="332"/>
                      <a:pt x="267" y="332"/>
                      <a:pt x="266" y="332"/>
                    </a:cubicBezTo>
                    <a:cubicBezTo>
                      <a:pt x="266" y="332"/>
                      <a:pt x="266" y="332"/>
                      <a:pt x="266" y="332"/>
                    </a:cubicBezTo>
                    <a:cubicBezTo>
                      <a:pt x="242" y="334"/>
                      <a:pt x="242" y="334"/>
                      <a:pt x="242" y="334"/>
                    </a:cubicBezTo>
                    <a:cubicBezTo>
                      <a:pt x="241" y="334"/>
                      <a:pt x="241" y="334"/>
                      <a:pt x="241" y="334"/>
                    </a:cubicBezTo>
                    <a:cubicBezTo>
                      <a:pt x="241" y="334"/>
                      <a:pt x="240" y="333"/>
                      <a:pt x="239" y="332"/>
                    </a:cubicBezTo>
                    <a:cubicBezTo>
                      <a:pt x="238" y="332"/>
                      <a:pt x="237" y="330"/>
                      <a:pt x="236" y="329"/>
                    </a:cubicBezTo>
                    <a:cubicBezTo>
                      <a:pt x="207" y="255"/>
                      <a:pt x="207" y="255"/>
                      <a:pt x="207" y="255"/>
                    </a:cubicBezTo>
                    <a:cubicBezTo>
                      <a:pt x="206" y="254"/>
                      <a:pt x="206" y="253"/>
                      <a:pt x="206" y="252"/>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1"/>
                      <a:pt x="206" y="251"/>
                      <a:pt x="206" y="251"/>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1"/>
                      <a:pt x="206" y="251"/>
                      <a:pt x="206" y="251"/>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2"/>
                      <a:pt x="207" y="252"/>
                      <a:pt x="208" y="253"/>
                    </a:cubicBezTo>
                    <a:cubicBezTo>
                      <a:pt x="209" y="254"/>
                      <a:pt x="210" y="255"/>
                      <a:pt x="210" y="256"/>
                    </a:cubicBezTo>
                    <a:cubicBezTo>
                      <a:pt x="230" y="301"/>
                      <a:pt x="230" y="301"/>
                      <a:pt x="230" y="301"/>
                    </a:cubicBezTo>
                    <a:cubicBezTo>
                      <a:pt x="232" y="305"/>
                      <a:pt x="235" y="309"/>
                      <a:pt x="237" y="312"/>
                    </a:cubicBezTo>
                    <a:cubicBezTo>
                      <a:pt x="246" y="321"/>
                      <a:pt x="246" y="321"/>
                      <a:pt x="246" y="321"/>
                    </a:cubicBezTo>
                    <a:cubicBezTo>
                      <a:pt x="248" y="322"/>
                      <a:pt x="249" y="323"/>
                      <a:pt x="251" y="324"/>
                    </a:cubicBezTo>
                    <a:cubicBezTo>
                      <a:pt x="253" y="325"/>
                      <a:pt x="255" y="325"/>
                      <a:pt x="257" y="325"/>
                    </a:cubicBezTo>
                    <a:cubicBezTo>
                      <a:pt x="264" y="325"/>
                      <a:pt x="264" y="325"/>
                      <a:pt x="264" y="325"/>
                    </a:cubicBezTo>
                    <a:cubicBezTo>
                      <a:pt x="266" y="325"/>
                      <a:pt x="268" y="324"/>
                      <a:pt x="270" y="323"/>
                    </a:cubicBezTo>
                    <a:cubicBezTo>
                      <a:pt x="271" y="322"/>
                      <a:pt x="273" y="321"/>
                      <a:pt x="274" y="319"/>
                    </a:cubicBezTo>
                    <a:cubicBezTo>
                      <a:pt x="299" y="283"/>
                      <a:pt x="299" y="283"/>
                      <a:pt x="299" y="283"/>
                    </a:cubicBezTo>
                    <a:cubicBezTo>
                      <a:pt x="300" y="282"/>
                      <a:pt x="301" y="280"/>
                      <a:pt x="301" y="278"/>
                    </a:cubicBezTo>
                    <a:cubicBezTo>
                      <a:pt x="301" y="276"/>
                      <a:pt x="299" y="273"/>
                      <a:pt x="297" y="272"/>
                    </a:cubicBezTo>
                    <a:cubicBezTo>
                      <a:pt x="293" y="269"/>
                      <a:pt x="293" y="269"/>
                      <a:pt x="293" y="269"/>
                    </a:cubicBezTo>
                    <a:cubicBezTo>
                      <a:pt x="291" y="268"/>
                      <a:pt x="289" y="267"/>
                      <a:pt x="288" y="266"/>
                    </a:cubicBezTo>
                    <a:cubicBezTo>
                      <a:pt x="286" y="266"/>
                      <a:pt x="284" y="265"/>
                      <a:pt x="282" y="265"/>
                    </a:cubicBezTo>
                    <a:cubicBezTo>
                      <a:pt x="279" y="265"/>
                      <a:pt x="279" y="265"/>
                      <a:pt x="279" y="265"/>
                    </a:cubicBezTo>
                    <a:cubicBezTo>
                      <a:pt x="278" y="265"/>
                      <a:pt x="276" y="265"/>
                      <a:pt x="275" y="264"/>
                    </a:cubicBezTo>
                    <a:cubicBezTo>
                      <a:pt x="273" y="264"/>
                      <a:pt x="272" y="263"/>
                      <a:pt x="271" y="262"/>
                    </a:cubicBezTo>
                    <a:cubicBezTo>
                      <a:pt x="253" y="243"/>
                      <a:pt x="253" y="243"/>
                      <a:pt x="253" y="243"/>
                    </a:cubicBezTo>
                    <a:cubicBezTo>
                      <a:pt x="252" y="242"/>
                      <a:pt x="251" y="241"/>
                      <a:pt x="251" y="240"/>
                    </a:cubicBezTo>
                    <a:cubicBezTo>
                      <a:pt x="251" y="239"/>
                      <a:pt x="252" y="238"/>
                      <a:pt x="252" y="237"/>
                    </a:cubicBezTo>
                    <a:cubicBezTo>
                      <a:pt x="252" y="237"/>
                      <a:pt x="252" y="237"/>
                      <a:pt x="252" y="237"/>
                    </a:cubicBezTo>
                    <a:cubicBezTo>
                      <a:pt x="253" y="237"/>
                      <a:pt x="253" y="237"/>
                      <a:pt x="253" y="237"/>
                    </a:cubicBezTo>
                    <a:cubicBezTo>
                      <a:pt x="253" y="236"/>
                      <a:pt x="255" y="235"/>
                      <a:pt x="256" y="235"/>
                    </a:cubicBezTo>
                    <a:cubicBezTo>
                      <a:pt x="256" y="235"/>
                      <a:pt x="257" y="235"/>
                      <a:pt x="258" y="236"/>
                    </a:cubicBezTo>
                    <a:cubicBezTo>
                      <a:pt x="293" y="263"/>
                      <a:pt x="293" y="263"/>
                      <a:pt x="293" y="263"/>
                    </a:cubicBezTo>
                    <a:cubicBezTo>
                      <a:pt x="295" y="264"/>
                      <a:pt x="296" y="265"/>
                      <a:pt x="298" y="266"/>
                    </a:cubicBezTo>
                    <a:cubicBezTo>
                      <a:pt x="300" y="267"/>
                      <a:pt x="302" y="267"/>
                      <a:pt x="304" y="267"/>
                    </a:cubicBezTo>
                    <a:cubicBezTo>
                      <a:pt x="321" y="267"/>
                      <a:pt x="321" y="267"/>
                      <a:pt x="321" y="267"/>
                    </a:cubicBezTo>
                    <a:cubicBezTo>
                      <a:pt x="322" y="267"/>
                      <a:pt x="323" y="267"/>
                      <a:pt x="325" y="268"/>
                    </a:cubicBezTo>
                    <a:cubicBezTo>
                      <a:pt x="326" y="269"/>
                      <a:pt x="327" y="270"/>
                      <a:pt x="328" y="271"/>
                    </a:cubicBezTo>
                    <a:cubicBezTo>
                      <a:pt x="339" y="282"/>
                      <a:pt x="339" y="282"/>
                      <a:pt x="339" y="282"/>
                    </a:cubicBezTo>
                    <a:cubicBezTo>
                      <a:pt x="341" y="284"/>
                      <a:pt x="344" y="285"/>
                      <a:pt x="346" y="285"/>
                    </a:cubicBezTo>
                    <a:cubicBezTo>
                      <a:pt x="347" y="285"/>
                      <a:pt x="348" y="285"/>
                      <a:pt x="349" y="284"/>
                    </a:cubicBezTo>
                    <a:cubicBezTo>
                      <a:pt x="349" y="284"/>
                      <a:pt x="349" y="284"/>
                      <a:pt x="349" y="284"/>
                    </a:cubicBezTo>
                    <a:cubicBezTo>
                      <a:pt x="349" y="284"/>
                      <a:pt x="349" y="284"/>
                      <a:pt x="349" y="284"/>
                    </a:cubicBezTo>
                    <a:cubicBezTo>
                      <a:pt x="349" y="284"/>
                      <a:pt x="349" y="284"/>
                      <a:pt x="349" y="284"/>
                    </a:cubicBezTo>
                    <a:cubicBezTo>
                      <a:pt x="349" y="284"/>
                      <a:pt x="349" y="284"/>
                      <a:pt x="349" y="284"/>
                    </a:cubicBezTo>
                    <a:cubicBezTo>
                      <a:pt x="349" y="284"/>
                      <a:pt x="349" y="284"/>
                      <a:pt x="349" y="284"/>
                    </a:cubicBezTo>
                    <a:cubicBezTo>
                      <a:pt x="349" y="284"/>
                      <a:pt x="349" y="284"/>
                      <a:pt x="349" y="284"/>
                    </a:cubicBezTo>
                    <a:cubicBezTo>
                      <a:pt x="349" y="284"/>
                      <a:pt x="350" y="284"/>
                      <a:pt x="350" y="285"/>
                    </a:cubicBezTo>
                    <a:cubicBezTo>
                      <a:pt x="351" y="285"/>
                      <a:pt x="351" y="286"/>
                      <a:pt x="352" y="287"/>
                    </a:cubicBezTo>
                    <a:cubicBezTo>
                      <a:pt x="376" y="350"/>
                      <a:pt x="376" y="350"/>
                      <a:pt x="376" y="350"/>
                    </a:cubicBezTo>
                    <a:cubicBezTo>
                      <a:pt x="376" y="351"/>
                      <a:pt x="377" y="352"/>
                      <a:pt x="377" y="352"/>
                    </a:cubicBezTo>
                    <a:cubicBezTo>
                      <a:pt x="378" y="353"/>
                      <a:pt x="379" y="354"/>
                      <a:pt x="380" y="354"/>
                    </a:cubicBezTo>
                    <a:cubicBezTo>
                      <a:pt x="381" y="354"/>
                      <a:pt x="382" y="353"/>
                      <a:pt x="383" y="352"/>
                    </a:cubicBezTo>
                    <a:cubicBezTo>
                      <a:pt x="384" y="352"/>
                      <a:pt x="384" y="351"/>
                      <a:pt x="384" y="350"/>
                    </a:cubicBezTo>
                    <a:cubicBezTo>
                      <a:pt x="390" y="336"/>
                      <a:pt x="390" y="336"/>
                      <a:pt x="390" y="336"/>
                    </a:cubicBezTo>
                    <a:cubicBezTo>
                      <a:pt x="391" y="332"/>
                      <a:pt x="392" y="327"/>
                      <a:pt x="392" y="324"/>
                    </a:cubicBezTo>
                    <a:cubicBezTo>
                      <a:pt x="392" y="323"/>
                      <a:pt x="392" y="323"/>
                      <a:pt x="392" y="322"/>
                    </a:cubicBezTo>
                    <a:cubicBezTo>
                      <a:pt x="392" y="321"/>
                      <a:pt x="392" y="321"/>
                      <a:pt x="392" y="321"/>
                    </a:cubicBezTo>
                    <a:cubicBezTo>
                      <a:pt x="392" y="321"/>
                      <a:pt x="392" y="321"/>
                      <a:pt x="392" y="321"/>
                    </a:cubicBezTo>
                    <a:cubicBezTo>
                      <a:pt x="392" y="317"/>
                      <a:pt x="393" y="313"/>
                      <a:pt x="394" y="311"/>
                    </a:cubicBezTo>
                    <a:cubicBezTo>
                      <a:pt x="418" y="279"/>
                      <a:pt x="418" y="279"/>
                      <a:pt x="418" y="279"/>
                    </a:cubicBezTo>
                    <a:cubicBezTo>
                      <a:pt x="419" y="278"/>
                      <a:pt x="419" y="278"/>
                      <a:pt x="420" y="278"/>
                    </a:cubicBezTo>
                    <a:cubicBezTo>
                      <a:pt x="420" y="278"/>
                      <a:pt x="421" y="278"/>
                      <a:pt x="422" y="279"/>
                    </a:cubicBezTo>
                    <a:cubicBezTo>
                      <a:pt x="456" y="325"/>
                      <a:pt x="456" y="325"/>
                      <a:pt x="456" y="325"/>
                    </a:cubicBezTo>
                    <a:cubicBezTo>
                      <a:pt x="457" y="326"/>
                      <a:pt x="458" y="328"/>
                      <a:pt x="458" y="330"/>
                    </a:cubicBezTo>
                    <a:cubicBezTo>
                      <a:pt x="459" y="332"/>
                      <a:pt x="459" y="334"/>
                      <a:pt x="459" y="336"/>
                    </a:cubicBezTo>
                    <a:cubicBezTo>
                      <a:pt x="459" y="340"/>
                      <a:pt x="459" y="340"/>
                      <a:pt x="459" y="340"/>
                    </a:cubicBezTo>
                    <a:cubicBezTo>
                      <a:pt x="459" y="344"/>
                      <a:pt x="460" y="350"/>
                      <a:pt x="462" y="353"/>
                    </a:cubicBezTo>
                    <a:cubicBezTo>
                      <a:pt x="473" y="376"/>
                      <a:pt x="473" y="376"/>
                      <a:pt x="473" y="376"/>
                    </a:cubicBezTo>
                    <a:cubicBezTo>
                      <a:pt x="474" y="378"/>
                      <a:pt x="475" y="380"/>
                      <a:pt x="477" y="381"/>
                    </a:cubicBezTo>
                    <a:cubicBezTo>
                      <a:pt x="478" y="383"/>
                      <a:pt x="480" y="384"/>
                      <a:pt x="481" y="385"/>
                    </a:cubicBezTo>
                    <a:cubicBezTo>
                      <a:pt x="486" y="388"/>
                      <a:pt x="486" y="388"/>
                      <a:pt x="486" y="388"/>
                    </a:cubicBezTo>
                    <a:cubicBezTo>
                      <a:pt x="487" y="388"/>
                      <a:pt x="488" y="388"/>
                      <a:pt x="489" y="388"/>
                    </a:cubicBezTo>
                    <a:cubicBezTo>
                      <a:pt x="490" y="388"/>
                      <a:pt x="491" y="388"/>
                      <a:pt x="491" y="387"/>
                    </a:cubicBezTo>
                    <a:cubicBezTo>
                      <a:pt x="492" y="387"/>
                      <a:pt x="492" y="386"/>
                      <a:pt x="492" y="385"/>
                    </a:cubicBezTo>
                    <a:cubicBezTo>
                      <a:pt x="492" y="384"/>
                      <a:pt x="492" y="383"/>
                      <a:pt x="491" y="382"/>
                    </a:cubicBezTo>
                    <a:cubicBezTo>
                      <a:pt x="476" y="352"/>
                      <a:pt x="476" y="352"/>
                      <a:pt x="476" y="352"/>
                    </a:cubicBezTo>
                    <a:cubicBezTo>
                      <a:pt x="475" y="350"/>
                      <a:pt x="473" y="344"/>
                      <a:pt x="473" y="341"/>
                    </a:cubicBezTo>
                    <a:cubicBezTo>
                      <a:pt x="473" y="337"/>
                      <a:pt x="473" y="337"/>
                      <a:pt x="473" y="337"/>
                    </a:cubicBezTo>
                    <a:cubicBezTo>
                      <a:pt x="473" y="336"/>
                      <a:pt x="474" y="335"/>
                      <a:pt x="474" y="335"/>
                    </a:cubicBezTo>
                    <a:cubicBezTo>
                      <a:pt x="474" y="335"/>
                      <a:pt x="474" y="335"/>
                      <a:pt x="474" y="335"/>
                    </a:cubicBezTo>
                    <a:cubicBezTo>
                      <a:pt x="473" y="335"/>
                      <a:pt x="473" y="335"/>
                      <a:pt x="473" y="335"/>
                    </a:cubicBezTo>
                    <a:cubicBezTo>
                      <a:pt x="473" y="335"/>
                      <a:pt x="473" y="335"/>
                      <a:pt x="473" y="335"/>
                    </a:cubicBezTo>
                    <a:cubicBezTo>
                      <a:pt x="474" y="335"/>
                      <a:pt x="474" y="335"/>
                      <a:pt x="474" y="335"/>
                    </a:cubicBezTo>
                    <a:cubicBezTo>
                      <a:pt x="473" y="335"/>
                      <a:pt x="473" y="335"/>
                      <a:pt x="473" y="335"/>
                    </a:cubicBezTo>
                    <a:cubicBezTo>
                      <a:pt x="473" y="335"/>
                      <a:pt x="473" y="335"/>
                      <a:pt x="473" y="335"/>
                    </a:cubicBezTo>
                    <a:cubicBezTo>
                      <a:pt x="473" y="334"/>
                      <a:pt x="473" y="334"/>
                      <a:pt x="473" y="334"/>
                    </a:cubicBezTo>
                    <a:cubicBezTo>
                      <a:pt x="473" y="335"/>
                      <a:pt x="473" y="335"/>
                      <a:pt x="473" y="335"/>
                    </a:cubicBezTo>
                    <a:cubicBezTo>
                      <a:pt x="473" y="335"/>
                      <a:pt x="473" y="335"/>
                      <a:pt x="473" y="335"/>
                    </a:cubicBezTo>
                    <a:cubicBezTo>
                      <a:pt x="473" y="334"/>
                      <a:pt x="473" y="334"/>
                      <a:pt x="473" y="334"/>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6"/>
                      <a:pt x="473" y="336"/>
                      <a:pt x="473" y="336"/>
                    </a:cubicBezTo>
                    <a:cubicBezTo>
                      <a:pt x="486" y="352"/>
                      <a:pt x="486" y="352"/>
                      <a:pt x="486" y="352"/>
                    </a:cubicBezTo>
                    <a:cubicBezTo>
                      <a:pt x="487" y="353"/>
                      <a:pt x="489" y="354"/>
                      <a:pt x="491" y="354"/>
                    </a:cubicBezTo>
                    <a:cubicBezTo>
                      <a:pt x="493" y="354"/>
                      <a:pt x="495" y="353"/>
                      <a:pt x="496" y="351"/>
                    </a:cubicBezTo>
                    <a:cubicBezTo>
                      <a:pt x="506" y="334"/>
                      <a:pt x="506" y="334"/>
                      <a:pt x="506" y="334"/>
                    </a:cubicBezTo>
                    <a:cubicBezTo>
                      <a:pt x="507" y="332"/>
                      <a:pt x="508" y="330"/>
                      <a:pt x="508" y="328"/>
                    </a:cubicBezTo>
                    <a:cubicBezTo>
                      <a:pt x="508" y="326"/>
                      <a:pt x="507" y="323"/>
                      <a:pt x="506" y="321"/>
                    </a:cubicBezTo>
                    <a:cubicBezTo>
                      <a:pt x="493" y="300"/>
                      <a:pt x="493" y="300"/>
                      <a:pt x="493" y="300"/>
                    </a:cubicBezTo>
                    <a:cubicBezTo>
                      <a:pt x="491" y="298"/>
                      <a:pt x="490" y="292"/>
                      <a:pt x="490" y="289"/>
                    </a:cubicBezTo>
                    <a:cubicBezTo>
                      <a:pt x="490" y="282"/>
                      <a:pt x="490" y="282"/>
                      <a:pt x="490" y="282"/>
                    </a:cubicBezTo>
                    <a:cubicBezTo>
                      <a:pt x="490" y="281"/>
                      <a:pt x="490" y="280"/>
                      <a:pt x="491" y="279"/>
                    </a:cubicBezTo>
                    <a:cubicBezTo>
                      <a:pt x="491" y="278"/>
                      <a:pt x="492" y="278"/>
                      <a:pt x="493" y="278"/>
                    </a:cubicBezTo>
                    <a:cubicBezTo>
                      <a:pt x="510" y="278"/>
                      <a:pt x="510" y="278"/>
                      <a:pt x="510" y="278"/>
                    </a:cubicBezTo>
                    <a:cubicBezTo>
                      <a:pt x="512" y="278"/>
                      <a:pt x="514" y="277"/>
                      <a:pt x="515" y="275"/>
                    </a:cubicBezTo>
                    <a:cubicBezTo>
                      <a:pt x="517" y="274"/>
                      <a:pt x="517" y="271"/>
                      <a:pt x="517" y="269"/>
                    </a:cubicBezTo>
                    <a:cubicBezTo>
                      <a:pt x="517" y="269"/>
                      <a:pt x="517" y="269"/>
                      <a:pt x="517" y="269"/>
                    </a:cubicBezTo>
                    <a:cubicBezTo>
                      <a:pt x="516" y="242"/>
                      <a:pt x="516" y="242"/>
                      <a:pt x="516" y="242"/>
                    </a:cubicBezTo>
                    <a:cubicBezTo>
                      <a:pt x="516" y="240"/>
                      <a:pt x="515" y="237"/>
                      <a:pt x="515" y="235"/>
                    </a:cubicBezTo>
                    <a:cubicBezTo>
                      <a:pt x="514" y="233"/>
                      <a:pt x="513" y="231"/>
                      <a:pt x="511" y="230"/>
                    </a:cubicBezTo>
                    <a:cubicBezTo>
                      <a:pt x="496" y="214"/>
                      <a:pt x="496" y="214"/>
                      <a:pt x="496" y="214"/>
                    </a:cubicBezTo>
                    <a:cubicBezTo>
                      <a:pt x="494" y="212"/>
                      <a:pt x="491" y="208"/>
                      <a:pt x="490" y="205"/>
                    </a:cubicBezTo>
                    <a:cubicBezTo>
                      <a:pt x="490" y="202"/>
                      <a:pt x="490" y="202"/>
                      <a:pt x="490" y="202"/>
                    </a:cubicBezTo>
                    <a:cubicBezTo>
                      <a:pt x="489" y="200"/>
                      <a:pt x="488" y="198"/>
                      <a:pt x="487" y="197"/>
                    </a:cubicBezTo>
                    <a:cubicBezTo>
                      <a:pt x="485" y="196"/>
                      <a:pt x="484" y="195"/>
                      <a:pt x="482" y="195"/>
                    </a:cubicBezTo>
                    <a:cubicBezTo>
                      <a:pt x="481" y="195"/>
                      <a:pt x="481" y="195"/>
                      <a:pt x="481" y="195"/>
                    </a:cubicBezTo>
                    <a:cubicBezTo>
                      <a:pt x="480" y="195"/>
                      <a:pt x="480" y="195"/>
                      <a:pt x="480" y="195"/>
                    </a:cubicBezTo>
                    <a:cubicBezTo>
                      <a:pt x="479" y="195"/>
                      <a:pt x="479" y="195"/>
                      <a:pt x="478" y="195"/>
                    </a:cubicBezTo>
                    <a:cubicBezTo>
                      <a:pt x="477" y="194"/>
                      <a:pt x="476" y="193"/>
                      <a:pt x="475" y="192"/>
                    </a:cubicBezTo>
                    <a:cubicBezTo>
                      <a:pt x="474" y="191"/>
                      <a:pt x="474" y="191"/>
                      <a:pt x="474" y="191"/>
                    </a:cubicBezTo>
                    <a:cubicBezTo>
                      <a:pt x="473" y="189"/>
                      <a:pt x="473" y="186"/>
                      <a:pt x="473" y="184"/>
                    </a:cubicBezTo>
                    <a:cubicBezTo>
                      <a:pt x="473" y="183"/>
                      <a:pt x="473" y="182"/>
                      <a:pt x="473" y="181"/>
                    </a:cubicBezTo>
                    <a:cubicBezTo>
                      <a:pt x="473" y="181"/>
                      <a:pt x="473" y="180"/>
                      <a:pt x="474" y="180"/>
                    </a:cubicBezTo>
                    <a:cubicBezTo>
                      <a:pt x="475" y="179"/>
                      <a:pt x="475" y="179"/>
                      <a:pt x="475" y="179"/>
                    </a:cubicBezTo>
                    <a:cubicBezTo>
                      <a:pt x="475" y="179"/>
                      <a:pt x="475" y="179"/>
                      <a:pt x="476" y="180"/>
                    </a:cubicBezTo>
                    <a:cubicBezTo>
                      <a:pt x="483" y="184"/>
                      <a:pt x="483" y="184"/>
                      <a:pt x="483" y="184"/>
                    </a:cubicBezTo>
                    <a:cubicBezTo>
                      <a:pt x="485" y="185"/>
                      <a:pt x="489" y="188"/>
                      <a:pt x="491" y="190"/>
                    </a:cubicBezTo>
                    <a:cubicBezTo>
                      <a:pt x="512" y="214"/>
                      <a:pt x="512" y="214"/>
                      <a:pt x="512" y="214"/>
                    </a:cubicBezTo>
                    <a:cubicBezTo>
                      <a:pt x="513" y="215"/>
                      <a:pt x="515" y="216"/>
                      <a:pt x="517" y="216"/>
                    </a:cubicBezTo>
                    <a:cubicBezTo>
                      <a:pt x="519" y="216"/>
                      <a:pt x="521" y="215"/>
                      <a:pt x="521" y="213"/>
                    </a:cubicBezTo>
                    <a:cubicBezTo>
                      <a:pt x="522" y="212"/>
                      <a:pt x="522" y="211"/>
                      <a:pt x="522" y="210"/>
                    </a:cubicBezTo>
                    <a:cubicBezTo>
                      <a:pt x="522" y="207"/>
                      <a:pt x="521" y="204"/>
                      <a:pt x="520" y="202"/>
                    </a:cubicBezTo>
                    <a:cubicBezTo>
                      <a:pt x="505" y="185"/>
                      <a:pt x="505" y="185"/>
                      <a:pt x="505" y="185"/>
                    </a:cubicBezTo>
                    <a:cubicBezTo>
                      <a:pt x="504" y="184"/>
                      <a:pt x="503" y="182"/>
                      <a:pt x="503" y="180"/>
                    </a:cubicBezTo>
                    <a:cubicBezTo>
                      <a:pt x="503" y="179"/>
                      <a:pt x="503" y="178"/>
                      <a:pt x="504" y="177"/>
                    </a:cubicBezTo>
                    <a:cubicBezTo>
                      <a:pt x="508" y="167"/>
                      <a:pt x="508" y="167"/>
                      <a:pt x="508" y="167"/>
                    </a:cubicBezTo>
                    <a:cubicBezTo>
                      <a:pt x="509" y="165"/>
                      <a:pt x="509" y="161"/>
                      <a:pt x="509" y="158"/>
                    </a:cubicBezTo>
                    <a:cubicBezTo>
                      <a:pt x="509" y="157"/>
                      <a:pt x="509" y="155"/>
                      <a:pt x="509" y="154"/>
                    </a:cubicBezTo>
                    <a:cubicBezTo>
                      <a:pt x="504" y="129"/>
                      <a:pt x="504" y="129"/>
                      <a:pt x="504" y="129"/>
                    </a:cubicBezTo>
                    <a:cubicBezTo>
                      <a:pt x="503" y="127"/>
                      <a:pt x="502" y="125"/>
                      <a:pt x="501" y="123"/>
                    </a:cubicBezTo>
                    <a:cubicBezTo>
                      <a:pt x="499" y="121"/>
                      <a:pt x="497" y="120"/>
                      <a:pt x="495" y="120"/>
                    </a:cubicBezTo>
                    <a:cubicBezTo>
                      <a:pt x="485" y="118"/>
                      <a:pt x="485" y="118"/>
                      <a:pt x="485" y="118"/>
                    </a:cubicBezTo>
                    <a:cubicBezTo>
                      <a:pt x="484" y="118"/>
                      <a:pt x="483" y="117"/>
                      <a:pt x="482" y="116"/>
                    </a:cubicBezTo>
                    <a:cubicBezTo>
                      <a:pt x="481" y="115"/>
                      <a:pt x="480" y="114"/>
                      <a:pt x="479" y="112"/>
                    </a:cubicBezTo>
                    <a:cubicBezTo>
                      <a:pt x="474" y="96"/>
                      <a:pt x="474" y="96"/>
                      <a:pt x="474" y="96"/>
                    </a:cubicBezTo>
                    <a:cubicBezTo>
                      <a:pt x="474" y="96"/>
                      <a:pt x="474" y="95"/>
                      <a:pt x="474" y="94"/>
                    </a:cubicBezTo>
                    <a:cubicBezTo>
                      <a:pt x="474" y="92"/>
                      <a:pt x="475" y="91"/>
                      <a:pt x="476" y="90"/>
                    </a:cubicBezTo>
                    <a:cubicBezTo>
                      <a:pt x="495" y="79"/>
                      <a:pt x="495" y="79"/>
                      <a:pt x="495" y="79"/>
                    </a:cubicBezTo>
                    <a:cubicBezTo>
                      <a:pt x="496" y="79"/>
                      <a:pt x="496" y="79"/>
                      <a:pt x="496" y="79"/>
                    </a:cubicBezTo>
                    <a:cubicBezTo>
                      <a:pt x="498" y="78"/>
                      <a:pt x="499" y="79"/>
                      <a:pt x="500" y="81"/>
                    </a:cubicBezTo>
                    <a:cubicBezTo>
                      <a:pt x="533" y="131"/>
                      <a:pt x="533" y="131"/>
                      <a:pt x="533" y="131"/>
                    </a:cubicBezTo>
                    <a:cubicBezTo>
                      <a:pt x="534" y="133"/>
                      <a:pt x="536" y="134"/>
                      <a:pt x="538" y="134"/>
                    </a:cubicBezTo>
                    <a:cubicBezTo>
                      <a:pt x="539" y="134"/>
                      <a:pt x="540" y="133"/>
                      <a:pt x="541" y="133"/>
                    </a:cubicBezTo>
                    <a:cubicBezTo>
                      <a:pt x="541" y="132"/>
                      <a:pt x="542" y="131"/>
                      <a:pt x="543" y="130"/>
                    </a:cubicBezTo>
                    <a:cubicBezTo>
                      <a:pt x="544" y="129"/>
                      <a:pt x="544" y="127"/>
                      <a:pt x="544" y="125"/>
                    </a:cubicBezTo>
                    <a:cubicBezTo>
                      <a:pt x="544" y="122"/>
                      <a:pt x="543" y="120"/>
                      <a:pt x="542" y="118"/>
                    </a:cubicBezTo>
                    <a:cubicBezTo>
                      <a:pt x="522" y="84"/>
                      <a:pt x="522" y="84"/>
                      <a:pt x="522" y="84"/>
                    </a:cubicBezTo>
                    <a:cubicBezTo>
                      <a:pt x="522" y="84"/>
                      <a:pt x="522" y="83"/>
                      <a:pt x="522" y="82"/>
                    </a:cubicBezTo>
                    <a:cubicBezTo>
                      <a:pt x="522" y="81"/>
                      <a:pt x="522" y="80"/>
                      <a:pt x="523" y="80"/>
                    </a:cubicBezTo>
                    <a:cubicBezTo>
                      <a:pt x="526" y="78"/>
                      <a:pt x="526" y="78"/>
                      <a:pt x="526" y="78"/>
                    </a:cubicBezTo>
                    <a:cubicBezTo>
                      <a:pt x="528" y="78"/>
                      <a:pt x="530" y="76"/>
                      <a:pt x="529" y="73"/>
                    </a:cubicBezTo>
                    <a:cubicBezTo>
                      <a:pt x="529" y="72"/>
                      <a:pt x="529" y="70"/>
                      <a:pt x="527" y="69"/>
                    </a:cubicBezTo>
                    <a:cubicBezTo>
                      <a:pt x="514" y="55"/>
                      <a:pt x="514" y="55"/>
                      <a:pt x="514" y="55"/>
                    </a:cubicBezTo>
                    <a:cubicBezTo>
                      <a:pt x="513" y="54"/>
                      <a:pt x="511" y="53"/>
                      <a:pt x="509" y="52"/>
                    </a:cubicBezTo>
                    <a:cubicBezTo>
                      <a:pt x="508" y="51"/>
                      <a:pt x="506" y="50"/>
                      <a:pt x="504" y="49"/>
                    </a:cubicBezTo>
                    <a:cubicBezTo>
                      <a:pt x="393" y="22"/>
                      <a:pt x="393" y="22"/>
                      <a:pt x="393" y="22"/>
                    </a:cubicBezTo>
                    <a:cubicBezTo>
                      <a:pt x="392" y="22"/>
                      <a:pt x="391" y="21"/>
                      <a:pt x="390" y="21"/>
                    </a:cubicBezTo>
                    <a:cubicBezTo>
                      <a:pt x="389" y="21"/>
                      <a:pt x="387" y="22"/>
                      <a:pt x="386" y="22"/>
                    </a:cubicBezTo>
                    <a:cubicBezTo>
                      <a:pt x="385" y="23"/>
                      <a:pt x="383" y="24"/>
                      <a:pt x="383" y="25"/>
                    </a:cubicBezTo>
                    <a:cubicBezTo>
                      <a:pt x="382" y="26"/>
                      <a:pt x="381" y="26"/>
                      <a:pt x="379" y="26"/>
                    </a:cubicBezTo>
                    <a:cubicBezTo>
                      <a:pt x="378" y="26"/>
                      <a:pt x="378" y="26"/>
                      <a:pt x="377" y="26"/>
                    </a:cubicBezTo>
                    <a:cubicBezTo>
                      <a:pt x="299" y="0"/>
                      <a:pt x="299" y="0"/>
                      <a:pt x="299" y="0"/>
                    </a:cubicBezTo>
                    <a:cubicBezTo>
                      <a:pt x="298" y="0"/>
                      <a:pt x="297" y="0"/>
                      <a:pt x="296" y="0"/>
                    </a:cubicBezTo>
                    <a:cubicBezTo>
                      <a:pt x="295" y="0"/>
                      <a:pt x="294" y="0"/>
                      <a:pt x="293" y="1"/>
                    </a:cubicBezTo>
                    <a:cubicBezTo>
                      <a:pt x="292" y="2"/>
                      <a:pt x="291" y="4"/>
                      <a:pt x="291" y="5"/>
                    </a:cubicBezTo>
                    <a:cubicBezTo>
                      <a:pt x="291" y="6"/>
                      <a:pt x="291" y="8"/>
                      <a:pt x="290" y="10"/>
                    </a:cubicBezTo>
                    <a:cubicBezTo>
                      <a:pt x="290" y="11"/>
                      <a:pt x="289" y="13"/>
                      <a:pt x="288" y="15"/>
                    </a:cubicBezTo>
                    <a:cubicBezTo>
                      <a:pt x="282" y="28"/>
                      <a:pt x="282" y="28"/>
                      <a:pt x="282" y="28"/>
                    </a:cubicBezTo>
                    <a:cubicBezTo>
                      <a:pt x="281" y="31"/>
                      <a:pt x="277" y="34"/>
                      <a:pt x="275" y="36"/>
                    </a:cubicBezTo>
                    <a:cubicBezTo>
                      <a:pt x="265" y="42"/>
                      <a:pt x="265" y="42"/>
                      <a:pt x="265" y="42"/>
                    </a:cubicBezTo>
                    <a:cubicBezTo>
                      <a:pt x="264" y="43"/>
                      <a:pt x="262" y="44"/>
                      <a:pt x="260" y="44"/>
                    </a:cubicBezTo>
                    <a:cubicBezTo>
                      <a:pt x="259" y="45"/>
                      <a:pt x="257" y="45"/>
                      <a:pt x="256" y="45"/>
                    </a:cubicBezTo>
                    <a:cubicBezTo>
                      <a:pt x="221" y="45"/>
                      <a:pt x="221" y="45"/>
                      <a:pt x="221" y="45"/>
                    </a:cubicBezTo>
                    <a:cubicBezTo>
                      <a:pt x="219" y="45"/>
                      <a:pt x="217" y="46"/>
                      <a:pt x="215" y="47"/>
                    </a:cubicBezTo>
                    <a:cubicBezTo>
                      <a:pt x="214" y="48"/>
                      <a:pt x="212" y="50"/>
                      <a:pt x="212" y="52"/>
                    </a:cubicBezTo>
                    <a:cubicBezTo>
                      <a:pt x="211" y="53"/>
                      <a:pt x="210" y="54"/>
                      <a:pt x="209" y="54"/>
                    </a:cubicBezTo>
                    <a:cubicBezTo>
                      <a:pt x="209" y="54"/>
                      <a:pt x="209" y="54"/>
                      <a:pt x="208" y="54"/>
                    </a:cubicBezTo>
                    <a:cubicBezTo>
                      <a:pt x="199" y="48"/>
                      <a:pt x="199" y="48"/>
                      <a:pt x="199" y="48"/>
                    </a:cubicBezTo>
                    <a:cubicBezTo>
                      <a:pt x="198" y="48"/>
                      <a:pt x="198" y="47"/>
                      <a:pt x="198" y="47"/>
                    </a:cubicBezTo>
                    <a:cubicBezTo>
                      <a:pt x="198" y="47"/>
                      <a:pt x="198" y="47"/>
                      <a:pt x="198" y="47"/>
                    </a:cubicBezTo>
                    <a:cubicBezTo>
                      <a:pt x="197" y="48"/>
                      <a:pt x="197" y="48"/>
                      <a:pt x="197" y="48"/>
                    </a:cubicBezTo>
                    <a:cubicBezTo>
                      <a:pt x="198" y="48"/>
                      <a:pt x="198" y="48"/>
                      <a:pt x="198" y="48"/>
                    </a:cubicBezTo>
                    <a:cubicBezTo>
                      <a:pt x="198" y="47"/>
                      <a:pt x="198" y="47"/>
                      <a:pt x="198" y="47"/>
                    </a:cubicBezTo>
                    <a:cubicBezTo>
                      <a:pt x="197" y="48"/>
                      <a:pt x="197" y="48"/>
                      <a:pt x="197" y="48"/>
                    </a:cubicBezTo>
                    <a:cubicBezTo>
                      <a:pt x="198" y="48"/>
                      <a:pt x="198" y="48"/>
                      <a:pt x="198" y="48"/>
                    </a:cubicBezTo>
                    <a:cubicBezTo>
                      <a:pt x="197" y="48"/>
                      <a:pt x="197" y="48"/>
                      <a:pt x="197" y="48"/>
                    </a:cubicBezTo>
                    <a:cubicBezTo>
                      <a:pt x="198" y="49"/>
                      <a:pt x="198" y="49"/>
                      <a:pt x="198" y="49"/>
                    </a:cubicBezTo>
                    <a:cubicBezTo>
                      <a:pt x="198" y="48"/>
                      <a:pt x="198" y="48"/>
                      <a:pt x="198" y="48"/>
                    </a:cubicBezTo>
                    <a:cubicBezTo>
                      <a:pt x="197" y="48"/>
                      <a:pt x="197" y="48"/>
                      <a:pt x="197" y="48"/>
                    </a:cubicBezTo>
                    <a:cubicBezTo>
                      <a:pt x="198" y="49"/>
                      <a:pt x="198" y="49"/>
                      <a:pt x="198" y="49"/>
                    </a:cubicBezTo>
                    <a:cubicBezTo>
                      <a:pt x="197" y="48"/>
                      <a:pt x="197" y="48"/>
                      <a:pt x="197" y="48"/>
                    </a:cubicBezTo>
                    <a:cubicBezTo>
                      <a:pt x="197" y="49"/>
                      <a:pt x="197" y="49"/>
                      <a:pt x="197" y="49"/>
                    </a:cubicBezTo>
                    <a:cubicBezTo>
                      <a:pt x="198" y="49"/>
                      <a:pt x="198" y="49"/>
                      <a:pt x="198" y="49"/>
                    </a:cubicBezTo>
                    <a:cubicBezTo>
                      <a:pt x="197" y="48"/>
                      <a:pt x="197" y="48"/>
                      <a:pt x="197" y="48"/>
                    </a:cubicBezTo>
                    <a:cubicBezTo>
                      <a:pt x="197" y="49"/>
                      <a:pt x="197" y="49"/>
                      <a:pt x="197" y="49"/>
                    </a:cubicBezTo>
                    <a:cubicBezTo>
                      <a:pt x="197" y="49"/>
                      <a:pt x="197" y="49"/>
                      <a:pt x="197" y="49"/>
                    </a:cubicBezTo>
                    <a:cubicBezTo>
                      <a:pt x="197" y="50"/>
                      <a:pt x="197" y="50"/>
                      <a:pt x="197" y="50"/>
                    </a:cubicBezTo>
                    <a:cubicBezTo>
                      <a:pt x="197" y="49"/>
                      <a:pt x="197" y="49"/>
                      <a:pt x="197" y="49"/>
                    </a:cubicBezTo>
                    <a:cubicBezTo>
                      <a:pt x="197" y="49"/>
                      <a:pt x="197" y="49"/>
                      <a:pt x="197" y="49"/>
                    </a:cubicBezTo>
                    <a:cubicBezTo>
                      <a:pt x="197" y="50"/>
                      <a:pt x="197" y="50"/>
                      <a:pt x="197" y="50"/>
                    </a:cubicBezTo>
                    <a:cubicBezTo>
                      <a:pt x="197" y="50"/>
                      <a:pt x="197" y="50"/>
                      <a:pt x="197" y="50"/>
                    </a:cubicBezTo>
                    <a:cubicBezTo>
                      <a:pt x="198" y="50"/>
                      <a:pt x="198" y="50"/>
                      <a:pt x="198" y="50"/>
                    </a:cubicBezTo>
                    <a:cubicBezTo>
                      <a:pt x="198" y="50"/>
                      <a:pt x="198" y="50"/>
                      <a:pt x="198" y="50"/>
                    </a:cubicBezTo>
                    <a:cubicBezTo>
                      <a:pt x="201" y="50"/>
                      <a:pt x="201" y="50"/>
                      <a:pt x="201" y="50"/>
                    </a:cubicBezTo>
                    <a:cubicBezTo>
                      <a:pt x="201" y="50"/>
                      <a:pt x="201" y="50"/>
                      <a:pt x="201" y="50"/>
                    </a:cubicBezTo>
                    <a:cubicBezTo>
                      <a:pt x="203" y="50"/>
                      <a:pt x="205" y="49"/>
                      <a:pt x="206" y="49"/>
                    </a:cubicBezTo>
                    <a:cubicBezTo>
                      <a:pt x="208" y="48"/>
                      <a:pt x="209" y="47"/>
                      <a:pt x="210" y="46"/>
                    </a:cubicBezTo>
                    <a:cubicBezTo>
                      <a:pt x="210" y="45"/>
                      <a:pt x="211" y="44"/>
                      <a:pt x="211" y="43"/>
                    </a:cubicBezTo>
                    <a:cubicBezTo>
                      <a:pt x="211" y="42"/>
                      <a:pt x="210" y="41"/>
                      <a:pt x="209" y="40"/>
                    </a:cubicBezTo>
                    <a:cubicBezTo>
                      <a:pt x="208" y="39"/>
                      <a:pt x="207" y="38"/>
                      <a:pt x="206" y="38"/>
                    </a:cubicBezTo>
                    <a:cubicBezTo>
                      <a:pt x="197" y="35"/>
                      <a:pt x="197" y="35"/>
                      <a:pt x="197" y="35"/>
                    </a:cubicBezTo>
                    <a:cubicBezTo>
                      <a:pt x="195" y="35"/>
                      <a:pt x="190" y="33"/>
                      <a:pt x="188" y="31"/>
                    </a:cubicBezTo>
                    <a:cubicBezTo>
                      <a:pt x="183" y="28"/>
                      <a:pt x="183" y="28"/>
                      <a:pt x="183" y="28"/>
                    </a:cubicBezTo>
                    <a:cubicBezTo>
                      <a:pt x="181" y="27"/>
                      <a:pt x="180" y="26"/>
                      <a:pt x="178" y="26"/>
                    </a:cubicBezTo>
                    <a:cubicBezTo>
                      <a:pt x="176" y="26"/>
                      <a:pt x="173" y="27"/>
                      <a:pt x="171" y="29"/>
                    </a:cubicBezTo>
                    <a:cubicBezTo>
                      <a:pt x="136" y="64"/>
                      <a:pt x="136" y="64"/>
                      <a:pt x="136" y="64"/>
                    </a:cubicBezTo>
                    <a:cubicBezTo>
                      <a:pt x="133" y="66"/>
                      <a:pt x="131" y="71"/>
                      <a:pt x="130" y="75"/>
                    </a:cubicBezTo>
                    <a:cubicBezTo>
                      <a:pt x="130" y="76"/>
                      <a:pt x="130" y="76"/>
                      <a:pt x="130" y="76"/>
                    </a:cubicBezTo>
                    <a:cubicBezTo>
                      <a:pt x="130" y="76"/>
                      <a:pt x="130" y="77"/>
                      <a:pt x="130" y="78"/>
                    </a:cubicBezTo>
                    <a:cubicBezTo>
                      <a:pt x="130" y="79"/>
                      <a:pt x="130" y="81"/>
                      <a:pt x="131" y="82"/>
                    </a:cubicBezTo>
                    <a:cubicBezTo>
                      <a:pt x="132" y="83"/>
                      <a:pt x="133" y="84"/>
                      <a:pt x="135" y="84"/>
                    </a:cubicBezTo>
                    <a:cubicBezTo>
                      <a:pt x="136" y="84"/>
                      <a:pt x="136" y="84"/>
                      <a:pt x="136" y="84"/>
                    </a:cubicBezTo>
                    <a:cubicBezTo>
                      <a:pt x="136" y="84"/>
                      <a:pt x="136" y="84"/>
                      <a:pt x="136" y="84"/>
                    </a:cubicBezTo>
                    <a:cubicBezTo>
                      <a:pt x="136" y="84"/>
                      <a:pt x="136" y="84"/>
                      <a:pt x="136" y="84"/>
                    </a:cubicBezTo>
                    <a:cubicBezTo>
                      <a:pt x="136" y="84"/>
                      <a:pt x="136" y="84"/>
                      <a:pt x="136" y="84"/>
                    </a:cubicBezTo>
                    <a:cubicBezTo>
                      <a:pt x="137" y="84"/>
                      <a:pt x="138" y="84"/>
                      <a:pt x="138" y="85"/>
                    </a:cubicBezTo>
                    <a:cubicBezTo>
                      <a:pt x="139" y="86"/>
                      <a:pt x="140" y="87"/>
                      <a:pt x="140" y="88"/>
                    </a:cubicBezTo>
                    <a:cubicBezTo>
                      <a:pt x="141" y="91"/>
                      <a:pt x="141" y="91"/>
                      <a:pt x="141" y="91"/>
                    </a:cubicBezTo>
                    <a:cubicBezTo>
                      <a:pt x="142" y="92"/>
                      <a:pt x="143" y="93"/>
                      <a:pt x="143" y="94"/>
                    </a:cubicBezTo>
                    <a:cubicBezTo>
                      <a:pt x="144" y="95"/>
                      <a:pt x="145" y="95"/>
                      <a:pt x="147" y="95"/>
                    </a:cubicBezTo>
                    <a:cubicBezTo>
                      <a:pt x="148" y="95"/>
                      <a:pt x="150" y="94"/>
                      <a:pt x="151" y="93"/>
                    </a:cubicBezTo>
                    <a:cubicBezTo>
                      <a:pt x="156" y="86"/>
                      <a:pt x="156" y="86"/>
                      <a:pt x="156" y="86"/>
                    </a:cubicBezTo>
                    <a:cubicBezTo>
                      <a:pt x="158" y="83"/>
                      <a:pt x="160" y="78"/>
                      <a:pt x="160" y="74"/>
                    </a:cubicBezTo>
                    <a:cubicBezTo>
                      <a:pt x="161" y="71"/>
                      <a:pt x="163" y="66"/>
                      <a:pt x="164" y="64"/>
                    </a:cubicBezTo>
                    <a:cubicBezTo>
                      <a:pt x="167" y="60"/>
                      <a:pt x="167" y="60"/>
                      <a:pt x="167" y="60"/>
                    </a:cubicBezTo>
                    <a:cubicBezTo>
                      <a:pt x="167" y="59"/>
                      <a:pt x="168" y="59"/>
                      <a:pt x="169" y="58"/>
                    </a:cubicBezTo>
                    <a:cubicBezTo>
                      <a:pt x="170" y="58"/>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8"/>
                      <a:pt x="170" y="59"/>
                      <a:pt x="169" y="60"/>
                    </a:cubicBezTo>
                    <a:cubicBezTo>
                      <a:pt x="168" y="62"/>
                      <a:pt x="167" y="65"/>
                      <a:pt x="167" y="67"/>
                    </a:cubicBezTo>
                    <a:cubicBezTo>
                      <a:pt x="167" y="69"/>
                      <a:pt x="168" y="70"/>
                      <a:pt x="168" y="71"/>
                    </a:cubicBezTo>
                    <a:cubicBezTo>
                      <a:pt x="169" y="74"/>
                      <a:pt x="172" y="75"/>
                      <a:pt x="175" y="75"/>
                    </a:cubicBezTo>
                    <a:cubicBezTo>
                      <a:pt x="176" y="75"/>
                      <a:pt x="177" y="75"/>
                      <a:pt x="178" y="75"/>
                    </a:cubicBezTo>
                    <a:cubicBezTo>
                      <a:pt x="179" y="75"/>
                      <a:pt x="179" y="75"/>
                      <a:pt x="179" y="75"/>
                    </a:cubicBezTo>
                    <a:cubicBezTo>
                      <a:pt x="180" y="74"/>
                      <a:pt x="180" y="74"/>
                      <a:pt x="181"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5"/>
                      <a:pt x="181" y="76"/>
                    </a:cubicBezTo>
                    <a:cubicBezTo>
                      <a:pt x="181" y="76"/>
                      <a:pt x="180" y="77"/>
                      <a:pt x="179" y="78"/>
                    </a:cubicBezTo>
                    <a:cubicBezTo>
                      <a:pt x="176" y="80"/>
                      <a:pt x="176" y="80"/>
                      <a:pt x="176" y="80"/>
                    </a:cubicBezTo>
                    <a:cubicBezTo>
                      <a:pt x="173" y="82"/>
                      <a:pt x="170" y="85"/>
                      <a:pt x="167" y="88"/>
                    </a:cubicBezTo>
                    <a:cubicBezTo>
                      <a:pt x="152" y="104"/>
                      <a:pt x="152" y="104"/>
                      <a:pt x="152" y="104"/>
                    </a:cubicBezTo>
                    <a:cubicBezTo>
                      <a:pt x="150" y="105"/>
                      <a:pt x="148" y="106"/>
                      <a:pt x="146" y="106"/>
                    </a:cubicBezTo>
                    <a:cubicBezTo>
                      <a:pt x="145" y="106"/>
                      <a:pt x="145" y="106"/>
                      <a:pt x="145" y="106"/>
                    </a:cubicBezTo>
                    <a:cubicBezTo>
                      <a:pt x="144" y="108"/>
                      <a:pt x="144" y="108"/>
                      <a:pt x="144" y="108"/>
                    </a:cubicBezTo>
                    <a:cubicBezTo>
                      <a:pt x="145" y="106"/>
                      <a:pt x="145" y="106"/>
                      <a:pt x="145" y="106"/>
                    </a:cubicBezTo>
                    <a:cubicBezTo>
                      <a:pt x="145" y="106"/>
                      <a:pt x="145" y="106"/>
                      <a:pt x="145" y="106"/>
                    </a:cubicBezTo>
                    <a:cubicBezTo>
                      <a:pt x="145" y="106"/>
                      <a:pt x="145" y="106"/>
                      <a:pt x="145" y="106"/>
                    </a:cubicBezTo>
                    <a:cubicBezTo>
                      <a:pt x="145" y="106"/>
                      <a:pt x="145" y="106"/>
                      <a:pt x="145" y="106"/>
                    </a:cubicBezTo>
                    <a:cubicBezTo>
                      <a:pt x="144" y="106"/>
                      <a:pt x="143" y="105"/>
                      <a:pt x="142" y="104"/>
                    </a:cubicBezTo>
                    <a:cubicBezTo>
                      <a:pt x="141" y="103"/>
                      <a:pt x="140" y="102"/>
                      <a:pt x="140" y="100"/>
                    </a:cubicBezTo>
                    <a:cubicBezTo>
                      <a:pt x="139" y="96"/>
                      <a:pt x="139" y="96"/>
                      <a:pt x="139" y="96"/>
                    </a:cubicBezTo>
                    <a:cubicBezTo>
                      <a:pt x="139" y="95"/>
                      <a:pt x="138" y="94"/>
                      <a:pt x="138" y="94"/>
                    </a:cubicBezTo>
                    <a:cubicBezTo>
                      <a:pt x="138" y="93"/>
                      <a:pt x="137" y="93"/>
                      <a:pt x="137" y="93"/>
                    </a:cubicBezTo>
                    <a:cubicBezTo>
                      <a:pt x="136" y="92"/>
                      <a:pt x="136" y="92"/>
                      <a:pt x="135" y="92"/>
                    </a:cubicBezTo>
                    <a:cubicBezTo>
                      <a:pt x="134" y="92"/>
                      <a:pt x="133" y="93"/>
                      <a:pt x="132" y="93"/>
                    </a:cubicBezTo>
                    <a:cubicBezTo>
                      <a:pt x="132" y="94"/>
                      <a:pt x="131" y="95"/>
                      <a:pt x="131" y="96"/>
                    </a:cubicBezTo>
                    <a:cubicBezTo>
                      <a:pt x="129" y="101"/>
                      <a:pt x="129" y="101"/>
                      <a:pt x="129" y="101"/>
                    </a:cubicBezTo>
                    <a:cubicBezTo>
                      <a:pt x="128" y="103"/>
                      <a:pt x="127" y="104"/>
                      <a:pt x="126" y="105"/>
                    </a:cubicBezTo>
                    <a:cubicBezTo>
                      <a:pt x="126" y="105"/>
                      <a:pt x="126" y="105"/>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4" y="106"/>
                      <a:pt x="124" y="106"/>
                      <a:pt x="123" y="106"/>
                    </a:cubicBezTo>
                    <a:cubicBezTo>
                      <a:pt x="121" y="107"/>
                      <a:pt x="119" y="109"/>
                      <a:pt x="117" y="111"/>
                    </a:cubicBezTo>
                    <a:cubicBezTo>
                      <a:pt x="114" y="115"/>
                      <a:pt x="114" y="115"/>
                      <a:pt x="114" y="115"/>
                    </a:cubicBezTo>
                    <a:cubicBezTo>
                      <a:pt x="113" y="117"/>
                      <a:pt x="109" y="121"/>
                      <a:pt x="107" y="122"/>
                    </a:cubicBezTo>
                    <a:cubicBezTo>
                      <a:pt x="89" y="133"/>
                      <a:pt x="89" y="133"/>
                      <a:pt x="89" y="133"/>
                    </a:cubicBezTo>
                    <a:cubicBezTo>
                      <a:pt x="86" y="134"/>
                      <a:pt x="85" y="136"/>
                      <a:pt x="85" y="138"/>
                    </a:cubicBezTo>
                    <a:cubicBezTo>
                      <a:pt x="85" y="140"/>
                      <a:pt x="85" y="141"/>
                      <a:pt x="86" y="142"/>
                    </a:cubicBezTo>
                    <a:cubicBezTo>
                      <a:pt x="87" y="143"/>
                      <a:pt x="87" y="145"/>
                      <a:pt x="87" y="147"/>
                    </a:cubicBezTo>
                    <a:cubicBezTo>
                      <a:pt x="87" y="148"/>
                      <a:pt x="87" y="149"/>
                      <a:pt x="87" y="150"/>
                    </a:cubicBezTo>
                    <a:cubicBezTo>
                      <a:pt x="86" y="152"/>
                      <a:pt x="86" y="152"/>
                      <a:pt x="86" y="152"/>
                    </a:cubicBezTo>
                    <a:cubicBezTo>
                      <a:pt x="86" y="153"/>
                      <a:pt x="85" y="154"/>
                      <a:pt x="84" y="155"/>
                    </a:cubicBezTo>
                    <a:cubicBezTo>
                      <a:pt x="83" y="156"/>
                      <a:pt x="82" y="157"/>
                      <a:pt x="81" y="157"/>
                    </a:cubicBezTo>
                    <a:cubicBezTo>
                      <a:pt x="68" y="160"/>
                      <a:pt x="68" y="160"/>
                      <a:pt x="68" y="160"/>
                    </a:cubicBezTo>
                    <a:cubicBezTo>
                      <a:pt x="66" y="160"/>
                      <a:pt x="65" y="162"/>
                      <a:pt x="63" y="163"/>
                    </a:cubicBezTo>
                    <a:cubicBezTo>
                      <a:pt x="62" y="165"/>
                      <a:pt x="61" y="167"/>
                      <a:pt x="60" y="169"/>
                    </a:cubicBezTo>
                    <a:cubicBezTo>
                      <a:pt x="56" y="188"/>
                      <a:pt x="56" y="188"/>
                      <a:pt x="56" y="188"/>
                    </a:cubicBezTo>
                    <a:cubicBezTo>
                      <a:pt x="56" y="189"/>
                      <a:pt x="56" y="189"/>
                      <a:pt x="56" y="190"/>
                    </a:cubicBezTo>
                    <a:cubicBezTo>
                      <a:pt x="56" y="192"/>
                      <a:pt x="56" y="193"/>
                      <a:pt x="57" y="195"/>
                    </a:cubicBezTo>
                    <a:cubicBezTo>
                      <a:pt x="58" y="196"/>
                      <a:pt x="60" y="197"/>
                      <a:pt x="61" y="197"/>
                    </a:cubicBezTo>
                    <a:cubicBezTo>
                      <a:pt x="62" y="197"/>
                      <a:pt x="62" y="197"/>
                      <a:pt x="62" y="197"/>
                    </a:cubicBezTo>
                    <a:cubicBezTo>
                      <a:pt x="79" y="196"/>
                      <a:pt x="79" y="196"/>
                      <a:pt x="79" y="196"/>
                    </a:cubicBezTo>
                    <a:cubicBezTo>
                      <a:pt x="81" y="195"/>
                      <a:pt x="83" y="195"/>
                      <a:pt x="85" y="194"/>
                    </a:cubicBezTo>
                    <a:cubicBezTo>
                      <a:pt x="87" y="193"/>
                      <a:pt x="88" y="191"/>
                      <a:pt x="90" y="189"/>
                    </a:cubicBezTo>
                    <a:cubicBezTo>
                      <a:pt x="99" y="176"/>
                      <a:pt x="99" y="176"/>
                      <a:pt x="99" y="176"/>
                    </a:cubicBezTo>
                    <a:cubicBezTo>
                      <a:pt x="101" y="173"/>
                      <a:pt x="105" y="170"/>
                      <a:pt x="107" y="169"/>
                    </a:cubicBezTo>
                    <a:cubicBezTo>
                      <a:pt x="120" y="163"/>
                      <a:pt x="120" y="163"/>
                      <a:pt x="120" y="163"/>
                    </a:cubicBezTo>
                    <a:cubicBezTo>
                      <a:pt x="120" y="162"/>
                      <a:pt x="121" y="162"/>
                      <a:pt x="121" y="162"/>
                    </a:cubicBezTo>
                    <a:cubicBezTo>
                      <a:pt x="122" y="162"/>
                      <a:pt x="124" y="163"/>
                      <a:pt x="125" y="165"/>
                    </a:cubicBezTo>
                    <a:cubicBezTo>
                      <a:pt x="134" y="185"/>
                      <a:pt x="134" y="185"/>
                      <a:pt x="134" y="185"/>
                    </a:cubicBezTo>
                    <a:cubicBezTo>
                      <a:pt x="134" y="186"/>
                      <a:pt x="135" y="187"/>
                      <a:pt x="136" y="188"/>
                    </a:cubicBezTo>
                    <a:cubicBezTo>
                      <a:pt x="137" y="188"/>
                      <a:pt x="138" y="189"/>
                      <a:pt x="139" y="189"/>
                    </a:cubicBezTo>
                    <a:cubicBezTo>
                      <a:pt x="141" y="189"/>
                      <a:pt x="143" y="188"/>
                      <a:pt x="144" y="186"/>
                    </a:cubicBezTo>
                    <a:cubicBezTo>
                      <a:pt x="144" y="185"/>
                      <a:pt x="144" y="185"/>
                      <a:pt x="144" y="185"/>
                    </a:cubicBezTo>
                    <a:cubicBezTo>
                      <a:pt x="144" y="185"/>
                      <a:pt x="144" y="185"/>
                      <a:pt x="144" y="185"/>
                    </a:cubicBezTo>
                    <a:cubicBezTo>
                      <a:pt x="144" y="185"/>
                      <a:pt x="144" y="185"/>
                      <a:pt x="144" y="185"/>
                    </a:cubicBezTo>
                    <a:cubicBezTo>
                      <a:pt x="145" y="183"/>
                      <a:pt x="146" y="181"/>
                      <a:pt x="146" y="179"/>
                    </a:cubicBezTo>
                    <a:cubicBezTo>
                      <a:pt x="146" y="176"/>
                      <a:pt x="146" y="174"/>
                      <a:pt x="144" y="172"/>
                    </a:cubicBezTo>
                    <a:cubicBezTo>
                      <a:pt x="140" y="164"/>
                      <a:pt x="140" y="164"/>
                      <a:pt x="140" y="164"/>
                    </a:cubicBezTo>
                    <a:cubicBezTo>
                      <a:pt x="139" y="163"/>
                      <a:pt x="138" y="160"/>
                      <a:pt x="138" y="159"/>
                    </a:cubicBezTo>
                    <a:cubicBezTo>
                      <a:pt x="138" y="158"/>
                      <a:pt x="138" y="157"/>
                      <a:pt x="139" y="157"/>
                    </a:cubicBezTo>
                    <a:cubicBezTo>
                      <a:pt x="139" y="157"/>
                      <a:pt x="139" y="157"/>
                      <a:pt x="139" y="157"/>
                    </a:cubicBezTo>
                    <a:cubicBezTo>
                      <a:pt x="139" y="157"/>
                      <a:pt x="139" y="157"/>
                      <a:pt x="139" y="157"/>
                    </a:cubicBezTo>
                    <a:cubicBezTo>
                      <a:pt x="138" y="156"/>
                      <a:pt x="138" y="156"/>
                      <a:pt x="138" y="156"/>
                    </a:cubicBezTo>
                    <a:cubicBezTo>
                      <a:pt x="138" y="157"/>
                      <a:pt x="138" y="157"/>
                      <a:pt x="138" y="157"/>
                    </a:cubicBezTo>
                    <a:cubicBezTo>
                      <a:pt x="139" y="157"/>
                      <a:pt x="139" y="157"/>
                      <a:pt x="139" y="157"/>
                    </a:cubicBezTo>
                    <a:cubicBezTo>
                      <a:pt x="138" y="156"/>
                      <a:pt x="138" y="156"/>
                      <a:pt x="138" y="156"/>
                    </a:cubicBezTo>
                    <a:cubicBezTo>
                      <a:pt x="138" y="157"/>
                      <a:pt x="138" y="157"/>
                      <a:pt x="138" y="157"/>
                    </a:cubicBezTo>
                    <a:cubicBezTo>
                      <a:pt x="138" y="157"/>
                      <a:pt x="138" y="157"/>
                      <a:pt x="138" y="157"/>
                    </a:cubicBezTo>
                    <a:cubicBezTo>
                      <a:pt x="138" y="157"/>
                      <a:pt x="138" y="157"/>
                      <a:pt x="138" y="157"/>
                    </a:cubicBezTo>
                    <a:cubicBezTo>
                      <a:pt x="138" y="157"/>
                      <a:pt x="138" y="157"/>
                      <a:pt x="138" y="157"/>
                    </a:cubicBezTo>
                    <a:cubicBezTo>
                      <a:pt x="138" y="157"/>
                      <a:pt x="138" y="157"/>
                      <a:pt x="138" y="157"/>
                    </a:cubicBezTo>
                    <a:cubicBezTo>
                      <a:pt x="138" y="157"/>
                      <a:pt x="138" y="157"/>
                      <a:pt x="138" y="157"/>
                    </a:cubicBezTo>
                    <a:cubicBezTo>
                      <a:pt x="139" y="157"/>
                      <a:pt x="139" y="157"/>
                      <a:pt x="139" y="157"/>
                    </a:cubicBezTo>
                    <a:cubicBezTo>
                      <a:pt x="139" y="157"/>
                      <a:pt x="139" y="158"/>
                      <a:pt x="140" y="158"/>
                    </a:cubicBezTo>
                    <a:cubicBezTo>
                      <a:pt x="157" y="187"/>
                      <a:pt x="157" y="187"/>
                      <a:pt x="157" y="187"/>
                    </a:cubicBezTo>
                    <a:cubicBezTo>
                      <a:pt x="159" y="189"/>
                      <a:pt x="160" y="191"/>
                      <a:pt x="163" y="191"/>
                    </a:cubicBezTo>
                    <a:cubicBezTo>
                      <a:pt x="165" y="191"/>
                      <a:pt x="166" y="189"/>
                      <a:pt x="168" y="187"/>
                    </a:cubicBezTo>
                    <a:cubicBezTo>
                      <a:pt x="171" y="182"/>
                      <a:pt x="171" y="182"/>
                      <a:pt x="171" y="182"/>
                    </a:cubicBezTo>
                    <a:cubicBezTo>
                      <a:pt x="171" y="181"/>
                      <a:pt x="171" y="181"/>
                      <a:pt x="171" y="181"/>
                    </a:cubicBezTo>
                    <a:cubicBezTo>
                      <a:pt x="172" y="181"/>
                      <a:pt x="172" y="181"/>
                      <a:pt x="172" y="181"/>
                    </a:cubicBezTo>
                    <a:cubicBezTo>
                      <a:pt x="171" y="181"/>
                      <a:pt x="171" y="181"/>
                      <a:pt x="171" y="181"/>
                    </a:cubicBezTo>
                    <a:cubicBezTo>
                      <a:pt x="171" y="181"/>
                      <a:pt x="171" y="181"/>
                      <a:pt x="171" y="181"/>
                    </a:cubicBezTo>
                    <a:cubicBezTo>
                      <a:pt x="172" y="181"/>
                      <a:pt x="172" y="181"/>
                      <a:pt x="172"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2" y="182"/>
                      <a:pt x="172" y="183"/>
                    </a:cubicBezTo>
                    <a:cubicBezTo>
                      <a:pt x="173" y="187"/>
                      <a:pt x="173" y="187"/>
                      <a:pt x="173" y="187"/>
                    </a:cubicBezTo>
                    <a:cubicBezTo>
                      <a:pt x="174" y="189"/>
                      <a:pt x="175" y="191"/>
                      <a:pt x="176" y="193"/>
                    </a:cubicBezTo>
                    <a:cubicBezTo>
                      <a:pt x="178" y="195"/>
                      <a:pt x="179" y="196"/>
                      <a:pt x="181" y="197"/>
                    </a:cubicBezTo>
                    <a:cubicBezTo>
                      <a:pt x="194" y="200"/>
                      <a:pt x="194" y="200"/>
                      <a:pt x="194" y="200"/>
                    </a:cubicBezTo>
                    <a:cubicBezTo>
                      <a:pt x="195" y="200"/>
                      <a:pt x="196" y="201"/>
                      <a:pt x="197" y="202"/>
                    </a:cubicBezTo>
                    <a:cubicBezTo>
                      <a:pt x="197" y="203"/>
                      <a:pt x="198" y="205"/>
                      <a:pt x="198" y="206"/>
                    </a:cubicBezTo>
                    <a:cubicBezTo>
                      <a:pt x="198" y="229"/>
                      <a:pt x="198" y="229"/>
                      <a:pt x="198" y="229"/>
                    </a:cubicBezTo>
                    <a:cubicBezTo>
                      <a:pt x="198" y="230"/>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5" y="229"/>
                      <a:pt x="195" y="229"/>
                      <a:pt x="195" y="229"/>
                    </a:cubicBezTo>
                    <a:cubicBezTo>
                      <a:pt x="193" y="228"/>
                      <a:pt x="191" y="227"/>
                      <a:pt x="188" y="227"/>
                    </a:cubicBezTo>
                    <a:cubicBezTo>
                      <a:pt x="187" y="227"/>
                      <a:pt x="185" y="228"/>
                      <a:pt x="183" y="229"/>
                    </a:cubicBezTo>
                    <a:cubicBezTo>
                      <a:pt x="182" y="230"/>
                      <a:pt x="182" y="230"/>
                      <a:pt x="182" y="230"/>
                    </a:cubicBezTo>
                    <a:cubicBezTo>
                      <a:pt x="181" y="230"/>
                      <a:pt x="180" y="230"/>
                      <a:pt x="179" y="230"/>
                    </a:cubicBezTo>
                    <a:cubicBezTo>
                      <a:pt x="177" y="230"/>
                      <a:pt x="176" y="230"/>
                      <a:pt x="175" y="229"/>
                    </a:cubicBezTo>
                    <a:cubicBezTo>
                      <a:pt x="168" y="225"/>
                      <a:pt x="168" y="225"/>
                      <a:pt x="168" y="225"/>
                    </a:cubicBezTo>
                    <a:cubicBezTo>
                      <a:pt x="167" y="223"/>
                      <a:pt x="165" y="223"/>
                      <a:pt x="163" y="223"/>
                    </a:cubicBezTo>
                    <a:cubicBezTo>
                      <a:pt x="161" y="223"/>
                      <a:pt x="159" y="224"/>
                      <a:pt x="157" y="225"/>
                    </a:cubicBezTo>
                    <a:cubicBezTo>
                      <a:pt x="154" y="227"/>
                      <a:pt x="154" y="227"/>
                      <a:pt x="154" y="227"/>
                    </a:cubicBezTo>
                    <a:cubicBezTo>
                      <a:pt x="153" y="228"/>
                      <a:pt x="151" y="229"/>
                      <a:pt x="149" y="229"/>
                    </a:cubicBezTo>
                    <a:cubicBezTo>
                      <a:pt x="148" y="229"/>
                      <a:pt x="147" y="229"/>
                      <a:pt x="147" y="228"/>
                    </a:cubicBezTo>
                    <a:cubicBezTo>
                      <a:pt x="129" y="219"/>
                      <a:pt x="129" y="219"/>
                      <a:pt x="129" y="219"/>
                    </a:cubicBezTo>
                    <a:cubicBezTo>
                      <a:pt x="128" y="219"/>
                      <a:pt x="127" y="217"/>
                      <a:pt x="126" y="216"/>
                    </a:cubicBezTo>
                    <a:cubicBezTo>
                      <a:pt x="125" y="215"/>
                      <a:pt x="125" y="213"/>
                      <a:pt x="125" y="212"/>
                    </a:cubicBezTo>
                    <a:cubicBezTo>
                      <a:pt x="124" y="201"/>
                      <a:pt x="124" y="201"/>
                      <a:pt x="124" y="201"/>
                    </a:cubicBezTo>
                    <a:cubicBezTo>
                      <a:pt x="124" y="199"/>
                      <a:pt x="123" y="197"/>
                      <a:pt x="122" y="196"/>
                    </a:cubicBezTo>
                    <a:cubicBezTo>
                      <a:pt x="121" y="195"/>
                      <a:pt x="119" y="194"/>
                      <a:pt x="118" y="194"/>
                    </a:cubicBezTo>
                    <a:cubicBezTo>
                      <a:pt x="117" y="194"/>
                      <a:pt x="117" y="194"/>
                      <a:pt x="116" y="194"/>
                    </a:cubicBezTo>
                    <a:cubicBezTo>
                      <a:pt x="51" y="210"/>
                      <a:pt x="51" y="210"/>
                      <a:pt x="51" y="210"/>
                    </a:cubicBezTo>
                    <a:cubicBezTo>
                      <a:pt x="50" y="211"/>
                      <a:pt x="48" y="212"/>
                      <a:pt x="46" y="213"/>
                    </a:cubicBezTo>
                    <a:cubicBezTo>
                      <a:pt x="45" y="215"/>
                      <a:pt x="43" y="216"/>
                      <a:pt x="42" y="218"/>
                    </a:cubicBezTo>
                    <a:cubicBezTo>
                      <a:pt x="2" y="299"/>
                      <a:pt x="2" y="299"/>
                      <a:pt x="2" y="299"/>
                    </a:cubicBezTo>
                    <a:cubicBezTo>
                      <a:pt x="1" y="301"/>
                      <a:pt x="0" y="305"/>
                      <a:pt x="0" y="308"/>
                    </a:cubicBezTo>
                    <a:cubicBezTo>
                      <a:pt x="0" y="310"/>
                      <a:pt x="0" y="311"/>
                      <a:pt x="0" y="312"/>
                    </a:cubicBezTo>
                    <a:lnTo>
                      <a:pt x="3" y="312"/>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1" name="Freeform 284"/>
              <p:cNvSpPr>
                <a:spLocks/>
              </p:cNvSpPr>
              <p:nvPr/>
            </p:nvSpPr>
            <p:spPr bwMode="auto">
              <a:xfrm>
                <a:off x="-3751950" y="2445673"/>
                <a:ext cx="507902" cy="324692"/>
              </a:xfrm>
              <a:custGeom>
                <a:avLst/>
                <a:gdLst/>
                <a:ahLst/>
                <a:cxnLst>
                  <a:cxn ang="0">
                    <a:pos x="6" y="86"/>
                  </a:cxn>
                  <a:cxn ang="0">
                    <a:pos x="11" y="85"/>
                  </a:cxn>
                  <a:cxn ang="0">
                    <a:pos x="10" y="84"/>
                  </a:cxn>
                  <a:cxn ang="0">
                    <a:pos x="10" y="84"/>
                  </a:cxn>
                  <a:cxn ang="0">
                    <a:pos x="10" y="84"/>
                  </a:cxn>
                  <a:cxn ang="0">
                    <a:pos x="11" y="86"/>
                  </a:cxn>
                  <a:cxn ang="0">
                    <a:pos x="19" y="83"/>
                  </a:cxn>
                  <a:cxn ang="0">
                    <a:pos x="34" y="70"/>
                  </a:cxn>
                  <a:cxn ang="0">
                    <a:pos x="69" y="53"/>
                  </a:cxn>
                  <a:cxn ang="0">
                    <a:pos x="84" y="55"/>
                  </a:cxn>
                  <a:cxn ang="0">
                    <a:pos x="87" y="47"/>
                  </a:cxn>
                  <a:cxn ang="0">
                    <a:pos x="84" y="42"/>
                  </a:cxn>
                  <a:cxn ang="0">
                    <a:pos x="84" y="42"/>
                  </a:cxn>
                  <a:cxn ang="0">
                    <a:pos x="84" y="41"/>
                  </a:cxn>
                  <a:cxn ang="0">
                    <a:pos x="84" y="41"/>
                  </a:cxn>
                  <a:cxn ang="0">
                    <a:pos x="88" y="41"/>
                  </a:cxn>
                  <a:cxn ang="0">
                    <a:pos x="93" y="40"/>
                  </a:cxn>
                  <a:cxn ang="0">
                    <a:pos x="134" y="12"/>
                  </a:cxn>
                  <a:cxn ang="0">
                    <a:pos x="131" y="5"/>
                  </a:cxn>
                  <a:cxn ang="0">
                    <a:pos x="130" y="9"/>
                  </a:cxn>
                  <a:cxn ang="0">
                    <a:pos x="131" y="10"/>
                  </a:cxn>
                  <a:cxn ang="0">
                    <a:pos x="131" y="10"/>
                  </a:cxn>
                  <a:cxn ang="0">
                    <a:pos x="131" y="10"/>
                  </a:cxn>
                  <a:cxn ang="0">
                    <a:pos x="131" y="9"/>
                  </a:cxn>
                  <a:cxn ang="0">
                    <a:pos x="131" y="9"/>
                  </a:cxn>
                  <a:cxn ang="0">
                    <a:pos x="130" y="10"/>
                  </a:cxn>
                  <a:cxn ang="0">
                    <a:pos x="89" y="37"/>
                  </a:cxn>
                  <a:cxn ang="0">
                    <a:pos x="84" y="37"/>
                  </a:cxn>
                  <a:cxn ang="0">
                    <a:pos x="82" y="48"/>
                  </a:cxn>
                  <a:cxn ang="0">
                    <a:pos x="84" y="51"/>
                  </a:cxn>
                  <a:cxn ang="0">
                    <a:pos x="84" y="51"/>
                  </a:cxn>
                  <a:cxn ang="0">
                    <a:pos x="84" y="51"/>
                  </a:cxn>
                  <a:cxn ang="0">
                    <a:pos x="84" y="51"/>
                  </a:cxn>
                  <a:cxn ang="0">
                    <a:pos x="84" y="51"/>
                  </a:cxn>
                  <a:cxn ang="0">
                    <a:pos x="84" y="51"/>
                  </a:cxn>
                  <a:cxn ang="0">
                    <a:pos x="69" y="49"/>
                  </a:cxn>
                  <a:cxn ang="0">
                    <a:pos x="31" y="66"/>
                  </a:cxn>
                  <a:cxn ang="0">
                    <a:pos x="16" y="80"/>
                  </a:cxn>
                  <a:cxn ang="0">
                    <a:pos x="13" y="82"/>
                  </a:cxn>
                  <a:cxn ang="0">
                    <a:pos x="13" y="82"/>
                  </a:cxn>
                  <a:cxn ang="0">
                    <a:pos x="13" y="82"/>
                  </a:cxn>
                  <a:cxn ang="0">
                    <a:pos x="13" y="82"/>
                  </a:cxn>
                  <a:cxn ang="0">
                    <a:pos x="13" y="83"/>
                  </a:cxn>
                  <a:cxn ang="0">
                    <a:pos x="13" y="83"/>
                  </a:cxn>
                  <a:cxn ang="0">
                    <a:pos x="11" y="80"/>
                  </a:cxn>
                  <a:cxn ang="0">
                    <a:pos x="5" y="82"/>
                  </a:cxn>
                </a:cxnLst>
                <a:rect l="0" t="0" r="r" b="b"/>
                <a:pathLst>
                  <a:path w="135" h="86">
                    <a:moveTo>
                      <a:pt x="0" y="83"/>
                    </a:moveTo>
                    <a:cubicBezTo>
                      <a:pt x="0" y="83"/>
                      <a:pt x="1" y="84"/>
                      <a:pt x="2" y="85"/>
                    </a:cubicBezTo>
                    <a:cubicBezTo>
                      <a:pt x="3" y="86"/>
                      <a:pt x="5" y="86"/>
                      <a:pt x="6" y="86"/>
                    </a:cubicBezTo>
                    <a:cubicBezTo>
                      <a:pt x="7" y="86"/>
                      <a:pt x="9" y="86"/>
                      <a:pt x="10" y="85"/>
                    </a:cubicBezTo>
                    <a:cubicBezTo>
                      <a:pt x="11" y="85"/>
                      <a:pt x="11" y="85"/>
                      <a:pt x="11" y="85"/>
                    </a:cubicBezTo>
                    <a:cubicBezTo>
                      <a:pt x="11" y="85"/>
                      <a:pt x="11" y="85"/>
                      <a:pt x="11" y="85"/>
                    </a:cubicBezTo>
                    <a:cubicBezTo>
                      <a:pt x="11" y="85"/>
                      <a:pt x="11" y="85"/>
                      <a:pt x="11" y="85"/>
                    </a:cubicBezTo>
                    <a:cubicBezTo>
                      <a:pt x="11" y="84"/>
                      <a:pt x="11" y="84"/>
                      <a:pt x="11" y="84"/>
                    </a:cubicBezTo>
                    <a:cubicBezTo>
                      <a:pt x="10" y="84"/>
                      <a:pt x="10" y="84"/>
                      <a:pt x="10" y="84"/>
                    </a:cubicBezTo>
                    <a:cubicBezTo>
                      <a:pt x="11" y="85"/>
                      <a:pt x="11" y="85"/>
                      <a:pt x="11" y="85"/>
                    </a:cubicBezTo>
                    <a:cubicBezTo>
                      <a:pt x="11" y="84"/>
                      <a:pt x="11" y="84"/>
                      <a:pt x="11" y="84"/>
                    </a:cubicBezTo>
                    <a:cubicBezTo>
                      <a:pt x="10" y="84"/>
                      <a:pt x="10" y="84"/>
                      <a:pt x="10" y="84"/>
                    </a:cubicBezTo>
                    <a:cubicBezTo>
                      <a:pt x="11" y="84"/>
                      <a:pt x="11" y="84"/>
                      <a:pt x="11" y="84"/>
                    </a:cubicBezTo>
                    <a:cubicBezTo>
                      <a:pt x="10" y="84"/>
                      <a:pt x="10" y="84"/>
                      <a:pt x="10" y="84"/>
                    </a:cubicBezTo>
                    <a:cubicBezTo>
                      <a:pt x="10" y="84"/>
                      <a:pt x="10" y="84"/>
                      <a:pt x="10" y="84"/>
                    </a:cubicBezTo>
                    <a:cubicBezTo>
                      <a:pt x="11" y="84"/>
                      <a:pt x="11" y="84"/>
                      <a:pt x="11" y="84"/>
                    </a:cubicBezTo>
                    <a:cubicBezTo>
                      <a:pt x="10" y="84"/>
                      <a:pt x="10" y="84"/>
                      <a:pt x="10" y="84"/>
                    </a:cubicBezTo>
                    <a:cubicBezTo>
                      <a:pt x="10" y="85"/>
                      <a:pt x="11" y="85"/>
                      <a:pt x="11" y="86"/>
                    </a:cubicBezTo>
                    <a:cubicBezTo>
                      <a:pt x="12" y="86"/>
                      <a:pt x="13" y="86"/>
                      <a:pt x="13" y="86"/>
                    </a:cubicBezTo>
                    <a:cubicBezTo>
                      <a:pt x="14" y="86"/>
                      <a:pt x="15" y="86"/>
                      <a:pt x="16" y="85"/>
                    </a:cubicBezTo>
                    <a:cubicBezTo>
                      <a:pt x="17" y="85"/>
                      <a:pt x="18" y="84"/>
                      <a:pt x="19" y="83"/>
                    </a:cubicBezTo>
                    <a:cubicBezTo>
                      <a:pt x="20" y="82"/>
                      <a:pt x="20" y="82"/>
                      <a:pt x="20" y="82"/>
                    </a:cubicBezTo>
                    <a:cubicBezTo>
                      <a:pt x="22" y="80"/>
                      <a:pt x="26" y="76"/>
                      <a:pt x="28" y="75"/>
                    </a:cubicBezTo>
                    <a:cubicBezTo>
                      <a:pt x="34" y="70"/>
                      <a:pt x="34" y="70"/>
                      <a:pt x="34" y="70"/>
                    </a:cubicBezTo>
                    <a:cubicBezTo>
                      <a:pt x="36" y="68"/>
                      <a:pt x="40" y="65"/>
                      <a:pt x="43" y="64"/>
                    </a:cubicBezTo>
                    <a:cubicBezTo>
                      <a:pt x="62" y="54"/>
                      <a:pt x="62" y="54"/>
                      <a:pt x="62" y="54"/>
                    </a:cubicBezTo>
                    <a:cubicBezTo>
                      <a:pt x="64" y="54"/>
                      <a:pt x="67" y="53"/>
                      <a:pt x="69" y="53"/>
                    </a:cubicBezTo>
                    <a:cubicBezTo>
                      <a:pt x="70" y="53"/>
                      <a:pt x="70" y="53"/>
                      <a:pt x="71" y="53"/>
                    </a:cubicBezTo>
                    <a:cubicBezTo>
                      <a:pt x="83" y="55"/>
                      <a:pt x="83" y="55"/>
                      <a:pt x="83" y="55"/>
                    </a:cubicBezTo>
                    <a:cubicBezTo>
                      <a:pt x="84" y="55"/>
                      <a:pt x="84" y="55"/>
                      <a:pt x="84" y="55"/>
                    </a:cubicBezTo>
                    <a:cubicBezTo>
                      <a:pt x="85" y="55"/>
                      <a:pt x="86" y="55"/>
                      <a:pt x="87" y="54"/>
                    </a:cubicBezTo>
                    <a:cubicBezTo>
                      <a:pt x="88" y="53"/>
                      <a:pt x="88" y="52"/>
                      <a:pt x="88" y="51"/>
                    </a:cubicBezTo>
                    <a:cubicBezTo>
                      <a:pt x="88" y="50"/>
                      <a:pt x="87" y="48"/>
                      <a:pt x="87" y="47"/>
                    </a:cubicBezTo>
                    <a:cubicBezTo>
                      <a:pt x="86" y="46"/>
                      <a:pt x="86" y="46"/>
                      <a:pt x="86" y="46"/>
                    </a:cubicBezTo>
                    <a:cubicBezTo>
                      <a:pt x="85" y="45"/>
                      <a:pt x="84" y="43"/>
                      <a:pt x="84" y="42"/>
                    </a:cubicBezTo>
                    <a:cubicBezTo>
                      <a:pt x="84" y="42"/>
                      <a:pt x="84" y="42"/>
                      <a:pt x="84" y="42"/>
                    </a:cubicBezTo>
                    <a:cubicBezTo>
                      <a:pt x="84" y="42"/>
                      <a:pt x="84" y="42"/>
                      <a:pt x="84" y="42"/>
                    </a:cubicBezTo>
                    <a:cubicBezTo>
                      <a:pt x="84" y="42"/>
                      <a:pt x="84" y="42"/>
                      <a:pt x="84" y="42"/>
                    </a:cubicBezTo>
                    <a:cubicBezTo>
                      <a:pt x="84" y="42"/>
                      <a:pt x="84" y="42"/>
                      <a:pt x="84" y="42"/>
                    </a:cubicBezTo>
                    <a:cubicBezTo>
                      <a:pt x="84" y="42"/>
                      <a:pt x="84" y="42"/>
                      <a:pt x="84" y="42"/>
                    </a:cubicBezTo>
                    <a:cubicBezTo>
                      <a:pt x="84" y="42"/>
                      <a:pt x="84" y="42"/>
                      <a:pt x="84" y="42"/>
                    </a:cubicBezTo>
                    <a:cubicBezTo>
                      <a:pt x="84" y="41"/>
                      <a:pt x="84" y="41"/>
                      <a:pt x="84" y="41"/>
                    </a:cubicBezTo>
                    <a:cubicBezTo>
                      <a:pt x="84" y="42"/>
                      <a:pt x="84" y="42"/>
                      <a:pt x="84" y="42"/>
                    </a:cubicBezTo>
                    <a:cubicBezTo>
                      <a:pt x="84" y="42"/>
                      <a:pt x="84" y="42"/>
                      <a:pt x="84" y="42"/>
                    </a:cubicBezTo>
                    <a:cubicBezTo>
                      <a:pt x="84" y="41"/>
                      <a:pt x="84" y="41"/>
                      <a:pt x="84" y="41"/>
                    </a:cubicBezTo>
                    <a:cubicBezTo>
                      <a:pt x="84" y="42"/>
                      <a:pt x="84" y="42"/>
                      <a:pt x="84" y="42"/>
                    </a:cubicBezTo>
                    <a:cubicBezTo>
                      <a:pt x="85" y="41"/>
                      <a:pt x="85" y="41"/>
                      <a:pt x="85" y="41"/>
                    </a:cubicBezTo>
                    <a:cubicBezTo>
                      <a:pt x="86" y="41"/>
                      <a:pt x="87" y="41"/>
                      <a:pt x="88" y="41"/>
                    </a:cubicBezTo>
                    <a:cubicBezTo>
                      <a:pt x="88" y="41"/>
                      <a:pt x="88" y="41"/>
                      <a:pt x="88" y="41"/>
                    </a:cubicBezTo>
                    <a:cubicBezTo>
                      <a:pt x="89" y="41"/>
                      <a:pt x="89" y="41"/>
                      <a:pt x="89" y="41"/>
                    </a:cubicBezTo>
                    <a:cubicBezTo>
                      <a:pt x="90" y="41"/>
                      <a:pt x="92" y="41"/>
                      <a:pt x="93" y="40"/>
                    </a:cubicBezTo>
                    <a:cubicBezTo>
                      <a:pt x="95" y="39"/>
                      <a:pt x="96" y="39"/>
                      <a:pt x="98" y="38"/>
                    </a:cubicBezTo>
                    <a:cubicBezTo>
                      <a:pt x="133" y="13"/>
                      <a:pt x="133" y="13"/>
                      <a:pt x="133" y="13"/>
                    </a:cubicBezTo>
                    <a:cubicBezTo>
                      <a:pt x="134" y="12"/>
                      <a:pt x="134" y="12"/>
                      <a:pt x="134" y="12"/>
                    </a:cubicBezTo>
                    <a:cubicBezTo>
                      <a:pt x="135" y="11"/>
                      <a:pt x="135" y="10"/>
                      <a:pt x="135" y="9"/>
                    </a:cubicBezTo>
                    <a:cubicBezTo>
                      <a:pt x="135" y="8"/>
                      <a:pt x="135" y="7"/>
                      <a:pt x="134" y="6"/>
                    </a:cubicBezTo>
                    <a:cubicBezTo>
                      <a:pt x="133" y="6"/>
                      <a:pt x="132" y="5"/>
                      <a:pt x="131" y="5"/>
                    </a:cubicBezTo>
                    <a:cubicBezTo>
                      <a:pt x="105" y="0"/>
                      <a:pt x="105" y="0"/>
                      <a:pt x="105" y="0"/>
                    </a:cubicBezTo>
                    <a:cubicBezTo>
                      <a:pt x="104" y="4"/>
                      <a:pt x="104" y="4"/>
                      <a:pt x="104" y="4"/>
                    </a:cubicBezTo>
                    <a:cubicBezTo>
                      <a:pt x="130" y="9"/>
                      <a:pt x="130" y="9"/>
                      <a:pt x="130" y="9"/>
                    </a:cubicBezTo>
                    <a:cubicBezTo>
                      <a:pt x="131" y="10"/>
                      <a:pt x="131" y="10"/>
                      <a:pt x="131" y="10"/>
                    </a:cubicBezTo>
                    <a:cubicBezTo>
                      <a:pt x="131" y="9"/>
                      <a:pt x="131" y="9"/>
                      <a:pt x="131" y="9"/>
                    </a:cubicBezTo>
                    <a:cubicBezTo>
                      <a:pt x="131" y="10"/>
                      <a:pt x="131" y="10"/>
                      <a:pt x="131" y="10"/>
                    </a:cubicBezTo>
                    <a:cubicBezTo>
                      <a:pt x="131" y="10"/>
                      <a:pt x="131" y="10"/>
                      <a:pt x="131" y="10"/>
                    </a:cubicBezTo>
                    <a:cubicBezTo>
                      <a:pt x="131" y="9"/>
                      <a:pt x="131" y="9"/>
                      <a:pt x="131" y="9"/>
                    </a:cubicBezTo>
                    <a:cubicBezTo>
                      <a:pt x="131" y="10"/>
                      <a:pt x="131" y="10"/>
                      <a:pt x="131" y="10"/>
                    </a:cubicBezTo>
                    <a:cubicBezTo>
                      <a:pt x="132" y="9"/>
                      <a:pt x="132" y="9"/>
                      <a:pt x="132" y="9"/>
                    </a:cubicBezTo>
                    <a:cubicBezTo>
                      <a:pt x="131" y="9"/>
                      <a:pt x="131" y="9"/>
                      <a:pt x="131" y="9"/>
                    </a:cubicBezTo>
                    <a:cubicBezTo>
                      <a:pt x="131" y="10"/>
                      <a:pt x="131" y="10"/>
                      <a:pt x="131" y="10"/>
                    </a:cubicBezTo>
                    <a:cubicBezTo>
                      <a:pt x="132" y="9"/>
                      <a:pt x="132" y="9"/>
                      <a:pt x="132"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0" y="10"/>
                    </a:cubicBezTo>
                    <a:cubicBezTo>
                      <a:pt x="95" y="34"/>
                      <a:pt x="95" y="34"/>
                      <a:pt x="95" y="34"/>
                    </a:cubicBezTo>
                    <a:cubicBezTo>
                      <a:pt x="94" y="35"/>
                      <a:pt x="93" y="36"/>
                      <a:pt x="92" y="36"/>
                    </a:cubicBezTo>
                    <a:cubicBezTo>
                      <a:pt x="91" y="36"/>
                      <a:pt x="89" y="37"/>
                      <a:pt x="89" y="37"/>
                    </a:cubicBezTo>
                    <a:cubicBezTo>
                      <a:pt x="89" y="37"/>
                      <a:pt x="89" y="37"/>
                      <a:pt x="89" y="37"/>
                    </a:cubicBezTo>
                    <a:cubicBezTo>
                      <a:pt x="88" y="37"/>
                      <a:pt x="88" y="37"/>
                      <a:pt x="88" y="37"/>
                    </a:cubicBezTo>
                    <a:cubicBezTo>
                      <a:pt x="86" y="37"/>
                      <a:pt x="85" y="37"/>
                      <a:pt x="84" y="37"/>
                    </a:cubicBezTo>
                    <a:cubicBezTo>
                      <a:pt x="83" y="37"/>
                      <a:pt x="82" y="38"/>
                      <a:pt x="81" y="39"/>
                    </a:cubicBezTo>
                    <a:cubicBezTo>
                      <a:pt x="80" y="40"/>
                      <a:pt x="80" y="41"/>
                      <a:pt x="80" y="42"/>
                    </a:cubicBezTo>
                    <a:cubicBezTo>
                      <a:pt x="80" y="44"/>
                      <a:pt x="81" y="46"/>
                      <a:pt x="82" y="48"/>
                    </a:cubicBezTo>
                    <a:cubicBezTo>
                      <a:pt x="83" y="50"/>
                      <a:pt x="83" y="50"/>
                      <a:pt x="83" y="50"/>
                    </a:cubicBezTo>
                    <a:cubicBezTo>
                      <a:pt x="84" y="50"/>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71" y="49"/>
                      <a:pt x="71" y="49"/>
                      <a:pt x="71" y="49"/>
                    </a:cubicBezTo>
                    <a:cubicBezTo>
                      <a:pt x="71" y="49"/>
                      <a:pt x="70" y="49"/>
                      <a:pt x="69" y="49"/>
                    </a:cubicBezTo>
                    <a:cubicBezTo>
                      <a:pt x="66" y="49"/>
                      <a:pt x="63" y="49"/>
                      <a:pt x="60" y="51"/>
                    </a:cubicBezTo>
                    <a:cubicBezTo>
                      <a:pt x="41" y="60"/>
                      <a:pt x="41" y="60"/>
                      <a:pt x="41" y="60"/>
                    </a:cubicBezTo>
                    <a:cubicBezTo>
                      <a:pt x="38" y="62"/>
                      <a:pt x="34" y="64"/>
                      <a:pt x="31" y="66"/>
                    </a:cubicBezTo>
                    <a:cubicBezTo>
                      <a:pt x="25" y="71"/>
                      <a:pt x="25" y="71"/>
                      <a:pt x="25" y="71"/>
                    </a:cubicBezTo>
                    <a:cubicBezTo>
                      <a:pt x="23" y="73"/>
                      <a:pt x="19" y="77"/>
                      <a:pt x="17" y="79"/>
                    </a:cubicBezTo>
                    <a:cubicBezTo>
                      <a:pt x="16" y="80"/>
                      <a:pt x="16" y="80"/>
                      <a:pt x="16" y="80"/>
                    </a:cubicBezTo>
                    <a:cubicBezTo>
                      <a:pt x="15" y="81"/>
                      <a:pt x="14" y="81"/>
                      <a:pt x="14"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3"/>
                      <a:pt x="13" y="83"/>
                      <a:pt x="13" y="83"/>
                    </a:cubicBezTo>
                    <a:cubicBezTo>
                      <a:pt x="14" y="82"/>
                      <a:pt x="14" y="82"/>
                      <a:pt x="14" y="82"/>
                    </a:cubicBezTo>
                    <a:cubicBezTo>
                      <a:pt x="13" y="82"/>
                      <a:pt x="13" y="82"/>
                      <a:pt x="13" y="82"/>
                    </a:cubicBezTo>
                    <a:cubicBezTo>
                      <a:pt x="13" y="83"/>
                      <a:pt x="13" y="83"/>
                      <a:pt x="13" y="83"/>
                    </a:cubicBezTo>
                    <a:cubicBezTo>
                      <a:pt x="14" y="82"/>
                      <a:pt x="14" y="82"/>
                      <a:pt x="14" y="82"/>
                    </a:cubicBezTo>
                    <a:cubicBezTo>
                      <a:pt x="13" y="83"/>
                      <a:pt x="13" y="83"/>
                      <a:pt x="13" y="83"/>
                    </a:cubicBezTo>
                    <a:cubicBezTo>
                      <a:pt x="14" y="83"/>
                      <a:pt x="14" y="83"/>
                      <a:pt x="14" y="83"/>
                    </a:cubicBezTo>
                    <a:cubicBezTo>
                      <a:pt x="14" y="82"/>
                      <a:pt x="14" y="82"/>
                      <a:pt x="14" y="82"/>
                    </a:cubicBezTo>
                    <a:cubicBezTo>
                      <a:pt x="13" y="83"/>
                      <a:pt x="13" y="83"/>
                      <a:pt x="13" y="83"/>
                    </a:cubicBezTo>
                    <a:cubicBezTo>
                      <a:pt x="14" y="83"/>
                      <a:pt x="14" y="83"/>
                      <a:pt x="14" y="83"/>
                    </a:cubicBezTo>
                    <a:cubicBezTo>
                      <a:pt x="14" y="82"/>
                      <a:pt x="13" y="81"/>
                      <a:pt x="13" y="81"/>
                    </a:cubicBezTo>
                    <a:cubicBezTo>
                      <a:pt x="12" y="80"/>
                      <a:pt x="11" y="80"/>
                      <a:pt x="11" y="80"/>
                    </a:cubicBezTo>
                    <a:cubicBezTo>
                      <a:pt x="9" y="80"/>
                      <a:pt x="8" y="81"/>
                      <a:pt x="7" y="82"/>
                    </a:cubicBezTo>
                    <a:cubicBezTo>
                      <a:pt x="6" y="82"/>
                      <a:pt x="6" y="82"/>
                      <a:pt x="6" y="82"/>
                    </a:cubicBezTo>
                    <a:cubicBezTo>
                      <a:pt x="5" y="82"/>
                      <a:pt x="5" y="82"/>
                      <a:pt x="5" y="82"/>
                    </a:cubicBezTo>
                    <a:cubicBezTo>
                      <a:pt x="4" y="81"/>
                      <a:pt x="3" y="79"/>
                      <a:pt x="3" y="79"/>
                    </a:cubicBezTo>
                    <a:lnTo>
                      <a:pt x="0" y="83"/>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2" name="Freeform 285"/>
              <p:cNvSpPr>
                <a:spLocks/>
              </p:cNvSpPr>
              <p:nvPr/>
            </p:nvSpPr>
            <p:spPr bwMode="auto">
              <a:xfrm>
                <a:off x="-1826256" y="3864971"/>
                <a:ext cx="149241" cy="223842"/>
              </a:xfrm>
              <a:custGeom>
                <a:avLst/>
                <a:gdLst/>
                <a:ahLst/>
                <a:cxnLst>
                  <a:cxn ang="0">
                    <a:pos x="4" y="37"/>
                  </a:cxn>
                  <a:cxn ang="0">
                    <a:pos x="6" y="36"/>
                  </a:cxn>
                  <a:cxn ang="0">
                    <a:pos x="4" y="33"/>
                  </a:cxn>
                  <a:cxn ang="0">
                    <a:pos x="5" y="30"/>
                  </a:cxn>
                  <a:cxn ang="0">
                    <a:pos x="25" y="6"/>
                  </a:cxn>
                  <a:cxn ang="0">
                    <a:pos x="28" y="5"/>
                  </a:cxn>
                  <a:cxn ang="0">
                    <a:pos x="30" y="5"/>
                  </a:cxn>
                  <a:cxn ang="0">
                    <a:pos x="33" y="8"/>
                  </a:cxn>
                  <a:cxn ang="0">
                    <a:pos x="35" y="10"/>
                  </a:cxn>
                  <a:cxn ang="0">
                    <a:pos x="35" y="14"/>
                  </a:cxn>
                  <a:cxn ang="0">
                    <a:pos x="35" y="15"/>
                  </a:cxn>
                  <a:cxn ang="0">
                    <a:pos x="26" y="54"/>
                  </a:cxn>
                  <a:cxn ang="0">
                    <a:pos x="26" y="55"/>
                  </a:cxn>
                  <a:cxn ang="0">
                    <a:pos x="25" y="55"/>
                  </a:cxn>
                  <a:cxn ang="0">
                    <a:pos x="24" y="55"/>
                  </a:cxn>
                  <a:cxn ang="0">
                    <a:pos x="6" y="36"/>
                  </a:cxn>
                  <a:cxn ang="0">
                    <a:pos x="4" y="37"/>
                  </a:cxn>
                  <a:cxn ang="0">
                    <a:pos x="2" y="39"/>
                  </a:cxn>
                  <a:cxn ang="0">
                    <a:pos x="21" y="58"/>
                  </a:cxn>
                  <a:cxn ang="0">
                    <a:pos x="25" y="60"/>
                  </a:cxn>
                  <a:cxn ang="0">
                    <a:pos x="29" y="58"/>
                  </a:cxn>
                  <a:cxn ang="0">
                    <a:pos x="31" y="55"/>
                  </a:cxn>
                  <a:cxn ang="0">
                    <a:pos x="39" y="16"/>
                  </a:cxn>
                  <a:cxn ang="0">
                    <a:pos x="40" y="14"/>
                  </a:cxn>
                  <a:cxn ang="0">
                    <a:pos x="39" y="9"/>
                  </a:cxn>
                  <a:cxn ang="0">
                    <a:pos x="36" y="4"/>
                  </a:cxn>
                  <a:cxn ang="0">
                    <a:pos x="33" y="2"/>
                  </a:cxn>
                  <a:cxn ang="0">
                    <a:pos x="28" y="0"/>
                  </a:cxn>
                  <a:cxn ang="0">
                    <a:pos x="22" y="3"/>
                  </a:cxn>
                  <a:cxn ang="0">
                    <a:pos x="2" y="27"/>
                  </a:cxn>
                  <a:cxn ang="0">
                    <a:pos x="0" y="33"/>
                  </a:cxn>
                  <a:cxn ang="0">
                    <a:pos x="2" y="39"/>
                  </a:cxn>
                  <a:cxn ang="0">
                    <a:pos x="4" y="37"/>
                  </a:cxn>
                </a:cxnLst>
                <a:rect l="0" t="0" r="r" b="b"/>
                <a:pathLst>
                  <a:path w="40" h="60">
                    <a:moveTo>
                      <a:pt x="4" y="37"/>
                    </a:moveTo>
                    <a:cubicBezTo>
                      <a:pt x="6" y="36"/>
                      <a:pt x="6" y="36"/>
                      <a:pt x="6" y="36"/>
                    </a:cubicBezTo>
                    <a:cubicBezTo>
                      <a:pt x="5" y="35"/>
                      <a:pt x="4" y="34"/>
                      <a:pt x="4" y="33"/>
                    </a:cubicBezTo>
                    <a:cubicBezTo>
                      <a:pt x="4" y="32"/>
                      <a:pt x="5" y="31"/>
                      <a:pt x="5" y="30"/>
                    </a:cubicBezTo>
                    <a:cubicBezTo>
                      <a:pt x="25" y="6"/>
                      <a:pt x="25" y="6"/>
                      <a:pt x="25" y="6"/>
                    </a:cubicBezTo>
                    <a:cubicBezTo>
                      <a:pt x="26" y="5"/>
                      <a:pt x="27" y="5"/>
                      <a:pt x="28" y="5"/>
                    </a:cubicBezTo>
                    <a:cubicBezTo>
                      <a:pt x="29" y="5"/>
                      <a:pt x="29" y="5"/>
                      <a:pt x="30" y="5"/>
                    </a:cubicBezTo>
                    <a:cubicBezTo>
                      <a:pt x="33" y="8"/>
                      <a:pt x="33" y="8"/>
                      <a:pt x="33" y="8"/>
                    </a:cubicBezTo>
                    <a:cubicBezTo>
                      <a:pt x="34" y="8"/>
                      <a:pt x="34" y="9"/>
                      <a:pt x="35" y="10"/>
                    </a:cubicBezTo>
                    <a:cubicBezTo>
                      <a:pt x="35" y="11"/>
                      <a:pt x="35" y="13"/>
                      <a:pt x="35" y="14"/>
                    </a:cubicBezTo>
                    <a:cubicBezTo>
                      <a:pt x="35" y="15"/>
                      <a:pt x="35" y="15"/>
                      <a:pt x="35" y="15"/>
                    </a:cubicBezTo>
                    <a:cubicBezTo>
                      <a:pt x="26" y="54"/>
                      <a:pt x="26" y="54"/>
                      <a:pt x="26" y="54"/>
                    </a:cubicBezTo>
                    <a:cubicBezTo>
                      <a:pt x="26" y="55"/>
                      <a:pt x="26" y="55"/>
                      <a:pt x="26" y="55"/>
                    </a:cubicBezTo>
                    <a:cubicBezTo>
                      <a:pt x="25" y="55"/>
                      <a:pt x="25" y="55"/>
                      <a:pt x="25" y="55"/>
                    </a:cubicBezTo>
                    <a:cubicBezTo>
                      <a:pt x="25" y="55"/>
                      <a:pt x="25" y="55"/>
                      <a:pt x="24" y="55"/>
                    </a:cubicBezTo>
                    <a:cubicBezTo>
                      <a:pt x="6" y="36"/>
                      <a:pt x="6" y="36"/>
                      <a:pt x="6" y="36"/>
                    </a:cubicBezTo>
                    <a:cubicBezTo>
                      <a:pt x="4" y="37"/>
                      <a:pt x="4" y="37"/>
                      <a:pt x="4" y="37"/>
                    </a:cubicBezTo>
                    <a:cubicBezTo>
                      <a:pt x="2" y="39"/>
                      <a:pt x="2" y="39"/>
                      <a:pt x="2" y="39"/>
                    </a:cubicBezTo>
                    <a:cubicBezTo>
                      <a:pt x="21" y="58"/>
                      <a:pt x="21" y="58"/>
                      <a:pt x="21" y="58"/>
                    </a:cubicBezTo>
                    <a:cubicBezTo>
                      <a:pt x="23" y="59"/>
                      <a:pt x="24" y="60"/>
                      <a:pt x="25" y="60"/>
                    </a:cubicBezTo>
                    <a:cubicBezTo>
                      <a:pt x="27" y="60"/>
                      <a:pt x="28" y="59"/>
                      <a:pt x="29" y="58"/>
                    </a:cubicBezTo>
                    <a:cubicBezTo>
                      <a:pt x="30" y="57"/>
                      <a:pt x="30" y="56"/>
                      <a:pt x="31" y="55"/>
                    </a:cubicBezTo>
                    <a:cubicBezTo>
                      <a:pt x="39" y="16"/>
                      <a:pt x="39" y="16"/>
                      <a:pt x="39" y="16"/>
                    </a:cubicBezTo>
                    <a:cubicBezTo>
                      <a:pt x="40" y="16"/>
                      <a:pt x="40" y="15"/>
                      <a:pt x="40" y="14"/>
                    </a:cubicBezTo>
                    <a:cubicBezTo>
                      <a:pt x="40" y="12"/>
                      <a:pt x="39" y="10"/>
                      <a:pt x="39" y="9"/>
                    </a:cubicBezTo>
                    <a:cubicBezTo>
                      <a:pt x="38" y="7"/>
                      <a:pt x="37" y="5"/>
                      <a:pt x="36" y="4"/>
                    </a:cubicBezTo>
                    <a:cubicBezTo>
                      <a:pt x="33" y="2"/>
                      <a:pt x="33" y="2"/>
                      <a:pt x="33" y="2"/>
                    </a:cubicBezTo>
                    <a:cubicBezTo>
                      <a:pt x="31" y="1"/>
                      <a:pt x="30" y="0"/>
                      <a:pt x="28" y="0"/>
                    </a:cubicBezTo>
                    <a:cubicBezTo>
                      <a:pt x="26" y="0"/>
                      <a:pt x="23" y="1"/>
                      <a:pt x="22" y="3"/>
                    </a:cubicBezTo>
                    <a:cubicBezTo>
                      <a:pt x="2" y="27"/>
                      <a:pt x="2" y="27"/>
                      <a:pt x="2" y="27"/>
                    </a:cubicBezTo>
                    <a:cubicBezTo>
                      <a:pt x="1" y="29"/>
                      <a:pt x="0" y="31"/>
                      <a:pt x="0" y="33"/>
                    </a:cubicBezTo>
                    <a:cubicBezTo>
                      <a:pt x="0" y="35"/>
                      <a:pt x="1" y="37"/>
                      <a:pt x="2" y="39"/>
                    </a:cubicBezTo>
                    <a:lnTo>
                      <a:pt x="4" y="37"/>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3" name="Freeform 286"/>
              <p:cNvSpPr>
                <a:spLocks/>
              </p:cNvSpPr>
              <p:nvPr/>
            </p:nvSpPr>
            <p:spPr bwMode="auto">
              <a:xfrm>
                <a:off x="-2038082" y="3899408"/>
                <a:ext cx="180535" cy="250899"/>
              </a:xfrm>
              <a:custGeom>
                <a:avLst/>
                <a:gdLst/>
                <a:ahLst/>
                <a:cxnLst>
                  <a:cxn ang="0">
                    <a:pos x="5" y="4"/>
                  </a:cxn>
                  <a:cxn ang="0">
                    <a:pos x="5" y="3"/>
                  </a:cxn>
                  <a:cxn ang="0">
                    <a:pos x="4" y="3"/>
                  </a:cxn>
                  <a:cxn ang="0">
                    <a:pos x="4" y="3"/>
                  </a:cxn>
                  <a:cxn ang="0">
                    <a:pos x="4" y="3"/>
                  </a:cxn>
                  <a:cxn ang="0">
                    <a:pos x="4" y="4"/>
                  </a:cxn>
                  <a:cxn ang="0">
                    <a:pos x="3" y="3"/>
                  </a:cxn>
                  <a:cxn ang="0">
                    <a:pos x="3" y="3"/>
                  </a:cxn>
                  <a:cxn ang="0">
                    <a:pos x="4" y="4"/>
                  </a:cxn>
                  <a:cxn ang="0">
                    <a:pos x="4" y="4"/>
                  </a:cxn>
                  <a:cxn ang="0">
                    <a:pos x="4" y="4"/>
                  </a:cxn>
                  <a:cxn ang="0">
                    <a:pos x="4" y="3"/>
                  </a:cxn>
                  <a:cxn ang="0">
                    <a:pos x="4" y="4"/>
                  </a:cxn>
                  <a:cxn ang="0">
                    <a:pos x="4" y="4"/>
                  </a:cxn>
                  <a:cxn ang="0">
                    <a:pos x="4" y="4"/>
                  </a:cxn>
                  <a:cxn ang="0">
                    <a:pos x="5" y="5"/>
                  </a:cxn>
                  <a:cxn ang="0">
                    <a:pos x="13" y="10"/>
                  </a:cxn>
                  <a:cxn ang="0">
                    <a:pos x="44" y="61"/>
                  </a:cxn>
                  <a:cxn ang="0">
                    <a:pos x="44" y="63"/>
                  </a:cxn>
                  <a:cxn ang="0">
                    <a:pos x="45" y="64"/>
                  </a:cxn>
                  <a:cxn ang="0">
                    <a:pos x="44" y="63"/>
                  </a:cxn>
                  <a:cxn ang="0">
                    <a:pos x="45" y="63"/>
                  </a:cxn>
                  <a:cxn ang="0">
                    <a:pos x="45" y="63"/>
                  </a:cxn>
                  <a:cxn ang="0">
                    <a:pos x="45" y="64"/>
                  </a:cxn>
                  <a:cxn ang="0">
                    <a:pos x="45" y="63"/>
                  </a:cxn>
                  <a:cxn ang="0">
                    <a:pos x="45" y="63"/>
                  </a:cxn>
                  <a:cxn ang="0">
                    <a:pos x="45" y="63"/>
                  </a:cxn>
                  <a:cxn ang="0">
                    <a:pos x="44" y="62"/>
                  </a:cxn>
                  <a:cxn ang="0">
                    <a:pos x="3" y="6"/>
                  </a:cxn>
                  <a:cxn ang="0">
                    <a:pos x="41" y="64"/>
                  </a:cxn>
                  <a:cxn ang="0">
                    <a:pos x="45" y="67"/>
                  </a:cxn>
                  <a:cxn ang="0">
                    <a:pos x="48" y="64"/>
                  </a:cxn>
                  <a:cxn ang="0">
                    <a:pos x="48" y="61"/>
                  </a:cxn>
                  <a:cxn ang="0">
                    <a:pos x="16" y="8"/>
                  </a:cxn>
                  <a:cxn ang="0">
                    <a:pos x="7" y="0"/>
                  </a:cxn>
                  <a:cxn ang="0">
                    <a:pos x="4" y="0"/>
                  </a:cxn>
                  <a:cxn ang="0">
                    <a:pos x="0" y="3"/>
                  </a:cxn>
                  <a:cxn ang="0">
                    <a:pos x="3" y="6"/>
                  </a:cxn>
                </a:cxnLst>
                <a:rect l="0" t="0" r="r" b="b"/>
                <a:pathLst>
                  <a:path w="48" h="67">
                    <a:moveTo>
                      <a:pt x="3" y="6"/>
                    </a:moveTo>
                    <a:cubicBezTo>
                      <a:pt x="5" y="4"/>
                      <a:pt x="5" y="4"/>
                      <a:pt x="5" y="4"/>
                    </a:cubicBezTo>
                    <a:cubicBezTo>
                      <a:pt x="5" y="4"/>
                      <a:pt x="5" y="4"/>
                      <a:pt x="5" y="3"/>
                    </a:cubicBezTo>
                    <a:cubicBezTo>
                      <a:pt x="5" y="3"/>
                      <a:pt x="5" y="3"/>
                      <a:pt x="5" y="3"/>
                    </a:cubicBezTo>
                    <a:cubicBezTo>
                      <a:pt x="4" y="3"/>
                      <a:pt x="4" y="3"/>
                      <a:pt x="4" y="3"/>
                    </a:cubicBezTo>
                    <a:cubicBezTo>
                      <a:pt x="4" y="3"/>
                      <a:pt x="4" y="3"/>
                      <a:pt x="4" y="3"/>
                    </a:cubicBezTo>
                    <a:cubicBezTo>
                      <a:pt x="4" y="3"/>
                      <a:pt x="4" y="3"/>
                      <a:pt x="4" y="3"/>
                    </a:cubicBezTo>
                    <a:cubicBezTo>
                      <a:pt x="4" y="3"/>
                      <a:pt x="4" y="3"/>
                      <a:pt x="4" y="3"/>
                    </a:cubicBezTo>
                    <a:cubicBezTo>
                      <a:pt x="4" y="3"/>
                      <a:pt x="4" y="3"/>
                      <a:pt x="4" y="3"/>
                    </a:cubicBezTo>
                    <a:cubicBezTo>
                      <a:pt x="4" y="3"/>
                      <a:pt x="4" y="3"/>
                      <a:pt x="4" y="3"/>
                    </a:cubicBezTo>
                    <a:cubicBezTo>
                      <a:pt x="3" y="3"/>
                      <a:pt x="3" y="3"/>
                      <a:pt x="3" y="3"/>
                    </a:cubicBezTo>
                    <a:cubicBezTo>
                      <a:pt x="4" y="4"/>
                      <a:pt x="4" y="4"/>
                      <a:pt x="4" y="4"/>
                    </a:cubicBezTo>
                    <a:cubicBezTo>
                      <a:pt x="4" y="3"/>
                      <a:pt x="4" y="3"/>
                      <a:pt x="4" y="3"/>
                    </a:cubicBezTo>
                    <a:cubicBezTo>
                      <a:pt x="3" y="3"/>
                      <a:pt x="3" y="3"/>
                      <a:pt x="3" y="3"/>
                    </a:cubicBezTo>
                    <a:cubicBezTo>
                      <a:pt x="4" y="4"/>
                      <a:pt x="4" y="4"/>
                      <a:pt x="4" y="4"/>
                    </a:cubicBezTo>
                    <a:cubicBezTo>
                      <a:pt x="3" y="3"/>
                      <a:pt x="3" y="3"/>
                      <a:pt x="3" y="3"/>
                    </a:cubicBezTo>
                    <a:cubicBezTo>
                      <a:pt x="4" y="4"/>
                      <a:pt x="4" y="4"/>
                      <a:pt x="4" y="4"/>
                    </a:cubicBezTo>
                    <a:cubicBezTo>
                      <a:pt x="4" y="4"/>
                      <a:pt x="4" y="4"/>
                      <a:pt x="4" y="4"/>
                    </a:cubicBezTo>
                    <a:cubicBezTo>
                      <a:pt x="3" y="3"/>
                      <a:pt x="3" y="3"/>
                      <a:pt x="3" y="3"/>
                    </a:cubicBezTo>
                    <a:cubicBezTo>
                      <a:pt x="4" y="4"/>
                      <a:pt x="4" y="4"/>
                      <a:pt x="4" y="4"/>
                    </a:cubicBezTo>
                    <a:cubicBezTo>
                      <a:pt x="4" y="3"/>
                      <a:pt x="4" y="3"/>
                      <a:pt x="4" y="3"/>
                    </a:cubicBezTo>
                    <a:cubicBezTo>
                      <a:pt x="4" y="4"/>
                      <a:pt x="4" y="4"/>
                      <a:pt x="4" y="4"/>
                    </a:cubicBezTo>
                    <a:cubicBezTo>
                      <a:pt x="4" y="4"/>
                      <a:pt x="4" y="4"/>
                      <a:pt x="4" y="4"/>
                    </a:cubicBezTo>
                    <a:cubicBezTo>
                      <a:pt x="4" y="3"/>
                      <a:pt x="4" y="3"/>
                      <a:pt x="4" y="3"/>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5" y="5"/>
                      <a:pt x="5" y="5"/>
                      <a:pt x="5" y="5"/>
                    </a:cubicBezTo>
                    <a:cubicBezTo>
                      <a:pt x="6" y="5"/>
                      <a:pt x="8" y="6"/>
                      <a:pt x="9" y="7"/>
                    </a:cubicBezTo>
                    <a:cubicBezTo>
                      <a:pt x="10" y="8"/>
                      <a:pt x="12" y="9"/>
                      <a:pt x="13" y="10"/>
                    </a:cubicBezTo>
                    <a:cubicBezTo>
                      <a:pt x="41" y="50"/>
                      <a:pt x="41" y="50"/>
                      <a:pt x="41" y="50"/>
                    </a:cubicBezTo>
                    <a:cubicBezTo>
                      <a:pt x="42" y="52"/>
                      <a:pt x="44" y="57"/>
                      <a:pt x="44" y="61"/>
                    </a:cubicBezTo>
                    <a:cubicBezTo>
                      <a:pt x="44" y="61"/>
                      <a:pt x="44" y="61"/>
                      <a:pt x="44" y="61"/>
                    </a:cubicBezTo>
                    <a:cubicBezTo>
                      <a:pt x="44" y="62"/>
                      <a:pt x="44" y="63"/>
                      <a:pt x="44" y="63"/>
                    </a:cubicBezTo>
                    <a:cubicBezTo>
                      <a:pt x="44" y="63"/>
                      <a:pt x="44" y="63"/>
                      <a:pt x="44" y="63"/>
                    </a:cubicBezTo>
                    <a:cubicBezTo>
                      <a:pt x="45" y="64"/>
                      <a:pt x="45" y="64"/>
                      <a:pt x="45" y="64"/>
                    </a:cubicBezTo>
                    <a:cubicBezTo>
                      <a:pt x="45" y="63"/>
                      <a:pt x="45" y="63"/>
                      <a:pt x="45" y="63"/>
                    </a:cubicBezTo>
                    <a:cubicBezTo>
                      <a:pt x="44" y="63"/>
                      <a:pt x="44" y="63"/>
                      <a:pt x="44" y="63"/>
                    </a:cubicBezTo>
                    <a:cubicBezTo>
                      <a:pt x="45" y="64"/>
                      <a:pt x="45" y="64"/>
                      <a:pt x="45" y="64"/>
                    </a:cubicBezTo>
                    <a:cubicBezTo>
                      <a:pt x="45" y="63"/>
                      <a:pt x="45" y="63"/>
                      <a:pt x="45" y="63"/>
                    </a:cubicBezTo>
                    <a:cubicBezTo>
                      <a:pt x="45" y="64"/>
                      <a:pt x="45" y="64"/>
                      <a:pt x="45" y="64"/>
                    </a:cubicBezTo>
                    <a:cubicBezTo>
                      <a:pt x="45" y="63"/>
                      <a:pt x="45" y="63"/>
                      <a:pt x="45" y="63"/>
                    </a:cubicBezTo>
                    <a:cubicBezTo>
                      <a:pt x="45" y="63"/>
                      <a:pt x="45" y="63"/>
                      <a:pt x="45" y="63"/>
                    </a:cubicBezTo>
                    <a:cubicBezTo>
                      <a:pt x="45" y="64"/>
                      <a:pt x="45" y="64"/>
                      <a:pt x="45" y="64"/>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2"/>
                      <a:pt x="44" y="62"/>
                    </a:cubicBezTo>
                    <a:cubicBezTo>
                      <a:pt x="5" y="4"/>
                      <a:pt x="5" y="4"/>
                      <a:pt x="5" y="4"/>
                    </a:cubicBezTo>
                    <a:cubicBezTo>
                      <a:pt x="3" y="6"/>
                      <a:pt x="3" y="6"/>
                      <a:pt x="3" y="6"/>
                    </a:cubicBezTo>
                    <a:cubicBezTo>
                      <a:pt x="2" y="7"/>
                      <a:pt x="2" y="7"/>
                      <a:pt x="2" y="7"/>
                    </a:cubicBezTo>
                    <a:cubicBezTo>
                      <a:pt x="41" y="64"/>
                      <a:pt x="41" y="64"/>
                      <a:pt x="41" y="64"/>
                    </a:cubicBezTo>
                    <a:cubicBezTo>
                      <a:pt x="41" y="65"/>
                      <a:pt x="42" y="65"/>
                      <a:pt x="42" y="66"/>
                    </a:cubicBezTo>
                    <a:cubicBezTo>
                      <a:pt x="43" y="66"/>
                      <a:pt x="44" y="67"/>
                      <a:pt x="45" y="67"/>
                    </a:cubicBezTo>
                    <a:cubicBezTo>
                      <a:pt x="45" y="67"/>
                      <a:pt x="46" y="67"/>
                      <a:pt x="47" y="66"/>
                    </a:cubicBezTo>
                    <a:cubicBezTo>
                      <a:pt x="47" y="65"/>
                      <a:pt x="48" y="65"/>
                      <a:pt x="48" y="64"/>
                    </a:cubicBezTo>
                    <a:cubicBezTo>
                      <a:pt x="48" y="63"/>
                      <a:pt x="48" y="62"/>
                      <a:pt x="48" y="61"/>
                    </a:cubicBezTo>
                    <a:cubicBezTo>
                      <a:pt x="48" y="61"/>
                      <a:pt x="48" y="61"/>
                      <a:pt x="48" y="61"/>
                    </a:cubicBezTo>
                    <a:cubicBezTo>
                      <a:pt x="48" y="56"/>
                      <a:pt x="47" y="51"/>
                      <a:pt x="44" y="48"/>
                    </a:cubicBezTo>
                    <a:cubicBezTo>
                      <a:pt x="16" y="8"/>
                      <a:pt x="16" y="8"/>
                      <a:pt x="16" y="8"/>
                    </a:cubicBezTo>
                    <a:cubicBezTo>
                      <a:pt x="15" y="6"/>
                      <a:pt x="13" y="5"/>
                      <a:pt x="12" y="3"/>
                    </a:cubicBezTo>
                    <a:cubicBezTo>
                      <a:pt x="10" y="2"/>
                      <a:pt x="8" y="1"/>
                      <a:pt x="7" y="0"/>
                    </a:cubicBezTo>
                    <a:cubicBezTo>
                      <a:pt x="6" y="0"/>
                      <a:pt x="6" y="0"/>
                      <a:pt x="6" y="0"/>
                    </a:cubicBezTo>
                    <a:cubicBezTo>
                      <a:pt x="5" y="0"/>
                      <a:pt x="4" y="0"/>
                      <a:pt x="4" y="0"/>
                    </a:cubicBezTo>
                    <a:cubicBezTo>
                      <a:pt x="3" y="0"/>
                      <a:pt x="2" y="0"/>
                      <a:pt x="1" y="1"/>
                    </a:cubicBezTo>
                    <a:cubicBezTo>
                      <a:pt x="0" y="1"/>
                      <a:pt x="0" y="2"/>
                      <a:pt x="0" y="3"/>
                    </a:cubicBezTo>
                    <a:cubicBezTo>
                      <a:pt x="0" y="4"/>
                      <a:pt x="1" y="5"/>
                      <a:pt x="2" y="7"/>
                    </a:cubicBezTo>
                    <a:lnTo>
                      <a:pt x="3" y="6"/>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4" name="Freeform 287"/>
              <p:cNvSpPr>
                <a:spLocks/>
              </p:cNvSpPr>
              <p:nvPr/>
            </p:nvSpPr>
            <p:spPr bwMode="auto">
              <a:xfrm>
                <a:off x="-1486852" y="4024859"/>
                <a:ext cx="305703" cy="201703"/>
              </a:xfrm>
              <a:custGeom>
                <a:avLst/>
                <a:gdLst/>
                <a:ahLst/>
                <a:cxnLst>
                  <a:cxn ang="0">
                    <a:pos x="4" y="8"/>
                  </a:cxn>
                  <a:cxn ang="0">
                    <a:pos x="5" y="5"/>
                  </a:cxn>
                  <a:cxn ang="0">
                    <a:pos x="9" y="4"/>
                  </a:cxn>
                  <a:cxn ang="0">
                    <a:pos x="16" y="8"/>
                  </a:cxn>
                  <a:cxn ang="0">
                    <a:pos x="27" y="9"/>
                  </a:cxn>
                  <a:cxn ang="0">
                    <a:pos x="32" y="7"/>
                  </a:cxn>
                  <a:cxn ang="0">
                    <a:pos x="66" y="27"/>
                  </a:cxn>
                  <a:cxn ang="0">
                    <a:pos x="69" y="33"/>
                  </a:cxn>
                  <a:cxn ang="0">
                    <a:pos x="69" y="33"/>
                  </a:cxn>
                  <a:cxn ang="0">
                    <a:pos x="69" y="34"/>
                  </a:cxn>
                  <a:cxn ang="0">
                    <a:pos x="76" y="50"/>
                  </a:cxn>
                  <a:cxn ang="0">
                    <a:pos x="77" y="51"/>
                  </a:cxn>
                  <a:cxn ang="0">
                    <a:pos x="77" y="51"/>
                  </a:cxn>
                  <a:cxn ang="0">
                    <a:pos x="78" y="51"/>
                  </a:cxn>
                  <a:cxn ang="0">
                    <a:pos x="79" y="51"/>
                  </a:cxn>
                  <a:cxn ang="0">
                    <a:pos x="77" y="51"/>
                  </a:cxn>
                  <a:cxn ang="0">
                    <a:pos x="77" y="49"/>
                  </a:cxn>
                  <a:cxn ang="0">
                    <a:pos x="78" y="49"/>
                  </a:cxn>
                  <a:cxn ang="0">
                    <a:pos x="78" y="51"/>
                  </a:cxn>
                  <a:cxn ang="0">
                    <a:pos x="78" y="49"/>
                  </a:cxn>
                  <a:cxn ang="0">
                    <a:pos x="78" y="49"/>
                  </a:cxn>
                  <a:cxn ang="0">
                    <a:pos x="79" y="49"/>
                  </a:cxn>
                  <a:cxn ang="0">
                    <a:pos x="61" y="39"/>
                  </a:cxn>
                  <a:cxn ang="0">
                    <a:pos x="49" y="39"/>
                  </a:cxn>
                  <a:cxn ang="0">
                    <a:pos x="42" y="43"/>
                  </a:cxn>
                  <a:cxn ang="0">
                    <a:pos x="26" y="23"/>
                  </a:cxn>
                  <a:cxn ang="0">
                    <a:pos x="16" y="16"/>
                  </a:cxn>
                  <a:cxn ang="0">
                    <a:pos x="6" y="15"/>
                  </a:cxn>
                  <a:cxn ang="0">
                    <a:pos x="4" y="8"/>
                  </a:cxn>
                  <a:cxn ang="0">
                    <a:pos x="0" y="9"/>
                  </a:cxn>
                  <a:cxn ang="0">
                    <a:pos x="3" y="18"/>
                  </a:cxn>
                  <a:cxn ang="0">
                    <a:pos x="16" y="21"/>
                  </a:cxn>
                  <a:cxn ang="0">
                    <a:pos x="22" y="25"/>
                  </a:cxn>
                  <a:cxn ang="0">
                    <a:pos x="42" y="47"/>
                  </a:cxn>
                  <a:cxn ang="0">
                    <a:pos x="51" y="43"/>
                  </a:cxn>
                  <a:cxn ang="0">
                    <a:pos x="59" y="43"/>
                  </a:cxn>
                  <a:cxn ang="0">
                    <a:pos x="78" y="53"/>
                  </a:cxn>
                  <a:cxn ang="0">
                    <a:pos x="81" y="51"/>
                  </a:cxn>
                  <a:cxn ang="0">
                    <a:pos x="79" y="47"/>
                  </a:cxn>
                  <a:cxn ang="0">
                    <a:pos x="73" y="34"/>
                  </a:cxn>
                  <a:cxn ang="0">
                    <a:pos x="73" y="34"/>
                  </a:cxn>
                  <a:cxn ang="0">
                    <a:pos x="73" y="33"/>
                  </a:cxn>
                  <a:cxn ang="0">
                    <a:pos x="68" y="23"/>
                  </a:cxn>
                  <a:cxn ang="0">
                    <a:pos x="32" y="3"/>
                  </a:cxn>
                  <a:cxn ang="0">
                    <a:pos x="24" y="6"/>
                  </a:cxn>
                  <a:cxn ang="0">
                    <a:pos x="19" y="5"/>
                  </a:cxn>
                  <a:cxn ang="0">
                    <a:pos x="9" y="0"/>
                  </a:cxn>
                  <a:cxn ang="0">
                    <a:pos x="1" y="2"/>
                  </a:cxn>
                  <a:cxn ang="0">
                    <a:pos x="0" y="9"/>
                  </a:cxn>
                </a:cxnLst>
                <a:rect l="0" t="0" r="r" b="b"/>
                <a:pathLst>
                  <a:path w="81" h="53">
                    <a:moveTo>
                      <a:pt x="2" y="9"/>
                    </a:moveTo>
                    <a:cubicBezTo>
                      <a:pt x="4" y="8"/>
                      <a:pt x="4" y="8"/>
                      <a:pt x="4" y="8"/>
                    </a:cubicBezTo>
                    <a:cubicBezTo>
                      <a:pt x="4" y="8"/>
                      <a:pt x="4" y="8"/>
                      <a:pt x="4" y="8"/>
                    </a:cubicBezTo>
                    <a:cubicBezTo>
                      <a:pt x="4" y="7"/>
                      <a:pt x="4" y="6"/>
                      <a:pt x="5" y="5"/>
                    </a:cubicBezTo>
                    <a:cubicBezTo>
                      <a:pt x="5" y="4"/>
                      <a:pt x="6" y="4"/>
                      <a:pt x="6" y="4"/>
                    </a:cubicBezTo>
                    <a:cubicBezTo>
                      <a:pt x="9" y="4"/>
                      <a:pt x="9" y="4"/>
                      <a:pt x="9" y="4"/>
                    </a:cubicBezTo>
                    <a:cubicBezTo>
                      <a:pt x="10" y="4"/>
                      <a:pt x="12" y="5"/>
                      <a:pt x="13" y="5"/>
                    </a:cubicBezTo>
                    <a:cubicBezTo>
                      <a:pt x="14" y="6"/>
                      <a:pt x="15" y="7"/>
                      <a:pt x="16" y="8"/>
                    </a:cubicBezTo>
                    <a:cubicBezTo>
                      <a:pt x="18" y="9"/>
                      <a:pt x="20" y="10"/>
                      <a:pt x="22" y="10"/>
                    </a:cubicBezTo>
                    <a:cubicBezTo>
                      <a:pt x="24" y="10"/>
                      <a:pt x="25" y="10"/>
                      <a:pt x="27" y="9"/>
                    </a:cubicBezTo>
                    <a:cubicBezTo>
                      <a:pt x="28" y="8"/>
                      <a:pt x="28" y="8"/>
                      <a:pt x="28" y="8"/>
                    </a:cubicBezTo>
                    <a:cubicBezTo>
                      <a:pt x="29" y="7"/>
                      <a:pt x="31" y="7"/>
                      <a:pt x="32" y="7"/>
                    </a:cubicBezTo>
                    <a:cubicBezTo>
                      <a:pt x="33" y="7"/>
                      <a:pt x="34" y="7"/>
                      <a:pt x="35" y="8"/>
                    </a:cubicBezTo>
                    <a:cubicBezTo>
                      <a:pt x="66" y="27"/>
                      <a:pt x="66" y="27"/>
                      <a:pt x="66" y="27"/>
                    </a:cubicBezTo>
                    <a:cubicBezTo>
                      <a:pt x="66" y="28"/>
                      <a:pt x="67" y="28"/>
                      <a:pt x="68" y="30"/>
                    </a:cubicBezTo>
                    <a:cubicBezTo>
                      <a:pt x="69" y="31"/>
                      <a:pt x="69" y="32"/>
                      <a:pt x="69" y="33"/>
                    </a:cubicBezTo>
                    <a:cubicBezTo>
                      <a:pt x="69" y="33"/>
                      <a:pt x="69" y="33"/>
                      <a:pt x="69" y="33"/>
                    </a:cubicBezTo>
                    <a:cubicBezTo>
                      <a:pt x="69" y="33"/>
                      <a:pt x="69" y="33"/>
                      <a:pt x="69" y="33"/>
                    </a:cubicBezTo>
                    <a:cubicBezTo>
                      <a:pt x="69" y="33"/>
                      <a:pt x="69" y="33"/>
                      <a:pt x="69" y="33"/>
                    </a:cubicBezTo>
                    <a:cubicBezTo>
                      <a:pt x="69" y="34"/>
                      <a:pt x="69" y="34"/>
                      <a:pt x="69" y="34"/>
                    </a:cubicBezTo>
                    <a:cubicBezTo>
                      <a:pt x="69" y="38"/>
                      <a:pt x="70" y="42"/>
                      <a:pt x="72" y="45"/>
                    </a:cubicBezTo>
                    <a:cubicBezTo>
                      <a:pt x="76" y="50"/>
                      <a:pt x="76" y="50"/>
                      <a:pt x="76" y="50"/>
                    </a:cubicBezTo>
                    <a:cubicBezTo>
                      <a:pt x="76" y="50"/>
                      <a:pt x="77" y="50"/>
                      <a:pt x="77" y="51"/>
                    </a:cubicBezTo>
                    <a:cubicBezTo>
                      <a:pt x="77" y="51"/>
                      <a:pt x="77" y="51"/>
                      <a:pt x="77" y="51"/>
                    </a:cubicBezTo>
                    <a:cubicBezTo>
                      <a:pt x="78" y="51"/>
                      <a:pt x="78" y="51"/>
                      <a:pt x="78" y="51"/>
                    </a:cubicBezTo>
                    <a:cubicBezTo>
                      <a:pt x="77" y="51"/>
                      <a:pt x="77" y="51"/>
                      <a:pt x="77" y="51"/>
                    </a:cubicBezTo>
                    <a:cubicBezTo>
                      <a:pt x="77" y="51"/>
                      <a:pt x="77" y="51"/>
                      <a:pt x="77" y="51"/>
                    </a:cubicBezTo>
                    <a:cubicBezTo>
                      <a:pt x="78" y="51"/>
                      <a:pt x="78" y="51"/>
                      <a:pt x="78" y="51"/>
                    </a:cubicBezTo>
                    <a:cubicBezTo>
                      <a:pt x="77" y="51"/>
                      <a:pt x="77" y="51"/>
                      <a:pt x="77" y="51"/>
                    </a:cubicBezTo>
                    <a:cubicBezTo>
                      <a:pt x="79" y="51"/>
                      <a:pt x="79" y="51"/>
                      <a:pt x="79" y="51"/>
                    </a:cubicBezTo>
                    <a:cubicBezTo>
                      <a:pt x="77" y="49"/>
                      <a:pt x="77" y="49"/>
                      <a:pt x="77" y="49"/>
                    </a:cubicBezTo>
                    <a:cubicBezTo>
                      <a:pt x="77" y="50"/>
                      <a:pt x="77" y="50"/>
                      <a:pt x="77" y="51"/>
                    </a:cubicBezTo>
                    <a:cubicBezTo>
                      <a:pt x="79" y="51"/>
                      <a:pt x="79" y="51"/>
                      <a:pt x="79" y="51"/>
                    </a:cubicBezTo>
                    <a:cubicBezTo>
                      <a:pt x="77" y="49"/>
                      <a:pt x="77" y="49"/>
                      <a:pt x="77" y="49"/>
                    </a:cubicBezTo>
                    <a:cubicBezTo>
                      <a:pt x="78" y="51"/>
                      <a:pt x="78" y="51"/>
                      <a:pt x="78" y="51"/>
                    </a:cubicBezTo>
                    <a:cubicBezTo>
                      <a:pt x="78" y="49"/>
                      <a:pt x="78" y="49"/>
                      <a:pt x="78" y="49"/>
                    </a:cubicBezTo>
                    <a:cubicBezTo>
                      <a:pt x="78" y="49"/>
                      <a:pt x="78" y="49"/>
                      <a:pt x="77" y="49"/>
                    </a:cubicBezTo>
                    <a:cubicBezTo>
                      <a:pt x="78" y="51"/>
                      <a:pt x="78" y="51"/>
                      <a:pt x="78" y="51"/>
                    </a:cubicBezTo>
                    <a:cubicBezTo>
                      <a:pt x="78" y="49"/>
                      <a:pt x="78" y="49"/>
                      <a:pt x="78" y="49"/>
                    </a:cubicBezTo>
                    <a:cubicBezTo>
                      <a:pt x="78" y="49"/>
                      <a:pt x="78" y="49"/>
                      <a:pt x="78" y="49"/>
                    </a:cubicBezTo>
                    <a:cubicBezTo>
                      <a:pt x="79" y="49"/>
                      <a:pt x="79" y="49"/>
                      <a:pt x="79" y="49"/>
                    </a:cubicBezTo>
                    <a:cubicBezTo>
                      <a:pt x="78" y="49"/>
                      <a:pt x="78" y="49"/>
                      <a:pt x="78" y="49"/>
                    </a:cubicBezTo>
                    <a:cubicBezTo>
                      <a:pt x="78" y="49"/>
                      <a:pt x="78" y="49"/>
                      <a:pt x="78" y="49"/>
                    </a:cubicBezTo>
                    <a:cubicBezTo>
                      <a:pt x="79" y="49"/>
                      <a:pt x="79" y="49"/>
                      <a:pt x="79" y="49"/>
                    </a:cubicBezTo>
                    <a:cubicBezTo>
                      <a:pt x="78" y="49"/>
                      <a:pt x="78" y="49"/>
                      <a:pt x="78" y="49"/>
                    </a:cubicBezTo>
                    <a:cubicBezTo>
                      <a:pt x="61" y="39"/>
                      <a:pt x="61" y="39"/>
                      <a:pt x="61" y="39"/>
                    </a:cubicBezTo>
                    <a:cubicBezTo>
                      <a:pt x="59" y="39"/>
                      <a:pt x="57" y="38"/>
                      <a:pt x="55" y="38"/>
                    </a:cubicBezTo>
                    <a:cubicBezTo>
                      <a:pt x="53" y="38"/>
                      <a:pt x="51" y="39"/>
                      <a:pt x="49" y="39"/>
                    </a:cubicBezTo>
                    <a:cubicBezTo>
                      <a:pt x="44" y="43"/>
                      <a:pt x="44" y="43"/>
                      <a:pt x="44" y="43"/>
                    </a:cubicBezTo>
                    <a:cubicBezTo>
                      <a:pt x="43" y="43"/>
                      <a:pt x="43" y="43"/>
                      <a:pt x="42" y="43"/>
                    </a:cubicBezTo>
                    <a:cubicBezTo>
                      <a:pt x="41" y="43"/>
                      <a:pt x="39" y="42"/>
                      <a:pt x="38" y="41"/>
                    </a:cubicBezTo>
                    <a:cubicBezTo>
                      <a:pt x="26" y="23"/>
                      <a:pt x="26" y="23"/>
                      <a:pt x="26" y="23"/>
                    </a:cubicBezTo>
                    <a:cubicBezTo>
                      <a:pt x="25" y="21"/>
                      <a:pt x="23" y="19"/>
                      <a:pt x="21" y="18"/>
                    </a:cubicBezTo>
                    <a:cubicBezTo>
                      <a:pt x="20" y="17"/>
                      <a:pt x="18" y="17"/>
                      <a:pt x="16" y="16"/>
                    </a:cubicBezTo>
                    <a:cubicBezTo>
                      <a:pt x="8" y="16"/>
                      <a:pt x="8" y="16"/>
                      <a:pt x="8" y="16"/>
                    </a:cubicBezTo>
                    <a:cubicBezTo>
                      <a:pt x="7" y="17"/>
                      <a:pt x="6" y="16"/>
                      <a:pt x="6" y="15"/>
                    </a:cubicBezTo>
                    <a:cubicBezTo>
                      <a:pt x="5" y="14"/>
                      <a:pt x="4" y="13"/>
                      <a:pt x="4" y="12"/>
                    </a:cubicBezTo>
                    <a:cubicBezTo>
                      <a:pt x="4" y="8"/>
                      <a:pt x="4" y="8"/>
                      <a:pt x="4" y="8"/>
                    </a:cubicBezTo>
                    <a:cubicBezTo>
                      <a:pt x="2" y="9"/>
                      <a:pt x="2" y="9"/>
                      <a:pt x="2" y="9"/>
                    </a:cubicBezTo>
                    <a:cubicBezTo>
                      <a:pt x="0" y="9"/>
                      <a:pt x="0" y="9"/>
                      <a:pt x="0" y="9"/>
                    </a:cubicBezTo>
                    <a:cubicBezTo>
                      <a:pt x="0" y="12"/>
                      <a:pt x="0" y="12"/>
                      <a:pt x="0" y="12"/>
                    </a:cubicBezTo>
                    <a:cubicBezTo>
                      <a:pt x="0" y="14"/>
                      <a:pt x="1" y="17"/>
                      <a:pt x="3" y="18"/>
                    </a:cubicBezTo>
                    <a:cubicBezTo>
                      <a:pt x="4" y="20"/>
                      <a:pt x="6" y="21"/>
                      <a:pt x="8" y="21"/>
                    </a:cubicBezTo>
                    <a:cubicBezTo>
                      <a:pt x="16" y="21"/>
                      <a:pt x="16" y="21"/>
                      <a:pt x="16" y="21"/>
                    </a:cubicBezTo>
                    <a:cubicBezTo>
                      <a:pt x="17" y="21"/>
                      <a:pt x="18" y="21"/>
                      <a:pt x="19" y="22"/>
                    </a:cubicBezTo>
                    <a:cubicBezTo>
                      <a:pt x="21" y="23"/>
                      <a:pt x="22" y="24"/>
                      <a:pt x="22" y="25"/>
                    </a:cubicBezTo>
                    <a:cubicBezTo>
                      <a:pt x="35" y="43"/>
                      <a:pt x="35" y="43"/>
                      <a:pt x="35" y="43"/>
                    </a:cubicBezTo>
                    <a:cubicBezTo>
                      <a:pt x="36" y="46"/>
                      <a:pt x="39" y="47"/>
                      <a:pt x="42" y="47"/>
                    </a:cubicBezTo>
                    <a:cubicBezTo>
                      <a:pt x="43" y="47"/>
                      <a:pt x="44" y="47"/>
                      <a:pt x="46" y="46"/>
                    </a:cubicBezTo>
                    <a:cubicBezTo>
                      <a:pt x="51" y="43"/>
                      <a:pt x="51" y="43"/>
                      <a:pt x="51" y="43"/>
                    </a:cubicBezTo>
                    <a:cubicBezTo>
                      <a:pt x="52" y="43"/>
                      <a:pt x="54" y="42"/>
                      <a:pt x="55" y="42"/>
                    </a:cubicBezTo>
                    <a:cubicBezTo>
                      <a:pt x="57" y="42"/>
                      <a:pt x="58" y="43"/>
                      <a:pt x="59" y="43"/>
                    </a:cubicBezTo>
                    <a:cubicBezTo>
                      <a:pt x="76" y="52"/>
                      <a:pt x="76" y="52"/>
                      <a:pt x="76" y="52"/>
                    </a:cubicBezTo>
                    <a:cubicBezTo>
                      <a:pt x="77" y="53"/>
                      <a:pt x="77" y="53"/>
                      <a:pt x="78" y="53"/>
                    </a:cubicBezTo>
                    <a:cubicBezTo>
                      <a:pt x="79" y="53"/>
                      <a:pt x="80" y="53"/>
                      <a:pt x="80" y="53"/>
                    </a:cubicBezTo>
                    <a:cubicBezTo>
                      <a:pt x="81" y="52"/>
                      <a:pt x="81" y="51"/>
                      <a:pt x="81" y="51"/>
                    </a:cubicBezTo>
                    <a:cubicBezTo>
                      <a:pt x="81" y="50"/>
                      <a:pt x="81" y="49"/>
                      <a:pt x="81" y="49"/>
                    </a:cubicBezTo>
                    <a:cubicBezTo>
                      <a:pt x="80" y="48"/>
                      <a:pt x="80" y="48"/>
                      <a:pt x="79" y="47"/>
                    </a:cubicBezTo>
                    <a:cubicBezTo>
                      <a:pt x="76" y="42"/>
                      <a:pt x="76" y="42"/>
                      <a:pt x="76" y="42"/>
                    </a:cubicBezTo>
                    <a:cubicBezTo>
                      <a:pt x="74" y="40"/>
                      <a:pt x="73" y="36"/>
                      <a:pt x="73" y="34"/>
                    </a:cubicBezTo>
                    <a:cubicBezTo>
                      <a:pt x="73" y="34"/>
                      <a:pt x="73" y="34"/>
                      <a:pt x="73" y="34"/>
                    </a:cubicBezTo>
                    <a:cubicBezTo>
                      <a:pt x="73" y="34"/>
                      <a:pt x="73" y="34"/>
                      <a:pt x="73" y="34"/>
                    </a:cubicBezTo>
                    <a:cubicBezTo>
                      <a:pt x="73" y="34"/>
                      <a:pt x="73" y="34"/>
                      <a:pt x="73" y="34"/>
                    </a:cubicBezTo>
                    <a:cubicBezTo>
                      <a:pt x="73" y="33"/>
                      <a:pt x="73" y="33"/>
                      <a:pt x="73" y="33"/>
                    </a:cubicBezTo>
                    <a:cubicBezTo>
                      <a:pt x="73" y="31"/>
                      <a:pt x="73" y="29"/>
                      <a:pt x="72" y="28"/>
                    </a:cubicBezTo>
                    <a:cubicBezTo>
                      <a:pt x="71" y="26"/>
                      <a:pt x="70" y="24"/>
                      <a:pt x="68" y="23"/>
                    </a:cubicBezTo>
                    <a:cubicBezTo>
                      <a:pt x="37" y="4"/>
                      <a:pt x="37" y="4"/>
                      <a:pt x="37" y="4"/>
                    </a:cubicBezTo>
                    <a:cubicBezTo>
                      <a:pt x="36" y="3"/>
                      <a:pt x="34" y="3"/>
                      <a:pt x="32" y="3"/>
                    </a:cubicBezTo>
                    <a:cubicBezTo>
                      <a:pt x="30" y="3"/>
                      <a:pt x="28" y="3"/>
                      <a:pt x="26" y="4"/>
                    </a:cubicBezTo>
                    <a:cubicBezTo>
                      <a:pt x="24" y="6"/>
                      <a:pt x="24" y="6"/>
                      <a:pt x="24" y="6"/>
                    </a:cubicBezTo>
                    <a:cubicBezTo>
                      <a:pt x="24" y="6"/>
                      <a:pt x="23" y="6"/>
                      <a:pt x="22" y="6"/>
                    </a:cubicBezTo>
                    <a:cubicBezTo>
                      <a:pt x="21" y="6"/>
                      <a:pt x="20" y="6"/>
                      <a:pt x="19" y="5"/>
                    </a:cubicBezTo>
                    <a:cubicBezTo>
                      <a:pt x="18" y="3"/>
                      <a:pt x="17" y="2"/>
                      <a:pt x="15" y="1"/>
                    </a:cubicBezTo>
                    <a:cubicBezTo>
                      <a:pt x="13" y="0"/>
                      <a:pt x="11" y="0"/>
                      <a:pt x="9" y="0"/>
                    </a:cubicBezTo>
                    <a:cubicBezTo>
                      <a:pt x="6" y="0"/>
                      <a:pt x="6" y="0"/>
                      <a:pt x="6" y="0"/>
                    </a:cubicBezTo>
                    <a:cubicBezTo>
                      <a:pt x="4" y="0"/>
                      <a:pt x="2" y="1"/>
                      <a:pt x="1" y="2"/>
                    </a:cubicBezTo>
                    <a:cubicBezTo>
                      <a:pt x="0" y="4"/>
                      <a:pt x="0" y="6"/>
                      <a:pt x="0" y="8"/>
                    </a:cubicBezTo>
                    <a:cubicBezTo>
                      <a:pt x="0" y="9"/>
                      <a:pt x="0" y="9"/>
                      <a:pt x="0" y="9"/>
                    </a:cubicBezTo>
                    <a:lnTo>
                      <a:pt x="2" y="9"/>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5" name="Freeform 288"/>
              <p:cNvSpPr>
                <a:spLocks/>
              </p:cNvSpPr>
              <p:nvPr/>
            </p:nvSpPr>
            <p:spPr bwMode="auto">
              <a:xfrm>
                <a:off x="-1710715" y="4251159"/>
                <a:ext cx="572894" cy="568211"/>
              </a:xfrm>
              <a:custGeom>
                <a:avLst/>
                <a:gdLst/>
                <a:ahLst/>
                <a:cxnLst>
                  <a:cxn ang="0">
                    <a:pos x="5" y="60"/>
                  </a:cxn>
                  <a:cxn ang="0">
                    <a:pos x="6" y="53"/>
                  </a:cxn>
                  <a:cxn ang="0">
                    <a:pos x="45" y="21"/>
                  </a:cxn>
                  <a:cxn ang="0">
                    <a:pos x="50" y="20"/>
                  </a:cxn>
                  <a:cxn ang="0">
                    <a:pos x="59" y="12"/>
                  </a:cxn>
                  <a:cxn ang="0">
                    <a:pos x="62" y="5"/>
                  </a:cxn>
                  <a:cxn ang="0">
                    <a:pos x="65" y="4"/>
                  </a:cxn>
                  <a:cxn ang="0">
                    <a:pos x="82" y="8"/>
                  </a:cxn>
                  <a:cxn ang="0">
                    <a:pos x="83" y="14"/>
                  </a:cxn>
                  <a:cxn ang="0">
                    <a:pos x="89" y="25"/>
                  </a:cxn>
                  <a:cxn ang="0">
                    <a:pos x="99" y="32"/>
                  </a:cxn>
                  <a:cxn ang="0">
                    <a:pos x="104" y="25"/>
                  </a:cxn>
                  <a:cxn ang="0">
                    <a:pos x="104" y="4"/>
                  </a:cxn>
                  <a:cxn ang="0">
                    <a:pos x="104" y="4"/>
                  </a:cxn>
                  <a:cxn ang="0">
                    <a:pos x="104" y="4"/>
                  </a:cxn>
                  <a:cxn ang="0">
                    <a:pos x="104" y="4"/>
                  </a:cxn>
                  <a:cxn ang="0">
                    <a:pos x="103" y="4"/>
                  </a:cxn>
                  <a:cxn ang="0">
                    <a:pos x="103" y="3"/>
                  </a:cxn>
                  <a:cxn ang="0">
                    <a:pos x="103" y="3"/>
                  </a:cxn>
                  <a:cxn ang="0">
                    <a:pos x="103" y="4"/>
                  </a:cxn>
                  <a:cxn ang="0">
                    <a:pos x="103" y="4"/>
                  </a:cxn>
                  <a:cxn ang="0">
                    <a:pos x="104" y="5"/>
                  </a:cxn>
                  <a:cxn ang="0">
                    <a:pos x="119" y="26"/>
                  </a:cxn>
                  <a:cxn ang="0">
                    <a:pos x="120" y="37"/>
                  </a:cxn>
                  <a:cxn ang="0">
                    <a:pos x="124" y="50"/>
                  </a:cxn>
                  <a:cxn ang="0">
                    <a:pos x="147" y="83"/>
                  </a:cxn>
                  <a:cxn ang="0">
                    <a:pos x="148" y="108"/>
                  </a:cxn>
                  <a:cxn ang="0">
                    <a:pos x="127" y="145"/>
                  </a:cxn>
                  <a:cxn ang="0">
                    <a:pos x="122" y="147"/>
                  </a:cxn>
                  <a:cxn ang="0">
                    <a:pos x="72" y="111"/>
                  </a:cxn>
                  <a:cxn ang="0">
                    <a:pos x="31" y="125"/>
                  </a:cxn>
                  <a:cxn ang="0">
                    <a:pos x="27" y="122"/>
                  </a:cxn>
                  <a:cxn ang="0">
                    <a:pos x="3" y="61"/>
                  </a:cxn>
                  <a:cxn ang="0">
                    <a:pos x="23" y="124"/>
                  </a:cxn>
                  <a:cxn ang="0">
                    <a:pos x="32" y="129"/>
                  </a:cxn>
                  <a:cxn ang="0">
                    <a:pos x="72" y="115"/>
                  </a:cxn>
                  <a:cxn ang="0">
                    <a:pos x="119" y="150"/>
                  </a:cxn>
                  <a:cxn ang="0">
                    <a:pos x="130" y="148"/>
                  </a:cxn>
                  <a:cxn ang="0">
                    <a:pos x="153" y="108"/>
                  </a:cxn>
                  <a:cxn ang="0">
                    <a:pos x="151" y="82"/>
                  </a:cxn>
                  <a:cxn ang="0">
                    <a:pos x="128" y="47"/>
                  </a:cxn>
                  <a:cxn ang="0">
                    <a:pos x="125" y="37"/>
                  </a:cxn>
                  <a:cxn ang="0">
                    <a:pos x="123" y="25"/>
                  </a:cxn>
                  <a:cxn ang="0">
                    <a:pos x="107" y="2"/>
                  </a:cxn>
                  <a:cxn ang="0">
                    <a:pos x="103" y="0"/>
                  </a:cxn>
                  <a:cxn ang="0">
                    <a:pos x="100" y="3"/>
                  </a:cxn>
                  <a:cxn ang="0">
                    <a:pos x="100" y="25"/>
                  </a:cxn>
                  <a:cxn ang="0">
                    <a:pos x="99" y="27"/>
                  </a:cxn>
                  <a:cxn ang="0">
                    <a:pos x="99" y="28"/>
                  </a:cxn>
                  <a:cxn ang="0">
                    <a:pos x="99" y="27"/>
                  </a:cxn>
                  <a:cxn ang="0">
                    <a:pos x="99" y="27"/>
                  </a:cxn>
                  <a:cxn ang="0">
                    <a:pos x="91" y="22"/>
                  </a:cxn>
                  <a:cxn ang="0">
                    <a:pos x="88" y="14"/>
                  </a:cxn>
                  <a:cxn ang="0">
                    <a:pos x="86" y="5"/>
                  </a:cxn>
                  <a:cxn ang="0">
                    <a:pos x="66" y="0"/>
                  </a:cxn>
                  <a:cxn ang="0">
                    <a:pos x="59" y="2"/>
                  </a:cxn>
                  <a:cxn ang="0">
                    <a:pos x="55" y="11"/>
                  </a:cxn>
                  <a:cxn ang="0">
                    <a:pos x="50" y="16"/>
                  </a:cxn>
                  <a:cxn ang="0">
                    <a:pos x="43" y="17"/>
                  </a:cxn>
                  <a:cxn ang="0">
                    <a:pos x="3" y="49"/>
                  </a:cxn>
                  <a:cxn ang="0">
                    <a:pos x="1" y="61"/>
                  </a:cxn>
                </a:cxnLst>
                <a:rect l="0" t="0" r="r" b="b"/>
                <a:pathLst>
                  <a:path w="153" h="151">
                    <a:moveTo>
                      <a:pt x="3" y="61"/>
                    </a:moveTo>
                    <a:cubicBezTo>
                      <a:pt x="5" y="60"/>
                      <a:pt x="5" y="60"/>
                      <a:pt x="5" y="60"/>
                    </a:cubicBezTo>
                    <a:cubicBezTo>
                      <a:pt x="4" y="59"/>
                      <a:pt x="4" y="58"/>
                      <a:pt x="4" y="58"/>
                    </a:cubicBezTo>
                    <a:cubicBezTo>
                      <a:pt x="4" y="55"/>
                      <a:pt x="5" y="53"/>
                      <a:pt x="6" y="53"/>
                    </a:cubicBezTo>
                    <a:cubicBezTo>
                      <a:pt x="41" y="23"/>
                      <a:pt x="41" y="23"/>
                      <a:pt x="41" y="23"/>
                    </a:cubicBezTo>
                    <a:cubicBezTo>
                      <a:pt x="42" y="22"/>
                      <a:pt x="43" y="22"/>
                      <a:pt x="45" y="21"/>
                    </a:cubicBezTo>
                    <a:cubicBezTo>
                      <a:pt x="46" y="20"/>
                      <a:pt x="48" y="20"/>
                      <a:pt x="49" y="20"/>
                    </a:cubicBezTo>
                    <a:cubicBezTo>
                      <a:pt x="50" y="20"/>
                      <a:pt x="50" y="20"/>
                      <a:pt x="50" y="20"/>
                    </a:cubicBezTo>
                    <a:cubicBezTo>
                      <a:pt x="52" y="20"/>
                      <a:pt x="54" y="19"/>
                      <a:pt x="55" y="18"/>
                    </a:cubicBezTo>
                    <a:cubicBezTo>
                      <a:pt x="57" y="16"/>
                      <a:pt x="58" y="14"/>
                      <a:pt x="59" y="12"/>
                    </a:cubicBezTo>
                    <a:cubicBezTo>
                      <a:pt x="60" y="8"/>
                      <a:pt x="60" y="8"/>
                      <a:pt x="60" y="8"/>
                    </a:cubicBezTo>
                    <a:cubicBezTo>
                      <a:pt x="61" y="7"/>
                      <a:pt x="61" y="6"/>
                      <a:pt x="62" y="5"/>
                    </a:cubicBezTo>
                    <a:cubicBezTo>
                      <a:pt x="63" y="4"/>
                      <a:pt x="64" y="4"/>
                      <a:pt x="65" y="4"/>
                    </a:cubicBezTo>
                    <a:cubicBezTo>
                      <a:pt x="65" y="4"/>
                      <a:pt x="65" y="4"/>
                      <a:pt x="65" y="4"/>
                    </a:cubicBezTo>
                    <a:cubicBezTo>
                      <a:pt x="80" y="6"/>
                      <a:pt x="80" y="6"/>
                      <a:pt x="80" y="6"/>
                    </a:cubicBezTo>
                    <a:cubicBezTo>
                      <a:pt x="81" y="6"/>
                      <a:pt x="81" y="7"/>
                      <a:pt x="82" y="8"/>
                    </a:cubicBezTo>
                    <a:cubicBezTo>
                      <a:pt x="83" y="9"/>
                      <a:pt x="83" y="10"/>
                      <a:pt x="83" y="12"/>
                    </a:cubicBezTo>
                    <a:cubicBezTo>
                      <a:pt x="83" y="14"/>
                      <a:pt x="83" y="14"/>
                      <a:pt x="83" y="14"/>
                    </a:cubicBezTo>
                    <a:cubicBezTo>
                      <a:pt x="83" y="16"/>
                      <a:pt x="84" y="18"/>
                      <a:pt x="85" y="20"/>
                    </a:cubicBezTo>
                    <a:cubicBezTo>
                      <a:pt x="86" y="22"/>
                      <a:pt x="87" y="24"/>
                      <a:pt x="89" y="25"/>
                    </a:cubicBezTo>
                    <a:cubicBezTo>
                      <a:pt x="96" y="31"/>
                      <a:pt x="96" y="31"/>
                      <a:pt x="96" y="31"/>
                    </a:cubicBezTo>
                    <a:cubicBezTo>
                      <a:pt x="97" y="31"/>
                      <a:pt x="98" y="32"/>
                      <a:pt x="99" y="32"/>
                    </a:cubicBezTo>
                    <a:cubicBezTo>
                      <a:pt x="101" y="32"/>
                      <a:pt x="102" y="31"/>
                      <a:pt x="103" y="30"/>
                    </a:cubicBezTo>
                    <a:cubicBezTo>
                      <a:pt x="104" y="28"/>
                      <a:pt x="104" y="27"/>
                      <a:pt x="104" y="25"/>
                    </a:cubicBezTo>
                    <a:cubicBezTo>
                      <a:pt x="104" y="6"/>
                      <a:pt x="104" y="6"/>
                      <a:pt x="104" y="6"/>
                    </a:cubicBezTo>
                    <a:cubicBezTo>
                      <a:pt x="104" y="5"/>
                      <a:pt x="104" y="4"/>
                      <a:pt x="104" y="4"/>
                    </a:cubicBezTo>
                    <a:cubicBezTo>
                      <a:pt x="104" y="4"/>
                      <a:pt x="104" y="4"/>
                      <a:pt x="104" y="4"/>
                    </a:cubicBezTo>
                    <a:cubicBezTo>
                      <a:pt x="104" y="4"/>
                      <a:pt x="104" y="4"/>
                      <a:pt x="104" y="4"/>
                    </a:cubicBezTo>
                    <a:cubicBezTo>
                      <a:pt x="104" y="4"/>
                      <a:pt x="104" y="4"/>
                      <a:pt x="104" y="4"/>
                    </a:cubicBezTo>
                    <a:cubicBezTo>
                      <a:pt x="104" y="4"/>
                      <a:pt x="104" y="4"/>
                      <a:pt x="104" y="4"/>
                    </a:cubicBezTo>
                    <a:cubicBezTo>
                      <a:pt x="104" y="4"/>
                      <a:pt x="104" y="4"/>
                      <a:pt x="104" y="4"/>
                    </a:cubicBezTo>
                    <a:cubicBezTo>
                      <a:pt x="104" y="4"/>
                      <a:pt x="104" y="4"/>
                      <a:pt x="104" y="4"/>
                    </a:cubicBezTo>
                    <a:cubicBezTo>
                      <a:pt x="103" y="3"/>
                      <a:pt x="103" y="3"/>
                      <a:pt x="103" y="3"/>
                    </a:cubicBezTo>
                    <a:cubicBezTo>
                      <a:pt x="103" y="4"/>
                      <a:pt x="103" y="4"/>
                      <a:pt x="103" y="4"/>
                    </a:cubicBezTo>
                    <a:cubicBezTo>
                      <a:pt x="104" y="4"/>
                      <a:pt x="104" y="4"/>
                      <a:pt x="104" y="4"/>
                    </a:cubicBezTo>
                    <a:cubicBezTo>
                      <a:pt x="103" y="3"/>
                      <a:pt x="103" y="3"/>
                      <a:pt x="103" y="3"/>
                    </a:cubicBezTo>
                    <a:cubicBezTo>
                      <a:pt x="103" y="4"/>
                      <a:pt x="103" y="4"/>
                      <a:pt x="103" y="4"/>
                    </a:cubicBezTo>
                    <a:cubicBezTo>
                      <a:pt x="103" y="3"/>
                      <a:pt x="103" y="3"/>
                      <a:pt x="103" y="3"/>
                    </a:cubicBezTo>
                    <a:cubicBezTo>
                      <a:pt x="103" y="4"/>
                      <a:pt x="103" y="4"/>
                      <a:pt x="103" y="4"/>
                    </a:cubicBezTo>
                    <a:cubicBezTo>
                      <a:pt x="103" y="4"/>
                      <a:pt x="103" y="4"/>
                      <a:pt x="103" y="4"/>
                    </a:cubicBezTo>
                    <a:cubicBezTo>
                      <a:pt x="103" y="3"/>
                      <a:pt x="103" y="3"/>
                      <a:pt x="103" y="3"/>
                    </a:cubicBezTo>
                    <a:cubicBezTo>
                      <a:pt x="103" y="4"/>
                      <a:pt x="103" y="4"/>
                      <a:pt x="103" y="4"/>
                    </a:cubicBezTo>
                    <a:cubicBezTo>
                      <a:pt x="103" y="4"/>
                      <a:pt x="103" y="4"/>
                      <a:pt x="103" y="4"/>
                    </a:cubicBezTo>
                    <a:cubicBezTo>
                      <a:pt x="103" y="4"/>
                      <a:pt x="103" y="4"/>
                      <a:pt x="104" y="5"/>
                    </a:cubicBezTo>
                    <a:cubicBezTo>
                      <a:pt x="117" y="22"/>
                      <a:pt x="117" y="22"/>
                      <a:pt x="117" y="22"/>
                    </a:cubicBezTo>
                    <a:cubicBezTo>
                      <a:pt x="118" y="23"/>
                      <a:pt x="119" y="24"/>
                      <a:pt x="119" y="26"/>
                    </a:cubicBezTo>
                    <a:cubicBezTo>
                      <a:pt x="120" y="28"/>
                      <a:pt x="120" y="30"/>
                      <a:pt x="120" y="32"/>
                    </a:cubicBezTo>
                    <a:cubicBezTo>
                      <a:pt x="120" y="37"/>
                      <a:pt x="120" y="37"/>
                      <a:pt x="120" y="37"/>
                    </a:cubicBezTo>
                    <a:cubicBezTo>
                      <a:pt x="120" y="39"/>
                      <a:pt x="121" y="42"/>
                      <a:pt x="121" y="44"/>
                    </a:cubicBezTo>
                    <a:cubicBezTo>
                      <a:pt x="122" y="46"/>
                      <a:pt x="123" y="48"/>
                      <a:pt x="124" y="50"/>
                    </a:cubicBezTo>
                    <a:cubicBezTo>
                      <a:pt x="145" y="78"/>
                      <a:pt x="145" y="78"/>
                      <a:pt x="145" y="78"/>
                    </a:cubicBezTo>
                    <a:cubicBezTo>
                      <a:pt x="146" y="79"/>
                      <a:pt x="147" y="81"/>
                      <a:pt x="147" y="83"/>
                    </a:cubicBezTo>
                    <a:cubicBezTo>
                      <a:pt x="148" y="85"/>
                      <a:pt x="148" y="87"/>
                      <a:pt x="148" y="89"/>
                    </a:cubicBezTo>
                    <a:cubicBezTo>
                      <a:pt x="148" y="108"/>
                      <a:pt x="148" y="108"/>
                      <a:pt x="148" y="108"/>
                    </a:cubicBezTo>
                    <a:cubicBezTo>
                      <a:pt x="148" y="111"/>
                      <a:pt x="147" y="117"/>
                      <a:pt x="145" y="119"/>
                    </a:cubicBezTo>
                    <a:cubicBezTo>
                      <a:pt x="127" y="145"/>
                      <a:pt x="127" y="145"/>
                      <a:pt x="127" y="145"/>
                    </a:cubicBezTo>
                    <a:cubicBezTo>
                      <a:pt x="126" y="147"/>
                      <a:pt x="125" y="147"/>
                      <a:pt x="124" y="147"/>
                    </a:cubicBezTo>
                    <a:cubicBezTo>
                      <a:pt x="123" y="147"/>
                      <a:pt x="123" y="147"/>
                      <a:pt x="122" y="147"/>
                    </a:cubicBezTo>
                    <a:cubicBezTo>
                      <a:pt x="79" y="113"/>
                      <a:pt x="79" y="113"/>
                      <a:pt x="79" y="113"/>
                    </a:cubicBezTo>
                    <a:cubicBezTo>
                      <a:pt x="77" y="111"/>
                      <a:pt x="74" y="111"/>
                      <a:pt x="72" y="111"/>
                    </a:cubicBezTo>
                    <a:cubicBezTo>
                      <a:pt x="70" y="111"/>
                      <a:pt x="69" y="111"/>
                      <a:pt x="68" y="111"/>
                    </a:cubicBezTo>
                    <a:cubicBezTo>
                      <a:pt x="31" y="125"/>
                      <a:pt x="31" y="125"/>
                      <a:pt x="31" y="125"/>
                    </a:cubicBezTo>
                    <a:cubicBezTo>
                      <a:pt x="30" y="125"/>
                      <a:pt x="30" y="125"/>
                      <a:pt x="30" y="125"/>
                    </a:cubicBezTo>
                    <a:cubicBezTo>
                      <a:pt x="29" y="125"/>
                      <a:pt x="27" y="124"/>
                      <a:pt x="27" y="122"/>
                    </a:cubicBezTo>
                    <a:cubicBezTo>
                      <a:pt x="5" y="60"/>
                      <a:pt x="5" y="60"/>
                      <a:pt x="5" y="60"/>
                    </a:cubicBezTo>
                    <a:cubicBezTo>
                      <a:pt x="3" y="61"/>
                      <a:pt x="3" y="61"/>
                      <a:pt x="3" y="61"/>
                    </a:cubicBezTo>
                    <a:cubicBezTo>
                      <a:pt x="1" y="61"/>
                      <a:pt x="1" y="61"/>
                      <a:pt x="1" y="61"/>
                    </a:cubicBezTo>
                    <a:cubicBezTo>
                      <a:pt x="23" y="124"/>
                      <a:pt x="23" y="124"/>
                      <a:pt x="23" y="124"/>
                    </a:cubicBezTo>
                    <a:cubicBezTo>
                      <a:pt x="24" y="127"/>
                      <a:pt x="27" y="130"/>
                      <a:pt x="30" y="130"/>
                    </a:cubicBezTo>
                    <a:cubicBezTo>
                      <a:pt x="31" y="130"/>
                      <a:pt x="32" y="130"/>
                      <a:pt x="32" y="129"/>
                    </a:cubicBezTo>
                    <a:cubicBezTo>
                      <a:pt x="70" y="115"/>
                      <a:pt x="70" y="115"/>
                      <a:pt x="70" y="115"/>
                    </a:cubicBezTo>
                    <a:cubicBezTo>
                      <a:pt x="70" y="115"/>
                      <a:pt x="71" y="115"/>
                      <a:pt x="72" y="115"/>
                    </a:cubicBezTo>
                    <a:cubicBezTo>
                      <a:pt x="73" y="115"/>
                      <a:pt x="76" y="116"/>
                      <a:pt x="77" y="117"/>
                    </a:cubicBezTo>
                    <a:cubicBezTo>
                      <a:pt x="119" y="150"/>
                      <a:pt x="119" y="150"/>
                      <a:pt x="119" y="150"/>
                    </a:cubicBezTo>
                    <a:cubicBezTo>
                      <a:pt x="121" y="151"/>
                      <a:pt x="122" y="151"/>
                      <a:pt x="124" y="151"/>
                    </a:cubicBezTo>
                    <a:cubicBezTo>
                      <a:pt x="126" y="151"/>
                      <a:pt x="129" y="150"/>
                      <a:pt x="130" y="148"/>
                    </a:cubicBezTo>
                    <a:cubicBezTo>
                      <a:pt x="149" y="121"/>
                      <a:pt x="149" y="121"/>
                      <a:pt x="149" y="121"/>
                    </a:cubicBezTo>
                    <a:cubicBezTo>
                      <a:pt x="151" y="118"/>
                      <a:pt x="152" y="113"/>
                      <a:pt x="153" y="108"/>
                    </a:cubicBezTo>
                    <a:cubicBezTo>
                      <a:pt x="153" y="89"/>
                      <a:pt x="153" y="89"/>
                      <a:pt x="153" y="89"/>
                    </a:cubicBezTo>
                    <a:cubicBezTo>
                      <a:pt x="153" y="86"/>
                      <a:pt x="152" y="84"/>
                      <a:pt x="151" y="82"/>
                    </a:cubicBezTo>
                    <a:cubicBezTo>
                      <a:pt x="151" y="79"/>
                      <a:pt x="150" y="77"/>
                      <a:pt x="149" y="76"/>
                    </a:cubicBezTo>
                    <a:cubicBezTo>
                      <a:pt x="128" y="47"/>
                      <a:pt x="128" y="47"/>
                      <a:pt x="128" y="47"/>
                    </a:cubicBezTo>
                    <a:cubicBezTo>
                      <a:pt x="127" y="46"/>
                      <a:pt x="126" y="45"/>
                      <a:pt x="126" y="43"/>
                    </a:cubicBezTo>
                    <a:cubicBezTo>
                      <a:pt x="125" y="41"/>
                      <a:pt x="125" y="39"/>
                      <a:pt x="125" y="37"/>
                    </a:cubicBezTo>
                    <a:cubicBezTo>
                      <a:pt x="125" y="32"/>
                      <a:pt x="125" y="32"/>
                      <a:pt x="125" y="32"/>
                    </a:cubicBezTo>
                    <a:cubicBezTo>
                      <a:pt x="125" y="30"/>
                      <a:pt x="124" y="27"/>
                      <a:pt x="123" y="25"/>
                    </a:cubicBezTo>
                    <a:cubicBezTo>
                      <a:pt x="123" y="23"/>
                      <a:pt x="122" y="21"/>
                      <a:pt x="120" y="19"/>
                    </a:cubicBezTo>
                    <a:cubicBezTo>
                      <a:pt x="107" y="2"/>
                      <a:pt x="107" y="2"/>
                      <a:pt x="107" y="2"/>
                    </a:cubicBezTo>
                    <a:cubicBezTo>
                      <a:pt x="107" y="2"/>
                      <a:pt x="106" y="1"/>
                      <a:pt x="105" y="1"/>
                    </a:cubicBezTo>
                    <a:cubicBezTo>
                      <a:pt x="105" y="0"/>
                      <a:pt x="104" y="0"/>
                      <a:pt x="103" y="0"/>
                    </a:cubicBezTo>
                    <a:cubicBezTo>
                      <a:pt x="103" y="0"/>
                      <a:pt x="102" y="0"/>
                      <a:pt x="101" y="1"/>
                    </a:cubicBezTo>
                    <a:cubicBezTo>
                      <a:pt x="100" y="1"/>
                      <a:pt x="100" y="2"/>
                      <a:pt x="100" y="3"/>
                    </a:cubicBezTo>
                    <a:cubicBezTo>
                      <a:pt x="100" y="4"/>
                      <a:pt x="100" y="5"/>
                      <a:pt x="100" y="6"/>
                    </a:cubicBezTo>
                    <a:cubicBezTo>
                      <a:pt x="100" y="25"/>
                      <a:pt x="100" y="25"/>
                      <a:pt x="100" y="25"/>
                    </a:cubicBezTo>
                    <a:cubicBezTo>
                      <a:pt x="100" y="26"/>
                      <a:pt x="99" y="27"/>
                      <a:pt x="99" y="27"/>
                    </a:cubicBezTo>
                    <a:cubicBezTo>
                      <a:pt x="99" y="27"/>
                      <a:pt x="99" y="27"/>
                      <a:pt x="99" y="27"/>
                    </a:cubicBezTo>
                    <a:cubicBezTo>
                      <a:pt x="99" y="27"/>
                      <a:pt x="99" y="27"/>
                      <a:pt x="99" y="27"/>
                    </a:cubicBezTo>
                    <a:cubicBezTo>
                      <a:pt x="99" y="28"/>
                      <a:pt x="99" y="28"/>
                      <a:pt x="99" y="28"/>
                    </a:cubicBezTo>
                    <a:cubicBezTo>
                      <a:pt x="99" y="27"/>
                      <a:pt x="99" y="27"/>
                      <a:pt x="99" y="27"/>
                    </a:cubicBezTo>
                    <a:cubicBezTo>
                      <a:pt x="99" y="27"/>
                      <a:pt x="99" y="27"/>
                      <a:pt x="99" y="27"/>
                    </a:cubicBezTo>
                    <a:cubicBezTo>
                      <a:pt x="99" y="28"/>
                      <a:pt x="99" y="28"/>
                      <a:pt x="99" y="28"/>
                    </a:cubicBezTo>
                    <a:cubicBezTo>
                      <a:pt x="99" y="27"/>
                      <a:pt x="99" y="27"/>
                      <a:pt x="99" y="27"/>
                    </a:cubicBezTo>
                    <a:cubicBezTo>
                      <a:pt x="99" y="27"/>
                      <a:pt x="99" y="27"/>
                      <a:pt x="98" y="27"/>
                    </a:cubicBezTo>
                    <a:cubicBezTo>
                      <a:pt x="91" y="22"/>
                      <a:pt x="91" y="22"/>
                      <a:pt x="91" y="22"/>
                    </a:cubicBezTo>
                    <a:cubicBezTo>
                      <a:pt x="90" y="21"/>
                      <a:pt x="89" y="20"/>
                      <a:pt x="89" y="18"/>
                    </a:cubicBezTo>
                    <a:cubicBezTo>
                      <a:pt x="88" y="17"/>
                      <a:pt x="88" y="15"/>
                      <a:pt x="88" y="14"/>
                    </a:cubicBezTo>
                    <a:cubicBezTo>
                      <a:pt x="88" y="12"/>
                      <a:pt x="88" y="12"/>
                      <a:pt x="88" y="12"/>
                    </a:cubicBezTo>
                    <a:cubicBezTo>
                      <a:pt x="88" y="9"/>
                      <a:pt x="87" y="7"/>
                      <a:pt x="86" y="5"/>
                    </a:cubicBezTo>
                    <a:cubicBezTo>
                      <a:pt x="85" y="4"/>
                      <a:pt x="83" y="2"/>
                      <a:pt x="81" y="2"/>
                    </a:cubicBezTo>
                    <a:cubicBezTo>
                      <a:pt x="66" y="0"/>
                      <a:pt x="66" y="0"/>
                      <a:pt x="66" y="0"/>
                    </a:cubicBezTo>
                    <a:cubicBezTo>
                      <a:pt x="65" y="0"/>
                      <a:pt x="65" y="0"/>
                      <a:pt x="65" y="0"/>
                    </a:cubicBezTo>
                    <a:cubicBezTo>
                      <a:pt x="63" y="0"/>
                      <a:pt x="61" y="1"/>
                      <a:pt x="59" y="2"/>
                    </a:cubicBezTo>
                    <a:cubicBezTo>
                      <a:pt x="58" y="3"/>
                      <a:pt x="57" y="5"/>
                      <a:pt x="56" y="7"/>
                    </a:cubicBezTo>
                    <a:cubicBezTo>
                      <a:pt x="55" y="11"/>
                      <a:pt x="55" y="11"/>
                      <a:pt x="55" y="11"/>
                    </a:cubicBezTo>
                    <a:cubicBezTo>
                      <a:pt x="54" y="12"/>
                      <a:pt x="53" y="14"/>
                      <a:pt x="52" y="14"/>
                    </a:cubicBezTo>
                    <a:cubicBezTo>
                      <a:pt x="51" y="15"/>
                      <a:pt x="50" y="16"/>
                      <a:pt x="50" y="16"/>
                    </a:cubicBezTo>
                    <a:cubicBezTo>
                      <a:pt x="49" y="16"/>
                      <a:pt x="49" y="16"/>
                      <a:pt x="49" y="16"/>
                    </a:cubicBezTo>
                    <a:cubicBezTo>
                      <a:pt x="47" y="16"/>
                      <a:pt x="45" y="16"/>
                      <a:pt x="43" y="17"/>
                    </a:cubicBezTo>
                    <a:cubicBezTo>
                      <a:pt x="41" y="18"/>
                      <a:pt x="40" y="19"/>
                      <a:pt x="38" y="20"/>
                    </a:cubicBezTo>
                    <a:cubicBezTo>
                      <a:pt x="3" y="49"/>
                      <a:pt x="3" y="49"/>
                      <a:pt x="3" y="49"/>
                    </a:cubicBezTo>
                    <a:cubicBezTo>
                      <a:pt x="1" y="51"/>
                      <a:pt x="0" y="54"/>
                      <a:pt x="0" y="58"/>
                    </a:cubicBezTo>
                    <a:cubicBezTo>
                      <a:pt x="0" y="59"/>
                      <a:pt x="0" y="60"/>
                      <a:pt x="1" y="61"/>
                    </a:cubicBezTo>
                    <a:lnTo>
                      <a:pt x="3" y="61"/>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6" name="Freeform 289"/>
              <p:cNvSpPr>
                <a:spLocks/>
              </p:cNvSpPr>
              <p:nvPr/>
            </p:nvSpPr>
            <p:spPr bwMode="auto">
              <a:xfrm>
                <a:off x="-5229920" y="2526846"/>
                <a:ext cx="50550" cy="46737"/>
              </a:xfrm>
              <a:custGeom>
                <a:avLst/>
                <a:gdLst/>
                <a:ahLst/>
                <a:cxnLst>
                  <a:cxn ang="0">
                    <a:pos x="4" y="11"/>
                  </a:cxn>
                  <a:cxn ang="0">
                    <a:pos x="5" y="9"/>
                  </a:cxn>
                  <a:cxn ang="0">
                    <a:pos x="4" y="9"/>
                  </a:cxn>
                  <a:cxn ang="0">
                    <a:pos x="4" y="8"/>
                  </a:cxn>
                  <a:cxn ang="0">
                    <a:pos x="5" y="6"/>
                  </a:cxn>
                  <a:cxn ang="0">
                    <a:pos x="8" y="4"/>
                  </a:cxn>
                  <a:cxn ang="0">
                    <a:pos x="9" y="4"/>
                  </a:cxn>
                  <a:cxn ang="0">
                    <a:pos x="10" y="6"/>
                  </a:cxn>
                  <a:cxn ang="0">
                    <a:pos x="9" y="8"/>
                  </a:cxn>
                  <a:cxn ang="0">
                    <a:pos x="6" y="9"/>
                  </a:cxn>
                  <a:cxn ang="0">
                    <a:pos x="5" y="9"/>
                  </a:cxn>
                  <a:cxn ang="0">
                    <a:pos x="4" y="11"/>
                  </a:cxn>
                  <a:cxn ang="0">
                    <a:pos x="3" y="13"/>
                  </a:cxn>
                  <a:cxn ang="0">
                    <a:pos x="6" y="13"/>
                  </a:cxn>
                  <a:cxn ang="0">
                    <a:pos x="13" y="11"/>
                  </a:cxn>
                  <a:cxn ang="0">
                    <a:pos x="14" y="6"/>
                  </a:cxn>
                  <a:cxn ang="0">
                    <a:pos x="12" y="1"/>
                  </a:cxn>
                  <a:cxn ang="0">
                    <a:pos x="8" y="0"/>
                  </a:cxn>
                  <a:cxn ang="0">
                    <a:pos x="2" y="3"/>
                  </a:cxn>
                  <a:cxn ang="0">
                    <a:pos x="0" y="8"/>
                  </a:cxn>
                  <a:cxn ang="0">
                    <a:pos x="1" y="11"/>
                  </a:cxn>
                  <a:cxn ang="0">
                    <a:pos x="3" y="13"/>
                  </a:cxn>
                  <a:cxn ang="0">
                    <a:pos x="4" y="11"/>
                  </a:cxn>
                </a:cxnLst>
                <a:rect l="0" t="0" r="r" b="b"/>
                <a:pathLst>
                  <a:path w="14" h="13">
                    <a:moveTo>
                      <a:pt x="4" y="11"/>
                    </a:moveTo>
                    <a:cubicBezTo>
                      <a:pt x="5" y="9"/>
                      <a:pt x="5" y="9"/>
                      <a:pt x="5" y="9"/>
                    </a:cubicBezTo>
                    <a:cubicBezTo>
                      <a:pt x="4" y="9"/>
                      <a:pt x="4" y="9"/>
                      <a:pt x="4" y="9"/>
                    </a:cubicBezTo>
                    <a:cubicBezTo>
                      <a:pt x="4" y="8"/>
                      <a:pt x="4" y="8"/>
                      <a:pt x="4" y="8"/>
                    </a:cubicBezTo>
                    <a:cubicBezTo>
                      <a:pt x="4" y="7"/>
                      <a:pt x="4" y="7"/>
                      <a:pt x="5" y="6"/>
                    </a:cubicBezTo>
                    <a:cubicBezTo>
                      <a:pt x="6" y="4"/>
                      <a:pt x="7" y="4"/>
                      <a:pt x="8" y="4"/>
                    </a:cubicBezTo>
                    <a:cubicBezTo>
                      <a:pt x="9" y="4"/>
                      <a:pt x="9" y="4"/>
                      <a:pt x="9" y="4"/>
                    </a:cubicBezTo>
                    <a:cubicBezTo>
                      <a:pt x="10" y="5"/>
                      <a:pt x="10" y="5"/>
                      <a:pt x="10" y="6"/>
                    </a:cubicBezTo>
                    <a:cubicBezTo>
                      <a:pt x="10" y="7"/>
                      <a:pt x="10" y="7"/>
                      <a:pt x="9" y="8"/>
                    </a:cubicBezTo>
                    <a:cubicBezTo>
                      <a:pt x="9" y="9"/>
                      <a:pt x="7" y="9"/>
                      <a:pt x="6" y="9"/>
                    </a:cubicBezTo>
                    <a:cubicBezTo>
                      <a:pt x="5" y="9"/>
                      <a:pt x="5" y="9"/>
                      <a:pt x="5" y="9"/>
                    </a:cubicBezTo>
                    <a:cubicBezTo>
                      <a:pt x="4" y="11"/>
                      <a:pt x="4" y="11"/>
                      <a:pt x="4" y="11"/>
                    </a:cubicBezTo>
                    <a:cubicBezTo>
                      <a:pt x="3" y="13"/>
                      <a:pt x="3" y="13"/>
                      <a:pt x="3" y="13"/>
                    </a:cubicBezTo>
                    <a:cubicBezTo>
                      <a:pt x="4" y="13"/>
                      <a:pt x="5" y="13"/>
                      <a:pt x="6" y="13"/>
                    </a:cubicBezTo>
                    <a:cubicBezTo>
                      <a:pt x="8" y="13"/>
                      <a:pt x="11" y="12"/>
                      <a:pt x="13" y="11"/>
                    </a:cubicBezTo>
                    <a:cubicBezTo>
                      <a:pt x="14" y="9"/>
                      <a:pt x="14" y="8"/>
                      <a:pt x="14" y="6"/>
                    </a:cubicBezTo>
                    <a:cubicBezTo>
                      <a:pt x="14" y="4"/>
                      <a:pt x="13" y="2"/>
                      <a:pt x="12" y="1"/>
                    </a:cubicBezTo>
                    <a:cubicBezTo>
                      <a:pt x="11" y="0"/>
                      <a:pt x="9" y="0"/>
                      <a:pt x="8" y="0"/>
                    </a:cubicBezTo>
                    <a:cubicBezTo>
                      <a:pt x="6" y="0"/>
                      <a:pt x="3" y="1"/>
                      <a:pt x="2" y="3"/>
                    </a:cubicBezTo>
                    <a:cubicBezTo>
                      <a:pt x="0" y="5"/>
                      <a:pt x="0" y="6"/>
                      <a:pt x="0" y="8"/>
                    </a:cubicBezTo>
                    <a:cubicBezTo>
                      <a:pt x="0" y="9"/>
                      <a:pt x="0" y="10"/>
                      <a:pt x="1" y="11"/>
                    </a:cubicBezTo>
                    <a:cubicBezTo>
                      <a:pt x="1" y="12"/>
                      <a:pt x="2" y="12"/>
                      <a:pt x="3" y="13"/>
                    </a:cubicBezTo>
                    <a:lnTo>
                      <a:pt x="4" y="11"/>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7" name="Freeform 290"/>
              <p:cNvSpPr>
                <a:spLocks/>
              </p:cNvSpPr>
              <p:nvPr/>
            </p:nvSpPr>
            <p:spPr bwMode="auto">
              <a:xfrm>
                <a:off x="-5172149" y="2558824"/>
                <a:ext cx="86656" cy="56574"/>
              </a:xfrm>
              <a:custGeom>
                <a:avLst/>
                <a:gdLst/>
                <a:ahLst/>
                <a:cxnLst>
                  <a:cxn ang="0">
                    <a:pos x="3" y="6"/>
                  </a:cxn>
                  <a:cxn ang="0">
                    <a:pos x="5" y="6"/>
                  </a:cxn>
                  <a:cxn ang="0">
                    <a:pos x="5" y="5"/>
                  </a:cxn>
                  <a:cxn ang="0">
                    <a:pos x="7" y="4"/>
                  </a:cxn>
                  <a:cxn ang="0">
                    <a:pos x="7" y="4"/>
                  </a:cxn>
                  <a:cxn ang="0">
                    <a:pos x="8" y="5"/>
                  </a:cxn>
                  <a:cxn ang="0">
                    <a:pos x="17" y="8"/>
                  </a:cxn>
                  <a:cxn ang="0">
                    <a:pos x="19" y="10"/>
                  </a:cxn>
                  <a:cxn ang="0">
                    <a:pos x="19" y="10"/>
                  </a:cxn>
                  <a:cxn ang="0">
                    <a:pos x="17" y="11"/>
                  </a:cxn>
                  <a:cxn ang="0">
                    <a:pos x="15" y="11"/>
                  </a:cxn>
                  <a:cxn ang="0">
                    <a:pos x="13" y="11"/>
                  </a:cxn>
                  <a:cxn ang="0">
                    <a:pos x="8" y="10"/>
                  </a:cxn>
                  <a:cxn ang="0">
                    <a:pos x="6" y="8"/>
                  </a:cxn>
                  <a:cxn ang="0">
                    <a:pos x="5" y="6"/>
                  </a:cxn>
                  <a:cxn ang="0">
                    <a:pos x="3" y="6"/>
                  </a:cxn>
                  <a:cxn ang="0">
                    <a:pos x="0" y="6"/>
                  </a:cxn>
                  <a:cxn ang="0">
                    <a:pos x="2" y="11"/>
                  </a:cxn>
                  <a:cxn ang="0">
                    <a:pos x="7" y="14"/>
                  </a:cxn>
                  <a:cxn ang="0">
                    <a:pos x="12" y="15"/>
                  </a:cxn>
                  <a:cxn ang="0">
                    <a:pos x="15" y="15"/>
                  </a:cxn>
                  <a:cxn ang="0">
                    <a:pos x="19" y="15"/>
                  </a:cxn>
                  <a:cxn ang="0">
                    <a:pos x="22" y="13"/>
                  </a:cxn>
                  <a:cxn ang="0">
                    <a:pos x="23" y="10"/>
                  </a:cxn>
                  <a:cxn ang="0">
                    <a:pos x="19" y="4"/>
                  </a:cxn>
                  <a:cxn ang="0">
                    <a:pos x="9" y="0"/>
                  </a:cxn>
                  <a:cxn ang="0">
                    <a:pos x="8" y="0"/>
                  </a:cxn>
                  <a:cxn ang="0">
                    <a:pos x="7" y="0"/>
                  </a:cxn>
                  <a:cxn ang="0">
                    <a:pos x="2" y="2"/>
                  </a:cxn>
                  <a:cxn ang="0">
                    <a:pos x="0" y="6"/>
                  </a:cxn>
                  <a:cxn ang="0">
                    <a:pos x="3" y="6"/>
                  </a:cxn>
                </a:cxnLst>
                <a:rect l="0" t="0" r="r" b="b"/>
                <a:pathLst>
                  <a:path w="23" h="15">
                    <a:moveTo>
                      <a:pt x="3" y="6"/>
                    </a:moveTo>
                    <a:cubicBezTo>
                      <a:pt x="5" y="6"/>
                      <a:pt x="5" y="6"/>
                      <a:pt x="5" y="6"/>
                    </a:cubicBezTo>
                    <a:cubicBezTo>
                      <a:pt x="5" y="5"/>
                      <a:pt x="5" y="5"/>
                      <a:pt x="5" y="5"/>
                    </a:cubicBezTo>
                    <a:cubicBezTo>
                      <a:pt x="5" y="5"/>
                      <a:pt x="6" y="4"/>
                      <a:pt x="7" y="4"/>
                    </a:cubicBezTo>
                    <a:cubicBezTo>
                      <a:pt x="7" y="4"/>
                      <a:pt x="7" y="4"/>
                      <a:pt x="7" y="4"/>
                    </a:cubicBezTo>
                    <a:cubicBezTo>
                      <a:pt x="8" y="5"/>
                      <a:pt x="8" y="5"/>
                      <a:pt x="8" y="5"/>
                    </a:cubicBezTo>
                    <a:cubicBezTo>
                      <a:pt x="10" y="5"/>
                      <a:pt x="15" y="7"/>
                      <a:pt x="17" y="8"/>
                    </a:cubicBezTo>
                    <a:cubicBezTo>
                      <a:pt x="18" y="9"/>
                      <a:pt x="19" y="10"/>
                      <a:pt x="19" y="10"/>
                    </a:cubicBezTo>
                    <a:cubicBezTo>
                      <a:pt x="19" y="10"/>
                      <a:pt x="19" y="10"/>
                      <a:pt x="19" y="10"/>
                    </a:cubicBezTo>
                    <a:cubicBezTo>
                      <a:pt x="18" y="10"/>
                      <a:pt x="18" y="11"/>
                      <a:pt x="17" y="11"/>
                    </a:cubicBezTo>
                    <a:cubicBezTo>
                      <a:pt x="17" y="11"/>
                      <a:pt x="16" y="11"/>
                      <a:pt x="15" y="11"/>
                    </a:cubicBezTo>
                    <a:cubicBezTo>
                      <a:pt x="14" y="11"/>
                      <a:pt x="14" y="11"/>
                      <a:pt x="13" y="11"/>
                    </a:cubicBezTo>
                    <a:cubicBezTo>
                      <a:pt x="8" y="10"/>
                      <a:pt x="8" y="10"/>
                      <a:pt x="8" y="10"/>
                    </a:cubicBezTo>
                    <a:cubicBezTo>
                      <a:pt x="7" y="10"/>
                      <a:pt x="6" y="9"/>
                      <a:pt x="6" y="8"/>
                    </a:cubicBezTo>
                    <a:cubicBezTo>
                      <a:pt x="5" y="8"/>
                      <a:pt x="5" y="7"/>
                      <a:pt x="5" y="6"/>
                    </a:cubicBezTo>
                    <a:cubicBezTo>
                      <a:pt x="3" y="6"/>
                      <a:pt x="3" y="6"/>
                      <a:pt x="3" y="6"/>
                    </a:cubicBezTo>
                    <a:cubicBezTo>
                      <a:pt x="0" y="6"/>
                      <a:pt x="0" y="6"/>
                      <a:pt x="0" y="6"/>
                    </a:cubicBezTo>
                    <a:cubicBezTo>
                      <a:pt x="0" y="8"/>
                      <a:pt x="1" y="10"/>
                      <a:pt x="2" y="11"/>
                    </a:cubicBezTo>
                    <a:cubicBezTo>
                      <a:pt x="4" y="12"/>
                      <a:pt x="5" y="14"/>
                      <a:pt x="7" y="14"/>
                    </a:cubicBezTo>
                    <a:cubicBezTo>
                      <a:pt x="12" y="15"/>
                      <a:pt x="12" y="15"/>
                      <a:pt x="12" y="15"/>
                    </a:cubicBezTo>
                    <a:cubicBezTo>
                      <a:pt x="13" y="15"/>
                      <a:pt x="14" y="15"/>
                      <a:pt x="15" y="15"/>
                    </a:cubicBezTo>
                    <a:cubicBezTo>
                      <a:pt x="16" y="15"/>
                      <a:pt x="18" y="15"/>
                      <a:pt x="19" y="15"/>
                    </a:cubicBezTo>
                    <a:cubicBezTo>
                      <a:pt x="20" y="14"/>
                      <a:pt x="21" y="14"/>
                      <a:pt x="22" y="13"/>
                    </a:cubicBezTo>
                    <a:cubicBezTo>
                      <a:pt x="23" y="12"/>
                      <a:pt x="23" y="11"/>
                      <a:pt x="23" y="10"/>
                    </a:cubicBezTo>
                    <a:cubicBezTo>
                      <a:pt x="23" y="7"/>
                      <a:pt x="21" y="5"/>
                      <a:pt x="19" y="4"/>
                    </a:cubicBezTo>
                    <a:cubicBezTo>
                      <a:pt x="16" y="3"/>
                      <a:pt x="12" y="1"/>
                      <a:pt x="9" y="0"/>
                    </a:cubicBezTo>
                    <a:cubicBezTo>
                      <a:pt x="8" y="0"/>
                      <a:pt x="8" y="0"/>
                      <a:pt x="8" y="0"/>
                    </a:cubicBezTo>
                    <a:cubicBezTo>
                      <a:pt x="7" y="0"/>
                      <a:pt x="7" y="0"/>
                      <a:pt x="7" y="0"/>
                    </a:cubicBezTo>
                    <a:cubicBezTo>
                      <a:pt x="5" y="0"/>
                      <a:pt x="3" y="1"/>
                      <a:pt x="2" y="2"/>
                    </a:cubicBezTo>
                    <a:cubicBezTo>
                      <a:pt x="1" y="3"/>
                      <a:pt x="0" y="4"/>
                      <a:pt x="0" y="6"/>
                    </a:cubicBezTo>
                    <a:lnTo>
                      <a:pt x="3" y="6"/>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8" name="Freeform 291"/>
              <p:cNvSpPr>
                <a:spLocks/>
              </p:cNvSpPr>
              <p:nvPr/>
            </p:nvSpPr>
            <p:spPr bwMode="auto">
              <a:xfrm>
                <a:off x="-5030128" y="2418615"/>
                <a:ext cx="79434" cy="91013"/>
              </a:xfrm>
              <a:custGeom>
                <a:avLst/>
                <a:gdLst/>
                <a:ahLst/>
                <a:cxnLst>
                  <a:cxn ang="0">
                    <a:pos x="4" y="13"/>
                  </a:cxn>
                  <a:cxn ang="0">
                    <a:pos x="5" y="12"/>
                  </a:cxn>
                  <a:cxn ang="0">
                    <a:pos x="5" y="10"/>
                  </a:cxn>
                  <a:cxn ang="0">
                    <a:pos x="6" y="9"/>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5"/>
                  </a:cxn>
                  <a:cxn ang="0">
                    <a:pos x="16" y="6"/>
                  </a:cxn>
                  <a:cxn ang="0">
                    <a:pos x="14" y="18"/>
                  </a:cxn>
                  <a:cxn ang="0">
                    <a:pos x="13" y="20"/>
                  </a:cxn>
                  <a:cxn ang="0">
                    <a:pos x="13" y="20"/>
                  </a:cxn>
                  <a:cxn ang="0">
                    <a:pos x="13" y="20"/>
                  </a:cxn>
                  <a:cxn ang="0">
                    <a:pos x="13" y="20"/>
                  </a:cxn>
                  <a:cxn ang="0">
                    <a:pos x="13" y="20"/>
                  </a:cxn>
                  <a:cxn ang="0">
                    <a:pos x="13" y="20"/>
                  </a:cxn>
                  <a:cxn ang="0">
                    <a:pos x="13" y="20"/>
                  </a:cxn>
                  <a:cxn ang="0">
                    <a:pos x="13" y="20"/>
                  </a:cxn>
                  <a:cxn ang="0">
                    <a:pos x="12" y="19"/>
                  </a:cxn>
                  <a:cxn ang="0">
                    <a:pos x="5" y="12"/>
                  </a:cxn>
                  <a:cxn ang="0">
                    <a:pos x="4" y="13"/>
                  </a:cxn>
                  <a:cxn ang="0">
                    <a:pos x="2" y="14"/>
                  </a:cxn>
                  <a:cxn ang="0">
                    <a:pos x="9" y="22"/>
                  </a:cxn>
                  <a:cxn ang="0">
                    <a:pos x="13" y="24"/>
                  </a:cxn>
                  <a:cxn ang="0">
                    <a:pos x="16" y="23"/>
                  </a:cxn>
                  <a:cxn ang="0">
                    <a:pos x="18" y="19"/>
                  </a:cxn>
                  <a:cxn ang="0">
                    <a:pos x="20" y="7"/>
                  </a:cxn>
                  <a:cxn ang="0">
                    <a:pos x="21" y="5"/>
                  </a:cxn>
                  <a:cxn ang="0">
                    <a:pos x="20" y="2"/>
                  </a:cxn>
                  <a:cxn ang="0">
                    <a:pos x="16" y="0"/>
                  </a:cxn>
                  <a:cxn ang="0">
                    <a:pos x="14" y="0"/>
                  </a:cxn>
                  <a:cxn ang="0">
                    <a:pos x="4" y="5"/>
                  </a:cxn>
                  <a:cxn ang="0">
                    <a:pos x="0" y="10"/>
                  </a:cxn>
                  <a:cxn ang="0">
                    <a:pos x="2" y="14"/>
                  </a:cxn>
                  <a:cxn ang="0">
                    <a:pos x="4" y="13"/>
                  </a:cxn>
                </a:cxnLst>
                <a:rect l="0" t="0" r="r" b="b"/>
                <a:pathLst>
                  <a:path w="21" h="24">
                    <a:moveTo>
                      <a:pt x="4" y="13"/>
                    </a:moveTo>
                    <a:cubicBezTo>
                      <a:pt x="5" y="12"/>
                      <a:pt x="5" y="12"/>
                      <a:pt x="5" y="12"/>
                    </a:cubicBezTo>
                    <a:cubicBezTo>
                      <a:pt x="5" y="11"/>
                      <a:pt x="5" y="10"/>
                      <a:pt x="5" y="10"/>
                    </a:cubicBezTo>
                    <a:cubicBezTo>
                      <a:pt x="5" y="9"/>
                      <a:pt x="5" y="9"/>
                      <a:pt x="6" y="9"/>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5"/>
                      <a:pt x="16" y="5"/>
                      <a:pt x="16" y="5"/>
                    </a:cubicBezTo>
                    <a:cubicBezTo>
                      <a:pt x="16" y="6"/>
                      <a:pt x="16" y="6"/>
                      <a:pt x="16" y="6"/>
                    </a:cubicBezTo>
                    <a:cubicBezTo>
                      <a:pt x="14" y="18"/>
                      <a:pt x="14" y="18"/>
                      <a:pt x="14" y="18"/>
                    </a:cubicBezTo>
                    <a:cubicBezTo>
                      <a:pt x="13" y="19"/>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2" y="19"/>
                      <a:pt x="12" y="19"/>
                      <a:pt x="12" y="19"/>
                    </a:cubicBezTo>
                    <a:cubicBezTo>
                      <a:pt x="5" y="12"/>
                      <a:pt x="5" y="12"/>
                      <a:pt x="5" y="12"/>
                    </a:cubicBezTo>
                    <a:cubicBezTo>
                      <a:pt x="4" y="13"/>
                      <a:pt x="4" y="13"/>
                      <a:pt x="4" y="13"/>
                    </a:cubicBezTo>
                    <a:cubicBezTo>
                      <a:pt x="2" y="14"/>
                      <a:pt x="2" y="14"/>
                      <a:pt x="2" y="14"/>
                    </a:cubicBezTo>
                    <a:cubicBezTo>
                      <a:pt x="9" y="22"/>
                      <a:pt x="9" y="22"/>
                      <a:pt x="9" y="22"/>
                    </a:cubicBezTo>
                    <a:cubicBezTo>
                      <a:pt x="10" y="23"/>
                      <a:pt x="11" y="24"/>
                      <a:pt x="13" y="24"/>
                    </a:cubicBezTo>
                    <a:cubicBezTo>
                      <a:pt x="14" y="24"/>
                      <a:pt x="15" y="24"/>
                      <a:pt x="16" y="23"/>
                    </a:cubicBezTo>
                    <a:cubicBezTo>
                      <a:pt x="17" y="22"/>
                      <a:pt x="17" y="21"/>
                      <a:pt x="18" y="19"/>
                    </a:cubicBezTo>
                    <a:cubicBezTo>
                      <a:pt x="20" y="7"/>
                      <a:pt x="20" y="7"/>
                      <a:pt x="20" y="7"/>
                    </a:cubicBezTo>
                    <a:cubicBezTo>
                      <a:pt x="21" y="7"/>
                      <a:pt x="21" y="6"/>
                      <a:pt x="21" y="5"/>
                    </a:cubicBezTo>
                    <a:cubicBezTo>
                      <a:pt x="21" y="4"/>
                      <a:pt x="20" y="3"/>
                      <a:pt x="20" y="2"/>
                    </a:cubicBezTo>
                    <a:cubicBezTo>
                      <a:pt x="19" y="1"/>
                      <a:pt x="17" y="0"/>
                      <a:pt x="16" y="0"/>
                    </a:cubicBezTo>
                    <a:cubicBezTo>
                      <a:pt x="15" y="0"/>
                      <a:pt x="15" y="0"/>
                      <a:pt x="14" y="0"/>
                    </a:cubicBezTo>
                    <a:cubicBezTo>
                      <a:pt x="4" y="5"/>
                      <a:pt x="4" y="5"/>
                      <a:pt x="4" y="5"/>
                    </a:cubicBezTo>
                    <a:cubicBezTo>
                      <a:pt x="2" y="6"/>
                      <a:pt x="0" y="8"/>
                      <a:pt x="0" y="10"/>
                    </a:cubicBezTo>
                    <a:cubicBezTo>
                      <a:pt x="0" y="12"/>
                      <a:pt x="1" y="13"/>
                      <a:pt x="2" y="14"/>
                    </a:cubicBezTo>
                    <a:lnTo>
                      <a:pt x="4" y="13"/>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9" name="Freeform 292"/>
              <p:cNvSpPr>
                <a:spLocks/>
              </p:cNvSpPr>
              <p:nvPr/>
            </p:nvSpPr>
            <p:spPr bwMode="auto">
              <a:xfrm>
                <a:off x="-5054199" y="2553904"/>
                <a:ext cx="113134" cy="127909"/>
              </a:xfrm>
              <a:custGeom>
                <a:avLst/>
                <a:gdLst/>
                <a:ahLst/>
                <a:cxnLst>
                  <a:cxn ang="0">
                    <a:pos x="7" y="6"/>
                  </a:cxn>
                  <a:cxn ang="0">
                    <a:pos x="7" y="4"/>
                  </a:cxn>
                  <a:cxn ang="0">
                    <a:pos x="7" y="4"/>
                  </a:cxn>
                  <a:cxn ang="0">
                    <a:pos x="6" y="3"/>
                  </a:cxn>
                  <a:cxn ang="0">
                    <a:pos x="6" y="3"/>
                  </a:cxn>
                  <a:cxn ang="0">
                    <a:pos x="7" y="4"/>
                  </a:cxn>
                  <a:cxn ang="0">
                    <a:pos x="6" y="5"/>
                  </a:cxn>
                  <a:cxn ang="0">
                    <a:pos x="5" y="4"/>
                  </a:cxn>
                  <a:cxn ang="0">
                    <a:pos x="6" y="3"/>
                  </a:cxn>
                  <a:cxn ang="0">
                    <a:pos x="6" y="3"/>
                  </a:cxn>
                  <a:cxn ang="0">
                    <a:pos x="5" y="4"/>
                  </a:cxn>
                  <a:cxn ang="0">
                    <a:pos x="4" y="4"/>
                  </a:cxn>
                  <a:cxn ang="0">
                    <a:pos x="4" y="4"/>
                  </a:cxn>
                  <a:cxn ang="0">
                    <a:pos x="4" y="4"/>
                  </a:cxn>
                  <a:cxn ang="0">
                    <a:pos x="5" y="6"/>
                  </a:cxn>
                  <a:cxn ang="0">
                    <a:pos x="7" y="14"/>
                  </a:cxn>
                  <a:cxn ang="0">
                    <a:pos x="15" y="21"/>
                  </a:cxn>
                  <a:cxn ang="0">
                    <a:pos x="23" y="24"/>
                  </a:cxn>
                  <a:cxn ang="0">
                    <a:pos x="24" y="24"/>
                  </a:cxn>
                  <a:cxn ang="0">
                    <a:pos x="24" y="24"/>
                  </a:cxn>
                  <a:cxn ang="0">
                    <a:pos x="24" y="24"/>
                  </a:cxn>
                  <a:cxn ang="0">
                    <a:pos x="24" y="24"/>
                  </a:cxn>
                  <a:cxn ang="0">
                    <a:pos x="24" y="24"/>
                  </a:cxn>
                  <a:cxn ang="0">
                    <a:pos x="24" y="24"/>
                  </a:cxn>
                  <a:cxn ang="0">
                    <a:pos x="25" y="27"/>
                  </a:cxn>
                  <a:cxn ang="0">
                    <a:pos x="25" y="29"/>
                  </a:cxn>
                  <a:cxn ang="0">
                    <a:pos x="19" y="29"/>
                  </a:cxn>
                  <a:cxn ang="0">
                    <a:pos x="7" y="22"/>
                  </a:cxn>
                  <a:cxn ang="0">
                    <a:pos x="5" y="17"/>
                  </a:cxn>
                  <a:cxn ang="0">
                    <a:pos x="7" y="6"/>
                  </a:cxn>
                  <a:cxn ang="0">
                    <a:pos x="3" y="5"/>
                  </a:cxn>
                  <a:cxn ang="0">
                    <a:pos x="0" y="17"/>
                  </a:cxn>
                  <a:cxn ang="0">
                    <a:pos x="5" y="26"/>
                  </a:cxn>
                  <a:cxn ang="0">
                    <a:pos x="18" y="33"/>
                  </a:cxn>
                  <a:cxn ang="0">
                    <a:pos x="28" y="32"/>
                  </a:cxn>
                  <a:cxn ang="0">
                    <a:pos x="30" y="26"/>
                  </a:cxn>
                  <a:cxn ang="0">
                    <a:pos x="24" y="20"/>
                  </a:cxn>
                  <a:cxn ang="0">
                    <a:pos x="23" y="20"/>
                  </a:cxn>
                  <a:cxn ang="0">
                    <a:pos x="20" y="19"/>
                  </a:cxn>
                  <a:cxn ang="0">
                    <a:pos x="13" y="15"/>
                  </a:cxn>
                  <a:cxn ang="0">
                    <a:pos x="9" y="7"/>
                  </a:cxn>
                  <a:cxn ang="0">
                    <a:pos x="8" y="3"/>
                  </a:cxn>
                  <a:cxn ang="0">
                    <a:pos x="7" y="1"/>
                  </a:cxn>
                  <a:cxn ang="0">
                    <a:pos x="5" y="1"/>
                  </a:cxn>
                  <a:cxn ang="0">
                    <a:pos x="3" y="5"/>
                  </a:cxn>
                </a:cxnLst>
                <a:rect l="0" t="0" r="r" b="b"/>
                <a:pathLst>
                  <a:path w="30" h="34">
                    <a:moveTo>
                      <a:pt x="5" y="5"/>
                    </a:moveTo>
                    <a:cubicBezTo>
                      <a:pt x="7" y="6"/>
                      <a:pt x="7" y="6"/>
                      <a:pt x="7" y="6"/>
                    </a:cubicBezTo>
                    <a:cubicBezTo>
                      <a:pt x="7" y="5"/>
                      <a:pt x="7" y="4"/>
                      <a:pt x="7" y="4"/>
                    </a:cubicBezTo>
                    <a:cubicBezTo>
                      <a:pt x="7" y="4"/>
                      <a:pt x="7" y="4"/>
                      <a:pt x="7" y="4"/>
                    </a:cubicBezTo>
                    <a:cubicBezTo>
                      <a:pt x="6" y="3"/>
                      <a:pt x="6" y="3"/>
                      <a:pt x="6" y="3"/>
                    </a:cubicBezTo>
                    <a:cubicBezTo>
                      <a:pt x="7" y="4"/>
                      <a:pt x="7" y="4"/>
                      <a:pt x="7" y="4"/>
                    </a:cubicBezTo>
                    <a:cubicBezTo>
                      <a:pt x="7" y="4"/>
                      <a:pt x="7" y="4"/>
                      <a:pt x="7" y="4"/>
                    </a:cubicBezTo>
                    <a:cubicBezTo>
                      <a:pt x="6" y="3"/>
                      <a:pt x="6" y="3"/>
                      <a:pt x="6" y="3"/>
                    </a:cubicBezTo>
                    <a:cubicBezTo>
                      <a:pt x="7" y="4"/>
                      <a:pt x="7" y="4"/>
                      <a:pt x="7" y="4"/>
                    </a:cubicBezTo>
                    <a:cubicBezTo>
                      <a:pt x="6" y="3"/>
                      <a:pt x="6" y="3"/>
                      <a:pt x="6" y="3"/>
                    </a:cubicBezTo>
                    <a:cubicBezTo>
                      <a:pt x="6" y="5"/>
                      <a:pt x="6" y="5"/>
                      <a:pt x="6" y="5"/>
                    </a:cubicBezTo>
                    <a:cubicBezTo>
                      <a:pt x="7" y="4"/>
                      <a:pt x="7" y="4"/>
                      <a:pt x="7" y="4"/>
                    </a:cubicBezTo>
                    <a:cubicBezTo>
                      <a:pt x="6" y="3"/>
                      <a:pt x="6" y="3"/>
                      <a:pt x="6" y="3"/>
                    </a:cubicBezTo>
                    <a:cubicBezTo>
                      <a:pt x="6" y="5"/>
                      <a:pt x="6" y="5"/>
                      <a:pt x="6" y="5"/>
                    </a:cubicBezTo>
                    <a:cubicBezTo>
                      <a:pt x="6" y="3"/>
                      <a:pt x="6" y="3"/>
                      <a:pt x="6" y="3"/>
                    </a:cubicBezTo>
                    <a:cubicBezTo>
                      <a:pt x="5" y="4"/>
                      <a:pt x="5" y="4"/>
                      <a:pt x="5" y="4"/>
                    </a:cubicBezTo>
                    <a:cubicBezTo>
                      <a:pt x="5" y="5"/>
                      <a:pt x="5" y="5"/>
                      <a:pt x="6" y="5"/>
                    </a:cubicBezTo>
                    <a:cubicBezTo>
                      <a:pt x="6" y="3"/>
                      <a:pt x="6" y="3"/>
                      <a:pt x="6" y="3"/>
                    </a:cubicBezTo>
                    <a:cubicBezTo>
                      <a:pt x="5" y="4"/>
                      <a:pt x="5" y="4"/>
                      <a:pt x="5" y="4"/>
                    </a:cubicBezTo>
                    <a:cubicBezTo>
                      <a:pt x="6" y="3"/>
                      <a:pt x="6" y="3"/>
                      <a:pt x="6" y="3"/>
                    </a:cubicBezTo>
                    <a:cubicBezTo>
                      <a:pt x="4" y="4"/>
                      <a:pt x="4" y="4"/>
                      <a:pt x="4" y="4"/>
                    </a:cubicBezTo>
                    <a:cubicBezTo>
                      <a:pt x="4" y="4"/>
                      <a:pt x="4" y="4"/>
                      <a:pt x="5" y="4"/>
                    </a:cubicBezTo>
                    <a:cubicBezTo>
                      <a:pt x="6" y="3"/>
                      <a:pt x="6" y="3"/>
                      <a:pt x="6" y="3"/>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5"/>
                      <a:pt x="5" y="6"/>
                    </a:cubicBezTo>
                    <a:cubicBezTo>
                      <a:pt x="5" y="8"/>
                      <a:pt x="5" y="8"/>
                      <a:pt x="5" y="8"/>
                    </a:cubicBezTo>
                    <a:cubicBezTo>
                      <a:pt x="5" y="10"/>
                      <a:pt x="6" y="12"/>
                      <a:pt x="7" y="14"/>
                    </a:cubicBezTo>
                    <a:cubicBezTo>
                      <a:pt x="8" y="16"/>
                      <a:pt x="9" y="18"/>
                      <a:pt x="11" y="19"/>
                    </a:cubicBezTo>
                    <a:cubicBezTo>
                      <a:pt x="15" y="21"/>
                      <a:pt x="15" y="21"/>
                      <a:pt x="15" y="21"/>
                    </a:cubicBezTo>
                    <a:cubicBezTo>
                      <a:pt x="16" y="22"/>
                      <a:pt x="17" y="23"/>
                      <a:pt x="19" y="23"/>
                    </a:cubicBezTo>
                    <a:cubicBezTo>
                      <a:pt x="20" y="24"/>
                      <a:pt x="22" y="24"/>
                      <a:pt x="23"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5" y="25"/>
                    </a:cubicBezTo>
                    <a:cubicBezTo>
                      <a:pt x="25" y="25"/>
                      <a:pt x="25" y="26"/>
                      <a:pt x="25" y="27"/>
                    </a:cubicBezTo>
                    <a:cubicBezTo>
                      <a:pt x="26" y="27"/>
                      <a:pt x="26" y="27"/>
                      <a:pt x="26" y="27"/>
                    </a:cubicBezTo>
                    <a:cubicBezTo>
                      <a:pt x="26" y="28"/>
                      <a:pt x="25" y="29"/>
                      <a:pt x="25" y="29"/>
                    </a:cubicBezTo>
                    <a:cubicBezTo>
                      <a:pt x="25" y="30"/>
                      <a:pt x="24" y="30"/>
                      <a:pt x="24" y="30"/>
                    </a:cubicBezTo>
                    <a:cubicBezTo>
                      <a:pt x="22" y="30"/>
                      <a:pt x="21" y="29"/>
                      <a:pt x="19" y="29"/>
                    </a:cubicBezTo>
                    <a:cubicBezTo>
                      <a:pt x="18" y="29"/>
                      <a:pt x="16" y="28"/>
                      <a:pt x="15" y="27"/>
                    </a:cubicBezTo>
                    <a:cubicBezTo>
                      <a:pt x="7" y="22"/>
                      <a:pt x="7" y="22"/>
                      <a:pt x="7" y="22"/>
                    </a:cubicBezTo>
                    <a:cubicBezTo>
                      <a:pt x="7" y="22"/>
                      <a:pt x="6" y="21"/>
                      <a:pt x="5" y="20"/>
                    </a:cubicBezTo>
                    <a:cubicBezTo>
                      <a:pt x="5" y="19"/>
                      <a:pt x="5" y="18"/>
                      <a:pt x="5" y="17"/>
                    </a:cubicBezTo>
                    <a:cubicBezTo>
                      <a:pt x="5" y="16"/>
                      <a:pt x="5" y="16"/>
                      <a:pt x="5" y="15"/>
                    </a:cubicBezTo>
                    <a:cubicBezTo>
                      <a:pt x="7" y="6"/>
                      <a:pt x="7" y="6"/>
                      <a:pt x="7" y="6"/>
                    </a:cubicBezTo>
                    <a:cubicBezTo>
                      <a:pt x="5" y="5"/>
                      <a:pt x="5" y="5"/>
                      <a:pt x="5" y="5"/>
                    </a:cubicBezTo>
                    <a:cubicBezTo>
                      <a:pt x="3" y="5"/>
                      <a:pt x="3" y="5"/>
                      <a:pt x="3" y="5"/>
                    </a:cubicBezTo>
                    <a:cubicBezTo>
                      <a:pt x="1" y="14"/>
                      <a:pt x="1" y="14"/>
                      <a:pt x="1" y="14"/>
                    </a:cubicBezTo>
                    <a:cubicBezTo>
                      <a:pt x="0" y="15"/>
                      <a:pt x="0" y="16"/>
                      <a:pt x="0" y="17"/>
                    </a:cubicBezTo>
                    <a:cubicBezTo>
                      <a:pt x="0" y="18"/>
                      <a:pt x="1" y="20"/>
                      <a:pt x="2" y="22"/>
                    </a:cubicBezTo>
                    <a:cubicBezTo>
                      <a:pt x="2" y="24"/>
                      <a:pt x="3" y="25"/>
                      <a:pt x="5" y="26"/>
                    </a:cubicBezTo>
                    <a:cubicBezTo>
                      <a:pt x="13" y="31"/>
                      <a:pt x="13" y="31"/>
                      <a:pt x="13" y="31"/>
                    </a:cubicBezTo>
                    <a:cubicBezTo>
                      <a:pt x="14" y="32"/>
                      <a:pt x="16" y="33"/>
                      <a:pt x="18" y="33"/>
                    </a:cubicBezTo>
                    <a:cubicBezTo>
                      <a:pt x="20" y="34"/>
                      <a:pt x="22" y="34"/>
                      <a:pt x="24" y="34"/>
                    </a:cubicBezTo>
                    <a:cubicBezTo>
                      <a:pt x="25" y="34"/>
                      <a:pt x="27" y="33"/>
                      <a:pt x="28" y="32"/>
                    </a:cubicBezTo>
                    <a:cubicBezTo>
                      <a:pt x="29" y="31"/>
                      <a:pt x="30" y="29"/>
                      <a:pt x="30" y="27"/>
                    </a:cubicBezTo>
                    <a:cubicBezTo>
                      <a:pt x="30" y="27"/>
                      <a:pt x="30" y="27"/>
                      <a:pt x="30" y="26"/>
                    </a:cubicBezTo>
                    <a:cubicBezTo>
                      <a:pt x="29" y="25"/>
                      <a:pt x="29" y="23"/>
                      <a:pt x="28" y="22"/>
                    </a:cubicBezTo>
                    <a:cubicBezTo>
                      <a:pt x="27" y="21"/>
                      <a:pt x="26" y="20"/>
                      <a:pt x="24" y="20"/>
                    </a:cubicBezTo>
                    <a:cubicBezTo>
                      <a:pt x="23" y="20"/>
                      <a:pt x="23" y="20"/>
                      <a:pt x="23" y="20"/>
                    </a:cubicBezTo>
                    <a:cubicBezTo>
                      <a:pt x="23" y="20"/>
                      <a:pt x="23" y="20"/>
                      <a:pt x="23" y="20"/>
                    </a:cubicBezTo>
                    <a:cubicBezTo>
                      <a:pt x="23" y="20"/>
                      <a:pt x="23" y="20"/>
                      <a:pt x="23" y="20"/>
                    </a:cubicBezTo>
                    <a:cubicBezTo>
                      <a:pt x="22" y="20"/>
                      <a:pt x="21" y="20"/>
                      <a:pt x="20" y="19"/>
                    </a:cubicBezTo>
                    <a:cubicBezTo>
                      <a:pt x="19" y="19"/>
                      <a:pt x="18" y="18"/>
                      <a:pt x="17" y="18"/>
                    </a:cubicBezTo>
                    <a:cubicBezTo>
                      <a:pt x="13" y="15"/>
                      <a:pt x="13" y="15"/>
                      <a:pt x="13" y="15"/>
                    </a:cubicBezTo>
                    <a:cubicBezTo>
                      <a:pt x="13" y="15"/>
                      <a:pt x="12" y="14"/>
                      <a:pt x="11" y="12"/>
                    </a:cubicBezTo>
                    <a:cubicBezTo>
                      <a:pt x="10" y="10"/>
                      <a:pt x="9" y="9"/>
                      <a:pt x="9" y="7"/>
                    </a:cubicBezTo>
                    <a:cubicBezTo>
                      <a:pt x="9" y="5"/>
                      <a:pt x="9" y="5"/>
                      <a:pt x="9" y="5"/>
                    </a:cubicBezTo>
                    <a:cubicBezTo>
                      <a:pt x="9" y="4"/>
                      <a:pt x="9" y="3"/>
                      <a:pt x="8" y="3"/>
                    </a:cubicBezTo>
                    <a:cubicBezTo>
                      <a:pt x="8" y="2"/>
                      <a:pt x="8" y="2"/>
                      <a:pt x="8" y="1"/>
                    </a:cubicBezTo>
                    <a:cubicBezTo>
                      <a:pt x="7" y="1"/>
                      <a:pt x="7" y="1"/>
                      <a:pt x="7" y="1"/>
                    </a:cubicBezTo>
                    <a:cubicBezTo>
                      <a:pt x="6" y="0"/>
                      <a:pt x="6" y="0"/>
                      <a:pt x="6" y="0"/>
                    </a:cubicBezTo>
                    <a:cubicBezTo>
                      <a:pt x="5" y="0"/>
                      <a:pt x="5" y="1"/>
                      <a:pt x="5" y="1"/>
                    </a:cubicBezTo>
                    <a:cubicBezTo>
                      <a:pt x="4" y="1"/>
                      <a:pt x="4" y="1"/>
                      <a:pt x="4" y="2"/>
                    </a:cubicBezTo>
                    <a:cubicBezTo>
                      <a:pt x="3" y="3"/>
                      <a:pt x="3" y="4"/>
                      <a:pt x="3" y="5"/>
                    </a:cubicBezTo>
                    <a:lnTo>
                      <a:pt x="5" y="5"/>
                    </a:lnTo>
                    <a:close/>
                  </a:path>
                </a:pathLst>
              </a:custGeom>
              <a:grpFill/>
              <a:ln w="9525">
                <a:noFill/>
                <a:round/>
                <a:headEnd/>
                <a:tailEnd/>
              </a:ln>
            </p:spPr>
            <p:txBody>
              <a:bodyPr/>
              <a:lstStyle/>
              <a:p>
                <a:pPr>
                  <a:defRPr/>
                </a:pPr>
                <a:endParaRPr lang="en-US" sz="1800" baseline="-25000">
                  <a:solidFill>
                    <a:prstClr val="black"/>
                  </a:solidFill>
                </a:endParaRPr>
              </a:p>
            </p:txBody>
          </p:sp>
          <p:sp>
            <p:nvSpPr>
              <p:cNvPr id="150" name="Freeform 293"/>
              <p:cNvSpPr>
                <a:spLocks/>
              </p:cNvSpPr>
              <p:nvPr/>
            </p:nvSpPr>
            <p:spPr bwMode="auto">
              <a:xfrm>
                <a:off x="-5126413" y="2482569"/>
                <a:ext cx="52957" cy="61496"/>
              </a:xfrm>
              <a:custGeom>
                <a:avLst/>
                <a:gdLst/>
                <a:ahLst/>
                <a:cxnLst>
                  <a:cxn ang="0">
                    <a:pos x="2" y="8"/>
                  </a:cxn>
                  <a:cxn ang="0">
                    <a:pos x="4" y="8"/>
                  </a:cxn>
                  <a:cxn ang="0">
                    <a:pos x="5" y="6"/>
                  </a:cxn>
                  <a:cxn ang="0">
                    <a:pos x="7" y="4"/>
                  </a:cxn>
                  <a:cxn ang="0">
                    <a:pos x="9" y="5"/>
                  </a:cxn>
                  <a:cxn ang="0">
                    <a:pos x="10" y="8"/>
                  </a:cxn>
                  <a:cxn ang="0">
                    <a:pos x="10" y="8"/>
                  </a:cxn>
                  <a:cxn ang="0">
                    <a:pos x="8" y="11"/>
                  </a:cxn>
                  <a:cxn ang="0">
                    <a:pos x="6" y="12"/>
                  </a:cxn>
                  <a:cxn ang="0">
                    <a:pos x="5" y="11"/>
                  </a:cxn>
                  <a:cxn ang="0">
                    <a:pos x="4" y="9"/>
                  </a:cxn>
                  <a:cxn ang="0">
                    <a:pos x="4" y="8"/>
                  </a:cxn>
                  <a:cxn ang="0">
                    <a:pos x="2" y="8"/>
                  </a:cxn>
                  <a:cxn ang="0">
                    <a:pos x="0" y="8"/>
                  </a:cxn>
                  <a:cxn ang="0">
                    <a:pos x="0" y="9"/>
                  </a:cxn>
                  <a:cxn ang="0">
                    <a:pos x="2" y="14"/>
                  </a:cxn>
                  <a:cxn ang="0">
                    <a:pos x="6" y="16"/>
                  </a:cxn>
                  <a:cxn ang="0">
                    <a:pos x="12" y="14"/>
                  </a:cxn>
                  <a:cxn ang="0">
                    <a:pos x="14" y="8"/>
                  </a:cxn>
                  <a:cxn ang="0">
                    <a:pos x="14" y="8"/>
                  </a:cxn>
                  <a:cxn ang="0">
                    <a:pos x="12" y="3"/>
                  </a:cxn>
                  <a:cxn ang="0">
                    <a:pos x="7" y="0"/>
                  </a:cxn>
                  <a:cxn ang="0">
                    <a:pos x="2" y="3"/>
                  </a:cxn>
                  <a:cxn ang="0">
                    <a:pos x="0" y="8"/>
                  </a:cxn>
                  <a:cxn ang="0">
                    <a:pos x="2" y="8"/>
                  </a:cxn>
                </a:cxnLst>
                <a:rect l="0" t="0" r="r" b="b"/>
                <a:pathLst>
                  <a:path w="14" h="16">
                    <a:moveTo>
                      <a:pt x="2" y="8"/>
                    </a:moveTo>
                    <a:cubicBezTo>
                      <a:pt x="4" y="8"/>
                      <a:pt x="4" y="8"/>
                      <a:pt x="4" y="8"/>
                    </a:cubicBezTo>
                    <a:cubicBezTo>
                      <a:pt x="4" y="7"/>
                      <a:pt x="5" y="6"/>
                      <a:pt x="5" y="6"/>
                    </a:cubicBezTo>
                    <a:cubicBezTo>
                      <a:pt x="6" y="5"/>
                      <a:pt x="7" y="4"/>
                      <a:pt x="7" y="4"/>
                    </a:cubicBezTo>
                    <a:cubicBezTo>
                      <a:pt x="8" y="4"/>
                      <a:pt x="8" y="5"/>
                      <a:pt x="9" y="5"/>
                    </a:cubicBezTo>
                    <a:cubicBezTo>
                      <a:pt x="9" y="6"/>
                      <a:pt x="10" y="7"/>
                      <a:pt x="10" y="8"/>
                    </a:cubicBezTo>
                    <a:cubicBezTo>
                      <a:pt x="10" y="8"/>
                      <a:pt x="10" y="8"/>
                      <a:pt x="10" y="8"/>
                    </a:cubicBezTo>
                    <a:cubicBezTo>
                      <a:pt x="10" y="9"/>
                      <a:pt x="9" y="10"/>
                      <a:pt x="8" y="11"/>
                    </a:cubicBezTo>
                    <a:cubicBezTo>
                      <a:pt x="8" y="12"/>
                      <a:pt x="7" y="12"/>
                      <a:pt x="6" y="12"/>
                    </a:cubicBezTo>
                    <a:cubicBezTo>
                      <a:pt x="6" y="12"/>
                      <a:pt x="5" y="12"/>
                      <a:pt x="5" y="11"/>
                    </a:cubicBezTo>
                    <a:cubicBezTo>
                      <a:pt x="4" y="11"/>
                      <a:pt x="4" y="10"/>
                      <a:pt x="4" y="9"/>
                    </a:cubicBezTo>
                    <a:cubicBezTo>
                      <a:pt x="4" y="8"/>
                      <a:pt x="4" y="8"/>
                      <a:pt x="4" y="8"/>
                    </a:cubicBezTo>
                    <a:cubicBezTo>
                      <a:pt x="2" y="8"/>
                      <a:pt x="2" y="8"/>
                      <a:pt x="2" y="8"/>
                    </a:cubicBezTo>
                    <a:cubicBezTo>
                      <a:pt x="0" y="8"/>
                      <a:pt x="0" y="8"/>
                      <a:pt x="0" y="8"/>
                    </a:cubicBezTo>
                    <a:cubicBezTo>
                      <a:pt x="0" y="9"/>
                      <a:pt x="0" y="9"/>
                      <a:pt x="0" y="9"/>
                    </a:cubicBezTo>
                    <a:cubicBezTo>
                      <a:pt x="0" y="11"/>
                      <a:pt x="0" y="13"/>
                      <a:pt x="2" y="14"/>
                    </a:cubicBezTo>
                    <a:cubicBezTo>
                      <a:pt x="3" y="15"/>
                      <a:pt x="4" y="16"/>
                      <a:pt x="6" y="16"/>
                    </a:cubicBezTo>
                    <a:cubicBezTo>
                      <a:pt x="9" y="16"/>
                      <a:pt x="10" y="15"/>
                      <a:pt x="12" y="14"/>
                    </a:cubicBezTo>
                    <a:cubicBezTo>
                      <a:pt x="13" y="12"/>
                      <a:pt x="14" y="11"/>
                      <a:pt x="14" y="8"/>
                    </a:cubicBezTo>
                    <a:cubicBezTo>
                      <a:pt x="14" y="8"/>
                      <a:pt x="14" y="8"/>
                      <a:pt x="14" y="8"/>
                    </a:cubicBezTo>
                    <a:cubicBezTo>
                      <a:pt x="14" y="6"/>
                      <a:pt x="13" y="4"/>
                      <a:pt x="12" y="3"/>
                    </a:cubicBezTo>
                    <a:cubicBezTo>
                      <a:pt x="11" y="1"/>
                      <a:pt x="9" y="0"/>
                      <a:pt x="7" y="0"/>
                    </a:cubicBezTo>
                    <a:cubicBezTo>
                      <a:pt x="5" y="0"/>
                      <a:pt x="3" y="1"/>
                      <a:pt x="2" y="3"/>
                    </a:cubicBezTo>
                    <a:cubicBezTo>
                      <a:pt x="1" y="4"/>
                      <a:pt x="0" y="6"/>
                      <a:pt x="0" y="8"/>
                    </a:cubicBezTo>
                    <a:lnTo>
                      <a:pt x="2" y="8"/>
                    </a:lnTo>
                    <a:close/>
                  </a:path>
                </a:pathLst>
              </a:custGeom>
              <a:grpFill/>
              <a:ln w="9525">
                <a:noFill/>
                <a:round/>
                <a:headEnd/>
                <a:tailEnd/>
              </a:ln>
            </p:spPr>
            <p:txBody>
              <a:bodyPr/>
              <a:lstStyle/>
              <a:p>
                <a:pPr>
                  <a:defRPr/>
                </a:pPr>
                <a:endParaRPr lang="en-US" sz="1800" baseline="-25000">
                  <a:solidFill>
                    <a:prstClr val="black"/>
                  </a:solidFill>
                </a:endParaRPr>
              </a:p>
            </p:txBody>
          </p:sp>
          <p:sp>
            <p:nvSpPr>
              <p:cNvPr id="151" name="Freeform 294"/>
              <p:cNvSpPr>
                <a:spLocks/>
              </p:cNvSpPr>
              <p:nvPr/>
            </p:nvSpPr>
            <p:spPr bwMode="auto">
              <a:xfrm>
                <a:off x="-4844781" y="3505842"/>
                <a:ext cx="117949" cy="98392"/>
              </a:xfrm>
              <a:custGeom>
                <a:avLst/>
                <a:gdLst/>
                <a:ahLst/>
                <a:cxnLst>
                  <a:cxn ang="0">
                    <a:pos x="4" y="6"/>
                  </a:cxn>
                  <a:cxn ang="0">
                    <a:pos x="5" y="4"/>
                  </a:cxn>
                  <a:cxn ang="0">
                    <a:pos x="4" y="4"/>
                  </a:cxn>
                  <a:cxn ang="0">
                    <a:pos x="4" y="3"/>
                  </a:cxn>
                  <a:cxn ang="0">
                    <a:pos x="4" y="4"/>
                  </a:cxn>
                  <a:cxn ang="0">
                    <a:pos x="4" y="4"/>
                  </a:cxn>
                  <a:cxn ang="0">
                    <a:pos x="4" y="3"/>
                  </a:cxn>
                  <a:cxn ang="0">
                    <a:pos x="4" y="4"/>
                  </a:cxn>
                  <a:cxn ang="0">
                    <a:pos x="4" y="4"/>
                  </a:cxn>
                  <a:cxn ang="0">
                    <a:pos x="3" y="4"/>
                  </a:cxn>
                  <a:cxn ang="0">
                    <a:pos x="4" y="5"/>
                  </a:cxn>
                  <a:cxn ang="0">
                    <a:pos x="4" y="4"/>
                  </a:cxn>
                  <a:cxn ang="0">
                    <a:pos x="3" y="4"/>
                  </a:cxn>
                  <a:cxn ang="0">
                    <a:pos x="4" y="5"/>
                  </a:cxn>
                  <a:cxn ang="0">
                    <a:pos x="3" y="4"/>
                  </a:cxn>
                  <a:cxn ang="0">
                    <a:pos x="4" y="5"/>
                  </a:cxn>
                  <a:cxn ang="0">
                    <a:pos x="4" y="5"/>
                  </a:cxn>
                  <a:cxn ang="0">
                    <a:pos x="3" y="4"/>
                  </a:cxn>
                  <a:cxn ang="0">
                    <a:pos x="4" y="5"/>
                  </a:cxn>
                  <a:cxn ang="0">
                    <a:pos x="4" y="5"/>
                  </a:cxn>
                  <a:cxn ang="0">
                    <a:pos x="4" y="5"/>
                  </a:cxn>
                  <a:cxn ang="0">
                    <a:pos x="15" y="6"/>
                  </a:cxn>
                  <a:cxn ang="0">
                    <a:pos x="18" y="8"/>
                  </a:cxn>
                  <a:cxn ang="0">
                    <a:pos x="22" y="11"/>
                  </a:cxn>
                  <a:cxn ang="0">
                    <a:pos x="26" y="17"/>
                  </a:cxn>
                  <a:cxn ang="0">
                    <a:pos x="27" y="19"/>
                  </a:cxn>
                  <a:cxn ang="0">
                    <a:pos x="26" y="21"/>
                  </a:cxn>
                  <a:cxn ang="0">
                    <a:pos x="25" y="22"/>
                  </a:cxn>
                  <a:cxn ang="0">
                    <a:pos x="21" y="20"/>
                  </a:cxn>
                  <a:cxn ang="0">
                    <a:pos x="5" y="4"/>
                  </a:cxn>
                  <a:cxn ang="0">
                    <a:pos x="4" y="6"/>
                  </a:cxn>
                  <a:cxn ang="0">
                    <a:pos x="2" y="7"/>
                  </a:cxn>
                  <a:cxn ang="0">
                    <a:pos x="18" y="23"/>
                  </a:cxn>
                  <a:cxn ang="0">
                    <a:pos x="25" y="26"/>
                  </a:cxn>
                  <a:cxn ang="0">
                    <a:pos x="29" y="25"/>
                  </a:cxn>
                  <a:cxn ang="0">
                    <a:pos x="31" y="19"/>
                  </a:cxn>
                  <a:cxn ang="0">
                    <a:pos x="30" y="14"/>
                  </a:cxn>
                  <a:cxn ang="0">
                    <a:pos x="25" y="9"/>
                  </a:cxn>
                  <a:cxn ang="0">
                    <a:pos x="21" y="4"/>
                  </a:cxn>
                  <a:cxn ang="0">
                    <a:pos x="15" y="2"/>
                  </a:cxn>
                  <a:cxn ang="0">
                    <a:pos x="5" y="1"/>
                  </a:cxn>
                  <a:cxn ang="0">
                    <a:pos x="4" y="0"/>
                  </a:cxn>
                  <a:cxn ang="0">
                    <a:pos x="1" y="1"/>
                  </a:cxn>
                  <a:cxn ang="0">
                    <a:pos x="0" y="4"/>
                  </a:cxn>
                  <a:cxn ang="0">
                    <a:pos x="1" y="6"/>
                  </a:cxn>
                  <a:cxn ang="0">
                    <a:pos x="2" y="7"/>
                  </a:cxn>
                  <a:cxn ang="0">
                    <a:pos x="4" y="6"/>
                  </a:cxn>
                </a:cxnLst>
                <a:rect l="0" t="0" r="r" b="b"/>
                <a:pathLst>
                  <a:path w="31" h="26">
                    <a:moveTo>
                      <a:pt x="4" y="6"/>
                    </a:moveTo>
                    <a:cubicBezTo>
                      <a:pt x="5" y="4"/>
                      <a:pt x="5" y="4"/>
                      <a:pt x="5" y="4"/>
                    </a:cubicBezTo>
                    <a:cubicBezTo>
                      <a:pt x="5" y="4"/>
                      <a:pt x="5" y="4"/>
                      <a:pt x="4" y="4"/>
                    </a:cubicBezTo>
                    <a:cubicBezTo>
                      <a:pt x="4" y="3"/>
                      <a:pt x="4" y="3"/>
                      <a:pt x="4" y="3"/>
                    </a:cubicBezTo>
                    <a:cubicBezTo>
                      <a:pt x="4" y="4"/>
                      <a:pt x="4" y="4"/>
                      <a:pt x="4" y="4"/>
                    </a:cubicBezTo>
                    <a:cubicBezTo>
                      <a:pt x="4" y="4"/>
                      <a:pt x="4" y="4"/>
                      <a:pt x="4" y="4"/>
                    </a:cubicBezTo>
                    <a:cubicBezTo>
                      <a:pt x="4" y="3"/>
                      <a:pt x="4" y="3"/>
                      <a:pt x="4" y="3"/>
                    </a:cubicBezTo>
                    <a:cubicBezTo>
                      <a:pt x="4" y="4"/>
                      <a:pt x="4" y="4"/>
                      <a:pt x="4" y="4"/>
                    </a:cubicBezTo>
                    <a:cubicBezTo>
                      <a:pt x="4" y="4"/>
                      <a:pt x="4" y="4"/>
                      <a:pt x="4" y="4"/>
                    </a:cubicBezTo>
                    <a:cubicBezTo>
                      <a:pt x="3" y="4"/>
                      <a:pt x="3" y="4"/>
                      <a:pt x="3" y="4"/>
                    </a:cubicBezTo>
                    <a:cubicBezTo>
                      <a:pt x="4" y="5"/>
                      <a:pt x="4" y="5"/>
                      <a:pt x="4" y="5"/>
                    </a:cubicBezTo>
                    <a:cubicBezTo>
                      <a:pt x="4" y="4"/>
                      <a:pt x="4" y="4"/>
                      <a:pt x="4" y="4"/>
                    </a:cubicBezTo>
                    <a:cubicBezTo>
                      <a:pt x="3" y="4"/>
                      <a:pt x="3" y="4"/>
                      <a:pt x="3" y="4"/>
                    </a:cubicBezTo>
                    <a:cubicBezTo>
                      <a:pt x="4" y="5"/>
                      <a:pt x="4" y="5"/>
                      <a:pt x="4" y="5"/>
                    </a:cubicBezTo>
                    <a:cubicBezTo>
                      <a:pt x="3" y="4"/>
                      <a:pt x="3" y="4"/>
                      <a:pt x="3" y="4"/>
                    </a:cubicBezTo>
                    <a:cubicBezTo>
                      <a:pt x="4" y="5"/>
                      <a:pt x="4" y="5"/>
                      <a:pt x="4" y="5"/>
                    </a:cubicBezTo>
                    <a:cubicBezTo>
                      <a:pt x="4" y="5"/>
                      <a:pt x="4" y="5"/>
                      <a:pt x="4" y="5"/>
                    </a:cubicBezTo>
                    <a:cubicBezTo>
                      <a:pt x="3" y="4"/>
                      <a:pt x="3" y="4"/>
                      <a:pt x="3" y="4"/>
                    </a:cubicBezTo>
                    <a:cubicBezTo>
                      <a:pt x="4" y="5"/>
                      <a:pt x="4" y="5"/>
                      <a:pt x="4" y="5"/>
                    </a:cubicBezTo>
                    <a:cubicBezTo>
                      <a:pt x="4" y="5"/>
                      <a:pt x="4" y="5"/>
                      <a:pt x="4" y="5"/>
                    </a:cubicBezTo>
                    <a:cubicBezTo>
                      <a:pt x="4" y="5"/>
                      <a:pt x="4" y="5"/>
                      <a:pt x="4" y="5"/>
                    </a:cubicBezTo>
                    <a:cubicBezTo>
                      <a:pt x="15" y="6"/>
                      <a:pt x="15" y="6"/>
                      <a:pt x="15" y="6"/>
                    </a:cubicBezTo>
                    <a:cubicBezTo>
                      <a:pt x="16" y="7"/>
                      <a:pt x="17" y="7"/>
                      <a:pt x="18" y="8"/>
                    </a:cubicBezTo>
                    <a:cubicBezTo>
                      <a:pt x="20" y="9"/>
                      <a:pt x="21" y="10"/>
                      <a:pt x="22" y="11"/>
                    </a:cubicBezTo>
                    <a:cubicBezTo>
                      <a:pt x="26" y="17"/>
                      <a:pt x="26" y="17"/>
                      <a:pt x="26" y="17"/>
                    </a:cubicBezTo>
                    <a:cubicBezTo>
                      <a:pt x="27" y="18"/>
                      <a:pt x="27" y="18"/>
                      <a:pt x="27" y="19"/>
                    </a:cubicBezTo>
                    <a:cubicBezTo>
                      <a:pt x="27" y="20"/>
                      <a:pt x="27" y="21"/>
                      <a:pt x="26" y="21"/>
                    </a:cubicBezTo>
                    <a:cubicBezTo>
                      <a:pt x="25" y="22"/>
                      <a:pt x="25" y="22"/>
                      <a:pt x="25" y="22"/>
                    </a:cubicBezTo>
                    <a:cubicBezTo>
                      <a:pt x="23" y="22"/>
                      <a:pt x="22" y="21"/>
                      <a:pt x="21" y="20"/>
                    </a:cubicBezTo>
                    <a:cubicBezTo>
                      <a:pt x="5" y="4"/>
                      <a:pt x="5" y="4"/>
                      <a:pt x="5" y="4"/>
                    </a:cubicBezTo>
                    <a:cubicBezTo>
                      <a:pt x="4" y="6"/>
                      <a:pt x="4" y="6"/>
                      <a:pt x="4" y="6"/>
                    </a:cubicBezTo>
                    <a:cubicBezTo>
                      <a:pt x="2" y="7"/>
                      <a:pt x="2" y="7"/>
                      <a:pt x="2" y="7"/>
                    </a:cubicBezTo>
                    <a:cubicBezTo>
                      <a:pt x="18" y="23"/>
                      <a:pt x="18" y="23"/>
                      <a:pt x="18" y="23"/>
                    </a:cubicBezTo>
                    <a:cubicBezTo>
                      <a:pt x="20" y="25"/>
                      <a:pt x="22" y="26"/>
                      <a:pt x="25" y="26"/>
                    </a:cubicBezTo>
                    <a:cubicBezTo>
                      <a:pt x="26" y="26"/>
                      <a:pt x="28" y="25"/>
                      <a:pt x="29" y="25"/>
                    </a:cubicBezTo>
                    <a:cubicBezTo>
                      <a:pt x="31" y="23"/>
                      <a:pt x="31" y="21"/>
                      <a:pt x="31" y="19"/>
                    </a:cubicBezTo>
                    <a:cubicBezTo>
                      <a:pt x="31" y="17"/>
                      <a:pt x="31" y="16"/>
                      <a:pt x="30" y="14"/>
                    </a:cubicBezTo>
                    <a:cubicBezTo>
                      <a:pt x="25" y="9"/>
                      <a:pt x="25" y="9"/>
                      <a:pt x="25" y="9"/>
                    </a:cubicBezTo>
                    <a:cubicBezTo>
                      <a:pt x="24" y="7"/>
                      <a:pt x="23" y="6"/>
                      <a:pt x="21" y="4"/>
                    </a:cubicBezTo>
                    <a:cubicBezTo>
                      <a:pt x="19" y="3"/>
                      <a:pt x="17" y="2"/>
                      <a:pt x="15" y="2"/>
                    </a:cubicBezTo>
                    <a:cubicBezTo>
                      <a:pt x="5" y="1"/>
                      <a:pt x="5" y="1"/>
                      <a:pt x="5" y="1"/>
                    </a:cubicBezTo>
                    <a:cubicBezTo>
                      <a:pt x="4" y="0"/>
                      <a:pt x="4" y="0"/>
                      <a:pt x="4" y="0"/>
                    </a:cubicBezTo>
                    <a:cubicBezTo>
                      <a:pt x="3" y="0"/>
                      <a:pt x="2" y="1"/>
                      <a:pt x="1" y="1"/>
                    </a:cubicBezTo>
                    <a:cubicBezTo>
                      <a:pt x="1" y="2"/>
                      <a:pt x="0" y="3"/>
                      <a:pt x="0" y="4"/>
                    </a:cubicBezTo>
                    <a:cubicBezTo>
                      <a:pt x="0" y="4"/>
                      <a:pt x="0" y="5"/>
                      <a:pt x="1" y="6"/>
                    </a:cubicBezTo>
                    <a:cubicBezTo>
                      <a:pt x="2" y="7"/>
                      <a:pt x="2" y="7"/>
                      <a:pt x="2" y="7"/>
                    </a:cubicBezTo>
                    <a:lnTo>
                      <a:pt x="4" y="6"/>
                    </a:lnTo>
                    <a:close/>
                  </a:path>
                </a:pathLst>
              </a:custGeom>
              <a:grpFill/>
              <a:ln w="9525">
                <a:noFill/>
                <a:round/>
                <a:headEnd/>
                <a:tailEnd/>
              </a:ln>
            </p:spPr>
            <p:txBody>
              <a:bodyPr/>
              <a:lstStyle/>
              <a:p>
                <a:pPr>
                  <a:defRPr/>
                </a:pPr>
                <a:endParaRPr lang="en-US" sz="1800" baseline="-25000">
                  <a:solidFill>
                    <a:prstClr val="black"/>
                  </a:solidFill>
                </a:endParaRPr>
              </a:p>
            </p:txBody>
          </p:sp>
          <p:sp>
            <p:nvSpPr>
              <p:cNvPr id="152" name="Freeform 295"/>
              <p:cNvSpPr>
                <a:spLocks/>
              </p:cNvSpPr>
              <p:nvPr/>
            </p:nvSpPr>
            <p:spPr bwMode="auto">
              <a:xfrm>
                <a:off x="-4454828" y="2664594"/>
                <a:ext cx="96285" cy="56576"/>
              </a:xfrm>
              <a:custGeom>
                <a:avLst/>
                <a:gdLst/>
                <a:ahLst/>
                <a:cxnLst>
                  <a:cxn ang="0">
                    <a:pos x="3" y="7"/>
                  </a:cxn>
                  <a:cxn ang="0">
                    <a:pos x="5" y="7"/>
                  </a:cxn>
                  <a:cxn ang="0">
                    <a:pos x="5" y="6"/>
                  </a:cxn>
                  <a:cxn ang="0">
                    <a:pos x="5" y="4"/>
                  </a:cxn>
                  <a:cxn ang="0">
                    <a:pos x="7" y="4"/>
                  </a:cxn>
                  <a:cxn ang="0">
                    <a:pos x="17" y="4"/>
                  </a:cxn>
                  <a:cxn ang="0">
                    <a:pos x="19" y="5"/>
                  </a:cxn>
                  <a:cxn ang="0">
                    <a:pos x="20" y="7"/>
                  </a:cxn>
                  <a:cxn ang="0">
                    <a:pos x="20" y="8"/>
                  </a:cxn>
                  <a:cxn ang="0">
                    <a:pos x="20" y="10"/>
                  </a:cxn>
                  <a:cxn ang="0">
                    <a:pos x="18" y="11"/>
                  </a:cxn>
                  <a:cxn ang="0">
                    <a:pos x="9" y="11"/>
                  </a:cxn>
                  <a:cxn ang="0">
                    <a:pos x="6" y="10"/>
                  </a:cxn>
                  <a:cxn ang="0">
                    <a:pos x="5" y="7"/>
                  </a:cxn>
                  <a:cxn ang="0">
                    <a:pos x="3" y="7"/>
                  </a:cxn>
                  <a:cxn ang="0">
                    <a:pos x="1" y="8"/>
                  </a:cxn>
                  <a:cxn ang="0">
                    <a:pos x="4" y="13"/>
                  </a:cxn>
                  <a:cxn ang="0">
                    <a:pos x="9" y="15"/>
                  </a:cxn>
                  <a:cxn ang="0">
                    <a:pos x="18" y="15"/>
                  </a:cxn>
                  <a:cxn ang="0">
                    <a:pos x="23" y="13"/>
                  </a:cxn>
                  <a:cxn ang="0">
                    <a:pos x="25" y="8"/>
                  </a:cxn>
                  <a:cxn ang="0">
                    <a:pos x="25" y="7"/>
                  </a:cxn>
                  <a:cxn ang="0">
                    <a:pos x="22" y="2"/>
                  </a:cxn>
                  <a:cxn ang="0">
                    <a:pos x="17" y="0"/>
                  </a:cxn>
                  <a:cxn ang="0">
                    <a:pos x="7" y="0"/>
                  </a:cxn>
                  <a:cxn ang="0">
                    <a:pos x="2" y="1"/>
                  </a:cxn>
                  <a:cxn ang="0">
                    <a:pos x="0" y="6"/>
                  </a:cxn>
                  <a:cxn ang="0">
                    <a:pos x="1" y="8"/>
                  </a:cxn>
                  <a:cxn ang="0">
                    <a:pos x="3" y="7"/>
                  </a:cxn>
                </a:cxnLst>
                <a:rect l="0" t="0" r="r" b="b"/>
                <a:pathLst>
                  <a:path w="25" h="15">
                    <a:moveTo>
                      <a:pt x="3" y="7"/>
                    </a:moveTo>
                    <a:cubicBezTo>
                      <a:pt x="5" y="7"/>
                      <a:pt x="5" y="7"/>
                      <a:pt x="5" y="7"/>
                    </a:cubicBezTo>
                    <a:cubicBezTo>
                      <a:pt x="5" y="6"/>
                      <a:pt x="5" y="6"/>
                      <a:pt x="5" y="6"/>
                    </a:cubicBezTo>
                    <a:cubicBezTo>
                      <a:pt x="5" y="5"/>
                      <a:pt x="5" y="5"/>
                      <a:pt x="5" y="4"/>
                    </a:cubicBezTo>
                    <a:cubicBezTo>
                      <a:pt x="6" y="4"/>
                      <a:pt x="6" y="4"/>
                      <a:pt x="7" y="4"/>
                    </a:cubicBezTo>
                    <a:cubicBezTo>
                      <a:pt x="17" y="4"/>
                      <a:pt x="17" y="4"/>
                      <a:pt x="17" y="4"/>
                    </a:cubicBezTo>
                    <a:cubicBezTo>
                      <a:pt x="18" y="4"/>
                      <a:pt x="18" y="4"/>
                      <a:pt x="19" y="5"/>
                    </a:cubicBezTo>
                    <a:cubicBezTo>
                      <a:pt x="20" y="6"/>
                      <a:pt x="20" y="6"/>
                      <a:pt x="20" y="7"/>
                    </a:cubicBezTo>
                    <a:cubicBezTo>
                      <a:pt x="20" y="8"/>
                      <a:pt x="20" y="8"/>
                      <a:pt x="20" y="8"/>
                    </a:cubicBezTo>
                    <a:cubicBezTo>
                      <a:pt x="20" y="9"/>
                      <a:pt x="20" y="9"/>
                      <a:pt x="20" y="10"/>
                    </a:cubicBezTo>
                    <a:cubicBezTo>
                      <a:pt x="19" y="10"/>
                      <a:pt x="19" y="11"/>
                      <a:pt x="18" y="11"/>
                    </a:cubicBezTo>
                    <a:cubicBezTo>
                      <a:pt x="9" y="11"/>
                      <a:pt x="9" y="11"/>
                      <a:pt x="9" y="11"/>
                    </a:cubicBezTo>
                    <a:cubicBezTo>
                      <a:pt x="8" y="11"/>
                      <a:pt x="7" y="10"/>
                      <a:pt x="6" y="10"/>
                    </a:cubicBezTo>
                    <a:cubicBezTo>
                      <a:pt x="6" y="9"/>
                      <a:pt x="5" y="8"/>
                      <a:pt x="5" y="7"/>
                    </a:cubicBezTo>
                    <a:cubicBezTo>
                      <a:pt x="3" y="7"/>
                      <a:pt x="3" y="7"/>
                      <a:pt x="3" y="7"/>
                    </a:cubicBezTo>
                    <a:cubicBezTo>
                      <a:pt x="1" y="8"/>
                      <a:pt x="1" y="8"/>
                      <a:pt x="1" y="8"/>
                    </a:cubicBezTo>
                    <a:cubicBezTo>
                      <a:pt x="1" y="10"/>
                      <a:pt x="2" y="11"/>
                      <a:pt x="4" y="13"/>
                    </a:cubicBezTo>
                    <a:cubicBezTo>
                      <a:pt x="5" y="14"/>
                      <a:pt x="7" y="15"/>
                      <a:pt x="9" y="15"/>
                    </a:cubicBezTo>
                    <a:cubicBezTo>
                      <a:pt x="18" y="15"/>
                      <a:pt x="18" y="15"/>
                      <a:pt x="18" y="15"/>
                    </a:cubicBezTo>
                    <a:cubicBezTo>
                      <a:pt x="20" y="15"/>
                      <a:pt x="22" y="14"/>
                      <a:pt x="23" y="13"/>
                    </a:cubicBezTo>
                    <a:cubicBezTo>
                      <a:pt x="24" y="12"/>
                      <a:pt x="25" y="10"/>
                      <a:pt x="25" y="8"/>
                    </a:cubicBezTo>
                    <a:cubicBezTo>
                      <a:pt x="25" y="7"/>
                      <a:pt x="25" y="7"/>
                      <a:pt x="25" y="7"/>
                    </a:cubicBezTo>
                    <a:cubicBezTo>
                      <a:pt x="24" y="5"/>
                      <a:pt x="24" y="3"/>
                      <a:pt x="22" y="2"/>
                    </a:cubicBezTo>
                    <a:cubicBezTo>
                      <a:pt x="21" y="0"/>
                      <a:pt x="19" y="0"/>
                      <a:pt x="17" y="0"/>
                    </a:cubicBezTo>
                    <a:cubicBezTo>
                      <a:pt x="7" y="0"/>
                      <a:pt x="7" y="0"/>
                      <a:pt x="7" y="0"/>
                    </a:cubicBezTo>
                    <a:cubicBezTo>
                      <a:pt x="5" y="0"/>
                      <a:pt x="3" y="0"/>
                      <a:pt x="2" y="1"/>
                    </a:cubicBezTo>
                    <a:cubicBezTo>
                      <a:pt x="1" y="3"/>
                      <a:pt x="0" y="4"/>
                      <a:pt x="0" y="6"/>
                    </a:cubicBezTo>
                    <a:cubicBezTo>
                      <a:pt x="0" y="7"/>
                      <a:pt x="0" y="7"/>
                      <a:pt x="1" y="8"/>
                    </a:cubicBezTo>
                    <a:lnTo>
                      <a:pt x="3" y="7"/>
                    </a:lnTo>
                    <a:close/>
                  </a:path>
                </a:pathLst>
              </a:custGeom>
              <a:grpFill/>
              <a:ln w="9525">
                <a:noFill/>
                <a:round/>
                <a:headEnd/>
                <a:tailEnd/>
              </a:ln>
            </p:spPr>
            <p:txBody>
              <a:bodyPr/>
              <a:lstStyle/>
              <a:p>
                <a:pPr>
                  <a:defRPr/>
                </a:pPr>
                <a:endParaRPr lang="en-US" sz="1800" baseline="-25000">
                  <a:solidFill>
                    <a:prstClr val="black"/>
                  </a:solidFill>
                </a:endParaRPr>
              </a:p>
            </p:txBody>
          </p:sp>
          <p:sp>
            <p:nvSpPr>
              <p:cNvPr id="153" name="Freeform 296"/>
              <p:cNvSpPr>
                <a:spLocks/>
              </p:cNvSpPr>
              <p:nvPr/>
            </p:nvSpPr>
            <p:spPr bwMode="auto">
              <a:xfrm>
                <a:off x="-3431802" y="2822020"/>
                <a:ext cx="86656" cy="164807"/>
              </a:xfrm>
              <a:custGeom>
                <a:avLst/>
                <a:gdLst/>
                <a:ahLst/>
                <a:cxnLst>
                  <a:cxn ang="0">
                    <a:pos x="3" y="9"/>
                  </a:cxn>
                  <a:cxn ang="0">
                    <a:pos x="1" y="15"/>
                  </a:cxn>
                  <a:cxn ang="0">
                    <a:pos x="6" y="21"/>
                  </a:cxn>
                  <a:cxn ang="0">
                    <a:pos x="6" y="23"/>
                  </a:cxn>
                  <a:cxn ang="0">
                    <a:pos x="2" y="34"/>
                  </a:cxn>
                  <a:cxn ang="0">
                    <a:pos x="0" y="40"/>
                  </a:cxn>
                  <a:cxn ang="0">
                    <a:pos x="0" y="42"/>
                  </a:cxn>
                  <a:cxn ang="0">
                    <a:pos x="2" y="44"/>
                  </a:cxn>
                  <a:cxn ang="0">
                    <a:pos x="4" y="43"/>
                  </a:cxn>
                  <a:cxn ang="0">
                    <a:pos x="15" y="37"/>
                  </a:cxn>
                  <a:cxn ang="0">
                    <a:pos x="23" y="24"/>
                  </a:cxn>
                  <a:cxn ang="0">
                    <a:pos x="14" y="7"/>
                  </a:cxn>
                  <a:cxn ang="0">
                    <a:pos x="12" y="4"/>
                  </a:cxn>
                  <a:cxn ang="0">
                    <a:pos x="12" y="4"/>
                  </a:cxn>
                  <a:cxn ang="0">
                    <a:pos x="12" y="4"/>
                  </a:cxn>
                  <a:cxn ang="0">
                    <a:pos x="12" y="4"/>
                  </a:cxn>
                  <a:cxn ang="0">
                    <a:pos x="12" y="4"/>
                  </a:cxn>
                  <a:cxn ang="0">
                    <a:pos x="12" y="3"/>
                  </a:cxn>
                  <a:cxn ang="0">
                    <a:pos x="10" y="0"/>
                  </a:cxn>
                  <a:cxn ang="0">
                    <a:pos x="4" y="4"/>
                  </a:cxn>
                  <a:cxn ang="0">
                    <a:pos x="5" y="9"/>
                  </a:cxn>
                  <a:cxn ang="0">
                    <a:pos x="8" y="6"/>
                  </a:cxn>
                  <a:cxn ang="0">
                    <a:pos x="10" y="5"/>
                  </a:cxn>
                  <a:cxn ang="0">
                    <a:pos x="10" y="4"/>
                  </a:cxn>
                  <a:cxn ang="0">
                    <a:pos x="10" y="5"/>
                  </a:cxn>
                  <a:cxn ang="0">
                    <a:pos x="10" y="5"/>
                  </a:cxn>
                  <a:cxn ang="0">
                    <a:pos x="9" y="4"/>
                  </a:cxn>
                  <a:cxn ang="0">
                    <a:pos x="10" y="3"/>
                  </a:cxn>
                  <a:cxn ang="0">
                    <a:pos x="10" y="3"/>
                  </a:cxn>
                  <a:cxn ang="0">
                    <a:pos x="9" y="4"/>
                  </a:cxn>
                  <a:cxn ang="0">
                    <a:pos x="8" y="3"/>
                  </a:cxn>
                  <a:cxn ang="0">
                    <a:pos x="8" y="3"/>
                  </a:cxn>
                  <a:cxn ang="0">
                    <a:pos x="9" y="3"/>
                  </a:cxn>
                  <a:cxn ang="0">
                    <a:pos x="8" y="3"/>
                  </a:cxn>
                  <a:cxn ang="0">
                    <a:pos x="9" y="7"/>
                  </a:cxn>
                  <a:cxn ang="0">
                    <a:pos x="19" y="24"/>
                  </a:cxn>
                  <a:cxn ang="0">
                    <a:pos x="10" y="35"/>
                  </a:cxn>
                  <a:cxn ang="0">
                    <a:pos x="2" y="40"/>
                  </a:cxn>
                  <a:cxn ang="0">
                    <a:pos x="2" y="41"/>
                  </a:cxn>
                  <a:cxn ang="0">
                    <a:pos x="2" y="40"/>
                  </a:cxn>
                  <a:cxn ang="0">
                    <a:pos x="2" y="40"/>
                  </a:cxn>
                  <a:cxn ang="0">
                    <a:pos x="4" y="41"/>
                  </a:cxn>
                  <a:cxn ang="0">
                    <a:pos x="2" y="42"/>
                  </a:cxn>
                  <a:cxn ang="0">
                    <a:pos x="2" y="42"/>
                  </a:cxn>
                  <a:cxn ang="0">
                    <a:pos x="4" y="41"/>
                  </a:cxn>
                  <a:cxn ang="0">
                    <a:pos x="4" y="42"/>
                  </a:cxn>
                  <a:cxn ang="0">
                    <a:pos x="4" y="42"/>
                  </a:cxn>
                  <a:cxn ang="0">
                    <a:pos x="3" y="42"/>
                  </a:cxn>
                  <a:cxn ang="0">
                    <a:pos x="5" y="41"/>
                  </a:cxn>
                  <a:cxn ang="0">
                    <a:pos x="7" y="34"/>
                  </a:cxn>
                  <a:cxn ang="0">
                    <a:pos x="10" y="23"/>
                  </a:cxn>
                  <a:cxn ang="0">
                    <a:pos x="9" y="18"/>
                  </a:cxn>
                  <a:cxn ang="0">
                    <a:pos x="6" y="16"/>
                  </a:cxn>
                  <a:cxn ang="0">
                    <a:pos x="6" y="13"/>
                  </a:cxn>
                  <a:cxn ang="0">
                    <a:pos x="5" y="9"/>
                  </a:cxn>
                </a:cxnLst>
                <a:rect l="0" t="0" r="r" b="b"/>
                <a:pathLst>
                  <a:path w="23" h="44">
                    <a:moveTo>
                      <a:pt x="5" y="9"/>
                    </a:moveTo>
                    <a:cubicBezTo>
                      <a:pt x="3" y="9"/>
                      <a:pt x="3" y="9"/>
                      <a:pt x="3" y="9"/>
                    </a:cubicBezTo>
                    <a:cubicBezTo>
                      <a:pt x="3" y="10"/>
                      <a:pt x="2" y="11"/>
                      <a:pt x="2" y="11"/>
                    </a:cubicBezTo>
                    <a:cubicBezTo>
                      <a:pt x="2" y="12"/>
                      <a:pt x="1" y="13"/>
                      <a:pt x="1" y="15"/>
                    </a:cubicBezTo>
                    <a:cubicBezTo>
                      <a:pt x="1" y="16"/>
                      <a:pt x="2" y="18"/>
                      <a:pt x="3" y="19"/>
                    </a:cubicBezTo>
                    <a:cubicBezTo>
                      <a:pt x="4" y="20"/>
                      <a:pt x="5" y="21"/>
                      <a:pt x="6" y="21"/>
                    </a:cubicBezTo>
                    <a:cubicBezTo>
                      <a:pt x="6" y="21"/>
                      <a:pt x="6" y="21"/>
                      <a:pt x="6" y="21"/>
                    </a:cubicBezTo>
                    <a:cubicBezTo>
                      <a:pt x="6" y="22"/>
                      <a:pt x="6" y="22"/>
                      <a:pt x="6" y="23"/>
                    </a:cubicBezTo>
                    <a:cubicBezTo>
                      <a:pt x="6" y="24"/>
                      <a:pt x="5" y="26"/>
                      <a:pt x="4" y="28"/>
                    </a:cubicBezTo>
                    <a:cubicBezTo>
                      <a:pt x="3" y="30"/>
                      <a:pt x="2" y="32"/>
                      <a:pt x="2" y="34"/>
                    </a:cubicBezTo>
                    <a:cubicBezTo>
                      <a:pt x="2" y="35"/>
                      <a:pt x="2" y="36"/>
                      <a:pt x="1" y="38"/>
                    </a:cubicBezTo>
                    <a:cubicBezTo>
                      <a:pt x="1" y="38"/>
                      <a:pt x="1" y="39"/>
                      <a:pt x="0" y="40"/>
                    </a:cubicBezTo>
                    <a:cubicBezTo>
                      <a:pt x="0" y="41"/>
                      <a:pt x="0" y="41"/>
                      <a:pt x="0" y="41"/>
                    </a:cubicBezTo>
                    <a:cubicBezTo>
                      <a:pt x="0" y="41"/>
                      <a:pt x="0" y="41"/>
                      <a:pt x="0" y="42"/>
                    </a:cubicBezTo>
                    <a:cubicBezTo>
                      <a:pt x="0" y="43"/>
                      <a:pt x="0" y="43"/>
                      <a:pt x="0" y="43"/>
                    </a:cubicBezTo>
                    <a:cubicBezTo>
                      <a:pt x="1" y="44"/>
                      <a:pt x="2" y="44"/>
                      <a:pt x="2" y="44"/>
                    </a:cubicBezTo>
                    <a:cubicBezTo>
                      <a:pt x="3" y="44"/>
                      <a:pt x="3" y="44"/>
                      <a:pt x="3" y="44"/>
                    </a:cubicBezTo>
                    <a:cubicBezTo>
                      <a:pt x="4" y="43"/>
                      <a:pt x="4" y="43"/>
                      <a:pt x="4" y="43"/>
                    </a:cubicBezTo>
                    <a:cubicBezTo>
                      <a:pt x="5" y="43"/>
                      <a:pt x="6" y="42"/>
                      <a:pt x="7" y="41"/>
                    </a:cubicBezTo>
                    <a:cubicBezTo>
                      <a:pt x="10" y="40"/>
                      <a:pt x="12" y="39"/>
                      <a:pt x="15" y="37"/>
                    </a:cubicBezTo>
                    <a:cubicBezTo>
                      <a:pt x="18" y="35"/>
                      <a:pt x="20" y="33"/>
                      <a:pt x="21" y="31"/>
                    </a:cubicBezTo>
                    <a:cubicBezTo>
                      <a:pt x="23" y="29"/>
                      <a:pt x="23" y="26"/>
                      <a:pt x="23" y="24"/>
                    </a:cubicBezTo>
                    <a:cubicBezTo>
                      <a:pt x="23" y="19"/>
                      <a:pt x="22" y="15"/>
                      <a:pt x="19" y="12"/>
                    </a:cubicBezTo>
                    <a:cubicBezTo>
                      <a:pt x="17" y="10"/>
                      <a:pt x="16" y="9"/>
                      <a:pt x="14" y="7"/>
                    </a:cubicBezTo>
                    <a:cubicBezTo>
                      <a:pt x="14" y="6"/>
                      <a:pt x="13" y="5"/>
                      <a:pt x="13" y="5"/>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3"/>
                      <a:pt x="12" y="3"/>
                      <a:pt x="12" y="3"/>
                    </a:cubicBezTo>
                    <a:cubicBezTo>
                      <a:pt x="12" y="2"/>
                      <a:pt x="12" y="2"/>
                      <a:pt x="12" y="1"/>
                    </a:cubicBezTo>
                    <a:cubicBezTo>
                      <a:pt x="11" y="1"/>
                      <a:pt x="10" y="0"/>
                      <a:pt x="10" y="0"/>
                    </a:cubicBezTo>
                    <a:cubicBezTo>
                      <a:pt x="9" y="1"/>
                      <a:pt x="8" y="1"/>
                      <a:pt x="7" y="1"/>
                    </a:cubicBezTo>
                    <a:cubicBezTo>
                      <a:pt x="6" y="2"/>
                      <a:pt x="5" y="3"/>
                      <a:pt x="4" y="4"/>
                    </a:cubicBezTo>
                    <a:cubicBezTo>
                      <a:pt x="3" y="6"/>
                      <a:pt x="3" y="7"/>
                      <a:pt x="3" y="9"/>
                    </a:cubicBezTo>
                    <a:cubicBezTo>
                      <a:pt x="5" y="9"/>
                      <a:pt x="5" y="9"/>
                      <a:pt x="5" y="9"/>
                    </a:cubicBezTo>
                    <a:cubicBezTo>
                      <a:pt x="7" y="9"/>
                      <a:pt x="7" y="9"/>
                      <a:pt x="7" y="9"/>
                    </a:cubicBezTo>
                    <a:cubicBezTo>
                      <a:pt x="7" y="8"/>
                      <a:pt x="8" y="7"/>
                      <a:pt x="8" y="6"/>
                    </a:cubicBezTo>
                    <a:cubicBezTo>
                      <a:pt x="9" y="6"/>
                      <a:pt x="9" y="5"/>
                      <a:pt x="10" y="5"/>
                    </a:cubicBezTo>
                    <a:cubicBezTo>
                      <a:pt x="10" y="5"/>
                      <a:pt x="10" y="5"/>
                      <a:pt x="10" y="5"/>
                    </a:cubicBezTo>
                    <a:cubicBezTo>
                      <a:pt x="10" y="5"/>
                      <a:pt x="10" y="5"/>
                      <a:pt x="10" y="5"/>
                    </a:cubicBezTo>
                    <a:cubicBezTo>
                      <a:pt x="10" y="4"/>
                      <a:pt x="10" y="4"/>
                      <a:pt x="10" y="4"/>
                    </a:cubicBezTo>
                    <a:cubicBezTo>
                      <a:pt x="10" y="5"/>
                      <a:pt x="10" y="5"/>
                      <a:pt x="10" y="5"/>
                    </a:cubicBezTo>
                    <a:cubicBezTo>
                      <a:pt x="10" y="5"/>
                      <a:pt x="10" y="5"/>
                      <a:pt x="10" y="5"/>
                    </a:cubicBezTo>
                    <a:cubicBezTo>
                      <a:pt x="10" y="4"/>
                      <a:pt x="10" y="4"/>
                      <a:pt x="10" y="4"/>
                    </a:cubicBezTo>
                    <a:cubicBezTo>
                      <a:pt x="10" y="5"/>
                      <a:pt x="10" y="5"/>
                      <a:pt x="10" y="5"/>
                    </a:cubicBezTo>
                    <a:cubicBezTo>
                      <a:pt x="10" y="3"/>
                      <a:pt x="10" y="3"/>
                      <a:pt x="10" y="3"/>
                    </a:cubicBezTo>
                    <a:cubicBezTo>
                      <a:pt x="9" y="4"/>
                      <a:pt x="9" y="4"/>
                      <a:pt x="9" y="4"/>
                    </a:cubicBezTo>
                    <a:cubicBezTo>
                      <a:pt x="9" y="5"/>
                      <a:pt x="10" y="5"/>
                      <a:pt x="10" y="5"/>
                    </a:cubicBezTo>
                    <a:cubicBezTo>
                      <a:pt x="10" y="3"/>
                      <a:pt x="10" y="3"/>
                      <a:pt x="10" y="3"/>
                    </a:cubicBezTo>
                    <a:cubicBezTo>
                      <a:pt x="9" y="4"/>
                      <a:pt x="9" y="4"/>
                      <a:pt x="9" y="4"/>
                    </a:cubicBezTo>
                    <a:cubicBezTo>
                      <a:pt x="10" y="3"/>
                      <a:pt x="10" y="3"/>
                      <a:pt x="10" y="3"/>
                    </a:cubicBezTo>
                    <a:cubicBezTo>
                      <a:pt x="8" y="3"/>
                      <a:pt x="8" y="3"/>
                      <a:pt x="8" y="3"/>
                    </a:cubicBezTo>
                    <a:cubicBezTo>
                      <a:pt x="8" y="3"/>
                      <a:pt x="8" y="4"/>
                      <a:pt x="9" y="4"/>
                    </a:cubicBezTo>
                    <a:cubicBezTo>
                      <a:pt x="10" y="3"/>
                      <a:pt x="10" y="3"/>
                      <a:pt x="10" y="3"/>
                    </a:cubicBezTo>
                    <a:cubicBezTo>
                      <a:pt x="8" y="3"/>
                      <a:pt x="8" y="3"/>
                      <a:pt x="8" y="3"/>
                    </a:cubicBezTo>
                    <a:cubicBezTo>
                      <a:pt x="9" y="3"/>
                      <a:pt x="9" y="3"/>
                      <a:pt x="9" y="3"/>
                    </a:cubicBezTo>
                    <a:cubicBezTo>
                      <a:pt x="8" y="3"/>
                      <a:pt x="8" y="3"/>
                      <a:pt x="8" y="3"/>
                    </a:cubicBezTo>
                    <a:cubicBezTo>
                      <a:pt x="8" y="3"/>
                      <a:pt x="8" y="3"/>
                      <a:pt x="8" y="3"/>
                    </a:cubicBezTo>
                    <a:cubicBezTo>
                      <a:pt x="9" y="3"/>
                      <a:pt x="9" y="3"/>
                      <a:pt x="9" y="3"/>
                    </a:cubicBezTo>
                    <a:cubicBezTo>
                      <a:pt x="8" y="3"/>
                      <a:pt x="8" y="3"/>
                      <a:pt x="8" y="3"/>
                    </a:cubicBezTo>
                    <a:cubicBezTo>
                      <a:pt x="8" y="3"/>
                      <a:pt x="8" y="3"/>
                      <a:pt x="8" y="3"/>
                    </a:cubicBezTo>
                    <a:cubicBezTo>
                      <a:pt x="8" y="4"/>
                      <a:pt x="8" y="4"/>
                      <a:pt x="8" y="4"/>
                    </a:cubicBezTo>
                    <a:cubicBezTo>
                      <a:pt x="8" y="5"/>
                      <a:pt x="8" y="6"/>
                      <a:pt x="9" y="7"/>
                    </a:cubicBezTo>
                    <a:cubicBezTo>
                      <a:pt x="10" y="9"/>
                      <a:pt x="13" y="12"/>
                      <a:pt x="16" y="15"/>
                    </a:cubicBezTo>
                    <a:cubicBezTo>
                      <a:pt x="18" y="17"/>
                      <a:pt x="19" y="20"/>
                      <a:pt x="19" y="24"/>
                    </a:cubicBezTo>
                    <a:cubicBezTo>
                      <a:pt x="19" y="26"/>
                      <a:pt x="19" y="27"/>
                      <a:pt x="18" y="29"/>
                    </a:cubicBezTo>
                    <a:cubicBezTo>
                      <a:pt x="17" y="30"/>
                      <a:pt x="13" y="33"/>
                      <a:pt x="10" y="35"/>
                    </a:cubicBezTo>
                    <a:cubicBezTo>
                      <a:pt x="9" y="36"/>
                      <a:pt x="7" y="37"/>
                      <a:pt x="5" y="38"/>
                    </a:cubicBezTo>
                    <a:cubicBezTo>
                      <a:pt x="4" y="39"/>
                      <a:pt x="3" y="39"/>
                      <a:pt x="2" y="40"/>
                    </a:cubicBezTo>
                    <a:cubicBezTo>
                      <a:pt x="2" y="40"/>
                      <a:pt x="2" y="40"/>
                      <a:pt x="2" y="40"/>
                    </a:cubicBezTo>
                    <a:cubicBezTo>
                      <a:pt x="2" y="41"/>
                      <a:pt x="2" y="41"/>
                      <a:pt x="2" y="41"/>
                    </a:cubicBezTo>
                    <a:cubicBezTo>
                      <a:pt x="2" y="40"/>
                      <a:pt x="2" y="40"/>
                      <a:pt x="2" y="40"/>
                    </a:cubicBezTo>
                    <a:cubicBezTo>
                      <a:pt x="2" y="40"/>
                      <a:pt x="2" y="40"/>
                      <a:pt x="2" y="40"/>
                    </a:cubicBezTo>
                    <a:cubicBezTo>
                      <a:pt x="2" y="41"/>
                      <a:pt x="2" y="41"/>
                      <a:pt x="2" y="41"/>
                    </a:cubicBezTo>
                    <a:cubicBezTo>
                      <a:pt x="2" y="40"/>
                      <a:pt x="2" y="40"/>
                      <a:pt x="2" y="40"/>
                    </a:cubicBezTo>
                    <a:cubicBezTo>
                      <a:pt x="2" y="42"/>
                      <a:pt x="2" y="42"/>
                      <a:pt x="2" y="42"/>
                    </a:cubicBezTo>
                    <a:cubicBezTo>
                      <a:pt x="4" y="41"/>
                      <a:pt x="4" y="41"/>
                      <a:pt x="4" y="41"/>
                    </a:cubicBezTo>
                    <a:cubicBezTo>
                      <a:pt x="3" y="40"/>
                      <a:pt x="3" y="40"/>
                      <a:pt x="2" y="40"/>
                    </a:cubicBezTo>
                    <a:cubicBezTo>
                      <a:pt x="2" y="42"/>
                      <a:pt x="2" y="42"/>
                      <a:pt x="2" y="42"/>
                    </a:cubicBezTo>
                    <a:cubicBezTo>
                      <a:pt x="4" y="41"/>
                      <a:pt x="4" y="41"/>
                      <a:pt x="4" y="41"/>
                    </a:cubicBezTo>
                    <a:cubicBezTo>
                      <a:pt x="2" y="42"/>
                      <a:pt x="2" y="42"/>
                      <a:pt x="2" y="42"/>
                    </a:cubicBezTo>
                    <a:cubicBezTo>
                      <a:pt x="4" y="42"/>
                      <a:pt x="4" y="42"/>
                      <a:pt x="4" y="42"/>
                    </a:cubicBezTo>
                    <a:cubicBezTo>
                      <a:pt x="4" y="41"/>
                      <a:pt x="4" y="41"/>
                      <a:pt x="4" y="41"/>
                    </a:cubicBezTo>
                    <a:cubicBezTo>
                      <a:pt x="2" y="42"/>
                      <a:pt x="2" y="42"/>
                      <a:pt x="2" y="42"/>
                    </a:cubicBezTo>
                    <a:cubicBezTo>
                      <a:pt x="4" y="42"/>
                      <a:pt x="4" y="42"/>
                      <a:pt x="4" y="42"/>
                    </a:cubicBezTo>
                    <a:cubicBezTo>
                      <a:pt x="3" y="42"/>
                      <a:pt x="3" y="42"/>
                      <a:pt x="3" y="42"/>
                    </a:cubicBezTo>
                    <a:cubicBezTo>
                      <a:pt x="4" y="42"/>
                      <a:pt x="4" y="42"/>
                      <a:pt x="4" y="42"/>
                    </a:cubicBezTo>
                    <a:cubicBezTo>
                      <a:pt x="4" y="42"/>
                      <a:pt x="4" y="42"/>
                      <a:pt x="4" y="42"/>
                    </a:cubicBezTo>
                    <a:cubicBezTo>
                      <a:pt x="3" y="42"/>
                      <a:pt x="3" y="42"/>
                      <a:pt x="3" y="42"/>
                    </a:cubicBezTo>
                    <a:cubicBezTo>
                      <a:pt x="4" y="42"/>
                      <a:pt x="4" y="42"/>
                      <a:pt x="4" y="42"/>
                    </a:cubicBezTo>
                    <a:cubicBezTo>
                      <a:pt x="4" y="42"/>
                      <a:pt x="4" y="42"/>
                      <a:pt x="5" y="41"/>
                    </a:cubicBezTo>
                    <a:cubicBezTo>
                      <a:pt x="5" y="40"/>
                      <a:pt x="5" y="39"/>
                      <a:pt x="6" y="38"/>
                    </a:cubicBezTo>
                    <a:cubicBezTo>
                      <a:pt x="6" y="37"/>
                      <a:pt x="7" y="36"/>
                      <a:pt x="7" y="34"/>
                    </a:cubicBezTo>
                    <a:cubicBezTo>
                      <a:pt x="7" y="33"/>
                      <a:pt x="7" y="32"/>
                      <a:pt x="8" y="30"/>
                    </a:cubicBezTo>
                    <a:cubicBezTo>
                      <a:pt x="9" y="28"/>
                      <a:pt x="10" y="26"/>
                      <a:pt x="10" y="23"/>
                    </a:cubicBezTo>
                    <a:cubicBezTo>
                      <a:pt x="10" y="22"/>
                      <a:pt x="10" y="21"/>
                      <a:pt x="10" y="20"/>
                    </a:cubicBezTo>
                    <a:cubicBezTo>
                      <a:pt x="10" y="20"/>
                      <a:pt x="9" y="19"/>
                      <a:pt x="9" y="18"/>
                    </a:cubicBezTo>
                    <a:cubicBezTo>
                      <a:pt x="8" y="18"/>
                      <a:pt x="8" y="17"/>
                      <a:pt x="7" y="17"/>
                    </a:cubicBezTo>
                    <a:cubicBezTo>
                      <a:pt x="6" y="16"/>
                      <a:pt x="6" y="16"/>
                      <a:pt x="6" y="16"/>
                    </a:cubicBezTo>
                    <a:cubicBezTo>
                      <a:pt x="5" y="15"/>
                      <a:pt x="5" y="15"/>
                      <a:pt x="5" y="15"/>
                    </a:cubicBezTo>
                    <a:cubicBezTo>
                      <a:pt x="5" y="15"/>
                      <a:pt x="5" y="14"/>
                      <a:pt x="6" y="13"/>
                    </a:cubicBezTo>
                    <a:cubicBezTo>
                      <a:pt x="6" y="12"/>
                      <a:pt x="7" y="11"/>
                      <a:pt x="7" y="9"/>
                    </a:cubicBezTo>
                    <a:lnTo>
                      <a:pt x="5" y="9"/>
                    </a:lnTo>
                    <a:close/>
                  </a:path>
                </a:pathLst>
              </a:custGeom>
              <a:grpFill/>
              <a:ln w="9525">
                <a:noFill/>
                <a:round/>
                <a:headEnd/>
                <a:tailEnd/>
              </a:ln>
            </p:spPr>
            <p:txBody>
              <a:bodyPr/>
              <a:lstStyle/>
              <a:p>
                <a:pPr>
                  <a:defRPr/>
                </a:pPr>
                <a:endParaRPr lang="en-US" sz="1800" baseline="-25000">
                  <a:solidFill>
                    <a:prstClr val="black"/>
                  </a:solidFill>
                </a:endParaRPr>
              </a:p>
            </p:txBody>
          </p:sp>
          <p:sp>
            <p:nvSpPr>
              <p:cNvPr id="154" name="Freeform 297"/>
              <p:cNvSpPr>
                <a:spLocks/>
              </p:cNvSpPr>
              <p:nvPr/>
            </p:nvSpPr>
            <p:spPr bwMode="auto">
              <a:xfrm>
                <a:off x="-3487167" y="2888436"/>
                <a:ext cx="64993" cy="66414"/>
              </a:xfrm>
              <a:custGeom>
                <a:avLst/>
                <a:gdLst/>
                <a:ahLst/>
                <a:cxnLst>
                  <a:cxn ang="0">
                    <a:pos x="10" y="2"/>
                  </a:cxn>
                  <a:cxn ang="0">
                    <a:pos x="10" y="4"/>
                  </a:cxn>
                  <a:cxn ang="0">
                    <a:pos x="13" y="5"/>
                  </a:cxn>
                  <a:cxn ang="0">
                    <a:pos x="14" y="6"/>
                  </a:cxn>
                  <a:cxn ang="0">
                    <a:pos x="14" y="6"/>
                  </a:cxn>
                  <a:cxn ang="0">
                    <a:pos x="14" y="6"/>
                  </a:cxn>
                  <a:cxn ang="0">
                    <a:pos x="14" y="6"/>
                  </a:cxn>
                  <a:cxn ang="0">
                    <a:pos x="14" y="6"/>
                  </a:cxn>
                  <a:cxn ang="0">
                    <a:pos x="14" y="6"/>
                  </a:cxn>
                  <a:cxn ang="0">
                    <a:pos x="14" y="6"/>
                  </a:cxn>
                  <a:cxn ang="0">
                    <a:pos x="14" y="6"/>
                  </a:cxn>
                  <a:cxn ang="0">
                    <a:pos x="12" y="10"/>
                  </a:cxn>
                  <a:cxn ang="0">
                    <a:pos x="11" y="11"/>
                  </a:cxn>
                  <a:cxn ang="0">
                    <a:pos x="10" y="12"/>
                  </a:cxn>
                  <a:cxn ang="0">
                    <a:pos x="6" y="12"/>
                  </a:cxn>
                  <a:cxn ang="0">
                    <a:pos x="4" y="12"/>
                  </a:cxn>
                  <a:cxn ang="0">
                    <a:pos x="4" y="12"/>
                  </a:cxn>
                  <a:cxn ang="0">
                    <a:pos x="4" y="11"/>
                  </a:cxn>
                  <a:cxn ang="0">
                    <a:pos x="7" y="6"/>
                  </a:cxn>
                  <a:cxn ang="0">
                    <a:pos x="10" y="4"/>
                  </a:cxn>
                  <a:cxn ang="0">
                    <a:pos x="10" y="2"/>
                  </a:cxn>
                  <a:cxn ang="0">
                    <a:pos x="10" y="0"/>
                  </a:cxn>
                  <a:cxn ang="0">
                    <a:pos x="4" y="3"/>
                  </a:cxn>
                  <a:cxn ang="0">
                    <a:pos x="0" y="10"/>
                  </a:cxn>
                  <a:cxn ang="0">
                    <a:pos x="0" y="12"/>
                  </a:cxn>
                  <a:cxn ang="0">
                    <a:pos x="2" y="16"/>
                  </a:cxn>
                  <a:cxn ang="0">
                    <a:pos x="6" y="17"/>
                  </a:cxn>
                  <a:cxn ang="0">
                    <a:pos x="11" y="16"/>
                  </a:cxn>
                  <a:cxn ang="0">
                    <a:pos x="14" y="14"/>
                  </a:cxn>
                  <a:cxn ang="0">
                    <a:pos x="16" y="11"/>
                  </a:cxn>
                  <a:cxn ang="0">
                    <a:pos x="18" y="8"/>
                  </a:cxn>
                  <a:cxn ang="0">
                    <a:pos x="18" y="6"/>
                  </a:cxn>
                  <a:cxn ang="0">
                    <a:pos x="17" y="3"/>
                  </a:cxn>
                  <a:cxn ang="0">
                    <a:pos x="13" y="1"/>
                  </a:cxn>
                  <a:cxn ang="0">
                    <a:pos x="10" y="0"/>
                  </a:cxn>
                  <a:cxn ang="0">
                    <a:pos x="10" y="2"/>
                  </a:cxn>
                </a:cxnLst>
                <a:rect l="0" t="0" r="r" b="b"/>
                <a:pathLst>
                  <a:path w="18" h="17">
                    <a:moveTo>
                      <a:pt x="10" y="2"/>
                    </a:moveTo>
                    <a:cubicBezTo>
                      <a:pt x="10" y="4"/>
                      <a:pt x="10" y="4"/>
                      <a:pt x="10" y="4"/>
                    </a:cubicBezTo>
                    <a:cubicBezTo>
                      <a:pt x="10" y="4"/>
                      <a:pt x="12" y="4"/>
                      <a:pt x="13" y="5"/>
                    </a:cubicBezTo>
                    <a:cubicBezTo>
                      <a:pt x="13" y="5"/>
                      <a:pt x="14" y="5"/>
                      <a:pt x="14" y="6"/>
                    </a:cubicBezTo>
                    <a:cubicBezTo>
                      <a:pt x="14" y="6"/>
                      <a:pt x="14" y="6"/>
                      <a:pt x="14" y="6"/>
                    </a:cubicBezTo>
                    <a:cubicBezTo>
                      <a:pt x="14" y="6"/>
                      <a:pt x="14" y="6"/>
                      <a:pt x="14" y="6"/>
                    </a:cubicBezTo>
                    <a:cubicBezTo>
                      <a:pt x="14" y="6"/>
                      <a:pt x="14" y="6"/>
                      <a:pt x="14" y="6"/>
                    </a:cubicBezTo>
                    <a:cubicBezTo>
                      <a:pt x="14" y="6"/>
                      <a:pt x="14" y="6"/>
                      <a:pt x="14" y="6"/>
                    </a:cubicBezTo>
                    <a:cubicBezTo>
                      <a:pt x="14" y="6"/>
                      <a:pt x="14" y="6"/>
                      <a:pt x="14" y="6"/>
                    </a:cubicBezTo>
                    <a:cubicBezTo>
                      <a:pt x="14" y="6"/>
                      <a:pt x="14" y="6"/>
                      <a:pt x="14" y="6"/>
                    </a:cubicBezTo>
                    <a:cubicBezTo>
                      <a:pt x="14" y="6"/>
                      <a:pt x="14" y="6"/>
                      <a:pt x="14" y="6"/>
                    </a:cubicBezTo>
                    <a:cubicBezTo>
                      <a:pt x="13" y="8"/>
                      <a:pt x="12" y="9"/>
                      <a:pt x="12" y="10"/>
                    </a:cubicBezTo>
                    <a:cubicBezTo>
                      <a:pt x="12" y="10"/>
                      <a:pt x="12" y="11"/>
                      <a:pt x="11" y="11"/>
                    </a:cubicBezTo>
                    <a:cubicBezTo>
                      <a:pt x="11" y="11"/>
                      <a:pt x="11" y="11"/>
                      <a:pt x="10" y="12"/>
                    </a:cubicBezTo>
                    <a:cubicBezTo>
                      <a:pt x="8" y="12"/>
                      <a:pt x="7" y="12"/>
                      <a:pt x="6" y="12"/>
                    </a:cubicBezTo>
                    <a:cubicBezTo>
                      <a:pt x="5" y="12"/>
                      <a:pt x="4" y="12"/>
                      <a:pt x="4" y="12"/>
                    </a:cubicBezTo>
                    <a:cubicBezTo>
                      <a:pt x="4" y="12"/>
                      <a:pt x="4" y="12"/>
                      <a:pt x="4" y="12"/>
                    </a:cubicBezTo>
                    <a:cubicBezTo>
                      <a:pt x="4" y="11"/>
                      <a:pt x="4" y="11"/>
                      <a:pt x="4" y="11"/>
                    </a:cubicBezTo>
                    <a:cubicBezTo>
                      <a:pt x="5" y="9"/>
                      <a:pt x="6" y="7"/>
                      <a:pt x="7" y="6"/>
                    </a:cubicBezTo>
                    <a:cubicBezTo>
                      <a:pt x="8" y="5"/>
                      <a:pt x="9" y="4"/>
                      <a:pt x="10" y="4"/>
                    </a:cubicBezTo>
                    <a:cubicBezTo>
                      <a:pt x="10" y="2"/>
                      <a:pt x="10" y="2"/>
                      <a:pt x="10" y="2"/>
                    </a:cubicBezTo>
                    <a:cubicBezTo>
                      <a:pt x="10" y="0"/>
                      <a:pt x="10" y="0"/>
                      <a:pt x="10" y="0"/>
                    </a:cubicBezTo>
                    <a:cubicBezTo>
                      <a:pt x="8" y="0"/>
                      <a:pt x="6" y="1"/>
                      <a:pt x="4" y="3"/>
                    </a:cubicBezTo>
                    <a:cubicBezTo>
                      <a:pt x="2" y="4"/>
                      <a:pt x="1" y="7"/>
                      <a:pt x="0" y="10"/>
                    </a:cubicBezTo>
                    <a:cubicBezTo>
                      <a:pt x="0" y="10"/>
                      <a:pt x="0" y="11"/>
                      <a:pt x="0" y="12"/>
                    </a:cubicBezTo>
                    <a:cubicBezTo>
                      <a:pt x="0" y="13"/>
                      <a:pt x="1" y="15"/>
                      <a:pt x="2" y="16"/>
                    </a:cubicBezTo>
                    <a:cubicBezTo>
                      <a:pt x="3" y="17"/>
                      <a:pt x="5" y="17"/>
                      <a:pt x="6" y="17"/>
                    </a:cubicBezTo>
                    <a:cubicBezTo>
                      <a:pt x="8" y="17"/>
                      <a:pt x="9" y="16"/>
                      <a:pt x="11" y="16"/>
                    </a:cubicBezTo>
                    <a:cubicBezTo>
                      <a:pt x="12" y="15"/>
                      <a:pt x="13" y="15"/>
                      <a:pt x="14" y="14"/>
                    </a:cubicBezTo>
                    <a:cubicBezTo>
                      <a:pt x="15" y="13"/>
                      <a:pt x="16" y="12"/>
                      <a:pt x="16" y="11"/>
                    </a:cubicBezTo>
                    <a:cubicBezTo>
                      <a:pt x="17" y="10"/>
                      <a:pt x="17" y="9"/>
                      <a:pt x="18" y="8"/>
                    </a:cubicBezTo>
                    <a:cubicBezTo>
                      <a:pt x="18" y="7"/>
                      <a:pt x="18" y="7"/>
                      <a:pt x="18" y="6"/>
                    </a:cubicBezTo>
                    <a:cubicBezTo>
                      <a:pt x="18" y="5"/>
                      <a:pt x="18" y="3"/>
                      <a:pt x="17" y="3"/>
                    </a:cubicBezTo>
                    <a:cubicBezTo>
                      <a:pt x="16" y="2"/>
                      <a:pt x="15" y="1"/>
                      <a:pt x="13" y="1"/>
                    </a:cubicBezTo>
                    <a:cubicBezTo>
                      <a:pt x="12" y="0"/>
                      <a:pt x="11" y="0"/>
                      <a:pt x="10" y="0"/>
                    </a:cubicBezTo>
                    <a:lnTo>
                      <a:pt x="10" y="2"/>
                    </a:lnTo>
                    <a:close/>
                  </a:path>
                </a:pathLst>
              </a:custGeom>
              <a:grpFill/>
              <a:ln w="9525">
                <a:noFill/>
                <a:round/>
                <a:headEnd/>
                <a:tailEnd/>
              </a:ln>
            </p:spPr>
            <p:txBody>
              <a:bodyPr/>
              <a:lstStyle/>
              <a:p>
                <a:pPr>
                  <a:defRPr/>
                </a:pPr>
                <a:endParaRPr lang="en-US" sz="1800" baseline="-25000">
                  <a:solidFill>
                    <a:prstClr val="black"/>
                  </a:solidFill>
                </a:endParaRPr>
              </a:p>
            </p:txBody>
          </p:sp>
          <p:sp>
            <p:nvSpPr>
              <p:cNvPr id="155" name="Freeform 298"/>
              <p:cNvSpPr>
                <a:spLocks/>
              </p:cNvSpPr>
              <p:nvPr/>
            </p:nvSpPr>
            <p:spPr bwMode="auto">
              <a:xfrm>
                <a:off x="-5085493" y="2418615"/>
                <a:ext cx="9628" cy="1584105"/>
              </a:xfrm>
              <a:custGeom>
                <a:avLst/>
                <a:gdLst/>
                <a:ahLst/>
                <a:cxnLst>
                  <a:cxn ang="0">
                    <a:pos x="2" y="421"/>
                  </a:cxn>
                  <a:cxn ang="0">
                    <a:pos x="0" y="0"/>
                  </a:cxn>
                </a:cxnLst>
                <a:rect l="0" t="0" r="r" b="b"/>
                <a:pathLst>
                  <a:path w="2" h="421">
                    <a:moveTo>
                      <a:pt x="2" y="421"/>
                    </a:moveTo>
                    <a:cubicBezTo>
                      <a:pt x="0" y="340"/>
                      <a:pt x="0" y="0"/>
                      <a:pt x="0" y="0"/>
                    </a:cubicBezTo>
                  </a:path>
                </a:pathLst>
              </a:custGeom>
              <a:noFill/>
              <a:ln w="6350" cap="flat">
                <a:solidFill>
                  <a:schemeClr val="bg1"/>
                </a:solidFill>
                <a:prstDash val="solid"/>
                <a:miter lim="800000"/>
                <a:headEnd/>
                <a:tailEnd/>
              </a:ln>
            </p:spPr>
            <p:txBody>
              <a:bodyPr/>
              <a:lstStyle/>
              <a:p>
                <a:pPr>
                  <a:defRPr/>
                </a:pPr>
                <a:endParaRPr lang="en-US" sz="1800" baseline="-25000">
                  <a:solidFill>
                    <a:prstClr val="black"/>
                  </a:solidFill>
                </a:endParaRPr>
              </a:p>
            </p:txBody>
          </p:sp>
          <p:sp>
            <p:nvSpPr>
              <p:cNvPr id="156" name="Freeform 299"/>
              <p:cNvSpPr>
                <a:spLocks/>
              </p:cNvSpPr>
              <p:nvPr/>
            </p:nvSpPr>
            <p:spPr bwMode="auto">
              <a:xfrm>
                <a:off x="-2902237" y="2418615"/>
                <a:ext cx="647514" cy="1648059"/>
              </a:xfrm>
              <a:custGeom>
                <a:avLst/>
                <a:gdLst/>
                <a:ahLst/>
                <a:cxnLst>
                  <a:cxn ang="0">
                    <a:pos x="0" y="0"/>
                  </a:cxn>
                  <a:cxn ang="0">
                    <a:pos x="136" y="198"/>
                  </a:cxn>
                  <a:cxn ang="0">
                    <a:pos x="170" y="438"/>
                  </a:cxn>
                </a:cxnLst>
                <a:rect l="0" t="0" r="r" b="b"/>
                <a:pathLst>
                  <a:path w="172" h="438">
                    <a:moveTo>
                      <a:pt x="0" y="0"/>
                    </a:moveTo>
                    <a:cubicBezTo>
                      <a:pt x="73" y="63"/>
                      <a:pt x="120" y="122"/>
                      <a:pt x="136" y="198"/>
                    </a:cubicBezTo>
                    <a:cubicBezTo>
                      <a:pt x="152" y="274"/>
                      <a:pt x="172" y="418"/>
                      <a:pt x="170" y="438"/>
                    </a:cubicBezTo>
                  </a:path>
                </a:pathLst>
              </a:custGeom>
              <a:noFill/>
              <a:ln w="6350" cap="flat">
                <a:solidFill>
                  <a:schemeClr val="bg1"/>
                </a:solidFill>
                <a:prstDash val="solid"/>
                <a:miter lim="800000"/>
                <a:headEnd/>
                <a:tailEnd/>
              </a:ln>
            </p:spPr>
            <p:txBody>
              <a:bodyPr/>
              <a:lstStyle/>
              <a:p>
                <a:pPr>
                  <a:defRPr/>
                </a:pPr>
                <a:endParaRPr lang="en-US" sz="1800" baseline="-25000">
                  <a:solidFill>
                    <a:prstClr val="black"/>
                  </a:solidFill>
                </a:endParaRPr>
              </a:p>
            </p:txBody>
          </p:sp>
        </p:grpSp>
        <p:grpSp>
          <p:nvGrpSpPr>
            <p:cNvPr id="5" name="Group 21"/>
            <p:cNvGrpSpPr>
              <a:grpSpLocks/>
            </p:cNvGrpSpPr>
            <p:nvPr userDrawn="1">
              <p:custDataLst>
                <p:tags r:id="rId2"/>
              </p:custDataLst>
            </p:nvPr>
          </p:nvGrpSpPr>
          <p:grpSpPr bwMode="auto">
            <a:xfrm>
              <a:off x="5407262" y="1670190"/>
              <a:ext cx="2631666" cy="1243192"/>
              <a:chOff x="6450011" y="3926681"/>
              <a:chExt cx="3425034" cy="1653383"/>
            </a:xfrm>
          </p:grpSpPr>
          <p:sp>
            <p:nvSpPr>
              <p:cNvPr id="30" name="Oval 22"/>
              <p:cNvSpPr/>
              <p:nvPr/>
            </p:nvSpPr>
            <p:spPr>
              <a:xfrm>
                <a:off x="6821694" y="4042484"/>
                <a:ext cx="55785" cy="57006"/>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1" name="Oval 23"/>
              <p:cNvSpPr/>
              <p:nvPr/>
            </p:nvSpPr>
            <p:spPr>
              <a:xfrm>
                <a:off x="6449799" y="4283171"/>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2" name="Oval 24"/>
              <p:cNvSpPr/>
              <p:nvPr/>
            </p:nvSpPr>
            <p:spPr>
              <a:xfrm>
                <a:off x="6528310" y="4500635"/>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3" name="Oval 25"/>
              <p:cNvSpPr/>
              <p:nvPr/>
            </p:nvSpPr>
            <p:spPr>
              <a:xfrm>
                <a:off x="6685332" y="4680095"/>
                <a:ext cx="55785" cy="57006"/>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4" name="Oval 26"/>
              <p:cNvSpPr/>
              <p:nvPr/>
            </p:nvSpPr>
            <p:spPr>
              <a:xfrm>
                <a:off x="7234911" y="5150914"/>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5" name="Oval 27"/>
              <p:cNvSpPr/>
              <p:nvPr/>
            </p:nvSpPr>
            <p:spPr>
              <a:xfrm>
                <a:off x="6968386" y="5484499"/>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6" name="Oval 28"/>
              <p:cNvSpPr/>
              <p:nvPr/>
            </p:nvSpPr>
            <p:spPr>
              <a:xfrm>
                <a:off x="7121277" y="5524613"/>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7" name="Oval 29"/>
              <p:cNvSpPr/>
              <p:nvPr/>
            </p:nvSpPr>
            <p:spPr>
              <a:xfrm>
                <a:off x="9819582" y="5476054"/>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8" name="Oval 30"/>
              <p:cNvSpPr/>
              <p:nvPr/>
            </p:nvSpPr>
            <p:spPr>
              <a:xfrm>
                <a:off x="9272069" y="4965120"/>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9" name="Oval 31"/>
              <p:cNvSpPr/>
              <p:nvPr/>
            </p:nvSpPr>
            <p:spPr>
              <a:xfrm>
                <a:off x="9323722" y="4696985"/>
                <a:ext cx="55784" cy="57006"/>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0" name="Oval 32"/>
              <p:cNvSpPr/>
              <p:nvPr/>
            </p:nvSpPr>
            <p:spPr>
              <a:xfrm>
                <a:off x="9410497" y="4726543"/>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1" name="Oval 33"/>
              <p:cNvSpPr/>
              <p:nvPr/>
            </p:nvSpPr>
            <p:spPr>
              <a:xfrm>
                <a:off x="9418761" y="4589310"/>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2" name="Oval 34"/>
              <p:cNvSpPr/>
              <p:nvPr/>
            </p:nvSpPr>
            <p:spPr>
              <a:xfrm>
                <a:off x="9096452" y="4399293"/>
                <a:ext cx="55784" cy="5700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3" name="Oval 35"/>
              <p:cNvSpPr/>
              <p:nvPr/>
            </p:nvSpPr>
            <p:spPr>
              <a:xfrm>
                <a:off x="8933231" y="4684318"/>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4" name="Oval 36"/>
              <p:cNvSpPr/>
              <p:nvPr/>
            </p:nvSpPr>
            <p:spPr>
              <a:xfrm>
                <a:off x="8600592" y="4547084"/>
                <a:ext cx="55784" cy="5700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5" name="Oval 37"/>
              <p:cNvSpPr/>
              <p:nvPr/>
            </p:nvSpPr>
            <p:spPr>
              <a:xfrm>
                <a:off x="8612989" y="4673762"/>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6" name="Oval 38"/>
              <p:cNvSpPr/>
              <p:nvPr/>
            </p:nvSpPr>
            <p:spPr>
              <a:xfrm>
                <a:off x="8369191" y="4378180"/>
                <a:ext cx="55784" cy="5700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7" name="Oval 39"/>
              <p:cNvSpPr/>
              <p:nvPr/>
            </p:nvSpPr>
            <p:spPr>
              <a:xfrm>
                <a:off x="7844406" y="4437297"/>
                <a:ext cx="55784" cy="5700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8" name="Oval 40"/>
              <p:cNvSpPr/>
              <p:nvPr/>
            </p:nvSpPr>
            <p:spPr>
              <a:xfrm>
                <a:off x="7914653" y="4259948"/>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9" name="Oval 41"/>
              <p:cNvSpPr/>
              <p:nvPr/>
            </p:nvSpPr>
            <p:spPr>
              <a:xfrm>
                <a:off x="7982833" y="4259948"/>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0" name="Oval 42"/>
              <p:cNvSpPr/>
              <p:nvPr/>
            </p:nvSpPr>
            <p:spPr>
              <a:xfrm>
                <a:off x="8053080" y="4173384"/>
                <a:ext cx="55785" cy="57006"/>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1" name="Oval 43"/>
              <p:cNvSpPr/>
              <p:nvPr/>
            </p:nvSpPr>
            <p:spPr>
              <a:xfrm>
                <a:off x="8030353" y="4048818"/>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2" name="Oval 44"/>
              <p:cNvSpPr/>
              <p:nvPr/>
            </p:nvSpPr>
            <p:spPr>
              <a:xfrm>
                <a:off x="8137790" y="3926363"/>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3" name="Oval 45"/>
              <p:cNvSpPr/>
              <p:nvPr/>
            </p:nvSpPr>
            <p:spPr>
              <a:xfrm>
                <a:off x="8212169" y="3966477"/>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4" name="Oval 46"/>
              <p:cNvSpPr/>
              <p:nvPr/>
            </p:nvSpPr>
            <p:spPr>
              <a:xfrm>
                <a:off x="8146054" y="4034039"/>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5" name="Oval 47"/>
              <p:cNvSpPr/>
              <p:nvPr/>
            </p:nvSpPr>
            <p:spPr>
              <a:xfrm>
                <a:off x="8086137" y="4124825"/>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6" name="Oval 48"/>
              <p:cNvSpPr/>
              <p:nvPr/>
            </p:nvSpPr>
            <p:spPr>
              <a:xfrm>
                <a:off x="8150186" y="4116380"/>
                <a:ext cx="55784" cy="5700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7" name="Oval 49"/>
              <p:cNvSpPr/>
              <p:nvPr/>
            </p:nvSpPr>
            <p:spPr>
              <a:xfrm>
                <a:off x="8205970" y="4148048"/>
                <a:ext cx="53718"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8" name="Oval 50"/>
              <p:cNvSpPr/>
              <p:nvPr/>
            </p:nvSpPr>
            <p:spPr>
              <a:xfrm>
                <a:off x="8241094" y="4198720"/>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9" name="Oval 51"/>
              <p:cNvSpPr/>
              <p:nvPr/>
            </p:nvSpPr>
            <p:spPr>
              <a:xfrm>
                <a:off x="8243159" y="4259948"/>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60" name="Oval 52"/>
              <p:cNvSpPr/>
              <p:nvPr/>
            </p:nvSpPr>
            <p:spPr>
              <a:xfrm>
                <a:off x="8170847" y="4276838"/>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61" name="Oval 53"/>
              <p:cNvSpPr/>
              <p:nvPr/>
            </p:nvSpPr>
            <p:spPr>
              <a:xfrm>
                <a:off x="8129525" y="4202942"/>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grpSp>
      </p:grpSp>
      <p:grpSp>
        <p:nvGrpSpPr>
          <p:cNvPr id="6" name="Group 362"/>
          <p:cNvGrpSpPr/>
          <p:nvPr userDrawn="1"/>
        </p:nvGrpSpPr>
        <p:grpSpPr>
          <a:xfrm>
            <a:off x="5405034" y="4005064"/>
            <a:ext cx="3354303" cy="576000"/>
            <a:chOff x="4932104" y="4725144"/>
            <a:chExt cx="3096280" cy="576000"/>
          </a:xfrm>
        </p:grpSpPr>
        <p:pic>
          <p:nvPicPr>
            <p:cNvPr id="365" name="Picture 364" descr="1394032025_46-facebook.png"/>
            <p:cNvPicPr>
              <a:picLocks noChangeAspect="1"/>
            </p:cNvPicPr>
            <p:nvPr userDrawn="1"/>
          </p:nvPicPr>
          <p:blipFill>
            <a:blip r:embed="rId7" cstate="screen">
              <a:lum bright="100000"/>
            </a:blip>
            <a:stretch>
              <a:fillRect/>
            </a:stretch>
          </p:blipFill>
          <p:spPr>
            <a:xfrm>
              <a:off x="4932104" y="4725144"/>
              <a:ext cx="576000" cy="576000"/>
            </a:xfrm>
            <a:prstGeom prst="rect">
              <a:avLst/>
            </a:prstGeom>
          </p:spPr>
        </p:pic>
        <p:pic>
          <p:nvPicPr>
            <p:cNvPr id="366" name="Picture 365" descr="1394032040_11-linkedin.png"/>
            <p:cNvPicPr>
              <a:picLocks noChangeAspect="1"/>
            </p:cNvPicPr>
            <p:nvPr userDrawn="1"/>
          </p:nvPicPr>
          <p:blipFill>
            <a:blip r:embed="rId8" cstate="screen">
              <a:lum bright="100000"/>
            </a:blip>
            <a:stretch>
              <a:fillRect/>
            </a:stretch>
          </p:blipFill>
          <p:spPr>
            <a:xfrm>
              <a:off x="5784197" y="4743144"/>
              <a:ext cx="540000" cy="540000"/>
            </a:xfrm>
            <a:prstGeom prst="rect">
              <a:avLst/>
            </a:prstGeom>
          </p:spPr>
        </p:pic>
        <p:pic>
          <p:nvPicPr>
            <p:cNvPr id="367" name="Picture 366" descr="1394031971_45-twitter.png"/>
            <p:cNvPicPr>
              <a:picLocks noChangeAspect="1"/>
            </p:cNvPicPr>
            <p:nvPr userDrawn="1"/>
          </p:nvPicPr>
          <p:blipFill>
            <a:blip r:embed="rId9" cstate="screen">
              <a:lum bright="100000"/>
            </a:blip>
            <a:stretch>
              <a:fillRect/>
            </a:stretch>
          </p:blipFill>
          <p:spPr>
            <a:xfrm>
              <a:off x="6600290" y="4725144"/>
              <a:ext cx="576000" cy="576000"/>
            </a:xfrm>
            <a:prstGeom prst="rect">
              <a:avLst/>
            </a:prstGeom>
          </p:spPr>
        </p:pic>
        <p:pic>
          <p:nvPicPr>
            <p:cNvPr id="368" name="Picture 367" descr="1394031976_18-youtube.png"/>
            <p:cNvPicPr>
              <a:picLocks noChangeAspect="1"/>
            </p:cNvPicPr>
            <p:nvPr userDrawn="1"/>
          </p:nvPicPr>
          <p:blipFill>
            <a:blip r:embed="rId10" cstate="screen">
              <a:lum bright="100000"/>
            </a:blip>
            <a:stretch>
              <a:fillRect/>
            </a:stretch>
          </p:blipFill>
          <p:spPr>
            <a:xfrm>
              <a:off x="7452384" y="4725144"/>
              <a:ext cx="576000" cy="576000"/>
            </a:xfrm>
            <a:prstGeom prst="rect">
              <a:avLst/>
            </a:prstGeom>
          </p:spPr>
        </p:pic>
      </p:grpSp>
    </p:spTree>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1"/>
          </p:nvPr>
        </p:nvSpPr>
        <p:spPr>
          <a:xfrm>
            <a:off x="3384550" y="6485374"/>
            <a:ext cx="3136900" cy="294905"/>
          </a:xfrm>
          <a:prstGeom prst="rect">
            <a:avLst/>
          </a:prstGeom>
        </p:spPr>
        <p:txBody>
          <a:bodyPr/>
          <a:lstStyle/>
          <a:p>
            <a:endParaRPr lang="en-US">
              <a:solidFill>
                <a:srgbClr val="263147"/>
              </a:solidFill>
            </a:endParaRPr>
          </a:p>
        </p:txBody>
      </p:sp>
      <p:sp>
        <p:nvSpPr>
          <p:cNvPr id="6" name="Slide Number Placeholder 5"/>
          <p:cNvSpPr>
            <a:spLocks noGrp="1"/>
          </p:cNvSpPr>
          <p:nvPr>
            <p:ph type="sldNum" sz="quarter" idx="12"/>
          </p:nvPr>
        </p:nvSpPr>
        <p:spPr>
          <a:xfrm>
            <a:off x="7371598" y="6485374"/>
            <a:ext cx="2311400" cy="294905"/>
          </a:xfrm>
          <a:prstGeom prst="rect">
            <a:avLst/>
          </a:prstGeom>
        </p:spPr>
        <p:txBody>
          <a:bodyPr/>
          <a:lstStyle/>
          <a:p>
            <a:fld id="{B24547F4-4EC9-8B4E-AFF5-BC06DC6E5120}" type="slidenum">
              <a:rPr lang="en-US" smtClean="0">
                <a:solidFill>
                  <a:srgbClr val="263147"/>
                </a:solidFill>
              </a:rPr>
              <a:pPr/>
              <a:t>‹#›</a:t>
            </a:fld>
            <a:endParaRPr lang="en-US">
              <a:solidFill>
                <a:srgbClr val="263147"/>
              </a:solidFill>
            </a:endParaRPr>
          </a:p>
        </p:txBody>
      </p:sp>
    </p:spTree>
    <p:extLst>
      <p:ext uri="{BB962C8B-B14F-4D97-AF65-F5344CB8AC3E}">
        <p14:creationId xmlns:p14="http://schemas.microsoft.com/office/powerpoint/2010/main" xmlns="" val="316324677"/>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1"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808962"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8"/>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292.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809986"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8"/>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4"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1"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8"/>
            <a:ext cx="3001425" cy="239021"/>
          </a:xfrm>
          <a:prstGeom prst="rect">
            <a:avLst/>
          </a:prstGeom>
          <a:noFill/>
        </p:spPr>
      </p:pic>
    </p:spTree>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811010"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4"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81"/>
            <a:ext cx="6807652" cy="2950251"/>
          </a:xfrm>
        </p:spPr>
        <p:txBody>
          <a:bodyPr/>
          <a:lstStyle/>
          <a:p>
            <a:pPr lvl="0"/>
            <a:r>
              <a:rPr lang="en-US" noProof="0" dirty="0" smtClean="0"/>
              <a:t>Click to edit Master text style</a:t>
            </a:r>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2" y="1"/>
          <a:ext cx="147061" cy="143985"/>
        </p:xfrm>
        <a:graphic>
          <a:graphicData uri="http://schemas.openxmlformats.org/presentationml/2006/ole">
            <p:oleObj spid="_x0000_s812034"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2" y="1"/>
          <a:ext cx="147061" cy="143985"/>
        </p:xfrm>
        <a:graphic>
          <a:graphicData uri="http://schemas.openxmlformats.org/presentationml/2006/ole">
            <p:oleObj spid="_x0000_s813058"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9"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814082"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815106"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501"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501" y="1902610"/>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8"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8" y="1902610"/>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501"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501" y="4286588"/>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8"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8" y="4286588"/>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2" y="1"/>
          <a:ext cx="147061" cy="143985"/>
        </p:xfrm>
        <a:graphic>
          <a:graphicData uri="http://schemas.openxmlformats.org/presentationml/2006/ole">
            <p:oleObj spid="_x0000_s816130"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chemeClr val="tx2">
                  <a:lumMod val="50000"/>
                </a:scheme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120986"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4"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p>
        </p:txBody>
      </p:sp>
      <p:sp>
        <p:nvSpPr>
          <p:cNvPr id="6" name="Espace réservé du contenu 5"/>
          <p:cNvSpPr>
            <a:spLocks noGrp="1"/>
          </p:cNvSpPr>
          <p:nvPr>
            <p:ph sz="quarter" idx="10" hasCustomPrompt="1"/>
            <p:custDataLst>
              <p:tags r:id="rId4"/>
            </p:custDataLst>
          </p:nvPr>
        </p:nvSpPr>
        <p:spPr>
          <a:xfrm>
            <a:off x="323487" y="1501981"/>
            <a:ext cx="6807652" cy="2950251"/>
          </a:xfrm>
        </p:spPr>
        <p:txBody>
          <a:bodyPr/>
          <a:lstStyle/>
          <a:p>
            <a:pPr lvl="0"/>
            <a:r>
              <a:rPr lang="en-US" noProof="0" dirty="0" smtClean="0"/>
              <a:t>Click to edit Master text style</a:t>
            </a: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losing Slide 3">
    <p:spTree>
      <p:nvGrpSpPr>
        <p:cNvPr id="1" name=""/>
        <p:cNvGrpSpPr/>
        <p:nvPr/>
      </p:nvGrpSpPr>
      <p:grpSpPr>
        <a:xfrm>
          <a:off x="0" y="0"/>
          <a:ext cx="0" cy="0"/>
          <a:chOff x="0" y="0"/>
          <a:chExt cx="0" cy="0"/>
        </a:xfrm>
      </p:grpSpPr>
      <p:pic>
        <p:nvPicPr>
          <p:cNvPr id="357" name="Picture 356" descr="city (7).jpg"/>
          <p:cNvPicPr>
            <a:picLocks noChangeAspect="1"/>
          </p:cNvPicPr>
          <p:nvPr userDrawn="1"/>
        </p:nvPicPr>
        <p:blipFill>
          <a:blip r:embed="rId4" cstate="screen"/>
          <a:srcRect/>
          <a:stretch>
            <a:fillRect/>
          </a:stretch>
        </p:blipFill>
        <p:spPr>
          <a:xfrm>
            <a:off x="0" y="0"/>
            <a:ext cx="9906000" cy="6858000"/>
          </a:xfrm>
          <a:prstGeom prst="rect">
            <a:avLst/>
          </a:prstGeom>
        </p:spPr>
      </p:pic>
      <p:pic>
        <p:nvPicPr>
          <p:cNvPr id="359" name="Picture 358" descr="Body Whole_Content Slide_PPT Template.png"/>
          <p:cNvPicPr preferRelativeResize="0">
            <a:picLocks/>
          </p:cNvPicPr>
          <p:nvPr userDrawn="1"/>
        </p:nvPicPr>
        <p:blipFill>
          <a:blip r:embed="rId5" cstate="screen"/>
          <a:stretch>
            <a:fillRect/>
          </a:stretch>
        </p:blipFill>
        <p:spPr>
          <a:xfrm>
            <a:off x="410" y="283"/>
            <a:ext cx="9905182" cy="5832000"/>
          </a:xfrm>
          <a:prstGeom prst="rect">
            <a:avLst/>
          </a:prstGeom>
        </p:spPr>
      </p:pic>
      <p:sp>
        <p:nvSpPr>
          <p:cNvPr id="358" name="TextBox 357"/>
          <p:cNvSpPr txBox="1"/>
          <p:nvPr userDrawn="1"/>
        </p:nvSpPr>
        <p:spPr>
          <a:xfrm>
            <a:off x="740532" y="1124745"/>
            <a:ext cx="3744416" cy="3508653"/>
          </a:xfrm>
          <a:prstGeom prst="rect">
            <a:avLst/>
          </a:prstGeom>
          <a:noFill/>
        </p:spPr>
        <p:txBody>
          <a:bodyPr wrap="square" rtlCol="0">
            <a:spAutoFit/>
          </a:bodyPr>
          <a:lstStyle/>
          <a:p>
            <a:pPr algn="ctr" defTabSz="1041400"/>
            <a:r>
              <a:rPr lang="en-US" sz="3600" dirty="0" smtClean="0">
                <a:solidFill>
                  <a:prstClr val="white"/>
                </a:solidFill>
              </a:rPr>
              <a:t>About </a:t>
            </a:r>
            <a:r>
              <a:rPr lang="en-US" sz="3600" dirty="0" err="1" smtClean="0">
                <a:solidFill>
                  <a:prstClr val="white"/>
                </a:solidFill>
              </a:rPr>
              <a:t>Capgemini</a:t>
            </a:r>
            <a:endParaRPr lang="en-US" sz="3600" dirty="0" smtClean="0">
              <a:solidFill>
                <a:prstClr val="white"/>
              </a:solidFill>
            </a:endParaRPr>
          </a:p>
          <a:p>
            <a:pPr algn="just" defTabSz="1041400"/>
            <a:endParaRPr lang="en-US" sz="1800" dirty="0" smtClean="0">
              <a:solidFill>
                <a:prstClr val="white"/>
              </a:solidFill>
            </a:endParaRPr>
          </a:p>
          <a:p>
            <a:pPr defTabSz="1041400"/>
            <a:r>
              <a:rPr lang="en-US" sz="1200" dirty="0" smtClean="0">
                <a:solidFill>
                  <a:prstClr val="white"/>
                </a:solidFill>
              </a:rPr>
              <a:t>With more than 120,000 people in 40 countries, </a:t>
            </a:r>
            <a:r>
              <a:rPr lang="en-US" sz="1200" dirty="0" err="1" smtClean="0">
                <a:solidFill>
                  <a:prstClr val="white"/>
                </a:solidFill>
              </a:rPr>
              <a:t>Capgemini</a:t>
            </a:r>
            <a:r>
              <a:rPr lang="en-US" sz="1200" dirty="0" smtClean="0">
                <a:solidFill>
                  <a:prstClr val="white"/>
                </a:solidFill>
              </a:rPr>
              <a:t> is one of the world's foremost providers of consulting, technology and outsourcing services. The group reported 2011 global revenues of EUR 9.7 billion.</a:t>
            </a:r>
          </a:p>
          <a:p>
            <a:pPr defTabSz="1041400"/>
            <a:r>
              <a:rPr lang="en-US" sz="1200" dirty="0" smtClean="0">
                <a:solidFill>
                  <a:prstClr val="white"/>
                </a:solidFill>
              </a:rPr>
              <a:t>Together with its clients, </a:t>
            </a:r>
            <a:r>
              <a:rPr lang="en-US" sz="1200" dirty="0" err="1" smtClean="0">
                <a:solidFill>
                  <a:prstClr val="white"/>
                </a:solidFill>
              </a:rPr>
              <a:t>Capgemini</a:t>
            </a:r>
            <a:r>
              <a:rPr lang="en-US" sz="1200" dirty="0" smtClean="0">
                <a:solidFill>
                  <a:prstClr val="white"/>
                </a:solidFill>
              </a:rPr>
              <a:t> creates and delivers business and technology solutions that fit their needs and drive the results they want. A deeply multicultural organization, </a:t>
            </a:r>
            <a:r>
              <a:rPr lang="en-US" sz="1200" dirty="0" err="1" smtClean="0">
                <a:solidFill>
                  <a:prstClr val="white"/>
                </a:solidFill>
              </a:rPr>
              <a:t>Capgemini</a:t>
            </a:r>
            <a:r>
              <a:rPr lang="en-US" sz="1200" dirty="0" smtClean="0">
                <a:solidFill>
                  <a:prstClr val="white"/>
                </a:solidFill>
              </a:rPr>
              <a:t> has developed its own way of working, the Collaborative Business </a:t>
            </a:r>
            <a:r>
              <a:rPr lang="en-US" sz="1200" dirty="0" err="1" smtClean="0">
                <a:solidFill>
                  <a:prstClr val="white"/>
                </a:solidFill>
              </a:rPr>
              <a:t>Experience</a:t>
            </a:r>
            <a:r>
              <a:rPr lang="en-US" sz="1200" baseline="30000" dirty="0" err="1" smtClean="0">
                <a:solidFill>
                  <a:prstClr val="white"/>
                </a:solidFill>
              </a:rPr>
              <a:t>tm</a:t>
            </a:r>
            <a:r>
              <a:rPr lang="en-US" sz="1200" dirty="0" smtClean="0">
                <a:solidFill>
                  <a:prstClr val="white"/>
                </a:solidFill>
              </a:rPr>
              <a:t>, and draws on </a:t>
            </a:r>
            <a:r>
              <a:rPr lang="en-US" sz="1200" dirty="0" err="1" smtClean="0">
                <a:solidFill>
                  <a:prstClr val="white"/>
                </a:solidFill>
              </a:rPr>
              <a:t>Rightshore</a:t>
            </a:r>
            <a:r>
              <a:rPr lang="en-US" sz="1200" b="1" baseline="30000" dirty="0" smtClean="0">
                <a:solidFill>
                  <a:prstClr val="white"/>
                </a:solidFill>
              </a:rPr>
              <a:t> ®</a:t>
            </a:r>
            <a:r>
              <a:rPr lang="en-US" sz="1200" dirty="0" smtClean="0">
                <a:solidFill>
                  <a:prstClr val="white"/>
                </a:solidFill>
              </a:rPr>
              <a:t>, its worldwide delivery model.</a:t>
            </a:r>
          </a:p>
          <a:p>
            <a:pPr defTabSz="1041400"/>
            <a:endParaRPr lang="en-US" sz="1200" dirty="0" smtClean="0">
              <a:solidFill>
                <a:prstClr val="white"/>
              </a:solidFill>
            </a:endParaRPr>
          </a:p>
          <a:p>
            <a:pPr defTabSz="1041400"/>
            <a:r>
              <a:rPr lang="en-US" sz="1200" i="1" dirty="0" err="1" smtClean="0">
                <a:solidFill>
                  <a:prstClr val="white"/>
                </a:solidFill>
              </a:rPr>
              <a:t>Rightshore</a:t>
            </a:r>
            <a:r>
              <a:rPr lang="en-US" sz="1200" i="1" baseline="30000" dirty="0" smtClean="0">
                <a:solidFill>
                  <a:prstClr val="white"/>
                </a:solidFill>
              </a:rPr>
              <a:t>®</a:t>
            </a:r>
            <a:r>
              <a:rPr lang="en-US" sz="1200" i="1" dirty="0" smtClean="0">
                <a:solidFill>
                  <a:prstClr val="white"/>
                </a:solidFill>
              </a:rPr>
              <a:t> is a trademark belonging to </a:t>
            </a:r>
            <a:r>
              <a:rPr lang="en-US" sz="1200" i="1" dirty="0" err="1" smtClean="0">
                <a:solidFill>
                  <a:prstClr val="white"/>
                </a:solidFill>
              </a:rPr>
              <a:t>Capgemini</a:t>
            </a:r>
            <a:endParaRPr lang="en-US" sz="1200" b="1" noProof="1" smtClean="0">
              <a:solidFill>
                <a:prstClr val="white"/>
              </a:solidFill>
            </a:endParaRPr>
          </a:p>
        </p:txBody>
      </p:sp>
      <p:pic>
        <p:nvPicPr>
          <p:cNvPr id="361" name="Picture 360" descr="capgemini logo.png"/>
          <p:cNvPicPr>
            <a:picLocks noChangeAspect="1"/>
          </p:cNvPicPr>
          <p:nvPr userDrawn="1"/>
        </p:nvPicPr>
        <p:blipFill>
          <a:blip r:embed="rId6" cstate="screen">
            <a:lum bright="100000"/>
          </a:blip>
          <a:stretch>
            <a:fillRect/>
          </a:stretch>
        </p:blipFill>
        <p:spPr>
          <a:xfrm>
            <a:off x="350493" y="6083066"/>
            <a:ext cx="2393651" cy="514286"/>
          </a:xfrm>
          <a:prstGeom prst="rect">
            <a:avLst/>
          </a:prstGeom>
        </p:spPr>
      </p:pic>
      <p:pic>
        <p:nvPicPr>
          <p:cNvPr id="362" name="Image 7" descr="Capgemini_Slogan_RGB.png"/>
          <p:cNvPicPr>
            <a:picLocks noChangeAspect="1"/>
          </p:cNvPicPr>
          <p:nvPr userDrawn="1"/>
        </p:nvPicPr>
        <p:blipFill>
          <a:blip r:embed="rId7" cstate="screen">
            <a:lum bright="100000"/>
          </a:blip>
          <a:stretch>
            <a:fillRect/>
          </a:stretch>
        </p:blipFill>
        <p:spPr>
          <a:xfrm>
            <a:off x="6744477" y="6314262"/>
            <a:ext cx="2967052" cy="283099"/>
          </a:xfrm>
          <a:prstGeom prst="rect">
            <a:avLst/>
          </a:prstGeom>
        </p:spPr>
      </p:pic>
      <p:sp>
        <p:nvSpPr>
          <p:cNvPr id="364" name="TextBox 363"/>
          <p:cNvSpPr txBox="1"/>
          <p:nvPr userDrawn="1"/>
        </p:nvSpPr>
        <p:spPr>
          <a:xfrm>
            <a:off x="5600021" y="3513207"/>
            <a:ext cx="2964329" cy="369332"/>
          </a:xfrm>
          <a:prstGeom prst="rect">
            <a:avLst/>
          </a:prstGeom>
          <a:noFill/>
        </p:spPr>
        <p:txBody>
          <a:bodyPr wrap="square" rtlCol="0">
            <a:spAutoFit/>
          </a:bodyPr>
          <a:lstStyle/>
          <a:p>
            <a:pPr algn="ctr" defTabSz="914400"/>
            <a:r>
              <a:rPr lang="en-US" sz="1800" dirty="0" smtClean="0">
                <a:solidFill>
                  <a:prstClr val="white"/>
                </a:solidFill>
              </a:rPr>
              <a:t>www.capgemini.com</a:t>
            </a:r>
            <a:endParaRPr lang="en-US" sz="1800" dirty="0">
              <a:solidFill>
                <a:prstClr val="white"/>
              </a:solidFill>
            </a:endParaRPr>
          </a:p>
        </p:txBody>
      </p:sp>
      <p:grpSp>
        <p:nvGrpSpPr>
          <p:cNvPr id="2" name="Group 359"/>
          <p:cNvGrpSpPr/>
          <p:nvPr userDrawn="1"/>
        </p:nvGrpSpPr>
        <p:grpSpPr>
          <a:xfrm>
            <a:off x="5076905" y="1239269"/>
            <a:ext cx="4010554" cy="2117725"/>
            <a:chOff x="4686374" y="1412776"/>
            <a:chExt cx="3702050" cy="2117725"/>
          </a:xfrm>
        </p:grpSpPr>
        <p:grpSp>
          <p:nvGrpSpPr>
            <p:cNvPr id="3" name="Group 54"/>
            <p:cNvGrpSpPr>
              <a:grpSpLocks/>
            </p:cNvGrpSpPr>
            <p:nvPr userDrawn="1">
              <p:custDataLst>
                <p:tags r:id="rId1"/>
              </p:custDataLst>
            </p:nvPr>
          </p:nvGrpSpPr>
          <p:grpSpPr bwMode="auto">
            <a:xfrm>
              <a:off x="4686374" y="1412776"/>
              <a:ext cx="3702050" cy="2117725"/>
              <a:chOff x="-6346822" y="2366960"/>
              <a:chExt cx="5613397" cy="3281360"/>
            </a:xfrm>
            <a:solidFill>
              <a:schemeClr val="bg1"/>
            </a:solidFill>
          </p:grpSpPr>
          <p:grpSp>
            <p:nvGrpSpPr>
              <p:cNvPr id="4" name="Group 205"/>
              <p:cNvGrpSpPr>
                <a:grpSpLocks/>
              </p:cNvGrpSpPr>
              <p:nvPr/>
            </p:nvGrpSpPr>
            <p:grpSpPr bwMode="auto">
              <a:xfrm>
                <a:off x="-6170610" y="2416173"/>
                <a:ext cx="5135561" cy="3197223"/>
                <a:chOff x="-3887" y="1522"/>
                <a:chExt cx="3235" cy="2014"/>
              </a:xfrm>
              <a:grpFill/>
            </p:grpSpPr>
            <p:sp>
              <p:nvSpPr>
                <p:cNvPr id="157" name="Freeform 5"/>
                <p:cNvSpPr>
                  <a:spLocks noEditPoints="1"/>
                </p:cNvSpPr>
                <p:nvPr/>
              </p:nvSpPr>
              <p:spPr bwMode="auto">
                <a:xfrm>
                  <a:off x="-2016" y="3070"/>
                  <a:ext cx="136" cy="2"/>
                </a:xfrm>
                <a:custGeom>
                  <a:avLst/>
                  <a:gdLst/>
                  <a:ahLst/>
                  <a:cxnLst>
                    <a:cxn ang="0">
                      <a:pos x="58" y="1"/>
                    </a:cxn>
                    <a:cxn ang="0">
                      <a:pos x="58" y="0"/>
                    </a:cxn>
                    <a:cxn ang="0">
                      <a:pos x="0" y="0"/>
                    </a:cxn>
                    <a:cxn ang="0">
                      <a:pos x="0" y="1"/>
                    </a:cxn>
                    <a:cxn ang="0">
                      <a:pos x="58" y="0"/>
                    </a:cxn>
                    <a:cxn ang="0">
                      <a:pos x="58" y="0"/>
                    </a:cxn>
                  </a:cxnLst>
                  <a:rect l="0" t="0" r="r" b="b"/>
                  <a:pathLst>
                    <a:path w="58" h="1">
                      <a:moveTo>
                        <a:pt x="58" y="1"/>
                      </a:moveTo>
                      <a:cubicBezTo>
                        <a:pt x="58" y="0"/>
                        <a:pt x="58" y="0"/>
                        <a:pt x="58" y="0"/>
                      </a:cubicBezTo>
                      <a:moveTo>
                        <a:pt x="0" y="0"/>
                      </a:moveTo>
                      <a:cubicBezTo>
                        <a:pt x="0" y="1"/>
                        <a:pt x="0" y="1"/>
                        <a:pt x="0" y="1"/>
                      </a:cubicBezTo>
                      <a:moveTo>
                        <a:pt x="58" y="0"/>
                      </a:moveTo>
                      <a:cubicBezTo>
                        <a:pt x="58" y="0"/>
                        <a:pt x="58" y="0"/>
                        <a:pt x="5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58" name="Freeform 6"/>
                <p:cNvSpPr>
                  <a:spLocks/>
                </p:cNvSpPr>
                <p:nvPr/>
              </p:nvSpPr>
              <p:spPr bwMode="auto">
                <a:xfrm>
                  <a:off x="-2718" y="2861"/>
                  <a:ext cx="12" cy="3"/>
                </a:xfrm>
                <a:custGeom>
                  <a:avLst/>
                  <a:gdLst/>
                  <a:ahLst/>
                  <a:cxnLst>
                    <a:cxn ang="0">
                      <a:pos x="5" y="0"/>
                    </a:cxn>
                    <a:cxn ang="0">
                      <a:pos x="0" y="0"/>
                    </a:cxn>
                    <a:cxn ang="0">
                      <a:pos x="0" y="1"/>
                    </a:cxn>
                    <a:cxn ang="0">
                      <a:pos x="5" y="1"/>
                    </a:cxn>
                    <a:cxn ang="0">
                      <a:pos x="5" y="0"/>
                    </a:cxn>
                  </a:cxnLst>
                  <a:rect l="0" t="0" r="r" b="b"/>
                  <a:pathLst>
                    <a:path w="5" h="1">
                      <a:moveTo>
                        <a:pt x="5" y="0"/>
                      </a:moveTo>
                      <a:cubicBezTo>
                        <a:pt x="0" y="0"/>
                        <a:pt x="0" y="0"/>
                        <a:pt x="0" y="0"/>
                      </a:cubicBezTo>
                      <a:cubicBezTo>
                        <a:pt x="0" y="1"/>
                        <a:pt x="0" y="1"/>
                        <a:pt x="0" y="1"/>
                      </a:cubicBezTo>
                      <a:cubicBezTo>
                        <a:pt x="5" y="1"/>
                        <a:pt x="5" y="1"/>
                        <a:pt x="5" y="1"/>
                      </a:cubicBezTo>
                      <a:cubicBezTo>
                        <a:pt x="5" y="0"/>
                        <a:pt x="5" y="0"/>
                        <a:pt x="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59" name="Freeform 7"/>
                <p:cNvSpPr>
                  <a:spLocks/>
                </p:cNvSpPr>
                <p:nvPr/>
              </p:nvSpPr>
              <p:spPr bwMode="auto">
                <a:xfrm>
                  <a:off x="-1028" y="2861"/>
                  <a:ext cx="2" cy="3"/>
                </a:xfrm>
                <a:custGeom>
                  <a:avLst/>
                  <a:gdLst/>
                  <a:ahLst/>
                  <a:cxnLst>
                    <a:cxn ang="0">
                      <a:pos x="0" y="0"/>
                    </a:cxn>
                    <a:cxn ang="0">
                      <a:pos x="0" y="1"/>
                    </a:cxn>
                    <a:cxn ang="0">
                      <a:pos x="0" y="1"/>
                    </a:cxn>
                    <a:cxn ang="0">
                      <a:pos x="0" y="0"/>
                    </a:cxn>
                  </a:cxnLst>
                  <a:rect l="0" t="0" r="r" b="b"/>
                  <a:pathLst>
                    <a:path h="1">
                      <a:moveTo>
                        <a:pt x="0" y="0"/>
                      </a:moveTo>
                      <a:cubicBezTo>
                        <a:pt x="0" y="1"/>
                        <a:pt x="0" y="1"/>
                        <a:pt x="0" y="1"/>
                      </a:cubicBezTo>
                      <a:cubicBezTo>
                        <a:pt x="0" y="1"/>
                        <a:pt x="0" y="1"/>
                        <a:pt x="0" y="1"/>
                      </a:cubicBezTo>
                      <a:cubicBezTo>
                        <a:pt x="0" y="0"/>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0" name="Freeform 8"/>
                <p:cNvSpPr>
                  <a:spLocks noEditPoints="1"/>
                </p:cNvSpPr>
                <p:nvPr/>
              </p:nvSpPr>
              <p:spPr bwMode="auto">
                <a:xfrm>
                  <a:off x="-2197" y="2222"/>
                  <a:ext cx="1257" cy="3"/>
                </a:xfrm>
                <a:custGeom>
                  <a:avLst/>
                  <a:gdLst/>
                  <a:ahLst/>
                  <a:cxnLst>
                    <a:cxn ang="0">
                      <a:pos x="0" y="0"/>
                    </a:cxn>
                    <a:cxn ang="0">
                      <a:pos x="0" y="0"/>
                    </a:cxn>
                    <a:cxn ang="0">
                      <a:pos x="0" y="1"/>
                    </a:cxn>
                    <a:cxn ang="0">
                      <a:pos x="0" y="0"/>
                    </a:cxn>
                    <a:cxn ang="0">
                      <a:pos x="230" y="0"/>
                    </a:cxn>
                    <a:cxn ang="0">
                      <a:pos x="228" y="0"/>
                    </a:cxn>
                    <a:cxn ang="0">
                      <a:pos x="228" y="1"/>
                    </a:cxn>
                    <a:cxn ang="0">
                      <a:pos x="230" y="1"/>
                    </a:cxn>
                    <a:cxn ang="0">
                      <a:pos x="230" y="0"/>
                    </a:cxn>
                    <a:cxn ang="0">
                      <a:pos x="431" y="0"/>
                    </a:cxn>
                    <a:cxn ang="0">
                      <a:pos x="426" y="0"/>
                    </a:cxn>
                    <a:cxn ang="0">
                      <a:pos x="426" y="1"/>
                    </a:cxn>
                    <a:cxn ang="0">
                      <a:pos x="431" y="1"/>
                    </a:cxn>
                    <a:cxn ang="0">
                      <a:pos x="431" y="0"/>
                    </a:cxn>
                    <a:cxn ang="0">
                      <a:pos x="442" y="0"/>
                    </a:cxn>
                    <a:cxn ang="0">
                      <a:pos x="436" y="0"/>
                    </a:cxn>
                    <a:cxn ang="0">
                      <a:pos x="436" y="1"/>
                    </a:cxn>
                    <a:cxn ang="0">
                      <a:pos x="442" y="1"/>
                    </a:cxn>
                    <a:cxn ang="0">
                      <a:pos x="442" y="0"/>
                    </a:cxn>
                    <a:cxn ang="0">
                      <a:pos x="462" y="0"/>
                    </a:cxn>
                    <a:cxn ang="0">
                      <a:pos x="458" y="0"/>
                    </a:cxn>
                    <a:cxn ang="0">
                      <a:pos x="459" y="1"/>
                    </a:cxn>
                    <a:cxn ang="0">
                      <a:pos x="462" y="1"/>
                    </a:cxn>
                    <a:cxn ang="0">
                      <a:pos x="462" y="0"/>
                    </a:cxn>
                    <a:cxn ang="0">
                      <a:pos x="530" y="0"/>
                    </a:cxn>
                    <a:cxn ang="0">
                      <a:pos x="530" y="0"/>
                    </a:cxn>
                    <a:cxn ang="0">
                      <a:pos x="530" y="1"/>
                    </a:cxn>
                    <a:cxn ang="0">
                      <a:pos x="531" y="1"/>
                    </a:cxn>
                    <a:cxn ang="0">
                      <a:pos x="530" y="0"/>
                    </a:cxn>
                  </a:cxnLst>
                  <a:rect l="0" t="0" r="r" b="b"/>
                  <a:pathLst>
                    <a:path w="531" h="1">
                      <a:moveTo>
                        <a:pt x="0" y="0"/>
                      </a:moveTo>
                      <a:cubicBezTo>
                        <a:pt x="0" y="0"/>
                        <a:pt x="0" y="0"/>
                        <a:pt x="0" y="0"/>
                      </a:cubicBezTo>
                      <a:cubicBezTo>
                        <a:pt x="0" y="1"/>
                        <a:pt x="0" y="1"/>
                        <a:pt x="0" y="1"/>
                      </a:cubicBezTo>
                      <a:cubicBezTo>
                        <a:pt x="0" y="0"/>
                        <a:pt x="0" y="0"/>
                        <a:pt x="0" y="0"/>
                      </a:cubicBezTo>
                      <a:moveTo>
                        <a:pt x="230" y="0"/>
                      </a:moveTo>
                      <a:cubicBezTo>
                        <a:pt x="228" y="0"/>
                        <a:pt x="228" y="0"/>
                        <a:pt x="228" y="0"/>
                      </a:cubicBezTo>
                      <a:cubicBezTo>
                        <a:pt x="228" y="1"/>
                        <a:pt x="228" y="1"/>
                        <a:pt x="228" y="1"/>
                      </a:cubicBezTo>
                      <a:cubicBezTo>
                        <a:pt x="230" y="1"/>
                        <a:pt x="230" y="1"/>
                        <a:pt x="230" y="1"/>
                      </a:cubicBezTo>
                      <a:cubicBezTo>
                        <a:pt x="230" y="0"/>
                        <a:pt x="230" y="0"/>
                        <a:pt x="230" y="0"/>
                      </a:cubicBezTo>
                      <a:moveTo>
                        <a:pt x="431" y="0"/>
                      </a:moveTo>
                      <a:cubicBezTo>
                        <a:pt x="426" y="0"/>
                        <a:pt x="426" y="0"/>
                        <a:pt x="426" y="0"/>
                      </a:cubicBezTo>
                      <a:cubicBezTo>
                        <a:pt x="426" y="1"/>
                        <a:pt x="426" y="1"/>
                        <a:pt x="426" y="1"/>
                      </a:cubicBezTo>
                      <a:cubicBezTo>
                        <a:pt x="431" y="1"/>
                        <a:pt x="431" y="1"/>
                        <a:pt x="431" y="1"/>
                      </a:cubicBezTo>
                      <a:cubicBezTo>
                        <a:pt x="431" y="0"/>
                        <a:pt x="431" y="0"/>
                        <a:pt x="431" y="0"/>
                      </a:cubicBezTo>
                      <a:moveTo>
                        <a:pt x="442" y="0"/>
                      </a:moveTo>
                      <a:cubicBezTo>
                        <a:pt x="436" y="0"/>
                        <a:pt x="436" y="0"/>
                        <a:pt x="436" y="0"/>
                      </a:cubicBezTo>
                      <a:cubicBezTo>
                        <a:pt x="436" y="1"/>
                        <a:pt x="436" y="1"/>
                        <a:pt x="436" y="1"/>
                      </a:cubicBezTo>
                      <a:cubicBezTo>
                        <a:pt x="442" y="1"/>
                        <a:pt x="442" y="1"/>
                        <a:pt x="442" y="1"/>
                      </a:cubicBezTo>
                      <a:cubicBezTo>
                        <a:pt x="442" y="0"/>
                        <a:pt x="442" y="0"/>
                        <a:pt x="442" y="0"/>
                      </a:cubicBezTo>
                      <a:moveTo>
                        <a:pt x="462" y="0"/>
                      </a:moveTo>
                      <a:cubicBezTo>
                        <a:pt x="458" y="0"/>
                        <a:pt x="458" y="0"/>
                        <a:pt x="458" y="0"/>
                      </a:cubicBezTo>
                      <a:cubicBezTo>
                        <a:pt x="458" y="0"/>
                        <a:pt x="458" y="0"/>
                        <a:pt x="459" y="1"/>
                      </a:cubicBezTo>
                      <a:cubicBezTo>
                        <a:pt x="462" y="1"/>
                        <a:pt x="462" y="1"/>
                        <a:pt x="462" y="1"/>
                      </a:cubicBezTo>
                      <a:cubicBezTo>
                        <a:pt x="462" y="0"/>
                        <a:pt x="462" y="0"/>
                        <a:pt x="462" y="0"/>
                      </a:cubicBezTo>
                      <a:moveTo>
                        <a:pt x="530" y="0"/>
                      </a:moveTo>
                      <a:cubicBezTo>
                        <a:pt x="530" y="0"/>
                        <a:pt x="530" y="0"/>
                        <a:pt x="530" y="0"/>
                      </a:cubicBezTo>
                      <a:cubicBezTo>
                        <a:pt x="530" y="1"/>
                        <a:pt x="530" y="1"/>
                        <a:pt x="530" y="1"/>
                      </a:cubicBezTo>
                      <a:cubicBezTo>
                        <a:pt x="531" y="1"/>
                        <a:pt x="531" y="1"/>
                        <a:pt x="531" y="1"/>
                      </a:cubicBezTo>
                      <a:cubicBezTo>
                        <a:pt x="530" y="0"/>
                        <a:pt x="530" y="0"/>
                        <a:pt x="53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1" name="Freeform 9"/>
                <p:cNvSpPr>
                  <a:spLocks noEditPoints="1"/>
                </p:cNvSpPr>
                <p:nvPr/>
              </p:nvSpPr>
              <p:spPr bwMode="auto">
                <a:xfrm>
                  <a:off x="-3755" y="2222"/>
                  <a:ext cx="74" cy="3"/>
                </a:xfrm>
                <a:custGeom>
                  <a:avLst/>
                  <a:gdLst/>
                  <a:ahLst/>
                  <a:cxnLst>
                    <a:cxn ang="0">
                      <a:pos x="0" y="0"/>
                    </a:cxn>
                    <a:cxn ang="0">
                      <a:pos x="0" y="0"/>
                    </a:cxn>
                    <a:cxn ang="0">
                      <a:pos x="0" y="1"/>
                    </a:cxn>
                    <a:cxn ang="0">
                      <a:pos x="0" y="1"/>
                    </a:cxn>
                    <a:cxn ang="0">
                      <a:pos x="0" y="0"/>
                    </a:cxn>
                    <a:cxn ang="0">
                      <a:pos x="31" y="0"/>
                    </a:cxn>
                    <a:cxn ang="0">
                      <a:pos x="31" y="0"/>
                    </a:cxn>
                  </a:cxnLst>
                  <a:rect l="0" t="0" r="r" b="b"/>
                  <a:pathLst>
                    <a:path w="31" h="1">
                      <a:moveTo>
                        <a:pt x="0" y="0"/>
                      </a:moveTo>
                      <a:cubicBezTo>
                        <a:pt x="0" y="0"/>
                        <a:pt x="0" y="0"/>
                        <a:pt x="0" y="0"/>
                      </a:cubicBezTo>
                      <a:cubicBezTo>
                        <a:pt x="0" y="0"/>
                        <a:pt x="0" y="0"/>
                        <a:pt x="0" y="1"/>
                      </a:cubicBezTo>
                      <a:cubicBezTo>
                        <a:pt x="0" y="1"/>
                        <a:pt x="0" y="1"/>
                        <a:pt x="0" y="1"/>
                      </a:cubicBezTo>
                      <a:cubicBezTo>
                        <a:pt x="0" y="0"/>
                        <a:pt x="0" y="0"/>
                        <a:pt x="0" y="0"/>
                      </a:cubicBezTo>
                      <a:moveTo>
                        <a:pt x="31" y="0"/>
                      </a:moveTo>
                      <a:cubicBezTo>
                        <a:pt x="31" y="0"/>
                        <a:pt x="31" y="0"/>
                        <a:pt x="3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2" name="Freeform 10"/>
                <p:cNvSpPr>
                  <a:spLocks noEditPoints="1"/>
                </p:cNvSpPr>
                <p:nvPr/>
              </p:nvSpPr>
              <p:spPr bwMode="auto">
                <a:xfrm>
                  <a:off x="-2263" y="1682"/>
                  <a:ext cx="1069" cy="2"/>
                </a:xfrm>
                <a:custGeom>
                  <a:avLst/>
                  <a:gdLst/>
                  <a:ahLst/>
                  <a:cxnLst>
                    <a:cxn ang="0">
                      <a:pos x="5" y="0"/>
                    </a:cxn>
                    <a:cxn ang="0">
                      <a:pos x="0" y="0"/>
                    </a:cxn>
                    <a:cxn ang="0">
                      <a:pos x="0" y="1"/>
                    </a:cxn>
                    <a:cxn ang="0">
                      <a:pos x="5" y="1"/>
                    </a:cxn>
                    <a:cxn ang="0">
                      <a:pos x="5" y="0"/>
                    </a:cxn>
                    <a:cxn ang="0">
                      <a:pos x="119" y="0"/>
                    </a:cxn>
                    <a:cxn ang="0">
                      <a:pos x="114" y="0"/>
                    </a:cxn>
                    <a:cxn ang="0">
                      <a:pos x="114" y="1"/>
                    </a:cxn>
                    <a:cxn ang="0">
                      <a:pos x="119" y="1"/>
                    </a:cxn>
                    <a:cxn ang="0">
                      <a:pos x="119" y="0"/>
                    </a:cxn>
                    <a:cxn ang="0">
                      <a:pos x="167" y="0"/>
                    </a:cxn>
                    <a:cxn ang="0">
                      <a:pos x="166" y="0"/>
                    </a:cxn>
                    <a:cxn ang="0">
                      <a:pos x="166" y="1"/>
                    </a:cxn>
                    <a:cxn ang="0">
                      <a:pos x="167" y="1"/>
                    </a:cxn>
                    <a:cxn ang="0">
                      <a:pos x="167" y="0"/>
                    </a:cxn>
                    <a:cxn ang="0">
                      <a:pos x="223" y="0"/>
                    </a:cxn>
                    <a:cxn ang="0">
                      <a:pos x="218" y="0"/>
                    </a:cxn>
                    <a:cxn ang="0">
                      <a:pos x="218" y="1"/>
                    </a:cxn>
                    <a:cxn ang="0">
                      <a:pos x="223" y="1"/>
                    </a:cxn>
                    <a:cxn ang="0">
                      <a:pos x="223" y="0"/>
                    </a:cxn>
                    <a:cxn ang="0">
                      <a:pos x="327" y="0"/>
                    </a:cxn>
                    <a:cxn ang="0">
                      <a:pos x="326" y="0"/>
                    </a:cxn>
                    <a:cxn ang="0">
                      <a:pos x="327" y="1"/>
                    </a:cxn>
                    <a:cxn ang="0">
                      <a:pos x="327" y="1"/>
                    </a:cxn>
                    <a:cxn ang="0">
                      <a:pos x="327" y="0"/>
                    </a:cxn>
                    <a:cxn ang="0">
                      <a:pos x="431" y="0"/>
                    </a:cxn>
                    <a:cxn ang="0">
                      <a:pos x="426" y="0"/>
                    </a:cxn>
                    <a:cxn ang="0">
                      <a:pos x="426" y="1"/>
                    </a:cxn>
                    <a:cxn ang="0">
                      <a:pos x="431" y="1"/>
                    </a:cxn>
                    <a:cxn ang="0">
                      <a:pos x="431" y="0"/>
                    </a:cxn>
                    <a:cxn ang="0">
                      <a:pos x="442" y="0"/>
                    </a:cxn>
                    <a:cxn ang="0">
                      <a:pos x="437" y="0"/>
                    </a:cxn>
                    <a:cxn ang="0">
                      <a:pos x="437" y="1"/>
                    </a:cxn>
                    <a:cxn ang="0">
                      <a:pos x="442" y="1"/>
                    </a:cxn>
                    <a:cxn ang="0">
                      <a:pos x="442" y="0"/>
                    </a:cxn>
                    <a:cxn ang="0">
                      <a:pos x="447" y="0"/>
                    </a:cxn>
                    <a:cxn ang="0">
                      <a:pos x="447" y="0"/>
                    </a:cxn>
                    <a:cxn ang="0">
                      <a:pos x="447" y="1"/>
                    </a:cxn>
                    <a:cxn ang="0">
                      <a:pos x="449" y="1"/>
                    </a:cxn>
                    <a:cxn ang="0">
                      <a:pos x="447" y="0"/>
                    </a:cxn>
                    <a:cxn ang="0">
                      <a:pos x="452" y="0"/>
                    </a:cxn>
                    <a:cxn ang="0">
                      <a:pos x="450" y="0"/>
                    </a:cxn>
                    <a:cxn ang="0">
                      <a:pos x="451" y="1"/>
                    </a:cxn>
                    <a:cxn ang="0">
                      <a:pos x="452" y="1"/>
                    </a:cxn>
                    <a:cxn ang="0">
                      <a:pos x="452" y="0"/>
                    </a:cxn>
                  </a:cxnLst>
                  <a:rect l="0" t="0" r="r" b="b"/>
                  <a:pathLst>
                    <a:path w="452" h="1">
                      <a:moveTo>
                        <a:pt x="5" y="0"/>
                      </a:moveTo>
                      <a:cubicBezTo>
                        <a:pt x="0" y="0"/>
                        <a:pt x="0" y="0"/>
                        <a:pt x="0" y="0"/>
                      </a:cubicBezTo>
                      <a:cubicBezTo>
                        <a:pt x="0" y="1"/>
                        <a:pt x="0" y="1"/>
                        <a:pt x="0" y="1"/>
                      </a:cubicBezTo>
                      <a:cubicBezTo>
                        <a:pt x="5" y="1"/>
                        <a:pt x="5" y="1"/>
                        <a:pt x="5" y="1"/>
                      </a:cubicBezTo>
                      <a:cubicBezTo>
                        <a:pt x="5" y="0"/>
                        <a:pt x="5" y="0"/>
                        <a:pt x="5" y="0"/>
                      </a:cubicBezTo>
                      <a:moveTo>
                        <a:pt x="119" y="0"/>
                      </a:moveTo>
                      <a:cubicBezTo>
                        <a:pt x="114" y="0"/>
                        <a:pt x="114" y="0"/>
                        <a:pt x="114" y="0"/>
                      </a:cubicBezTo>
                      <a:cubicBezTo>
                        <a:pt x="114" y="1"/>
                        <a:pt x="114" y="1"/>
                        <a:pt x="114" y="1"/>
                      </a:cubicBezTo>
                      <a:cubicBezTo>
                        <a:pt x="119" y="1"/>
                        <a:pt x="119" y="1"/>
                        <a:pt x="119" y="1"/>
                      </a:cubicBezTo>
                      <a:cubicBezTo>
                        <a:pt x="119" y="0"/>
                        <a:pt x="119" y="0"/>
                        <a:pt x="119" y="0"/>
                      </a:cubicBezTo>
                      <a:moveTo>
                        <a:pt x="167" y="0"/>
                      </a:moveTo>
                      <a:cubicBezTo>
                        <a:pt x="166" y="0"/>
                        <a:pt x="166" y="0"/>
                        <a:pt x="166" y="0"/>
                      </a:cubicBezTo>
                      <a:cubicBezTo>
                        <a:pt x="166" y="1"/>
                        <a:pt x="166" y="1"/>
                        <a:pt x="166" y="1"/>
                      </a:cubicBezTo>
                      <a:cubicBezTo>
                        <a:pt x="167" y="1"/>
                        <a:pt x="167" y="1"/>
                        <a:pt x="167" y="1"/>
                      </a:cubicBezTo>
                      <a:cubicBezTo>
                        <a:pt x="167" y="1"/>
                        <a:pt x="167" y="1"/>
                        <a:pt x="167" y="0"/>
                      </a:cubicBezTo>
                      <a:moveTo>
                        <a:pt x="223" y="0"/>
                      </a:moveTo>
                      <a:cubicBezTo>
                        <a:pt x="218" y="0"/>
                        <a:pt x="218" y="0"/>
                        <a:pt x="218" y="0"/>
                      </a:cubicBezTo>
                      <a:cubicBezTo>
                        <a:pt x="218" y="1"/>
                        <a:pt x="218" y="1"/>
                        <a:pt x="218" y="1"/>
                      </a:cubicBezTo>
                      <a:cubicBezTo>
                        <a:pt x="223" y="1"/>
                        <a:pt x="223" y="1"/>
                        <a:pt x="223" y="1"/>
                      </a:cubicBezTo>
                      <a:cubicBezTo>
                        <a:pt x="223" y="0"/>
                        <a:pt x="223" y="0"/>
                        <a:pt x="223" y="0"/>
                      </a:cubicBezTo>
                      <a:moveTo>
                        <a:pt x="327" y="0"/>
                      </a:moveTo>
                      <a:cubicBezTo>
                        <a:pt x="326" y="0"/>
                        <a:pt x="326" y="0"/>
                        <a:pt x="326" y="0"/>
                      </a:cubicBezTo>
                      <a:cubicBezTo>
                        <a:pt x="327" y="1"/>
                        <a:pt x="327" y="1"/>
                        <a:pt x="327" y="1"/>
                      </a:cubicBezTo>
                      <a:cubicBezTo>
                        <a:pt x="327" y="1"/>
                        <a:pt x="327" y="1"/>
                        <a:pt x="327" y="1"/>
                      </a:cubicBezTo>
                      <a:cubicBezTo>
                        <a:pt x="327" y="0"/>
                        <a:pt x="327" y="0"/>
                        <a:pt x="327" y="0"/>
                      </a:cubicBezTo>
                      <a:moveTo>
                        <a:pt x="431" y="0"/>
                      </a:moveTo>
                      <a:cubicBezTo>
                        <a:pt x="426" y="0"/>
                        <a:pt x="426" y="0"/>
                        <a:pt x="426" y="0"/>
                      </a:cubicBezTo>
                      <a:cubicBezTo>
                        <a:pt x="426" y="1"/>
                        <a:pt x="426" y="1"/>
                        <a:pt x="426" y="1"/>
                      </a:cubicBezTo>
                      <a:cubicBezTo>
                        <a:pt x="431" y="1"/>
                        <a:pt x="431" y="1"/>
                        <a:pt x="431" y="1"/>
                      </a:cubicBezTo>
                      <a:cubicBezTo>
                        <a:pt x="431" y="0"/>
                        <a:pt x="431" y="0"/>
                        <a:pt x="431" y="0"/>
                      </a:cubicBezTo>
                      <a:moveTo>
                        <a:pt x="442" y="0"/>
                      </a:moveTo>
                      <a:cubicBezTo>
                        <a:pt x="437" y="0"/>
                        <a:pt x="437" y="0"/>
                        <a:pt x="437" y="0"/>
                      </a:cubicBezTo>
                      <a:cubicBezTo>
                        <a:pt x="437" y="1"/>
                        <a:pt x="437" y="1"/>
                        <a:pt x="437" y="1"/>
                      </a:cubicBezTo>
                      <a:cubicBezTo>
                        <a:pt x="442" y="1"/>
                        <a:pt x="442" y="1"/>
                        <a:pt x="442" y="1"/>
                      </a:cubicBezTo>
                      <a:cubicBezTo>
                        <a:pt x="442" y="0"/>
                        <a:pt x="442" y="0"/>
                        <a:pt x="442" y="0"/>
                      </a:cubicBezTo>
                      <a:moveTo>
                        <a:pt x="447" y="0"/>
                      </a:moveTo>
                      <a:cubicBezTo>
                        <a:pt x="447" y="0"/>
                        <a:pt x="447" y="0"/>
                        <a:pt x="447" y="0"/>
                      </a:cubicBezTo>
                      <a:cubicBezTo>
                        <a:pt x="447" y="1"/>
                        <a:pt x="447" y="1"/>
                        <a:pt x="447" y="1"/>
                      </a:cubicBezTo>
                      <a:cubicBezTo>
                        <a:pt x="449" y="1"/>
                        <a:pt x="449" y="1"/>
                        <a:pt x="449" y="1"/>
                      </a:cubicBezTo>
                      <a:cubicBezTo>
                        <a:pt x="449" y="1"/>
                        <a:pt x="448" y="1"/>
                        <a:pt x="447" y="0"/>
                      </a:cubicBezTo>
                      <a:moveTo>
                        <a:pt x="452" y="0"/>
                      </a:moveTo>
                      <a:cubicBezTo>
                        <a:pt x="450" y="0"/>
                        <a:pt x="450" y="0"/>
                        <a:pt x="450" y="0"/>
                      </a:cubicBezTo>
                      <a:cubicBezTo>
                        <a:pt x="450" y="1"/>
                        <a:pt x="451" y="1"/>
                        <a:pt x="451" y="1"/>
                      </a:cubicBezTo>
                      <a:cubicBezTo>
                        <a:pt x="452" y="1"/>
                        <a:pt x="452" y="1"/>
                        <a:pt x="452" y="1"/>
                      </a:cubicBezTo>
                      <a:cubicBezTo>
                        <a:pt x="452" y="0"/>
                        <a:pt x="452" y="0"/>
                        <a:pt x="45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3" name="Freeform 11"/>
                <p:cNvSpPr>
                  <a:spLocks noEditPoints="1"/>
                </p:cNvSpPr>
                <p:nvPr/>
              </p:nvSpPr>
              <p:spPr bwMode="auto">
                <a:xfrm>
                  <a:off x="-3519" y="1682"/>
                  <a:ext cx="531" cy="2"/>
                </a:xfrm>
                <a:custGeom>
                  <a:avLst/>
                  <a:gdLst/>
                  <a:ahLst/>
                  <a:cxnLst>
                    <a:cxn ang="0">
                      <a:pos x="5" y="1"/>
                    </a:cxn>
                    <a:cxn ang="0">
                      <a:pos x="5" y="1"/>
                    </a:cxn>
                    <a:cxn ang="0">
                      <a:pos x="5" y="1"/>
                    </a:cxn>
                    <a:cxn ang="0">
                      <a:pos x="5" y="1"/>
                    </a:cxn>
                    <a:cxn ang="0">
                      <a:pos x="3" y="0"/>
                    </a:cxn>
                    <a:cxn ang="0">
                      <a:pos x="0" y="0"/>
                    </a:cxn>
                    <a:cxn ang="0">
                      <a:pos x="0" y="1"/>
                    </a:cxn>
                    <a:cxn ang="0">
                      <a:pos x="2" y="1"/>
                    </a:cxn>
                    <a:cxn ang="0">
                      <a:pos x="3" y="0"/>
                    </a:cxn>
                    <a:cxn ang="0">
                      <a:pos x="88" y="0"/>
                    </a:cxn>
                    <a:cxn ang="0">
                      <a:pos x="88" y="0"/>
                    </a:cxn>
                    <a:cxn ang="0">
                      <a:pos x="88" y="1"/>
                    </a:cxn>
                    <a:cxn ang="0">
                      <a:pos x="88" y="1"/>
                    </a:cxn>
                    <a:cxn ang="0">
                      <a:pos x="88" y="0"/>
                    </a:cxn>
                    <a:cxn ang="0">
                      <a:pos x="224" y="0"/>
                    </a:cxn>
                    <a:cxn ang="0">
                      <a:pos x="223" y="0"/>
                    </a:cxn>
                    <a:cxn ang="0">
                      <a:pos x="224" y="1"/>
                    </a:cxn>
                    <a:cxn ang="0">
                      <a:pos x="224" y="0"/>
                    </a:cxn>
                  </a:cxnLst>
                  <a:rect l="0" t="0" r="r" b="b"/>
                  <a:pathLst>
                    <a:path w="224" h="1">
                      <a:moveTo>
                        <a:pt x="5" y="1"/>
                      </a:moveTo>
                      <a:cubicBezTo>
                        <a:pt x="5" y="1"/>
                        <a:pt x="5" y="1"/>
                        <a:pt x="5" y="1"/>
                      </a:cubicBezTo>
                      <a:cubicBezTo>
                        <a:pt x="5" y="1"/>
                        <a:pt x="5" y="1"/>
                        <a:pt x="5" y="1"/>
                      </a:cubicBezTo>
                      <a:cubicBezTo>
                        <a:pt x="5" y="1"/>
                        <a:pt x="5" y="1"/>
                        <a:pt x="5" y="1"/>
                      </a:cubicBezTo>
                      <a:moveTo>
                        <a:pt x="3" y="0"/>
                      </a:moveTo>
                      <a:cubicBezTo>
                        <a:pt x="0" y="0"/>
                        <a:pt x="0" y="0"/>
                        <a:pt x="0" y="0"/>
                      </a:cubicBezTo>
                      <a:cubicBezTo>
                        <a:pt x="0" y="1"/>
                        <a:pt x="0" y="1"/>
                        <a:pt x="0" y="1"/>
                      </a:cubicBezTo>
                      <a:cubicBezTo>
                        <a:pt x="2" y="1"/>
                        <a:pt x="2" y="1"/>
                        <a:pt x="2" y="1"/>
                      </a:cubicBezTo>
                      <a:cubicBezTo>
                        <a:pt x="3" y="1"/>
                        <a:pt x="3" y="1"/>
                        <a:pt x="3" y="0"/>
                      </a:cubicBezTo>
                      <a:moveTo>
                        <a:pt x="88" y="0"/>
                      </a:moveTo>
                      <a:cubicBezTo>
                        <a:pt x="88" y="0"/>
                        <a:pt x="88" y="0"/>
                        <a:pt x="88" y="0"/>
                      </a:cubicBezTo>
                      <a:cubicBezTo>
                        <a:pt x="88" y="1"/>
                        <a:pt x="88" y="1"/>
                        <a:pt x="88" y="1"/>
                      </a:cubicBezTo>
                      <a:cubicBezTo>
                        <a:pt x="88" y="1"/>
                        <a:pt x="88" y="1"/>
                        <a:pt x="88" y="1"/>
                      </a:cubicBezTo>
                      <a:cubicBezTo>
                        <a:pt x="88" y="0"/>
                        <a:pt x="88" y="0"/>
                        <a:pt x="88" y="0"/>
                      </a:cubicBezTo>
                      <a:moveTo>
                        <a:pt x="224" y="0"/>
                      </a:moveTo>
                      <a:cubicBezTo>
                        <a:pt x="223" y="0"/>
                        <a:pt x="223" y="0"/>
                        <a:pt x="223" y="0"/>
                      </a:cubicBezTo>
                      <a:cubicBezTo>
                        <a:pt x="223" y="1"/>
                        <a:pt x="224" y="1"/>
                        <a:pt x="224" y="1"/>
                      </a:cubicBezTo>
                      <a:cubicBezTo>
                        <a:pt x="224" y="0"/>
                        <a:pt x="224" y="0"/>
                        <a:pt x="224"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4" name="Freeform 12"/>
                <p:cNvSpPr>
                  <a:spLocks/>
                </p:cNvSpPr>
                <p:nvPr/>
              </p:nvSpPr>
              <p:spPr bwMode="auto">
                <a:xfrm>
                  <a:off x="-1232" y="1987"/>
                  <a:ext cx="133" cy="270"/>
                </a:xfrm>
                <a:custGeom>
                  <a:avLst/>
                  <a:gdLst/>
                  <a:ahLst/>
                  <a:cxnLst>
                    <a:cxn ang="0">
                      <a:pos x="2" y="0"/>
                    </a:cxn>
                    <a:cxn ang="0">
                      <a:pos x="0" y="0"/>
                    </a:cxn>
                    <a:cxn ang="0">
                      <a:pos x="48" y="100"/>
                    </a:cxn>
                    <a:cxn ang="0">
                      <a:pos x="48" y="100"/>
                    </a:cxn>
                    <a:cxn ang="0">
                      <a:pos x="48" y="100"/>
                    </a:cxn>
                    <a:cxn ang="0">
                      <a:pos x="49" y="103"/>
                    </a:cxn>
                    <a:cxn ang="0">
                      <a:pos x="54" y="114"/>
                    </a:cxn>
                    <a:cxn ang="0">
                      <a:pos x="56" y="114"/>
                    </a:cxn>
                    <a:cxn ang="0">
                      <a:pos x="51" y="101"/>
                    </a:cxn>
                    <a:cxn ang="0">
                      <a:pos x="49" y="101"/>
                    </a:cxn>
                    <a:cxn ang="0">
                      <a:pos x="49" y="100"/>
                    </a:cxn>
                    <a:cxn ang="0">
                      <a:pos x="50" y="100"/>
                    </a:cxn>
                    <a:cxn ang="0">
                      <a:pos x="50" y="99"/>
                    </a:cxn>
                    <a:cxn ang="0">
                      <a:pos x="50" y="99"/>
                    </a:cxn>
                    <a:cxn ang="0">
                      <a:pos x="2" y="0"/>
                    </a:cxn>
                  </a:cxnLst>
                  <a:rect l="0" t="0" r="r" b="b"/>
                  <a:pathLst>
                    <a:path w="56" h="114">
                      <a:moveTo>
                        <a:pt x="2" y="0"/>
                      </a:moveTo>
                      <a:cubicBezTo>
                        <a:pt x="0" y="0"/>
                        <a:pt x="0" y="0"/>
                        <a:pt x="0" y="0"/>
                      </a:cubicBezTo>
                      <a:cubicBezTo>
                        <a:pt x="18" y="29"/>
                        <a:pt x="35" y="62"/>
                        <a:pt x="48" y="100"/>
                      </a:cubicBezTo>
                      <a:cubicBezTo>
                        <a:pt x="48" y="100"/>
                        <a:pt x="48" y="100"/>
                        <a:pt x="48" y="100"/>
                      </a:cubicBezTo>
                      <a:cubicBezTo>
                        <a:pt x="48" y="100"/>
                        <a:pt x="48" y="100"/>
                        <a:pt x="48" y="100"/>
                      </a:cubicBezTo>
                      <a:cubicBezTo>
                        <a:pt x="48" y="100"/>
                        <a:pt x="48" y="101"/>
                        <a:pt x="49" y="103"/>
                      </a:cubicBezTo>
                      <a:cubicBezTo>
                        <a:pt x="50" y="105"/>
                        <a:pt x="52" y="109"/>
                        <a:pt x="54" y="114"/>
                      </a:cubicBezTo>
                      <a:cubicBezTo>
                        <a:pt x="56" y="114"/>
                        <a:pt x="56" y="114"/>
                        <a:pt x="56" y="114"/>
                      </a:cubicBezTo>
                      <a:cubicBezTo>
                        <a:pt x="54" y="107"/>
                        <a:pt x="52" y="103"/>
                        <a:pt x="51" y="101"/>
                      </a:cubicBezTo>
                      <a:cubicBezTo>
                        <a:pt x="49" y="101"/>
                        <a:pt x="49" y="101"/>
                        <a:pt x="49" y="101"/>
                      </a:cubicBezTo>
                      <a:cubicBezTo>
                        <a:pt x="49" y="100"/>
                        <a:pt x="49" y="100"/>
                        <a:pt x="49" y="100"/>
                      </a:cubicBezTo>
                      <a:cubicBezTo>
                        <a:pt x="50" y="100"/>
                        <a:pt x="50" y="100"/>
                        <a:pt x="50" y="100"/>
                      </a:cubicBezTo>
                      <a:cubicBezTo>
                        <a:pt x="50" y="99"/>
                        <a:pt x="50" y="99"/>
                        <a:pt x="50" y="99"/>
                      </a:cubicBezTo>
                      <a:cubicBezTo>
                        <a:pt x="50" y="99"/>
                        <a:pt x="50" y="99"/>
                        <a:pt x="50" y="99"/>
                      </a:cubicBezTo>
                      <a:cubicBezTo>
                        <a:pt x="37" y="62"/>
                        <a:pt x="20" y="29"/>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5" name="Freeform 13"/>
                <p:cNvSpPr>
                  <a:spLocks/>
                </p:cNvSpPr>
                <p:nvPr/>
              </p:nvSpPr>
              <p:spPr bwMode="auto">
                <a:xfrm>
                  <a:off x="-1116" y="2222"/>
                  <a:ext cx="5" cy="3"/>
                </a:xfrm>
                <a:custGeom>
                  <a:avLst/>
                  <a:gdLst/>
                  <a:ahLst/>
                  <a:cxnLst>
                    <a:cxn ang="0">
                      <a:pos x="1" y="0"/>
                    </a:cxn>
                    <a:cxn ang="0">
                      <a:pos x="0" y="0"/>
                    </a:cxn>
                    <a:cxn ang="0">
                      <a:pos x="0" y="1"/>
                    </a:cxn>
                    <a:cxn ang="0">
                      <a:pos x="2" y="1"/>
                    </a:cxn>
                    <a:cxn ang="0">
                      <a:pos x="1" y="0"/>
                    </a:cxn>
                  </a:cxnLst>
                  <a:rect l="0" t="0" r="r" b="b"/>
                  <a:pathLst>
                    <a:path w="2" h="1">
                      <a:moveTo>
                        <a:pt x="1" y="0"/>
                      </a:moveTo>
                      <a:cubicBezTo>
                        <a:pt x="0" y="0"/>
                        <a:pt x="0" y="0"/>
                        <a:pt x="0" y="0"/>
                      </a:cubicBezTo>
                      <a:cubicBezTo>
                        <a:pt x="0" y="1"/>
                        <a:pt x="0" y="1"/>
                        <a:pt x="0" y="1"/>
                      </a:cubicBezTo>
                      <a:cubicBezTo>
                        <a:pt x="2" y="1"/>
                        <a:pt x="2" y="1"/>
                        <a:pt x="2"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6" name="Freeform 14"/>
                <p:cNvSpPr>
                  <a:spLocks noEditPoints="1"/>
                </p:cNvSpPr>
                <p:nvPr/>
              </p:nvSpPr>
              <p:spPr bwMode="auto">
                <a:xfrm>
                  <a:off x="-1103" y="2260"/>
                  <a:ext cx="171" cy="1016"/>
                </a:xfrm>
                <a:custGeom>
                  <a:avLst/>
                  <a:gdLst/>
                  <a:ahLst/>
                  <a:cxnLst>
                    <a:cxn ang="0">
                      <a:pos x="55" y="343"/>
                    </a:cxn>
                    <a:cxn ang="0">
                      <a:pos x="53" y="343"/>
                    </a:cxn>
                    <a:cxn ang="0">
                      <a:pos x="53" y="343"/>
                    </a:cxn>
                    <a:cxn ang="0">
                      <a:pos x="62" y="394"/>
                    </a:cxn>
                    <a:cxn ang="0">
                      <a:pos x="70" y="429"/>
                    </a:cxn>
                    <a:cxn ang="0">
                      <a:pos x="72" y="429"/>
                    </a:cxn>
                    <a:cxn ang="0">
                      <a:pos x="60" y="374"/>
                    </a:cxn>
                    <a:cxn ang="0">
                      <a:pos x="57" y="352"/>
                    </a:cxn>
                    <a:cxn ang="0">
                      <a:pos x="55" y="343"/>
                    </a:cxn>
                    <a:cxn ang="0">
                      <a:pos x="34" y="255"/>
                    </a:cxn>
                    <a:cxn ang="0">
                      <a:pos x="32" y="255"/>
                    </a:cxn>
                    <a:cxn ang="0">
                      <a:pos x="39" y="292"/>
                    </a:cxn>
                    <a:cxn ang="0">
                      <a:pos x="46" y="324"/>
                    </a:cxn>
                    <a:cxn ang="0">
                      <a:pos x="50" y="336"/>
                    </a:cxn>
                    <a:cxn ang="0">
                      <a:pos x="52" y="342"/>
                    </a:cxn>
                    <a:cxn ang="0">
                      <a:pos x="55" y="342"/>
                    </a:cxn>
                    <a:cxn ang="0">
                      <a:pos x="52" y="336"/>
                    </a:cxn>
                    <a:cxn ang="0">
                      <a:pos x="40" y="284"/>
                    </a:cxn>
                    <a:cxn ang="0">
                      <a:pos x="35" y="259"/>
                    </a:cxn>
                    <a:cxn ang="0">
                      <a:pos x="34" y="255"/>
                    </a:cxn>
                    <a:cxn ang="0">
                      <a:pos x="32" y="233"/>
                    </a:cxn>
                    <a:cxn ang="0">
                      <a:pos x="30" y="233"/>
                    </a:cxn>
                    <a:cxn ang="0">
                      <a:pos x="31" y="249"/>
                    </a:cxn>
                    <a:cxn ang="0">
                      <a:pos x="31" y="249"/>
                    </a:cxn>
                    <a:cxn ang="0">
                      <a:pos x="32" y="254"/>
                    </a:cxn>
                    <a:cxn ang="0">
                      <a:pos x="32" y="254"/>
                    </a:cxn>
                    <a:cxn ang="0">
                      <a:pos x="34" y="254"/>
                    </a:cxn>
                    <a:cxn ang="0">
                      <a:pos x="33" y="249"/>
                    </a:cxn>
                    <a:cxn ang="0">
                      <a:pos x="33" y="249"/>
                    </a:cxn>
                    <a:cxn ang="0">
                      <a:pos x="32" y="233"/>
                    </a:cxn>
                    <a:cxn ang="0">
                      <a:pos x="25" y="102"/>
                    </a:cxn>
                    <a:cxn ang="0">
                      <a:pos x="23" y="102"/>
                    </a:cxn>
                    <a:cxn ang="0">
                      <a:pos x="22" y="112"/>
                    </a:cxn>
                    <a:cxn ang="0">
                      <a:pos x="22" y="112"/>
                    </a:cxn>
                    <a:cxn ang="0">
                      <a:pos x="30" y="232"/>
                    </a:cxn>
                    <a:cxn ang="0">
                      <a:pos x="32" y="232"/>
                    </a:cxn>
                    <a:cxn ang="0">
                      <a:pos x="24" y="113"/>
                    </a:cxn>
                    <a:cxn ang="0">
                      <a:pos x="25" y="102"/>
                    </a:cxn>
                    <a:cxn ang="0">
                      <a:pos x="3" y="0"/>
                    </a:cxn>
                    <a:cxn ang="0">
                      <a:pos x="0" y="0"/>
                    </a:cxn>
                    <a:cxn ang="0">
                      <a:pos x="23" y="95"/>
                    </a:cxn>
                    <a:cxn ang="0">
                      <a:pos x="23" y="101"/>
                    </a:cxn>
                    <a:cxn ang="0">
                      <a:pos x="25" y="101"/>
                    </a:cxn>
                    <a:cxn ang="0">
                      <a:pos x="25" y="95"/>
                    </a:cxn>
                    <a:cxn ang="0">
                      <a:pos x="3" y="0"/>
                    </a:cxn>
                  </a:cxnLst>
                  <a:rect l="0" t="0" r="r" b="b"/>
                  <a:pathLst>
                    <a:path w="72" h="429">
                      <a:moveTo>
                        <a:pt x="55" y="343"/>
                      </a:moveTo>
                      <a:cubicBezTo>
                        <a:pt x="53" y="343"/>
                        <a:pt x="53" y="343"/>
                        <a:pt x="53" y="343"/>
                      </a:cubicBezTo>
                      <a:cubicBezTo>
                        <a:pt x="53" y="343"/>
                        <a:pt x="53" y="343"/>
                        <a:pt x="53" y="343"/>
                      </a:cubicBezTo>
                      <a:cubicBezTo>
                        <a:pt x="54" y="346"/>
                        <a:pt x="57" y="369"/>
                        <a:pt x="62" y="394"/>
                      </a:cubicBezTo>
                      <a:cubicBezTo>
                        <a:pt x="64" y="406"/>
                        <a:pt x="67" y="418"/>
                        <a:pt x="70" y="429"/>
                      </a:cubicBezTo>
                      <a:cubicBezTo>
                        <a:pt x="72" y="429"/>
                        <a:pt x="72" y="429"/>
                        <a:pt x="72" y="429"/>
                      </a:cubicBezTo>
                      <a:cubicBezTo>
                        <a:pt x="67" y="411"/>
                        <a:pt x="63" y="391"/>
                        <a:pt x="60" y="374"/>
                      </a:cubicBezTo>
                      <a:cubicBezTo>
                        <a:pt x="59" y="365"/>
                        <a:pt x="57" y="357"/>
                        <a:pt x="57" y="352"/>
                      </a:cubicBezTo>
                      <a:cubicBezTo>
                        <a:pt x="56" y="347"/>
                        <a:pt x="55" y="344"/>
                        <a:pt x="55" y="343"/>
                      </a:cubicBezTo>
                      <a:moveTo>
                        <a:pt x="34" y="255"/>
                      </a:moveTo>
                      <a:cubicBezTo>
                        <a:pt x="32" y="255"/>
                        <a:pt x="32" y="255"/>
                        <a:pt x="32" y="255"/>
                      </a:cubicBezTo>
                      <a:cubicBezTo>
                        <a:pt x="34" y="263"/>
                        <a:pt x="36" y="277"/>
                        <a:pt x="39" y="292"/>
                      </a:cubicBezTo>
                      <a:cubicBezTo>
                        <a:pt x="42" y="303"/>
                        <a:pt x="44" y="315"/>
                        <a:pt x="46" y="324"/>
                      </a:cubicBezTo>
                      <a:cubicBezTo>
                        <a:pt x="48" y="329"/>
                        <a:pt x="49" y="333"/>
                        <a:pt x="50" y="336"/>
                      </a:cubicBezTo>
                      <a:cubicBezTo>
                        <a:pt x="51" y="339"/>
                        <a:pt x="52" y="340"/>
                        <a:pt x="52" y="342"/>
                      </a:cubicBezTo>
                      <a:cubicBezTo>
                        <a:pt x="55" y="342"/>
                        <a:pt x="55" y="342"/>
                        <a:pt x="55" y="342"/>
                      </a:cubicBezTo>
                      <a:cubicBezTo>
                        <a:pt x="54" y="341"/>
                        <a:pt x="53" y="338"/>
                        <a:pt x="52" y="336"/>
                      </a:cubicBezTo>
                      <a:cubicBezTo>
                        <a:pt x="48" y="324"/>
                        <a:pt x="43" y="303"/>
                        <a:pt x="40" y="284"/>
                      </a:cubicBezTo>
                      <a:cubicBezTo>
                        <a:pt x="38" y="274"/>
                        <a:pt x="36" y="266"/>
                        <a:pt x="35" y="259"/>
                      </a:cubicBezTo>
                      <a:cubicBezTo>
                        <a:pt x="35" y="258"/>
                        <a:pt x="35" y="256"/>
                        <a:pt x="34" y="255"/>
                      </a:cubicBezTo>
                      <a:moveTo>
                        <a:pt x="32" y="233"/>
                      </a:moveTo>
                      <a:cubicBezTo>
                        <a:pt x="30" y="233"/>
                        <a:pt x="30" y="233"/>
                        <a:pt x="30" y="233"/>
                      </a:cubicBezTo>
                      <a:cubicBezTo>
                        <a:pt x="31" y="249"/>
                        <a:pt x="31" y="249"/>
                        <a:pt x="31" y="249"/>
                      </a:cubicBezTo>
                      <a:cubicBezTo>
                        <a:pt x="31" y="249"/>
                        <a:pt x="31" y="249"/>
                        <a:pt x="31" y="249"/>
                      </a:cubicBezTo>
                      <a:cubicBezTo>
                        <a:pt x="31" y="249"/>
                        <a:pt x="32" y="251"/>
                        <a:pt x="32" y="254"/>
                      </a:cubicBezTo>
                      <a:cubicBezTo>
                        <a:pt x="32" y="254"/>
                        <a:pt x="32" y="254"/>
                        <a:pt x="32" y="254"/>
                      </a:cubicBezTo>
                      <a:cubicBezTo>
                        <a:pt x="34" y="254"/>
                        <a:pt x="34" y="254"/>
                        <a:pt x="34" y="254"/>
                      </a:cubicBezTo>
                      <a:cubicBezTo>
                        <a:pt x="34" y="251"/>
                        <a:pt x="33" y="249"/>
                        <a:pt x="33" y="249"/>
                      </a:cubicBezTo>
                      <a:cubicBezTo>
                        <a:pt x="33" y="249"/>
                        <a:pt x="33" y="249"/>
                        <a:pt x="33" y="249"/>
                      </a:cubicBezTo>
                      <a:cubicBezTo>
                        <a:pt x="32" y="233"/>
                        <a:pt x="32" y="233"/>
                        <a:pt x="32" y="233"/>
                      </a:cubicBezTo>
                      <a:moveTo>
                        <a:pt x="25" y="102"/>
                      </a:moveTo>
                      <a:cubicBezTo>
                        <a:pt x="23" y="102"/>
                        <a:pt x="23" y="102"/>
                        <a:pt x="23" y="102"/>
                      </a:cubicBezTo>
                      <a:cubicBezTo>
                        <a:pt x="23" y="105"/>
                        <a:pt x="22" y="109"/>
                        <a:pt x="22" y="112"/>
                      </a:cubicBezTo>
                      <a:cubicBezTo>
                        <a:pt x="22" y="112"/>
                        <a:pt x="22" y="112"/>
                        <a:pt x="22" y="112"/>
                      </a:cubicBezTo>
                      <a:cubicBezTo>
                        <a:pt x="30" y="232"/>
                        <a:pt x="30" y="232"/>
                        <a:pt x="30" y="232"/>
                      </a:cubicBezTo>
                      <a:cubicBezTo>
                        <a:pt x="32" y="232"/>
                        <a:pt x="32" y="232"/>
                        <a:pt x="32" y="232"/>
                      </a:cubicBezTo>
                      <a:cubicBezTo>
                        <a:pt x="24" y="113"/>
                        <a:pt x="24" y="113"/>
                        <a:pt x="24" y="113"/>
                      </a:cubicBezTo>
                      <a:cubicBezTo>
                        <a:pt x="24" y="109"/>
                        <a:pt x="25" y="106"/>
                        <a:pt x="25" y="102"/>
                      </a:cubicBezTo>
                      <a:moveTo>
                        <a:pt x="3" y="0"/>
                      </a:moveTo>
                      <a:cubicBezTo>
                        <a:pt x="0" y="0"/>
                        <a:pt x="0" y="0"/>
                        <a:pt x="0" y="0"/>
                      </a:cubicBezTo>
                      <a:cubicBezTo>
                        <a:pt x="9" y="20"/>
                        <a:pt x="23" y="60"/>
                        <a:pt x="23" y="95"/>
                      </a:cubicBezTo>
                      <a:cubicBezTo>
                        <a:pt x="23" y="97"/>
                        <a:pt x="23" y="99"/>
                        <a:pt x="23" y="101"/>
                      </a:cubicBezTo>
                      <a:cubicBezTo>
                        <a:pt x="25" y="101"/>
                        <a:pt x="25" y="101"/>
                        <a:pt x="25" y="101"/>
                      </a:cubicBezTo>
                      <a:cubicBezTo>
                        <a:pt x="25" y="99"/>
                        <a:pt x="25" y="97"/>
                        <a:pt x="25" y="95"/>
                      </a:cubicBezTo>
                      <a:cubicBezTo>
                        <a:pt x="25" y="60"/>
                        <a:pt x="11" y="2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7" name="Freeform 15"/>
                <p:cNvSpPr>
                  <a:spLocks/>
                </p:cNvSpPr>
                <p:nvPr/>
              </p:nvSpPr>
              <p:spPr bwMode="auto">
                <a:xfrm>
                  <a:off x="-981" y="3070"/>
                  <a:ext cx="8" cy="2"/>
                </a:xfrm>
                <a:custGeom>
                  <a:avLst/>
                  <a:gdLst/>
                  <a:ahLst/>
                  <a:cxnLst>
                    <a:cxn ang="0">
                      <a:pos x="3" y="0"/>
                    </a:cxn>
                    <a:cxn ang="0">
                      <a:pos x="0" y="0"/>
                    </a:cxn>
                    <a:cxn ang="0">
                      <a:pos x="1" y="1"/>
                    </a:cxn>
                    <a:cxn ang="0">
                      <a:pos x="3" y="1"/>
                    </a:cxn>
                    <a:cxn ang="0">
                      <a:pos x="3" y="1"/>
                    </a:cxn>
                    <a:cxn ang="0">
                      <a:pos x="3" y="1"/>
                    </a:cxn>
                    <a:cxn ang="0">
                      <a:pos x="3" y="0"/>
                    </a:cxn>
                    <a:cxn ang="0">
                      <a:pos x="3" y="0"/>
                    </a:cxn>
                  </a:cxnLst>
                  <a:rect l="0" t="0" r="r" b="b"/>
                  <a:pathLst>
                    <a:path w="3" h="1">
                      <a:moveTo>
                        <a:pt x="3" y="0"/>
                      </a:moveTo>
                      <a:cubicBezTo>
                        <a:pt x="0" y="0"/>
                        <a:pt x="0" y="0"/>
                        <a:pt x="0" y="0"/>
                      </a:cubicBezTo>
                      <a:cubicBezTo>
                        <a:pt x="1" y="0"/>
                        <a:pt x="1" y="1"/>
                        <a:pt x="1" y="1"/>
                      </a:cubicBezTo>
                      <a:cubicBezTo>
                        <a:pt x="3" y="1"/>
                        <a:pt x="3" y="1"/>
                        <a:pt x="3" y="1"/>
                      </a:cubicBezTo>
                      <a:cubicBezTo>
                        <a:pt x="3" y="1"/>
                        <a:pt x="3" y="1"/>
                        <a:pt x="3" y="1"/>
                      </a:cubicBezTo>
                      <a:cubicBezTo>
                        <a:pt x="3" y="1"/>
                        <a:pt x="3" y="1"/>
                        <a:pt x="3" y="1"/>
                      </a:cubicBezTo>
                      <a:cubicBezTo>
                        <a:pt x="3" y="0"/>
                        <a:pt x="3" y="0"/>
                        <a:pt x="3" y="0"/>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8" name="Freeform 16"/>
                <p:cNvSpPr>
                  <a:spLocks/>
                </p:cNvSpPr>
                <p:nvPr/>
              </p:nvSpPr>
              <p:spPr bwMode="auto">
                <a:xfrm>
                  <a:off x="-1028" y="2861"/>
                  <a:ext cx="5" cy="3"/>
                </a:xfrm>
                <a:custGeom>
                  <a:avLst/>
                  <a:gdLst/>
                  <a:ahLst/>
                  <a:cxnLst>
                    <a:cxn ang="0">
                      <a:pos x="2" y="0"/>
                    </a:cxn>
                    <a:cxn ang="0">
                      <a:pos x="0"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9" name="Freeform 17"/>
                <p:cNvSpPr>
                  <a:spLocks noEditPoints="1"/>
                </p:cNvSpPr>
                <p:nvPr/>
              </p:nvSpPr>
              <p:spPr bwMode="auto">
                <a:xfrm>
                  <a:off x="-1749" y="1524"/>
                  <a:ext cx="843" cy="1831"/>
                </a:xfrm>
                <a:custGeom>
                  <a:avLst/>
                  <a:gdLst/>
                  <a:ahLst/>
                  <a:cxnLst>
                    <a:cxn ang="0">
                      <a:pos x="345" y="740"/>
                    </a:cxn>
                    <a:cxn ang="0">
                      <a:pos x="343" y="740"/>
                    </a:cxn>
                    <a:cxn ang="0">
                      <a:pos x="344" y="744"/>
                    </a:cxn>
                    <a:cxn ang="0">
                      <a:pos x="354" y="772"/>
                    </a:cxn>
                    <a:cxn ang="0">
                      <a:pos x="355" y="772"/>
                    </a:cxn>
                    <a:cxn ang="0">
                      <a:pos x="356" y="772"/>
                    </a:cxn>
                    <a:cxn ang="0">
                      <a:pos x="356" y="771"/>
                    </a:cxn>
                    <a:cxn ang="0">
                      <a:pos x="346" y="744"/>
                    </a:cxn>
                    <a:cxn ang="0">
                      <a:pos x="345" y="740"/>
                    </a:cxn>
                    <a:cxn ang="0">
                      <a:pos x="145" y="98"/>
                    </a:cxn>
                    <a:cxn ang="0">
                      <a:pos x="142" y="98"/>
                    </a:cxn>
                    <a:cxn ang="0">
                      <a:pos x="219" y="194"/>
                    </a:cxn>
                    <a:cxn ang="0">
                      <a:pos x="221" y="194"/>
                    </a:cxn>
                    <a:cxn ang="0">
                      <a:pos x="145" y="98"/>
                    </a:cxn>
                    <a:cxn ang="0">
                      <a:pos x="110" y="67"/>
                    </a:cxn>
                    <a:cxn ang="0">
                      <a:pos x="107" y="67"/>
                    </a:cxn>
                    <a:cxn ang="0">
                      <a:pos x="141" y="97"/>
                    </a:cxn>
                    <a:cxn ang="0">
                      <a:pos x="144" y="97"/>
                    </a:cxn>
                    <a:cxn ang="0">
                      <a:pos x="110" y="67"/>
                    </a:cxn>
                    <a:cxn ang="0">
                      <a:pos x="2" y="0"/>
                    </a:cxn>
                    <a:cxn ang="0">
                      <a:pos x="0" y="0"/>
                    </a:cxn>
                    <a:cxn ang="0">
                      <a:pos x="0" y="1"/>
                    </a:cxn>
                    <a:cxn ang="0">
                      <a:pos x="0" y="1"/>
                    </a:cxn>
                    <a:cxn ang="0">
                      <a:pos x="2" y="2"/>
                    </a:cxn>
                    <a:cxn ang="0">
                      <a:pos x="106" y="66"/>
                    </a:cxn>
                    <a:cxn ang="0">
                      <a:pos x="109" y="66"/>
                    </a:cxn>
                    <a:cxn ang="0">
                      <a:pos x="2" y="0"/>
                    </a:cxn>
                  </a:cxnLst>
                  <a:rect l="0" t="0" r="r" b="b"/>
                  <a:pathLst>
                    <a:path w="356" h="772">
                      <a:moveTo>
                        <a:pt x="345" y="740"/>
                      </a:moveTo>
                      <a:cubicBezTo>
                        <a:pt x="343" y="740"/>
                        <a:pt x="343" y="740"/>
                        <a:pt x="343" y="740"/>
                      </a:cubicBezTo>
                      <a:cubicBezTo>
                        <a:pt x="343" y="741"/>
                        <a:pt x="344" y="743"/>
                        <a:pt x="344" y="744"/>
                      </a:cubicBezTo>
                      <a:cubicBezTo>
                        <a:pt x="347" y="756"/>
                        <a:pt x="351" y="766"/>
                        <a:pt x="354" y="772"/>
                      </a:cubicBezTo>
                      <a:cubicBezTo>
                        <a:pt x="355" y="772"/>
                        <a:pt x="355" y="772"/>
                        <a:pt x="355" y="772"/>
                      </a:cubicBezTo>
                      <a:cubicBezTo>
                        <a:pt x="356" y="772"/>
                        <a:pt x="356" y="772"/>
                        <a:pt x="356" y="772"/>
                      </a:cubicBezTo>
                      <a:cubicBezTo>
                        <a:pt x="356" y="771"/>
                        <a:pt x="356" y="771"/>
                        <a:pt x="356" y="771"/>
                      </a:cubicBezTo>
                      <a:cubicBezTo>
                        <a:pt x="352" y="765"/>
                        <a:pt x="349" y="755"/>
                        <a:pt x="346" y="744"/>
                      </a:cubicBezTo>
                      <a:cubicBezTo>
                        <a:pt x="346" y="742"/>
                        <a:pt x="345" y="741"/>
                        <a:pt x="345" y="740"/>
                      </a:cubicBezTo>
                      <a:moveTo>
                        <a:pt x="145" y="98"/>
                      </a:moveTo>
                      <a:cubicBezTo>
                        <a:pt x="142" y="98"/>
                        <a:pt x="142" y="98"/>
                        <a:pt x="142" y="98"/>
                      </a:cubicBezTo>
                      <a:cubicBezTo>
                        <a:pt x="168" y="124"/>
                        <a:pt x="195" y="155"/>
                        <a:pt x="219" y="194"/>
                      </a:cubicBezTo>
                      <a:cubicBezTo>
                        <a:pt x="221" y="194"/>
                        <a:pt x="221" y="194"/>
                        <a:pt x="221" y="194"/>
                      </a:cubicBezTo>
                      <a:cubicBezTo>
                        <a:pt x="197" y="155"/>
                        <a:pt x="171" y="124"/>
                        <a:pt x="145" y="98"/>
                      </a:cubicBezTo>
                      <a:moveTo>
                        <a:pt x="110" y="67"/>
                      </a:moveTo>
                      <a:cubicBezTo>
                        <a:pt x="107" y="67"/>
                        <a:pt x="107" y="67"/>
                        <a:pt x="107" y="67"/>
                      </a:cubicBezTo>
                      <a:cubicBezTo>
                        <a:pt x="118" y="76"/>
                        <a:pt x="129" y="86"/>
                        <a:pt x="141" y="97"/>
                      </a:cubicBezTo>
                      <a:cubicBezTo>
                        <a:pt x="144" y="97"/>
                        <a:pt x="144" y="97"/>
                        <a:pt x="144" y="97"/>
                      </a:cubicBezTo>
                      <a:cubicBezTo>
                        <a:pt x="132" y="86"/>
                        <a:pt x="121" y="76"/>
                        <a:pt x="110" y="67"/>
                      </a:cubicBezTo>
                      <a:moveTo>
                        <a:pt x="2" y="0"/>
                      </a:moveTo>
                      <a:cubicBezTo>
                        <a:pt x="0" y="0"/>
                        <a:pt x="0" y="0"/>
                        <a:pt x="0" y="0"/>
                      </a:cubicBezTo>
                      <a:cubicBezTo>
                        <a:pt x="0" y="1"/>
                        <a:pt x="0" y="1"/>
                        <a:pt x="0" y="1"/>
                      </a:cubicBezTo>
                      <a:cubicBezTo>
                        <a:pt x="0" y="1"/>
                        <a:pt x="0" y="1"/>
                        <a:pt x="0" y="1"/>
                      </a:cubicBezTo>
                      <a:cubicBezTo>
                        <a:pt x="0" y="2"/>
                        <a:pt x="1" y="2"/>
                        <a:pt x="2" y="2"/>
                      </a:cubicBezTo>
                      <a:cubicBezTo>
                        <a:pt x="12" y="6"/>
                        <a:pt x="55" y="25"/>
                        <a:pt x="106" y="66"/>
                      </a:cubicBezTo>
                      <a:cubicBezTo>
                        <a:pt x="109" y="66"/>
                        <a:pt x="109" y="66"/>
                        <a:pt x="109" y="66"/>
                      </a:cubicBezTo>
                      <a:cubicBezTo>
                        <a:pt x="56" y="23"/>
                        <a:pt x="10" y="3"/>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0" name="Freeform 18"/>
                <p:cNvSpPr>
                  <a:spLocks/>
                </p:cNvSpPr>
                <p:nvPr/>
              </p:nvSpPr>
              <p:spPr bwMode="auto">
                <a:xfrm>
                  <a:off x="-1416" y="1754"/>
                  <a:ext cx="9"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0" y="0"/>
                        <a:pt x="0" y="1"/>
                        <a:pt x="1" y="1"/>
                      </a:cubicBezTo>
                      <a:cubicBezTo>
                        <a:pt x="4" y="1"/>
                        <a:pt x="4" y="1"/>
                        <a:pt x="4" y="1"/>
                      </a:cubicBezTo>
                      <a:cubicBezTo>
                        <a:pt x="3" y="1"/>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1" name="Freeform 19"/>
                <p:cNvSpPr>
                  <a:spLocks/>
                </p:cNvSpPr>
                <p:nvPr/>
              </p:nvSpPr>
              <p:spPr bwMode="auto">
                <a:xfrm>
                  <a:off x="-1499" y="1682"/>
                  <a:ext cx="9"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0" y="1"/>
                        <a:pt x="1" y="1"/>
                        <a:pt x="1" y="1"/>
                      </a:cubicBezTo>
                      <a:cubicBezTo>
                        <a:pt x="4" y="1"/>
                        <a:pt x="4" y="1"/>
                        <a:pt x="4" y="1"/>
                      </a:cubicBezTo>
                      <a:cubicBezTo>
                        <a:pt x="4" y="1"/>
                        <a:pt x="4" y="1"/>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2" name="Freeform 20"/>
                <p:cNvSpPr>
                  <a:spLocks noEditPoints="1"/>
                </p:cNvSpPr>
                <p:nvPr/>
              </p:nvSpPr>
              <p:spPr bwMode="auto">
                <a:xfrm>
                  <a:off x="-2620" y="2810"/>
                  <a:ext cx="179" cy="2"/>
                </a:xfrm>
                <a:custGeom>
                  <a:avLst/>
                  <a:gdLst/>
                  <a:ahLst/>
                  <a:cxnLst>
                    <a:cxn ang="0">
                      <a:pos x="178" y="2"/>
                    </a:cxn>
                    <a:cxn ang="0">
                      <a:pos x="178" y="0"/>
                    </a:cxn>
                    <a:cxn ang="0">
                      <a:pos x="178" y="2"/>
                    </a:cxn>
                    <a:cxn ang="0">
                      <a:pos x="0" y="0"/>
                    </a:cxn>
                    <a:cxn ang="0">
                      <a:pos x="0" y="2"/>
                    </a:cxn>
                    <a:cxn ang="0">
                      <a:pos x="0" y="2"/>
                    </a:cxn>
                    <a:cxn ang="0">
                      <a:pos x="0" y="2"/>
                    </a:cxn>
                    <a:cxn ang="0">
                      <a:pos x="0" y="0"/>
                    </a:cxn>
                    <a:cxn ang="0">
                      <a:pos x="178" y="0"/>
                    </a:cxn>
                    <a:cxn ang="0">
                      <a:pos x="178" y="0"/>
                    </a:cxn>
                  </a:cxnLst>
                  <a:rect l="0" t="0" r="r" b="b"/>
                  <a:pathLst>
                    <a:path w="178" h="2">
                      <a:moveTo>
                        <a:pt x="178" y="2"/>
                      </a:moveTo>
                      <a:lnTo>
                        <a:pt x="178" y="0"/>
                      </a:lnTo>
                      <a:lnTo>
                        <a:pt x="178" y="2"/>
                      </a:lnTo>
                      <a:close/>
                      <a:moveTo>
                        <a:pt x="0" y="0"/>
                      </a:moveTo>
                      <a:lnTo>
                        <a:pt x="0" y="2"/>
                      </a:lnTo>
                      <a:lnTo>
                        <a:pt x="0" y="2"/>
                      </a:lnTo>
                      <a:lnTo>
                        <a:pt x="0" y="2"/>
                      </a:lnTo>
                      <a:lnTo>
                        <a:pt x="0" y="0"/>
                      </a:lnTo>
                      <a:close/>
                      <a:moveTo>
                        <a:pt x="178" y="0"/>
                      </a:moveTo>
                      <a:lnTo>
                        <a:pt x="178"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173" name="Freeform 21"/>
                <p:cNvSpPr>
                  <a:spLocks noEditPoints="1"/>
                </p:cNvSpPr>
                <p:nvPr/>
              </p:nvSpPr>
              <p:spPr bwMode="auto">
                <a:xfrm>
                  <a:off x="-2620" y="2810"/>
                  <a:ext cx="179" cy="2"/>
                </a:xfrm>
                <a:custGeom>
                  <a:avLst/>
                  <a:gdLst/>
                  <a:ahLst/>
                  <a:cxnLst>
                    <a:cxn ang="0">
                      <a:pos x="178" y="2"/>
                    </a:cxn>
                    <a:cxn ang="0">
                      <a:pos x="178" y="0"/>
                    </a:cxn>
                    <a:cxn ang="0">
                      <a:pos x="0" y="0"/>
                    </a:cxn>
                    <a:cxn ang="0">
                      <a:pos x="0" y="2"/>
                    </a:cxn>
                    <a:cxn ang="0">
                      <a:pos x="0" y="2"/>
                    </a:cxn>
                    <a:cxn ang="0">
                      <a:pos x="0" y="2"/>
                    </a:cxn>
                    <a:cxn ang="0">
                      <a:pos x="178" y="0"/>
                    </a:cxn>
                    <a:cxn ang="0">
                      <a:pos x="178" y="0"/>
                    </a:cxn>
                  </a:cxnLst>
                  <a:rect l="0" t="0" r="r" b="b"/>
                  <a:pathLst>
                    <a:path w="178" h="2">
                      <a:moveTo>
                        <a:pt x="178" y="2"/>
                      </a:moveTo>
                      <a:lnTo>
                        <a:pt x="178" y="0"/>
                      </a:lnTo>
                      <a:moveTo>
                        <a:pt x="0" y="0"/>
                      </a:moveTo>
                      <a:lnTo>
                        <a:pt x="0" y="2"/>
                      </a:lnTo>
                      <a:lnTo>
                        <a:pt x="0" y="2"/>
                      </a:lnTo>
                      <a:lnTo>
                        <a:pt x="0" y="2"/>
                      </a:lnTo>
                      <a:moveTo>
                        <a:pt x="178" y="0"/>
                      </a:moveTo>
                      <a:lnTo>
                        <a:pt x="178" y="0"/>
                      </a:lnTo>
                    </a:path>
                  </a:pathLst>
                </a:custGeom>
                <a:grpFill/>
                <a:ln w="9525">
                  <a:noFill/>
                  <a:round/>
                  <a:headEnd/>
                  <a:tailEnd/>
                </a:ln>
              </p:spPr>
              <p:txBody>
                <a:bodyPr/>
                <a:lstStyle/>
                <a:p>
                  <a:pPr>
                    <a:defRPr/>
                  </a:pPr>
                  <a:endParaRPr lang="en-US" sz="1800" baseline="-25000">
                    <a:solidFill>
                      <a:prstClr val="black"/>
                    </a:solidFill>
                  </a:endParaRPr>
                </a:p>
              </p:txBody>
            </p:sp>
            <p:sp>
              <p:nvSpPr>
                <p:cNvPr id="174" name="Freeform 22"/>
                <p:cNvSpPr>
                  <a:spLocks/>
                </p:cNvSpPr>
                <p:nvPr/>
              </p:nvSpPr>
              <p:spPr bwMode="auto">
                <a:xfrm>
                  <a:off x="-1032" y="2810"/>
                  <a:ext cx="5" cy="2"/>
                </a:xfrm>
                <a:custGeom>
                  <a:avLst/>
                  <a:gdLst/>
                  <a:ahLst/>
                  <a:cxnLst>
                    <a:cxn ang="0">
                      <a:pos x="5" y="0"/>
                    </a:cxn>
                    <a:cxn ang="0">
                      <a:pos x="0" y="0"/>
                    </a:cxn>
                    <a:cxn ang="0">
                      <a:pos x="0" y="2"/>
                    </a:cxn>
                    <a:cxn ang="0">
                      <a:pos x="5" y="2"/>
                    </a:cxn>
                    <a:cxn ang="0">
                      <a:pos x="5" y="0"/>
                    </a:cxn>
                    <a:cxn ang="0">
                      <a:pos x="5" y="0"/>
                    </a:cxn>
                  </a:cxnLst>
                  <a:rect l="0" t="0" r="r" b="b"/>
                  <a:pathLst>
                    <a:path w="5" h="2">
                      <a:moveTo>
                        <a:pt x="5" y="0"/>
                      </a:moveTo>
                      <a:lnTo>
                        <a:pt x="0" y="0"/>
                      </a:lnTo>
                      <a:lnTo>
                        <a:pt x="0" y="2"/>
                      </a:lnTo>
                      <a:lnTo>
                        <a:pt x="5" y="2"/>
                      </a:lnTo>
                      <a:lnTo>
                        <a:pt x="5" y="0"/>
                      </a:lnTo>
                      <a:lnTo>
                        <a:pt x="5"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175" name="Freeform 23"/>
                <p:cNvSpPr>
                  <a:spLocks/>
                </p:cNvSpPr>
                <p:nvPr/>
              </p:nvSpPr>
              <p:spPr bwMode="auto">
                <a:xfrm>
                  <a:off x="-938" y="3276"/>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6" name="Freeform 24"/>
                <p:cNvSpPr>
                  <a:spLocks noEditPoints="1"/>
                </p:cNvSpPr>
                <p:nvPr/>
              </p:nvSpPr>
              <p:spPr bwMode="auto">
                <a:xfrm>
                  <a:off x="-3887" y="3352"/>
                  <a:ext cx="396" cy="0"/>
                </a:xfrm>
                <a:custGeom>
                  <a:avLst/>
                  <a:gdLst/>
                  <a:ahLst/>
                  <a:cxnLst>
                    <a:cxn ang="0">
                      <a:pos x="0" y="0"/>
                    </a:cxn>
                    <a:cxn ang="0">
                      <a:pos x="0" y="0"/>
                    </a:cxn>
                    <a:cxn ang="0">
                      <a:pos x="4" y="0"/>
                    </a:cxn>
                    <a:cxn ang="0">
                      <a:pos x="15" y="0"/>
                    </a:cxn>
                    <a:cxn ang="0">
                      <a:pos x="10" y="0"/>
                    </a:cxn>
                    <a:cxn ang="0">
                      <a:pos x="15" y="0"/>
                    </a:cxn>
                    <a:cxn ang="0">
                      <a:pos x="20" y="0"/>
                    </a:cxn>
                    <a:cxn ang="0">
                      <a:pos x="25" y="0"/>
                    </a:cxn>
                    <a:cxn ang="0">
                      <a:pos x="36" y="0"/>
                    </a:cxn>
                    <a:cxn ang="0">
                      <a:pos x="30" y="0"/>
                    </a:cxn>
                    <a:cxn ang="0">
                      <a:pos x="36" y="0"/>
                    </a:cxn>
                    <a:cxn ang="0">
                      <a:pos x="43" y="0"/>
                    </a:cxn>
                    <a:cxn ang="0">
                      <a:pos x="46" y="0"/>
                    </a:cxn>
                    <a:cxn ang="0">
                      <a:pos x="56" y="0"/>
                    </a:cxn>
                    <a:cxn ang="0">
                      <a:pos x="51" y="0"/>
                    </a:cxn>
                    <a:cxn ang="0">
                      <a:pos x="56" y="0"/>
                    </a:cxn>
                    <a:cxn ang="0">
                      <a:pos x="62" y="0"/>
                    </a:cxn>
                    <a:cxn ang="0">
                      <a:pos x="67" y="0"/>
                    </a:cxn>
                    <a:cxn ang="0">
                      <a:pos x="77" y="0"/>
                    </a:cxn>
                    <a:cxn ang="0">
                      <a:pos x="72" y="0"/>
                    </a:cxn>
                    <a:cxn ang="0">
                      <a:pos x="77" y="0"/>
                    </a:cxn>
                    <a:cxn ang="0">
                      <a:pos x="82" y="0"/>
                    </a:cxn>
                    <a:cxn ang="0">
                      <a:pos x="84" y="0"/>
                    </a:cxn>
                    <a:cxn ang="0">
                      <a:pos x="88" y="0"/>
                    </a:cxn>
                    <a:cxn ang="0">
                      <a:pos x="86" y="0"/>
                    </a:cxn>
                    <a:cxn ang="0">
                      <a:pos x="88" y="0"/>
                    </a:cxn>
                    <a:cxn ang="0">
                      <a:pos x="93" y="0"/>
                    </a:cxn>
                    <a:cxn ang="0">
                      <a:pos x="98" y="0"/>
                    </a:cxn>
                    <a:cxn ang="0">
                      <a:pos x="108" y="0"/>
                    </a:cxn>
                    <a:cxn ang="0">
                      <a:pos x="103" y="0"/>
                    </a:cxn>
                    <a:cxn ang="0">
                      <a:pos x="108" y="0"/>
                    </a:cxn>
                    <a:cxn ang="0">
                      <a:pos x="114" y="0"/>
                    </a:cxn>
                    <a:cxn ang="0">
                      <a:pos x="119" y="0"/>
                    </a:cxn>
                    <a:cxn ang="0">
                      <a:pos x="126" y="0"/>
                    </a:cxn>
                    <a:cxn ang="0">
                      <a:pos x="124" y="0"/>
                    </a:cxn>
                    <a:cxn ang="0">
                      <a:pos x="126" y="0"/>
                    </a:cxn>
                    <a:cxn ang="0">
                      <a:pos x="128" y="0"/>
                    </a:cxn>
                    <a:cxn ang="0">
                      <a:pos x="129" y="0"/>
                    </a:cxn>
                    <a:cxn ang="0">
                      <a:pos x="140" y="0"/>
                    </a:cxn>
                    <a:cxn ang="0">
                      <a:pos x="134" y="0"/>
                    </a:cxn>
                    <a:cxn ang="0">
                      <a:pos x="140" y="0"/>
                    </a:cxn>
                    <a:cxn ang="0">
                      <a:pos x="145" y="0"/>
                    </a:cxn>
                    <a:cxn ang="0">
                      <a:pos x="150" y="0"/>
                    </a:cxn>
                    <a:cxn ang="0">
                      <a:pos x="160" y="0"/>
                    </a:cxn>
                    <a:cxn ang="0">
                      <a:pos x="155" y="0"/>
                    </a:cxn>
                    <a:cxn ang="0">
                      <a:pos x="160" y="0"/>
                    </a:cxn>
                    <a:cxn ang="0">
                      <a:pos x="166" y="0"/>
                    </a:cxn>
                    <a:cxn ang="0">
                      <a:pos x="167" y="0"/>
                    </a:cxn>
                  </a:cxnLst>
                  <a:rect l="0" t="0" r="r" b="b"/>
                  <a:pathLst>
                    <a:path w="167">
                      <a:moveTo>
                        <a:pt x="4" y="0"/>
                      </a:moveTo>
                      <a:cubicBezTo>
                        <a:pt x="0" y="0"/>
                        <a:pt x="0" y="0"/>
                        <a:pt x="0" y="0"/>
                      </a:cubicBezTo>
                      <a:cubicBezTo>
                        <a:pt x="0" y="0"/>
                        <a:pt x="0" y="0"/>
                        <a:pt x="0" y="0"/>
                      </a:cubicBezTo>
                      <a:cubicBezTo>
                        <a:pt x="0" y="0"/>
                        <a:pt x="0" y="0"/>
                        <a:pt x="0" y="0"/>
                      </a:cubicBezTo>
                      <a:cubicBezTo>
                        <a:pt x="0" y="0"/>
                        <a:pt x="0" y="0"/>
                        <a:pt x="0" y="0"/>
                      </a:cubicBezTo>
                      <a:cubicBezTo>
                        <a:pt x="4" y="0"/>
                        <a:pt x="4" y="0"/>
                        <a:pt x="4" y="0"/>
                      </a:cubicBezTo>
                      <a:cubicBezTo>
                        <a:pt x="4" y="0"/>
                        <a:pt x="4" y="0"/>
                        <a:pt x="4" y="0"/>
                      </a:cubicBezTo>
                      <a:moveTo>
                        <a:pt x="15" y="0"/>
                      </a:moveTo>
                      <a:cubicBezTo>
                        <a:pt x="10" y="0"/>
                        <a:pt x="10" y="0"/>
                        <a:pt x="10" y="0"/>
                      </a:cubicBezTo>
                      <a:cubicBezTo>
                        <a:pt x="10" y="0"/>
                        <a:pt x="10" y="0"/>
                        <a:pt x="10" y="0"/>
                      </a:cubicBezTo>
                      <a:cubicBezTo>
                        <a:pt x="15" y="0"/>
                        <a:pt x="15" y="0"/>
                        <a:pt x="15" y="0"/>
                      </a:cubicBezTo>
                      <a:cubicBezTo>
                        <a:pt x="15" y="0"/>
                        <a:pt x="15" y="0"/>
                        <a:pt x="15" y="0"/>
                      </a:cubicBezTo>
                      <a:moveTo>
                        <a:pt x="25" y="0"/>
                      </a:moveTo>
                      <a:cubicBezTo>
                        <a:pt x="20" y="0"/>
                        <a:pt x="20" y="0"/>
                        <a:pt x="20" y="0"/>
                      </a:cubicBezTo>
                      <a:cubicBezTo>
                        <a:pt x="20" y="0"/>
                        <a:pt x="20" y="0"/>
                        <a:pt x="20" y="0"/>
                      </a:cubicBezTo>
                      <a:cubicBezTo>
                        <a:pt x="25" y="0"/>
                        <a:pt x="25" y="0"/>
                        <a:pt x="25" y="0"/>
                      </a:cubicBezTo>
                      <a:cubicBezTo>
                        <a:pt x="25" y="0"/>
                        <a:pt x="25" y="0"/>
                        <a:pt x="25" y="0"/>
                      </a:cubicBezTo>
                      <a:moveTo>
                        <a:pt x="36" y="0"/>
                      </a:moveTo>
                      <a:cubicBezTo>
                        <a:pt x="30" y="0"/>
                        <a:pt x="30" y="0"/>
                        <a:pt x="30" y="0"/>
                      </a:cubicBezTo>
                      <a:cubicBezTo>
                        <a:pt x="30" y="0"/>
                        <a:pt x="30" y="0"/>
                        <a:pt x="30" y="0"/>
                      </a:cubicBezTo>
                      <a:cubicBezTo>
                        <a:pt x="36" y="0"/>
                        <a:pt x="36" y="0"/>
                        <a:pt x="36" y="0"/>
                      </a:cubicBezTo>
                      <a:cubicBezTo>
                        <a:pt x="36" y="0"/>
                        <a:pt x="36" y="0"/>
                        <a:pt x="36" y="0"/>
                      </a:cubicBezTo>
                      <a:moveTo>
                        <a:pt x="46" y="0"/>
                      </a:moveTo>
                      <a:cubicBezTo>
                        <a:pt x="43" y="0"/>
                        <a:pt x="43" y="0"/>
                        <a:pt x="43" y="0"/>
                      </a:cubicBezTo>
                      <a:cubicBezTo>
                        <a:pt x="43" y="0"/>
                        <a:pt x="43" y="0"/>
                        <a:pt x="43" y="0"/>
                      </a:cubicBezTo>
                      <a:cubicBezTo>
                        <a:pt x="46" y="0"/>
                        <a:pt x="46" y="0"/>
                        <a:pt x="46" y="0"/>
                      </a:cubicBezTo>
                      <a:cubicBezTo>
                        <a:pt x="46" y="0"/>
                        <a:pt x="46" y="0"/>
                        <a:pt x="46" y="0"/>
                      </a:cubicBezTo>
                      <a:moveTo>
                        <a:pt x="56" y="0"/>
                      </a:moveTo>
                      <a:cubicBezTo>
                        <a:pt x="51" y="0"/>
                        <a:pt x="51" y="0"/>
                        <a:pt x="51" y="0"/>
                      </a:cubicBezTo>
                      <a:cubicBezTo>
                        <a:pt x="51" y="0"/>
                        <a:pt x="51" y="0"/>
                        <a:pt x="51" y="0"/>
                      </a:cubicBezTo>
                      <a:cubicBezTo>
                        <a:pt x="56" y="0"/>
                        <a:pt x="56" y="0"/>
                        <a:pt x="56" y="0"/>
                      </a:cubicBezTo>
                      <a:cubicBezTo>
                        <a:pt x="56" y="0"/>
                        <a:pt x="56" y="0"/>
                        <a:pt x="56" y="0"/>
                      </a:cubicBezTo>
                      <a:moveTo>
                        <a:pt x="67" y="0"/>
                      </a:moveTo>
                      <a:cubicBezTo>
                        <a:pt x="62" y="0"/>
                        <a:pt x="62" y="0"/>
                        <a:pt x="62" y="0"/>
                      </a:cubicBezTo>
                      <a:cubicBezTo>
                        <a:pt x="62" y="0"/>
                        <a:pt x="62" y="0"/>
                        <a:pt x="62" y="0"/>
                      </a:cubicBezTo>
                      <a:cubicBezTo>
                        <a:pt x="67" y="0"/>
                        <a:pt x="67" y="0"/>
                        <a:pt x="67" y="0"/>
                      </a:cubicBezTo>
                      <a:cubicBezTo>
                        <a:pt x="67" y="0"/>
                        <a:pt x="67" y="0"/>
                        <a:pt x="67" y="0"/>
                      </a:cubicBezTo>
                      <a:moveTo>
                        <a:pt x="77" y="0"/>
                      </a:moveTo>
                      <a:cubicBezTo>
                        <a:pt x="72" y="0"/>
                        <a:pt x="72" y="0"/>
                        <a:pt x="72" y="0"/>
                      </a:cubicBezTo>
                      <a:cubicBezTo>
                        <a:pt x="72" y="0"/>
                        <a:pt x="72" y="0"/>
                        <a:pt x="72" y="0"/>
                      </a:cubicBezTo>
                      <a:cubicBezTo>
                        <a:pt x="77" y="0"/>
                        <a:pt x="77" y="0"/>
                        <a:pt x="77" y="0"/>
                      </a:cubicBezTo>
                      <a:cubicBezTo>
                        <a:pt x="77" y="0"/>
                        <a:pt x="77" y="0"/>
                        <a:pt x="77" y="0"/>
                      </a:cubicBezTo>
                      <a:moveTo>
                        <a:pt x="84" y="0"/>
                      </a:moveTo>
                      <a:cubicBezTo>
                        <a:pt x="82" y="0"/>
                        <a:pt x="82" y="0"/>
                        <a:pt x="82" y="0"/>
                      </a:cubicBezTo>
                      <a:cubicBezTo>
                        <a:pt x="82" y="0"/>
                        <a:pt x="82" y="0"/>
                        <a:pt x="82" y="0"/>
                      </a:cubicBezTo>
                      <a:cubicBezTo>
                        <a:pt x="84" y="0"/>
                        <a:pt x="84" y="0"/>
                        <a:pt x="84" y="0"/>
                      </a:cubicBezTo>
                      <a:cubicBezTo>
                        <a:pt x="84" y="0"/>
                        <a:pt x="84" y="0"/>
                        <a:pt x="84" y="0"/>
                      </a:cubicBezTo>
                      <a:moveTo>
                        <a:pt x="88" y="0"/>
                      </a:moveTo>
                      <a:cubicBezTo>
                        <a:pt x="86" y="0"/>
                        <a:pt x="86" y="0"/>
                        <a:pt x="86" y="0"/>
                      </a:cubicBezTo>
                      <a:cubicBezTo>
                        <a:pt x="86" y="0"/>
                        <a:pt x="86" y="0"/>
                        <a:pt x="86" y="0"/>
                      </a:cubicBezTo>
                      <a:cubicBezTo>
                        <a:pt x="88" y="0"/>
                        <a:pt x="88" y="0"/>
                        <a:pt x="88" y="0"/>
                      </a:cubicBezTo>
                      <a:cubicBezTo>
                        <a:pt x="88" y="0"/>
                        <a:pt x="88" y="0"/>
                        <a:pt x="88" y="0"/>
                      </a:cubicBezTo>
                      <a:moveTo>
                        <a:pt x="98" y="0"/>
                      </a:moveTo>
                      <a:cubicBezTo>
                        <a:pt x="93" y="0"/>
                        <a:pt x="93" y="0"/>
                        <a:pt x="93" y="0"/>
                      </a:cubicBezTo>
                      <a:cubicBezTo>
                        <a:pt x="93" y="0"/>
                        <a:pt x="93" y="0"/>
                        <a:pt x="93" y="0"/>
                      </a:cubicBezTo>
                      <a:cubicBezTo>
                        <a:pt x="98" y="0"/>
                        <a:pt x="98" y="0"/>
                        <a:pt x="98" y="0"/>
                      </a:cubicBezTo>
                      <a:cubicBezTo>
                        <a:pt x="98" y="0"/>
                        <a:pt x="98" y="0"/>
                        <a:pt x="98" y="0"/>
                      </a:cubicBezTo>
                      <a:moveTo>
                        <a:pt x="108" y="0"/>
                      </a:moveTo>
                      <a:cubicBezTo>
                        <a:pt x="103" y="0"/>
                        <a:pt x="103" y="0"/>
                        <a:pt x="103" y="0"/>
                      </a:cubicBezTo>
                      <a:cubicBezTo>
                        <a:pt x="103" y="0"/>
                        <a:pt x="103" y="0"/>
                        <a:pt x="103" y="0"/>
                      </a:cubicBezTo>
                      <a:cubicBezTo>
                        <a:pt x="108" y="0"/>
                        <a:pt x="108" y="0"/>
                        <a:pt x="108" y="0"/>
                      </a:cubicBezTo>
                      <a:cubicBezTo>
                        <a:pt x="108" y="0"/>
                        <a:pt x="108" y="0"/>
                        <a:pt x="108" y="0"/>
                      </a:cubicBezTo>
                      <a:moveTo>
                        <a:pt x="119" y="0"/>
                      </a:moveTo>
                      <a:cubicBezTo>
                        <a:pt x="114" y="0"/>
                        <a:pt x="114" y="0"/>
                        <a:pt x="114" y="0"/>
                      </a:cubicBezTo>
                      <a:cubicBezTo>
                        <a:pt x="114" y="0"/>
                        <a:pt x="114" y="0"/>
                        <a:pt x="114" y="0"/>
                      </a:cubicBezTo>
                      <a:cubicBezTo>
                        <a:pt x="119" y="0"/>
                        <a:pt x="119" y="0"/>
                        <a:pt x="119" y="0"/>
                      </a:cubicBezTo>
                      <a:cubicBezTo>
                        <a:pt x="119" y="0"/>
                        <a:pt x="119" y="0"/>
                        <a:pt x="119" y="0"/>
                      </a:cubicBezTo>
                      <a:moveTo>
                        <a:pt x="126" y="0"/>
                      </a:moveTo>
                      <a:cubicBezTo>
                        <a:pt x="124" y="0"/>
                        <a:pt x="124" y="0"/>
                        <a:pt x="124" y="0"/>
                      </a:cubicBezTo>
                      <a:cubicBezTo>
                        <a:pt x="124" y="0"/>
                        <a:pt x="124" y="0"/>
                        <a:pt x="124" y="0"/>
                      </a:cubicBezTo>
                      <a:cubicBezTo>
                        <a:pt x="126" y="0"/>
                        <a:pt x="126" y="0"/>
                        <a:pt x="126" y="0"/>
                      </a:cubicBezTo>
                      <a:cubicBezTo>
                        <a:pt x="126" y="0"/>
                        <a:pt x="126" y="0"/>
                        <a:pt x="126" y="0"/>
                      </a:cubicBezTo>
                      <a:moveTo>
                        <a:pt x="129" y="0"/>
                      </a:moveTo>
                      <a:cubicBezTo>
                        <a:pt x="128" y="0"/>
                        <a:pt x="128" y="0"/>
                        <a:pt x="128" y="0"/>
                      </a:cubicBezTo>
                      <a:cubicBezTo>
                        <a:pt x="128" y="0"/>
                        <a:pt x="128" y="0"/>
                        <a:pt x="128" y="0"/>
                      </a:cubicBezTo>
                      <a:cubicBezTo>
                        <a:pt x="129" y="0"/>
                        <a:pt x="129" y="0"/>
                        <a:pt x="129" y="0"/>
                      </a:cubicBezTo>
                      <a:cubicBezTo>
                        <a:pt x="129" y="0"/>
                        <a:pt x="129" y="0"/>
                        <a:pt x="129" y="0"/>
                      </a:cubicBezTo>
                      <a:moveTo>
                        <a:pt x="140" y="0"/>
                      </a:moveTo>
                      <a:cubicBezTo>
                        <a:pt x="134" y="0"/>
                        <a:pt x="134" y="0"/>
                        <a:pt x="134" y="0"/>
                      </a:cubicBezTo>
                      <a:cubicBezTo>
                        <a:pt x="134" y="0"/>
                        <a:pt x="134" y="0"/>
                        <a:pt x="134" y="0"/>
                      </a:cubicBezTo>
                      <a:cubicBezTo>
                        <a:pt x="140" y="0"/>
                        <a:pt x="140" y="0"/>
                        <a:pt x="140" y="0"/>
                      </a:cubicBezTo>
                      <a:cubicBezTo>
                        <a:pt x="140" y="0"/>
                        <a:pt x="140" y="0"/>
                        <a:pt x="140" y="0"/>
                      </a:cubicBezTo>
                      <a:moveTo>
                        <a:pt x="150" y="0"/>
                      </a:moveTo>
                      <a:cubicBezTo>
                        <a:pt x="145" y="0"/>
                        <a:pt x="145" y="0"/>
                        <a:pt x="145" y="0"/>
                      </a:cubicBezTo>
                      <a:cubicBezTo>
                        <a:pt x="145" y="0"/>
                        <a:pt x="145" y="0"/>
                        <a:pt x="145" y="0"/>
                      </a:cubicBezTo>
                      <a:cubicBezTo>
                        <a:pt x="150" y="0"/>
                        <a:pt x="150" y="0"/>
                        <a:pt x="150" y="0"/>
                      </a:cubicBezTo>
                      <a:cubicBezTo>
                        <a:pt x="150" y="0"/>
                        <a:pt x="150" y="0"/>
                        <a:pt x="150" y="0"/>
                      </a:cubicBezTo>
                      <a:moveTo>
                        <a:pt x="160" y="0"/>
                      </a:moveTo>
                      <a:cubicBezTo>
                        <a:pt x="155" y="0"/>
                        <a:pt x="155" y="0"/>
                        <a:pt x="155" y="0"/>
                      </a:cubicBezTo>
                      <a:cubicBezTo>
                        <a:pt x="155" y="0"/>
                        <a:pt x="155" y="0"/>
                        <a:pt x="155" y="0"/>
                      </a:cubicBezTo>
                      <a:cubicBezTo>
                        <a:pt x="160" y="0"/>
                        <a:pt x="160" y="0"/>
                        <a:pt x="160" y="0"/>
                      </a:cubicBezTo>
                      <a:cubicBezTo>
                        <a:pt x="160" y="0"/>
                        <a:pt x="160" y="0"/>
                        <a:pt x="160" y="0"/>
                      </a:cubicBezTo>
                      <a:moveTo>
                        <a:pt x="167" y="0"/>
                      </a:moveTo>
                      <a:cubicBezTo>
                        <a:pt x="166" y="0"/>
                        <a:pt x="166" y="0"/>
                        <a:pt x="166" y="0"/>
                      </a:cubicBezTo>
                      <a:cubicBezTo>
                        <a:pt x="166" y="0"/>
                        <a:pt x="166" y="0"/>
                        <a:pt x="166" y="0"/>
                      </a:cubicBezTo>
                      <a:cubicBezTo>
                        <a:pt x="167" y="0"/>
                        <a:pt x="167" y="0"/>
                        <a:pt x="167" y="0"/>
                      </a:cubicBezTo>
                      <a:cubicBezTo>
                        <a:pt x="167" y="0"/>
                        <a:pt x="167" y="0"/>
                        <a:pt x="167"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7" name="Freeform 25"/>
                <p:cNvSpPr>
                  <a:spLocks noEditPoints="1"/>
                </p:cNvSpPr>
                <p:nvPr/>
              </p:nvSpPr>
              <p:spPr bwMode="auto">
                <a:xfrm>
                  <a:off x="-2903" y="3355"/>
                  <a:ext cx="287" cy="2"/>
                </a:xfrm>
                <a:custGeom>
                  <a:avLst/>
                  <a:gdLst/>
                  <a:ahLst/>
                  <a:cxnLst>
                    <a:cxn ang="0">
                      <a:pos x="0" y="0"/>
                    </a:cxn>
                    <a:cxn ang="0">
                      <a:pos x="0" y="0"/>
                    </a:cxn>
                    <a:cxn ang="0">
                      <a:pos x="0" y="1"/>
                    </a:cxn>
                    <a:cxn ang="0">
                      <a:pos x="0" y="1"/>
                    </a:cxn>
                    <a:cxn ang="0">
                      <a:pos x="0" y="0"/>
                    </a:cxn>
                    <a:cxn ang="0">
                      <a:pos x="121" y="0"/>
                    </a:cxn>
                    <a:cxn ang="0">
                      <a:pos x="120" y="0"/>
                    </a:cxn>
                    <a:cxn ang="0">
                      <a:pos x="120" y="1"/>
                    </a:cxn>
                    <a:cxn ang="0">
                      <a:pos x="120" y="1"/>
                    </a:cxn>
                    <a:cxn ang="0">
                      <a:pos x="121" y="0"/>
                    </a:cxn>
                  </a:cxnLst>
                  <a:rect l="0" t="0" r="r" b="b"/>
                  <a:pathLst>
                    <a:path w="121" h="1">
                      <a:moveTo>
                        <a:pt x="0" y="0"/>
                      </a:moveTo>
                      <a:cubicBezTo>
                        <a:pt x="0" y="0"/>
                        <a:pt x="0" y="0"/>
                        <a:pt x="0" y="0"/>
                      </a:cubicBezTo>
                      <a:cubicBezTo>
                        <a:pt x="0" y="1"/>
                        <a:pt x="0" y="1"/>
                        <a:pt x="0" y="1"/>
                      </a:cubicBezTo>
                      <a:cubicBezTo>
                        <a:pt x="0" y="1"/>
                        <a:pt x="0" y="1"/>
                        <a:pt x="0" y="1"/>
                      </a:cubicBezTo>
                      <a:cubicBezTo>
                        <a:pt x="0" y="0"/>
                        <a:pt x="0" y="0"/>
                        <a:pt x="0" y="0"/>
                      </a:cubicBezTo>
                      <a:moveTo>
                        <a:pt x="121" y="0"/>
                      </a:moveTo>
                      <a:cubicBezTo>
                        <a:pt x="120" y="0"/>
                        <a:pt x="120" y="0"/>
                        <a:pt x="120" y="0"/>
                      </a:cubicBezTo>
                      <a:cubicBezTo>
                        <a:pt x="120" y="1"/>
                        <a:pt x="120" y="1"/>
                        <a:pt x="120" y="1"/>
                      </a:cubicBezTo>
                      <a:cubicBezTo>
                        <a:pt x="120" y="1"/>
                        <a:pt x="120" y="1"/>
                        <a:pt x="120" y="1"/>
                      </a:cubicBezTo>
                      <a:cubicBezTo>
                        <a:pt x="120" y="1"/>
                        <a:pt x="120" y="1"/>
                        <a:pt x="12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8" name="Freeform 26"/>
                <p:cNvSpPr>
                  <a:spLocks noEditPoints="1"/>
                </p:cNvSpPr>
                <p:nvPr/>
              </p:nvSpPr>
              <p:spPr bwMode="auto">
                <a:xfrm>
                  <a:off x="-2019" y="3355"/>
                  <a:ext cx="85" cy="2"/>
                </a:xfrm>
                <a:custGeom>
                  <a:avLst/>
                  <a:gdLst/>
                  <a:ahLst/>
                  <a:cxnLst>
                    <a:cxn ang="0">
                      <a:pos x="0" y="0"/>
                    </a:cxn>
                    <a:cxn ang="0">
                      <a:pos x="0" y="0"/>
                    </a:cxn>
                    <a:cxn ang="0">
                      <a:pos x="0" y="1"/>
                    </a:cxn>
                    <a:cxn ang="0">
                      <a:pos x="0" y="1"/>
                    </a:cxn>
                    <a:cxn ang="0">
                      <a:pos x="0" y="0"/>
                    </a:cxn>
                    <a:cxn ang="0">
                      <a:pos x="36" y="0"/>
                    </a:cxn>
                    <a:cxn ang="0">
                      <a:pos x="36" y="0"/>
                    </a:cxn>
                    <a:cxn ang="0">
                      <a:pos x="36" y="0"/>
                    </a:cxn>
                    <a:cxn ang="0">
                      <a:pos x="36" y="0"/>
                    </a:cxn>
                  </a:cxnLst>
                  <a:rect l="0" t="0" r="r" b="b"/>
                  <a:pathLst>
                    <a:path w="36" h="1">
                      <a:moveTo>
                        <a:pt x="0" y="0"/>
                      </a:moveTo>
                      <a:cubicBezTo>
                        <a:pt x="0" y="0"/>
                        <a:pt x="0" y="0"/>
                        <a:pt x="0" y="0"/>
                      </a:cubicBezTo>
                      <a:cubicBezTo>
                        <a:pt x="0" y="1"/>
                        <a:pt x="0" y="1"/>
                        <a:pt x="0" y="1"/>
                      </a:cubicBezTo>
                      <a:cubicBezTo>
                        <a:pt x="0" y="1"/>
                        <a:pt x="0" y="1"/>
                        <a:pt x="0" y="1"/>
                      </a:cubicBezTo>
                      <a:cubicBezTo>
                        <a:pt x="0" y="0"/>
                        <a:pt x="0" y="0"/>
                        <a:pt x="0" y="0"/>
                      </a:cubicBezTo>
                      <a:moveTo>
                        <a:pt x="36" y="0"/>
                      </a:moveTo>
                      <a:cubicBezTo>
                        <a:pt x="36" y="0"/>
                        <a:pt x="36" y="0"/>
                        <a:pt x="36" y="0"/>
                      </a:cubicBezTo>
                      <a:cubicBezTo>
                        <a:pt x="36" y="0"/>
                        <a:pt x="36" y="0"/>
                        <a:pt x="36" y="0"/>
                      </a:cubicBezTo>
                      <a:cubicBezTo>
                        <a:pt x="36" y="0"/>
                        <a:pt x="36" y="0"/>
                        <a:pt x="36"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9" name="Freeform 27"/>
                <p:cNvSpPr>
                  <a:spLocks/>
                </p:cNvSpPr>
                <p:nvPr/>
              </p:nvSpPr>
              <p:spPr bwMode="auto">
                <a:xfrm>
                  <a:off x="-912" y="3355"/>
                  <a:ext cx="3" cy="2"/>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0" name="Freeform 28"/>
                <p:cNvSpPr>
                  <a:spLocks/>
                </p:cNvSpPr>
                <p:nvPr/>
              </p:nvSpPr>
              <p:spPr bwMode="auto">
                <a:xfrm>
                  <a:off x="-808" y="3357"/>
                  <a:ext cx="2" cy="0"/>
                </a:xfrm>
                <a:custGeom>
                  <a:avLst/>
                  <a:gdLst/>
                  <a:ahLst/>
                  <a:cxnLst>
                    <a:cxn ang="0">
                      <a:pos x="1" y="0"/>
                    </a:cxn>
                    <a:cxn ang="0">
                      <a:pos x="0" y="0"/>
                    </a:cxn>
                    <a:cxn ang="0">
                      <a:pos x="1" y="0"/>
                    </a:cxn>
                    <a:cxn ang="0">
                      <a:pos x="1" y="0"/>
                    </a:cxn>
                  </a:cxnLst>
                  <a:rect l="0" t="0" r="r" b="b"/>
                  <a:pathLst>
                    <a:path w="1">
                      <a:moveTo>
                        <a:pt x="1" y="0"/>
                      </a:moveTo>
                      <a:cubicBezTo>
                        <a:pt x="0" y="0"/>
                        <a:pt x="0" y="0"/>
                        <a:pt x="0" y="0"/>
                      </a:cubicBezTo>
                      <a:cubicBezTo>
                        <a:pt x="1" y="0"/>
                        <a:pt x="1" y="0"/>
                        <a:pt x="1" y="0"/>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1" name="Freeform 29"/>
                <p:cNvSpPr>
                  <a:spLocks/>
                </p:cNvSpPr>
                <p:nvPr/>
              </p:nvSpPr>
              <p:spPr bwMode="auto">
                <a:xfrm>
                  <a:off x="-1049"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2" name="Freeform 30"/>
                <p:cNvSpPr>
                  <a:spLocks/>
                </p:cNvSpPr>
                <p:nvPr/>
              </p:nvSpPr>
              <p:spPr bwMode="auto">
                <a:xfrm>
                  <a:off x="-1103" y="2256"/>
                  <a:ext cx="6" cy="3"/>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0"/>
                        <a:pt x="0" y="0"/>
                        <a:pt x="0" y="1"/>
                      </a:cubicBezTo>
                      <a:cubicBezTo>
                        <a:pt x="3" y="1"/>
                        <a:pt x="3" y="1"/>
                        <a:pt x="3"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3" name="Freeform 31"/>
                <p:cNvSpPr>
                  <a:spLocks/>
                </p:cNvSpPr>
                <p:nvPr/>
              </p:nvSpPr>
              <p:spPr bwMode="auto">
                <a:xfrm>
                  <a:off x="-2382" y="1987"/>
                  <a:ext cx="91" cy="270"/>
                </a:xfrm>
                <a:custGeom>
                  <a:avLst/>
                  <a:gdLst/>
                  <a:ahLst/>
                  <a:cxnLst>
                    <a:cxn ang="0">
                      <a:pos x="39" y="0"/>
                    </a:cxn>
                    <a:cxn ang="0">
                      <a:pos x="37" y="0"/>
                    </a:cxn>
                    <a:cxn ang="0">
                      <a:pos x="35" y="5"/>
                    </a:cxn>
                    <a:cxn ang="0">
                      <a:pos x="0" y="114"/>
                    </a:cxn>
                    <a:cxn ang="0">
                      <a:pos x="2" y="114"/>
                    </a:cxn>
                    <a:cxn ang="0">
                      <a:pos x="5" y="101"/>
                    </a:cxn>
                    <a:cxn ang="0">
                      <a:pos x="5" y="101"/>
                    </a:cxn>
                    <a:cxn ang="0">
                      <a:pos x="5" y="100"/>
                    </a:cxn>
                    <a:cxn ang="0">
                      <a:pos x="6" y="100"/>
                    </a:cxn>
                    <a:cxn ang="0">
                      <a:pos x="12" y="77"/>
                    </a:cxn>
                    <a:cxn ang="0">
                      <a:pos x="29" y="26"/>
                    </a:cxn>
                    <a:cxn ang="0">
                      <a:pos x="35" y="11"/>
                    </a:cxn>
                    <a:cxn ang="0">
                      <a:pos x="37" y="6"/>
                    </a:cxn>
                    <a:cxn ang="0">
                      <a:pos x="37" y="6"/>
                    </a:cxn>
                    <a:cxn ang="0">
                      <a:pos x="37" y="6"/>
                    </a:cxn>
                    <a:cxn ang="0">
                      <a:pos x="39" y="0"/>
                    </a:cxn>
                  </a:cxnLst>
                  <a:rect l="0" t="0" r="r" b="b"/>
                  <a:pathLst>
                    <a:path w="39" h="114">
                      <a:moveTo>
                        <a:pt x="39" y="0"/>
                      </a:moveTo>
                      <a:cubicBezTo>
                        <a:pt x="37" y="0"/>
                        <a:pt x="37" y="0"/>
                        <a:pt x="37" y="0"/>
                      </a:cubicBezTo>
                      <a:cubicBezTo>
                        <a:pt x="36" y="1"/>
                        <a:pt x="36" y="3"/>
                        <a:pt x="35" y="5"/>
                      </a:cubicBezTo>
                      <a:cubicBezTo>
                        <a:pt x="34" y="6"/>
                        <a:pt x="15" y="54"/>
                        <a:pt x="0" y="114"/>
                      </a:cubicBezTo>
                      <a:cubicBezTo>
                        <a:pt x="2" y="114"/>
                        <a:pt x="2" y="114"/>
                        <a:pt x="2" y="114"/>
                      </a:cubicBezTo>
                      <a:cubicBezTo>
                        <a:pt x="3" y="109"/>
                        <a:pt x="4" y="105"/>
                        <a:pt x="5" y="101"/>
                      </a:cubicBezTo>
                      <a:cubicBezTo>
                        <a:pt x="5" y="101"/>
                        <a:pt x="5" y="101"/>
                        <a:pt x="5" y="101"/>
                      </a:cubicBezTo>
                      <a:cubicBezTo>
                        <a:pt x="5" y="100"/>
                        <a:pt x="5" y="100"/>
                        <a:pt x="5" y="100"/>
                      </a:cubicBezTo>
                      <a:cubicBezTo>
                        <a:pt x="6" y="100"/>
                        <a:pt x="6" y="100"/>
                        <a:pt x="6" y="100"/>
                      </a:cubicBezTo>
                      <a:cubicBezTo>
                        <a:pt x="8" y="92"/>
                        <a:pt x="10" y="85"/>
                        <a:pt x="12" y="77"/>
                      </a:cubicBezTo>
                      <a:cubicBezTo>
                        <a:pt x="18" y="56"/>
                        <a:pt x="24" y="38"/>
                        <a:pt x="29" y="26"/>
                      </a:cubicBezTo>
                      <a:cubicBezTo>
                        <a:pt x="31" y="19"/>
                        <a:pt x="33" y="14"/>
                        <a:pt x="35" y="11"/>
                      </a:cubicBezTo>
                      <a:cubicBezTo>
                        <a:pt x="36" y="7"/>
                        <a:pt x="37" y="6"/>
                        <a:pt x="37" y="6"/>
                      </a:cubicBezTo>
                      <a:cubicBezTo>
                        <a:pt x="37" y="6"/>
                        <a:pt x="37" y="6"/>
                        <a:pt x="37" y="6"/>
                      </a:cubicBezTo>
                      <a:cubicBezTo>
                        <a:pt x="37" y="6"/>
                        <a:pt x="37" y="6"/>
                        <a:pt x="37" y="6"/>
                      </a:cubicBezTo>
                      <a:cubicBezTo>
                        <a:pt x="38" y="3"/>
                        <a:pt x="38" y="2"/>
                        <a:pt x="39"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4" name="Freeform 32"/>
                <p:cNvSpPr>
                  <a:spLocks/>
                </p:cNvSpPr>
                <p:nvPr/>
              </p:nvSpPr>
              <p:spPr bwMode="auto">
                <a:xfrm>
                  <a:off x="-2369" y="2222"/>
                  <a:ext cx="2" cy="3"/>
                </a:xfrm>
                <a:custGeom>
                  <a:avLst/>
                  <a:gdLst/>
                  <a:ahLst/>
                  <a:cxnLst>
                    <a:cxn ang="0">
                      <a:pos x="1" y="0"/>
                    </a:cxn>
                    <a:cxn ang="0">
                      <a:pos x="0" y="0"/>
                    </a:cxn>
                    <a:cxn ang="0">
                      <a:pos x="0" y="1"/>
                    </a:cxn>
                    <a:cxn ang="0">
                      <a:pos x="0" y="1"/>
                    </a:cxn>
                    <a:cxn ang="0">
                      <a:pos x="1" y="0"/>
                    </a:cxn>
                  </a:cxnLst>
                  <a:rect l="0" t="0" r="r" b="b"/>
                  <a:pathLst>
                    <a:path w="1" h="1">
                      <a:moveTo>
                        <a:pt x="1" y="0"/>
                      </a:moveTo>
                      <a:cubicBezTo>
                        <a:pt x="0" y="0"/>
                        <a:pt x="0" y="0"/>
                        <a:pt x="0" y="0"/>
                      </a:cubicBezTo>
                      <a:cubicBezTo>
                        <a:pt x="0" y="1"/>
                        <a:pt x="0" y="1"/>
                        <a:pt x="0" y="1"/>
                      </a:cubicBezTo>
                      <a:cubicBezTo>
                        <a:pt x="0" y="1"/>
                        <a:pt x="0" y="1"/>
                        <a:pt x="0" y="1"/>
                      </a:cubicBezTo>
                      <a:cubicBezTo>
                        <a:pt x="0" y="0"/>
                        <a:pt x="0"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5" name="Freeform 33"/>
                <p:cNvSpPr>
                  <a:spLocks noEditPoints="1"/>
                </p:cNvSpPr>
                <p:nvPr/>
              </p:nvSpPr>
              <p:spPr bwMode="auto">
                <a:xfrm>
                  <a:off x="-2417" y="1522"/>
                  <a:ext cx="415" cy="1054"/>
                </a:xfrm>
                <a:custGeom>
                  <a:avLst/>
                  <a:gdLst/>
                  <a:ahLst/>
                  <a:cxnLst>
                    <a:cxn ang="0">
                      <a:pos x="2" y="413"/>
                    </a:cxn>
                    <a:cxn ang="0">
                      <a:pos x="0" y="413"/>
                    </a:cxn>
                    <a:cxn ang="0">
                      <a:pos x="0" y="421"/>
                    </a:cxn>
                    <a:cxn ang="0">
                      <a:pos x="1" y="445"/>
                    </a:cxn>
                    <a:cxn ang="0">
                      <a:pos x="1" y="445"/>
                    </a:cxn>
                    <a:cxn ang="0">
                      <a:pos x="1" y="445"/>
                    </a:cxn>
                    <a:cxn ang="0">
                      <a:pos x="2" y="445"/>
                    </a:cxn>
                    <a:cxn ang="0">
                      <a:pos x="3" y="445"/>
                    </a:cxn>
                    <a:cxn ang="0">
                      <a:pos x="2" y="421"/>
                    </a:cxn>
                    <a:cxn ang="0">
                      <a:pos x="2" y="413"/>
                    </a:cxn>
                    <a:cxn ang="0">
                      <a:pos x="17" y="311"/>
                    </a:cxn>
                    <a:cxn ang="0">
                      <a:pos x="15" y="311"/>
                    </a:cxn>
                    <a:cxn ang="0">
                      <a:pos x="0" y="412"/>
                    </a:cxn>
                    <a:cxn ang="0">
                      <a:pos x="2" y="412"/>
                    </a:cxn>
                    <a:cxn ang="0">
                      <a:pos x="17" y="311"/>
                    </a:cxn>
                    <a:cxn ang="0">
                      <a:pos x="89" y="99"/>
                    </a:cxn>
                    <a:cxn ang="0">
                      <a:pos x="87" y="99"/>
                    </a:cxn>
                    <a:cxn ang="0">
                      <a:pos x="68" y="147"/>
                    </a:cxn>
                    <a:cxn ang="0">
                      <a:pos x="52" y="195"/>
                    </a:cxn>
                    <a:cxn ang="0">
                      <a:pos x="54" y="195"/>
                    </a:cxn>
                    <a:cxn ang="0">
                      <a:pos x="70" y="147"/>
                    </a:cxn>
                    <a:cxn ang="0">
                      <a:pos x="89" y="99"/>
                    </a:cxn>
                    <a:cxn ang="0">
                      <a:pos x="175" y="0"/>
                    </a:cxn>
                    <a:cxn ang="0">
                      <a:pos x="175" y="0"/>
                    </a:cxn>
                    <a:cxn ang="0">
                      <a:pos x="88" y="97"/>
                    </a:cxn>
                    <a:cxn ang="0">
                      <a:pos x="87" y="98"/>
                    </a:cxn>
                    <a:cxn ang="0">
                      <a:pos x="90" y="98"/>
                    </a:cxn>
                    <a:cxn ang="0">
                      <a:pos x="90" y="98"/>
                    </a:cxn>
                    <a:cxn ang="0">
                      <a:pos x="141" y="29"/>
                    </a:cxn>
                    <a:cxn ang="0">
                      <a:pos x="165" y="9"/>
                    </a:cxn>
                    <a:cxn ang="0">
                      <a:pos x="173" y="4"/>
                    </a:cxn>
                    <a:cxn ang="0">
                      <a:pos x="176" y="2"/>
                    </a:cxn>
                    <a:cxn ang="0">
                      <a:pos x="175" y="0"/>
                    </a:cxn>
                  </a:cxnLst>
                  <a:rect l="0" t="0" r="r" b="b"/>
                  <a:pathLst>
                    <a:path w="176" h="445">
                      <a:moveTo>
                        <a:pt x="2" y="413"/>
                      </a:moveTo>
                      <a:cubicBezTo>
                        <a:pt x="0" y="413"/>
                        <a:pt x="0" y="413"/>
                        <a:pt x="0" y="413"/>
                      </a:cubicBezTo>
                      <a:cubicBezTo>
                        <a:pt x="0" y="415"/>
                        <a:pt x="0" y="418"/>
                        <a:pt x="0" y="421"/>
                      </a:cubicBezTo>
                      <a:cubicBezTo>
                        <a:pt x="0" y="429"/>
                        <a:pt x="0" y="437"/>
                        <a:pt x="1" y="445"/>
                      </a:cubicBezTo>
                      <a:cubicBezTo>
                        <a:pt x="1" y="445"/>
                        <a:pt x="1" y="445"/>
                        <a:pt x="1" y="445"/>
                      </a:cubicBezTo>
                      <a:cubicBezTo>
                        <a:pt x="1" y="445"/>
                        <a:pt x="1" y="445"/>
                        <a:pt x="1" y="445"/>
                      </a:cubicBezTo>
                      <a:cubicBezTo>
                        <a:pt x="2" y="445"/>
                        <a:pt x="2" y="445"/>
                        <a:pt x="2" y="445"/>
                      </a:cubicBezTo>
                      <a:cubicBezTo>
                        <a:pt x="3" y="445"/>
                        <a:pt x="3" y="445"/>
                        <a:pt x="3" y="445"/>
                      </a:cubicBezTo>
                      <a:cubicBezTo>
                        <a:pt x="2" y="437"/>
                        <a:pt x="2" y="429"/>
                        <a:pt x="2" y="421"/>
                      </a:cubicBezTo>
                      <a:cubicBezTo>
                        <a:pt x="2" y="418"/>
                        <a:pt x="2" y="415"/>
                        <a:pt x="2" y="413"/>
                      </a:cubicBezTo>
                      <a:moveTo>
                        <a:pt x="17" y="311"/>
                      </a:moveTo>
                      <a:cubicBezTo>
                        <a:pt x="15" y="311"/>
                        <a:pt x="15" y="311"/>
                        <a:pt x="15" y="311"/>
                      </a:cubicBezTo>
                      <a:cubicBezTo>
                        <a:pt x="7" y="343"/>
                        <a:pt x="1" y="378"/>
                        <a:pt x="0" y="412"/>
                      </a:cubicBezTo>
                      <a:cubicBezTo>
                        <a:pt x="2" y="412"/>
                        <a:pt x="2" y="412"/>
                        <a:pt x="2" y="412"/>
                      </a:cubicBezTo>
                      <a:cubicBezTo>
                        <a:pt x="3" y="378"/>
                        <a:pt x="9" y="343"/>
                        <a:pt x="17" y="311"/>
                      </a:cubicBezTo>
                      <a:moveTo>
                        <a:pt x="89" y="99"/>
                      </a:moveTo>
                      <a:cubicBezTo>
                        <a:pt x="87" y="99"/>
                        <a:pt x="87" y="99"/>
                        <a:pt x="87" y="99"/>
                      </a:cubicBezTo>
                      <a:cubicBezTo>
                        <a:pt x="77" y="125"/>
                        <a:pt x="72" y="135"/>
                        <a:pt x="68" y="147"/>
                      </a:cubicBezTo>
                      <a:cubicBezTo>
                        <a:pt x="64" y="157"/>
                        <a:pt x="60" y="168"/>
                        <a:pt x="52" y="195"/>
                      </a:cubicBezTo>
                      <a:cubicBezTo>
                        <a:pt x="54" y="195"/>
                        <a:pt x="54" y="195"/>
                        <a:pt x="54" y="195"/>
                      </a:cubicBezTo>
                      <a:cubicBezTo>
                        <a:pt x="62" y="169"/>
                        <a:pt x="65" y="158"/>
                        <a:pt x="70" y="147"/>
                      </a:cubicBezTo>
                      <a:cubicBezTo>
                        <a:pt x="74" y="136"/>
                        <a:pt x="79" y="126"/>
                        <a:pt x="89" y="99"/>
                      </a:cubicBezTo>
                      <a:moveTo>
                        <a:pt x="175" y="0"/>
                      </a:moveTo>
                      <a:cubicBezTo>
                        <a:pt x="175" y="0"/>
                        <a:pt x="175" y="0"/>
                        <a:pt x="175" y="0"/>
                      </a:cubicBezTo>
                      <a:cubicBezTo>
                        <a:pt x="170" y="3"/>
                        <a:pt x="108" y="43"/>
                        <a:pt x="88" y="97"/>
                      </a:cubicBezTo>
                      <a:cubicBezTo>
                        <a:pt x="88" y="97"/>
                        <a:pt x="88" y="98"/>
                        <a:pt x="87" y="98"/>
                      </a:cubicBezTo>
                      <a:cubicBezTo>
                        <a:pt x="90" y="98"/>
                        <a:pt x="90" y="98"/>
                        <a:pt x="90" y="98"/>
                      </a:cubicBezTo>
                      <a:cubicBezTo>
                        <a:pt x="90" y="98"/>
                        <a:pt x="90" y="98"/>
                        <a:pt x="90" y="98"/>
                      </a:cubicBezTo>
                      <a:cubicBezTo>
                        <a:pt x="100" y="70"/>
                        <a:pt x="121" y="46"/>
                        <a:pt x="141" y="29"/>
                      </a:cubicBezTo>
                      <a:cubicBezTo>
                        <a:pt x="150" y="21"/>
                        <a:pt x="159" y="14"/>
                        <a:pt x="165" y="9"/>
                      </a:cubicBezTo>
                      <a:cubicBezTo>
                        <a:pt x="169" y="7"/>
                        <a:pt x="171" y="5"/>
                        <a:pt x="173" y="4"/>
                      </a:cubicBezTo>
                      <a:cubicBezTo>
                        <a:pt x="175" y="2"/>
                        <a:pt x="176" y="2"/>
                        <a:pt x="176" y="2"/>
                      </a:cubicBezTo>
                      <a:cubicBezTo>
                        <a:pt x="175" y="0"/>
                        <a:pt x="175" y="0"/>
                        <a:pt x="17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6" name="Freeform 34"/>
                <p:cNvSpPr>
                  <a:spLocks/>
                </p:cNvSpPr>
                <p:nvPr/>
              </p:nvSpPr>
              <p:spPr bwMode="auto">
                <a:xfrm>
                  <a:off x="-2210" y="1754"/>
                  <a:ext cx="6" cy="2"/>
                </a:xfrm>
                <a:custGeom>
                  <a:avLst/>
                  <a:gdLst/>
                  <a:ahLst/>
                  <a:cxnLst>
                    <a:cxn ang="0">
                      <a:pos x="3" y="0"/>
                    </a:cxn>
                    <a:cxn ang="0">
                      <a:pos x="0" y="0"/>
                    </a:cxn>
                    <a:cxn ang="0">
                      <a:pos x="0" y="1"/>
                    </a:cxn>
                    <a:cxn ang="0">
                      <a:pos x="2" y="1"/>
                    </a:cxn>
                    <a:cxn ang="0">
                      <a:pos x="3" y="0"/>
                    </a:cxn>
                  </a:cxnLst>
                  <a:rect l="0" t="0" r="r" b="b"/>
                  <a:pathLst>
                    <a:path w="3" h="1">
                      <a:moveTo>
                        <a:pt x="3" y="0"/>
                      </a:moveTo>
                      <a:cubicBezTo>
                        <a:pt x="0" y="0"/>
                        <a:pt x="0" y="0"/>
                        <a:pt x="0" y="0"/>
                      </a:cubicBezTo>
                      <a:cubicBezTo>
                        <a:pt x="0" y="1"/>
                        <a:pt x="0" y="1"/>
                        <a:pt x="0" y="1"/>
                      </a:cubicBezTo>
                      <a:cubicBezTo>
                        <a:pt x="2" y="1"/>
                        <a:pt x="2" y="1"/>
                        <a:pt x="2" y="1"/>
                      </a:cubicBezTo>
                      <a:cubicBezTo>
                        <a:pt x="2" y="1"/>
                        <a:pt x="2"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7" name="Freeform 35"/>
                <p:cNvSpPr>
                  <a:spLocks/>
                </p:cNvSpPr>
                <p:nvPr/>
              </p:nvSpPr>
              <p:spPr bwMode="auto">
                <a:xfrm>
                  <a:off x="-2417" y="2498"/>
                  <a:ext cx="3"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8" name="Freeform 36"/>
                <p:cNvSpPr>
                  <a:spLocks/>
                </p:cNvSpPr>
                <p:nvPr/>
              </p:nvSpPr>
              <p:spPr bwMode="auto">
                <a:xfrm>
                  <a:off x="-2382"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9" name="Freeform 37"/>
                <p:cNvSpPr>
                  <a:spLocks noEditPoints="1"/>
                </p:cNvSpPr>
                <p:nvPr/>
              </p:nvSpPr>
              <p:spPr bwMode="auto">
                <a:xfrm>
                  <a:off x="-2201" y="1987"/>
                  <a:ext cx="53" cy="270"/>
                </a:xfrm>
                <a:custGeom>
                  <a:avLst/>
                  <a:gdLst/>
                  <a:ahLst/>
                  <a:cxnLst>
                    <a:cxn ang="0">
                      <a:pos x="2" y="101"/>
                    </a:cxn>
                    <a:cxn ang="0">
                      <a:pos x="0" y="114"/>
                    </a:cxn>
                    <a:cxn ang="0">
                      <a:pos x="2" y="114"/>
                    </a:cxn>
                    <a:cxn ang="0">
                      <a:pos x="3" y="101"/>
                    </a:cxn>
                    <a:cxn ang="0">
                      <a:pos x="2" y="101"/>
                    </a:cxn>
                    <a:cxn ang="0">
                      <a:pos x="2" y="101"/>
                    </a:cxn>
                    <a:cxn ang="0">
                      <a:pos x="23" y="0"/>
                    </a:cxn>
                    <a:cxn ang="0">
                      <a:pos x="20" y="0"/>
                    </a:cxn>
                    <a:cxn ang="0">
                      <a:pos x="2" y="100"/>
                    </a:cxn>
                    <a:cxn ang="0">
                      <a:pos x="4" y="100"/>
                    </a:cxn>
                    <a:cxn ang="0">
                      <a:pos x="23" y="0"/>
                    </a:cxn>
                  </a:cxnLst>
                  <a:rect l="0" t="0" r="r" b="b"/>
                  <a:pathLst>
                    <a:path w="23" h="114">
                      <a:moveTo>
                        <a:pt x="2" y="101"/>
                      </a:moveTo>
                      <a:cubicBezTo>
                        <a:pt x="1" y="105"/>
                        <a:pt x="0" y="109"/>
                        <a:pt x="0" y="114"/>
                      </a:cubicBezTo>
                      <a:cubicBezTo>
                        <a:pt x="2" y="114"/>
                        <a:pt x="2" y="114"/>
                        <a:pt x="2" y="114"/>
                      </a:cubicBezTo>
                      <a:cubicBezTo>
                        <a:pt x="2" y="109"/>
                        <a:pt x="3" y="105"/>
                        <a:pt x="3" y="101"/>
                      </a:cubicBezTo>
                      <a:cubicBezTo>
                        <a:pt x="2" y="101"/>
                        <a:pt x="2" y="101"/>
                        <a:pt x="2" y="101"/>
                      </a:cubicBezTo>
                      <a:cubicBezTo>
                        <a:pt x="2" y="101"/>
                        <a:pt x="2" y="101"/>
                        <a:pt x="2" y="101"/>
                      </a:cubicBezTo>
                      <a:moveTo>
                        <a:pt x="23" y="0"/>
                      </a:moveTo>
                      <a:cubicBezTo>
                        <a:pt x="20" y="0"/>
                        <a:pt x="20" y="0"/>
                        <a:pt x="20" y="0"/>
                      </a:cubicBezTo>
                      <a:cubicBezTo>
                        <a:pt x="13" y="34"/>
                        <a:pt x="7" y="65"/>
                        <a:pt x="2" y="100"/>
                      </a:cubicBezTo>
                      <a:cubicBezTo>
                        <a:pt x="4" y="100"/>
                        <a:pt x="4" y="100"/>
                        <a:pt x="4" y="100"/>
                      </a:cubicBezTo>
                      <a:cubicBezTo>
                        <a:pt x="9" y="65"/>
                        <a:pt x="15" y="34"/>
                        <a:pt x="2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0" name="Freeform 38"/>
                <p:cNvSpPr>
                  <a:spLocks/>
                </p:cNvSpPr>
                <p:nvPr/>
              </p:nvSpPr>
              <p:spPr bwMode="auto">
                <a:xfrm>
                  <a:off x="-2197" y="2222"/>
                  <a:ext cx="3" cy="3"/>
                </a:xfrm>
                <a:custGeom>
                  <a:avLst/>
                  <a:gdLst/>
                  <a:ahLst/>
                  <a:cxnLst>
                    <a:cxn ang="0">
                      <a:pos x="2" y="0"/>
                    </a:cxn>
                    <a:cxn ang="0">
                      <a:pos x="0" y="0"/>
                    </a:cxn>
                    <a:cxn ang="0">
                      <a:pos x="0" y="1"/>
                    </a:cxn>
                    <a:cxn ang="0">
                      <a:pos x="0" y="1"/>
                    </a:cxn>
                    <a:cxn ang="0">
                      <a:pos x="1" y="1"/>
                    </a:cxn>
                    <a:cxn ang="0">
                      <a:pos x="2" y="0"/>
                    </a:cxn>
                  </a:cxnLst>
                  <a:rect l="0" t="0" r="r" b="b"/>
                  <a:pathLst>
                    <a:path w="2" h="1">
                      <a:moveTo>
                        <a:pt x="2" y="0"/>
                      </a:moveTo>
                      <a:cubicBezTo>
                        <a:pt x="0" y="0"/>
                        <a:pt x="0" y="0"/>
                        <a:pt x="0" y="0"/>
                      </a:cubicBezTo>
                      <a:cubicBezTo>
                        <a:pt x="0" y="0"/>
                        <a:pt x="0" y="0"/>
                        <a:pt x="0" y="1"/>
                      </a:cubicBezTo>
                      <a:cubicBezTo>
                        <a:pt x="0" y="1"/>
                        <a:pt x="0" y="1"/>
                        <a:pt x="0" y="1"/>
                      </a:cubicBezTo>
                      <a:cubicBezTo>
                        <a:pt x="1" y="1"/>
                        <a:pt x="1" y="1"/>
                        <a:pt x="1"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1" name="Freeform 39"/>
                <p:cNvSpPr>
                  <a:spLocks noEditPoints="1"/>
                </p:cNvSpPr>
                <p:nvPr/>
              </p:nvSpPr>
              <p:spPr bwMode="auto">
                <a:xfrm>
                  <a:off x="-2222" y="2260"/>
                  <a:ext cx="85" cy="1016"/>
                </a:xfrm>
                <a:custGeom>
                  <a:avLst/>
                  <a:gdLst/>
                  <a:ahLst/>
                  <a:cxnLst>
                    <a:cxn ang="0">
                      <a:pos x="24" y="343"/>
                    </a:cxn>
                    <a:cxn ang="0">
                      <a:pos x="22" y="343"/>
                    </a:cxn>
                    <a:cxn ang="0">
                      <a:pos x="30" y="400"/>
                    </a:cxn>
                    <a:cxn ang="0">
                      <a:pos x="34" y="429"/>
                    </a:cxn>
                    <a:cxn ang="0">
                      <a:pos x="36" y="429"/>
                    </a:cxn>
                    <a:cxn ang="0">
                      <a:pos x="32" y="400"/>
                    </a:cxn>
                    <a:cxn ang="0">
                      <a:pos x="26" y="360"/>
                    </a:cxn>
                    <a:cxn ang="0">
                      <a:pos x="24" y="343"/>
                    </a:cxn>
                    <a:cxn ang="0">
                      <a:pos x="9" y="255"/>
                    </a:cxn>
                    <a:cxn ang="0">
                      <a:pos x="7" y="255"/>
                    </a:cxn>
                    <a:cxn ang="0">
                      <a:pos x="22" y="342"/>
                    </a:cxn>
                    <a:cxn ang="0">
                      <a:pos x="24" y="342"/>
                    </a:cxn>
                    <a:cxn ang="0">
                      <a:pos x="9" y="255"/>
                    </a:cxn>
                    <a:cxn ang="0">
                      <a:pos x="7" y="233"/>
                    </a:cxn>
                    <a:cxn ang="0">
                      <a:pos x="5" y="233"/>
                    </a:cxn>
                    <a:cxn ang="0">
                      <a:pos x="7" y="254"/>
                    </a:cxn>
                    <a:cxn ang="0">
                      <a:pos x="9" y="254"/>
                    </a:cxn>
                    <a:cxn ang="0">
                      <a:pos x="7" y="233"/>
                    </a:cxn>
                    <a:cxn ang="0">
                      <a:pos x="3" y="102"/>
                    </a:cxn>
                    <a:cxn ang="0">
                      <a:pos x="1" y="102"/>
                    </a:cxn>
                    <a:cxn ang="0">
                      <a:pos x="1" y="112"/>
                    </a:cxn>
                    <a:cxn ang="0">
                      <a:pos x="0" y="125"/>
                    </a:cxn>
                    <a:cxn ang="0">
                      <a:pos x="5" y="232"/>
                    </a:cxn>
                    <a:cxn ang="0">
                      <a:pos x="7" y="232"/>
                    </a:cxn>
                    <a:cxn ang="0">
                      <a:pos x="2" y="125"/>
                    </a:cxn>
                    <a:cxn ang="0">
                      <a:pos x="3" y="112"/>
                    </a:cxn>
                    <a:cxn ang="0">
                      <a:pos x="3" y="102"/>
                    </a:cxn>
                    <a:cxn ang="0">
                      <a:pos x="11" y="0"/>
                    </a:cxn>
                    <a:cxn ang="0">
                      <a:pos x="9" y="0"/>
                    </a:cxn>
                    <a:cxn ang="0">
                      <a:pos x="1" y="101"/>
                    </a:cxn>
                    <a:cxn ang="0">
                      <a:pos x="3" y="101"/>
                    </a:cxn>
                    <a:cxn ang="0">
                      <a:pos x="11" y="0"/>
                    </a:cxn>
                  </a:cxnLst>
                  <a:rect l="0" t="0" r="r" b="b"/>
                  <a:pathLst>
                    <a:path w="36" h="429">
                      <a:moveTo>
                        <a:pt x="24" y="343"/>
                      </a:moveTo>
                      <a:cubicBezTo>
                        <a:pt x="22" y="343"/>
                        <a:pt x="22" y="343"/>
                        <a:pt x="22" y="343"/>
                      </a:cubicBezTo>
                      <a:cubicBezTo>
                        <a:pt x="23" y="347"/>
                        <a:pt x="26" y="372"/>
                        <a:pt x="30" y="400"/>
                      </a:cubicBezTo>
                      <a:cubicBezTo>
                        <a:pt x="31" y="410"/>
                        <a:pt x="32" y="420"/>
                        <a:pt x="34" y="429"/>
                      </a:cubicBezTo>
                      <a:cubicBezTo>
                        <a:pt x="36" y="429"/>
                        <a:pt x="36" y="429"/>
                        <a:pt x="36" y="429"/>
                      </a:cubicBezTo>
                      <a:cubicBezTo>
                        <a:pt x="34" y="420"/>
                        <a:pt x="33" y="410"/>
                        <a:pt x="32" y="400"/>
                      </a:cubicBezTo>
                      <a:cubicBezTo>
                        <a:pt x="30" y="385"/>
                        <a:pt x="28" y="370"/>
                        <a:pt x="26" y="360"/>
                      </a:cubicBezTo>
                      <a:cubicBezTo>
                        <a:pt x="25" y="351"/>
                        <a:pt x="24" y="345"/>
                        <a:pt x="24" y="343"/>
                      </a:cubicBezTo>
                      <a:moveTo>
                        <a:pt x="9" y="255"/>
                      </a:moveTo>
                      <a:cubicBezTo>
                        <a:pt x="7" y="255"/>
                        <a:pt x="7" y="255"/>
                        <a:pt x="7" y="255"/>
                      </a:cubicBezTo>
                      <a:cubicBezTo>
                        <a:pt x="10" y="285"/>
                        <a:pt x="15" y="315"/>
                        <a:pt x="22" y="342"/>
                      </a:cubicBezTo>
                      <a:cubicBezTo>
                        <a:pt x="24" y="342"/>
                        <a:pt x="24" y="342"/>
                        <a:pt x="24" y="342"/>
                      </a:cubicBezTo>
                      <a:cubicBezTo>
                        <a:pt x="17" y="315"/>
                        <a:pt x="12" y="285"/>
                        <a:pt x="9" y="255"/>
                      </a:cubicBezTo>
                      <a:moveTo>
                        <a:pt x="7" y="233"/>
                      </a:moveTo>
                      <a:cubicBezTo>
                        <a:pt x="5" y="233"/>
                        <a:pt x="5" y="233"/>
                        <a:pt x="5" y="233"/>
                      </a:cubicBezTo>
                      <a:cubicBezTo>
                        <a:pt x="6" y="240"/>
                        <a:pt x="6" y="247"/>
                        <a:pt x="7" y="254"/>
                      </a:cubicBezTo>
                      <a:cubicBezTo>
                        <a:pt x="9" y="254"/>
                        <a:pt x="9" y="254"/>
                        <a:pt x="9" y="254"/>
                      </a:cubicBezTo>
                      <a:cubicBezTo>
                        <a:pt x="8" y="247"/>
                        <a:pt x="8" y="240"/>
                        <a:pt x="7" y="233"/>
                      </a:cubicBezTo>
                      <a:moveTo>
                        <a:pt x="3" y="102"/>
                      </a:moveTo>
                      <a:cubicBezTo>
                        <a:pt x="1" y="102"/>
                        <a:pt x="1" y="102"/>
                        <a:pt x="1" y="102"/>
                      </a:cubicBezTo>
                      <a:cubicBezTo>
                        <a:pt x="1" y="105"/>
                        <a:pt x="1" y="109"/>
                        <a:pt x="1" y="112"/>
                      </a:cubicBezTo>
                      <a:cubicBezTo>
                        <a:pt x="1" y="112"/>
                        <a:pt x="0" y="117"/>
                        <a:pt x="0" y="125"/>
                      </a:cubicBezTo>
                      <a:cubicBezTo>
                        <a:pt x="0" y="145"/>
                        <a:pt x="1" y="186"/>
                        <a:pt x="5" y="232"/>
                      </a:cubicBezTo>
                      <a:cubicBezTo>
                        <a:pt x="7" y="232"/>
                        <a:pt x="7" y="232"/>
                        <a:pt x="7" y="232"/>
                      </a:cubicBezTo>
                      <a:cubicBezTo>
                        <a:pt x="3" y="186"/>
                        <a:pt x="2" y="145"/>
                        <a:pt x="2" y="125"/>
                      </a:cubicBezTo>
                      <a:cubicBezTo>
                        <a:pt x="2" y="117"/>
                        <a:pt x="3" y="112"/>
                        <a:pt x="3" y="112"/>
                      </a:cubicBezTo>
                      <a:cubicBezTo>
                        <a:pt x="3" y="109"/>
                        <a:pt x="3" y="105"/>
                        <a:pt x="3" y="102"/>
                      </a:cubicBezTo>
                      <a:moveTo>
                        <a:pt x="11" y="0"/>
                      </a:moveTo>
                      <a:cubicBezTo>
                        <a:pt x="9" y="0"/>
                        <a:pt x="9" y="0"/>
                        <a:pt x="9" y="0"/>
                      </a:cubicBezTo>
                      <a:cubicBezTo>
                        <a:pt x="5" y="29"/>
                        <a:pt x="2" y="62"/>
                        <a:pt x="1" y="101"/>
                      </a:cubicBezTo>
                      <a:cubicBezTo>
                        <a:pt x="3" y="101"/>
                        <a:pt x="3" y="101"/>
                        <a:pt x="3" y="101"/>
                      </a:cubicBezTo>
                      <a:cubicBezTo>
                        <a:pt x="4" y="62"/>
                        <a:pt x="7" y="29"/>
                        <a:pt x="1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2" name="Freeform 40"/>
                <p:cNvSpPr>
                  <a:spLocks/>
                </p:cNvSpPr>
                <p:nvPr/>
              </p:nvSpPr>
              <p:spPr bwMode="auto">
                <a:xfrm>
                  <a:off x="-2171" y="3070"/>
                  <a:ext cx="5" cy="2"/>
                </a:xfrm>
                <a:custGeom>
                  <a:avLst/>
                  <a:gdLst/>
                  <a:ahLst/>
                  <a:cxnLst>
                    <a:cxn ang="0">
                      <a:pos x="2" y="0"/>
                    </a:cxn>
                    <a:cxn ang="0">
                      <a:pos x="0" y="0"/>
                    </a:cxn>
                    <a:cxn ang="0">
                      <a:pos x="0" y="1"/>
                    </a:cxn>
                    <a:cxn ang="0">
                      <a:pos x="0" y="1"/>
                    </a:cxn>
                    <a:cxn ang="0">
                      <a:pos x="0" y="1"/>
                    </a:cxn>
                    <a:cxn ang="0">
                      <a:pos x="2" y="1"/>
                    </a:cxn>
                    <a:cxn ang="0">
                      <a:pos x="2" y="0"/>
                    </a:cxn>
                    <a:cxn ang="0">
                      <a:pos x="2" y="0"/>
                    </a:cxn>
                    <a:cxn ang="0">
                      <a:pos x="2" y="0"/>
                    </a:cxn>
                    <a:cxn ang="0">
                      <a:pos x="2" y="0"/>
                    </a:cxn>
                  </a:cxnLst>
                  <a:rect l="0" t="0" r="r" b="b"/>
                  <a:pathLst>
                    <a:path w="2" h="1">
                      <a:moveTo>
                        <a:pt x="2" y="0"/>
                      </a:moveTo>
                      <a:cubicBezTo>
                        <a:pt x="0" y="0"/>
                        <a:pt x="0" y="0"/>
                        <a:pt x="0" y="0"/>
                      </a:cubicBezTo>
                      <a:cubicBezTo>
                        <a:pt x="0" y="0"/>
                        <a:pt x="0" y="0"/>
                        <a:pt x="0" y="1"/>
                      </a:cubicBezTo>
                      <a:cubicBezTo>
                        <a:pt x="0" y="1"/>
                        <a:pt x="0" y="1"/>
                        <a:pt x="0" y="1"/>
                      </a:cubicBezTo>
                      <a:cubicBezTo>
                        <a:pt x="0" y="1"/>
                        <a:pt x="0" y="1"/>
                        <a:pt x="0" y="1"/>
                      </a:cubicBezTo>
                      <a:cubicBezTo>
                        <a:pt x="2" y="1"/>
                        <a:pt x="2" y="1"/>
                        <a:pt x="2" y="1"/>
                      </a:cubicBezTo>
                      <a:cubicBezTo>
                        <a:pt x="2" y="0"/>
                        <a:pt x="2" y="0"/>
                        <a:pt x="2" y="0"/>
                      </a:cubicBezTo>
                      <a:cubicBezTo>
                        <a:pt x="2" y="0"/>
                        <a:pt x="2" y="0"/>
                        <a:pt x="2" y="0"/>
                      </a:cubicBezTo>
                      <a:cubicBezTo>
                        <a:pt x="2" y="0"/>
                        <a:pt x="2" y="0"/>
                        <a:pt x="2" y="0"/>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3" name="Freeform 41"/>
                <p:cNvSpPr>
                  <a:spLocks/>
                </p:cNvSpPr>
                <p:nvPr/>
              </p:nvSpPr>
              <p:spPr bwMode="auto">
                <a:xfrm>
                  <a:off x="-2207" y="2861"/>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4" name="Freeform 42"/>
                <p:cNvSpPr>
                  <a:spLocks noEditPoints="1"/>
                </p:cNvSpPr>
                <p:nvPr/>
              </p:nvSpPr>
              <p:spPr bwMode="auto">
                <a:xfrm>
                  <a:off x="-2151" y="1522"/>
                  <a:ext cx="182" cy="1833"/>
                </a:xfrm>
                <a:custGeom>
                  <a:avLst/>
                  <a:gdLst/>
                  <a:ahLst/>
                  <a:cxnLst>
                    <a:cxn ang="0">
                      <a:pos x="6" y="741"/>
                    </a:cxn>
                    <a:cxn ang="0">
                      <a:pos x="4" y="741"/>
                    </a:cxn>
                    <a:cxn ang="0">
                      <a:pos x="10" y="773"/>
                    </a:cxn>
                    <a:cxn ang="0">
                      <a:pos x="12" y="773"/>
                    </a:cxn>
                    <a:cxn ang="0">
                      <a:pos x="6" y="741"/>
                    </a:cxn>
                    <a:cxn ang="0">
                      <a:pos x="23" y="99"/>
                    </a:cxn>
                    <a:cxn ang="0">
                      <a:pos x="21" y="99"/>
                    </a:cxn>
                    <a:cxn ang="0">
                      <a:pos x="9" y="147"/>
                    </a:cxn>
                    <a:cxn ang="0">
                      <a:pos x="0" y="195"/>
                    </a:cxn>
                    <a:cxn ang="0">
                      <a:pos x="2" y="195"/>
                    </a:cxn>
                    <a:cxn ang="0">
                      <a:pos x="11" y="147"/>
                    </a:cxn>
                    <a:cxn ang="0">
                      <a:pos x="23" y="99"/>
                    </a:cxn>
                    <a:cxn ang="0">
                      <a:pos x="75" y="0"/>
                    </a:cxn>
                    <a:cxn ang="0">
                      <a:pos x="75" y="0"/>
                    </a:cxn>
                    <a:cxn ang="0">
                      <a:pos x="22" y="98"/>
                    </a:cxn>
                    <a:cxn ang="0">
                      <a:pos x="24" y="98"/>
                    </a:cxn>
                    <a:cxn ang="0">
                      <a:pos x="51" y="38"/>
                    </a:cxn>
                    <a:cxn ang="0">
                      <a:pos x="69" y="11"/>
                    </a:cxn>
                    <a:cxn ang="0">
                      <a:pos x="75" y="4"/>
                    </a:cxn>
                    <a:cxn ang="0">
                      <a:pos x="76" y="2"/>
                    </a:cxn>
                    <a:cxn ang="0">
                      <a:pos x="77" y="2"/>
                    </a:cxn>
                    <a:cxn ang="0">
                      <a:pos x="75" y="0"/>
                    </a:cxn>
                  </a:cxnLst>
                  <a:rect l="0" t="0" r="r" b="b"/>
                  <a:pathLst>
                    <a:path w="77" h="773">
                      <a:moveTo>
                        <a:pt x="6" y="741"/>
                      </a:moveTo>
                      <a:cubicBezTo>
                        <a:pt x="4" y="741"/>
                        <a:pt x="4" y="741"/>
                        <a:pt x="4" y="741"/>
                      </a:cubicBezTo>
                      <a:cubicBezTo>
                        <a:pt x="6" y="753"/>
                        <a:pt x="8" y="765"/>
                        <a:pt x="10" y="773"/>
                      </a:cubicBezTo>
                      <a:cubicBezTo>
                        <a:pt x="12" y="773"/>
                        <a:pt x="12" y="773"/>
                        <a:pt x="12" y="773"/>
                      </a:cubicBezTo>
                      <a:cubicBezTo>
                        <a:pt x="10" y="765"/>
                        <a:pt x="8" y="753"/>
                        <a:pt x="6" y="741"/>
                      </a:cubicBezTo>
                      <a:moveTo>
                        <a:pt x="23" y="99"/>
                      </a:moveTo>
                      <a:cubicBezTo>
                        <a:pt x="21" y="99"/>
                        <a:pt x="21" y="99"/>
                        <a:pt x="21" y="99"/>
                      </a:cubicBezTo>
                      <a:cubicBezTo>
                        <a:pt x="17" y="113"/>
                        <a:pt x="12" y="130"/>
                        <a:pt x="9" y="147"/>
                      </a:cubicBezTo>
                      <a:cubicBezTo>
                        <a:pt x="6" y="164"/>
                        <a:pt x="3" y="180"/>
                        <a:pt x="0" y="195"/>
                      </a:cubicBezTo>
                      <a:cubicBezTo>
                        <a:pt x="2" y="195"/>
                        <a:pt x="2" y="195"/>
                        <a:pt x="2" y="195"/>
                      </a:cubicBezTo>
                      <a:cubicBezTo>
                        <a:pt x="5" y="180"/>
                        <a:pt x="8" y="164"/>
                        <a:pt x="11" y="147"/>
                      </a:cubicBezTo>
                      <a:cubicBezTo>
                        <a:pt x="14" y="130"/>
                        <a:pt x="19" y="114"/>
                        <a:pt x="23" y="99"/>
                      </a:cubicBezTo>
                      <a:moveTo>
                        <a:pt x="75" y="0"/>
                      </a:moveTo>
                      <a:cubicBezTo>
                        <a:pt x="75" y="0"/>
                        <a:pt x="75" y="0"/>
                        <a:pt x="75" y="0"/>
                      </a:cubicBezTo>
                      <a:cubicBezTo>
                        <a:pt x="74" y="1"/>
                        <a:pt x="43" y="35"/>
                        <a:pt x="22" y="98"/>
                      </a:cubicBezTo>
                      <a:cubicBezTo>
                        <a:pt x="24" y="98"/>
                        <a:pt x="24" y="98"/>
                        <a:pt x="24" y="98"/>
                      </a:cubicBezTo>
                      <a:cubicBezTo>
                        <a:pt x="32" y="74"/>
                        <a:pt x="42" y="54"/>
                        <a:pt x="51" y="38"/>
                      </a:cubicBezTo>
                      <a:cubicBezTo>
                        <a:pt x="58" y="26"/>
                        <a:pt x="64" y="17"/>
                        <a:pt x="69" y="11"/>
                      </a:cubicBezTo>
                      <a:cubicBezTo>
                        <a:pt x="71" y="8"/>
                        <a:pt x="73" y="5"/>
                        <a:pt x="75" y="4"/>
                      </a:cubicBezTo>
                      <a:cubicBezTo>
                        <a:pt x="75" y="3"/>
                        <a:pt x="76" y="3"/>
                        <a:pt x="76" y="2"/>
                      </a:cubicBezTo>
                      <a:cubicBezTo>
                        <a:pt x="77" y="2"/>
                        <a:pt x="77" y="2"/>
                        <a:pt x="77" y="2"/>
                      </a:cubicBezTo>
                      <a:cubicBezTo>
                        <a:pt x="75" y="0"/>
                        <a:pt x="75" y="0"/>
                        <a:pt x="7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5" name="Freeform 43"/>
                <p:cNvSpPr>
                  <a:spLocks/>
                </p:cNvSpPr>
                <p:nvPr/>
              </p:nvSpPr>
              <p:spPr bwMode="auto">
                <a:xfrm>
                  <a:off x="-2103" y="1754"/>
                  <a:ext cx="8" cy="2"/>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1"/>
                        <a:pt x="0" y="1"/>
                        <a:pt x="0" y="1"/>
                      </a:cubicBezTo>
                      <a:cubicBezTo>
                        <a:pt x="2" y="1"/>
                        <a:pt x="2" y="1"/>
                        <a:pt x="2" y="1"/>
                      </a:cubicBezTo>
                      <a:cubicBezTo>
                        <a:pt x="3" y="1"/>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6" name="Freeform 44"/>
                <p:cNvSpPr>
                  <a:spLocks/>
                </p:cNvSpPr>
                <p:nvPr/>
              </p:nvSpPr>
              <p:spPr bwMode="auto">
                <a:xfrm>
                  <a:off x="-2210" y="2810"/>
                  <a:ext cx="3"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7" name="Freeform 45"/>
                <p:cNvSpPr>
                  <a:spLocks/>
                </p:cNvSpPr>
                <p:nvPr/>
              </p:nvSpPr>
              <p:spPr bwMode="auto">
                <a:xfrm>
                  <a:off x="-2144" y="3276"/>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8" name="Freeform 46"/>
                <p:cNvSpPr>
                  <a:spLocks/>
                </p:cNvSpPr>
                <p:nvPr/>
              </p:nvSpPr>
              <p:spPr bwMode="auto">
                <a:xfrm>
                  <a:off x="-2128" y="3357"/>
                  <a:ext cx="12" cy="26"/>
                </a:xfrm>
                <a:custGeom>
                  <a:avLst/>
                  <a:gdLst/>
                  <a:ahLst/>
                  <a:cxnLst>
                    <a:cxn ang="0">
                      <a:pos x="2" y="0"/>
                    </a:cxn>
                    <a:cxn ang="0">
                      <a:pos x="0" y="0"/>
                    </a:cxn>
                    <a:cxn ang="0">
                      <a:pos x="3" y="11"/>
                    </a:cxn>
                    <a:cxn ang="0">
                      <a:pos x="5" y="11"/>
                    </a:cxn>
                    <a:cxn ang="0">
                      <a:pos x="2" y="0"/>
                    </a:cxn>
                  </a:cxnLst>
                  <a:rect l="0" t="0" r="r" b="b"/>
                  <a:pathLst>
                    <a:path w="5" h="11">
                      <a:moveTo>
                        <a:pt x="2" y="0"/>
                      </a:moveTo>
                      <a:cubicBezTo>
                        <a:pt x="0" y="0"/>
                        <a:pt x="0" y="0"/>
                        <a:pt x="0" y="0"/>
                      </a:cubicBezTo>
                      <a:cubicBezTo>
                        <a:pt x="1" y="5"/>
                        <a:pt x="2" y="9"/>
                        <a:pt x="3" y="11"/>
                      </a:cubicBezTo>
                      <a:cubicBezTo>
                        <a:pt x="5" y="11"/>
                        <a:pt x="5" y="11"/>
                        <a:pt x="5" y="11"/>
                      </a:cubicBezTo>
                      <a:cubicBezTo>
                        <a:pt x="4" y="8"/>
                        <a:pt x="3" y="5"/>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9" name="Freeform 47"/>
                <p:cNvSpPr>
                  <a:spLocks/>
                </p:cNvSpPr>
                <p:nvPr/>
              </p:nvSpPr>
              <p:spPr bwMode="auto">
                <a:xfrm>
                  <a:off x="-2128" y="3355"/>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0" name="Freeform 48"/>
                <p:cNvSpPr>
                  <a:spLocks/>
                </p:cNvSpPr>
                <p:nvPr/>
              </p:nvSpPr>
              <p:spPr bwMode="auto">
                <a:xfrm>
                  <a:off x="-2221"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1" name="Freeform 49"/>
                <p:cNvSpPr>
                  <a:spLocks/>
                </p:cNvSpPr>
                <p:nvPr/>
              </p:nvSpPr>
              <p:spPr bwMode="auto">
                <a:xfrm>
                  <a:off x="-2201"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2" name="Freeform 50"/>
                <p:cNvSpPr>
                  <a:spLocks/>
                </p:cNvSpPr>
                <p:nvPr/>
              </p:nvSpPr>
              <p:spPr bwMode="auto">
                <a:xfrm>
                  <a:off x="-2019" y="1987"/>
                  <a:ext cx="26" cy="270"/>
                </a:xfrm>
                <a:custGeom>
                  <a:avLst/>
                  <a:gdLst/>
                  <a:ahLst/>
                  <a:cxnLst>
                    <a:cxn ang="0">
                      <a:pos x="11" y="0"/>
                    </a:cxn>
                    <a:cxn ang="0">
                      <a:pos x="9" y="0"/>
                    </a:cxn>
                    <a:cxn ang="0">
                      <a:pos x="8" y="9"/>
                    </a:cxn>
                    <a:cxn ang="0">
                      <a:pos x="8" y="9"/>
                    </a:cxn>
                    <a:cxn ang="0">
                      <a:pos x="1" y="100"/>
                    </a:cxn>
                    <a:cxn ang="0">
                      <a:pos x="3" y="100"/>
                    </a:cxn>
                    <a:cxn ang="0">
                      <a:pos x="3" y="101"/>
                    </a:cxn>
                    <a:cxn ang="0">
                      <a:pos x="1" y="101"/>
                    </a:cxn>
                    <a:cxn ang="0">
                      <a:pos x="0" y="114"/>
                    </a:cxn>
                    <a:cxn ang="0">
                      <a:pos x="2" y="114"/>
                    </a:cxn>
                    <a:cxn ang="0">
                      <a:pos x="10" y="9"/>
                    </a:cxn>
                    <a:cxn ang="0">
                      <a:pos x="11" y="0"/>
                    </a:cxn>
                  </a:cxnLst>
                  <a:rect l="0" t="0" r="r" b="b"/>
                  <a:pathLst>
                    <a:path w="11" h="114">
                      <a:moveTo>
                        <a:pt x="11" y="0"/>
                      </a:moveTo>
                      <a:cubicBezTo>
                        <a:pt x="9" y="0"/>
                        <a:pt x="9" y="0"/>
                        <a:pt x="9" y="0"/>
                      </a:cubicBezTo>
                      <a:cubicBezTo>
                        <a:pt x="8" y="9"/>
                        <a:pt x="8" y="9"/>
                        <a:pt x="8" y="9"/>
                      </a:cubicBezTo>
                      <a:cubicBezTo>
                        <a:pt x="8" y="9"/>
                        <a:pt x="8" y="9"/>
                        <a:pt x="8" y="9"/>
                      </a:cubicBezTo>
                      <a:cubicBezTo>
                        <a:pt x="5" y="37"/>
                        <a:pt x="3" y="68"/>
                        <a:pt x="1" y="100"/>
                      </a:cubicBezTo>
                      <a:cubicBezTo>
                        <a:pt x="3" y="100"/>
                        <a:pt x="3" y="100"/>
                        <a:pt x="3" y="100"/>
                      </a:cubicBezTo>
                      <a:cubicBezTo>
                        <a:pt x="3" y="101"/>
                        <a:pt x="3" y="101"/>
                        <a:pt x="3" y="101"/>
                      </a:cubicBezTo>
                      <a:cubicBezTo>
                        <a:pt x="1" y="101"/>
                        <a:pt x="1" y="101"/>
                        <a:pt x="1" y="101"/>
                      </a:cubicBezTo>
                      <a:cubicBezTo>
                        <a:pt x="1" y="105"/>
                        <a:pt x="1" y="109"/>
                        <a:pt x="0" y="114"/>
                      </a:cubicBezTo>
                      <a:cubicBezTo>
                        <a:pt x="2" y="114"/>
                        <a:pt x="2" y="114"/>
                        <a:pt x="2" y="114"/>
                      </a:cubicBezTo>
                      <a:cubicBezTo>
                        <a:pt x="4" y="77"/>
                        <a:pt x="7" y="42"/>
                        <a:pt x="10" y="9"/>
                      </a:cubicBezTo>
                      <a:cubicBezTo>
                        <a:pt x="11" y="0"/>
                        <a:pt x="11" y="0"/>
                        <a:pt x="1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3" name="Freeform 51"/>
                <p:cNvSpPr>
                  <a:spLocks/>
                </p:cNvSpPr>
                <p:nvPr/>
              </p:nvSpPr>
              <p:spPr bwMode="auto">
                <a:xfrm>
                  <a:off x="-2016" y="2222"/>
                  <a:ext cx="3"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4" name="Freeform 52"/>
                <p:cNvSpPr>
                  <a:spLocks noEditPoints="1"/>
                </p:cNvSpPr>
                <p:nvPr/>
              </p:nvSpPr>
              <p:spPr bwMode="auto">
                <a:xfrm>
                  <a:off x="-2028" y="2260"/>
                  <a:ext cx="14" cy="1016"/>
                </a:xfrm>
                <a:custGeom>
                  <a:avLst/>
                  <a:gdLst/>
                  <a:ahLst/>
                  <a:cxnLst>
                    <a:cxn ang="0">
                      <a:pos x="5" y="343"/>
                    </a:cxn>
                    <a:cxn ang="0">
                      <a:pos x="3" y="343"/>
                    </a:cxn>
                    <a:cxn ang="0">
                      <a:pos x="2" y="429"/>
                    </a:cxn>
                    <a:cxn ang="0">
                      <a:pos x="4" y="429"/>
                    </a:cxn>
                    <a:cxn ang="0">
                      <a:pos x="5" y="343"/>
                    </a:cxn>
                    <a:cxn ang="0">
                      <a:pos x="4" y="339"/>
                    </a:cxn>
                    <a:cxn ang="0">
                      <a:pos x="4" y="339"/>
                    </a:cxn>
                    <a:cxn ang="0">
                      <a:pos x="3" y="233"/>
                    </a:cxn>
                    <a:cxn ang="0">
                      <a:pos x="1" y="233"/>
                    </a:cxn>
                    <a:cxn ang="0">
                      <a:pos x="1" y="254"/>
                    </a:cxn>
                    <a:cxn ang="0">
                      <a:pos x="2" y="254"/>
                    </a:cxn>
                    <a:cxn ang="0">
                      <a:pos x="2" y="255"/>
                    </a:cxn>
                    <a:cxn ang="0">
                      <a:pos x="1" y="255"/>
                    </a:cxn>
                    <a:cxn ang="0">
                      <a:pos x="3" y="339"/>
                    </a:cxn>
                    <a:cxn ang="0">
                      <a:pos x="3" y="342"/>
                    </a:cxn>
                    <a:cxn ang="0">
                      <a:pos x="5" y="342"/>
                    </a:cxn>
                    <a:cxn ang="0">
                      <a:pos x="5" y="339"/>
                    </a:cxn>
                    <a:cxn ang="0">
                      <a:pos x="5" y="339"/>
                    </a:cxn>
                    <a:cxn ang="0">
                      <a:pos x="4" y="327"/>
                    </a:cxn>
                    <a:cxn ang="0">
                      <a:pos x="3" y="233"/>
                    </a:cxn>
                    <a:cxn ang="0">
                      <a:pos x="3" y="102"/>
                    </a:cxn>
                    <a:cxn ang="0">
                      <a:pos x="1" y="102"/>
                    </a:cxn>
                    <a:cxn ang="0">
                      <a:pos x="0" y="184"/>
                    </a:cxn>
                    <a:cxn ang="0">
                      <a:pos x="1" y="232"/>
                    </a:cxn>
                    <a:cxn ang="0">
                      <a:pos x="3" y="232"/>
                    </a:cxn>
                    <a:cxn ang="0">
                      <a:pos x="2" y="184"/>
                    </a:cxn>
                    <a:cxn ang="0">
                      <a:pos x="3" y="102"/>
                    </a:cxn>
                    <a:cxn ang="0">
                      <a:pos x="6" y="0"/>
                    </a:cxn>
                    <a:cxn ang="0">
                      <a:pos x="4" y="0"/>
                    </a:cxn>
                    <a:cxn ang="0">
                      <a:pos x="1" y="101"/>
                    </a:cxn>
                    <a:cxn ang="0">
                      <a:pos x="3" y="101"/>
                    </a:cxn>
                    <a:cxn ang="0">
                      <a:pos x="6" y="0"/>
                    </a:cxn>
                  </a:cxnLst>
                  <a:rect l="0" t="0" r="r" b="b"/>
                  <a:pathLst>
                    <a:path w="6" h="429">
                      <a:moveTo>
                        <a:pt x="5" y="343"/>
                      </a:moveTo>
                      <a:cubicBezTo>
                        <a:pt x="3" y="343"/>
                        <a:pt x="3" y="343"/>
                        <a:pt x="3" y="343"/>
                      </a:cubicBezTo>
                      <a:cubicBezTo>
                        <a:pt x="2" y="429"/>
                        <a:pt x="2" y="429"/>
                        <a:pt x="2" y="429"/>
                      </a:cubicBezTo>
                      <a:cubicBezTo>
                        <a:pt x="4" y="429"/>
                        <a:pt x="4" y="429"/>
                        <a:pt x="4" y="429"/>
                      </a:cubicBezTo>
                      <a:cubicBezTo>
                        <a:pt x="5" y="343"/>
                        <a:pt x="5" y="343"/>
                        <a:pt x="5" y="343"/>
                      </a:cubicBezTo>
                      <a:moveTo>
                        <a:pt x="4" y="339"/>
                      </a:moveTo>
                      <a:cubicBezTo>
                        <a:pt x="4" y="339"/>
                        <a:pt x="4" y="339"/>
                        <a:pt x="4" y="339"/>
                      </a:cubicBezTo>
                      <a:moveTo>
                        <a:pt x="3" y="233"/>
                      </a:moveTo>
                      <a:cubicBezTo>
                        <a:pt x="1" y="233"/>
                        <a:pt x="1" y="233"/>
                        <a:pt x="1" y="233"/>
                      </a:cubicBezTo>
                      <a:cubicBezTo>
                        <a:pt x="1" y="240"/>
                        <a:pt x="1" y="247"/>
                        <a:pt x="1" y="254"/>
                      </a:cubicBezTo>
                      <a:cubicBezTo>
                        <a:pt x="2" y="254"/>
                        <a:pt x="2" y="254"/>
                        <a:pt x="2" y="254"/>
                      </a:cubicBezTo>
                      <a:cubicBezTo>
                        <a:pt x="2" y="255"/>
                        <a:pt x="2" y="255"/>
                        <a:pt x="2" y="255"/>
                      </a:cubicBezTo>
                      <a:cubicBezTo>
                        <a:pt x="1" y="255"/>
                        <a:pt x="1" y="255"/>
                        <a:pt x="1" y="255"/>
                      </a:cubicBezTo>
                      <a:cubicBezTo>
                        <a:pt x="2" y="306"/>
                        <a:pt x="3" y="338"/>
                        <a:pt x="3" y="339"/>
                      </a:cubicBezTo>
                      <a:cubicBezTo>
                        <a:pt x="3" y="342"/>
                        <a:pt x="3" y="342"/>
                        <a:pt x="3" y="342"/>
                      </a:cubicBezTo>
                      <a:cubicBezTo>
                        <a:pt x="5" y="342"/>
                        <a:pt x="5" y="342"/>
                        <a:pt x="5" y="342"/>
                      </a:cubicBezTo>
                      <a:cubicBezTo>
                        <a:pt x="5" y="339"/>
                        <a:pt x="5" y="339"/>
                        <a:pt x="5" y="339"/>
                      </a:cubicBezTo>
                      <a:cubicBezTo>
                        <a:pt x="5" y="339"/>
                        <a:pt x="5" y="339"/>
                        <a:pt x="5" y="339"/>
                      </a:cubicBezTo>
                      <a:cubicBezTo>
                        <a:pt x="5" y="339"/>
                        <a:pt x="5" y="335"/>
                        <a:pt x="4" y="327"/>
                      </a:cubicBezTo>
                      <a:cubicBezTo>
                        <a:pt x="4" y="310"/>
                        <a:pt x="3" y="277"/>
                        <a:pt x="3" y="233"/>
                      </a:cubicBezTo>
                      <a:moveTo>
                        <a:pt x="3" y="102"/>
                      </a:moveTo>
                      <a:cubicBezTo>
                        <a:pt x="1" y="102"/>
                        <a:pt x="1" y="102"/>
                        <a:pt x="1" y="102"/>
                      </a:cubicBezTo>
                      <a:cubicBezTo>
                        <a:pt x="1" y="130"/>
                        <a:pt x="0" y="158"/>
                        <a:pt x="0" y="184"/>
                      </a:cubicBezTo>
                      <a:cubicBezTo>
                        <a:pt x="0" y="201"/>
                        <a:pt x="0" y="217"/>
                        <a:pt x="1" y="232"/>
                      </a:cubicBezTo>
                      <a:cubicBezTo>
                        <a:pt x="3" y="232"/>
                        <a:pt x="3" y="232"/>
                        <a:pt x="3" y="232"/>
                      </a:cubicBezTo>
                      <a:cubicBezTo>
                        <a:pt x="2" y="217"/>
                        <a:pt x="2" y="201"/>
                        <a:pt x="2" y="184"/>
                      </a:cubicBezTo>
                      <a:cubicBezTo>
                        <a:pt x="2" y="158"/>
                        <a:pt x="3" y="130"/>
                        <a:pt x="3" y="102"/>
                      </a:cubicBezTo>
                      <a:moveTo>
                        <a:pt x="6" y="0"/>
                      </a:moveTo>
                      <a:cubicBezTo>
                        <a:pt x="4" y="0"/>
                        <a:pt x="4" y="0"/>
                        <a:pt x="4" y="0"/>
                      </a:cubicBezTo>
                      <a:cubicBezTo>
                        <a:pt x="3" y="33"/>
                        <a:pt x="2" y="68"/>
                        <a:pt x="1" y="101"/>
                      </a:cubicBezTo>
                      <a:cubicBezTo>
                        <a:pt x="3" y="101"/>
                        <a:pt x="3" y="101"/>
                        <a:pt x="3" y="101"/>
                      </a:cubicBezTo>
                      <a:cubicBezTo>
                        <a:pt x="4" y="68"/>
                        <a:pt x="5" y="33"/>
                        <a:pt x="6"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5" name="Freeform 53"/>
                <p:cNvSpPr>
                  <a:spLocks/>
                </p:cNvSpPr>
                <p:nvPr/>
              </p:nvSpPr>
              <p:spPr bwMode="auto">
                <a:xfrm>
                  <a:off x="-2022" y="3070"/>
                  <a:ext cx="6" cy="2"/>
                </a:xfrm>
                <a:custGeom>
                  <a:avLst/>
                  <a:gdLst/>
                  <a:ahLst/>
                  <a:cxnLst>
                    <a:cxn ang="0">
                      <a:pos x="5" y="0"/>
                    </a:cxn>
                    <a:cxn ang="0">
                      <a:pos x="0" y="0"/>
                    </a:cxn>
                    <a:cxn ang="0">
                      <a:pos x="0" y="3"/>
                    </a:cxn>
                    <a:cxn ang="0">
                      <a:pos x="5" y="3"/>
                    </a:cxn>
                    <a:cxn ang="0">
                      <a:pos x="5" y="0"/>
                    </a:cxn>
                    <a:cxn ang="0">
                      <a:pos x="5" y="0"/>
                    </a:cxn>
                  </a:cxnLst>
                  <a:rect l="0" t="0" r="r" b="b"/>
                  <a:pathLst>
                    <a:path w="5" h="3">
                      <a:moveTo>
                        <a:pt x="5" y="0"/>
                      </a:moveTo>
                      <a:lnTo>
                        <a:pt x="0" y="0"/>
                      </a:lnTo>
                      <a:lnTo>
                        <a:pt x="0" y="3"/>
                      </a:lnTo>
                      <a:lnTo>
                        <a:pt x="5" y="3"/>
                      </a:lnTo>
                      <a:lnTo>
                        <a:pt x="5" y="0"/>
                      </a:lnTo>
                      <a:lnTo>
                        <a:pt x="5"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06" name="Freeform 54"/>
                <p:cNvSpPr>
                  <a:spLocks/>
                </p:cNvSpPr>
                <p:nvPr/>
              </p:nvSpPr>
              <p:spPr bwMode="auto">
                <a:xfrm>
                  <a:off x="-2027" y="2861"/>
                  <a:ext cx="3" cy="3"/>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7" name="Freeform 55"/>
                <p:cNvSpPr>
                  <a:spLocks noEditPoints="1"/>
                </p:cNvSpPr>
                <p:nvPr/>
              </p:nvSpPr>
              <p:spPr bwMode="auto">
                <a:xfrm>
                  <a:off x="-2024" y="1522"/>
                  <a:ext cx="92" cy="1833"/>
                </a:xfrm>
                <a:custGeom>
                  <a:avLst/>
                  <a:gdLst/>
                  <a:ahLst/>
                  <a:cxnLst>
                    <a:cxn ang="0">
                      <a:pos x="2" y="741"/>
                    </a:cxn>
                    <a:cxn ang="0">
                      <a:pos x="0" y="741"/>
                    </a:cxn>
                    <a:cxn ang="0">
                      <a:pos x="0" y="773"/>
                    </a:cxn>
                    <a:cxn ang="0">
                      <a:pos x="2" y="773"/>
                    </a:cxn>
                    <a:cxn ang="0">
                      <a:pos x="2" y="741"/>
                    </a:cxn>
                    <a:cxn ang="0">
                      <a:pos x="19" y="99"/>
                    </a:cxn>
                    <a:cxn ang="0">
                      <a:pos x="17" y="99"/>
                    </a:cxn>
                    <a:cxn ang="0">
                      <a:pos x="16" y="123"/>
                    </a:cxn>
                    <a:cxn ang="0">
                      <a:pos x="16" y="123"/>
                    </a:cxn>
                    <a:cxn ang="0">
                      <a:pos x="11" y="195"/>
                    </a:cxn>
                    <a:cxn ang="0">
                      <a:pos x="13" y="195"/>
                    </a:cxn>
                    <a:cxn ang="0">
                      <a:pos x="18" y="123"/>
                    </a:cxn>
                    <a:cxn ang="0">
                      <a:pos x="18" y="123"/>
                    </a:cxn>
                    <a:cxn ang="0">
                      <a:pos x="19" y="99"/>
                    </a:cxn>
                    <a:cxn ang="0">
                      <a:pos x="38" y="0"/>
                    </a:cxn>
                    <a:cxn ang="0">
                      <a:pos x="37" y="0"/>
                    </a:cxn>
                    <a:cxn ang="0">
                      <a:pos x="17" y="98"/>
                    </a:cxn>
                    <a:cxn ang="0">
                      <a:pos x="19" y="98"/>
                    </a:cxn>
                    <a:cxn ang="0">
                      <a:pos x="29" y="32"/>
                    </a:cxn>
                    <a:cxn ang="0">
                      <a:pos x="36" y="9"/>
                    </a:cxn>
                    <a:cxn ang="0">
                      <a:pos x="38" y="3"/>
                    </a:cxn>
                    <a:cxn ang="0">
                      <a:pos x="39" y="1"/>
                    </a:cxn>
                    <a:cxn ang="0">
                      <a:pos x="38" y="0"/>
                    </a:cxn>
                  </a:cxnLst>
                  <a:rect l="0" t="0" r="r" b="b"/>
                  <a:pathLst>
                    <a:path w="39" h="773">
                      <a:moveTo>
                        <a:pt x="2" y="741"/>
                      </a:moveTo>
                      <a:cubicBezTo>
                        <a:pt x="0" y="741"/>
                        <a:pt x="0" y="741"/>
                        <a:pt x="0" y="741"/>
                      </a:cubicBezTo>
                      <a:cubicBezTo>
                        <a:pt x="0" y="773"/>
                        <a:pt x="0" y="773"/>
                        <a:pt x="0" y="773"/>
                      </a:cubicBezTo>
                      <a:cubicBezTo>
                        <a:pt x="2" y="773"/>
                        <a:pt x="2" y="773"/>
                        <a:pt x="2" y="773"/>
                      </a:cubicBezTo>
                      <a:cubicBezTo>
                        <a:pt x="2" y="741"/>
                        <a:pt x="2" y="741"/>
                        <a:pt x="2" y="741"/>
                      </a:cubicBezTo>
                      <a:moveTo>
                        <a:pt x="19" y="99"/>
                      </a:moveTo>
                      <a:cubicBezTo>
                        <a:pt x="17" y="99"/>
                        <a:pt x="17" y="99"/>
                        <a:pt x="17" y="99"/>
                      </a:cubicBezTo>
                      <a:cubicBezTo>
                        <a:pt x="17" y="107"/>
                        <a:pt x="16" y="114"/>
                        <a:pt x="16" y="123"/>
                      </a:cubicBezTo>
                      <a:cubicBezTo>
                        <a:pt x="16" y="123"/>
                        <a:pt x="16" y="123"/>
                        <a:pt x="16" y="123"/>
                      </a:cubicBezTo>
                      <a:cubicBezTo>
                        <a:pt x="11" y="195"/>
                        <a:pt x="11" y="195"/>
                        <a:pt x="11" y="195"/>
                      </a:cubicBezTo>
                      <a:cubicBezTo>
                        <a:pt x="13" y="195"/>
                        <a:pt x="13" y="195"/>
                        <a:pt x="13" y="195"/>
                      </a:cubicBezTo>
                      <a:cubicBezTo>
                        <a:pt x="18" y="123"/>
                        <a:pt x="18" y="123"/>
                        <a:pt x="18" y="123"/>
                      </a:cubicBezTo>
                      <a:cubicBezTo>
                        <a:pt x="18" y="123"/>
                        <a:pt x="18" y="123"/>
                        <a:pt x="18" y="123"/>
                      </a:cubicBezTo>
                      <a:cubicBezTo>
                        <a:pt x="18" y="115"/>
                        <a:pt x="19" y="107"/>
                        <a:pt x="19" y="99"/>
                      </a:cubicBezTo>
                      <a:moveTo>
                        <a:pt x="38" y="0"/>
                      </a:moveTo>
                      <a:cubicBezTo>
                        <a:pt x="37" y="0"/>
                        <a:pt x="37" y="0"/>
                        <a:pt x="37" y="0"/>
                      </a:cubicBezTo>
                      <a:cubicBezTo>
                        <a:pt x="36" y="3"/>
                        <a:pt x="21" y="37"/>
                        <a:pt x="17" y="98"/>
                      </a:cubicBezTo>
                      <a:cubicBezTo>
                        <a:pt x="19" y="98"/>
                        <a:pt x="19" y="98"/>
                        <a:pt x="19" y="98"/>
                      </a:cubicBezTo>
                      <a:cubicBezTo>
                        <a:pt x="21" y="70"/>
                        <a:pt x="25" y="48"/>
                        <a:pt x="29" y="32"/>
                      </a:cubicBezTo>
                      <a:cubicBezTo>
                        <a:pt x="32" y="22"/>
                        <a:pt x="34" y="14"/>
                        <a:pt x="36" y="9"/>
                      </a:cubicBezTo>
                      <a:cubicBezTo>
                        <a:pt x="37" y="6"/>
                        <a:pt x="38" y="4"/>
                        <a:pt x="38" y="3"/>
                      </a:cubicBezTo>
                      <a:cubicBezTo>
                        <a:pt x="39" y="1"/>
                        <a:pt x="39" y="1"/>
                        <a:pt x="39" y="1"/>
                      </a:cubicBezTo>
                      <a:cubicBezTo>
                        <a:pt x="38" y="0"/>
                        <a:pt x="38" y="0"/>
                        <a:pt x="3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8" name="Freeform 56"/>
                <p:cNvSpPr>
                  <a:spLocks/>
                </p:cNvSpPr>
                <p:nvPr/>
              </p:nvSpPr>
              <p:spPr bwMode="auto">
                <a:xfrm>
                  <a:off x="-1984" y="1754"/>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9" name="Freeform 57"/>
                <p:cNvSpPr>
                  <a:spLocks/>
                </p:cNvSpPr>
                <p:nvPr/>
              </p:nvSpPr>
              <p:spPr bwMode="auto">
                <a:xfrm>
                  <a:off x="-2027"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0" name="Freeform 58"/>
                <p:cNvSpPr>
                  <a:spLocks/>
                </p:cNvSpPr>
                <p:nvPr/>
              </p:nvSpPr>
              <p:spPr bwMode="auto">
                <a:xfrm>
                  <a:off x="-2024" y="3276"/>
                  <a:ext cx="5"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11" name="Freeform 59"/>
                <p:cNvSpPr>
                  <a:spLocks/>
                </p:cNvSpPr>
                <p:nvPr/>
              </p:nvSpPr>
              <p:spPr bwMode="auto">
                <a:xfrm>
                  <a:off x="-2027" y="3357"/>
                  <a:ext cx="8" cy="36"/>
                </a:xfrm>
                <a:custGeom>
                  <a:avLst/>
                  <a:gdLst/>
                  <a:ahLst/>
                  <a:cxnLst>
                    <a:cxn ang="0">
                      <a:pos x="7" y="0"/>
                    </a:cxn>
                    <a:cxn ang="0">
                      <a:pos x="3" y="0"/>
                    </a:cxn>
                    <a:cxn ang="0">
                      <a:pos x="0" y="36"/>
                    </a:cxn>
                    <a:cxn ang="0">
                      <a:pos x="5" y="36"/>
                    </a:cxn>
                    <a:cxn ang="0">
                      <a:pos x="7" y="0"/>
                    </a:cxn>
                    <a:cxn ang="0">
                      <a:pos x="7" y="0"/>
                    </a:cxn>
                  </a:cxnLst>
                  <a:rect l="0" t="0" r="r" b="b"/>
                  <a:pathLst>
                    <a:path w="7" h="36">
                      <a:moveTo>
                        <a:pt x="7" y="0"/>
                      </a:moveTo>
                      <a:lnTo>
                        <a:pt x="3" y="0"/>
                      </a:lnTo>
                      <a:lnTo>
                        <a:pt x="0" y="36"/>
                      </a:lnTo>
                      <a:lnTo>
                        <a:pt x="5" y="36"/>
                      </a:lnTo>
                      <a:lnTo>
                        <a:pt x="7" y="0"/>
                      </a:lnTo>
                      <a:lnTo>
                        <a:pt x="7"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12" name="Freeform 60"/>
                <p:cNvSpPr>
                  <a:spLocks/>
                </p:cNvSpPr>
                <p:nvPr/>
              </p:nvSpPr>
              <p:spPr bwMode="auto">
                <a:xfrm>
                  <a:off x="-2024" y="3355"/>
                  <a:ext cx="5"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13" name="Freeform 61"/>
                <p:cNvSpPr>
                  <a:spLocks/>
                </p:cNvSpPr>
                <p:nvPr/>
              </p:nvSpPr>
              <p:spPr bwMode="auto">
                <a:xfrm>
                  <a:off x="-2027"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4" name="Freeform 62"/>
                <p:cNvSpPr>
                  <a:spLocks/>
                </p:cNvSpPr>
                <p:nvPr/>
              </p:nvSpPr>
              <p:spPr bwMode="auto">
                <a:xfrm>
                  <a:off x="-2019"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5" name="Freeform 63"/>
                <p:cNvSpPr>
                  <a:spLocks/>
                </p:cNvSpPr>
                <p:nvPr/>
              </p:nvSpPr>
              <p:spPr bwMode="auto">
                <a:xfrm>
                  <a:off x="-1840" y="1987"/>
                  <a:ext cx="12" cy="270"/>
                </a:xfrm>
                <a:custGeom>
                  <a:avLst/>
                  <a:gdLst/>
                  <a:ahLst/>
                  <a:cxnLst>
                    <a:cxn ang="0">
                      <a:pos x="2" y="0"/>
                    </a:cxn>
                    <a:cxn ang="0">
                      <a:pos x="0" y="0"/>
                    </a:cxn>
                    <a:cxn ang="0">
                      <a:pos x="0" y="4"/>
                    </a:cxn>
                    <a:cxn ang="0">
                      <a:pos x="3" y="114"/>
                    </a:cxn>
                    <a:cxn ang="0">
                      <a:pos x="5" y="114"/>
                    </a:cxn>
                    <a:cxn ang="0">
                      <a:pos x="5" y="101"/>
                    </a:cxn>
                    <a:cxn ang="0">
                      <a:pos x="4" y="101"/>
                    </a:cxn>
                    <a:cxn ang="0">
                      <a:pos x="4" y="100"/>
                    </a:cxn>
                    <a:cxn ang="0">
                      <a:pos x="5" y="100"/>
                    </a:cxn>
                    <a:cxn ang="0">
                      <a:pos x="2" y="4"/>
                    </a:cxn>
                    <a:cxn ang="0">
                      <a:pos x="2" y="0"/>
                    </a:cxn>
                  </a:cxnLst>
                  <a:rect l="0" t="0" r="r" b="b"/>
                  <a:pathLst>
                    <a:path w="5" h="114">
                      <a:moveTo>
                        <a:pt x="2" y="0"/>
                      </a:moveTo>
                      <a:cubicBezTo>
                        <a:pt x="0" y="0"/>
                        <a:pt x="0" y="0"/>
                        <a:pt x="0" y="0"/>
                      </a:cubicBezTo>
                      <a:cubicBezTo>
                        <a:pt x="0" y="1"/>
                        <a:pt x="0" y="3"/>
                        <a:pt x="0" y="4"/>
                      </a:cubicBezTo>
                      <a:cubicBezTo>
                        <a:pt x="2" y="25"/>
                        <a:pt x="2" y="67"/>
                        <a:pt x="3" y="114"/>
                      </a:cubicBezTo>
                      <a:cubicBezTo>
                        <a:pt x="5" y="114"/>
                        <a:pt x="5" y="114"/>
                        <a:pt x="5" y="114"/>
                      </a:cubicBezTo>
                      <a:cubicBezTo>
                        <a:pt x="5" y="109"/>
                        <a:pt x="5" y="105"/>
                        <a:pt x="5" y="101"/>
                      </a:cubicBezTo>
                      <a:cubicBezTo>
                        <a:pt x="4" y="101"/>
                        <a:pt x="4" y="101"/>
                        <a:pt x="4" y="101"/>
                      </a:cubicBezTo>
                      <a:cubicBezTo>
                        <a:pt x="4" y="100"/>
                        <a:pt x="4" y="100"/>
                        <a:pt x="4" y="100"/>
                      </a:cubicBezTo>
                      <a:cubicBezTo>
                        <a:pt x="5" y="100"/>
                        <a:pt x="5" y="100"/>
                        <a:pt x="5" y="100"/>
                      </a:cubicBezTo>
                      <a:cubicBezTo>
                        <a:pt x="4" y="59"/>
                        <a:pt x="4" y="23"/>
                        <a:pt x="2" y="4"/>
                      </a:cubicBezTo>
                      <a:cubicBezTo>
                        <a:pt x="2" y="3"/>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6" name="Freeform 64"/>
                <p:cNvSpPr>
                  <a:spLocks/>
                </p:cNvSpPr>
                <p:nvPr/>
              </p:nvSpPr>
              <p:spPr bwMode="auto">
                <a:xfrm>
                  <a:off x="-1830" y="2222"/>
                  <a:ext cx="2" cy="3"/>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7" name="Freeform 65"/>
                <p:cNvSpPr>
                  <a:spLocks noEditPoints="1"/>
                </p:cNvSpPr>
                <p:nvPr/>
              </p:nvSpPr>
              <p:spPr bwMode="auto">
                <a:xfrm>
                  <a:off x="-1912" y="2260"/>
                  <a:ext cx="83" cy="1016"/>
                </a:xfrm>
                <a:custGeom>
                  <a:avLst/>
                  <a:gdLst/>
                  <a:ahLst/>
                  <a:cxnLst>
                    <a:cxn ang="0">
                      <a:pos x="15" y="343"/>
                    </a:cxn>
                    <a:cxn ang="0">
                      <a:pos x="13" y="343"/>
                    </a:cxn>
                    <a:cxn ang="0">
                      <a:pos x="0" y="429"/>
                    </a:cxn>
                    <a:cxn ang="0">
                      <a:pos x="2" y="429"/>
                    </a:cxn>
                    <a:cxn ang="0">
                      <a:pos x="15" y="343"/>
                    </a:cxn>
                    <a:cxn ang="0">
                      <a:pos x="31" y="233"/>
                    </a:cxn>
                    <a:cxn ang="0">
                      <a:pos x="29" y="233"/>
                    </a:cxn>
                    <a:cxn ang="0">
                      <a:pos x="22" y="285"/>
                    </a:cxn>
                    <a:cxn ang="0">
                      <a:pos x="16" y="323"/>
                    </a:cxn>
                    <a:cxn ang="0">
                      <a:pos x="13" y="339"/>
                    </a:cxn>
                    <a:cxn ang="0">
                      <a:pos x="13" y="339"/>
                    </a:cxn>
                    <a:cxn ang="0">
                      <a:pos x="13" y="339"/>
                    </a:cxn>
                    <a:cxn ang="0">
                      <a:pos x="13" y="342"/>
                    </a:cxn>
                    <a:cxn ang="0">
                      <a:pos x="15" y="342"/>
                    </a:cxn>
                    <a:cxn ang="0">
                      <a:pos x="15" y="339"/>
                    </a:cxn>
                    <a:cxn ang="0">
                      <a:pos x="15" y="339"/>
                    </a:cxn>
                    <a:cxn ang="0">
                      <a:pos x="31" y="233"/>
                    </a:cxn>
                    <a:cxn ang="0">
                      <a:pos x="35" y="102"/>
                    </a:cxn>
                    <a:cxn ang="0">
                      <a:pos x="33" y="102"/>
                    </a:cxn>
                    <a:cxn ang="0">
                      <a:pos x="33" y="111"/>
                    </a:cxn>
                    <a:cxn ang="0">
                      <a:pos x="33" y="176"/>
                    </a:cxn>
                    <a:cxn ang="0">
                      <a:pos x="33" y="195"/>
                    </a:cxn>
                    <a:cxn ang="0">
                      <a:pos x="33" y="202"/>
                    </a:cxn>
                    <a:cxn ang="0">
                      <a:pos x="29" y="232"/>
                    </a:cxn>
                    <a:cxn ang="0">
                      <a:pos x="31" y="232"/>
                    </a:cxn>
                    <a:cxn ang="0">
                      <a:pos x="35" y="202"/>
                    </a:cxn>
                    <a:cxn ang="0">
                      <a:pos x="35" y="202"/>
                    </a:cxn>
                    <a:cxn ang="0">
                      <a:pos x="35" y="202"/>
                    </a:cxn>
                    <a:cxn ang="0">
                      <a:pos x="35" y="111"/>
                    </a:cxn>
                    <a:cxn ang="0">
                      <a:pos x="35" y="102"/>
                    </a:cxn>
                    <a:cxn ang="0">
                      <a:pos x="35" y="0"/>
                    </a:cxn>
                    <a:cxn ang="0">
                      <a:pos x="33" y="0"/>
                    </a:cxn>
                    <a:cxn ang="0">
                      <a:pos x="33" y="101"/>
                    </a:cxn>
                    <a:cxn ang="0">
                      <a:pos x="35" y="101"/>
                    </a:cxn>
                    <a:cxn ang="0">
                      <a:pos x="35" y="0"/>
                    </a:cxn>
                  </a:cxnLst>
                  <a:rect l="0" t="0" r="r" b="b"/>
                  <a:pathLst>
                    <a:path w="35" h="429">
                      <a:moveTo>
                        <a:pt x="15" y="343"/>
                      </a:moveTo>
                      <a:cubicBezTo>
                        <a:pt x="13" y="343"/>
                        <a:pt x="13" y="343"/>
                        <a:pt x="13" y="343"/>
                      </a:cubicBezTo>
                      <a:cubicBezTo>
                        <a:pt x="11" y="377"/>
                        <a:pt x="6" y="406"/>
                        <a:pt x="0" y="429"/>
                      </a:cubicBezTo>
                      <a:cubicBezTo>
                        <a:pt x="2" y="429"/>
                        <a:pt x="2" y="429"/>
                        <a:pt x="2" y="429"/>
                      </a:cubicBezTo>
                      <a:cubicBezTo>
                        <a:pt x="8" y="406"/>
                        <a:pt x="13" y="377"/>
                        <a:pt x="15" y="343"/>
                      </a:cubicBezTo>
                      <a:moveTo>
                        <a:pt x="31" y="233"/>
                      </a:moveTo>
                      <a:cubicBezTo>
                        <a:pt x="29" y="233"/>
                        <a:pt x="29" y="233"/>
                        <a:pt x="29" y="233"/>
                      </a:cubicBezTo>
                      <a:cubicBezTo>
                        <a:pt x="27" y="250"/>
                        <a:pt x="24" y="268"/>
                        <a:pt x="22" y="285"/>
                      </a:cubicBezTo>
                      <a:cubicBezTo>
                        <a:pt x="20" y="300"/>
                        <a:pt x="17" y="313"/>
                        <a:pt x="16" y="323"/>
                      </a:cubicBezTo>
                      <a:cubicBezTo>
                        <a:pt x="14" y="333"/>
                        <a:pt x="13" y="339"/>
                        <a:pt x="13" y="339"/>
                      </a:cubicBezTo>
                      <a:cubicBezTo>
                        <a:pt x="13" y="339"/>
                        <a:pt x="13" y="339"/>
                        <a:pt x="13" y="339"/>
                      </a:cubicBezTo>
                      <a:cubicBezTo>
                        <a:pt x="13" y="339"/>
                        <a:pt x="13" y="339"/>
                        <a:pt x="13" y="339"/>
                      </a:cubicBezTo>
                      <a:cubicBezTo>
                        <a:pt x="13" y="340"/>
                        <a:pt x="13" y="341"/>
                        <a:pt x="13" y="342"/>
                      </a:cubicBezTo>
                      <a:cubicBezTo>
                        <a:pt x="15" y="342"/>
                        <a:pt x="15" y="342"/>
                        <a:pt x="15" y="342"/>
                      </a:cubicBezTo>
                      <a:cubicBezTo>
                        <a:pt x="15" y="341"/>
                        <a:pt x="15" y="340"/>
                        <a:pt x="15" y="339"/>
                      </a:cubicBezTo>
                      <a:cubicBezTo>
                        <a:pt x="15" y="339"/>
                        <a:pt x="15" y="339"/>
                        <a:pt x="15" y="339"/>
                      </a:cubicBezTo>
                      <a:cubicBezTo>
                        <a:pt x="15" y="339"/>
                        <a:pt x="25" y="279"/>
                        <a:pt x="31" y="233"/>
                      </a:cubicBezTo>
                      <a:moveTo>
                        <a:pt x="35" y="102"/>
                      </a:moveTo>
                      <a:cubicBezTo>
                        <a:pt x="33" y="102"/>
                        <a:pt x="33" y="102"/>
                        <a:pt x="33" y="102"/>
                      </a:cubicBezTo>
                      <a:cubicBezTo>
                        <a:pt x="33" y="105"/>
                        <a:pt x="33" y="108"/>
                        <a:pt x="33" y="111"/>
                      </a:cubicBezTo>
                      <a:cubicBezTo>
                        <a:pt x="33" y="137"/>
                        <a:pt x="33" y="160"/>
                        <a:pt x="33" y="176"/>
                      </a:cubicBezTo>
                      <a:cubicBezTo>
                        <a:pt x="33" y="184"/>
                        <a:pt x="33" y="190"/>
                        <a:pt x="33" y="195"/>
                      </a:cubicBezTo>
                      <a:cubicBezTo>
                        <a:pt x="33" y="199"/>
                        <a:pt x="33" y="201"/>
                        <a:pt x="33" y="202"/>
                      </a:cubicBezTo>
                      <a:cubicBezTo>
                        <a:pt x="32" y="210"/>
                        <a:pt x="31" y="220"/>
                        <a:pt x="29" y="232"/>
                      </a:cubicBezTo>
                      <a:cubicBezTo>
                        <a:pt x="31" y="232"/>
                        <a:pt x="31" y="232"/>
                        <a:pt x="31" y="232"/>
                      </a:cubicBezTo>
                      <a:cubicBezTo>
                        <a:pt x="33" y="220"/>
                        <a:pt x="34" y="210"/>
                        <a:pt x="35" y="202"/>
                      </a:cubicBezTo>
                      <a:cubicBezTo>
                        <a:pt x="35" y="202"/>
                        <a:pt x="35" y="202"/>
                        <a:pt x="35" y="202"/>
                      </a:cubicBezTo>
                      <a:cubicBezTo>
                        <a:pt x="35" y="202"/>
                        <a:pt x="35" y="202"/>
                        <a:pt x="35" y="202"/>
                      </a:cubicBezTo>
                      <a:cubicBezTo>
                        <a:pt x="35" y="202"/>
                        <a:pt x="35" y="163"/>
                        <a:pt x="35" y="111"/>
                      </a:cubicBezTo>
                      <a:cubicBezTo>
                        <a:pt x="35" y="108"/>
                        <a:pt x="35" y="105"/>
                        <a:pt x="35" y="102"/>
                      </a:cubicBezTo>
                      <a:moveTo>
                        <a:pt x="35" y="0"/>
                      </a:moveTo>
                      <a:cubicBezTo>
                        <a:pt x="33" y="0"/>
                        <a:pt x="33" y="0"/>
                        <a:pt x="33" y="0"/>
                      </a:cubicBezTo>
                      <a:cubicBezTo>
                        <a:pt x="33" y="33"/>
                        <a:pt x="33" y="69"/>
                        <a:pt x="33" y="101"/>
                      </a:cubicBezTo>
                      <a:cubicBezTo>
                        <a:pt x="35" y="101"/>
                        <a:pt x="35" y="101"/>
                        <a:pt x="35" y="101"/>
                      </a:cubicBezTo>
                      <a:cubicBezTo>
                        <a:pt x="35" y="69"/>
                        <a:pt x="35" y="33"/>
                        <a:pt x="3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8" name="Freeform 66"/>
                <p:cNvSpPr>
                  <a:spLocks/>
                </p:cNvSpPr>
                <p:nvPr/>
              </p:nvSpPr>
              <p:spPr bwMode="auto">
                <a:xfrm>
                  <a:off x="-1880" y="307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9" name="Freeform 67"/>
                <p:cNvSpPr>
                  <a:spLocks noEditPoints="1"/>
                </p:cNvSpPr>
                <p:nvPr/>
              </p:nvSpPr>
              <p:spPr bwMode="auto">
                <a:xfrm>
                  <a:off x="-1934" y="1522"/>
                  <a:ext cx="100" cy="1833"/>
                </a:xfrm>
                <a:custGeom>
                  <a:avLst/>
                  <a:gdLst/>
                  <a:ahLst/>
                  <a:cxnLst>
                    <a:cxn ang="0">
                      <a:pos x="12" y="741"/>
                    </a:cxn>
                    <a:cxn ang="0">
                      <a:pos x="10" y="741"/>
                    </a:cxn>
                    <a:cxn ang="0">
                      <a:pos x="8" y="750"/>
                    </a:cxn>
                    <a:cxn ang="0">
                      <a:pos x="0" y="773"/>
                    </a:cxn>
                    <a:cxn ang="0">
                      <a:pos x="3" y="773"/>
                    </a:cxn>
                    <a:cxn ang="0">
                      <a:pos x="12" y="741"/>
                    </a:cxn>
                    <a:cxn ang="0">
                      <a:pos x="34" y="99"/>
                    </a:cxn>
                    <a:cxn ang="0">
                      <a:pos x="32" y="99"/>
                    </a:cxn>
                    <a:cxn ang="0">
                      <a:pos x="33" y="106"/>
                    </a:cxn>
                    <a:cxn ang="0">
                      <a:pos x="40" y="195"/>
                    </a:cxn>
                    <a:cxn ang="0">
                      <a:pos x="42" y="195"/>
                    </a:cxn>
                    <a:cxn ang="0">
                      <a:pos x="34" y="99"/>
                    </a:cxn>
                    <a:cxn ang="0">
                      <a:pos x="30" y="68"/>
                    </a:cxn>
                    <a:cxn ang="0">
                      <a:pos x="28" y="68"/>
                    </a:cxn>
                    <a:cxn ang="0">
                      <a:pos x="32" y="98"/>
                    </a:cxn>
                    <a:cxn ang="0">
                      <a:pos x="34" y="98"/>
                    </a:cxn>
                    <a:cxn ang="0">
                      <a:pos x="30" y="68"/>
                    </a:cxn>
                    <a:cxn ang="0">
                      <a:pos x="15" y="0"/>
                    </a:cxn>
                    <a:cxn ang="0">
                      <a:pos x="15" y="0"/>
                    </a:cxn>
                    <a:cxn ang="0">
                      <a:pos x="13" y="1"/>
                    </a:cxn>
                    <a:cxn ang="0">
                      <a:pos x="14" y="2"/>
                    </a:cxn>
                    <a:cxn ang="0">
                      <a:pos x="28" y="67"/>
                    </a:cxn>
                    <a:cxn ang="0">
                      <a:pos x="30" y="67"/>
                    </a:cxn>
                    <a:cxn ang="0">
                      <a:pos x="15" y="0"/>
                    </a:cxn>
                  </a:cxnLst>
                  <a:rect l="0" t="0" r="r" b="b"/>
                  <a:pathLst>
                    <a:path w="42" h="773">
                      <a:moveTo>
                        <a:pt x="12" y="741"/>
                      </a:moveTo>
                      <a:cubicBezTo>
                        <a:pt x="10" y="741"/>
                        <a:pt x="10" y="741"/>
                        <a:pt x="10" y="741"/>
                      </a:cubicBezTo>
                      <a:cubicBezTo>
                        <a:pt x="9" y="744"/>
                        <a:pt x="8" y="747"/>
                        <a:pt x="8" y="750"/>
                      </a:cubicBezTo>
                      <a:cubicBezTo>
                        <a:pt x="5" y="759"/>
                        <a:pt x="3" y="767"/>
                        <a:pt x="0" y="773"/>
                      </a:cubicBezTo>
                      <a:cubicBezTo>
                        <a:pt x="3" y="773"/>
                        <a:pt x="3" y="773"/>
                        <a:pt x="3" y="773"/>
                      </a:cubicBezTo>
                      <a:cubicBezTo>
                        <a:pt x="5" y="765"/>
                        <a:pt x="9" y="754"/>
                        <a:pt x="12" y="741"/>
                      </a:cubicBezTo>
                      <a:moveTo>
                        <a:pt x="34" y="99"/>
                      </a:moveTo>
                      <a:cubicBezTo>
                        <a:pt x="32" y="99"/>
                        <a:pt x="32" y="99"/>
                        <a:pt x="32" y="99"/>
                      </a:cubicBezTo>
                      <a:cubicBezTo>
                        <a:pt x="32" y="100"/>
                        <a:pt x="33" y="102"/>
                        <a:pt x="33" y="106"/>
                      </a:cubicBezTo>
                      <a:cubicBezTo>
                        <a:pt x="34" y="120"/>
                        <a:pt x="37" y="152"/>
                        <a:pt x="40" y="195"/>
                      </a:cubicBezTo>
                      <a:cubicBezTo>
                        <a:pt x="42" y="195"/>
                        <a:pt x="42" y="195"/>
                        <a:pt x="42" y="195"/>
                      </a:cubicBezTo>
                      <a:cubicBezTo>
                        <a:pt x="39" y="142"/>
                        <a:pt x="35" y="105"/>
                        <a:pt x="34" y="99"/>
                      </a:cubicBezTo>
                      <a:moveTo>
                        <a:pt x="30" y="68"/>
                      </a:moveTo>
                      <a:cubicBezTo>
                        <a:pt x="28" y="68"/>
                        <a:pt x="28" y="68"/>
                        <a:pt x="28" y="68"/>
                      </a:cubicBezTo>
                      <a:cubicBezTo>
                        <a:pt x="30" y="77"/>
                        <a:pt x="31" y="87"/>
                        <a:pt x="32" y="98"/>
                      </a:cubicBezTo>
                      <a:cubicBezTo>
                        <a:pt x="34" y="98"/>
                        <a:pt x="34" y="98"/>
                        <a:pt x="34" y="98"/>
                      </a:cubicBezTo>
                      <a:cubicBezTo>
                        <a:pt x="33" y="87"/>
                        <a:pt x="32" y="77"/>
                        <a:pt x="30" y="68"/>
                      </a:cubicBezTo>
                      <a:moveTo>
                        <a:pt x="15" y="0"/>
                      </a:moveTo>
                      <a:cubicBezTo>
                        <a:pt x="15" y="0"/>
                        <a:pt x="15" y="0"/>
                        <a:pt x="15" y="0"/>
                      </a:cubicBezTo>
                      <a:cubicBezTo>
                        <a:pt x="13" y="1"/>
                        <a:pt x="13" y="1"/>
                        <a:pt x="13" y="1"/>
                      </a:cubicBezTo>
                      <a:cubicBezTo>
                        <a:pt x="13" y="1"/>
                        <a:pt x="13" y="1"/>
                        <a:pt x="14" y="2"/>
                      </a:cubicBezTo>
                      <a:cubicBezTo>
                        <a:pt x="16" y="8"/>
                        <a:pt x="23" y="31"/>
                        <a:pt x="28" y="67"/>
                      </a:cubicBezTo>
                      <a:cubicBezTo>
                        <a:pt x="30" y="67"/>
                        <a:pt x="30" y="67"/>
                        <a:pt x="30" y="67"/>
                      </a:cubicBezTo>
                      <a:cubicBezTo>
                        <a:pt x="24" y="26"/>
                        <a:pt x="16" y="3"/>
                        <a:pt x="1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0" name="Freeform 68"/>
                <p:cNvSpPr>
                  <a:spLocks/>
                </p:cNvSpPr>
                <p:nvPr/>
              </p:nvSpPr>
              <p:spPr bwMode="auto">
                <a:xfrm>
                  <a:off x="-1859" y="1754"/>
                  <a:ext cx="5" cy="2"/>
                </a:xfrm>
                <a:custGeom>
                  <a:avLst/>
                  <a:gdLst/>
                  <a:ahLst/>
                  <a:cxnLst>
                    <a:cxn ang="0">
                      <a:pos x="2" y="0"/>
                    </a:cxn>
                    <a:cxn ang="0">
                      <a:pos x="2" y="0"/>
                    </a:cxn>
                    <a:cxn ang="0">
                      <a:pos x="1" y="0"/>
                    </a:cxn>
                    <a:cxn ang="0">
                      <a:pos x="2" y="0"/>
                    </a:cxn>
                    <a:cxn ang="0">
                      <a:pos x="0" y="0"/>
                    </a:cxn>
                    <a:cxn ang="0">
                      <a:pos x="0" y="0"/>
                    </a:cxn>
                    <a:cxn ang="0">
                      <a:pos x="0" y="1"/>
                    </a:cxn>
                    <a:cxn ang="0">
                      <a:pos x="2" y="1"/>
                    </a:cxn>
                    <a:cxn ang="0">
                      <a:pos x="2" y="0"/>
                    </a:cxn>
                  </a:cxnLst>
                  <a:rect l="0" t="0" r="r" b="b"/>
                  <a:pathLst>
                    <a:path w="2" h="1">
                      <a:moveTo>
                        <a:pt x="2" y="0"/>
                      </a:moveTo>
                      <a:cubicBezTo>
                        <a:pt x="2" y="0"/>
                        <a:pt x="2" y="0"/>
                        <a:pt x="2" y="0"/>
                      </a:cubicBezTo>
                      <a:cubicBezTo>
                        <a:pt x="1" y="0"/>
                        <a:pt x="1" y="0"/>
                        <a:pt x="1" y="0"/>
                      </a:cubicBezTo>
                      <a:cubicBezTo>
                        <a:pt x="2" y="0"/>
                        <a:pt x="2" y="0"/>
                        <a:pt x="2" y="0"/>
                      </a:cubicBezTo>
                      <a:cubicBezTo>
                        <a:pt x="0" y="0"/>
                        <a:pt x="0" y="0"/>
                        <a:pt x="0" y="0"/>
                      </a:cubicBez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1" name="Freeform 69"/>
                <p:cNvSpPr>
                  <a:spLocks/>
                </p:cNvSpPr>
                <p:nvPr/>
              </p:nvSpPr>
              <p:spPr bwMode="auto">
                <a:xfrm>
                  <a:off x="-1868" y="1682"/>
                  <a:ext cx="3"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2" name="Freeform 70"/>
                <p:cNvSpPr>
                  <a:spLocks/>
                </p:cNvSpPr>
                <p:nvPr/>
              </p:nvSpPr>
              <p:spPr bwMode="auto">
                <a:xfrm>
                  <a:off x="-1842"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3" name="Freeform 71"/>
                <p:cNvSpPr>
                  <a:spLocks/>
                </p:cNvSpPr>
                <p:nvPr/>
              </p:nvSpPr>
              <p:spPr bwMode="auto">
                <a:xfrm>
                  <a:off x="-1912" y="3276"/>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4" name="Freeform 72"/>
                <p:cNvSpPr>
                  <a:spLocks/>
                </p:cNvSpPr>
                <p:nvPr/>
              </p:nvSpPr>
              <p:spPr bwMode="auto">
                <a:xfrm>
                  <a:off x="-1946" y="3355"/>
                  <a:ext cx="17" cy="37"/>
                </a:xfrm>
                <a:custGeom>
                  <a:avLst/>
                  <a:gdLst/>
                  <a:ahLst/>
                  <a:cxnLst>
                    <a:cxn ang="0">
                      <a:pos x="5" y="0"/>
                    </a:cxn>
                    <a:cxn ang="0">
                      <a:pos x="4" y="5"/>
                    </a:cxn>
                    <a:cxn ang="0">
                      <a:pos x="1" y="12"/>
                    </a:cxn>
                    <a:cxn ang="0">
                      <a:pos x="0" y="15"/>
                    </a:cxn>
                    <a:cxn ang="0">
                      <a:pos x="2" y="16"/>
                    </a:cxn>
                    <a:cxn ang="0">
                      <a:pos x="7" y="1"/>
                    </a:cxn>
                    <a:cxn ang="0">
                      <a:pos x="5" y="1"/>
                    </a:cxn>
                    <a:cxn ang="0">
                      <a:pos x="5" y="0"/>
                    </a:cxn>
                  </a:cxnLst>
                  <a:rect l="0" t="0" r="r" b="b"/>
                  <a:pathLst>
                    <a:path w="7" h="16">
                      <a:moveTo>
                        <a:pt x="5" y="0"/>
                      </a:moveTo>
                      <a:cubicBezTo>
                        <a:pt x="5" y="2"/>
                        <a:pt x="4" y="4"/>
                        <a:pt x="4" y="5"/>
                      </a:cubicBezTo>
                      <a:cubicBezTo>
                        <a:pt x="3" y="8"/>
                        <a:pt x="2" y="11"/>
                        <a:pt x="1" y="12"/>
                      </a:cubicBezTo>
                      <a:cubicBezTo>
                        <a:pt x="0" y="14"/>
                        <a:pt x="0" y="15"/>
                        <a:pt x="0" y="15"/>
                      </a:cubicBezTo>
                      <a:cubicBezTo>
                        <a:pt x="2" y="16"/>
                        <a:pt x="2" y="16"/>
                        <a:pt x="2" y="16"/>
                      </a:cubicBezTo>
                      <a:cubicBezTo>
                        <a:pt x="2" y="16"/>
                        <a:pt x="4" y="11"/>
                        <a:pt x="7" y="1"/>
                      </a:cubicBezTo>
                      <a:cubicBezTo>
                        <a:pt x="5" y="1"/>
                        <a:pt x="5" y="1"/>
                        <a:pt x="5" y="1"/>
                      </a:cubicBezTo>
                      <a:cubicBezTo>
                        <a:pt x="5" y="0"/>
                        <a:pt x="5" y="0"/>
                        <a:pt x="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5" name="Freeform 73"/>
                <p:cNvSpPr>
                  <a:spLocks/>
                </p:cNvSpPr>
                <p:nvPr/>
              </p:nvSpPr>
              <p:spPr bwMode="auto">
                <a:xfrm>
                  <a:off x="-1934" y="3355"/>
                  <a:ext cx="8" cy="2"/>
                </a:xfrm>
                <a:custGeom>
                  <a:avLst/>
                  <a:gdLst/>
                  <a:ahLst/>
                  <a:cxnLst>
                    <a:cxn ang="0">
                      <a:pos x="3" y="0"/>
                    </a:cxn>
                    <a:cxn ang="0">
                      <a:pos x="0" y="0"/>
                    </a:cxn>
                    <a:cxn ang="0">
                      <a:pos x="0" y="0"/>
                    </a:cxn>
                    <a:cxn ang="0">
                      <a:pos x="0" y="1"/>
                    </a:cxn>
                    <a:cxn ang="0">
                      <a:pos x="2" y="1"/>
                    </a:cxn>
                    <a:cxn ang="0">
                      <a:pos x="3" y="0"/>
                    </a:cxn>
                  </a:cxnLst>
                  <a:rect l="0" t="0" r="r" b="b"/>
                  <a:pathLst>
                    <a:path w="3" h="1">
                      <a:moveTo>
                        <a:pt x="3" y="0"/>
                      </a:moveTo>
                      <a:cubicBezTo>
                        <a:pt x="0" y="0"/>
                        <a:pt x="0" y="0"/>
                        <a:pt x="0" y="0"/>
                      </a:cubicBezTo>
                      <a:cubicBezTo>
                        <a:pt x="0" y="0"/>
                        <a:pt x="0" y="0"/>
                        <a:pt x="0" y="0"/>
                      </a:cubicBezTo>
                      <a:cubicBezTo>
                        <a:pt x="0" y="1"/>
                        <a:pt x="0" y="1"/>
                        <a:pt x="0" y="1"/>
                      </a:cubicBezTo>
                      <a:cubicBezTo>
                        <a:pt x="2" y="1"/>
                        <a:pt x="2" y="1"/>
                        <a:pt x="2" y="1"/>
                      </a:cubicBezTo>
                      <a:cubicBezTo>
                        <a:pt x="2" y="1"/>
                        <a:pt x="2" y="1"/>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6" name="Freeform 74"/>
                <p:cNvSpPr>
                  <a:spLocks/>
                </p:cNvSpPr>
                <p:nvPr/>
              </p:nvSpPr>
              <p:spPr bwMode="auto">
                <a:xfrm>
                  <a:off x="-1833"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7" name="Freeform 75"/>
                <p:cNvSpPr>
                  <a:spLocks/>
                </p:cNvSpPr>
                <p:nvPr/>
              </p:nvSpPr>
              <p:spPr bwMode="auto">
                <a:xfrm>
                  <a:off x="-1833"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8" name="Freeform 76"/>
                <p:cNvSpPr>
                  <a:spLocks noEditPoints="1"/>
                </p:cNvSpPr>
                <p:nvPr/>
              </p:nvSpPr>
              <p:spPr bwMode="auto">
                <a:xfrm>
                  <a:off x="-1664" y="1683"/>
                  <a:ext cx="237" cy="865"/>
                </a:xfrm>
                <a:custGeom>
                  <a:avLst/>
                  <a:gdLst/>
                  <a:ahLst/>
                  <a:cxnLst>
                    <a:cxn ang="0">
                      <a:pos x="100" y="345"/>
                    </a:cxn>
                    <a:cxn ang="0">
                      <a:pos x="99" y="345"/>
                    </a:cxn>
                    <a:cxn ang="0">
                      <a:pos x="99" y="365"/>
                    </a:cxn>
                    <a:cxn ang="0">
                      <a:pos x="99" y="365"/>
                    </a:cxn>
                    <a:cxn ang="0">
                      <a:pos x="100" y="365"/>
                    </a:cxn>
                    <a:cxn ang="0">
                      <a:pos x="100" y="365"/>
                    </a:cxn>
                    <a:cxn ang="0">
                      <a:pos x="100" y="345"/>
                    </a:cxn>
                    <a:cxn ang="0">
                      <a:pos x="88" y="243"/>
                    </a:cxn>
                    <a:cxn ang="0">
                      <a:pos x="87" y="243"/>
                    </a:cxn>
                    <a:cxn ang="0">
                      <a:pos x="99" y="344"/>
                    </a:cxn>
                    <a:cxn ang="0">
                      <a:pos x="100" y="344"/>
                    </a:cxn>
                    <a:cxn ang="0">
                      <a:pos x="88" y="243"/>
                    </a:cxn>
                    <a:cxn ang="0">
                      <a:pos x="66" y="128"/>
                    </a:cxn>
                    <a:cxn ang="0">
                      <a:pos x="65" y="128"/>
                    </a:cxn>
                    <a:cxn ang="0">
                      <a:pos x="66" y="131"/>
                    </a:cxn>
                    <a:cxn ang="0">
                      <a:pos x="66" y="131"/>
                    </a:cxn>
                    <a:cxn ang="0">
                      <a:pos x="68" y="138"/>
                    </a:cxn>
                    <a:cxn ang="0">
                      <a:pos x="87" y="242"/>
                    </a:cxn>
                    <a:cxn ang="0">
                      <a:pos x="88" y="242"/>
                    </a:cxn>
                    <a:cxn ang="0">
                      <a:pos x="67" y="131"/>
                    </a:cxn>
                    <a:cxn ang="0">
                      <a:pos x="67" y="131"/>
                    </a:cxn>
                    <a:cxn ang="0">
                      <a:pos x="67" y="131"/>
                    </a:cxn>
                    <a:cxn ang="0">
                      <a:pos x="66" y="128"/>
                    </a:cxn>
                    <a:cxn ang="0">
                      <a:pos x="1" y="0"/>
                    </a:cxn>
                    <a:cxn ang="0">
                      <a:pos x="0" y="0"/>
                    </a:cxn>
                    <a:cxn ang="0">
                      <a:pos x="21" y="30"/>
                    </a:cxn>
                    <a:cxn ang="0">
                      <a:pos x="22" y="30"/>
                    </a:cxn>
                    <a:cxn ang="0">
                      <a:pos x="1" y="0"/>
                    </a:cxn>
                  </a:cxnLst>
                  <a:rect l="0" t="0" r="r" b="b"/>
                  <a:pathLst>
                    <a:path w="100" h="365">
                      <a:moveTo>
                        <a:pt x="100" y="345"/>
                      </a:moveTo>
                      <a:cubicBezTo>
                        <a:pt x="99" y="345"/>
                        <a:pt x="99" y="345"/>
                        <a:pt x="99" y="345"/>
                      </a:cubicBezTo>
                      <a:cubicBezTo>
                        <a:pt x="99" y="352"/>
                        <a:pt x="99" y="358"/>
                        <a:pt x="99" y="365"/>
                      </a:cubicBezTo>
                      <a:cubicBezTo>
                        <a:pt x="99" y="365"/>
                        <a:pt x="99" y="365"/>
                        <a:pt x="99" y="365"/>
                      </a:cubicBezTo>
                      <a:cubicBezTo>
                        <a:pt x="100" y="365"/>
                        <a:pt x="100" y="365"/>
                        <a:pt x="100" y="365"/>
                      </a:cubicBezTo>
                      <a:cubicBezTo>
                        <a:pt x="100" y="365"/>
                        <a:pt x="100" y="365"/>
                        <a:pt x="100" y="365"/>
                      </a:cubicBezTo>
                      <a:cubicBezTo>
                        <a:pt x="100" y="358"/>
                        <a:pt x="100" y="352"/>
                        <a:pt x="100" y="345"/>
                      </a:cubicBezTo>
                      <a:moveTo>
                        <a:pt x="88" y="243"/>
                      </a:moveTo>
                      <a:cubicBezTo>
                        <a:pt x="87" y="243"/>
                        <a:pt x="87" y="243"/>
                        <a:pt x="87" y="243"/>
                      </a:cubicBezTo>
                      <a:cubicBezTo>
                        <a:pt x="92" y="277"/>
                        <a:pt x="97" y="314"/>
                        <a:pt x="99" y="344"/>
                      </a:cubicBezTo>
                      <a:cubicBezTo>
                        <a:pt x="100" y="344"/>
                        <a:pt x="100" y="344"/>
                        <a:pt x="100" y="344"/>
                      </a:cubicBezTo>
                      <a:cubicBezTo>
                        <a:pt x="98" y="314"/>
                        <a:pt x="93" y="277"/>
                        <a:pt x="88" y="243"/>
                      </a:cubicBezTo>
                      <a:moveTo>
                        <a:pt x="66" y="128"/>
                      </a:moveTo>
                      <a:cubicBezTo>
                        <a:pt x="65" y="128"/>
                        <a:pt x="65" y="128"/>
                        <a:pt x="65" y="128"/>
                      </a:cubicBezTo>
                      <a:cubicBezTo>
                        <a:pt x="66" y="129"/>
                        <a:pt x="66" y="130"/>
                        <a:pt x="66" y="131"/>
                      </a:cubicBezTo>
                      <a:cubicBezTo>
                        <a:pt x="66" y="131"/>
                        <a:pt x="66" y="131"/>
                        <a:pt x="66" y="131"/>
                      </a:cubicBezTo>
                      <a:cubicBezTo>
                        <a:pt x="67" y="132"/>
                        <a:pt x="67" y="134"/>
                        <a:pt x="68" y="138"/>
                      </a:cubicBezTo>
                      <a:cubicBezTo>
                        <a:pt x="71" y="154"/>
                        <a:pt x="79" y="195"/>
                        <a:pt x="87" y="242"/>
                      </a:cubicBezTo>
                      <a:cubicBezTo>
                        <a:pt x="88" y="242"/>
                        <a:pt x="88" y="242"/>
                        <a:pt x="88" y="242"/>
                      </a:cubicBezTo>
                      <a:cubicBezTo>
                        <a:pt x="78" y="183"/>
                        <a:pt x="67" y="131"/>
                        <a:pt x="67" y="131"/>
                      </a:cubicBezTo>
                      <a:cubicBezTo>
                        <a:pt x="67" y="131"/>
                        <a:pt x="67" y="131"/>
                        <a:pt x="67" y="131"/>
                      </a:cubicBezTo>
                      <a:cubicBezTo>
                        <a:pt x="67" y="131"/>
                        <a:pt x="67" y="131"/>
                        <a:pt x="67" y="131"/>
                      </a:cubicBezTo>
                      <a:cubicBezTo>
                        <a:pt x="67" y="130"/>
                        <a:pt x="67" y="129"/>
                        <a:pt x="66" y="128"/>
                      </a:cubicBezTo>
                      <a:moveTo>
                        <a:pt x="1" y="0"/>
                      </a:moveTo>
                      <a:cubicBezTo>
                        <a:pt x="0" y="0"/>
                        <a:pt x="0" y="0"/>
                        <a:pt x="0" y="0"/>
                      </a:cubicBezTo>
                      <a:cubicBezTo>
                        <a:pt x="7" y="9"/>
                        <a:pt x="14" y="19"/>
                        <a:pt x="21" y="30"/>
                      </a:cubicBezTo>
                      <a:cubicBezTo>
                        <a:pt x="22" y="30"/>
                        <a:pt x="22" y="30"/>
                        <a:pt x="22" y="30"/>
                      </a:cubicBezTo>
                      <a:cubicBezTo>
                        <a:pt x="15" y="19"/>
                        <a:pt x="8" y="9"/>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9" name="Freeform 77"/>
                <p:cNvSpPr>
                  <a:spLocks/>
                </p:cNvSpPr>
                <p:nvPr/>
              </p:nvSpPr>
              <p:spPr bwMode="auto">
                <a:xfrm>
                  <a:off x="-1614" y="1754"/>
                  <a:ext cx="5" cy="2"/>
                </a:xfrm>
                <a:custGeom>
                  <a:avLst/>
                  <a:gdLst/>
                  <a:ahLst/>
                  <a:cxnLst>
                    <a:cxn ang="0">
                      <a:pos x="1" y="0"/>
                    </a:cxn>
                    <a:cxn ang="0">
                      <a:pos x="0" y="0"/>
                    </a:cxn>
                    <a:cxn ang="0">
                      <a:pos x="1" y="1"/>
                    </a:cxn>
                    <a:cxn ang="0">
                      <a:pos x="2" y="1"/>
                    </a:cxn>
                    <a:cxn ang="0">
                      <a:pos x="1" y="0"/>
                    </a:cxn>
                  </a:cxnLst>
                  <a:rect l="0" t="0" r="r" b="b"/>
                  <a:pathLst>
                    <a:path w="2" h="1">
                      <a:moveTo>
                        <a:pt x="1" y="0"/>
                      </a:moveTo>
                      <a:cubicBezTo>
                        <a:pt x="0" y="0"/>
                        <a:pt x="0" y="0"/>
                        <a:pt x="0" y="0"/>
                      </a:cubicBezTo>
                      <a:cubicBezTo>
                        <a:pt x="0" y="0"/>
                        <a:pt x="0" y="1"/>
                        <a:pt x="1" y="1"/>
                      </a:cubicBezTo>
                      <a:cubicBezTo>
                        <a:pt x="2" y="1"/>
                        <a:pt x="2" y="1"/>
                        <a:pt x="2"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0" name="Freeform 78"/>
                <p:cNvSpPr>
                  <a:spLocks/>
                </p:cNvSpPr>
                <p:nvPr/>
              </p:nvSpPr>
              <p:spPr bwMode="auto">
                <a:xfrm>
                  <a:off x="-1667" y="1682"/>
                  <a:ext cx="6" cy="2"/>
                </a:xfrm>
                <a:custGeom>
                  <a:avLst/>
                  <a:gdLst/>
                  <a:ahLst/>
                  <a:cxnLst>
                    <a:cxn ang="0">
                      <a:pos x="2" y="0"/>
                    </a:cxn>
                    <a:cxn ang="0">
                      <a:pos x="0" y="0"/>
                    </a:cxn>
                    <a:cxn ang="0">
                      <a:pos x="1" y="1"/>
                    </a:cxn>
                    <a:cxn ang="0">
                      <a:pos x="2" y="1"/>
                    </a:cxn>
                    <a:cxn ang="0">
                      <a:pos x="2" y="0"/>
                    </a:cxn>
                  </a:cxnLst>
                  <a:rect l="0" t="0" r="r" b="b"/>
                  <a:pathLst>
                    <a:path w="2" h="1">
                      <a:moveTo>
                        <a:pt x="2" y="0"/>
                      </a:moveTo>
                      <a:cubicBezTo>
                        <a:pt x="0" y="0"/>
                        <a:pt x="0" y="0"/>
                        <a:pt x="0" y="0"/>
                      </a:cubicBezTo>
                      <a:cubicBezTo>
                        <a:pt x="1" y="1"/>
                        <a:pt x="1" y="1"/>
                        <a:pt x="1" y="1"/>
                      </a:cubicBezTo>
                      <a:cubicBezTo>
                        <a:pt x="2" y="1"/>
                        <a:pt x="2" y="1"/>
                        <a:pt x="2" y="1"/>
                      </a:cubicBezTo>
                      <a:cubicBezTo>
                        <a:pt x="2" y="1"/>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1" name="Freeform 79"/>
                <p:cNvSpPr>
                  <a:spLocks/>
                </p:cNvSpPr>
                <p:nvPr/>
              </p:nvSpPr>
              <p:spPr bwMode="auto">
                <a:xfrm>
                  <a:off x="-1429" y="2498"/>
                  <a:ext cx="2" cy="3"/>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2" name="Freeform 80"/>
                <p:cNvSpPr>
                  <a:spLocks/>
                </p:cNvSpPr>
                <p:nvPr/>
              </p:nvSpPr>
              <p:spPr bwMode="auto">
                <a:xfrm>
                  <a:off x="-1458" y="2256"/>
                  <a:ext cx="3" cy="3"/>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0"/>
                        <a:pt x="0" y="0"/>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3" name="Freeform 81"/>
                <p:cNvSpPr>
                  <a:spLocks/>
                </p:cNvSpPr>
                <p:nvPr/>
              </p:nvSpPr>
              <p:spPr bwMode="auto">
                <a:xfrm>
                  <a:off x="-1376" y="1987"/>
                  <a:ext cx="100" cy="270"/>
                </a:xfrm>
                <a:custGeom>
                  <a:avLst/>
                  <a:gdLst/>
                  <a:ahLst/>
                  <a:cxnLst>
                    <a:cxn ang="0">
                      <a:pos x="2" y="0"/>
                    </a:cxn>
                    <a:cxn ang="0">
                      <a:pos x="0" y="0"/>
                    </a:cxn>
                    <a:cxn ang="0">
                      <a:pos x="1" y="1"/>
                    </a:cxn>
                    <a:cxn ang="0">
                      <a:pos x="32" y="84"/>
                    </a:cxn>
                    <a:cxn ang="0">
                      <a:pos x="39" y="109"/>
                    </a:cxn>
                    <a:cxn ang="0">
                      <a:pos x="40" y="114"/>
                    </a:cxn>
                    <a:cxn ang="0">
                      <a:pos x="42" y="114"/>
                    </a:cxn>
                    <a:cxn ang="0">
                      <a:pos x="39" y="101"/>
                    </a:cxn>
                    <a:cxn ang="0">
                      <a:pos x="37" y="101"/>
                    </a:cxn>
                    <a:cxn ang="0">
                      <a:pos x="37" y="100"/>
                    </a:cxn>
                    <a:cxn ang="0">
                      <a:pos x="39" y="100"/>
                    </a:cxn>
                    <a:cxn ang="0">
                      <a:pos x="2" y="0"/>
                    </a:cxn>
                  </a:cxnLst>
                  <a:rect l="0" t="0" r="r" b="b"/>
                  <a:pathLst>
                    <a:path w="42" h="114">
                      <a:moveTo>
                        <a:pt x="2" y="0"/>
                      </a:moveTo>
                      <a:cubicBezTo>
                        <a:pt x="0" y="0"/>
                        <a:pt x="0" y="0"/>
                        <a:pt x="0" y="0"/>
                      </a:cubicBezTo>
                      <a:cubicBezTo>
                        <a:pt x="0" y="0"/>
                        <a:pt x="0" y="1"/>
                        <a:pt x="1" y="1"/>
                      </a:cubicBezTo>
                      <a:cubicBezTo>
                        <a:pt x="16" y="34"/>
                        <a:pt x="26" y="63"/>
                        <a:pt x="32" y="84"/>
                      </a:cubicBezTo>
                      <a:cubicBezTo>
                        <a:pt x="36" y="94"/>
                        <a:pt x="38" y="103"/>
                        <a:pt x="39" y="109"/>
                      </a:cubicBezTo>
                      <a:cubicBezTo>
                        <a:pt x="40" y="111"/>
                        <a:pt x="40" y="112"/>
                        <a:pt x="40" y="114"/>
                      </a:cubicBezTo>
                      <a:cubicBezTo>
                        <a:pt x="42" y="114"/>
                        <a:pt x="42" y="114"/>
                        <a:pt x="42" y="114"/>
                      </a:cubicBezTo>
                      <a:cubicBezTo>
                        <a:pt x="42" y="111"/>
                        <a:pt x="41" y="106"/>
                        <a:pt x="39" y="101"/>
                      </a:cubicBezTo>
                      <a:cubicBezTo>
                        <a:pt x="37" y="101"/>
                        <a:pt x="37" y="101"/>
                        <a:pt x="37" y="101"/>
                      </a:cubicBezTo>
                      <a:cubicBezTo>
                        <a:pt x="37" y="100"/>
                        <a:pt x="37" y="100"/>
                        <a:pt x="37" y="100"/>
                      </a:cubicBezTo>
                      <a:cubicBezTo>
                        <a:pt x="39" y="100"/>
                        <a:pt x="39" y="100"/>
                        <a:pt x="39" y="100"/>
                      </a:cubicBezTo>
                      <a:cubicBezTo>
                        <a:pt x="34" y="79"/>
                        <a:pt x="22" y="42"/>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4" name="Freeform 82"/>
                <p:cNvSpPr>
                  <a:spLocks/>
                </p:cNvSpPr>
                <p:nvPr/>
              </p:nvSpPr>
              <p:spPr bwMode="auto">
                <a:xfrm>
                  <a:off x="-1288" y="2222"/>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5" name="Freeform 83"/>
                <p:cNvSpPr>
                  <a:spLocks noEditPoints="1"/>
                </p:cNvSpPr>
                <p:nvPr/>
              </p:nvSpPr>
              <p:spPr bwMode="auto">
                <a:xfrm>
                  <a:off x="-1281" y="2260"/>
                  <a:ext cx="232" cy="1016"/>
                </a:xfrm>
                <a:custGeom>
                  <a:avLst/>
                  <a:gdLst/>
                  <a:ahLst/>
                  <a:cxnLst>
                    <a:cxn ang="0">
                      <a:pos x="70" y="343"/>
                    </a:cxn>
                    <a:cxn ang="0">
                      <a:pos x="68" y="343"/>
                    </a:cxn>
                    <a:cxn ang="0">
                      <a:pos x="95" y="429"/>
                    </a:cxn>
                    <a:cxn ang="0">
                      <a:pos x="98" y="429"/>
                    </a:cxn>
                    <a:cxn ang="0">
                      <a:pos x="70" y="343"/>
                    </a:cxn>
                    <a:cxn ang="0">
                      <a:pos x="39" y="255"/>
                    </a:cxn>
                    <a:cxn ang="0">
                      <a:pos x="36" y="255"/>
                    </a:cxn>
                    <a:cxn ang="0">
                      <a:pos x="68" y="342"/>
                    </a:cxn>
                    <a:cxn ang="0">
                      <a:pos x="70" y="342"/>
                    </a:cxn>
                    <a:cxn ang="0">
                      <a:pos x="70" y="342"/>
                    </a:cxn>
                    <a:cxn ang="0">
                      <a:pos x="70" y="342"/>
                    </a:cxn>
                    <a:cxn ang="0">
                      <a:pos x="70" y="342"/>
                    </a:cxn>
                    <a:cxn ang="0">
                      <a:pos x="68" y="337"/>
                    </a:cxn>
                    <a:cxn ang="0">
                      <a:pos x="39" y="255"/>
                    </a:cxn>
                    <a:cxn ang="0">
                      <a:pos x="32" y="233"/>
                    </a:cxn>
                    <a:cxn ang="0">
                      <a:pos x="30" y="233"/>
                    </a:cxn>
                    <a:cxn ang="0">
                      <a:pos x="36" y="254"/>
                    </a:cxn>
                    <a:cxn ang="0">
                      <a:pos x="38" y="254"/>
                    </a:cxn>
                    <a:cxn ang="0">
                      <a:pos x="32" y="233"/>
                    </a:cxn>
                    <a:cxn ang="0">
                      <a:pos x="17" y="102"/>
                    </a:cxn>
                    <a:cxn ang="0">
                      <a:pos x="15" y="102"/>
                    </a:cxn>
                    <a:cxn ang="0">
                      <a:pos x="17" y="117"/>
                    </a:cxn>
                    <a:cxn ang="0">
                      <a:pos x="16" y="137"/>
                    </a:cxn>
                    <a:cxn ang="0">
                      <a:pos x="30" y="232"/>
                    </a:cxn>
                    <a:cxn ang="0">
                      <a:pos x="32" y="232"/>
                    </a:cxn>
                    <a:cxn ang="0">
                      <a:pos x="18" y="137"/>
                    </a:cxn>
                    <a:cxn ang="0">
                      <a:pos x="19" y="117"/>
                    </a:cxn>
                    <a:cxn ang="0">
                      <a:pos x="19" y="117"/>
                    </a:cxn>
                    <a:cxn ang="0">
                      <a:pos x="17" y="102"/>
                    </a:cxn>
                    <a:cxn ang="0">
                      <a:pos x="2" y="0"/>
                    </a:cxn>
                    <a:cxn ang="0">
                      <a:pos x="0" y="0"/>
                    </a:cxn>
                    <a:cxn ang="0">
                      <a:pos x="1" y="1"/>
                    </a:cxn>
                    <a:cxn ang="0">
                      <a:pos x="1" y="3"/>
                    </a:cxn>
                    <a:cxn ang="0">
                      <a:pos x="1" y="3"/>
                    </a:cxn>
                    <a:cxn ang="0">
                      <a:pos x="15" y="101"/>
                    </a:cxn>
                    <a:cxn ang="0">
                      <a:pos x="17" y="101"/>
                    </a:cxn>
                    <a:cxn ang="0">
                      <a:pos x="3" y="3"/>
                    </a:cxn>
                    <a:cxn ang="0">
                      <a:pos x="2" y="0"/>
                    </a:cxn>
                  </a:cxnLst>
                  <a:rect l="0" t="0" r="r" b="b"/>
                  <a:pathLst>
                    <a:path w="98" h="429">
                      <a:moveTo>
                        <a:pt x="70" y="343"/>
                      </a:moveTo>
                      <a:cubicBezTo>
                        <a:pt x="68" y="343"/>
                        <a:pt x="68" y="343"/>
                        <a:pt x="68" y="343"/>
                      </a:cubicBezTo>
                      <a:cubicBezTo>
                        <a:pt x="73" y="375"/>
                        <a:pt x="85" y="405"/>
                        <a:pt x="95" y="429"/>
                      </a:cubicBezTo>
                      <a:cubicBezTo>
                        <a:pt x="98" y="429"/>
                        <a:pt x="98" y="429"/>
                        <a:pt x="98" y="429"/>
                      </a:cubicBezTo>
                      <a:cubicBezTo>
                        <a:pt x="87" y="405"/>
                        <a:pt x="75" y="375"/>
                        <a:pt x="70" y="343"/>
                      </a:cubicBezTo>
                      <a:moveTo>
                        <a:pt x="39" y="255"/>
                      </a:moveTo>
                      <a:cubicBezTo>
                        <a:pt x="36" y="255"/>
                        <a:pt x="36" y="255"/>
                        <a:pt x="36" y="255"/>
                      </a:cubicBezTo>
                      <a:cubicBezTo>
                        <a:pt x="50" y="301"/>
                        <a:pt x="66" y="337"/>
                        <a:pt x="68" y="342"/>
                      </a:cubicBezTo>
                      <a:cubicBezTo>
                        <a:pt x="70" y="342"/>
                        <a:pt x="70" y="342"/>
                        <a:pt x="70" y="342"/>
                      </a:cubicBezTo>
                      <a:cubicBezTo>
                        <a:pt x="70" y="342"/>
                        <a:pt x="70" y="342"/>
                        <a:pt x="70" y="342"/>
                      </a:cubicBezTo>
                      <a:cubicBezTo>
                        <a:pt x="70" y="342"/>
                        <a:pt x="70" y="342"/>
                        <a:pt x="70" y="342"/>
                      </a:cubicBezTo>
                      <a:cubicBezTo>
                        <a:pt x="70" y="342"/>
                        <a:pt x="70" y="342"/>
                        <a:pt x="70" y="342"/>
                      </a:cubicBezTo>
                      <a:cubicBezTo>
                        <a:pt x="70" y="342"/>
                        <a:pt x="69" y="340"/>
                        <a:pt x="68" y="337"/>
                      </a:cubicBezTo>
                      <a:cubicBezTo>
                        <a:pt x="63" y="325"/>
                        <a:pt x="50" y="293"/>
                        <a:pt x="39" y="255"/>
                      </a:cubicBezTo>
                      <a:moveTo>
                        <a:pt x="32" y="233"/>
                      </a:moveTo>
                      <a:cubicBezTo>
                        <a:pt x="30" y="233"/>
                        <a:pt x="30" y="233"/>
                        <a:pt x="30" y="233"/>
                      </a:cubicBezTo>
                      <a:cubicBezTo>
                        <a:pt x="32" y="240"/>
                        <a:pt x="34" y="247"/>
                        <a:pt x="36" y="254"/>
                      </a:cubicBezTo>
                      <a:cubicBezTo>
                        <a:pt x="38" y="254"/>
                        <a:pt x="38" y="254"/>
                        <a:pt x="38" y="254"/>
                      </a:cubicBezTo>
                      <a:cubicBezTo>
                        <a:pt x="36" y="247"/>
                        <a:pt x="34" y="240"/>
                        <a:pt x="32" y="233"/>
                      </a:cubicBezTo>
                      <a:moveTo>
                        <a:pt x="17" y="102"/>
                      </a:moveTo>
                      <a:cubicBezTo>
                        <a:pt x="15" y="102"/>
                        <a:pt x="15" y="102"/>
                        <a:pt x="15" y="102"/>
                      </a:cubicBezTo>
                      <a:cubicBezTo>
                        <a:pt x="17" y="117"/>
                        <a:pt x="17" y="117"/>
                        <a:pt x="17" y="117"/>
                      </a:cubicBezTo>
                      <a:cubicBezTo>
                        <a:pt x="16" y="123"/>
                        <a:pt x="16" y="130"/>
                        <a:pt x="16" y="137"/>
                      </a:cubicBezTo>
                      <a:cubicBezTo>
                        <a:pt x="16" y="167"/>
                        <a:pt x="22" y="201"/>
                        <a:pt x="30" y="232"/>
                      </a:cubicBezTo>
                      <a:cubicBezTo>
                        <a:pt x="32" y="232"/>
                        <a:pt x="32" y="232"/>
                        <a:pt x="32" y="232"/>
                      </a:cubicBezTo>
                      <a:cubicBezTo>
                        <a:pt x="24" y="201"/>
                        <a:pt x="18" y="167"/>
                        <a:pt x="18" y="137"/>
                      </a:cubicBezTo>
                      <a:cubicBezTo>
                        <a:pt x="18" y="130"/>
                        <a:pt x="18" y="123"/>
                        <a:pt x="19" y="117"/>
                      </a:cubicBezTo>
                      <a:cubicBezTo>
                        <a:pt x="19" y="117"/>
                        <a:pt x="19" y="117"/>
                        <a:pt x="19" y="117"/>
                      </a:cubicBezTo>
                      <a:cubicBezTo>
                        <a:pt x="17" y="102"/>
                        <a:pt x="17" y="102"/>
                        <a:pt x="17" y="102"/>
                      </a:cubicBezTo>
                      <a:moveTo>
                        <a:pt x="2" y="0"/>
                      </a:moveTo>
                      <a:cubicBezTo>
                        <a:pt x="0" y="0"/>
                        <a:pt x="0" y="0"/>
                        <a:pt x="0" y="0"/>
                      </a:cubicBezTo>
                      <a:cubicBezTo>
                        <a:pt x="0" y="0"/>
                        <a:pt x="1" y="0"/>
                        <a:pt x="1" y="1"/>
                      </a:cubicBezTo>
                      <a:cubicBezTo>
                        <a:pt x="1" y="2"/>
                        <a:pt x="1" y="3"/>
                        <a:pt x="1" y="3"/>
                      </a:cubicBezTo>
                      <a:cubicBezTo>
                        <a:pt x="1" y="3"/>
                        <a:pt x="1" y="3"/>
                        <a:pt x="1" y="3"/>
                      </a:cubicBezTo>
                      <a:cubicBezTo>
                        <a:pt x="15" y="101"/>
                        <a:pt x="15" y="101"/>
                        <a:pt x="15" y="101"/>
                      </a:cubicBezTo>
                      <a:cubicBezTo>
                        <a:pt x="17" y="101"/>
                        <a:pt x="17" y="101"/>
                        <a:pt x="17" y="101"/>
                      </a:cubicBezTo>
                      <a:cubicBezTo>
                        <a:pt x="3" y="3"/>
                        <a:pt x="3" y="3"/>
                        <a:pt x="3" y="3"/>
                      </a:cubicBezTo>
                      <a:cubicBezTo>
                        <a:pt x="3" y="3"/>
                        <a:pt x="3"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6" name="Freeform 84"/>
                <p:cNvSpPr>
                  <a:spLocks/>
                </p:cNvSpPr>
                <p:nvPr/>
              </p:nvSpPr>
              <p:spPr bwMode="auto">
                <a:xfrm>
                  <a:off x="-1120" y="3070"/>
                  <a:ext cx="5" cy="2"/>
                </a:xfrm>
                <a:custGeom>
                  <a:avLst/>
                  <a:gdLst/>
                  <a:ahLst/>
                  <a:cxnLst>
                    <a:cxn ang="0">
                      <a:pos x="2" y="0"/>
                    </a:cxn>
                    <a:cxn ang="0">
                      <a:pos x="0"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7" name="Freeform 85"/>
                <p:cNvSpPr>
                  <a:spLocks/>
                </p:cNvSpPr>
                <p:nvPr/>
              </p:nvSpPr>
              <p:spPr bwMode="auto">
                <a:xfrm>
                  <a:off x="-1196" y="2861"/>
                  <a:ext cx="8" cy="3"/>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1"/>
                        <a:pt x="0" y="1"/>
                        <a:pt x="0" y="1"/>
                      </a:cubicBezTo>
                      <a:cubicBezTo>
                        <a:pt x="3" y="1"/>
                        <a:pt x="3" y="1"/>
                        <a:pt x="3" y="1"/>
                      </a:cubicBezTo>
                      <a:cubicBezTo>
                        <a:pt x="2" y="1"/>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8" name="Freeform 86"/>
                <p:cNvSpPr>
                  <a:spLocks noEditPoints="1"/>
                </p:cNvSpPr>
                <p:nvPr/>
              </p:nvSpPr>
              <p:spPr bwMode="auto">
                <a:xfrm>
                  <a:off x="-1774" y="1524"/>
                  <a:ext cx="766" cy="1831"/>
                </a:xfrm>
                <a:custGeom>
                  <a:avLst/>
                  <a:gdLst/>
                  <a:ahLst/>
                  <a:cxnLst>
                    <a:cxn ang="0">
                      <a:pos x="306" y="740"/>
                    </a:cxn>
                    <a:cxn ang="0">
                      <a:pos x="304" y="740"/>
                    </a:cxn>
                    <a:cxn ang="0">
                      <a:pos x="321" y="772"/>
                    </a:cxn>
                    <a:cxn ang="0">
                      <a:pos x="323" y="772"/>
                    </a:cxn>
                    <a:cxn ang="0">
                      <a:pos x="306" y="740"/>
                    </a:cxn>
                    <a:cxn ang="0">
                      <a:pos x="111" y="98"/>
                    </a:cxn>
                    <a:cxn ang="0">
                      <a:pos x="108" y="98"/>
                    </a:cxn>
                    <a:cxn ang="0">
                      <a:pos x="167" y="194"/>
                    </a:cxn>
                    <a:cxn ang="0">
                      <a:pos x="170" y="194"/>
                    </a:cxn>
                    <a:cxn ang="0">
                      <a:pos x="111" y="98"/>
                    </a:cxn>
                    <a:cxn ang="0">
                      <a:pos x="1" y="0"/>
                    </a:cxn>
                    <a:cxn ang="0">
                      <a:pos x="0" y="1"/>
                    </a:cxn>
                    <a:cxn ang="0">
                      <a:pos x="107" y="97"/>
                    </a:cxn>
                    <a:cxn ang="0">
                      <a:pos x="110" y="97"/>
                    </a:cxn>
                    <a:cxn ang="0">
                      <a:pos x="84" y="67"/>
                    </a:cxn>
                    <a:cxn ang="0">
                      <a:pos x="84" y="67"/>
                    </a:cxn>
                    <a:cxn ang="0">
                      <a:pos x="84" y="67"/>
                    </a:cxn>
                    <a:cxn ang="0">
                      <a:pos x="1" y="0"/>
                    </a:cxn>
                  </a:cxnLst>
                  <a:rect l="0" t="0" r="r" b="b"/>
                  <a:pathLst>
                    <a:path w="323" h="772">
                      <a:moveTo>
                        <a:pt x="306" y="740"/>
                      </a:moveTo>
                      <a:cubicBezTo>
                        <a:pt x="304" y="740"/>
                        <a:pt x="304" y="740"/>
                        <a:pt x="304" y="740"/>
                      </a:cubicBezTo>
                      <a:cubicBezTo>
                        <a:pt x="310" y="753"/>
                        <a:pt x="316" y="765"/>
                        <a:pt x="321" y="772"/>
                      </a:cubicBezTo>
                      <a:cubicBezTo>
                        <a:pt x="323" y="772"/>
                        <a:pt x="323" y="772"/>
                        <a:pt x="323" y="772"/>
                      </a:cubicBezTo>
                      <a:cubicBezTo>
                        <a:pt x="319" y="765"/>
                        <a:pt x="312" y="754"/>
                        <a:pt x="306" y="740"/>
                      </a:cubicBezTo>
                      <a:moveTo>
                        <a:pt x="111" y="98"/>
                      </a:moveTo>
                      <a:cubicBezTo>
                        <a:pt x="108" y="98"/>
                        <a:pt x="108" y="98"/>
                        <a:pt x="108" y="98"/>
                      </a:cubicBezTo>
                      <a:cubicBezTo>
                        <a:pt x="133" y="130"/>
                        <a:pt x="153" y="163"/>
                        <a:pt x="167" y="194"/>
                      </a:cubicBezTo>
                      <a:cubicBezTo>
                        <a:pt x="170" y="194"/>
                        <a:pt x="170" y="194"/>
                        <a:pt x="170" y="194"/>
                      </a:cubicBezTo>
                      <a:cubicBezTo>
                        <a:pt x="155" y="163"/>
                        <a:pt x="136" y="130"/>
                        <a:pt x="111" y="98"/>
                      </a:cubicBezTo>
                      <a:moveTo>
                        <a:pt x="1" y="0"/>
                      </a:moveTo>
                      <a:cubicBezTo>
                        <a:pt x="0" y="1"/>
                        <a:pt x="0" y="1"/>
                        <a:pt x="0" y="1"/>
                      </a:cubicBezTo>
                      <a:cubicBezTo>
                        <a:pt x="44" y="28"/>
                        <a:pt x="79" y="62"/>
                        <a:pt x="107" y="97"/>
                      </a:cubicBezTo>
                      <a:cubicBezTo>
                        <a:pt x="110" y="97"/>
                        <a:pt x="110" y="97"/>
                        <a:pt x="110" y="97"/>
                      </a:cubicBezTo>
                      <a:cubicBezTo>
                        <a:pt x="102" y="87"/>
                        <a:pt x="93" y="77"/>
                        <a:pt x="84" y="67"/>
                      </a:cubicBezTo>
                      <a:cubicBezTo>
                        <a:pt x="84" y="67"/>
                        <a:pt x="84" y="67"/>
                        <a:pt x="84" y="67"/>
                      </a:cubicBezTo>
                      <a:cubicBezTo>
                        <a:pt x="84" y="67"/>
                        <a:pt x="84" y="67"/>
                        <a:pt x="84" y="67"/>
                      </a:cubicBezTo>
                      <a:cubicBezTo>
                        <a:pt x="61" y="42"/>
                        <a:pt x="33" y="19"/>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9" name="Freeform 87"/>
                <p:cNvSpPr>
                  <a:spLocks/>
                </p:cNvSpPr>
                <p:nvPr/>
              </p:nvSpPr>
              <p:spPr bwMode="auto">
                <a:xfrm>
                  <a:off x="-1520" y="1754"/>
                  <a:ext cx="9"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1" y="0"/>
                        <a:pt x="1" y="1"/>
                        <a:pt x="1" y="1"/>
                      </a:cubicBezTo>
                      <a:cubicBezTo>
                        <a:pt x="4" y="1"/>
                        <a:pt x="4" y="1"/>
                        <a:pt x="4" y="1"/>
                      </a:cubicBezTo>
                      <a:cubicBezTo>
                        <a:pt x="3" y="1"/>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0" name="Rectangle 88"/>
                <p:cNvSpPr>
                  <a:spLocks noChangeArrowheads="1"/>
                </p:cNvSpPr>
                <p:nvPr/>
              </p:nvSpPr>
              <p:spPr bwMode="auto">
                <a:xfrm>
                  <a:off x="-1575" y="1683"/>
                  <a:ext cx="2" cy="2"/>
                </a:xfrm>
                <a:prstGeom prst="rect">
                  <a:avLst/>
                </a:prstGeom>
                <a:grpFill/>
                <a:ln w="9525">
                  <a:noFill/>
                  <a:miter lim="800000"/>
                  <a:headEnd/>
                  <a:tailEnd/>
                </a:ln>
              </p:spPr>
              <p:txBody>
                <a:bodyPr/>
                <a:lstStyle/>
                <a:p>
                  <a:pPr defTabSz="914400"/>
                  <a:endParaRPr lang="en-US" sz="1800" baseline="-25000">
                    <a:solidFill>
                      <a:prstClr val="black"/>
                    </a:solidFill>
                    <a:latin typeface="Calibri" pitchFamily="34" charset="0"/>
                  </a:endParaRPr>
                </a:p>
              </p:txBody>
            </p:sp>
            <p:sp>
              <p:nvSpPr>
                <p:cNvPr id="241" name="Freeform 89"/>
                <p:cNvSpPr>
                  <a:spLocks/>
                </p:cNvSpPr>
                <p:nvPr/>
              </p:nvSpPr>
              <p:spPr bwMode="auto">
                <a:xfrm>
                  <a:off x="-1575" y="1683"/>
                  <a:ext cx="2" cy="2"/>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grpFill/>
                <a:ln w="9525">
                  <a:noFill/>
                  <a:round/>
                  <a:headEnd/>
                  <a:tailEnd/>
                </a:ln>
              </p:spPr>
              <p:txBody>
                <a:bodyPr/>
                <a:lstStyle/>
                <a:p>
                  <a:pPr>
                    <a:defRPr/>
                  </a:pPr>
                  <a:endParaRPr lang="en-US" sz="1800" baseline="-25000">
                    <a:solidFill>
                      <a:prstClr val="black"/>
                    </a:solidFill>
                  </a:endParaRPr>
                </a:p>
              </p:txBody>
            </p:sp>
            <p:sp>
              <p:nvSpPr>
                <p:cNvPr id="242" name="Freeform 90"/>
                <p:cNvSpPr>
                  <a:spLocks/>
                </p:cNvSpPr>
                <p:nvPr/>
              </p:nvSpPr>
              <p:spPr bwMode="auto">
                <a:xfrm>
                  <a:off x="-1210"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3" name="Freeform 91"/>
                <p:cNvSpPr>
                  <a:spLocks/>
                </p:cNvSpPr>
                <p:nvPr/>
              </p:nvSpPr>
              <p:spPr bwMode="auto">
                <a:xfrm>
                  <a:off x="-1056" y="3276"/>
                  <a:ext cx="8" cy="2"/>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1" y="0"/>
                        <a:pt x="1" y="1"/>
                        <a:pt x="1"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4" name="Freeform 92"/>
                <p:cNvSpPr>
                  <a:spLocks/>
                </p:cNvSpPr>
                <p:nvPr/>
              </p:nvSpPr>
              <p:spPr bwMode="auto">
                <a:xfrm>
                  <a:off x="-1014" y="3357"/>
                  <a:ext cx="21" cy="31"/>
                </a:xfrm>
                <a:custGeom>
                  <a:avLst/>
                  <a:gdLst/>
                  <a:ahLst/>
                  <a:cxnLst>
                    <a:cxn ang="0">
                      <a:pos x="3" y="0"/>
                    </a:cxn>
                    <a:cxn ang="0">
                      <a:pos x="0" y="0"/>
                    </a:cxn>
                    <a:cxn ang="0">
                      <a:pos x="8" y="13"/>
                    </a:cxn>
                    <a:cxn ang="0">
                      <a:pos x="9" y="12"/>
                    </a:cxn>
                    <a:cxn ang="0">
                      <a:pos x="8" y="9"/>
                    </a:cxn>
                    <a:cxn ang="0">
                      <a:pos x="3" y="0"/>
                    </a:cxn>
                  </a:cxnLst>
                  <a:rect l="0" t="0" r="r" b="b"/>
                  <a:pathLst>
                    <a:path w="9" h="13">
                      <a:moveTo>
                        <a:pt x="3" y="0"/>
                      </a:moveTo>
                      <a:cubicBezTo>
                        <a:pt x="0" y="0"/>
                        <a:pt x="0" y="0"/>
                        <a:pt x="0" y="0"/>
                      </a:cubicBezTo>
                      <a:cubicBezTo>
                        <a:pt x="5" y="8"/>
                        <a:pt x="8" y="13"/>
                        <a:pt x="8" y="13"/>
                      </a:cubicBezTo>
                      <a:cubicBezTo>
                        <a:pt x="9" y="12"/>
                        <a:pt x="9" y="12"/>
                        <a:pt x="9" y="12"/>
                      </a:cubicBezTo>
                      <a:cubicBezTo>
                        <a:pt x="9" y="12"/>
                        <a:pt x="9" y="11"/>
                        <a:pt x="8" y="9"/>
                      </a:cubicBezTo>
                      <a:cubicBezTo>
                        <a:pt x="6" y="7"/>
                        <a:pt x="5" y="4"/>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5" name="Freeform 93"/>
                <p:cNvSpPr>
                  <a:spLocks/>
                </p:cNvSpPr>
                <p:nvPr/>
              </p:nvSpPr>
              <p:spPr bwMode="auto">
                <a:xfrm>
                  <a:off x="-1014" y="3355"/>
                  <a:ext cx="8" cy="2"/>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1"/>
                        <a:pt x="0" y="1"/>
                        <a:pt x="0" y="1"/>
                      </a:cubicBezTo>
                      <a:cubicBezTo>
                        <a:pt x="3" y="1"/>
                        <a:pt x="3" y="1"/>
                        <a:pt x="3" y="1"/>
                      </a:cubicBezTo>
                      <a:cubicBezTo>
                        <a:pt x="2" y="1"/>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6" name="Freeform 94"/>
                <p:cNvSpPr>
                  <a:spLocks/>
                </p:cNvSpPr>
                <p:nvPr/>
              </p:nvSpPr>
              <p:spPr bwMode="auto">
                <a:xfrm>
                  <a:off x="-1246" y="2498"/>
                  <a:ext cx="5" cy="3"/>
                </a:xfrm>
                <a:custGeom>
                  <a:avLst/>
                  <a:gdLst/>
                  <a:ahLst/>
                  <a:cxnLst>
                    <a:cxn ang="0">
                      <a:pos x="5" y="0"/>
                    </a:cxn>
                    <a:cxn ang="0">
                      <a:pos x="0" y="0"/>
                    </a:cxn>
                    <a:cxn ang="0">
                      <a:pos x="0" y="3"/>
                    </a:cxn>
                    <a:cxn ang="0">
                      <a:pos x="5" y="3"/>
                    </a:cxn>
                    <a:cxn ang="0">
                      <a:pos x="5" y="0"/>
                    </a:cxn>
                    <a:cxn ang="0">
                      <a:pos x="5" y="0"/>
                    </a:cxn>
                  </a:cxnLst>
                  <a:rect l="0" t="0" r="r" b="b"/>
                  <a:pathLst>
                    <a:path w="5" h="3">
                      <a:moveTo>
                        <a:pt x="5" y="0"/>
                      </a:moveTo>
                      <a:lnTo>
                        <a:pt x="0" y="0"/>
                      </a:lnTo>
                      <a:lnTo>
                        <a:pt x="0" y="3"/>
                      </a:lnTo>
                      <a:lnTo>
                        <a:pt x="5" y="3"/>
                      </a:lnTo>
                      <a:lnTo>
                        <a:pt x="5" y="0"/>
                      </a:lnTo>
                      <a:lnTo>
                        <a:pt x="5"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47" name="Freeform 95"/>
                <p:cNvSpPr>
                  <a:spLocks/>
                </p:cNvSpPr>
                <p:nvPr/>
              </p:nvSpPr>
              <p:spPr bwMode="auto">
                <a:xfrm>
                  <a:off x="-1281"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8" name="Freeform 96"/>
                <p:cNvSpPr>
                  <a:spLocks noEditPoints="1"/>
                </p:cNvSpPr>
                <p:nvPr/>
              </p:nvSpPr>
              <p:spPr bwMode="auto">
                <a:xfrm>
                  <a:off x="-1636" y="1524"/>
                  <a:ext cx="819" cy="459"/>
                </a:xfrm>
                <a:custGeom>
                  <a:avLst/>
                  <a:gdLst/>
                  <a:ahLst/>
                  <a:cxnLst>
                    <a:cxn ang="0">
                      <a:pos x="243" y="98"/>
                    </a:cxn>
                    <a:cxn ang="0">
                      <a:pos x="241" y="98"/>
                    </a:cxn>
                    <a:cxn ang="0">
                      <a:pos x="345" y="193"/>
                    </a:cxn>
                    <a:cxn ang="0">
                      <a:pos x="346" y="193"/>
                    </a:cxn>
                    <a:cxn ang="0">
                      <a:pos x="243" y="98"/>
                    </a:cxn>
                    <a:cxn ang="0">
                      <a:pos x="186" y="67"/>
                    </a:cxn>
                    <a:cxn ang="0">
                      <a:pos x="184" y="67"/>
                    </a:cxn>
                    <a:cxn ang="0">
                      <a:pos x="239" y="97"/>
                    </a:cxn>
                    <a:cxn ang="0">
                      <a:pos x="241" y="97"/>
                    </a:cxn>
                    <a:cxn ang="0">
                      <a:pos x="186" y="67"/>
                    </a:cxn>
                    <a:cxn ang="0">
                      <a:pos x="0" y="0"/>
                    </a:cxn>
                    <a:cxn ang="0">
                      <a:pos x="0" y="1"/>
                    </a:cxn>
                    <a:cxn ang="0">
                      <a:pos x="11" y="4"/>
                    </a:cxn>
                    <a:cxn ang="0">
                      <a:pos x="182" y="66"/>
                    </a:cxn>
                    <a:cxn ang="0">
                      <a:pos x="185" y="66"/>
                    </a:cxn>
                    <a:cxn ang="0">
                      <a:pos x="0" y="0"/>
                    </a:cxn>
                  </a:cxnLst>
                  <a:rect l="0" t="0" r="r" b="b"/>
                  <a:pathLst>
                    <a:path w="346" h="193">
                      <a:moveTo>
                        <a:pt x="243" y="98"/>
                      </a:moveTo>
                      <a:cubicBezTo>
                        <a:pt x="241" y="98"/>
                        <a:pt x="241" y="98"/>
                        <a:pt x="241" y="98"/>
                      </a:cubicBezTo>
                      <a:cubicBezTo>
                        <a:pt x="283" y="124"/>
                        <a:pt x="322" y="156"/>
                        <a:pt x="345" y="193"/>
                      </a:cubicBezTo>
                      <a:cubicBezTo>
                        <a:pt x="346" y="193"/>
                        <a:pt x="346" y="193"/>
                        <a:pt x="346" y="193"/>
                      </a:cubicBezTo>
                      <a:cubicBezTo>
                        <a:pt x="323" y="156"/>
                        <a:pt x="285" y="124"/>
                        <a:pt x="243" y="98"/>
                      </a:cubicBezTo>
                      <a:moveTo>
                        <a:pt x="186" y="67"/>
                      </a:moveTo>
                      <a:cubicBezTo>
                        <a:pt x="184" y="67"/>
                        <a:pt x="184" y="67"/>
                        <a:pt x="184" y="67"/>
                      </a:cubicBezTo>
                      <a:cubicBezTo>
                        <a:pt x="203" y="76"/>
                        <a:pt x="221" y="86"/>
                        <a:pt x="239" y="97"/>
                      </a:cubicBezTo>
                      <a:cubicBezTo>
                        <a:pt x="241" y="97"/>
                        <a:pt x="241" y="97"/>
                        <a:pt x="241" y="97"/>
                      </a:cubicBezTo>
                      <a:cubicBezTo>
                        <a:pt x="223" y="86"/>
                        <a:pt x="205" y="76"/>
                        <a:pt x="186" y="67"/>
                      </a:cubicBezTo>
                      <a:moveTo>
                        <a:pt x="0" y="0"/>
                      </a:moveTo>
                      <a:cubicBezTo>
                        <a:pt x="0" y="1"/>
                        <a:pt x="0" y="1"/>
                        <a:pt x="0" y="1"/>
                      </a:cubicBezTo>
                      <a:cubicBezTo>
                        <a:pt x="0" y="1"/>
                        <a:pt x="4" y="2"/>
                        <a:pt x="11" y="4"/>
                      </a:cubicBezTo>
                      <a:cubicBezTo>
                        <a:pt x="38" y="11"/>
                        <a:pt x="110" y="32"/>
                        <a:pt x="182" y="66"/>
                      </a:cubicBezTo>
                      <a:cubicBezTo>
                        <a:pt x="185" y="66"/>
                        <a:pt x="185" y="66"/>
                        <a:pt x="185" y="66"/>
                      </a:cubicBezTo>
                      <a:cubicBezTo>
                        <a:pt x="92" y="22"/>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9" name="Freeform 97"/>
                <p:cNvSpPr>
                  <a:spLocks/>
                </p:cNvSpPr>
                <p:nvPr/>
              </p:nvSpPr>
              <p:spPr bwMode="auto">
                <a:xfrm>
                  <a:off x="-1070" y="1754"/>
                  <a:ext cx="9" cy="2"/>
                </a:xfrm>
                <a:custGeom>
                  <a:avLst/>
                  <a:gdLst/>
                  <a:ahLst/>
                  <a:cxnLst>
                    <a:cxn ang="0">
                      <a:pos x="2" y="0"/>
                    </a:cxn>
                    <a:cxn ang="0">
                      <a:pos x="0" y="0"/>
                    </a:cxn>
                    <a:cxn ang="0">
                      <a:pos x="2" y="1"/>
                    </a:cxn>
                    <a:cxn ang="0">
                      <a:pos x="4" y="1"/>
                    </a:cxn>
                    <a:cxn ang="0">
                      <a:pos x="2" y="0"/>
                    </a:cxn>
                  </a:cxnLst>
                  <a:rect l="0" t="0" r="r" b="b"/>
                  <a:pathLst>
                    <a:path w="4" h="1">
                      <a:moveTo>
                        <a:pt x="2" y="0"/>
                      </a:moveTo>
                      <a:cubicBezTo>
                        <a:pt x="0" y="0"/>
                        <a:pt x="0" y="0"/>
                        <a:pt x="0" y="0"/>
                      </a:cubicBezTo>
                      <a:cubicBezTo>
                        <a:pt x="1" y="0"/>
                        <a:pt x="1" y="1"/>
                        <a:pt x="2" y="1"/>
                      </a:cubicBezTo>
                      <a:cubicBezTo>
                        <a:pt x="4" y="1"/>
                        <a:pt x="4" y="1"/>
                        <a:pt x="4" y="1"/>
                      </a:cubicBezTo>
                      <a:cubicBezTo>
                        <a:pt x="3" y="1"/>
                        <a:pt x="3"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0" name="Freeform 98"/>
                <p:cNvSpPr>
                  <a:spLocks/>
                </p:cNvSpPr>
                <p:nvPr/>
              </p:nvSpPr>
              <p:spPr bwMode="auto">
                <a:xfrm>
                  <a:off x="-1205" y="1682"/>
                  <a:ext cx="9" cy="2"/>
                </a:xfrm>
                <a:custGeom>
                  <a:avLst/>
                  <a:gdLst/>
                  <a:ahLst/>
                  <a:cxnLst>
                    <a:cxn ang="0">
                      <a:pos x="3" y="0"/>
                    </a:cxn>
                    <a:cxn ang="0">
                      <a:pos x="0" y="0"/>
                    </a:cxn>
                    <a:cxn ang="0">
                      <a:pos x="2" y="1"/>
                    </a:cxn>
                    <a:cxn ang="0">
                      <a:pos x="4" y="1"/>
                    </a:cxn>
                    <a:cxn ang="0">
                      <a:pos x="3" y="0"/>
                    </a:cxn>
                  </a:cxnLst>
                  <a:rect l="0" t="0" r="r" b="b"/>
                  <a:pathLst>
                    <a:path w="4" h="1">
                      <a:moveTo>
                        <a:pt x="3" y="0"/>
                      </a:moveTo>
                      <a:cubicBezTo>
                        <a:pt x="0" y="0"/>
                        <a:pt x="0" y="0"/>
                        <a:pt x="0" y="0"/>
                      </a:cubicBezTo>
                      <a:cubicBezTo>
                        <a:pt x="1" y="1"/>
                        <a:pt x="2" y="1"/>
                        <a:pt x="2" y="1"/>
                      </a:cubicBezTo>
                      <a:cubicBezTo>
                        <a:pt x="4" y="1"/>
                        <a:pt x="4" y="1"/>
                        <a:pt x="4" y="1"/>
                      </a:cubicBezTo>
                      <a:cubicBezTo>
                        <a:pt x="4" y="1"/>
                        <a:pt x="3" y="1"/>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1" name="Freeform 99"/>
                <p:cNvSpPr>
                  <a:spLocks/>
                </p:cNvSpPr>
                <p:nvPr/>
              </p:nvSpPr>
              <p:spPr bwMode="auto">
                <a:xfrm>
                  <a:off x="-955" y="1987"/>
                  <a:ext cx="217" cy="270"/>
                </a:xfrm>
                <a:custGeom>
                  <a:avLst/>
                  <a:gdLst/>
                  <a:ahLst/>
                  <a:cxnLst>
                    <a:cxn ang="0">
                      <a:pos x="3" y="0"/>
                    </a:cxn>
                    <a:cxn ang="0">
                      <a:pos x="0" y="0"/>
                    </a:cxn>
                    <a:cxn ang="0">
                      <a:pos x="0" y="0"/>
                    </a:cxn>
                    <a:cxn ang="0">
                      <a:pos x="0" y="0"/>
                    </a:cxn>
                    <a:cxn ang="0">
                      <a:pos x="1" y="0"/>
                    </a:cxn>
                    <a:cxn ang="0">
                      <a:pos x="2" y="1"/>
                    </a:cxn>
                    <a:cxn ang="0">
                      <a:pos x="82" y="100"/>
                    </a:cxn>
                    <a:cxn ang="0">
                      <a:pos x="83" y="100"/>
                    </a:cxn>
                    <a:cxn ang="0">
                      <a:pos x="83" y="101"/>
                    </a:cxn>
                    <a:cxn ang="0">
                      <a:pos x="83" y="101"/>
                    </a:cxn>
                    <a:cxn ang="0">
                      <a:pos x="89" y="114"/>
                    </a:cxn>
                    <a:cxn ang="0">
                      <a:pos x="91" y="114"/>
                    </a:cxn>
                    <a:cxn ang="0">
                      <a:pos x="3" y="0"/>
                    </a:cxn>
                  </a:cxnLst>
                  <a:rect l="0" t="0" r="r" b="b"/>
                  <a:pathLst>
                    <a:path w="91" h="114">
                      <a:moveTo>
                        <a:pt x="3" y="0"/>
                      </a:moveTo>
                      <a:cubicBezTo>
                        <a:pt x="0" y="0"/>
                        <a:pt x="0" y="0"/>
                        <a:pt x="0" y="0"/>
                      </a:cubicBezTo>
                      <a:cubicBezTo>
                        <a:pt x="0" y="0"/>
                        <a:pt x="0" y="0"/>
                        <a:pt x="0" y="0"/>
                      </a:cubicBezTo>
                      <a:cubicBezTo>
                        <a:pt x="0" y="0"/>
                        <a:pt x="0" y="0"/>
                        <a:pt x="0" y="0"/>
                      </a:cubicBezTo>
                      <a:cubicBezTo>
                        <a:pt x="1" y="0"/>
                        <a:pt x="1" y="0"/>
                        <a:pt x="1" y="0"/>
                      </a:cubicBezTo>
                      <a:cubicBezTo>
                        <a:pt x="1" y="0"/>
                        <a:pt x="1" y="0"/>
                        <a:pt x="2" y="1"/>
                      </a:cubicBezTo>
                      <a:cubicBezTo>
                        <a:pt x="9" y="6"/>
                        <a:pt x="49" y="37"/>
                        <a:pt x="82" y="100"/>
                      </a:cubicBezTo>
                      <a:cubicBezTo>
                        <a:pt x="83" y="100"/>
                        <a:pt x="83" y="100"/>
                        <a:pt x="83" y="100"/>
                      </a:cubicBezTo>
                      <a:cubicBezTo>
                        <a:pt x="83" y="101"/>
                        <a:pt x="83" y="101"/>
                        <a:pt x="83" y="101"/>
                      </a:cubicBezTo>
                      <a:cubicBezTo>
                        <a:pt x="83" y="101"/>
                        <a:pt x="83" y="101"/>
                        <a:pt x="83" y="101"/>
                      </a:cubicBezTo>
                      <a:cubicBezTo>
                        <a:pt x="85" y="105"/>
                        <a:pt x="87" y="109"/>
                        <a:pt x="89" y="114"/>
                      </a:cubicBezTo>
                      <a:cubicBezTo>
                        <a:pt x="91" y="114"/>
                        <a:pt x="91" y="114"/>
                        <a:pt x="91" y="114"/>
                      </a:cubicBezTo>
                      <a:cubicBezTo>
                        <a:pt x="57" y="42"/>
                        <a:pt x="12" y="6"/>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2" name="Freeform 100"/>
                <p:cNvSpPr>
                  <a:spLocks/>
                </p:cNvSpPr>
                <p:nvPr/>
              </p:nvSpPr>
              <p:spPr bwMode="auto">
                <a:xfrm>
                  <a:off x="-761" y="2222"/>
                  <a:ext cx="3" cy="3"/>
                </a:xfrm>
                <a:custGeom>
                  <a:avLst/>
                  <a:gdLst/>
                  <a:ahLst/>
                  <a:cxnLst>
                    <a:cxn ang="0">
                      <a:pos x="1" y="0"/>
                    </a:cxn>
                    <a:cxn ang="0">
                      <a:pos x="0" y="0"/>
                    </a:cxn>
                    <a:cxn ang="0">
                      <a:pos x="1" y="1"/>
                    </a:cxn>
                    <a:cxn ang="0">
                      <a:pos x="1" y="1"/>
                    </a:cxn>
                    <a:cxn ang="0">
                      <a:pos x="1" y="0"/>
                    </a:cxn>
                  </a:cxnLst>
                  <a:rect l="0" t="0" r="r" b="b"/>
                  <a:pathLst>
                    <a:path w="1" h="1">
                      <a:moveTo>
                        <a:pt x="1" y="0"/>
                      </a:moveTo>
                      <a:cubicBezTo>
                        <a:pt x="0" y="0"/>
                        <a:pt x="0" y="0"/>
                        <a:pt x="0" y="0"/>
                      </a:cubicBezTo>
                      <a:cubicBezTo>
                        <a:pt x="0" y="0"/>
                        <a:pt x="1" y="0"/>
                        <a:pt x="1"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3" name="Freeform 101"/>
                <p:cNvSpPr>
                  <a:spLocks noEditPoints="1"/>
                </p:cNvSpPr>
                <p:nvPr/>
              </p:nvSpPr>
              <p:spPr bwMode="auto">
                <a:xfrm>
                  <a:off x="-741" y="2260"/>
                  <a:ext cx="89" cy="1016"/>
                </a:xfrm>
                <a:custGeom>
                  <a:avLst/>
                  <a:gdLst/>
                  <a:ahLst/>
                  <a:cxnLst>
                    <a:cxn ang="0">
                      <a:pos x="26" y="343"/>
                    </a:cxn>
                    <a:cxn ang="0">
                      <a:pos x="24" y="343"/>
                    </a:cxn>
                    <a:cxn ang="0">
                      <a:pos x="24" y="352"/>
                    </a:cxn>
                    <a:cxn ang="0">
                      <a:pos x="20" y="417"/>
                    </a:cxn>
                    <a:cxn ang="0">
                      <a:pos x="19" y="429"/>
                    </a:cxn>
                    <a:cxn ang="0">
                      <a:pos x="21" y="429"/>
                    </a:cxn>
                    <a:cxn ang="0">
                      <a:pos x="24" y="393"/>
                    </a:cxn>
                    <a:cxn ang="0">
                      <a:pos x="26" y="343"/>
                    </a:cxn>
                    <a:cxn ang="0">
                      <a:pos x="38" y="233"/>
                    </a:cxn>
                    <a:cxn ang="0">
                      <a:pos x="36" y="233"/>
                    </a:cxn>
                    <a:cxn ang="0">
                      <a:pos x="24" y="334"/>
                    </a:cxn>
                    <a:cxn ang="0">
                      <a:pos x="24" y="335"/>
                    </a:cxn>
                    <a:cxn ang="0">
                      <a:pos x="24" y="335"/>
                    </a:cxn>
                    <a:cxn ang="0">
                      <a:pos x="24" y="342"/>
                    </a:cxn>
                    <a:cxn ang="0">
                      <a:pos x="26" y="342"/>
                    </a:cxn>
                    <a:cxn ang="0">
                      <a:pos x="26" y="335"/>
                    </a:cxn>
                    <a:cxn ang="0">
                      <a:pos x="37" y="255"/>
                    </a:cxn>
                    <a:cxn ang="0">
                      <a:pos x="35" y="255"/>
                    </a:cxn>
                    <a:cxn ang="0">
                      <a:pos x="35" y="254"/>
                    </a:cxn>
                    <a:cxn ang="0">
                      <a:pos x="37" y="254"/>
                    </a:cxn>
                    <a:cxn ang="0">
                      <a:pos x="38" y="233"/>
                    </a:cxn>
                    <a:cxn ang="0">
                      <a:pos x="35" y="102"/>
                    </a:cxn>
                    <a:cxn ang="0">
                      <a:pos x="33" y="102"/>
                    </a:cxn>
                    <a:cxn ang="0">
                      <a:pos x="35" y="115"/>
                    </a:cxn>
                    <a:cxn ang="0">
                      <a:pos x="35" y="115"/>
                    </a:cxn>
                    <a:cxn ang="0">
                      <a:pos x="35" y="120"/>
                    </a:cxn>
                    <a:cxn ang="0">
                      <a:pos x="37" y="187"/>
                    </a:cxn>
                    <a:cxn ang="0">
                      <a:pos x="36" y="232"/>
                    </a:cxn>
                    <a:cxn ang="0">
                      <a:pos x="38" y="232"/>
                    </a:cxn>
                    <a:cxn ang="0">
                      <a:pos x="38" y="224"/>
                    </a:cxn>
                    <a:cxn ang="0">
                      <a:pos x="38" y="149"/>
                    </a:cxn>
                    <a:cxn ang="0">
                      <a:pos x="37" y="115"/>
                    </a:cxn>
                    <a:cxn ang="0">
                      <a:pos x="37" y="115"/>
                    </a:cxn>
                    <a:cxn ang="0">
                      <a:pos x="37" y="115"/>
                    </a:cxn>
                    <a:cxn ang="0">
                      <a:pos x="35" y="102"/>
                    </a:cxn>
                    <a:cxn ang="0">
                      <a:pos x="2" y="0"/>
                    </a:cxn>
                    <a:cxn ang="0">
                      <a:pos x="0" y="0"/>
                    </a:cxn>
                    <a:cxn ang="0">
                      <a:pos x="33" y="101"/>
                    </a:cxn>
                    <a:cxn ang="0">
                      <a:pos x="35" y="101"/>
                    </a:cxn>
                    <a:cxn ang="0">
                      <a:pos x="2" y="0"/>
                    </a:cxn>
                  </a:cxnLst>
                  <a:rect l="0" t="0" r="r" b="b"/>
                  <a:pathLst>
                    <a:path w="38" h="429">
                      <a:moveTo>
                        <a:pt x="26" y="343"/>
                      </a:moveTo>
                      <a:cubicBezTo>
                        <a:pt x="24" y="343"/>
                        <a:pt x="24" y="343"/>
                        <a:pt x="24" y="343"/>
                      </a:cubicBezTo>
                      <a:cubicBezTo>
                        <a:pt x="24" y="345"/>
                        <a:pt x="24" y="348"/>
                        <a:pt x="24" y="352"/>
                      </a:cubicBezTo>
                      <a:cubicBezTo>
                        <a:pt x="24" y="368"/>
                        <a:pt x="23" y="392"/>
                        <a:pt x="20" y="417"/>
                      </a:cubicBezTo>
                      <a:cubicBezTo>
                        <a:pt x="20" y="421"/>
                        <a:pt x="20" y="425"/>
                        <a:pt x="19" y="429"/>
                      </a:cubicBezTo>
                      <a:cubicBezTo>
                        <a:pt x="21" y="429"/>
                        <a:pt x="21" y="429"/>
                        <a:pt x="21" y="429"/>
                      </a:cubicBezTo>
                      <a:cubicBezTo>
                        <a:pt x="22" y="417"/>
                        <a:pt x="23" y="405"/>
                        <a:pt x="24" y="393"/>
                      </a:cubicBezTo>
                      <a:cubicBezTo>
                        <a:pt x="26" y="372"/>
                        <a:pt x="26" y="353"/>
                        <a:pt x="26" y="343"/>
                      </a:cubicBezTo>
                      <a:moveTo>
                        <a:pt x="38" y="233"/>
                      </a:moveTo>
                      <a:cubicBezTo>
                        <a:pt x="36" y="233"/>
                        <a:pt x="36" y="233"/>
                        <a:pt x="36" y="233"/>
                      </a:cubicBezTo>
                      <a:cubicBezTo>
                        <a:pt x="35" y="268"/>
                        <a:pt x="31" y="304"/>
                        <a:pt x="24" y="334"/>
                      </a:cubicBezTo>
                      <a:cubicBezTo>
                        <a:pt x="24" y="335"/>
                        <a:pt x="24" y="335"/>
                        <a:pt x="24" y="335"/>
                      </a:cubicBezTo>
                      <a:cubicBezTo>
                        <a:pt x="24" y="335"/>
                        <a:pt x="24" y="335"/>
                        <a:pt x="24" y="335"/>
                      </a:cubicBezTo>
                      <a:cubicBezTo>
                        <a:pt x="24" y="335"/>
                        <a:pt x="24" y="337"/>
                        <a:pt x="24" y="342"/>
                      </a:cubicBezTo>
                      <a:cubicBezTo>
                        <a:pt x="26" y="342"/>
                        <a:pt x="26" y="342"/>
                        <a:pt x="26" y="342"/>
                      </a:cubicBezTo>
                      <a:cubicBezTo>
                        <a:pt x="26" y="338"/>
                        <a:pt x="26" y="335"/>
                        <a:pt x="26" y="335"/>
                      </a:cubicBezTo>
                      <a:cubicBezTo>
                        <a:pt x="32" y="311"/>
                        <a:pt x="35" y="283"/>
                        <a:pt x="37" y="255"/>
                      </a:cubicBezTo>
                      <a:cubicBezTo>
                        <a:pt x="35" y="255"/>
                        <a:pt x="35" y="255"/>
                        <a:pt x="35" y="255"/>
                      </a:cubicBezTo>
                      <a:cubicBezTo>
                        <a:pt x="35" y="254"/>
                        <a:pt x="35" y="254"/>
                        <a:pt x="35" y="254"/>
                      </a:cubicBezTo>
                      <a:cubicBezTo>
                        <a:pt x="37" y="254"/>
                        <a:pt x="37" y="254"/>
                        <a:pt x="37" y="254"/>
                      </a:cubicBezTo>
                      <a:cubicBezTo>
                        <a:pt x="37" y="247"/>
                        <a:pt x="38" y="240"/>
                        <a:pt x="38" y="233"/>
                      </a:cubicBezTo>
                      <a:moveTo>
                        <a:pt x="35" y="102"/>
                      </a:moveTo>
                      <a:cubicBezTo>
                        <a:pt x="33" y="102"/>
                        <a:pt x="33" y="102"/>
                        <a:pt x="33" y="102"/>
                      </a:cubicBezTo>
                      <a:cubicBezTo>
                        <a:pt x="34" y="106"/>
                        <a:pt x="34" y="111"/>
                        <a:pt x="35" y="115"/>
                      </a:cubicBezTo>
                      <a:cubicBezTo>
                        <a:pt x="35" y="115"/>
                        <a:pt x="35" y="115"/>
                        <a:pt x="35" y="115"/>
                      </a:cubicBezTo>
                      <a:cubicBezTo>
                        <a:pt x="35" y="115"/>
                        <a:pt x="35" y="117"/>
                        <a:pt x="35" y="120"/>
                      </a:cubicBezTo>
                      <a:cubicBezTo>
                        <a:pt x="36" y="131"/>
                        <a:pt x="37" y="156"/>
                        <a:pt x="37" y="187"/>
                      </a:cubicBezTo>
                      <a:cubicBezTo>
                        <a:pt x="37" y="201"/>
                        <a:pt x="37" y="216"/>
                        <a:pt x="36" y="232"/>
                      </a:cubicBezTo>
                      <a:cubicBezTo>
                        <a:pt x="38" y="232"/>
                        <a:pt x="38" y="232"/>
                        <a:pt x="38" y="232"/>
                      </a:cubicBezTo>
                      <a:cubicBezTo>
                        <a:pt x="38" y="229"/>
                        <a:pt x="38" y="226"/>
                        <a:pt x="38" y="224"/>
                      </a:cubicBezTo>
                      <a:cubicBezTo>
                        <a:pt x="38" y="149"/>
                        <a:pt x="38" y="149"/>
                        <a:pt x="38" y="149"/>
                      </a:cubicBezTo>
                      <a:cubicBezTo>
                        <a:pt x="38" y="128"/>
                        <a:pt x="37" y="115"/>
                        <a:pt x="37" y="115"/>
                      </a:cubicBezTo>
                      <a:cubicBezTo>
                        <a:pt x="37" y="115"/>
                        <a:pt x="37" y="115"/>
                        <a:pt x="37" y="115"/>
                      </a:cubicBezTo>
                      <a:cubicBezTo>
                        <a:pt x="37" y="115"/>
                        <a:pt x="37" y="115"/>
                        <a:pt x="37" y="115"/>
                      </a:cubicBezTo>
                      <a:cubicBezTo>
                        <a:pt x="36" y="110"/>
                        <a:pt x="36" y="106"/>
                        <a:pt x="35" y="102"/>
                      </a:cubicBezTo>
                      <a:moveTo>
                        <a:pt x="2" y="0"/>
                      </a:moveTo>
                      <a:cubicBezTo>
                        <a:pt x="0" y="0"/>
                        <a:pt x="0" y="0"/>
                        <a:pt x="0" y="0"/>
                      </a:cubicBezTo>
                      <a:cubicBezTo>
                        <a:pt x="13" y="28"/>
                        <a:pt x="25" y="61"/>
                        <a:pt x="33" y="101"/>
                      </a:cubicBezTo>
                      <a:cubicBezTo>
                        <a:pt x="35" y="101"/>
                        <a:pt x="35" y="101"/>
                        <a:pt x="35" y="101"/>
                      </a:cubicBezTo>
                      <a:cubicBezTo>
                        <a:pt x="27" y="61"/>
                        <a:pt x="15" y="28"/>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4" name="Freeform 102"/>
                <p:cNvSpPr>
                  <a:spLocks/>
                </p:cNvSpPr>
                <p:nvPr/>
              </p:nvSpPr>
              <p:spPr bwMode="auto">
                <a:xfrm>
                  <a:off x="-685" y="3070"/>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5" name="Freeform 103"/>
                <p:cNvSpPr>
                  <a:spLocks/>
                </p:cNvSpPr>
                <p:nvPr/>
              </p:nvSpPr>
              <p:spPr bwMode="auto">
                <a:xfrm>
                  <a:off x="-659" y="2861"/>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6" name="Freeform 104"/>
                <p:cNvSpPr>
                  <a:spLocks noEditPoints="1"/>
                </p:cNvSpPr>
                <p:nvPr/>
              </p:nvSpPr>
              <p:spPr bwMode="auto">
                <a:xfrm>
                  <a:off x="-1681" y="1524"/>
                  <a:ext cx="990" cy="1876"/>
                </a:xfrm>
                <a:custGeom>
                  <a:avLst/>
                  <a:gdLst/>
                  <a:ahLst/>
                  <a:cxnLst>
                    <a:cxn ang="0">
                      <a:pos x="418" y="740"/>
                    </a:cxn>
                    <a:cxn ang="0">
                      <a:pos x="416" y="740"/>
                    </a:cxn>
                    <a:cxn ang="0">
                      <a:pos x="411" y="772"/>
                    </a:cxn>
                    <a:cxn ang="0">
                      <a:pos x="411" y="772"/>
                    </a:cxn>
                    <a:cxn ang="0">
                      <a:pos x="411" y="773"/>
                    </a:cxn>
                    <a:cxn ang="0">
                      <a:pos x="410" y="773"/>
                    </a:cxn>
                    <a:cxn ang="0">
                      <a:pos x="406" y="790"/>
                    </a:cxn>
                    <a:cxn ang="0">
                      <a:pos x="407" y="791"/>
                    </a:cxn>
                    <a:cxn ang="0">
                      <a:pos x="418" y="740"/>
                    </a:cxn>
                    <a:cxn ang="0">
                      <a:pos x="215" y="98"/>
                    </a:cxn>
                    <a:cxn ang="0">
                      <a:pos x="211" y="98"/>
                    </a:cxn>
                    <a:cxn ang="0">
                      <a:pos x="307" y="194"/>
                    </a:cxn>
                    <a:cxn ang="0">
                      <a:pos x="309" y="194"/>
                    </a:cxn>
                    <a:cxn ang="0">
                      <a:pos x="309" y="194"/>
                    </a:cxn>
                    <a:cxn ang="0">
                      <a:pos x="215" y="98"/>
                    </a:cxn>
                    <a:cxn ang="0">
                      <a:pos x="1" y="0"/>
                    </a:cxn>
                    <a:cxn ang="0">
                      <a:pos x="0" y="2"/>
                    </a:cxn>
                    <a:cxn ang="0">
                      <a:pos x="9" y="4"/>
                    </a:cxn>
                    <a:cxn ang="0">
                      <a:pos x="162" y="66"/>
                    </a:cxn>
                    <a:cxn ang="0">
                      <a:pos x="165" y="66"/>
                    </a:cxn>
                    <a:cxn ang="0">
                      <a:pos x="165" y="67"/>
                    </a:cxn>
                    <a:cxn ang="0">
                      <a:pos x="163" y="67"/>
                    </a:cxn>
                    <a:cxn ang="0">
                      <a:pos x="210" y="97"/>
                    </a:cxn>
                    <a:cxn ang="0">
                      <a:pos x="213" y="97"/>
                    </a:cxn>
                    <a:cxn ang="0">
                      <a:pos x="1" y="0"/>
                    </a:cxn>
                  </a:cxnLst>
                  <a:rect l="0" t="0" r="r" b="b"/>
                  <a:pathLst>
                    <a:path w="418" h="791">
                      <a:moveTo>
                        <a:pt x="418" y="740"/>
                      </a:moveTo>
                      <a:cubicBezTo>
                        <a:pt x="416" y="740"/>
                        <a:pt x="416" y="740"/>
                        <a:pt x="416" y="740"/>
                      </a:cubicBezTo>
                      <a:cubicBezTo>
                        <a:pt x="415" y="752"/>
                        <a:pt x="413" y="763"/>
                        <a:pt x="411" y="772"/>
                      </a:cubicBezTo>
                      <a:cubicBezTo>
                        <a:pt x="411" y="772"/>
                        <a:pt x="411" y="772"/>
                        <a:pt x="411" y="772"/>
                      </a:cubicBezTo>
                      <a:cubicBezTo>
                        <a:pt x="411" y="773"/>
                        <a:pt x="411" y="773"/>
                        <a:pt x="411" y="773"/>
                      </a:cubicBezTo>
                      <a:cubicBezTo>
                        <a:pt x="410" y="773"/>
                        <a:pt x="410" y="773"/>
                        <a:pt x="410" y="773"/>
                      </a:cubicBezTo>
                      <a:cubicBezTo>
                        <a:pt x="409" y="780"/>
                        <a:pt x="407" y="786"/>
                        <a:pt x="406" y="790"/>
                      </a:cubicBezTo>
                      <a:cubicBezTo>
                        <a:pt x="407" y="791"/>
                        <a:pt x="407" y="791"/>
                        <a:pt x="407" y="791"/>
                      </a:cubicBezTo>
                      <a:cubicBezTo>
                        <a:pt x="412" y="779"/>
                        <a:pt x="416" y="760"/>
                        <a:pt x="418" y="740"/>
                      </a:cubicBezTo>
                      <a:moveTo>
                        <a:pt x="215" y="98"/>
                      </a:moveTo>
                      <a:cubicBezTo>
                        <a:pt x="211" y="98"/>
                        <a:pt x="211" y="98"/>
                        <a:pt x="211" y="98"/>
                      </a:cubicBezTo>
                      <a:cubicBezTo>
                        <a:pt x="247" y="124"/>
                        <a:pt x="281" y="155"/>
                        <a:pt x="307" y="194"/>
                      </a:cubicBezTo>
                      <a:cubicBezTo>
                        <a:pt x="309" y="194"/>
                        <a:pt x="309" y="194"/>
                        <a:pt x="309" y="194"/>
                      </a:cubicBezTo>
                      <a:cubicBezTo>
                        <a:pt x="309" y="194"/>
                        <a:pt x="309" y="194"/>
                        <a:pt x="309" y="194"/>
                      </a:cubicBezTo>
                      <a:cubicBezTo>
                        <a:pt x="283" y="155"/>
                        <a:pt x="250" y="124"/>
                        <a:pt x="215" y="98"/>
                      </a:cubicBezTo>
                      <a:moveTo>
                        <a:pt x="1" y="0"/>
                      </a:moveTo>
                      <a:cubicBezTo>
                        <a:pt x="0" y="2"/>
                        <a:pt x="0" y="2"/>
                        <a:pt x="0" y="2"/>
                      </a:cubicBezTo>
                      <a:cubicBezTo>
                        <a:pt x="0" y="2"/>
                        <a:pt x="3" y="3"/>
                        <a:pt x="9" y="4"/>
                      </a:cubicBezTo>
                      <a:cubicBezTo>
                        <a:pt x="32" y="10"/>
                        <a:pt x="96" y="29"/>
                        <a:pt x="162" y="66"/>
                      </a:cubicBezTo>
                      <a:cubicBezTo>
                        <a:pt x="165" y="66"/>
                        <a:pt x="165" y="66"/>
                        <a:pt x="165" y="66"/>
                      </a:cubicBezTo>
                      <a:cubicBezTo>
                        <a:pt x="165" y="67"/>
                        <a:pt x="165" y="67"/>
                        <a:pt x="165" y="67"/>
                      </a:cubicBezTo>
                      <a:cubicBezTo>
                        <a:pt x="163" y="67"/>
                        <a:pt x="163" y="67"/>
                        <a:pt x="163" y="67"/>
                      </a:cubicBezTo>
                      <a:cubicBezTo>
                        <a:pt x="179" y="76"/>
                        <a:pt x="195" y="86"/>
                        <a:pt x="210" y="97"/>
                      </a:cubicBezTo>
                      <a:cubicBezTo>
                        <a:pt x="213" y="97"/>
                        <a:pt x="213" y="97"/>
                        <a:pt x="213" y="97"/>
                      </a:cubicBezTo>
                      <a:cubicBezTo>
                        <a:pt x="114" y="25"/>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7" name="Freeform 105"/>
                <p:cNvSpPr>
                  <a:spLocks/>
                </p:cNvSpPr>
                <p:nvPr/>
              </p:nvSpPr>
              <p:spPr bwMode="auto">
                <a:xfrm>
                  <a:off x="-1184" y="1754"/>
                  <a:ext cx="12" cy="2"/>
                </a:xfrm>
                <a:custGeom>
                  <a:avLst/>
                  <a:gdLst/>
                  <a:ahLst/>
                  <a:cxnLst>
                    <a:cxn ang="0">
                      <a:pos x="3" y="0"/>
                    </a:cxn>
                    <a:cxn ang="0">
                      <a:pos x="0" y="0"/>
                    </a:cxn>
                    <a:cxn ang="0">
                      <a:pos x="1" y="1"/>
                    </a:cxn>
                    <a:cxn ang="0">
                      <a:pos x="5" y="1"/>
                    </a:cxn>
                    <a:cxn ang="0">
                      <a:pos x="3" y="0"/>
                    </a:cxn>
                  </a:cxnLst>
                  <a:rect l="0" t="0" r="r" b="b"/>
                  <a:pathLst>
                    <a:path w="5" h="1">
                      <a:moveTo>
                        <a:pt x="3" y="0"/>
                      </a:moveTo>
                      <a:cubicBezTo>
                        <a:pt x="0" y="0"/>
                        <a:pt x="0" y="0"/>
                        <a:pt x="0" y="0"/>
                      </a:cubicBezTo>
                      <a:cubicBezTo>
                        <a:pt x="1" y="0"/>
                        <a:pt x="1" y="1"/>
                        <a:pt x="1" y="1"/>
                      </a:cubicBezTo>
                      <a:cubicBezTo>
                        <a:pt x="5" y="1"/>
                        <a:pt x="5" y="1"/>
                        <a:pt x="5" y="1"/>
                      </a:cubicBezTo>
                      <a:cubicBezTo>
                        <a:pt x="4" y="1"/>
                        <a:pt x="4"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8" name="Freeform 106"/>
                <p:cNvSpPr>
                  <a:spLocks/>
                </p:cNvSpPr>
                <p:nvPr/>
              </p:nvSpPr>
              <p:spPr bwMode="auto">
                <a:xfrm>
                  <a:off x="-1297" y="1682"/>
                  <a:ext cx="6" cy="2"/>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0" y="1"/>
                        <a:pt x="1" y="1"/>
                        <a:pt x="1"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9" name="Freeform 107"/>
                <p:cNvSpPr>
                  <a:spLocks/>
                </p:cNvSpPr>
                <p:nvPr/>
              </p:nvSpPr>
              <p:spPr bwMode="auto">
                <a:xfrm>
                  <a:off x="-656"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0" name="Freeform 108"/>
                <p:cNvSpPr>
                  <a:spLocks/>
                </p:cNvSpPr>
                <p:nvPr/>
              </p:nvSpPr>
              <p:spPr bwMode="auto">
                <a:xfrm>
                  <a:off x="-697" y="3276"/>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1" name="Freeform 109"/>
                <p:cNvSpPr>
                  <a:spLocks/>
                </p:cNvSpPr>
                <p:nvPr/>
              </p:nvSpPr>
              <p:spPr bwMode="auto">
                <a:xfrm>
                  <a:off x="-711" y="3355"/>
                  <a:ext cx="3" cy="2"/>
                </a:xfrm>
                <a:custGeom>
                  <a:avLst/>
                  <a:gdLst/>
                  <a:ahLst/>
                  <a:cxnLst>
                    <a:cxn ang="0">
                      <a:pos x="1" y="0"/>
                    </a:cxn>
                    <a:cxn ang="0">
                      <a:pos x="1" y="0"/>
                    </a:cxn>
                    <a:cxn ang="0">
                      <a:pos x="0" y="1"/>
                    </a:cxn>
                    <a:cxn ang="0">
                      <a:pos x="1" y="1"/>
                    </a:cxn>
                    <a:cxn ang="0">
                      <a:pos x="1" y="0"/>
                    </a:cxn>
                  </a:cxnLst>
                  <a:rect l="0" t="0" r="r" b="b"/>
                  <a:pathLst>
                    <a:path w="1" h="1">
                      <a:moveTo>
                        <a:pt x="1" y="0"/>
                      </a:moveTo>
                      <a:cubicBezTo>
                        <a:pt x="1" y="0"/>
                        <a:pt x="1" y="0"/>
                        <a:pt x="1" y="0"/>
                      </a:cubicBezTo>
                      <a:cubicBezTo>
                        <a:pt x="1" y="1"/>
                        <a:pt x="1"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2" name="Freeform 110"/>
                <p:cNvSpPr>
                  <a:spLocks/>
                </p:cNvSpPr>
                <p:nvPr/>
              </p:nvSpPr>
              <p:spPr bwMode="auto">
                <a:xfrm>
                  <a:off x="-664"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3" name="Freeform 111"/>
                <p:cNvSpPr>
                  <a:spLocks/>
                </p:cNvSpPr>
                <p:nvPr/>
              </p:nvSpPr>
              <p:spPr bwMode="auto">
                <a:xfrm>
                  <a:off x="-744" y="2256"/>
                  <a:ext cx="8" cy="3"/>
                </a:xfrm>
                <a:custGeom>
                  <a:avLst/>
                  <a:gdLst/>
                  <a:ahLst/>
                  <a:cxnLst>
                    <a:cxn ang="0">
                      <a:pos x="2" y="0"/>
                    </a:cxn>
                    <a:cxn ang="0">
                      <a:pos x="0" y="0"/>
                    </a:cxn>
                    <a:cxn ang="0">
                      <a:pos x="1" y="1"/>
                    </a:cxn>
                    <a:cxn ang="0">
                      <a:pos x="3" y="1"/>
                    </a:cxn>
                    <a:cxn ang="0">
                      <a:pos x="2" y="0"/>
                    </a:cxn>
                  </a:cxnLst>
                  <a:rect l="0" t="0" r="r" b="b"/>
                  <a:pathLst>
                    <a:path w="3" h="1">
                      <a:moveTo>
                        <a:pt x="2" y="0"/>
                      </a:moveTo>
                      <a:cubicBezTo>
                        <a:pt x="0" y="0"/>
                        <a:pt x="0" y="0"/>
                        <a:pt x="0" y="0"/>
                      </a:cubicBezTo>
                      <a:cubicBezTo>
                        <a:pt x="0" y="0"/>
                        <a:pt x="1" y="0"/>
                        <a:pt x="1" y="1"/>
                      </a:cubicBezTo>
                      <a:cubicBezTo>
                        <a:pt x="3" y="1"/>
                        <a:pt x="3" y="1"/>
                        <a:pt x="3" y="1"/>
                      </a:cubicBezTo>
                      <a:cubicBezTo>
                        <a:pt x="3" y="0"/>
                        <a:pt x="3"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4" name="Freeform 112"/>
                <p:cNvSpPr>
                  <a:spLocks noEditPoints="1"/>
                </p:cNvSpPr>
                <p:nvPr/>
              </p:nvSpPr>
              <p:spPr bwMode="auto">
                <a:xfrm>
                  <a:off x="-1099" y="1987"/>
                  <a:ext cx="180" cy="270"/>
                </a:xfrm>
                <a:custGeom>
                  <a:avLst/>
                  <a:gdLst/>
                  <a:ahLst/>
                  <a:cxnLst>
                    <a:cxn ang="0">
                      <a:pos x="69" y="101"/>
                    </a:cxn>
                    <a:cxn ang="0">
                      <a:pos x="67" y="101"/>
                    </a:cxn>
                    <a:cxn ang="0">
                      <a:pos x="74" y="114"/>
                    </a:cxn>
                    <a:cxn ang="0">
                      <a:pos x="76" y="114"/>
                    </a:cxn>
                    <a:cxn ang="0">
                      <a:pos x="69" y="101"/>
                    </a:cxn>
                    <a:cxn ang="0">
                      <a:pos x="2" y="0"/>
                    </a:cxn>
                    <a:cxn ang="0">
                      <a:pos x="0" y="0"/>
                    </a:cxn>
                    <a:cxn ang="0">
                      <a:pos x="8" y="11"/>
                    </a:cxn>
                    <a:cxn ang="0">
                      <a:pos x="66" y="100"/>
                    </a:cxn>
                    <a:cxn ang="0">
                      <a:pos x="68" y="100"/>
                    </a:cxn>
                    <a:cxn ang="0">
                      <a:pos x="10" y="10"/>
                    </a:cxn>
                    <a:cxn ang="0">
                      <a:pos x="2" y="0"/>
                    </a:cxn>
                  </a:cxnLst>
                  <a:rect l="0" t="0" r="r" b="b"/>
                  <a:pathLst>
                    <a:path w="76" h="114">
                      <a:moveTo>
                        <a:pt x="69" y="101"/>
                      </a:moveTo>
                      <a:cubicBezTo>
                        <a:pt x="67" y="101"/>
                        <a:pt x="67" y="101"/>
                        <a:pt x="67" y="101"/>
                      </a:cubicBezTo>
                      <a:cubicBezTo>
                        <a:pt x="69" y="106"/>
                        <a:pt x="72" y="110"/>
                        <a:pt x="74" y="114"/>
                      </a:cubicBezTo>
                      <a:cubicBezTo>
                        <a:pt x="76" y="114"/>
                        <a:pt x="76" y="114"/>
                        <a:pt x="76" y="114"/>
                      </a:cubicBezTo>
                      <a:cubicBezTo>
                        <a:pt x="74" y="110"/>
                        <a:pt x="72" y="106"/>
                        <a:pt x="69" y="101"/>
                      </a:cubicBezTo>
                      <a:moveTo>
                        <a:pt x="2" y="0"/>
                      </a:moveTo>
                      <a:cubicBezTo>
                        <a:pt x="0" y="0"/>
                        <a:pt x="0" y="0"/>
                        <a:pt x="0" y="0"/>
                      </a:cubicBezTo>
                      <a:cubicBezTo>
                        <a:pt x="3" y="3"/>
                        <a:pt x="5" y="7"/>
                        <a:pt x="8" y="11"/>
                      </a:cubicBezTo>
                      <a:cubicBezTo>
                        <a:pt x="31" y="44"/>
                        <a:pt x="53" y="77"/>
                        <a:pt x="66" y="100"/>
                      </a:cubicBezTo>
                      <a:cubicBezTo>
                        <a:pt x="68" y="100"/>
                        <a:pt x="68" y="100"/>
                        <a:pt x="68" y="100"/>
                      </a:cubicBezTo>
                      <a:cubicBezTo>
                        <a:pt x="55" y="77"/>
                        <a:pt x="33" y="43"/>
                        <a:pt x="10" y="10"/>
                      </a:cubicBezTo>
                      <a:cubicBezTo>
                        <a:pt x="7" y="7"/>
                        <a:pt x="5" y="3"/>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5" name="Freeform 113"/>
                <p:cNvSpPr>
                  <a:spLocks/>
                </p:cNvSpPr>
                <p:nvPr/>
              </p:nvSpPr>
              <p:spPr bwMode="auto">
                <a:xfrm>
                  <a:off x="-943" y="2222"/>
                  <a:ext cx="8" cy="3"/>
                </a:xfrm>
                <a:custGeom>
                  <a:avLst/>
                  <a:gdLst/>
                  <a:ahLst/>
                  <a:cxnLst>
                    <a:cxn ang="0">
                      <a:pos x="2" y="0"/>
                    </a:cxn>
                    <a:cxn ang="0">
                      <a:pos x="0" y="0"/>
                    </a:cxn>
                    <a:cxn ang="0">
                      <a:pos x="1" y="1"/>
                    </a:cxn>
                    <a:cxn ang="0">
                      <a:pos x="3" y="1"/>
                    </a:cxn>
                    <a:cxn ang="0">
                      <a:pos x="2" y="0"/>
                    </a:cxn>
                  </a:cxnLst>
                  <a:rect l="0" t="0" r="r" b="b"/>
                  <a:pathLst>
                    <a:path w="3" h="1">
                      <a:moveTo>
                        <a:pt x="2" y="0"/>
                      </a:moveTo>
                      <a:cubicBezTo>
                        <a:pt x="0" y="0"/>
                        <a:pt x="0" y="0"/>
                        <a:pt x="0" y="0"/>
                      </a:cubicBezTo>
                      <a:cubicBezTo>
                        <a:pt x="0" y="0"/>
                        <a:pt x="0" y="0"/>
                        <a:pt x="1" y="1"/>
                      </a:cubicBezTo>
                      <a:cubicBezTo>
                        <a:pt x="3" y="1"/>
                        <a:pt x="3" y="1"/>
                        <a:pt x="3" y="1"/>
                      </a:cubicBezTo>
                      <a:cubicBezTo>
                        <a:pt x="3" y="0"/>
                        <a:pt x="3"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6" name="Freeform 114"/>
                <p:cNvSpPr>
                  <a:spLocks noEditPoints="1"/>
                </p:cNvSpPr>
                <p:nvPr/>
              </p:nvSpPr>
              <p:spPr bwMode="auto">
                <a:xfrm>
                  <a:off x="-923" y="2260"/>
                  <a:ext cx="108" cy="1016"/>
                </a:xfrm>
                <a:custGeom>
                  <a:avLst/>
                  <a:gdLst/>
                  <a:ahLst/>
                  <a:cxnLst>
                    <a:cxn ang="0">
                      <a:pos x="39" y="343"/>
                    </a:cxn>
                    <a:cxn ang="0">
                      <a:pos x="37" y="343"/>
                    </a:cxn>
                    <a:cxn ang="0">
                      <a:pos x="44" y="429"/>
                    </a:cxn>
                    <a:cxn ang="0">
                      <a:pos x="46" y="429"/>
                    </a:cxn>
                    <a:cxn ang="0">
                      <a:pos x="39" y="343"/>
                    </a:cxn>
                    <a:cxn ang="0">
                      <a:pos x="36" y="233"/>
                    </a:cxn>
                    <a:cxn ang="0">
                      <a:pos x="34" y="233"/>
                    </a:cxn>
                    <a:cxn ang="0">
                      <a:pos x="37" y="335"/>
                    </a:cxn>
                    <a:cxn ang="0">
                      <a:pos x="37" y="335"/>
                    </a:cxn>
                    <a:cxn ang="0">
                      <a:pos x="37" y="337"/>
                    </a:cxn>
                    <a:cxn ang="0">
                      <a:pos x="37" y="342"/>
                    </a:cxn>
                    <a:cxn ang="0">
                      <a:pos x="39" y="342"/>
                    </a:cxn>
                    <a:cxn ang="0">
                      <a:pos x="39" y="337"/>
                    </a:cxn>
                    <a:cxn ang="0">
                      <a:pos x="39" y="335"/>
                    </a:cxn>
                    <a:cxn ang="0">
                      <a:pos x="39" y="335"/>
                    </a:cxn>
                    <a:cxn ang="0">
                      <a:pos x="39" y="335"/>
                    </a:cxn>
                    <a:cxn ang="0">
                      <a:pos x="36" y="233"/>
                    </a:cxn>
                    <a:cxn ang="0">
                      <a:pos x="30" y="102"/>
                    </a:cxn>
                    <a:cxn ang="0">
                      <a:pos x="28" y="102"/>
                    </a:cxn>
                    <a:cxn ang="0">
                      <a:pos x="30" y="113"/>
                    </a:cxn>
                    <a:cxn ang="0">
                      <a:pos x="34" y="229"/>
                    </a:cxn>
                    <a:cxn ang="0">
                      <a:pos x="34" y="232"/>
                    </a:cxn>
                    <a:cxn ang="0">
                      <a:pos x="36" y="232"/>
                    </a:cxn>
                    <a:cxn ang="0">
                      <a:pos x="32" y="113"/>
                    </a:cxn>
                    <a:cxn ang="0">
                      <a:pos x="30" y="102"/>
                    </a:cxn>
                    <a:cxn ang="0">
                      <a:pos x="3" y="0"/>
                    </a:cxn>
                    <a:cxn ang="0">
                      <a:pos x="0" y="0"/>
                    </a:cxn>
                    <a:cxn ang="0">
                      <a:pos x="2" y="2"/>
                    </a:cxn>
                    <a:cxn ang="0">
                      <a:pos x="28" y="101"/>
                    </a:cxn>
                    <a:cxn ang="0">
                      <a:pos x="30" y="101"/>
                    </a:cxn>
                    <a:cxn ang="0">
                      <a:pos x="4" y="2"/>
                    </a:cxn>
                    <a:cxn ang="0">
                      <a:pos x="3" y="0"/>
                    </a:cxn>
                  </a:cxnLst>
                  <a:rect l="0" t="0" r="r" b="b"/>
                  <a:pathLst>
                    <a:path w="46" h="429">
                      <a:moveTo>
                        <a:pt x="39" y="343"/>
                      </a:moveTo>
                      <a:cubicBezTo>
                        <a:pt x="37" y="343"/>
                        <a:pt x="37" y="343"/>
                        <a:pt x="37" y="343"/>
                      </a:cubicBezTo>
                      <a:cubicBezTo>
                        <a:pt x="38" y="370"/>
                        <a:pt x="41" y="404"/>
                        <a:pt x="44" y="429"/>
                      </a:cubicBezTo>
                      <a:cubicBezTo>
                        <a:pt x="46" y="429"/>
                        <a:pt x="46" y="429"/>
                        <a:pt x="46" y="429"/>
                      </a:cubicBezTo>
                      <a:cubicBezTo>
                        <a:pt x="43" y="404"/>
                        <a:pt x="40" y="370"/>
                        <a:pt x="39" y="343"/>
                      </a:cubicBezTo>
                      <a:moveTo>
                        <a:pt x="36" y="233"/>
                      </a:moveTo>
                      <a:cubicBezTo>
                        <a:pt x="34" y="233"/>
                        <a:pt x="34" y="233"/>
                        <a:pt x="34" y="233"/>
                      </a:cubicBezTo>
                      <a:cubicBezTo>
                        <a:pt x="36" y="286"/>
                        <a:pt x="37" y="335"/>
                        <a:pt x="37" y="335"/>
                      </a:cubicBezTo>
                      <a:cubicBezTo>
                        <a:pt x="37" y="335"/>
                        <a:pt x="37" y="335"/>
                        <a:pt x="37" y="335"/>
                      </a:cubicBezTo>
                      <a:cubicBezTo>
                        <a:pt x="37" y="336"/>
                        <a:pt x="37" y="336"/>
                        <a:pt x="37" y="337"/>
                      </a:cubicBezTo>
                      <a:cubicBezTo>
                        <a:pt x="37" y="338"/>
                        <a:pt x="37" y="340"/>
                        <a:pt x="37" y="342"/>
                      </a:cubicBezTo>
                      <a:cubicBezTo>
                        <a:pt x="39" y="342"/>
                        <a:pt x="39" y="342"/>
                        <a:pt x="39" y="342"/>
                      </a:cubicBezTo>
                      <a:cubicBezTo>
                        <a:pt x="39" y="340"/>
                        <a:pt x="39" y="338"/>
                        <a:pt x="39" y="337"/>
                      </a:cubicBezTo>
                      <a:cubicBezTo>
                        <a:pt x="39" y="336"/>
                        <a:pt x="39" y="336"/>
                        <a:pt x="39" y="335"/>
                      </a:cubicBezTo>
                      <a:cubicBezTo>
                        <a:pt x="39" y="335"/>
                        <a:pt x="39" y="335"/>
                        <a:pt x="39" y="335"/>
                      </a:cubicBezTo>
                      <a:cubicBezTo>
                        <a:pt x="39" y="335"/>
                        <a:pt x="39" y="335"/>
                        <a:pt x="39" y="335"/>
                      </a:cubicBezTo>
                      <a:cubicBezTo>
                        <a:pt x="39" y="335"/>
                        <a:pt x="38" y="286"/>
                        <a:pt x="36" y="233"/>
                      </a:cubicBezTo>
                      <a:moveTo>
                        <a:pt x="30" y="102"/>
                      </a:moveTo>
                      <a:cubicBezTo>
                        <a:pt x="28" y="102"/>
                        <a:pt x="28" y="102"/>
                        <a:pt x="28" y="102"/>
                      </a:cubicBezTo>
                      <a:cubicBezTo>
                        <a:pt x="29" y="107"/>
                        <a:pt x="29" y="111"/>
                        <a:pt x="30" y="113"/>
                      </a:cubicBezTo>
                      <a:cubicBezTo>
                        <a:pt x="30" y="119"/>
                        <a:pt x="32" y="175"/>
                        <a:pt x="34" y="229"/>
                      </a:cubicBezTo>
                      <a:cubicBezTo>
                        <a:pt x="34" y="230"/>
                        <a:pt x="34" y="231"/>
                        <a:pt x="34" y="232"/>
                      </a:cubicBezTo>
                      <a:cubicBezTo>
                        <a:pt x="36" y="232"/>
                        <a:pt x="36" y="232"/>
                        <a:pt x="36" y="232"/>
                      </a:cubicBezTo>
                      <a:cubicBezTo>
                        <a:pt x="34" y="177"/>
                        <a:pt x="32" y="119"/>
                        <a:pt x="32" y="113"/>
                      </a:cubicBezTo>
                      <a:cubicBezTo>
                        <a:pt x="31" y="111"/>
                        <a:pt x="31" y="107"/>
                        <a:pt x="30" y="102"/>
                      </a:cubicBezTo>
                      <a:moveTo>
                        <a:pt x="3" y="0"/>
                      </a:moveTo>
                      <a:cubicBezTo>
                        <a:pt x="0" y="0"/>
                        <a:pt x="0" y="0"/>
                        <a:pt x="0" y="0"/>
                      </a:cubicBezTo>
                      <a:cubicBezTo>
                        <a:pt x="1" y="1"/>
                        <a:pt x="1" y="2"/>
                        <a:pt x="2" y="2"/>
                      </a:cubicBezTo>
                      <a:cubicBezTo>
                        <a:pt x="14" y="28"/>
                        <a:pt x="24" y="77"/>
                        <a:pt x="28" y="101"/>
                      </a:cubicBezTo>
                      <a:cubicBezTo>
                        <a:pt x="30" y="101"/>
                        <a:pt x="30" y="101"/>
                        <a:pt x="30" y="101"/>
                      </a:cubicBezTo>
                      <a:cubicBezTo>
                        <a:pt x="26" y="77"/>
                        <a:pt x="16" y="28"/>
                        <a:pt x="4" y="2"/>
                      </a:cubicBezTo>
                      <a:cubicBezTo>
                        <a:pt x="3" y="1"/>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7" name="Freeform 115"/>
                <p:cNvSpPr>
                  <a:spLocks/>
                </p:cNvSpPr>
                <p:nvPr/>
              </p:nvSpPr>
              <p:spPr bwMode="auto">
                <a:xfrm>
                  <a:off x="-835" y="3070"/>
                  <a:ext cx="3"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8" name="Freeform 116"/>
                <p:cNvSpPr>
                  <a:spLocks noEditPoints="1"/>
                </p:cNvSpPr>
                <p:nvPr/>
              </p:nvSpPr>
              <p:spPr bwMode="auto">
                <a:xfrm>
                  <a:off x="-1711" y="1524"/>
                  <a:ext cx="905" cy="1833"/>
                </a:xfrm>
                <a:custGeom>
                  <a:avLst/>
                  <a:gdLst/>
                  <a:ahLst/>
                  <a:cxnLst>
                    <a:cxn ang="0">
                      <a:pos x="379" y="740"/>
                    </a:cxn>
                    <a:cxn ang="0">
                      <a:pos x="377" y="740"/>
                    </a:cxn>
                    <a:cxn ang="0">
                      <a:pos x="381" y="772"/>
                    </a:cxn>
                    <a:cxn ang="0">
                      <a:pos x="383" y="772"/>
                    </a:cxn>
                    <a:cxn ang="0">
                      <a:pos x="383" y="773"/>
                    </a:cxn>
                    <a:cxn ang="0">
                      <a:pos x="383" y="773"/>
                    </a:cxn>
                    <a:cxn ang="0">
                      <a:pos x="382" y="760"/>
                    </a:cxn>
                    <a:cxn ang="0">
                      <a:pos x="379" y="740"/>
                    </a:cxn>
                    <a:cxn ang="0">
                      <a:pos x="179" y="98"/>
                    </a:cxn>
                    <a:cxn ang="0">
                      <a:pos x="176" y="98"/>
                    </a:cxn>
                    <a:cxn ang="0">
                      <a:pos x="189" y="109"/>
                    </a:cxn>
                    <a:cxn ang="0">
                      <a:pos x="258" y="194"/>
                    </a:cxn>
                    <a:cxn ang="0">
                      <a:pos x="261" y="194"/>
                    </a:cxn>
                    <a:cxn ang="0">
                      <a:pos x="190" y="107"/>
                    </a:cxn>
                    <a:cxn ang="0">
                      <a:pos x="179" y="98"/>
                    </a:cxn>
                    <a:cxn ang="0">
                      <a:pos x="1" y="0"/>
                    </a:cxn>
                    <a:cxn ang="0">
                      <a:pos x="0" y="2"/>
                    </a:cxn>
                    <a:cxn ang="0">
                      <a:pos x="175" y="97"/>
                    </a:cxn>
                    <a:cxn ang="0">
                      <a:pos x="178" y="97"/>
                    </a:cxn>
                    <a:cxn ang="0">
                      <a:pos x="1" y="0"/>
                    </a:cxn>
                  </a:cxnLst>
                  <a:rect l="0" t="0" r="r" b="b"/>
                  <a:pathLst>
                    <a:path w="383" h="773">
                      <a:moveTo>
                        <a:pt x="379" y="740"/>
                      </a:moveTo>
                      <a:cubicBezTo>
                        <a:pt x="377" y="740"/>
                        <a:pt x="377" y="740"/>
                        <a:pt x="377" y="740"/>
                      </a:cubicBezTo>
                      <a:cubicBezTo>
                        <a:pt x="379" y="757"/>
                        <a:pt x="381" y="769"/>
                        <a:pt x="381" y="772"/>
                      </a:cubicBezTo>
                      <a:cubicBezTo>
                        <a:pt x="383" y="772"/>
                        <a:pt x="383" y="772"/>
                        <a:pt x="383" y="772"/>
                      </a:cubicBezTo>
                      <a:cubicBezTo>
                        <a:pt x="383" y="773"/>
                        <a:pt x="383" y="773"/>
                        <a:pt x="383" y="773"/>
                      </a:cubicBezTo>
                      <a:cubicBezTo>
                        <a:pt x="383" y="773"/>
                        <a:pt x="383" y="773"/>
                        <a:pt x="383" y="773"/>
                      </a:cubicBezTo>
                      <a:cubicBezTo>
                        <a:pt x="383" y="773"/>
                        <a:pt x="383" y="768"/>
                        <a:pt x="382" y="760"/>
                      </a:cubicBezTo>
                      <a:cubicBezTo>
                        <a:pt x="381" y="755"/>
                        <a:pt x="380" y="748"/>
                        <a:pt x="379" y="740"/>
                      </a:cubicBezTo>
                      <a:moveTo>
                        <a:pt x="179" y="98"/>
                      </a:moveTo>
                      <a:cubicBezTo>
                        <a:pt x="176" y="98"/>
                        <a:pt x="176" y="98"/>
                        <a:pt x="176" y="98"/>
                      </a:cubicBezTo>
                      <a:cubicBezTo>
                        <a:pt x="181" y="102"/>
                        <a:pt x="185" y="106"/>
                        <a:pt x="189" y="109"/>
                      </a:cubicBezTo>
                      <a:cubicBezTo>
                        <a:pt x="204" y="122"/>
                        <a:pt x="231" y="156"/>
                        <a:pt x="258" y="194"/>
                      </a:cubicBezTo>
                      <a:cubicBezTo>
                        <a:pt x="261" y="194"/>
                        <a:pt x="261" y="194"/>
                        <a:pt x="261" y="194"/>
                      </a:cubicBezTo>
                      <a:cubicBezTo>
                        <a:pt x="233" y="156"/>
                        <a:pt x="206" y="121"/>
                        <a:pt x="190" y="107"/>
                      </a:cubicBezTo>
                      <a:cubicBezTo>
                        <a:pt x="187" y="104"/>
                        <a:pt x="183" y="101"/>
                        <a:pt x="179" y="98"/>
                      </a:cubicBezTo>
                      <a:moveTo>
                        <a:pt x="1" y="0"/>
                      </a:moveTo>
                      <a:cubicBezTo>
                        <a:pt x="0" y="2"/>
                        <a:pt x="0" y="2"/>
                        <a:pt x="0" y="2"/>
                      </a:cubicBezTo>
                      <a:cubicBezTo>
                        <a:pt x="82" y="22"/>
                        <a:pt x="139" y="66"/>
                        <a:pt x="175" y="97"/>
                      </a:cubicBezTo>
                      <a:cubicBezTo>
                        <a:pt x="178" y="97"/>
                        <a:pt x="178" y="97"/>
                        <a:pt x="178" y="97"/>
                      </a:cubicBezTo>
                      <a:cubicBezTo>
                        <a:pt x="142" y="66"/>
                        <a:pt x="84" y="2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9" name="Freeform 117"/>
                <p:cNvSpPr>
                  <a:spLocks/>
                </p:cNvSpPr>
                <p:nvPr/>
              </p:nvSpPr>
              <p:spPr bwMode="auto">
                <a:xfrm>
                  <a:off x="-1297" y="1754"/>
                  <a:ext cx="9"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1" y="1"/>
                        <a:pt x="1" y="1"/>
                        <a:pt x="1" y="1"/>
                      </a:cubicBezTo>
                      <a:cubicBezTo>
                        <a:pt x="4" y="1"/>
                        <a:pt x="4" y="1"/>
                        <a:pt x="4"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0" name="Freeform 118"/>
                <p:cNvSpPr>
                  <a:spLocks/>
                </p:cNvSpPr>
                <p:nvPr/>
              </p:nvSpPr>
              <p:spPr bwMode="auto">
                <a:xfrm>
                  <a:off x="-843"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1" name="Freeform 119"/>
                <p:cNvSpPr>
                  <a:spLocks/>
                </p:cNvSpPr>
                <p:nvPr/>
              </p:nvSpPr>
              <p:spPr bwMode="auto">
                <a:xfrm>
                  <a:off x="-820"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2" name="Freeform 120"/>
                <p:cNvSpPr>
                  <a:spLocks/>
                </p:cNvSpPr>
                <p:nvPr/>
              </p:nvSpPr>
              <p:spPr bwMode="auto">
                <a:xfrm>
                  <a:off x="-809" y="3357"/>
                  <a:ext cx="2" cy="0"/>
                </a:xfrm>
                <a:custGeom>
                  <a:avLst/>
                  <a:gdLst/>
                  <a:ahLst/>
                  <a:cxnLst>
                    <a:cxn ang="0">
                      <a:pos x="1" y="0"/>
                    </a:cxn>
                    <a:cxn ang="0">
                      <a:pos x="0" y="0"/>
                    </a:cxn>
                    <a:cxn ang="0">
                      <a:pos x="0" y="0"/>
                    </a:cxn>
                    <a:cxn ang="0">
                      <a:pos x="1" y="0"/>
                    </a:cxn>
                  </a:cxnLst>
                  <a:rect l="0" t="0" r="r" b="b"/>
                  <a:pathLst>
                    <a:path w="1">
                      <a:moveTo>
                        <a:pt x="1" y="0"/>
                      </a:moveTo>
                      <a:cubicBezTo>
                        <a:pt x="0" y="0"/>
                        <a:pt x="0" y="0"/>
                        <a:pt x="0" y="0"/>
                      </a:cubicBezTo>
                      <a:cubicBezTo>
                        <a:pt x="0" y="0"/>
                        <a:pt x="0" y="0"/>
                        <a:pt x="0" y="0"/>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3" name="Freeform 121"/>
                <p:cNvSpPr>
                  <a:spLocks/>
                </p:cNvSpPr>
                <p:nvPr/>
              </p:nvSpPr>
              <p:spPr bwMode="auto">
                <a:xfrm>
                  <a:off x="-809" y="3355"/>
                  <a:ext cx="3" cy="2"/>
                </a:xfrm>
                <a:custGeom>
                  <a:avLst/>
                  <a:gdLst/>
                  <a:ahLst/>
                  <a:cxnLst>
                    <a:cxn ang="0">
                      <a:pos x="2" y="0"/>
                    </a:cxn>
                    <a:cxn ang="0">
                      <a:pos x="0" y="0"/>
                    </a:cxn>
                    <a:cxn ang="0">
                      <a:pos x="0" y="1"/>
                    </a:cxn>
                    <a:cxn ang="0">
                      <a:pos x="1" y="1"/>
                    </a:cxn>
                    <a:cxn ang="0">
                      <a:pos x="2" y="1"/>
                    </a:cxn>
                    <a:cxn ang="0">
                      <a:pos x="2" y="0"/>
                    </a:cxn>
                  </a:cxnLst>
                  <a:rect l="0" t="0" r="r" b="b"/>
                  <a:pathLst>
                    <a:path w="2" h="1">
                      <a:moveTo>
                        <a:pt x="2" y="0"/>
                      </a:moveTo>
                      <a:cubicBezTo>
                        <a:pt x="0" y="0"/>
                        <a:pt x="0" y="0"/>
                        <a:pt x="0" y="0"/>
                      </a:cubicBezTo>
                      <a:cubicBezTo>
                        <a:pt x="0" y="1"/>
                        <a:pt x="0" y="1"/>
                        <a:pt x="0" y="1"/>
                      </a:cubicBezTo>
                      <a:cubicBezTo>
                        <a:pt x="1" y="1"/>
                        <a:pt x="1" y="1"/>
                        <a:pt x="1"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4" name="Freeform 122"/>
                <p:cNvSpPr>
                  <a:spLocks/>
                </p:cNvSpPr>
                <p:nvPr/>
              </p:nvSpPr>
              <p:spPr bwMode="auto">
                <a:xfrm>
                  <a:off x="-858"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5" name="Freeform 123"/>
                <p:cNvSpPr>
                  <a:spLocks/>
                </p:cNvSpPr>
                <p:nvPr/>
              </p:nvSpPr>
              <p:spPr bwMode="auto">
                <a:xfrm>
                  <a:off x="-923" y="2256"/>
                  <a:ext cx="6" cy="3"/>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0"/>
                        <a:pt x="0" y="0"/>
                        <a:pt x="0" y="1"/>
                      </a:cubicBezTo>
                      <a:cubicBezTo>
                        <a:pt x="3" y="1"/>
                        <a:pt x="3" y="1"/>
                        <a:pt x="3"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6" name="Freeform 124"/>
                <p:cNvSpPr>
                  <a:spLocks noEditPoints="1"/>
                </p:cNvSpPr>
                <p:nvPr/>
              </p:nvSpPr>
              <p:spPr bwMode="auto">
                <a:xfrm>
                  <a:off x="-2699" y="2452"/>
                  <a:ext cx="106" cy="824"/>
                </a:xfrm>
                <a:custGeom>
                  <a:avLst/>
                  <a:gdLst/>
                  <a:ahLst/>
                  <a:cxnLst>
                    <a:cxn ang="0">
                      <a:pos x="16" y="262"/>
                    </a:cxn>
                    <a:cxn ang="0">
                      <a:pos x="14" y="262"/>
                    </a:cxn>
                    <a:cxn ang="0">
                      <a:pos x="14" y="266"/>
                    </a:cxn>
                    <a:cxn ang="0">
                      <a:pos x="0" y="348"/>
                    </a:cxn>
                    <a:cxn ang="0">
                      <a:pos x="2" y="348"/>
                    </a:cxn>
                    <a:cxn ang="0">
                      <a:pos x="16" y="262"/>
                    </a:cxn>
                    <a:cxn ang="0">
                      <a:pos x="34" y="152"/>
                    </a:cxn>
                    <a:cxn ang="0">
                      <a:pos x="32" y="152"/>
                    </a:cxn>
                    <a:cxn ang="0">
                      <a:pos x="20" y="239"/>
                    </a:cxn>
                    <a:cxn ang="0">
                      <a:pos x="16" y="256"/>
                    </a:cxn>
                    <a:cxn ang="0">
                      <a:pos x="15" y="260"/>
                    </a:cxn>
                    <a:cxn ang="0">
                      <a:pos x="15" y="260"/>
                    </a:cxn>
                    <a:cxn ang="0">
                      <a:pos x="15" y="261"/>
                    </a:cxn>
                    <a:cxn ang="0">
                      <a:pos x="15" y="261"/>
                    </a:cxn>
                    <a:cxn ang="0">
                      <a:pos x="15" y="261"/>
                    </a:cxn>
                    <a:cxn ang="0">
                      <a:pos x="17" y="261"/>
                    </a:cxn>
                    <a:cxn ang="0">
                      <a:pos x="34" y="152"/>
                    </a:cxn>
                    <a:cxn ang="0">
                      <a:pos x="43" y="21"/>
                    </a:cxn>
                    <a:cxn ang="0">
                      <a:pos x="41" y="21"/>
                    </a:cxn>
                    <a:cxn ang="0">
                      <a:pos x="43" y="52"/>
                    </a:cxn>
                    <a:cxn ang="0">
                      <a:pos x="43" y="55"/>
                    </a:cxn>
                    <a:cxn ang="0">
                      <a:pos x="43" y="55"/>
                    </a:cxn>
                    <a:cxn ang="0">
                      <a:pos x="42" y="66"/>
                    </a:cxn>
                    <a:cxn ang="0">
                      <a:pos x="32" y="151"/>
                    </a:cxn>
                    <a:cxn ang="0">
                      <a:pos x="34" y="151"/>
                    </a:cxn>
                    <a:cxn ang="0">
                      <a:pos x="45" y="55"/>
                    </a:cxn>
                    <a:cxn ang="0">
                      <a:pos x="45" y="55"/>
                    </a:cxn>
                    <a:cxn ang="0">
                      <a:pos x="45" y="52"/>
                    </a:cxn>
                    <a:cxn ang="0">
                      <a:pos x="43" y="21"/>
                    </a:cxn>
                    <a:cxn ang="0">
                      <a:pos x="41" y="0"/>
                    </a:cxn>
                    <a:cxn ang="0">
                      <a:pos x="41" y="1"/>
                    </a:cxn>
                    <a:cxn ang="0">
                      <a:pos x="39" y="1"/>
                    </a:cxn>
                    <a:cxn ang="0">
                      <a:pos x="39" y="1"/>
                    </a:cxn>
                    <a:cxn ang="0">
                      <a:pos x="41" y="20"/>
                    </a:cxn>
                    <a:cxn ang="0">
                      <a:pos x="43" y="20"/>
                    </a:cxn>
                    <a:cxn ang="0">
                      <a:pos x="41" y="0"/>
                    </a:cxn>
                  </a:cxnLst>
                  <a:rect l="0" t="0" r="r" b="b"/>
                  <a:pathLst>
                    <a:path w="45" h="348">
                      <a:moveTo>
                        <a:pt x="16" y="262"/>
                      </a:moveTo>
                      <a:cubicBezTo>
                        <a:pt x="14" y="262"/>
                        <a:pt x="14" y="262"/>
                        <a:pt x="14" y="262"/>
                      </a:cubicBezTo>
                      <a:cubicBezTo>
                        <a:pt x="14" y="263"/>
                        <a:pt x="14" y="264"/>
                        <a:pt x="14" y="266"/>
                      </a:cubicBezTo>
                      <a:cubicBezTo>
                        <a:pt x="13" y="278"/>
                        <a:pt x="9" y="309"/>
                        <a:pt x="0" y="348"/>
                      </a:cubicBezTo>
                      <a:cubicBezTo>
                        <a:pt x="2" y="348"/>
                        <a:pt x="2" y="348"/>
                        <a:pt x="2" y="348"/>
                      </a:cubicBezTo>
                      <a:cubicBezTo>
                        <a:pt x="13" y="303"/>
                        <a:pt x="16" y="268"/>
                        <a:pt x="16" y="262"/>
                      </a:cubicBezTo>
                      <a:moveTo>
                        <a:pt x="34" y="152"/>
                      </a:moveTo>
                      <a:cubicBezTo>
                        <a:pt x="32" y="152"/>
                        <a:pt x="32" y="152"/>
                        <a:pt x="32" y="152"/>
                      </a:cubicBezTo>
                      <a:cubicBezTo>
                        <a:pt x="28" y="195"/>
                        <a:pt x="23" y="222"/>
                        <a:pt x="20" y="239"/>
                      </a:cubicBezTo>
                      <a:cubicBezTo>
                        <a:pt x="18" y="247"/>
                        <a:pt x="17" y="252"/>
                        <a:pt x="16" y="256"/>
                      </a:cubicBezTo>
                      <a:cubicBezTo>
                        <a:pt x="16" y="258"/>
                        <a:pt x="15" y="259"/>
                        <a:pt x="15" y="260"/>
                      </a:cubicBezTo>
                      <a:cubicBezTo>
                        <a:pt x="15" y="260"/>
                        <a:pt x="15" y="260"/>
                        <a:pt x="15" y="260"/>
                      </a:cubicBezTo>
                      <a:cubicBezTo>
                        <a:pt x="15" y="261"/>
                        <a:pt x="15" y="261"/>
                        <a:pt x="15" y="261"/>
                      </a:cubicBezTo>
                      <a:cubicBezTo>
                        <a:pt x="15" y="261"/>
                        <a:pt x="15" y="261"/>
                        <a:pt x="15" y="261"/>
                      </a:cubicBezTo>
                      <a:cubicBezTo>
                        <a:pt x="15" y="261"/>
                        <a:pt x="15" y="261"/>
                        <a:pt x="15" y="261"/>
                      </a:cubicBezTo>
                      <a:cubicBezTo>
                        <a:pt x="17" y="261"/>
                        <a:pt x="17" y="261"/>
                        <a:pt x="17" y="261"/>
                      </a:cubicBezTo>
                      <a:cubicBezTo>
                        <a:pt x="18" y="257"/>
                        <a:pt x="26" y="232"/>
                        <a:pt x="34" y="152"/>
                      </a:cubicBezTo>
                      <a:moveTo>
                        <a:pt x="43" y="21"/>
                      </a:moveTo>
                      <a:cubicBezTo>
                        <a:pt x="41" y="21"/>
                        <a:pt x="41" y="21"/>
                        <a:pt x="41" y="21"/>
                      </a:cubicBezTo>
                      <a:cubicBezTo>
                        <a:pt x="42" y="33"/>
                        <a:pt x="43" y="45"/>
                        <a:pt x="43" y="52"/>
                      </a:cubicBezTo>
                      <a:cubicBezTo>
                        <a:pt x="43" y="53"/>
                        <a:pt x="43" y="54"/>
                        <a:pt x="43" y="55"/>
                      </a:cubicBezTo>
                      <a:cubicBezTo>
                        <a:pt x="43" y="55"/>
                        <a:pt x="43" y="55"/>
                        <a:pt x="43" y="55"/>
                      </a:cubicBezTo>
                      <a:cubicBezTo>
                        <a:pt x="43" y="55"/>
                        <a:pt x="43" y="59"/>
                        <a:pt x="42" y="66"/>
                      </a:cubicBezTo>
                      <a:cubicBezTo>
                        <a:pt x="41" y="86"/>
                        <a:pt x="37" y="130"/>
                        <a:pt x="32" y="151"/>
                      </a:cubicBezTo>
                      <a:cubicBezTo>
                        <a:pt x="34" y="151"/>
                        <a:pt x="34" y="151"/>
                        <a:pt x="34" y="151"/>
                      </a:cubicBezTo>
                      <a:cubicBezTo>
                        <a:pt x="41" y="122"/>
                        <a:pt x="45" y="55"/>
                        <a:pt x="45" y="55"/>
                      </a:cubicBezTo>
                      <a:cubicBezTo>
                        <a:pt x="45" y="55"/>
                        <a:pt x="45" y="55"/>
                        <a:pt x="45" y="55"/>
                      </a:cubicBezTo>
                      <a:cubicBezTo>
                        <a:pt x="45" y="54"/>
                        <a:pt x="45" y="53"/>
                        <a:pt x="45" y="52"/>
                      </a:cubicBezTo>
                      <a:cubicBezTo>
                        <a:pt x="45" y="45"/>
                        <a:pt x="44" y="33"/>
                        <a:pt x="43" y="21"/>
                      </a:cubicBezTo>
                      <a:moveTo>
                        <a:pt x="41" y="0"/>
                      </a:moveTo>
                      <a:cubicBezTo>
                        <a:pt x="41" y="1"/>
                        <a:pt x="41" y="1"/>
                        <a:pt x="41" y="1"/>
                      </a:cubicBezTo>
                      <a:cubicBezTo>
                        <a:pt x="39" y="1"/>
                        <a:pt x="39" y="1"/>
                        <a:pt x="39" y="1"/>
                      </a:cubicBezTo>
                      <a:cubicBezTo>
                        <a:pt x="39" y="1"/>
                        <a:pt x="39" y="1"/>
                        <a:pt x="39" y="1"/>
                      </a:cubicBezTo>
                      <a:cubicBezTo>
                        <a:pt x="39" y="6"/>
                        <a:pt x="40" y="13"/>
                        <a:pt x="41" y="20"/>
                      </a:cubicBezTo>
                      <a:cubicBezTo>
                        <a:pt x="43" y="20"/>
                        <a:pt x="43" y="20"/>
                        <a:pt x="43" y="20"/>
                      </a:cubicBezTo>
                      <a:cubicBezTo>
                        <a:pt x="42" y="13"/>
                        <a:pt x="41" y="6"/>
                        <a:pt x="4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7" name="Freeform 125"/>
                <p:cNvSpPr>
                  <a:spLocks/>
                </p:cNvSpPr>
                <p:nvPr/>
              </p:nvSpPr>
              <p:spPr bwMode="auto">
                <a:xfrm>
                  <a:off x="-2667" y="3070"/>
                  <a:ext cx="8" cy="2"/>
                </a:xfrm>
                <a:custGeom>
                  <a:avLst/>
                  <a:gdLst/>
                  <a:ahLst/>
                  <a:cxnLst>
                    <a:cxn ang="0">
                      <a:pos x="3" y="0"/>
                    </a:cxn>
                    <a:cxn ang="0">
                      <a:pos x="1" y="0"/>
                    </a:cxn>
                    <a:cxn ang="0">
                      <a:pos x="1" y="0"/>
                    </a:cxn>
                    <a:cxn ang="0">
                      <a:pos x="0" y="1"/>
                    </a:cxn>
                    <a:cxn ang="0">
                      <a:pos x="2" y="1"/>
                    </a:cxn>
                    <a:cxn ang="0">
                      <a:pos x="3" y="0"/>
                    </a:cxn>
                    <a:cxn ang="0">
                      <a:pos x="3" y="0"/>
                    </a:cxn>
                  </a:cxnLst>
                  <a:rect l="0" t="0" r="r" b="b"/>
                  <a:pathLst>
                    <a:path w="3" h="1">
                      <a:moveTo>
                        <a:pt x="3" y="0"/>
                      </a:moveTo>
                      <a:cubicBezTo>
                        <a:pt x="1" y="0"/>
                        <a:pt x="1" y="0"/>
                        <a:pt x="1" y="0"/>
                      </a:cubicBezTo>
                      <a:cubicBezTo>
                        <a:pt x="1" y="0"/>
                        <a:pt x="1" y="0"/>
                        <a:pt x="1" y="0"/>
                      </a:cubicBezTo>
                      <a:cubicBezTo>
                        <a:pt x="1" y="0"/>
                        <a:pt x="1" y="0"/>
                        <a:pt x="0" y="1"/>
                      </a:cubicBezTo>
                      <a:cubicBezTo>
                        <a:pt x="2" y="1"/>
                        <a:pt x="2" y="1"/>
                        <a:pt x="2" y="1"/>
                      </a:cubicBezTo>
                      <a:cubicBezTo>
                        <a:pt x="3" y="1"/>
                        <a:pt x="3" y="0"/>
                        <a:pt x="3" y="0"/>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8" name="Freeform 126"/>
                <p:cNvSpPr>
                  <a:spLocks/>
                </p:cNvSpPr>
                <p:nvPr/>
              </p:nvSpPr>
              <p:spPr bwMode="auto">
                <a:xfrm>
                  <a:off x="-2796" y="3278"/>
                  <a:ext cx="102" cy="259"/>
                </a:xfrm>
                <a:custGeom>
                  <a:avLst/>
                  <a:gdLst/>
                  <a:ahLst/>
                  <a:cxnLst>
                    <a:cxn ang="0">
                      <a:pos x="43" y="0"/>
                    </a:cxn>
                    <a:cxn ang="0">
                      <a:pos x="40" y="0"/>
                    </a:cxn>
                    <a:cxn ang="0">
                      <a:pos x="0" y="108"/>
                    </a:cxn>
                    <a:cxn ang="0">
                      <a:pos x="1" y="109"/>
                    </a:cxn>
                    <a:cxn ang="0">
                      <a:pos x="2" y="109"/>
                    </a:cxn>
                    <a:cxn ang="0">
                      <a:pos x="33" y="33"/>
                    </a:cxn>
                    <a:cxn ang="0">
                      <a:pos x="33" y="32"/>
                    </a:cxn>
                    <a:cxn ang="0">
                      <a:pos x="34" y="32"/>
                    </a:cxn>
                    <a:cxn ang="0">
                      <a:pos x="43" y="0"/>
                    </a:cxn>
                  </a:cxnLst>
                  <a:rect l="0" t="0" r="r" b="b"/>
                  <a:pathLst>
                    <a:path w="43" h="109">
                      <a:moveTo>
                        <a:pt x="43" y="0"/>
                      </a:moveTo>
                      <a:cubicBezTo>
                        <a:pt x="40" y="0"/>
                        <a:pt x="40" y="0"/>
                        <a:pt x="40" y="0"/>
                      </a:cubicBezTo>
                      <a:cubicBezTo>
                        <a:pt x="32" y="34"/>
                        <a:pt x="19" y="73"/>
                        <a:pt x="0" y="108"/>
                      </a:cubicBezTo>
                      <a:cubicBezTo>
                        <a:pt x="1" y="109"/>
                        <a:pt x="1" y="109"/>
                        <a:pt x="1" y="109"/>
                      </a:cubicBezTo>
                      <a:cubicBezTo>
                        <a:pt x="2" y="109"/>
                        <a:pt x="2" y="109"/>
                        <a:pt x="2" y="109"/>
                      </a:cubicBezTo>
                      <a:cubicBezTo>
                        <a:pt x="15" y="84"/>
                        <a:pt x="26" y="58"/>
                        <a:pt x="33" y="33"/>
                      </a:cubicBezTo>
                      <a:cubicBezTo>
                        <a:pt x="33" y="32"/>
                        <a:pt x="33" y="32"/>
                        <a:pt x="33" y="32"/>
                      </a:cubicBezTo>
                      <a:cubicBezTo>
                        <a:pt x="34" y="32"/>
                        <a:pt x="34" y="32"/>
                        <a:pt x="34" y="32"/>
                      </a:cubicBezTo>
                      <a:cubicBezTo>
                        <a:pt x="37" y="21"/>
                        <a:pt x="40" y="10"/>
                        <a:pt x="4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9" name="Freeform 127"/>
                <p:cNvSpPr>
                  <a:spLocks/>
                </p:cNvSpPr>
                <p:nvPr/>
              </p:nvSpPr>
              <p:spPr bwMode="auto">
                <a:xfrm>
                  <a:off x="-2623" y="2810"/>
                  <a:ext cx="3" cy="2"/>
                </a:xfrm>
                <a:custGeom>
                  <a:avLst/>
                  <a:gdLst/>
                  <a:ahLst/>
                  <a:cxnLst>
                    <a:cxn ang="0">
                      <a:pos x="2" y="0"/>
                    </a:cxn>
                    <a:cxn ang="0">
                      <a:pos x="0" y="0"/>
                    </a:cxn>
                    <a:cxn ang="0">
                      <a:pos x="0" y="0"/>
                    </a:cxn>
                    <a:cxn ang="0">
                      <a:pos x="0" y="0"/>
                    </a:cxn>
                    <a:cxn ang="0">
                      <a:pos x="0" y="0"/>
                    </a:cxn>
                    <a:cxn ang="0">
                      <a:pos x="0" y="1"/>
                    </a:cxn>
                    <a:cxn ang="0">
                      <a:pos x="2" y="1"/>
                    </a:cxn>
                    <a:cxn ang="0">
                      <a:pos x="2" y="1"/>
                    </a:cxn>
                    <a:cxn ang="0">
                      <a:pos x="2" y="1"/>
                    </a:cxn>
                    <a:cxn ang="0">
                      <a:pos x="2" y="0"/>
                    </a:cxn>
                  </a:cxnLst>
                  <a:rect l="0" t="0" r="r" b="b"/>
                  <a:pathLst>
                    <a:path w="2" h="1">
                      <a:moveTo>
                        <a:pt x="2" y="0"/>
                      </a:moveTo>
                      <a:cubicBezTo>
                        <a:pt x="0" y="0"/>
                        <a:pt x="0" y="0"/>
                        <a:pt x="0" y="0"/>
                      </a:cubicBezTo>
                      <a:cubicBezTo>
                        <a:pt x="0" y="0"/>
                        <a:pt x="0" y="0"/>
                        <a:pt x="0" y="0"/>
                      </a:cubicBezTo>
                      <a:cubicBezTo>
                        <a:pt x="0" y="0"/>
                        <a:pt x="0" y="0"/>
                        <a:pt x="0" y="0"/>
                      </a:cubicBezTo>
                      <a:cubicBezTo>
                        <a:pt x="0" y="0"/>
                        <a:pt x="0" y="0"/>
                        <a:pt x="0" y="0"/>
                      </a:cubicBezTo>
                      <a:cubicBezTo>
                        <a:pt x="0" y="1"/>
                        <a:pt x="0" y="1"/>
                        <a:pt x="0" y="1"/>
                      </a:cubicBezTo>
                      <a:cubicBezTo>
                        <a:pt x="2" y="1"/>
                        <a:pt x="2" y="1"/>
                        <a:pt x="2" y="1"/>
                      </a:cubicBezTo>
                      <a:cubicBezTo>
                        <a:pt x="2" y="1"/>
                        <a:pt x="2" y="1"/>
                        <a:pt x="2"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0" name="Freeform 128"/>
                <p:cNvSpPr>
                  <a:spLocks/>
                </p:cNvSpPr>
                <p:nvPr/>
              </p:nvSpPr>
              <p:spPr bwMode="auto">
                <a:xfrm>
                  <a:off x="-2702" y="3276"/>
                  <a:ext cx="8"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1" name="Freeform 129"/>
                <p:cNvSpPr>
                  <a:spLocks/>
                </p:cNvSpPr>
                <p:nvPr/>
              </p:nvSpPr>
              <p:spPr bwMode="auto">
                <a:xfrm>
                  <a:off x="-2718" y="3355"/>
                  <a:ext cx="2" cy="2"/>
                </a:xfrm>
                <a:custGeom>
                  <a:avLst/>
                  <a:gdLst/>
                  <a:ahLst/>
                  <a:cxnLst>
                    <a:cxn ang="0">
                      <a:pos x="1" y="0"/>
                    </a:cxn>
                    <a:cxn ang="0">
                      <a:pos x="0" y="0"/>
                    </a:cxn>
                    <a:cxn ang="0">
                      <a:pos x="0" y="1"/>
                    </a:cxn>
                    <a:cxn ang="0">
                      <a:pos x="1" y="0"/>
                    </a:cxn>
                  </a:cxnLst>
                  <a:rect l="0" t="0" r="r" b="b"/>
                  <a:pathLst>
                    <a:path w="1" h="1">
                      <a:moveTo>
                        <a:pt x="1" y="0"/>
                      </a:moveTo>
                      <a:cubicBezTo>
                        <a:pt x="0" y="0"/>
                        <a:pt x="0" y="0"/>
                        <a:pt x="0" y="0"/>
                      </a:cubicBezTo>
                      <a:cubicBezTo>
                        <a:pt x="0" y="1"/>
                        <a:pt x="0" y="1"/>
                        <a:pt x="0" y="1"/>
                      </a:cubicBezTo>
                      <a:cubicBezTo>
                        <a:pt x="0" y="1"/>
                        <a:pt x="1" y="1"/>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2" name="Freeform 130"/>
                <p:cNvSpPr>
                  <a:spLocks/>
                </p:cNvSpPr>
                <p:nvPr/>
              </p:nvSpPr>
              <p:spPr bwMode="auto">
                <a:xfrm>
                  <a:off x="-2601"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3" name="Freeform 131"/>
                <p:cNvSpPr>
                  <a:spLocks noEditPoints="1"/>
                </p:cNvSpPr>
                <p:nvPr/>
              </p:nvSpPr>
              <p:spPr bwMode="auto">
                <a:xfrm>
                  <a:off x="-3769" y="1987"/>
                  <a:ext cx="118" cy="270"/>
                </a:xfrm>
                <a:custGeom>
                  <a:avLst/>
                  <a:gdLst/>
                  <a:ahLst/>
                  <a:cxnLst>
                    <a:cxn ang="0">
                      <a:pos x="6" y="101"/>
                    </a:cxn>
                    <a:cxn ang="0">
                      <a:pos x="4" y="101"/>
                    </a:cxn>
                    <a:cxn ang="0">
                      <a:pos x="0" y="114"/>
                    </a:cxn>
                    <a:cxn ang="0">
                      <a:pos x="3" y="114"/>
                    </a:cxn>
                    <a:cxn ang="0">
                      <a:pos x="6" y="101"/>
                    </a:cxn>
                    <a:cxn ang="0">
                      <a:pos x="50" y="0"/>
                    </a:cxn>
                    <a:cxn ang="0">
                      <a:pos x="48" y="0"/>
                    </a:cxn>
                    <a:cxn ang="0">
                      <a:pos x="4" y="100"/>
                    </a:cxn>
                    <a:cxn ang="0">
                      <a:pos x="6" y="100"/>
                    </a:cxn>
                    <a:cxn ang="0">
                      <a:pos x="21" y="55"/>
                    </a:cxn>
                    <a:cxn ang="0">
                      <a:pos x="41" y="13"/>
                    </a:cxn>
                    <a:cxn ang="0">
                      <a:pos x="48" y="3"/>
                    </a:cxn>
                    <a:cxn ang="0">
                      <a:pos x="50" y="0"/>
                    </a:cxn>
                    <a:cxn ang="0">
                      <a:pos x="50" y="0"/>
                    </a:cxn>
                  </a:cxnLst>
                  <a:rect l="0" t="0" r="r" b="b"/>
                  <a:pathLst>
                    <a:path w="50" h="114">
                      <a:moveTo>
                        <a:pt x="6" y="101"/>
                      </a:moveTo>
                      <a:cubicBezTo>
                        <a:pt x="4" y="101"/>
                        <a:pt x="4" y="101"/>
                        <a:pt x="4" y="101"/>
                      </a:cubicBezTo>
                      <a:cubicBezTo>
                        <a:pt x="3" y="105"/>
                        <a:pt x="1" y="109"/>
                        <a:pt x="0" y="114"/>
                      </a:cubicBezTo>
                      <a:cubicBezTo>
                        <a:pt x="3" y="114"/>
                        <a:pt x="3" y="114"/>
                        <a:pt x="3" y="114"/>
                      </a:cubicBezTo>
                      <a:cubicBezTo>
                        <a:pt x="4" y="109"/>
                        <a:pt x="5" y="105"/>
                        <a:pt x="6" y="101"/>
                      </a:cubicBezTo>
                      <a:moveTo>
                        <a:pt x="50" y="0"/>
                      </a:moveTo>
                      <a:cubicBezTo>
                        <a:pt x="48" y="0"/>
                        <a:pt x="48" y="0"/>
                        <a:pt x="48" y="0"/>
                      </a:cubicBezTo>
                      <a:cubicBezTo>
                        <a:pt x="43" y="6"/>
                        <a:pt x="20" y="40"/>
                        <a:pt x="4" y="100"/>
                      </a:cubicBezTo>
                      <a:cubicBezTo>
                        <a:pt x="6" y="100"/>
                        <a:pt x="6" y="100"/>
                        <a:pt x="6" y="100"/>
                      </a:cubicBezTo>
                      <a:cubicBezTo>
                        <a:pt x="11" y="83"/>
                        <a:pt x="16" y="68"/>
                        <a:pt x="21" y="55"/>
                      </a:cubicBezTo>
                      <a:cubicBezTo>
                        <a:pt x="28" y="36"/>
                        <a:pt x="36" y="22"/>
                        <a:pt x="41" y="13"/>
                      </a:cubicBezTo>
                      <a:cubicBezTo>
                        <a:pt x="44" y="9"/>
                        <a:pt x="46" y="5"/>
                        <a:pt x="48" y="3"/>
                      </a:cubicBezTo>
                      <a:cubicBezTo>
                        <a:pt x="49" y="2"/>
                        <a:pt x="49" y="1"/>
                        <a:pt x="50" y="0"/>
                      </a:cubicBezTo>
                      <a:cubicBezTo>
                        <a:pt x="50" y="0"/>
                        <a:pt x="50" y="0"/>
                        <a:pt x="5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4" name="Freeform 132"/>
                <p:cNvSpPr>
                  <a:spLocks/>
                </p:cNvSpPr>
                <p:nvPr/>
              </p:nvSpPr>
              <p:spPr bwMode="auto">
                <a:xfrm>
                  <a:off x="-3760" y="2222"/>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5" name="Freeform 133"/>
                <p:cNvSpPr>
                  <a:spLocks noEditPoints="1"/>
                </p:cNvSpPr>
                <p:nvPr/>
              </p:nvSpPr>
              <p:spPr bwMode="auto">
                <a:xfrm>
                  <a:off x="-3655" y="1522"/>
                  <a:ext cx="329" cy="462"/>
                </a:xfrm>
                <a:custGeom>
                  <a:avLst/>
                  <a:gdLst/>
                  <a:ahLst/>
                  <a:cxnLst>
                    <a:cxn ang="0">
                      <a:pos x="41" y="99"/>
                    </a:cxn>
                    <a:cxn ang="0">
                      <a:pos x="38" y="99"/>
                    </a:cxn>
                    <a:cxn ang="0">
                      <a:pos x="1" y="194"/>
                    </a:cxn>
                    <a:cxn ang="0">
                      <a:pos x="0" y="195"/>
                    </a:cxn>
                    <a:cxn ang="0">
                      <a:pos x="3" y="195"/>
                    </a:cxn>
                    <a:cxn ang="0">
                      <a:pos x="41" y="99"/>
                    </a:cxn>
                    <a:cxn ang="0">
                      <a:pos x="63" y="68"/>
                    </a:cxn>
                    <a:cxn ang="0">
                      <a:pos x="60" y="68"/>
                    </a:cxn>
                    <a:cxn ang="0">
                      <a:pos x="39" y="98"/>
                    </a:cxn>
                    <a:cxn ang="0">
                      <a:pos x="41" y="98"/>
                    </a:cxn>
                    <a:cxn ang="0">
                      <a:pos x="63" y="68"/>
                    </a:cxn>
                    <a:cxn ang="0">
                      <a:pos x="138" y="0"/>
                    </a:cxn>
                    <a:cxn ang="0">
                      <a:pos x="138" y="0"/>
                    </a:cxn>
                    <a:cxn ang="0">
                      <a:pos x="61" y="67"/>
                    </a:cxn>
                    <a:cxn ang="0">
                      <a:pos x="63" y="67"/>
                    </a:cxn>
                    <a:cxn ang="0">
                      <a:pos x="63" y="68"/>
                    </a:cxn>
                    <a:cxn ang="0">
                      <a:pos x="81" y="48"/>
                    </a:cxn>
                    <a:cxn ang="0">
                      <a:pos x="121" y="13"/>
                    </a:cxn>
                    <a:cxn ang="0">
                      <a:pos x="134" y="5"/>
                    </a:cxn>
                    <a:cxn ang="0">
                      <a:pos x="137" y="3"/>
                    </a:cxn>
                    <a:cxn ang="0">
                      <a:pos x="139" y="2"/>
                    </a:cxn>
                    <a:cxn ang="0">
                      <a:pos x="138" y="0"/>
                    </a:cxn>
                  </a:cxnLst>
                  <a:rect l="0" t="0" r="r" b="b"/>
                  <a:pathLst>
                    <a:path w="139" h="195">
                      <a:moveTo>
                        <a:pt x="41" y="99"/>
                      </a:moveTo>
                      <a:cubicBezTo>
                        <a:pt x="38" y="99"/>
                        <a:pt x="38" y="99"/>
                        <a:pt x="38" y="99"/>
                      </a:cubicBezTo>
                      <a:cubicBezTo>
                        <a:pt x="22" y="125"/>
                        <a:pt x="8" y="157"/>
                        <a:pt x="1" y="194"/>
                      </a:cubicBezTo>
                      <a:cubicBezTo>
                        <a:pt x="0" y="195"/>
                        <a:pt x="0" y="195"/>
                        <a:pt x="0" y="195"/>
                      </a:cubicBezTo>
                      <a:cubicBezTo>
                        <a:pt x="3" y="195"/>
                        <a:pt x="3" y="195"/>
                        <a:pt x="3" y="195"/>
                      </a:cubicBezTo>
                      <a:cubicBezTo>
                        <a:pt x="10" y="157"/>
                        <a:pt x="24" y="125"/>
                        <a:pt x="41" y="99"/>
                      </a:cubicBezTo>
                      <a:moveTo>
                        <a:pt x="63" y="68"/>
                      </a:moveTo>
                      <a:cubicBezTo>
                        <a:pt x="60" y="68"/>
                        <a:pt x="60" y="68"/>
                        <a:pt x="60" y="68"/>
                      </a:cubicBezTo>
                      <a:cubicBezTo>
                        <a:pt x="53" y="77"/>
                        <a:pt x="46" y="87"/>
                        <a:pt x="39" y="98"/>
                      </a:cubicBezTo>
                      <a:cubicBezTo>
                        <a:pt x="41" y="98"/>
                        <a:pt x="41" y="98"/>
                        <a:pt x="41" y="98"/>
                      </a:cubicBezTo>
                      <a:cubicBezTo>
                        <a:pt x="48" y="87"/>
                        <a:pt x="56" y="77"/>
                        <a:pt x="63" y="68"/>
                      </a:cubicBezTo>
                      <a:moveTo>
                        <a:pt x="138" y="0"/>
                      </a:moveTo>
                      <a:cubicBezTo>
                        <a:pt x="138" y="0"/>
                        <a:pt x="138" y="0"/>
                        <a:pt x="138" y="0"/>
                      </a:cubicBezTo>
                      <a:cubicBezTo>
                        <a:pt x="138" y="0"/>
                        <a:pt x="98" y="21"/>
                        <a:pt x="61" y="67"/>
                      </a:cubicBezTo>
                      <a:cubicBezTo>
                        <a:pt x="63" y="67"/>
                        <a:pt x="63" y="67"/>
                        <a:pt x="63" y="67"/>
                      </a:cubicBezTo>
                      <a:cubicBezTo>
                        <a:pt x="63" y="68"/>
                        <a:pt x="63" y="68"/>
                        <a:pt x="63" y="68"/>
                      </a:cubicBezTo>
                      <a:cubicBezTo>
                        <a:pt x="69" y="61"/>
                        <a:pt x="75" y="54"/>
                        <a:pt x="81" y="48"/>
                      </a:cubicBezTo>
                      <a:cubicBezTo>
                        <a:pt x="96" y="32"/>
                        <a:pt x="111" y="21"/>
                        <a:pt x="121" y="13"/>
                      </a:cubicBezTo>
                      <a:cubicBezTo>
                        <a:pt x="127" y="9"/>
                        <a:pt x="131" y="7"/>
                        <a:pt x="134" y="5"/>
                      </a:cubicBezTo>
                      <a:cubicBezTo>
                        <a:pt x="135" y="4"/>
                        <a:pt x="137" y="3"/>
                        <a:pt x="137" y="3"/>
                      </a:cubicBezTo>
                      <a:cubicBezTo>
                        <a:pt x="138" y="2"/>
                        <a:pt x="139" y="2"/>
                        <a:pt x="139" y="2"/>
                      </a:cubicBezTo>
                      <a:cubicBezTo>
                        <a:pt x="138" y="0"/>
                        <a:pt x="138" y="0"/>
                        <a:pt x="13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6" name="Freeform 134"/>
                <p:cNvSpPr>
                  <a:spLocks/>
                </p:cNvSpPr>
                <p:nvPr/>
              </p:nvSpPr>
              <p:spPr bwMode="auto">
                <a:xfrm>
                  <a:off x="-3566" y="1754"/>
                  <a:ext cx="8"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7" name="Freeform 135"/>
                <p:cNvSpPr>
                  <a:spLocks/>
                </p:cNvSpPr>
                <p:nvPr/>
              </p:nvSpPr>
              <p:spPr bwMode="auto">
                <a:xfrm>
                  <a:off x="-3513" y="1682"/>
                  <a:ext cx="6" cy="2"/>
                </a:xfrm>
                <a:custGeom>
                  <a:avLst/>
                  <a:gdLst/>
                  <a:ahLst/>
                  <a:cxnLst>
                    <a:cxn ang="0">
                      <a:pos x="3" y="0"/>
                    </a:cxn>
                    <a:cxn ang="0">
                      <a:pos x="1" y="0"/>
                    </a:cxn>
                    <a:cxn ang="0">
                      <a:pos x="0" y="1"/>
                    </a:cxn>
                    <a:cxn ang="0">
                      <a:pos x="3" y="1"/>
                    </a:cxn>
                    <a:cxn ang="0">
                      <a:pos x="3" y="1"/>
                    </a:cxn>
                    <a:cxn ang="0">
                      <a:pos x="3" y="0"/>
                    </a:cxn>
                  </a:cxnLst>
                  <a:rect l="0" t="0" r="r" b="b"/>
                  <a:pathLst>
                    <a:path w="3" h="1">
                      <a:moveTo>
                        <a:pt x="3" y="0"/>
                      </a:moveTo>
                      <a:cubicBezTo>
                        <a:pt x="1" y="0"/>
                        <a:pt x="1" y="0"/>
                        <a:pt x="1" y="0"/>
                      </a:cubicBezTo>
                      <a:cubicBezTo>
                        <a:pt x="1" y="1"/>
                        <a:pt x="1" y="1"/>
                        <a:pt x="0" y="1"/>
                      </a:cubicBezTo>
                      <a:cubicBezTo>
                        <a:pt x="3" y="1"/>
                        <a:pt x="3" y="1"/>
                        <a:pt x="3"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8" name="Freeform 136"/>
                <p:cNvSpPr>
                  <a:spLocks noEditPoints="1"/>
                </p:cNvSpPr>
                <p:nvPr/>
              </p:nvSpPr>
              <p:spPr bwMode="auto">
                <a:xfrm>
                  <a:off x="-3801" y="2260"/>
                  <a:ext cx="36" cy="1016"/>
                </a:xfrm>
                <a:custGeom>
                  <a:avLst/>
                  <a:gdLst/>
                  <a:ahLst/>
                  <a:cxnLst>
                    <a:cxn ang="0">
                      <a:pos x="4" y="343"/>
                    </a:cxn>
                    <a:cxn ang="0">
                      <a:pos x="2" y="343"/>
                    </a:cxn>
                    <a:cxn ang="0">
                      <a:pos x="2" y="355"/>
                    </a:cxn>
                    <a:cxn ang="0">
                      <a:pos x="3" y="429"/>
                    </a:cxn>
                    <a:cxn ang="0">
                      <a:pos x="5" y="429"/>
                    </a:cxn>
                    <a:cxn ang="0">
                      <a:pos x="4" y="355"/>
                    </a:cxn>
                    <a:cxn ang="0">
                      <a:pos x="4" y="343"/>
                    </a:cxn>
                    <a:cxn ang="0">
                      <a:pos x="3" y="255"/>
                    </a:cxn>
                    <a:cxn ang="0">
                      <a:pos x="1" y="255"/>
                    </a:cxn>
                    <a:cxn ang="0">
                      <a:pos x="2" y="327"/>
                    </a:cxn>
                    <a:cxn ang="0">
                      <a:pos x="2" y="342"/>
                    </a:cxn>
                    <a:cxn ang="0">
                      <a:pos x="4" y="342"/>
                    </a:cxn>
                    <a:cxn ang="0">
                      <a:pos x="4" y="335"/>
                    </a:cxn>
                    <a:cxn ang="0">
                      <a:pos x="4" y="327"/>
                    </a:cxn>
                    <a:cxn ang="0">
                      <a:pos x="4" y="327"/>
                    </a:cxn>
                    <a:cxn ang="0">
                      <a:pos x="3" y="255"/>
                    </a:cxn>
                    <a:cxn ang="0">
                      <a:pos x="3" y="233"/>
                    </a:cxn>
                    <a:cxn ang="0">
                      <a:pos x="1" y="233"/>
                    </a:cxn>
                    <a:cxn ang="0">
                      <a:pos x="1" y="254"/>
                    </a:cxn>
                    <a:cxn ang="0">
                      <a:pos x="3" y="254"/>
                    </a:cxn>
                    <a:cxn ang="0">
                      <a:pos x="3" y="233"/>
                    </a:cxn>
                    <a:cxn ang="0">
                      <a:pos x="2" y="102"/>
                    </a:cxn>
                    <a:cxn ang="0">
                      <a:pos x="0" y="102"/>
                    </a:cxn>
                    <a:cxn ang="0">
                      <a:pos x="0" y="156"/>
                    </a:cxn>
                    <a:cxn ang="0">
                      <a:pos x="1" y="232"/>
                    </a:cxn>
                    <a:cxn ang="0">
                      <a:pos x="3" y="232"/>
                    </a:cxn>
                    <a:cxn ang="0">
                      <a:pos x="2" y="108"/>
                    </a:cxn>
                    <a:cxn ang="0">
                      <a:pos x="2" y="102"/>
                    </a:cxn>
                    <a:cxn ang="0">
                      <a:pos x="15" y="0"/>
                    </a:cxn>
                    <a:cxn ang="0">
                      <a:pos x="13" y="0"/>
                    </a:cxn>
                    <a:cxn ang="0">
                      <a:pos x="0" y="93"/>
                    </a:cxn>
                    <a:cxn ang="0">
                      <a:pos x="0" y="101"/>
                    </a:cxn>
                    <a:cxn ang="0">
                      <a:pos x="2" y="101"/>
                    </a:cxn>
                    <a:cxn ang="0">
                      <a:pos x="15" y="0"/>
                    </a:cxn>
                  </a:cxnLst>
                  <a:rect l="0" t="0" r="r" b="b"/>
                  <a:pathLst>
                    <a:path w="15" h="429">
                      <a:moveTo>
                        <a:pt x="4" y="343"/>
                      </a:moveTo>
                      <a:cubicBezTo>
                        <a:pt x="2" y="343"/>
                        <a:pt x="2" y="343"/>
                        <a:pt x="2" y="343"/>
                      </a:cubicBezTo>
                      <a:cubicBezTo>
                        <a:pt x="2" y="347"/>
                        <a:pt x="2" y="351"/>
                        <a:pt x="2" y="355"/>
                      </a:cubicBezTo>
                      <a:cubicBezTo>
                        <a:pt x="2" y="374"/>
                        <a:pt x="2" y="401"/>
                        <a:pt x="3" y="429"/>
                      </a:cubicBezTo>
                      <a:cubicBezTo>
                        <a:pt x="5" y="429"/>
                        <a:pt x="5" y="429"/>
                        <a:pt x="5" y="429"/>
                      </a:cubicBezTo>
                      <a:cubicBezTo>
                        <a:pt x="4" y="401"/>
                        <a:pt x="4" y="374"/>
                        <a:pt x="4" y="355"/>
                      </a:cubicBezTo>
                      <a:cubicBezTo>
                        <a:pt x="4" y="351"/>
                        <a:pt x="4" y="347"/>
                        <a:pt x="4" y="343"/>
                      </a:cubicBezTo>
                      <a:moveTo>
                        <a:pt x="3" y="255"/>
                      </a:moveTo>
                      <a:cubicBezTo>
                        <a:pt x="1" y="255"/>
                        <a:pt x="1" y="255"/>
                        <a:pt x="1" y="255"/>
                      </a:cubicBezTo>
                      <a:cubicBezTo>
                        <a:pt x="2" y="327"/>
                        <a:pt x="2" y="327"/>
                        <a:pt x="2" y="327"/>
                      </a:cubicBezTo>
                      <a:cubicBezTo>
                        <a:pt x="2" y="327"/>
                        <a:pt x="2" y="333"/>
                        <a:pt x="2" y="342"/>
                      </a:cubicBezTo>
                      <a:cubicBezTo>
                        <a:pt x="4" y="342"/>
                        <a:pt x="4" y="342"/>
                        <a:pt x="4" y="342"/>
                      </a:cubicBezTo>
                      <a:cubicBezTo>
                        <a:pt x="4" y="339"/>
                        <a:pt x="4" y="337"/>
                        <a:pt x="4" y="335"/>
                      </a:cubicBezTo>
                      <a:cubicBezTo>
                        <a:pt x="4" y="330"/>
                        <a:pt x="4" y="327"/>
                        <a:pt x="4" y="327"/>
                      </a:cubicBezTo>
                      <a:cubicBezTo>
                        <a:pt x="4" y="327"/>
                        <a:pt x="4" y="327"/>
                        <a:pt x="4" y="327"/>
                      </a:cubicBezTo>
                      <a:cubicBezTo>
                        <a:pt x="3" y="255"/>
                        <a:pt x="3" y="255"/>
                        <a:pt x="3" y="255"/>
                      </a:cubicBezTo>
                      <a:moveTo>
                        <a:pt x="3" y="233"/>
                      </a:moveTo>
                      <a:cubicBezTo>
                        <a:pt x="1" y="233"/>
                        <a:pt x="1" y="233"/>
                        <a:pt x="1" y="233"/>
                      </a:cubicBezTo>
                      <a:cubicBezTo>
                        <a:pt x="1" y="254"/>
                        <a:pt x="1" y="254"/>
                        <a:pt x="1" y="254"/>
                      </a:cubicBezTo>
                      <a:cubicBezTo>
                        <a:pt x="3" y="254"/>
                        <a:pt x="3" y="254"/>
                        <a:pt x="3" y="254"/>
                      </a:cubicBezTo>
                      <a:cubicBezTo>
                        <a:pt x="3" y="233"/>
                        <a:pt x="3" y="233"/>
                        <a:pt x="3" y="233"/>
                      </a:cubicBezTo>
                      <a:moveTo>
                        <a:pt x="2" y="102"/>
                      </a:moveTo>
                      <a:cubicBezTo>
                        <a:pt x="0" y="102"/>
                        <a:pt x="0" y="102"/>
                        <a:pt x="0" y="102"/>
                      </a:cubicBezTo>
                      <a:cubicBezTo>
                        <a:pt x="0" y="156"/>
                        <a:pt x="0" y="156"/>
                        <a:pt x="0" y="156"/>
                      </a:cubicBezTo>
                      <a:cubicBezTo>
                        <a:pt x="1" y="232"/>
                        <a:pt x="1" y="232"/>
                        <a:pt x="1" y="232"/>
                      </a:cubicBezTo>
                      <a:cubicBezTo>
                        <a:pt x="3" y="232"/>
                        <a:pt x="3" y="232"/>
                        <a:pt x="3" y="232"/>
                      </a:cubicBezTo>
                      <a:cubicBezTo>
                        <a:pt x="2" y="108"/>
                        <a:pt x="2" y="108"/>
                        <a:pt x="2" y="108"/>
                      </a:cubicBezTo>
                      <a:cubicBezTo>
                        <a:pt x="2" y="106"/>
                        <a:pt x="2" y="104"/>
                        <a:pt x="2" y="102"/>
                      </a:cubicBezTo>
                      <a:moveTo>
                        <a:pt x="15" y="0"/>
                      </a:moveTo>
                      <a:cubicBezTo>
                        <a:pt x="13" y="0"/>
                        <a:pt x="13" y="0"/>
                        <a:pt x="13" y="0"/>
                      </a:cubicBezTo>
                      <a:cubicBezTo>
                        <a:pt x="7" y="26"/>
                        <a:pt x="2" y="57"/>
                        <a:pt x="0" y="93"/>
                      </a:cubicBezTo>
                      <a:cubicBezTo>
                        <a:pt x="0" y="101"/>
                        <a:pt x="0" y="101"/>
                        <a:pt x="0" y="101"/>
                      </a:cubicBezTo>
                      <a:cubicBezTo>
                        <a:pt x="2" y="101"/>
                        <a:pt x="2" y="101"/>
                        <a:pt x="2" y="101"/>
                      </a:cubicBezTo>
                      <a:cubicBezTo>
                        <a:pt x="3" y="62"/>
                        <a:pt x="9" y="28"/>
                        <a:pt x="1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9" name="Freeform 137"/>
                <p:cNvSpPr>
                  <a:spLocks/>
                </p:cNvSpPr>
                <p:nvPr/>
              </p:nvSpPr>
              <p:spPr bwMode="auto">
                <a:xfrm>
                  <a:off x="-3795" y="307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0" name="Freeform 138"/>
                <p:cNvSpPr>
                  <a:spLocks/>
                </p:cNvSpPr>
                <p:nvPr/>
              </p:nvSpPr>
              <p:spPr bwMode="auto">
                <a:xfrm>
                  <a:off x="-3798" y="2861"/>
                  <a:ext cx="5" cy="3"/>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91" name="Freeform 139"/>
                <p:cNvSpPr>
                  <a:spLocks/>
                </p:cNvSpPr>
                <p:nvPr/>
              </p:nvSpPr>
              <p:spPr bwMode="auto">
                <a:xfrm>
                  <a:off x="-3793" y="3278"/>
                  <a:ext cx="15" cy="245"/>
                </a:xfrm>
                <a:custGeom>
                  <a:avLst/>
                  <a:gdLst/>
                  <a:ahLst/>
                  <a:cxnLst>
                    <a:cxn ang="0">
                      <a:pos x="2" y="0"/>
                    </a:cxn>
                    <a:cxn ang="0">
                      <a:pos x="0" y="0"/>
                    </a:cxn>
                    <a:cxn ang="0">
                      <a:pos x="4" y="103"/>
                    </a:cxn>
                    <a:cxn ang="0">
                      <a:pos x="6" y="102"/>
                    </a:cxn>
                    <a:cxn ang="0">
                      <a:pos x="3" y="31"/>
                    </a:cxn>
                    <a:cxn ang="0">
                      <a:pos x="1" y="31"/>
                    </a:cxn>
                    <a:cxn ang="0">
                      <a:pos x="1" y="31"/>
                    </a:cxn>
                    <a:cxn ang="0">
                      <a:pos x="3" y="31"/>
                    </a:cxn>
                    <a:cxn ang="0">
                      <a:pos x="2" y="0"/>
                    </a:cxn>
                  </a:cxnLst>
                  <a:rect l="0" t="0" r="r" b="b"/>
                  <a:pathLst>
                    <a:path w="6" h="103">
                      <a:moveTo>
                        <a:pt x="2" y="0"/>
                      </a:moveTo>
                      <a:cubicBezTo>
                        <a:pt x="0" y="0"/>
                        <a:pt x="0" y="0"/>
                        <a:pt x="0" y="0"/>
                      </a:cubicBezTo>
                      <a:cubicBezTo>
                        <a:pt x="1" y="35"/>
                        <a:pt x="2" y="73"/>
                        <a:pt x="4" y="103"/>
                      </a:cubicBezTo>
                      <a:cubicBezTo>
                        <a:pt x="6" y="102"/>
                        <a:pt x="6" y="102"/>
                        <a:pt x="6" y="102"/>
                      </a:cubicBezTo>
                      <a:cubicBezTo>
                        <a:pt x="5" y="82"/>
                        <a:pt x="3" y="57"/>
                        <a:pt x="3" y="31"/>
                      </a:cubicBezTo>
                      <a:cubicBezTo>
                        <a:pt x="1" y="31"/>
                        <a:pt x="1" y="31"/>
                        <a:pt x="1" y="31"/>
                      </a:cubicBezTo>
                      <a:cubicBezTo>
                        <a:pt x="1" y="31"/>
                        <a:pt x="1" y="31"/>
                        <a:pt x="1" y="31"/>
                      </a:cubicBezTo>
                      <a:cubicBezTo>
                        <a:pt x="3" y="31"/>
                        <a:pt x="3" y="31"/>
                        <a:pt x="3" y="31"/>
                      </a:cubicBezTo>
                      <a:cubicBezTo>
                        <a:pt x="2" y="20"/>
                        <a:pt x="2" y="1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2" name="Freeform 140"/>
                <p:cNvSpPr>
                  <a:spLocks/>
                </p:cNvSpPr>
                <p:nvPr/>
              </p:nvSpPr>
              <p:spPr bwMode="auto">
                <a:xfrm>
                  <a:off x="-3798" y="2810"/>
                  <a:ext cx="5"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93" name="Freeform 141"/>
                <p:cNvSpPr>
                  <a:spLocks/>
                </p:cNvSpPr>
                <p:nvPr/>
              </p:nvSpPr>
              <p:spPr bwMode="auto">
                <a:xfrm>
                  <a:off x="-3793"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4" name="Freeform 142"/>
                <p:cNvSpPr>
                  <a:spLocks/>
                </p:cNvSpPr>
                <p:nvPr/>
              </p:nvSpPr>
              <p:spPr bwMode="auto">
                <a:xfrm>
                  <a:off x="-3790" y="3352"/>
                  <a:ext cx="5" cy="0"/>
                </a:xfrm>
                <a:custGeom>
                  <a:avLst/>
                  <a:gdLst/>
                  <a:ahLst/>
                  <a:cxnLst>
                    <a:cxn ang="0">
                      <a:pos x="2" y="0"/>
                    </a:cxn>
                    <a:cxn ang="0">
                      <a:pos x="0" y="0"/>
                    </a:cxn>
                    <a:cxn ang="0">
                      <a:pos x="0" y="0"/>
                    </a:cxn>
                    <a:cxn ang="0">
                      <a:pos x="2" y="0"/>
                    </a:cxn>
                    <a:cxn ang="0">
                      <a:pos x="2" y="0"/>
                    </a:cxn>
                  </a:cxnLst>
                  <a:rect l="0" t="0" r="r" b="b"/>
                  <a:pathLst>
                    <a:path w="2">
                      <a:moveTo>
                        <a:pt x="2" y="0"/>
                      </a:moveTo>
                      <a:cubicBezTo>
                        <a:pt x="0" y="0"/>
                        <a:pt x="0" y="0"/>
                        <a:pt x="0" y="0"/>
                      </a:cubicBezTo>
                      <a:cubicBezTo>
                        <a:pt x="0" y="0"/>
                        <a:pt x="0" y="0"/>
                        <a:pt x="0" y="0"/>
                      </a:cubicBezTo>
                      <a:cubicBezTo>
                        <a:pt x="2" y="0"/>
                        <a:pt x="2" y="0"/>
                        <a:pt x="2" y="0"/>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5" name="Freeform 143"/>
                <p:cNvSpPr>
                  <a:spLocks/>
                </p:cNvSpPr>
                <p:nvPr/>
              </p:nvSpPr>
              <p:spPr bwMode="auto">
                <a:xfrm>
                  <a:off x="-3801" y="2498"/>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6" name="Freeform 144"/>
                <p:cNvSpPr>
                  <a:spLocks/>
                </p:cNvSpPr>
                <p:nvPr/>
              </p:nvSpPr>
              <p:spPr bwMode="auto">
                <a:xfrm>
                  <a:off x="-3769" y="2256"/>
                  <a:ext cx="6" cy="3"/>
                </a:xfrm>
                <a:custGeom>
                  <a:avLst/>
                  <a:gdLst/>
                  <a:ahLst/>
                  <a:cxnLst>
                    <a:cxn ang="0">
                      <a:pos x="3" y="0"/>
                    </a:cxn>
                    <a:cxn ang="0">
                      <a:pos x="0" y="0"/>
                    </a:cxn>
                    <a:cxn ang="0">
                      <a:pos x="0" y="1"/>
                    </a:cxn>
                    <a:cxn ang="0">
                      <a:pos x="2" y="1"/>
                    </a:cxn>
                    <a:cxn ang="0">
                      <a:pos x="3" y="0"/>
                    </a:cxn>
                  </a:cxnLst>
                  <a:rect l="0" t="0" r="r" b="b"/>
                  <a:pathLst>
                    <a:path w="3" h="1">
                      <a:moveTo>
                        <a:pt x="3" y="0"/>
                      </a:moveTo>
                      <a:cubicBezTo>
                        <a:pt x="0" y="0"/>
                        <a:pt x="0" y="0"/>
                        <a:pt x="0" y="0"/>
                      </a:cubicBezTo>
                      <a:cubicBezTo>
                        <a:pt x="0" y="0"/>
                        <a:pt x="0" y="0"/>
                        <a:pt x="0" y="1"/>
                      </a:cubicBezTo>
                      <a:cubicBezTo>
                        <a:pt x="2" y="1"/>
                        <a:pt x="2" y="1"/>
                        <a:pt x="2" y="1"/>
                      </a:cubicBezTo>
                      <a:cubicBezTo>
                        <a:pt x="2" y="0"/>
                        <a:pt x="2"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7" name="Freeform 145"/>
                <p:cNvSpPr>
                  <a:spLocks noEditPoints="1"/>
                </p:cNvSpPr>
                <p:nvPr/>
              </p:nvSpPr>
              <p:spPr bwMode="auto">
                <a:xfrm>
                  <a:off x="-3669" y="1987"/>
                  <a:ext cx="168" cy="1289"/>
                </a:xfrm>
                <a:custGeom>
                  <a:avLst/>
                  <a:gdLst/>
                  <a:ahLst/>
                  <a:cxnLst>
                    <a:cxn ang="0">
                      <a:pos x="14" y="458"/>
                    </a:cxn>
                    <a:cxn ang="0">
                      <a:pos x="12" y="458"/>
                    </a:cxn>
                    <a:cxn ang="0">
                      <a:pos x="0" y="544"/>
                    </a:cxn>
                    <a:cxn ang="0">
                      <a:pos x="2" y="544"/>
                    </a:cxn>
                    <a:cxn ang="0">
                      <a:pos x="14" y="458"/>
                    </a:cxn>
                    <a:cxn ang="0">
                      <a:pos x="28" y="348"/>
                    </a:cxn>
                    <a:cxn ang="0">
                      <a:pos x="26" y="348"/>
                    </a:cxn>
                    <a:cxn ang="0">
                      <a:pos x="13" y="442"/>
                    </a:cxn>
                    <a:cxn ang="0">
                      <a:pos x="13" y="442"/>
                    </a:cxn>
                    <a:cxn ang="0">
                      <a:pos x="13" y="442"/>
                    </a:cxn>
                    <a:cxn ang="0">
                      <a:pos x="13" y="446"/>
                    </a:cxn>
                    <a:cxn ang="0">
                      <a:pos x="12" y="457"/>
                    </a:cxn>
                    <a:cxn ang="0">
                      <a:pos x="14" y="457"/>
                    </a:cxn>
                    <a:cxn ang="0">
                      <a:pos x="15" y="443"/>
                    </a:cxn>
                    <a:cxn ang="0">
                      <a:pos x="27" y="370"/>
                    </a:cxn>
                    <a:cxn ang="0">
                      <a:pos x="27" y="370"/>
                    </a:cxn>
                    <a:cxn ang="0">
                      <a:pos x="27" y="369"/>
                    </a:cxn>
                    <a:cxn ang="0">
                      <a:pos x="27" y="369"/>
                    </a:cxn>
                    <a:cxn ang="0">
                      <a:pos x="28" y="348"/>
                    </a:cxn>
                    <a:cxn ang="0">
                      <a:pos x="29" y="217"/>
                    </a:cxn>
                    <a:cxn ang="0">
                      <a:pos x="27" y="217"/>
                    </a:cxn>
                    <a:cxn ang="0">
                      <a:pos x="27" y="220"/>
                    </a:cxn>
                    <a:cxn ang="0">
                      <a:pos x="27" y="223"/>
                    </a:cxn>
                    <a:cxn ang="0">
                      <a:pos x="28" y="258"/>
                    </a:cxn>
                    <a:cxn ang="0">
                      <a:pos x="26" y="347"/>
                    </a:cxn>
                    <a:cxn ang="0">
                      <a:pos x="28" y="347"/>
                    </a:cxn>
                    <a:cxn ang="0">
                      <a:pos x="30" y="258"/>
                    </a:cxn>
                    <a:cxn ang="0">
                      <a:pos x="29" y="223"/>
                    </a:cxn>
                    <a:cxn ang="0">
                      <a:pos x="29" y="220"/>
                    </a:cxn>
                    <a:cxn ang="0">
                      <a:pos x="29" y="217"/>
                    </a:cxn>
                    <a:cxn ang="0">
                      <a:pos x="39" y="115"/>
                    </a:cxn>
                    <a:cxn ang="0">
                      <a:pos x="37" y="115"/>
                    </a:cxn>
                    <a:cxn ang="0">
                      <a:pos x="27" y="216"/>
                    </a:cxn>
                    <a:cxn ang="0">
                      <a:pos x="29" y="216"/>
                    </a:cxn>
                    <a:cxn ang="0">
                      <a:pos x="39" y="115"/>
                    </a:cxn>
                    <a:cxn ang="0">
                      <a:pos x="71" y="0"/>
                    </a:cxn>
                    <a:cxn ang="0">
                      <a:pos x="69" y="0"/>
                    </a:cxn>
                    <a:cxn ang="0">
                      <a:pos x="69" y="0"/>
                    </a:cxn>
                    <a:cxn ang="0">
                      <a:pos x="37" y="114"/>
                    </a:cxn>
                    <a:cxn ang="0">
                      <a:pos x="39" y="114"/>
                    </a:cxn>
                    <a:cxn ang="0">
                      <a:pos x="50" y="63"/>
                    </a:cxn>
                    <a:cxn ang="0">
                      <a:pos x="64" y="17"/>
                    </a:cxn>
                    <a:cxn ang="0">
                      <a:pos x="69" y="5"/>
                    </a:cxn>
                    <a:cxn ang="0">
                      <a:pos x="71" y="1"/>
                    </a:cxn>
                    <a:cxn ang="0">
                      <a:pos x="71" y="1"/>
                    </a:cxn>
                    <a:cxn ang="0">
                      <a:pos x="71" y="1"/>
                    </a:cxn>
                    <a:cxn ang="0">
                      <a:pos x="71" y="0"/>
                    </a:cxn>
                  </a:cxnLst>
                  <a:rect l="0" t="0" r="r" b="b"/>
                  <a:pathLst>
                    <a:path w="71" h="544">
                      <a:moveTo>
                        <a:pt x="14" y="458"/>
                      </a:moveTo>
                      <a:cubicBezTo>
                        <a:pt x="12" y="458"/>
                        <a:pt x="12" y="458"/>
                        <a:pt x="12" y="458"/>
                      </a:cubicBezTo>
                      <a:cubicBezTo>
                        <a:pt x="11" y="476"/>
                        <a:pt x="8" y="508"/>
                        <a:pt x="0" y="544"/>
                      </a:cubicBezTo>
                      <a:cubicBezTo>
                        <a:pt x="2" y="544"/>
                        <a:pt x="2" y="544"/>
                        <a:pt x="2" y="544"/>
                      </a:cubicBezTo>
                      <a:cubicBezTo>
                        <a:pt x="10" y="507"/>
                        <a:pt x="13" y="476"/>
                        <a:pt x="14" y="458"/>
                      </a:cubicBezTo>
                      <a:moveTo>
                        <a:pt x="28" y="348"/>
                      </a:moveTo>
                      <a:cubicBezTo>
                        <a:pt x="26" y="348"/>
                        <a:pt x="26" y="348"/>
                        <a:pt x="26" y="348"/>
                      </a:cubicBezTo>
                      <a:cubicBezTo>
                        <a:pt x="24" y="387"/>
                        <a:pt x="20" y="411"/>
                        <a:pt x="13" y="442"/>
                      </a:cubicBezTo>
                      <a:cubicBezTo>
                        <a:pt x="13" y="442"/>
                        <a:pt x="13" y="442"/>
                        <a:pt x="13" y="442"/>
                      </a:cubicBezTo>
                      <a:cubicBezTo>
                        <a:pt x="13" y="442"/>
                        <a:pt x="13" y="442"/>
                        <a:pt x="13" y="442"/>
                      </a:cubicBezTo>
                      <a:cubicBezTo>
                        <a:pt x="13" y="442"/>
                        <a:pt x="13" y="444"/>
                        <a:pt x="13" y="446"/>
                      </a:cubicBezTo>
                      <a:cubicBezTo>
                        <a:pt x="13" y="449"/>
                        <a:pt x="13" y="452"/>
                        <a:pt x="12" y="457"/>
                      </a:cubicBezTo>
                      <a:cubicBezTo>
                        <a:pt x="14" y="457"/>
                        <a:pt x="14" y="457"/>
                        <a:pt x="14" y="457"/>
                      </a:cubicBezTo>
                      <a:cubicBezTo>
                        <a:pt x="15" y="448"/>
                        <a:pt x="15" y="443"/>
                        <a:pt x="15" y="443"/>
                      </a:cubicBezTo>
                      <a:cubicBezTo>
                        <a:pt x="21" y="418"/>
                        <a:pt x="24" y="397"/>
                        <a:pt x="27" y="370"/>
                      </a:cubicBezTo>
                      <a:cubicBezTo>
                        <a:pt x="27" y="370"/>
                        <a:pt x="27" y="370"/>
                        <a:pt x="27" y="370"/>
                      </a:cubicBezTo>
                      <a:cubicBezTo>
                        <a:pt x="27" y="369"/>
                        <a:pt x="27" y="369"/>
                        <a:pt x="27" y="369"/>
                      </a:cubicBezTo>
                      <a:cubicBezTo>
                        <a:pt x="27" y="369"/>
                        <a:pt x="27" y="369"/>
                        <a:pt x="27" y="369"/>
                      </a:cubicBezTo>
                      <a:cubicBezTo>
                        <a:pt x="27" y="363"/>
                        <a:pt x="28" y="356"/>
                        <a:pt x="28" y="348"/>
                      </a:cubicBezTo>
                      <a:moveTo>
                        <a:pt x="29" y="217"/>
                      </a:moveTo>
                      <a:cubicBezTo>
                        <a:pt x="27" y="217"/>
                        <a:pt x="27" y="217"/>
                        <a:pt x="27" y="217"/>
                      </a:cubicBezTo>
                      <a:cubicBezTo>
                        <a:pt x="27" y="218"/>
                        <a:pt x="27" y="219"/>
                        <a:pt x="27" y="220"/>
                      </a:cubicBezTo>
                      <a:cubicBezTo>
                        <a:pt x="27" y="221"/>
                        <a:pt x="27" y="222"/>
                        <a:pt x="27" y="223"/>
                      </a:cubicBezTo>
                      <a:cubicBezTo>
                        <a:pt x="28" y="235"/>
                        <a:pt x="28" y="247"/>
                        <a:pt x="28" y="258"/>
                      </a:cubicBezTo>
                      <a:cubicBezTo>
                        <a:pt x="28" y="295"/>
                        <a:pt x="27" y="324"/>
                        <a:pt x="26" y="347"/>
                      </a:cubicBezTo>
                      <a:cubicBezTo>
                        <a:pt x="28" y="347"/>
                        <a:pt x="28" y="347"/>
                        <a:pt x="28" y="347"/>
                      </a:cubicBezTo>
                      <a:cubicBezTo>
                        <a:pt x="29" y="324"/>
                        <a:pt x="30" y="295"/>
                        <a:pt x="30" y="258"/>
                      </a:cubicBezTo>
                      <a:cubicBezTo>
                        <a:pt x="30" y="247"/>
                        <a:pt x="30" y="235"/>
                        <a:pt x="29" y="223"/>
                      </a:cubicBezTo>
                      <a:cubicBezTo>
                        <a:pt x="29" y="222"/>
                        <a:pt x="29" y="221"/>
                        <a:pt x="29" y="220"/>
                      </a:cubicBezTo>
                      <a:cubicBezTo>
                        <a:pt x="29" y="219"/>
                        <a:pt x="29" y="218"/>
                        <a:pt x="29" y="217"/>
                      </a:cubicBezTo>
                      <a:moveTo>
                        <a:pt x="39" y="115"/>
                      </a:moveTo>
                      <a:cubicBezTo>
                        <a:pt x="37" y="115"/>
                        <a:pt x="37" y="115"/>
                        <a:pt x="37" y="115"/>
                      </a:cubicBezTo>
                      <a:cubicBezTo>
                        <a:pt x="31" y="144"/>
                        <a:pt x="28" y="179"/>
                        <a:pt x="27" y="216"/>
                      </a:cubicBezTo>
                      <a:cubicBezTo>
                        <a:pt x="29" y="216"/>
                        <a:pt x="29" y="216"/>
                        <a:pt x="29" y="216"/>
                      </a:cubicBezTo>
                      <a:cubicBezTo>
                        <a:pt x="30" y="179"/>
                        <a:pt x="33" y="144"/>
                        <a:pt x="39" y="115"/>
                      </a:cubicBezTo>
                      <a:moveTo>
                        <a:pt x="71" y="0"/>
                      </a:moveTo>
                      <a:cubicBezTo>
                        <a:pt x="69" y="0"/>
                        <a:pt x="69" y="0"/>
                        <a:pt x="69" y="0"/>
                      </a:cubicBezTo>
                      <a:cubicBezTo>
                        <a:pt x="69" y="0"/>
                        <a:pt x="69" y="0"/>
                        <a:pt x="69" y="0"/>
                      </a:cubicBezTo>
                      <a:cubicBezTo>
                        <a:pt x="68" y="3"/>
                        <a:pt x="49" y="46"/>
                        <a:pt x="37" y="114"/>
                      </a:cubicBezTo>
                      <a:cubicBezTo>
                        <a:pt x="39" y="114"/>
                        <a:pt x="39" y="114"/>
                        <a:pt x="39" y="114"/>
                      </a:cubicBezTo>
                      <a:cubicBezTo>
                        <a:pt x="42" y="95"/>
                        <a:pt x="46" y="78"/>
                        <a:pt x="50" y="63"/>
                      </a:cubicBezTo>
                      <a:cubicBezTo>
                        <a:pt x="55" y="43"/>
                        <a:pt x="60" y="28"/>
                        <a:pt x="64" y="17"/>
                      </a:cubicBezTo>
                      <a:cubicBezTo>
                        <a:pt x="66" y="12"/>
                        <a:pt x="68" y="8"/>
                        <a:pt x="69" y="5"/>
                      </a:cubicBezTo>
                      <a:cubicBezTo>
                        <a:pt x="70" y="2"/>
                        <a:pt x="71" y="1"/>
                        <a:pt x="71" y="1"/>
                      </a:cubicBezTo>
                      <a:cubicBezTo>
                        <a:pt x="71" y="1"/>
                        <a:pt x="71" y="1"/>
                        <a:pt x="71" y="1"/>
                      </a:cubicBezTo>
                      <a:cubicBezTo>
                        <a:pt x="71" y="1"/>
                        <a:pt x="71" y="1"/>
                        <a:pt x="71" y="1"/>
                      </a:cubicBezTo>
                      <a:cubicBezTo>
                        <a:pt x="71" y="0"/>
                        <a:pt x="71" y="0"/>
                        <a:pt x="7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8" name="Freeform 146"/>
                <p:cNvSpPr>
                  <a:spLocks/>
                </p:cNvSpPr>
                <p:nvPr/>
              </p:nvSpPr>
              <p:spPr bwMode="auto">
                <a:xfrm>
                  <a:off x="-3642" y="3070"/>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9" name="Freeform 147"/>
                <p:cNvSpPr>
                  <a:spLocks/>
                </p:cNvSpPr>
                <p:nvPr/>
              </p:nvSpPr>
              <p:spPr bwMode="auto">
                <a:xfrm>
                  <a:off x="-3607" y="2861"/>
                  <a:ext cx="2" cy="3"/>
                </a:xfrm>
                <a:custGeom>
                  <a:avLst/>
                  <a:gdLst/>
                  <a:ahLst/>
                  <a:cxnLst>
                    <a:cxn ang="0">
                      <a:pos x="0" y="0"/>
                    </a:cxn>
                    <a:cxn ang="0">
                      <a:pos x="0" y="0"/>
                    </a:cxn>
                    <a:cxn ang="0">
                      <a:pos x="0" y="1"/>
                    </a:cxn>
                    <a:cxn ang="0">
                      <a:pos x="0" y="1"/>
                    </a:cxn>
                    <a:cxn ang="0">
                      <a:pos x="0" y="0"/>
                    </a:cxn>
                  </a:cxnLst>
                  <a:rect l="0" t="0" r="r" b="b"/>
                  <a:pathLst>
                    <a:path h="1">
                      <a:moveTo>
                        <a:pt x="0" y="0"/>
                      </a:moveTo>
                      <a:cubicBezTo>
                        <a:pt x="0" y="0"/>
                        <a:pt x="0" y="0"/>
                        <a:pt x="0" y="0"/>
                      </a:cubicBezTo>
                      <a:cubicBezTo>
                        <a:pt x="0" y="1"/>
                        <a:pt x="0" y="1"/>
                        <a:pt x="0" y="1"/>
                      </a:cubicBezTo>
                      <a:cubicBezTo>
                        <a:pt x="0" y="1"/>
                        <a:pt x="0" y="1"/>
                        <a:pt x="0" y="1"/>
                      </a:cubicBezTo>
                      <a:cubicBezTo>
                        <a:pt x="0" y="0"/>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0" name="Freeform 148"/>
                <p:cNvSpPr>
                  <a:spLocks noEditPoints="1"/>
                </p:cNvSpPr>
                <p:nvPr/>
              </p:nvSpPr>
              <p:spPr bwMode="auto">
                <a:xfrm>
                  <a:off x="-3714" y="1522"/>
                  <a:ext cx="435" cy="1912"/>
                </a:xfrm>
                <a:custGeom>
                  <a:avLst/>
                  <a:gdLst/>
                  <a:ahLst/>
                  <a:cxnLst>
                    <a:cxn ang="0">
                      <a:pos x="13" y="772"/>
                    </a:cxn>
                    <a:cxn ang="0">
                      <a:pos x="11" y="772"/>
                    </a:cxn>
                    <a:cxn ang="0">
                      <a:pos x="0" y="807"/>
                    </a:cxn>
                    <a:cxn ang="0">
                      <a:pos x="1" y="807"/>
                    </a:cxn>
                    <a:cxn ang="0">
                      <a:pos x="13" y="772"/>
                    </a:cxn>
                    <a:cxn ang="0">
                      <a:pos x="20" y="741"/>
                    </a:cxn>
                    <a:cxn ang="0">
                      <a:pos x="18" y="741"/>
                    </a:cxn>
                    <a:cxn ang="0">
                      <a:pos x="11" y="772"/>
                    </a:cxn>
                    <a:cxn ang="0">
                      <a:pos x="13" y="772"/>
                    </a:cxn>
                    <a:cxn ang="0">
                      <a:pos x="20" y="741"/>
                    </a:cxn>
                    <a:cxn ang="0">
                      <a:pos x="119" y="99"/>
                    </a:cxn>
                    <a:cxn ang="0">
                      <a:pos x="116" y="99"/>
                    </a:cxn>
                    <a:cxn ang="0">
                      <a:pos x="88" y="195"/>
                    </a:cxn>
                    <a:cxn ang="0">
                      <a:pos x="90" y="195"/>
                    </a:cxn>
                    <a:cxn ang="0">
                      <a:pos x="119" y="99"/>
                    </a:cxn>
                    <a:cxn ang="0">
                      <a:pos x="183" y="0"/>
                    </a:cxn>
                    <a:cxn ang="0">
                      <a:pos x="182" y="0"/>
                    </a:cxn>
                    <a:cxn ang="0">
                      <a:pos x="117" y="98"/>
                    </a:cxn>
                    <a:cxn ang="0">
                      <a:pos x="119" y="98"/>
                    </a:cxn>
                    <a:cxn ang="0">
                      <a:pos x="149" y="41"/>
                    </a:cxn>
                    <a:cxn ang="0">
                      <a:pos x="173" y="10"/>
                    </a:cxn>
                    <a:cxn ang="0">
                      <a:pos x="181" y="4"/>
                    </a:cxn>
                    <a:cxn ang="0">
                      <a:pos x="183" y="2"/>
                    </a:cxn>
                    <a:cxn ang="0">
                      <a:pos x="184" y="2"/>
                    </a:cxn>
                    <a:cxn ang="0">
                      <a:pos x="183" y="0"/>
                    </a:cxn>
                  </a:cxnLst>
                  <a:rect l="0" t="0" r="r" b="b"/>
                  <a:pathLst>
                    <a:path w="184" h="807">
                      <a:moveTo>
                        <a:pt x="13" y="772"/>
                      </a:moveTo>
                      <a:cubicBezTo>
                        <a:pt x="11" y="772"/>
                        <a:pt x="11" y="772"/>
                        <a:pt x="11" y="772"/>
                      </a:cubicBezTo>
                      <a:cubicBezTo>
                        <a:pt x="7" y="784"/>
                        <a:pt x="4" y="795"/>
                        <a:pt x="0" y="807"/>
                      </a:cubicBezTo>
                      <a:cubicBezTo>
                        <a:pt x="1" y="807"/>
                        <a:pt x="1" y="807"/>
                        <a:pt x="1" y="807"/>
                      </a:cubicBezTo>
                      <a:cubicBezTo>
                        <a:pt x="6" y="796"/>
                        <a:pt x="9" y="784"/>
                        <a:pt x="13" y="772"/>
                      </a:cubicBezTo>
                      <a:moveTo>
                        <a:pt x="20" y="741"/>
                      </a:moveTo>
                      <a:cubicBezTo>
                        <a:pt x="18" y="741"/>
                        <a:pt x="18" y="741"/>
                        <a:pt x="18" y="741"/>
                      </a:cubicBezTo>
                      <a:cubicBezTo>
                        <a:pt x="16" y="751"/>
                        <a:pt x="14" y="761"/>
                        <a:pt x="11" y="772"/>
                      </a:cubicBezTo>
                      <a:cubicBezTo>
                        <a:pt x="13" y="772"/>
                        <a:pt x="13" y="772"/>
                        <a:pt x="13" y="772"/>
                      </a:cubicBezTo>
                      <a:cubicBezTo>
                        <a:pt x="16" y="761"/>
                        <a:pt x="18" y="751"/>
                        <a:pt x="20" y="741"/>
                      </a:cubicBezTo>
                      <a:moveTo>
                        <a:pt x="119" y="99"/>
                      </a:moveTo>
                      <a:cubicBezTo>
                        <a:pt x="116" y="99"/>
                        <a:pt x="116" y="99"/>
                        <a:pt x="116" y="99"/>
                      </a:cubicBezTo>
                      <a:cubicBezTo>
                        <a:pt x="106" y="124"/>
                        <a:pt x="96" y="156"/>
                        <a:pt x="88" y="195"/>
                      </a:cubicBezTo>
                      <a:cubicBezTo>
                        <a:pt x="90" y="195"/>
                        <a:pt x="90" y="195"/>
                        <a:pt x="90" y="195"/>
                      </a:cubicBezTo>
                      <a:cubicBezTo>
                        <a:pt x="98" y="156"/>
                        <a:pt x="108" y="124"/>
                        <a:pt x="119" y="99"/>
                      </a:cubicBezTo>
                      <a:moveTo>
                        <a:pt x="183" y="0"/>
                      </a:moveTo>
                      <a:cubicBezTo>
                        <a:pt x="182" y="0"/>
                        <a:pt x="182" y="0"/>
                        <a:pt x="182" y="0"/>
                      </a:cubicBezTo>
                      <a:cubicBezTo>
                        <a:pt x="179" y="2"/>
                        <a:pt x="146" y="26"/>
                        <a:pt x="117" y="98"/>
                      </a:cubicBezTo>
                      <a:cubicBezTo>
                        <a:pt x="119" y="98"/>
                        <a:pt x="119" y="98"/>
                        <a:pt x="119" y="98"/>
                      </a:cubicBezTo>
                      <a:cubicBezTo>
                        <a:pt x="129" y="74"/>
                        <a:pt x="139" y="55"/>
                        <a:pt x="149" y="41"/>
                      </a:cubicBezTo>
                      <a:cubicBezTo>
                        <a:pt x="158" y="26"/>
                        <a:pt x="167" y="16"/>
                        <a:pt x="173" y="10"/>
                      </a:cubicBezTo>
                      <a:cubicBezTo>
                        <a:pt x="177" y="7"/>
                        <a:pt x="179" y="5"/>
                        <a:pt x="181" y="4"/>
                      </a:cubicBezTo>
                      <a:cubicBezTo>
                        <a:pt x="182" y="3"/>
                        <a:pt x="182" y="3"/>
                        <a:pt x="183" y="2"/>
                      </a:cubicBezTo>
                      <a:cubicBezTo>
                        <a:pt x="184" y="2"/>
                        <a:pt x="184" y="2"/>
                        <a:pt x="184" y="2"/>
                      </a:cubicBezTo>
                      <a:cubicBezTo>
                        <a:pt x="183" y="0"/>
                        <a:pt x="183" y="0"/>
                        <a:pt x="18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1" name="Freeform 149"/>
                <p:cNvSpPr>
                  <a:spLocks/>
                </p:cNvSpPr>
                <p:nvPr/>
              </p:nvSpPr>
              <p:spPr bwMode="auto">
                <a:xfrm>
                  <a:off x="-3440" y="1754"/>
                  <a:ext cx="6"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2" name="Freeform 150"/>
                <p:cNvSpPr>
                  <a:spLocks/>
                </p:cNvSpPr>
                <p:nvPr/>
              </p:nvSpPr>
              <p:spPr bwMode="auto">
                <a:xfrm>
                  <a:off x="-3608"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3" name="Freeform 151"/>
                <p:cNvSpPr>
                  <a:spLocks/>
                </p:cNvSpPr>
                <p:nvPr/>
              </p:nvSpPr>
              <p:spPr bwMode="auto">
                <a:xfrm>
                  <a:off x="-3672" y="3276"/>
                  <a:ext cx="6" cy="2"/>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0"/>
                        <a:pt x="0" y="1"/>
                        <a:pt x="0" y="1"/>
                      </a:cubicBezTo>
                      <a:cubicBezTo>
                        <a:pt x="2" y="1"/>
                        <a:pt x="2" y="1"/>
                        <a:pt x="2"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4" name="Freeform 152"/>
                <p:cNvSpPr>
                  <a:spLocks/>
                </p:cNvSpPr>
                <p:nvPr/>
              </p:nvSpPr>
              <p:spPr bwMode="auto">
                <a:xfrm>
                  <a:off x="-3689" y="3352"/>
                  <a:ext cx="5" cy="0"/>
                </a:xfrm>
                <a:custGeom>
                  <a:avLst/>
                  <a:gdLst/>
                  <a:ahLst/>
                  <a:cxnLst>
                    <a:cxn ang="0">
                      <a:pos x="2" y="0"/>
                    </a:cxn>
                    <a:cxn ang="0">
                      <a:pos x="0" y="0"/>
                    </a:cxn>
                    <a:cxn ang="0">
                      <a:pos x="0" y="0"/>
                    </a:cxn>
                    <a:cxn ang="0">
                      <a:pos x="2" y="0"/>
                    </a:cxn>
                    <a:cxn ang="0">
                      <a:pos x="2" y="0"/>
                    </a:cxn>
                  </a:cxnLst>
                  <a:rect l="0" t="0" r="r" b="b"/>
                  <a:pathLst>
                    <a:path w="2">
                      <a:moveTo>
                        <a:pt x="2" y="0"/>
                      </a:moveTo>
                      <a:cubicBezTo>
                        <a:pt x="0" y="0"/>
                        <a:pt x="0" y="0"/>
                        <a:pt x="0" y="0"/>
                      </a:cubicBezTo>
                      <a:cubicBezTo>
                        <a:pt x="0" y="0"/>
                        <a:pt x="0" y="0"/>
                        <a:pt x="0" y="0"/>
                      </a:cubicBezTo>
                      <a:cubicBezTo>
                        <a:pt x="2" y="0"/>
                        <a:pt x="2" y="0"/>
                        <a:pt x="2" y="0"/>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5" name="Freeform 153"/>
                <p:cNvSpPr>
                  <a:spLocks/>
                </p:cNvSpPr>
                <p:nvPr/>
              </p:nvSpPr>
              <p:spPr bwMode="auto">
                <a:xfrm>
                  <a:off x="-3607" y="2498"/>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6" name="Freeform 154"/>
                <p:cNvSpPr>
                  <a:spLocks/>
                </p:cNvSpPr>
                <p:nvPr/>
              </p:nvSpPr>
              <p:spPr bwMode="auto">
                <a:xfrm>
                  <a:off x="-3583"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7" name="Freeform 155"/>
                <p:cNvSpPr>
                  <a:spLocks noEditPoints="1"/>
                </p:cNvSpPr>
                <p:nvPr/>
              </p:nvSpPr>
              <p:spPr bwMode="auto">
                <a:xfrm>
                  <a:off x="-3395" y="1987"/>
                  <a:ext cx="44" cy="270"/>
                </a:xfrm>
                <a:custGeom>
                  <a:avLst/>
                  <a:gdLst/>
                  <a:ahLst/>
                  <a:cxnLst>
                    <a:cxn ang="0">
                      <a:pos x="3" y="101"/>
                    </a:cxn>
                    <a:cxn ang="0">
                      <a:pos x="1" y="101"/>
                    </a:cxn>
                    <a:cxn ang="0">
                      <a:pos x="0" y="114"/>
                    </a:cxn>
                    <a:cxn ang="0">
                      <a:pos x="2" y="114"/>
                    </a:cxn>
                    <a:cxn ang="0">
                      <a:pos x="3" y="101"/>
                    </a:cxn>
                    <a:cxn ang="0">
                      <a:pos x="19" y="0"/>
                    </a:cxn>
                    <a:cxn ang="0">
                      <a:pos x="17" y="0"/>
                    </a:cxn>
                    <a:cxn ang="0">
                      <a:pos x="17" y="2"/>
                    </a:cxn>
                    <a:cxn ang="0">
                      <a:pos x="17" y="2"/>
                    </a:cxn>
                    <a:cxn ang="0">
                      <a:pos x="16" y="10"/>
                    </a:cxn>
                    <a:cxn ang="0">
                      <a:pos x="13" y="25"/>
                    </a:cxn>
                    <a:cxn ang="0">
                      <a:pos x="1" y="100"/>
                    </a:cxn>
                    <a:cxn ang="0">
                      <a:pos x="3" y="100"/>
                    </a:cxn>
                    <a:cxn ang="0">
                      <a:pos x="15" y="25"/>
                    </a:cxn>
                    <a:cxn ang="0">
                      <a:pos x="19" y="2"/>
                    </a:cxn>
                    <a:cxn ang="0">
                      <a:pos x="19" y="2"/>
                    </a:cxn>
                    <a:cxn ang="0">
                      <a:pos x="19" y="2"/>
                    </a:cxn>
                    <a:cxn ang="0">
                      <a:pos x="19" y="0"/>
                    </a:cxn>
                  </a:cxnLst>
                  <a:rect l="0" t="0" r="r" b="b"/>
                  <a:pathLst>
                    <a:path w="19" h="114">
                      <a:moveTo>
                        <a:pt x="3" y="101"/>
                      </a:moveTo>
                      <a:cubicBezTo>
                        <a:pt x="1" y="101"/>
                        <a:pt x="1" y="101"/>
                        <a:pt x="1" y="101"/>
                      </a:cubicBezTo>
                      <a:cubicBezTo>
                        <a:pt x="0" y="105"/>
                        <a:pt x="0" y="109"/>
                        <a:pt x="0" y="114"/>
                      </a:cubicBezTo>
                      <a:cubicBezTo>
                        <a:pt x="2" y="114"/>
                        <a:pt x="2" y="114"/>
                        <a:pt x="2" y="114"/>
                      </a:cubicBezTo>
                      <a:cubicBezTo>
                        <a:pt x="2" y="109"/>
                        <a:pt x="2" y="105"/>
                        <a:pt x="3" y="101"/>
                      </a:cubicBezTo>
                      <a:moveTo>
                        <a:pt x="19" y="0"/>
                      </a:moveTo>
                      <a:cubicBezTo>
                        <a:pt x="17" y="0"/>
                        <a:pt x="17" y="0"/>
                        <a:pt x="17" y="0"/>
                      </a:cubicBezTo>
                      <a:cubicBezTo>
                        <a:pt x="17" y="0"/>
                        <a:pt x="17" y="1"/>
                        <a:pt x="17" y="2"/>
                      </a:cubicBezTo>
                      <a:cubicBezTo>
                        <a:pt x="17" y="2"/>
                        <a:pt x="17" y="2"/>
                        <a:pt x="17" y="2"/>
                      </a:cubicBezTo>
                      <a:cubicBezTo>
                        <a:pt x="17" y="2"/>
                        <a:pt x="16" y="5"/>
                        <a:pt x="16" y="10"/>
                      </a:cubicBezTo>
                      <a:cubicBezTo>
                        <a:pt x="15" y="14"/>
                        <a:pt x="14" y="20"/>
                        <a:pt x="13" y="25"/>
                      </a:cubicBezTo>
                      <a:cubicBezTo>
                        <a:pt x="12" y="36"/>
                        <a:pt x="5" y="62"/>
                        <a:pt x="1" y="100"/>
                      </a:cubicBezTo>
                      <a:cubicBezTo>
                        <a:pt x="3" y="100"/>
                        <a:pt x="3" y="100"/>
                        <a:pt x="3" y="100"/>
                      </a:cubicBezTo>
                      <a:cubicBezTo>
                        <a:pt x="7" y="63"/>
                        <a:pt x="14" y="36"/>
                        <a:pt x="15" y="25"/>
                      </a:cubicBezTo>
                      <a:cubicBezTo>
                        <a:pt x="17" y="15"/>
                        <a:pt x="19" y="2"/>
                        <a:pt x="19" y="2"/>
                      </a:cubicBezTo>
                      <a:cubicBezTo>
                        <a:pt x="19" y="2"/>
                        <a:pt x="19" y="2"/>
                        <a:pt x="19" y="2"/>
                      </a:cubicBezTo>
                      <a:cubicBezTo>
                        <a:pt x="19" y="2"/>
                        <a:pt x="19" y="2"/>
                        <a:pt x="19" y="2"/>
                      </a:cubicBezTo>
                      <a:cubicBezTo>
                        <a:pt x="19" y="1"/>
                        <a:pt x="19" y="0"/>
                        <a:pt x="19"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8" name="Freeform 156"/>
                <p:cNvSpPr>
                  <a:spLocks/>
                </p:cNvSpPr>
                <p:nvPr/>
              </p:nvSpPr>
              <p:spPr bwMode="auto">
                <a:xfrm>
                  <a:off x="-3393" y="2222"/>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9" name="Freeform 157"/>
                <p:cNvSpPr>
                  <a:spLocks noEditPoints="1"/>
                </p:cNvSpPr>
                <p:nvPr/>
              </p:nvSpPr>
              <p:spPr bwMode="auto">
                <a:xfrm>
                  <a:off x="-3355" y="1522"/>
                  <a:ext cx="118" cy="462"/>
                </a:xfrm>
                <a:custGeom>
                  <a:avLst/>
                  <a:gdLst/>
                  <a:ahLst/>
                  <a:cxnLst>
                    <a:cxn ang="0">
                      <a:pos x="12" y="99"/>
                    </a:cxn>
                    <a:cxn ang="0">
                      <a:pos x="9" y="99"/>
                    </a:cxn>
                    <a:cxn ang="0">
                      <a:pos x="0" y="195"/>
                    </a:cxn>
                    <a:cxn ang="0">
                      <a:pos x="2" y="195"/>
                    </a:cxn>
                    <a:cxn ang="0">
                      <a:pos x="12" y="99"/>
                    </a:cxn>
                    <a:cxn ang="0">
                      <a:pos x="19" y="68"/>
                    </a:cxn>
                    <a:cxn ang="0">
                      <a:pos x="17" y="68"/>
                    </a:cxn>
                    <a:cxn ang="0">
                      <a:pos x="10" y="98"/>
                    </a:cxn>
                    <a:cxn ang="0">
                      <a:pos x="12" y="98"/>
                    </a:cxn>
                    <a:cxn ang="0">
                      <a:pos x="19" y="68"/>
                    </a:cxn>
                    <a:cxn ang="0">
                      <a:pos x="48" y="0"/>
                    </a:cxn>
                    <a:cxn ang="0">
                      <a:pos x="48" y="0"/>
                    </a:cxn>
                    <a:cxn ang="0">
                      <a:pos x="17" y="67"/>
                    </a:cxn>
                    <a:cxn ang="0">
                      <a:pos x="19" y="67"/>
                    </a:cxn>
                    <a:cxn ang="0">
                      <a:pos x="26" y="47"/>
                    </a:cxn>
                    <a:cxn ang="0">
                      <a:pos x="42" y="12"/>
                    </a:cxn>
                    <a:cxn ang="0">
                      <a:pos x="48" y="4"/>
                    </a:cxn>
                    <a:cxn ang="0">
                      <a:pos x="49" y="2"/>
                    </a:cxn>
                    <a:cxn ang="0">
                      <a:pos x="50" y="2"/>
                    </a:cxn>
                    <a:cxn ang="0">
                      <a:pos x="48" y="0"/>
                    </a:cxn>
                  </a:cxnLst>
                  <a:rect l="0" t="0" r="r" b="b"/>
                  <a:pathLst>
                    <a:path w="50" h="195">
                      <a:moveTo>
                        <a:pt x="12" y="99"/>
                      </a:moveTo>
                      <a:cubicBezTo>
                        <a:pt x="9" y="99"/>
                        <a:pt x="9" y="99"/>
                        <a:pt x="9" y="99"/>
                      </a:cubicBezTo>
                      <a:cubicBezTo>
                        <a:pt x="4" y="125"/>
                        <a:pt x="0" y="157"/>
                        <a:pt x="0" y="195"/>
                      </a:cubicBezTo>
                      <a:cubicBezTo>
                        <a:pt x="2" y="195"/>
                        <a:pt x="2" y="195"/>
                        <a:pt x="2" y="195"/>
                      </a:cubicBezTo>
                      <a:cubicBezTo>
                        <a:pt x="2" y="157"/>
                        <a:pt x="6" y="125"/>
                        <a:pt x="12" y="99"/>
                      </a:cubicBezTo>
                      <a:moveTo>
                        <a:pt x="19" y="68"/>
                      </a:moveTo>
                      <a:cubicBezTo>
                        <a:pt x="17" y="68"/>
                        <a:pt x="17" y="68"/>
                        <a:pt x="17" y="68"/>
                      </a:cubicBezTo>
                      <a:cubicBezTo>
                        <a:pt x="14" y="77"/>
                        <a:pt x="12" y="87"/>
                        <a:pt x="10" y="98"/>
                      </a:cubicBezTo>
                      <a:cubicBezTo>
                        <a:pt x="12" y="98"/>
                        <a:pt x="12" y="98"/>
                        <a:pt x="12" y="98"/>
                      </a:cubicBezTo>
                      <a:cubicBezTo>
                        <a:pt x="14" y="87"/>
                        <a:pt x="16" y="77"/>
                        <a:pt x="19" y="68"/>
                      </a:cubicBezTo>
                      <a:moveTo>
                        <a:pt x="48" y="0"/>
                      </a:moveTo>
                      <a:cubicBezTo>
                        <a:pt x="48" y="0"/>
                        <a:pt x="48" y="0"/>
                        <a:pt x="48" y="0"/>
                      </a:cubicBezTo>
                      <a:cubicBezTo>
                        <a:pt x="48" y="0"/>
                        <a:pt x="31" y="21"/>
                        <a:pt x="17" y="67"/>
                      </a:cubicBezTo>
                      <a:cubicBezTo>
                        <a:pt x="19" y="67"/>
                        <a:pt x="19" y="67"/>
                        <a:pt x="19" y="67"/>
                      </a:cubicBezTo>
                      <a:cubicBezTo>
                        <a:pt x="22" y="60"/>
                        <a:pt x="24" y="53"/>
                        <a:pt x="26" y="47"/>
                      </a:cubicBezTo>
                      <a:cubicBezTo>
                        <a:pt x="32" y="31"/>
                        <a:pt x="38" y="20"/>
                        <a:pt x="42" y="12"/>
                      </a:cubicBezTo>
                      <a:cubicBezTo>
                        <a:pt x="45" y="9"/>
                        <a:pt x="46" y="6"/>
                        <a:pt x="48" y="4"/>
                      </a:cubicBezTo>
                      <a:cubicBezTo>
                        <a:pt x="48" y="3"/>
                        <a:pt x="49" y="3"/>
                        <a:pt x="49" y="2"/>
                      </a:cubicBezTo>
                      <a:cubicBezTo>
                        <a:pt x="50" y="2"/>
                        <a:pt x="50" y="2"/>
                        <a:pt x="50" y="2"/>
                      </a:cubicBezTo>
                      <a:cubicBezTo>
                        <a:pt x="48" y="0"/>
                        <a:pt x="48" y="0"/>
                        <a:pt x="4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0" name="Freeform 158"/>
                <p:cNvSpPr>
                  <a:spLocks/>
                </p:cNvSpPr>
                <p:nvPr/>
              </p:nvSpPr>
              <p:spPr bwMode="auto">
                <a:xfrm>
                  <a:off x="-3334" y="1754"/>
                  <a:ext cx="8"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1" name="Freeform 159"/>
                <p:cNvSpPr>
                  <a:spLocks/>
                </p:cNvSpPr>
                <p:nvPr/>
              </p:nvSpPr>
              <p:spPr bwMode="auto">
                <a:xfrm>
                  <a:off x="-3314" y="1682"/>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2" name="Freeform 160"/>
                <p:cNvSpPr>
                  <a:spLocks noEditPoints="1"/>
                </p:cNvSpPr>
                <p:nvPr/>
              </p:nvSpPr>
              <p:spPr bwMode="auto">
                <a:xfrm>
                  <a:off x="-3557" y="2260"/>
                  <a:ext cx="167" cy="1016"/>
                </a:xfrm>
                <a:custGeom>
                  <a:avLst/>
                  <a:gdLst/>
                  <a:ahLst/>
                  <a:cxnLst>
                    <a:cxn ang="0">
                      <a:pos x="28" y="343"/>
                    </a:cxn>
                    <a:cxn ang="0">
                      <a:pos x="26" y="343"/>
                    </a:cxn>
                    <a:cxn ang="0">
                      <a:pos x="0" y="429"/>
                    </a:cxn>
                    <a:cxn ang="0">
                      <a:pos x="2" y="429"/>
                    </a:cxn>
                    <a:cxn ang="0">
                      <a:pos x="28" y="343"/>
                    </a:cxn>
                    <a:cxn ang="0">
                      <a:pos x="54" y="255"/>
                    </a:cxn>
                    <a:cxn ang="0">
                      <a:pos x="52" y="255"/>
                    </a:cxn>
                    <a:cxn ang="0">
                      <a:pos x="48" y="267"/>
                    </a:cxn>
                    <a:cxn ang="0">
                      <a:pos x="35" y="312"/>
                    </a:cxn>
                    <a:cxn ang="0">
                      <a:pos x="30" y="324"/>
                    </a:cxn>
                    <a:cxn ang="0">
                      <a:pos x="29" y="329"/>
                    </a:cxn>
                    <a:cxn ang="0">
                      <a:pos x="29" y="329"/>
                    </a:cxn>
                    <a:cxn ang="0">
                      <a:pos x="29" y="329"/>
                    </a:cxn>
                    <a:cxn ang="0">
                      <a:pos x="26" y="342"/>
                    </a:cxn>
                    <a:cxn ang="0">
                      <a:pos x="28" y="342"/>
                    </a:cxn>
                    <a:cxn ang="0">
                      <a:pos x="31" y="329"/>
                    </a:cxn>
                    <a:cxn ang="0">
                      <a:pos x="31" y="329"/>
                    </a:cxn>
                    <a:cxn ang="0">
                      <a:pos x="54" y="255"/>
                    </a:cxn>
                    <a:cxn ang="0">
                      <a:pos x="59" y="233"/>
                    </a:cxn>
                    <a:cxn ang="0">
                      <a:pos x="57" y="233"/>
                    </a:cxn>
                    <a:cxn ang="0">
                      <a:pos x="52" y="254"/>
                    </a:cxn>
                    <a:cxn ang="0">
                      <a:pos x="54" y="254"/>
                    </a:cxn>
                    <a:cxn ang="0">
                      <a:pos x="59" y="233"/>
                    </a:cxn>
                    <a:cxn ang="0">
                      <a:pos x="68" y="102"/>
                    </a:cxn>
                    <a:cxn ang="0">
                      <a:pos x="66" y="102"/>
                    </a:cxn>
                    <a:cxn ang="0">
                      <a:pos x="67" y="110"/>
                    </a:cxn>
                    <a:cxn ang="0">
                      <a:pos x="68" y="136"/>
                    </a:cxn>
                    <a:cxn ang="0">
                      <a:pos x="57" y="232"/>
                    </a:cxn>
                    <a:cxn ang="0">
                      <a:pos x="59" y="232"/>
                    </a:cxn>
                    <a:cxn ang="0">
                      <a:pos x="70" y="136"/>
                    </a:cxn>
                    <a:cxn ang="0">
                      <a:pos x="69" y="110"/>
                    </a:cxn>
                    <a:cxn ang="0">
                      <a:pos x="68" y="102"/>
                    </a:cxn>
                    <a:cxn ang="0">
                      <a:pos x="70" y="0"/>
                    </a:cxn>
                    <a:cxn ang="0">
                      <a:pos x="68" y="0"/>
                    </a:cxn>
                    <a:cxn ang="0">
                      <a:pos x="65" y="58"/>
                    </a:cxn>
                    <a:cxn ang="0">
                      <a:pos x="66" y="101"/>
                    </a:cxn>
                    <a:cxn ang="0">
                      <a:pos x="68" y="101"/>
                    </a:cxn>
                    <a:cxn ang="0">
                      <a:pos x="67" y="58"/>
                    </a:cxn>
                    <a:cxn ang="0">
                      <a:pos x="70" y="0"/>
                    </a:cxn>
                  </a:cxnLst>
                  <a:rect l="0" t="0" r="r" b="b"/>
                  <a:pathLst>
                    <a:path w="70" h="429">
                      <a:moveTo>
                        <a:pt x="28" y="343"/>
                      </a:moveTo>
                      <a:cubicBezTo>
                        <a:pt x="26" y="343"/>
                        <a:pt x="26" y="343"/>
                        <a:pt x="26" y="343"/>
                      </a:cubicBezTo>
                      <a:cubicBezTo>
                        <a:pt x="18" y="376"/>
                        <a:pt x="9" y="405"/>
                        <a:pt x="0" y="429"/>
                      </a:cubicBezTo>
                      <a:cubicBezTo>
                        <a:pt x="2" y="429"/>
                        <a:pt x="2" y="429"/>
                        <a:pt x="2" y="429"/>
                      </a:cubicBezTo>
                      <a:cubicBezTo>
                        <a:pt x="11" y="405"/>
                        <a:pt x="20" y="376"/>
                        <a:pt x="28" y="343"/>
                      </a:cubicBezTo>
                      <a:moveTo>
                        <a:pt x="54" y="255"/>
                      </a:moveTo>
                      <a:cubicBezTo>
                        <a:pt x="52" y="255"/>
                        <a:pt x="52" y="255"/>
                        <a:pt x="52" y="255"/>
                      </a:cubicBezTo>
                      <a:cubicBezTo>
                        <a:pt x="51" y="259"/>
                        <a:pt x="49" y="263"/>
                        <a:pt x="48" y="267"/>
                      </a:cubicBezTo>
                      <a:cubicBezTo>
                        <a:pt x="43" y="286"/>
                        <a:pt x="39" y="301"/>
                        <a:pt x="35" y="312"/>
                      </a:cubicBezTo>
                      <a:cubicBezTo>
                        <a:pt x="33" y="317"/>
                        <a:pt x="31" y="321"/>
                        <a:pt x="30" y="324"/>
                      </a:cubicBezTo>
                      <a:cubicBezTo>
                        <a:pt x="29" y="327"/>
                        <a:pt x="29" y="329"/>
                        <a:pt x="29" y="329"/>
                      </a:cubicBezTo>
                      <a:cubicBezTo>
                        <a:pt x="29" y="329"/>
                        <a:pt x="29" y="329"/>
                        <a:pt x="29" y="329"/>
                      </a:cubicBezTo>
                      <a:cubicBezTo>
                        <a:pt x="29" y="329"/>
                        <a:pt x="29" y="329"/>
                        <a:pt x="29" y="329"/>
                      </a:cubicBezTo>
                      <a:cubicBezTo>
                        <a:pt x="28" y="333"/>
                        <a:pt x="27" y="338"/>
                        <a:pt x="26" y="342"/>
                      </a:cubicBezTo>
                      <a:cubicBezTo>
                        <a:pt x="28" y="342"/>
                        <a:pt x="28" y="342"/>
                        <a:pt x="28" y="342"/>
                      </a:cubicBezTo>
                      <a:cubicBezTo>
                        <a:pt x="29" y="338"/>
                        <a:pt x="30" y="334"/>
                        <a:pt x="31" y="329"/>
                      </a:cubicBezTo>
                      <a:cubicBezTo>
                        <a:pt x="31" y="329"/>
                        <a:pt x="31" y="329"/>
                        <a:pt x="31" y="329"/>
                      </a:cubicBezTo>
                      <a:cubicBezTo>
                        <a:pt x="32" y="327"/>
                        <a:pt x="43" y="297"/>
                        <a:pt x="54" y="255"/>
                      </a:cubicBezTo>
                      <a:moveTo>
                        <a:pt x="59" y="233"/>
                      </a:moveTo>
                      <a:cubicBezTo>
                        <a:pt x="57" y="233"/>
                        <a:pt x="57" y="233"/>
                        <a:pt x="57" y="233"/>
                      </a:cubicBezTo>
                      <a:cubicBezTo>
                        <a:pt x="55" y="240"/>
                        <a:pt x="53" y="247"/>
                        <a:pt x="52" y="254"/>
                      </a:cubicBezTo>
                      <a:cubicBezTo>
                        <a:pt x="54" y="254"/>
                        <a:pt x="54" y="254"/>
                        <a:pt x="54" y="254"/>
                      </a:cubicBezTo>
                      <a:cubicBezTo>
                        <a:pt x="56" y="247"/>
                        <a:pt x="57" y="240"/>
                        <a:pt x="59" y="233"/>
                      </a:cubicBezTo>
                      <a:moveTo>
                        <a:pt x="68" y="102"/>
                      </a:moveTo>
                      <a:cubicBezTo>
                        <a:pt x="66" y="102"/>
                        <a:pt x="66" y="102"/>
                        <a:pt x="66" y="102"/>
                      </a:cubicBezTo>
                      <a:cubicBezTo>
                        <a:pt x="67" y="105"/>
                        <a:pt x="67" y="107"/>
                        <a:pt x="67" y="110"/>
                      </a:cubicBezTo>
                      <a:cubicBezTo>
                        <a:pt x="68" y="118"/>
                        <a:pt x="68" y="127"/>
                        <a:pt x="68" y="136"/>
                      </a:cubicBezTo>
                      <a:cubicBezTo>
                        <a:pt x="68" y="169"/>
                        <a:pt x="63" y="202"/>
                        <a:pt x="57" y="232"/>
                      </a:cubicBezTo>
                      <a:cubicBezTo>
                        <a:pt x="59" y="232"/>
                        <a:pt x="59" y="232"/>
                        <a:pt x="59" y="232"/>
                      </a:cubicBezTo>
                      <a:cubicBezTo>
                        <a:pt x="65" y="202"/>
                        <a:pt x="70" y="169"/>
                        <a:pt x="70" y="136"/>
                      </a:cubicBezTo>
                      <a:cubicBezTo>
                        <a:pt x="70" y="127"/>
                        <a:pt x="70" y="118"/>
                        <a:pt x="69" y="110"/>
                      </a:cubicBezTo>
                      <a:cubicBezTo>
                        <a:pt x="69" y="107"/>
                        <a:pt x="69" y="105"/>
                        <a:pt x="68" y="102"/>
                      </a:cubicBezTo>
                      <a:moveTo>
                        <a:pt x="70" y="0"/>
                      </a:moveTo>
                      <a:cubicBezTo>
                        <a:pt x="68" y="0"/>
                        <a:pt x="68" y="0"/>
                        <a:pt x="68" y="0"/>
                      </a:cubicBezTo>
                      <a:cubicBezTo>
                        <a:pt x="66" y="17"/>
                        <a:pt x="65" y="37"/>
                        <a:pt x="65" y="58"/>
                      </a:cubicBezTo>
                      <a:cubicBezTo>
                        <a:pt x="65" y="72"/>
                        <a:pt x="65" y="86"/>
                        <a:pt x="66" y="101"/>
                      </a:cubicBezTo>
                      <a:cubicBezTo>
                        <a:pt x="68" y="101"/>
                        <a:pt x="68" y="101"/>
                        <a:pt x="68" y="101"/>
                      </a:cubicBezTo>
                      <a:cubicBezTo>
                        <a:pt x="67" y="86"/>
                        <a:pt x="67" y="72"/>
                        <a:pt x="67" y="58"/>
                      </a:cubicBezTo>
                      <a:cubicBezTo>
                        <a:pt x="67" y="37"/>
                        <a:pt x="68" y="17"/>
                        <a:pt x="7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3" name="Freeform 161"/>
                <p:cNvSpPr>
                  <a:spLocks/>
                </p:cNvSpPr>
                <p:nvPr/>
              </p:nvSpPr>
              <p:spPr bwMode="auto">
                <a:xfrm>
                  <a:off x="-3495" y="307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4" name="Freeform 162"/>
                <p:cNvSpPr>
                  <a:spLocks/>
                </p:cNvSpPr>
                <p:nvPr/>
              </p:nvSpPr>
              <p:spPr bwMode="auto">
                <a:xfrm>
                  <a:off x="-3434" y="2861"/>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5" name="Freeform 163"/>
                <p:cNvSpPr>
                  <a:spLocks noEditPoints="1"/>
                </p:cNvSpPr>
                <p:nvPr/>
              </p:nvSpPr>
              <p:spPr bwMode="auto">
                <a:xfrm>
                  <a:off x="-3630" y="3278"/>
                  <a:ext cx="76" cy="155"/>
                </a:xfrm>
                <a:custGeom>
                  <a:avLst/>
                  <a:gdLst/>
                  <a:ahLst/>
                  <a:cxnLst>
                    <a:cxn ang="0">
                      <a:pos x="19" y="31"/>
                    </a:cxn>
                    <a:cxn ang="0">
                      <a:pos x="17" y="31"/>
                    </a:cxn>
                    <a:cxn ang="0">
                      <a:pos x="7" y="52"/>
                    </a:cxn>
                    <a:cxn ang="0">
                      <a:pos x="2" y="61"/>
                    </a:cxn>
                    <a:cxn ang="0">
                      <a:pos x="0" y="64"/>
                    </a:cxn>
                    <a:cxn ang="0">
                      <a:pos x="2" y="65"/>
                    </a:cxn>
                    <a:cxn ang="0">
                      <a:pos x="19" y="31"/>
                    </a:cxn>
                    <a:cxn ang="0">
                      <a:pos x="32" y="0"/>
                    </a:cxn>
                    <a:cxn ang="0">
                      <a:pos x="30" y="0"/>
                    </a:cxn>
                    <a:cxn ang="0">
                      <a:pos x="23" y="18"/>
                    </a:cxn>
                    <a:cxn ang="0">
                      <a:pos x="17" y="31"/>
                    </a:cxn>
                    <a:cxn ang="0">
                      <a:pos x="19" y="31"/>
                    </a:cxn>
                    <a:cxn ang="0">
                      <a:pos x="32" y="0"/>
                    </a:cxn>
                  </a:cxnLst>
                  <a:rect l="0" t="0" r="r" b="b"/>
                  <a:pathLst>
                    <a:path w="32" h="65">
                      <a:moveTo>
                        <a:pt x="19" y="31"/>
                      </a:moveTo>
                      <a:cubicBezTo>
                        <a:pt x="17" y="31"/>
                        <a:pt x="17" y="31"/>
                        <a:pt x="17" y="31"/>
                      </a:cubicBezTo>
                      <a:cubicBezTo>
                        <a:pt x="13" y="40"/>
                        <a:pt x="9" y="47"/>
                        <a:pt x="7" y="52"/>
                      </a:cubicBezTo>
                      <a:cubicBezTo>
                        <a:pt x="5" y="56"/>
                        <a:pt x="3" y="59"/>
                        <a:pt x="2" y="61"/>
                      </a:cubicBezTo>
                      <a:cubicBezTo>
                        <a:pt x="1" y="63"/>
                        <a:pt x="0" y="64"/>
                        <a:pt x="0" y="64"/>
                      </a:cubicBezTo>
                      <a:cubicBezTo>
                        <a:pt x="2" y="65"/>
                        <a:pt x="2" y="65"/>
                        <a:pt x="2" y="65"/>
                      </a:cubicBezTo>
                      <a:cubicBezTo>
                        <a:pt x="2" y="65"/>
                        <a:pt x="9" y="53"/>
                        <a:pt x="19" y="31"/>
                      </a:cubicBezTo>
                      <a:moveTo>
                        <a:pt x="32" y="0"/>
                      </a:moveTo>
                      <a:cubicBezTo>
                        <a:pt x="30" y="0"/>
                        <a:pt x="30" y="0"/>
                        <a:pt x="30" y="0"/>
                      </a:cubicBezTo>
                      <a:cubicBezTo>
                        <a:pt x="28" y="7"/>
                        <a:pt x="25" y="13"/>
                        <a:pt x="23" y="18"/>
                      </a:cubicBezTo>
                      <a:cubicBezTo>
                        <a:pt x="21" y="23"/>
                        <a:pt x="19" y="27"/>
                        <a:pt x="17" y="31"/>
                      </a:cubicBezTo>
                      <a:cubicBezTo>
                        <a:pt x="19" y="31"/>
                        <a:pt x="19" y="31"/>
                        <a:pt x="19" y="31"/>
                      </a:cubicBezTo>
                      <a:cubicBezTo>
                        <a:pt x="23" y="22"/>
                        <a:pt x="28" y="12"/>
                        <a:pt x="3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6" name="Freeform 164"/>
                <p:cNvSpPr>
                  <a:spLocks/>
                </p:cNvSpPr>
                <p:nvPr/>
              </p:nvSpPr>
              <p:spPr bwMode="auto">
                <a:xfrm>
                  <a:off x="-3422" y="2810"/>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7" name="Freeform 165"/>
                <p:cNvSpPr>
                  <a:spLocks/>
                </p:cNvSpPr>
                <p:nvPr/>
              </p:nvSpPr>
              <p:spPr bwMode="auto">
                <a:xfrm>
                  <a:off x="-3558" y="3276"/>
                  <a:ext cx="8" cy="2"/>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0"/>
                        <a:pt x="0" y="1"/>
                        <a:pt x="0" y="1"/>
                      </a:cubicBezTo>
                      <a:cubicBezTo>
                        <a:pt x="2" y="1"/>
                        <a:pt x="2" y="1"/>
                        <a:pt x="2"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8" name="Freeform 166"/>
                <p:cNvSpPr>
                  <a:spLocks/>
                </p:cNvSpPr>
                <p:nvPr/>
              </p:nvSpPr>
              <p:spPr bwMode="auto">
                <a:xfrm>
                  <a:off x="-3589" y="3352"/>
                  <a:ext cx="5" cy="0"/>
                </a:xfrm>
                <a:custGeom>
                  <a:avLst/>
                  <a:gdLst/>
                  <a:ahLst/>
                  <a:cxnLst>
                    <a:cxn ang="0">
                      <a:pos x="2" y="0"/>
                    </a:cxn>
                    <a:cxn ang="0">
                      <a:pos x="0" y="0"/>
                    </a:cxn>
                    <a:cxn ang="0">
                      <a:pos x="0" y="0"/>
                    </a:cxn>
                    <a:cxn ang="0">
                      <a:pos x="2" y="0"/>
                    </a:cxn>
                    <a:cxn ang="0">
                      <a:pos x="2" y="0"/>
                    </a:cxn>
                  </a:cxnLst>
                  <a:rect l="0" t="0" r="r" b="b"/>
                  <a:pathLst>
                    <a:path w="2">
                      <a:moveTo>
                        <a:pt x="2" y="0"/>
                      </a:moveTo>
                      <a:cubicBezTo>
                        <a:pt x="0" y="0"/>
                        <a:pt x="0" y="0"/>
                        <a:pt x="0" y="0"/>
                      </a:cubicBezTo>
                      <a:cubicBezTo>
                        <a:pt x="0" y="0"/>
                        <a:pt x="0" y="0"/>
                        <a:pt x="0" y="0"/>
                      </a:cubicBezTo>
                      <a:cubicBezTo>
                        <a:pt x="2" y="0"/>
                        <a:pt x="2" y="0"/>
                        <a:pt x="2" y="0"/>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9" name="Freeform 167"/>
                <p:cNvSpPr>
                  <a:spLocks/>
                </p:cNvSpPr>
                <p:nvPr/>
              </p:nvSpPr>
              <p:spPr bwMode="auto">
                <a:xfrm>
                  <a:off x="-3401" y="2498"/>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20" name="Freeform 168"/>
                <p:cNvSpPr>
                  <a:spLocks/>
                </p:cNvSpPr>
                <p:nvPr/>
              </p:nvSpPr>
              <p:spPr bwMode="auto">
                <a:xfrm>
                  <a:off x="-3395"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21" name="Freeform 169"/>
                <p:cNvSpPr>
                  <a:spLocks/>
                </p:cNvSpPr>
                <p:nvPr/>
              </p:nvSpPr>
              <p:spPr bwMode="auto">
                <a:xfrm>
                  <a:off x="-3200" y="1987"/>
                  <a:ext cx="3" cy="270"/>
                </a:xfrm>
                <a:custGeom>
                  <a:avLst/>
                  <a:gdLst/>
                  <a:ahLst/>
                  <a:cxnLst>
                    <a:cxn ang="0">
                      <a:pos x="3" y="0"/>
                    </a:cxn>
                    <a:cxn ang="0">
                      <a:pos x="0" y="0"/>
                    </a:cxn>
                    <a:cxn ang="0">
                      <a:pos x="0" y="270"/>
                    </a:cxn>
                    <a:cxn ang="0">
                      <a:pos x="3" y="270"/>
                    </a:cxn>
                    <a:cxn ang="0">
                      <a:pos x="3" y="240"/>
                    </a:cxn>
                    <a:cxn ang="0">
                      <a:pos x="0" y="240"/>
                    </a:cxn>
                    <a:cxn ang="0">
                      <a:pos x="0" y="237"/>
                    </a:cxn>
                    <a:cxn ang="0">
                      <a:pos x="3" y="237"/>
                    </a:cxn>
                    <a:cxn ang="0">
                      <a:pos x="3" y="0"/>
                    </a:cxn>
                    <a:cxn ang="0">
                      <a:pos x="3" y="0"/>
                    </a:cxn>
                  </a:cxnLst>
                  <a:rect l="0" t="0" r="r" b="b"/>
                  <a:pathLst>
                    <a:path w="3" h="270">
                      <a:moveTo>
                        <a:pt x="3" y="0"/>
                      </a:moveTo>
                      <a:lnTo>
                        <a:pt x="0" y="0"/>
                      </a:lnTo>
                      <a:lnTo>
                        <a:pt x="0" y="270"/>
                      </a:lnTo>
                      <a:lnTo>
                        <a:pt x="3" y="270"/>
                      </a:lnTo>
                      <a:lnTo>
                        <a:pt x="3" y="240"/>
                      </a:lnTo>
                      <a:lnTo>
                        <a:pt x="0" y="240"/>
                      </a:lnTo>
                      <a:lnTo>
                        <a:pt x="0" y="237"/>
                      </a:lnTo>
                      <a:lnTo>
                        <a:pt x="3" y="237"/>
                      </a:lnTo>
                      <a:lnTo>
                        <a:pt x="3" y="0"/>
                      </a:lnTo>
                      <a:lnTo>
                        <a:pt x="3"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22" name="Freeform 170"/>
                <p:cNvSpPr>
                  <a:spLocks/>
                </p:cNvSpPr>
                <p:nvPr/>
              </p:nvSpPr>
              <p:spPr bwMode="auto">
                <a:xfrm>
                  <a:off x="-3200" y="2222"/>
                  <a:ext cx="3" cy="3"/>
                </a:xfrm>
                <a:custGeom>
                  <a:avLst/>
                  <a:gdLst/>
                  <a:ahLst/>
                  <a:cxnLst>
                    <a:cxn ang="0">
                      <a:pos x="3" y="0"/>
                    </a:cxn>
                    <a:cxn ang="0">
                      <a:pos x="0" y="0"/>
                    </a:cxn>
                    <a:cxn ang="0">
                      <a:pos x="0" y="3"/>
                    </a:cxn>
                    <a:cxn ang="0">
                      <a:pos x="3" y="3"/>
                    </a:cxn>
                    <a:cxn ang="0">
                      <a:pos x="3" y="0"/>
                    </a:cxn>
                    <a:cxn ang="0">
                      <a:pos x="3" y="0"/>
                    </a:cxn>
                  </a:cxnLst>
                  <a:rect l="0" t="0" r="r" b="b"/>
                  <a:pathLst>
                    <a:path w="3" h="3">
                      <a:moveTo>
                        <a:pt x="3" y="0"/>
                      </a:moveTo>
                      <a:lnTo>
                        <a:pt x="0" y="0"/>
                      </a:lnTo>
                      <a:lnTo>
                        <a:pt x="0" y="3"/>
                      </a:lnTo>
                      <a:lnTo>
                        <a:pt x="3" y="3"/>
                      </a:lnTo>
                      <a:lnTo>
                        <a:pt x="3" y="0"/>
                      </a:lnTo>
                      <a:lnTo>
                        <a:pt x="3"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23" name="Freeform 171"/>
                <p:cNvSpPr>
                  <a:spLocks noEditPoints="1"/>
                </p:cNvSpPr>
                <p:nvPr/>
              </p:nvSpPr>
              <p:spPr bwMode="auto">
                <a:xfrm>
                  <a:off x="-3203" y="1524"/>
                  <a:ext cx="8" cy="998"/>
                </a:xfrm>
                <a:custGeom>
                  <a:avLst/>
                  <a:gdLst/>
                  <a:ahLst/>
                  <a:cxnLst>
                    <a:cxn ang="0">
                      <a:pos x="7" y="977"/>
                    </a:cxn>
                    <a:cxn ang="0">
                      <a:pos x="5" y="977"/>
                    </a:cxn>
                    <a:cxn ang="0">
                      <a:pos x="5" y="998"/>
                    </a:cxn>
                    <a:cxn ang="0">
                      <a:pos x="7" y="998"/>
                    </a:cxn>
                    <a:cxn ang="0">
                      <a:pos x="7" y="977"/>
                    </a:cxn>
                    <a:cxn ang="0">
                      <a:pos x="7" y="977"/>
                    </a:cxn>
                    <a:cxn ang="0">
                      <a:pos x="5" y="735"/>
                    </a:cxn>
                    <a:cxn ang="0">
                      <a:pos x="2" y="735"/>
                    </a:cxn>
                    <a:cxn ang="0">
                      <a:pos x="5" y="974"/>
                    </a:cxn>
                    <a:cxn ang="0">
                      <a:pos x="7" y="974"/>
                    </a:cxn>
                    <a:cxn ang="0">
                      <a:pos x="5" y="735"/>
                    </a:cxn>
                    <a:cxn ang="0">
                      <a:pos x="5" y="735"/>
                    </a:cxn>
                    <a:cxn ang="0">
                      <a:pos x="2" y="232"/>
                    </a:cxn>
                    <a:cxn ang="0">
                      <a:pos x="0" y="232"/>
                    </a:cxn>
                    <a:cxn ang="0">
                      <a:pos x="2" y="460"/>
                    </a:cxn>
                    <a:cxn ang="0">
                      <a:pos x="2" y="460"/>
                    </a:cxn>
                    <a:cxn ang="0">
                      <a:pos x="2" y="232"/>
                    </a:cxn>
                    <a:cxn ang="0">
                      <a:pos x="2" y="232"/>
                    </a:cxn>
                    <a:cxn ang="0">
                      <a:pos x="2" y="0"/>
                    </a:cxn>
                    <a:cxn ang="0">
                      <a:pos x="0" y="0"/>
                    </a:cxn>
                    <a:cxn ang="0">
                      <a:pos x="0" y="230"/>
                    </a:cxn>
                    <a:cxn ang="0">
                      <a:pos x="2" y="230"/>
                    </a:cxn>
                    <a:cxn ang="0">
                      <a:pos x="2" y="0"/>
                    </a:cxn>
                    <a:cxn ang="0">
                      <a:pos x="2" y="0"/>
                    </a:cxn>
                  </a:cxnLst>
                  <a:rect l="0" t="0" r="r" b="b"/>
                  <a:pathLst>
                    <a:path w="7" h="998">
                      <a:moveTo>
                        <a:pt x="7" y="977"/>
                      </a:moveTo>
                      <a:lnTo>
                        <a:pt x="5" y="977"/>
                      </a:lnTo>
                      <a:lnTo>
                        <a:pt x="5" y="998"/>
                      </a:lnTo>
                      <a:lnTo>
                        <a:pt x="7" y="998"/>
                      </a:lnTo>
                      <a:lnTo>
                        <a:pt x="7" y="977"/>
                      </a:lnTo>
                      <a:lnTo>
                        <a:pt x="7" y="977"/>
                      </a:lnTo>
                      <a:close/>
                      <a:moveTo>
                        <a:pt x="5" y="735"/>
                      </a:moveTo>
                      <a:lnTo>
                        <a:pt x="2" y="735"/>
                      </a:lnTo>
                      <a:lnTo>
                        <a:pt x="5" y="974"/>
                      </a:lnTo>
                      <a:lnTo>
                        <a:pt x="7" y="974"/>
                      </a:lnTo>
                      <a:lnTo>
                        <a:pt x="5" y="735"/>
                      </a:lnTo>
                      <a:lnTo>
                        <a:pt x="5" y="735"/>
                      </a:lnTo>
                      <a:close/>
                      <a:moveTo>
                        <a:pt x="2" y="232"/>
                      </a:moveTo>
                      <a:lnTo>
                        <a:pt x="0" y="232"/>
                      </a:lnTo>
                      <a:lnTo>
                        <a:pt x="2" y="460"/>
                      </a:lnTo>
                      <a:lnTo>
                        <a:pt x="2" y="460"/>
                      </a:lnTo>
                      <a:lnTo>
                        <a:pt x="2" y="232"/>
                      </a:lnTo>
                      <a:lnTo>
                        <a:pt x="2" y="232"/>
                      </a:lnTo>
                      <a:close/>
                      <a:moveTo>
                        <a:pt x="2" y="0"/>
                      </a:moveTo>
                      <a:lnTo>
                        <a:pt x="0" y="0"/>
                      </a:lnTo>
                      <a:lnTo>
                        <a:pt x="0" y="230"/>
                      </a:lnTo>
                      <a:lnTo>
                        <a:pt x="2" y="230"/>
                      </a:lnTo>
                      <a:lnTo>
                        <a:pt x="2" y="0"/>
                      </a:lnTo>
                      <a:lnTo>
                        <a:pt x="2"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24" name="Freeform 172"/>
                <p:cNvSpPr>
                  <a:spLocks/>
                </p:cNvSpPr>
                <p:nvPr/>
              </p:nvSpPr>
              <p:spPr bwMode="auto">
                <a:xfrm>
                  <a:off x="-3203" y="1754"/>
                  <a:ext cx="3" cy="2"/>
                </a:xfrm>
                <a:custGeom>
                  <a:avLst/>
                  <a:gdLst/>
                  <a:ahLst/>
                  <a:cxnLst>
                    <a:cxn ang="0">
                      <a:pos x="2" y="0"/>
                    </a:cxn>
                    <a:cxn ang="0">
                      <a:pos x="0" y="0"/>
                    </a:cxn>
                    <a:cxn ang="0">
                      <a:pos x="0" y="2"/>
                    </a:cxn>
                    <a:cxn ang="0">
                      <a:pos x="2" y="2"/>
                    </a:cxn>
                    <a:cxn ang="0">
                      <a:pos x="2" y="0"/>
                    </a:cxn>
                    <a:cxn ang="0">
                      <a:pos x="2" y="0"/>
                    </a:cxn>
                  </a:cxnLst>
                  <a:rect l="0" t="0" r="r" b="b"/>
                  <a:pathLst>
                    <a:path w="2" h="2">
                      <a:moveTo>
                        <a:pt x="2" y="0"/>
                      </a:moveTo>
                      <a:lnTo>
                        <a:pt x="0" y="0"/>
                      </a:lnTo>
                      <a:lnTo>
                        <a:pt x="0" y="2"/>
                      </a:lnTo>
                      <a:lnTo>
                        <a:pt x="2" y="2"/>
                      </a:lnTo>
                      <a:lnTo>
                        <a:pt x="2" y="0"/>
                      </a:lnTo>
                      <a:lnTo>
                        <a:pt x="2"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25" name="Freeform 173"/>
                <p:cNvSpPr>
                  <a:spLocks/>
                </p:cNvSpPr>
                <p:nvPr/>
              </p:nvSpPr>
              <p:spPr bwMode="auto">
                <a:xfrm>
                  <a:off x="-3197" y="2498"/>
                  <a:ext cx="2" cy="3"/>
                </a:xfrm>
                <a:custGeom>
                  <a:avLst/>
                  <a:gdLst/>
                  <a:ahLst/>
                  <a:cxnLst>
                    <a:cxn ang="0">
                      <a:pos x="2" y="0"/>
                    </a:cxn>
                    <a:cxn ang="0">
                      <a:pos x="0" y="0"/>
                    </a:cxn>
                    <a:cxn ang="0">
                      <a:pos x="0" y="3"/>
                    </a:cxn>
                    <a:cxn ang="0">
                      <a:pos x="2" y="3"/>
                    </a:cxn>
                    <a:cxn ang="0">
                      <a:pos x="2" y="0"/>
                    </a:cxn>
                    <a:cxn ang="0">
                      <a:pos x="2" y="0"/>
                    </a:cxn>
                  </a:cxnLst>
                  <a:rect l="0" t="0" r="r" b="b"/>
                  <a:pathLst>
                    <a:path w="2" h="3">
                      <a:moveTo>
                        <a:pt x="2" y="0"/>
                      </a:moveTo>
                      <a:lnTo>
                        <a:pt x="0" y="0"/>
                      </a:lnTo>
                      <a:lnTo>
                        <a:pt x="0" y="3"/>
                      </a:lnTo>
                      <a:lnTo>
                        <a:pt x="2" y="3"/>
                      </a:lnTo>
                      <a:lnTo>
                        <a:pt x="2" y="0"/>
                      </a:lnTo>
                      <a:lnTo>
                        <a:pt x="2"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26" name="Freeform 174"/>
                <p:cNvSpPr>
                  <a:spLocks/>
                </p:cNvSpPr>
                <p:nvPr/>
              </p:nvSpPr>
              <p:spPr bwMode="auto">
                <a:xfrm>
                  <a:off x="-3200" y="2256"/>
                  <a:ext cx="3" cy="3"/>
                </a:xfrm>
                <a:custGeom>
                  <a:avLst/>
                  <a:gdLst/>
                  <a:ahLst/>
                  <a:cxnLst>
                    <a:cxn ang="0">
                      <a:pos x="3" y="0"/>
                    </a:cxn>
                    <a:cxn ang="0">
                      <a:pos x="0" y="0"/>
                    </a:cxn>
                    <a:cxn ang="0">
                      <a:pos x="0" y="3"/>
                    </a:cxn>
                    <a:cxn ang="0">
                      <a:pos x="3" y="3"/>
                    </a:cxn>
                    <a:cxn ang="0">
                      <a:pos x="3" y="0"/>
                    </a:cxn>
                    <a:cxn ang="0">
                      <a:pos x="3" y="0"/>
                    </a:cxn>
                  </a:cxnLst>
                  <a:rect l="0" t="0" r="r" b="b"/>
                  <a:pathLst>
                    <a:path w="3" h="3">
                      <a:moveTo>
                        <a:pt x="3" y="0"/>
                      </a:moveTo>
                      <a:lnTo>
                        <a:pt x="0" y="0"/>
                      </a:lnTo>
                      <a:lnTo>
                        <a:pt x="0" y="3"/>
                      </a:lnTo>
                      <a:lnTo>
                        <a:pt x="3" y="3"/>
                      </a:lnTo>
                      <a:lnTo>
                        <a:pt x="3" y="0"/>
                      </a:lnTo>
                      <a:lnTo>
                        <a:pt x="3"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27" name="Freeform 175"/>
                <p:cNvSpPr>
                  <a:spLocks noEditPoints="1"/>
                </p:cNvSpPr>
                <p:nvPr/>
              </p:nvSpPr>
              <p:spPr bwMode="auto">
                <a:xfrm>
                  <a:off x="-3161" y="1524"/>
                  <a:ext cx="152" cy="733"/>
                </a:xfrm>
                <a:custGeom>
                  <a:avLst/>
                  <a:gdLst/>
                  <a:ahLst/>
                  <a:cxnLst>
                    <a:cxn ang="0">
                      <a:pos x="50" y="195"/>
                    </a:cxn>
                    <a:cxn ang="0">
                      <a:pos x="48" y="195"/>
                    </a:cxn>
                    <a:cxn ang="0">
                      <a:pos x="62" y="309"/>
                    </a:cxn>
                    <a:cxn ang="0">
                      <a:pos x="64" y="309"/>
                    </a:cxn>
                    <a:cxn ang="0">
                      <a:pos x="50" y="195"/>
                    </a:cxn>
                    <a:cxn ang="0">
                      <a:pos x="29" y="98"/>
                    </a:cxn>
                    <a:cxn ang="0">
                      <a:pos x="27" y="98"/>
                    </a:cxn>
                    <a:cxn ang="0">
                      <a:pos x="48" y="194"/>
                    </a:cxn>
                    <a:cxn ang="0">
                      <a:pos x="50" y="194"/>
                    </a:cxn>
                    <a:cxn ang="0">
                      <a:pos x="29" y="98"/>
                    </a:cxn>
                    <a:cxn ang="0">
                      <a:pos x="2" y="0"/>
                    </a:cxn>
                    <a:cxn ang="0">
                      <a:pos x="0" y="0"/>
                    </a:cxn>
                    <a:cxn ang="0">
                      <a:pos x="2" y="9"/>
                    </a:cxn>
                    <a:cxn ang="0">
                      <a:pos x="19" y="66"/>
                    </a:cxn>
                    <a:cxn ang="0">
                      <a:pos x="21" y="66"/>
                    </a:cxn>
                    <a:cxn ang="0">
                      <a:pos x="21" y="67"/>
                    </a:cxn>
                    <a:cxn ang="0">
                      <a:pos x="19" y="67"/>
                    </a:cxn>
                    <a:cxn ang="0">
                      <a:pos x="27" y="97"/>
                    </a:cxn>
                    <a:cxn ang="0">
                      <a:pos x="29" y="97"/>
                    </a:cxn>
                    <a:cxn ang="0">
                      <a:pos x="2" y="0"/>
                    </a:cxn>
                  </a:cxnLst>
                  <a:rect l="0" t="0" r="r" b="b"/>
                  <a:pathLst>
                    <a:path w="64" h="309">
                      <a:moveTo>
                        <a:pt x="50" y="195"/>
                      </a:moveTo>
                      <a:cubicBezTo>
                        <a:pt x="48" y="195"/>
                        <a:pt x="48" y="195"/>
                        <a:pt x="48" y="195"/>
                      </a:cubicBezTo>
                      <a:cubicBezTo>
                        <a:pt x="55" y="233"/>
                        <a:pt x="61" y="273"/>
                        <a:pt x="62" y="309"/>
                      </a:cubicBezTo>
                      <a:cubicBezTo>
                        <a:pt x="64" y="309"/>
                        <a:pt x="64" y="309"/>
                        <a:pt x="64" y="309"/>
                      </a:cubicBezTo>
                      <a:cubicBezTo>
                        <a:pt x="63" y="273"/>
                        <a:pt x="57" y="233"/>
                        <a:pt x="50" y="195"/>
                      </a:cubicBezTo>
                      <a:moveTo>
                        <a:pt x="29" y="98"/>
                      </a:moveTo>
                      <a:cubicBezTo>
                        <a:pt x="27" y="98"/>
                        <a:pt x="27" y="98"/>
                        <a:pt x="27" y="98"/>
                      </a:cubicBezTo>
                      <a:cubicBezTo>
                        <a:pt x="34" y="127"/>
                        <a:pt x="42" y="160"/>
                        <a:pt x="48" y="194"/>
                      </a:cubicBezTo>
                      <a:cubicBezTo>
                        <a:pt x="50" y="194"/>
                        <a:pt x="50" y="194"/>
                        <a:pt x="50" y="194"/>
                      </a:cubicBezTo>
                      <a:cubicBezTo>
                        <a:pt x="44" y="160"/>
                        <a:pt x="36" y="127"/>
                        <a:pt x="29" y="98"/>
                      </a:cubicBezTo>
                      <a:moveTo>
                        <a:pt x="2" y="0"/>
                      </a:moveTo>
                      <a:cubicBezTo>
                        <a:pt x="0" y="0"/>
                        <a:pt x="0" y="0"/>
                        <a:pt x="0" y="0"/>
                      </a:cubicBezTo>
                      <a:cubicBezTo>
                        <a:pt x="0" y="0"/>
                        <a:pt x="1" y="3"/>
                        <a:pt x="2" y="9"/>
                      </a:cubicBezTo>
                      <a:cubicBezTo>
                        <a:pt x="5" y="19"/>
                        <a:pt x="12" y="40"/>
                        <a:pt x="19" y="66"/>
                      </a:cubicBezTo>
                      <a:cubicBezTo>
                        <a:pt x="21" y="66"/>
                        <a:pt x="21" y="66"/>
                        <a:pt x="21" y="66"/>
                      </a:cubicBezTo>
                      <a:cubicBezTo>
                        <a:pt x="21" y="67"/>
                        <a:pt x="21" y="67"/>
                        <a:pt x="21" y="67"/>
                      </a:cubicBezTo>
                      <a:cubicBezTo>
                        <a:pt x="19" y="67"/>
                        <a:pt x="19" y="67"/>
                        <a:pt x="19" y="67"/>
                      </a:cubicBezTo>
                      <a:cubicBezTo>
                        <a:pt x="21" y="77"/>
                        <a:pt x="24" y="87"/>
                        <a:pt x="27" y="97"/>
                      </a:cubicBezTo>
                      <a:cubicBezTo>
                        <a:pt x="29" y="97"/>
                        <a:pt x="29" y="97"/>
                        <a:pt x="29" y="97"/>
                      </a:cubicBezTo>
                      <a:cubicBezTo>
                        <a:pt x="15" y="41"/>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28" name="Freeform 176"/>
                <p:cNvSpPr>
                  <a:spLocks/>
                </p:cNvSpPr>
                <p:nvPr/>
              </p:nvSpPr>
              <p:spPr bwMode="auto">
                <a:xfrm>
                  <a:off x="-3097" y="1754"/>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29" name="Freeform 177"/>
                <p:cNvSpPr>
                  <a:spLocks/>
                </p:cNvSpPr>
                <p:nvPr/>
              </p:nvSpPr>
              <p:spPr bwMode="auto">
                <a:xfrm>
                  <a:off x="-3116" y="1682"/>
                  <a:ext cx="5" cy="2"/>
                </a:xfrm>
                <a:custGeom>
                  <a:avLst/>
                  <a:gdLst/>
                  <a:ahLst/>
                  <a:cxnLst>
                    <a:cxn ang="0">
                      <a:pos x="0" y="0"/>
                    </a:cxn>
                    <a:cxn ang="0">
                      <a:pos x="0" y="1"/>
                    </a:cxn>
                    <a:cxn ang="0">
                      <a:pos x="2" y="1"/>
                    </a:cxn>
                    <a:cxn ang="0">
                      <a:pos x="2" y="0"/>
                    </a:cxn>
                  </a:cxnLst>
                  <a:rect l="0" t="0" r="r" b="b"/>
                  <a:pathLst>
                    <a:path w="2" h="1">
                      <a:moveTo>
                        <a:pt x="0" y="0"/>
                      </a:move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0" name="Line 178"/>
                <p:cNvSpPr>
                  <a:spLocks noChangeShapeType="1"/>
                </p:cNvSpPr>
                <p:nvPr/>
              </p:nvSpPr>
              <p:spPr bwMode="auto">
                <a:xfrm>
                  <a:off x="-3111" y="1682"/>
                  <a:ext cx="2" cy="0"/>
                </a:xfrm>
                <a:prstGeom prst="line">
                  <a:avLst/>
                </a:prstGeom>
                <a:grpFill/>
                <a:ln w="9525">
                  <a:noFill/>
                  <a:round/>
                  <a:headEnd/>
                  <a:tailEnd/>
                </a:ln>
              </p:spPr>
              <p:txBody>
                <a:bodyPr/>
                <a:lstStyle/>
                <a:p>
                  <a:pPr>
                    <a:defRPr/>
                  </a:pPr>
                  <a:endParaRPr lang="en-US" sz="1800" baseline="-25000">
                    <a:solidFill>
                      <a:prstClr val="black"/>
                    </a:solidFill>
                  </a:endParaRPr>
                </a:p>
              </p:txBody>
            </p:sp>
            <p:sp>
              <p:nvSpPr>
                <p:cNvPr id="331" name="Line 179"/>
                <p:cNvSpPr>
                  <a:spLocks noChangeShapeType="1"/>
                </p:cNvSpPr>
                <p:nvPr/>
              </p:nvSpPr>
              <p:spPr bwMode="auto">
                <a:xfrm>
                  <a:off x="-3111" y="1682"/>
                  <a:ext cx="2" cy="0"/>
                </a:xfrm>
                <a:prstGeom prst="line">
                  <a:avLst/>
                </a:prstGeom>
                <a:grpFill/>
                <a:ln w="9525">
                  <a:noFill/>
                  <a:round/>
                  <a:headEnd/>
                  <a:tailEnd/>
                </a:ln>
              </p:spPr>
              <p:txBody>
                <a:bodyPr/>
                <a:lstStyle/>
                <a:p>
                  <a:pPr>
                    <a:defRPr/>
                  </a:pPr>
                  <a:endParaRPr lang="en-US" sz="1800" baseline="-25000">
                    <a:solidFill>
                      <a:prstClr val="black"/>
                    </a:solidFill>
                  </a:endParaRPr>
                </a:p>
              </p:txBody>
            </p:sp>
            <p:sp>
              <p:nvSpPr>
                <p:cNvPr id="332" name="Freeform 180"/>
                <p:cNvSpPr>
                  <a:spLocks noEditPoints="1"/>
                </p:cNvSpPr>
                <p:nvPr/>
              </p:nvSpPr>
              <p:spPr bwMode="auto">
                <a:xfrm>
                  <a:off x="-3014" y="2260"/>
                  <a:ext cx="92" cy="1016"/>
                </a:xfrm>
                <a:custGeom>
                  <a:avLst/>
                  <a:gdLst/>
                  <a:ahLst/>
                  <a:cxnLst>
                    <a:cxn ang="0">
                      <a:pos x="26" y="343"/>
                    </a:cxn>
                    <a:cxn ang="0">
                      <a:pos x="24" y="343"/>
                    </a:cxn>
                    <a:cxn ang="0">
                      <a:pos x="37" y="429"/>
                    </a:cxn>
                    <a:cxn ang="0">
                      <a:pos x="39" y="429"/>
                    </a:cxn>
                    <a:cxn ang="0">
                      <a:pos x="30" y="378"/>
                    </a:cxn>
                    <a:cxn ang="0">
                      <a:pos x="26" y="345"/>
                    </a:cxn>
                    <a:cxn ang="0">
                      <a:pos x="26" y="343"/>
                    </a:cxn>
                    <a:cxn ang="0">
                      <a:pos x="13" y="255"/>
                    </a:cxn>
                    <a:cxn ang="0">
                      <a:pos x="11" y="255"/>
                    </a:cxn>
                    <a:cxn ang="0">
                      <a:pos x="23" y="333"/>
                    </a:cxn>
                    <a:cxn ang="0">
                      <a:pos x="23" y="333"/>
                    </a:cxn>
                    <a:cxn ang="0">
                      <a:pos x="24" y="342"/>
                    </a:cxn>
                    <a:cxn ang="0">
                      <a:pos x="26" y="342"/>
                    </a:cxn>
                    <a:cxn ang="0">
                      <a:pos x="25" y="333"/>
                    </a:cxn>
                    <a:cxn ang="0">
                      <a:pos x="25" y="333"/>
                    </a:cxn>
                    <a:cxn ang="0">
                      <a:pos x="25" y="333"/>
                    </a:cxn>
                    <a:cxn ang="0">
                      <a:pos x="13" y="255"/>
                    </a:cxn>
                    <a:cxn ang="0">
                      <a:pos x="10" y="233"/>
                    </a:cxn>
                    <a:cxn ang="0">
                      <a:pos x="8" y="233"/>
                    </a:cxn>
                    <a:cxn ang="0">
                      <a:pos x="11" y="254"/>
                    </a:cxn>
                    <a:cxn ang="0">
                      <a:pos x="13" y="254"/>
                    </a:cxn>
                    <a:cxn ang="0">
                      <a:pos x="10" y="233"/>
                    </a:cxn>
                    <a:cxn ang="0">
                      <a:pos x="4" y="102"/>
                    </a:cxn>
                    <a:cxn ang="0">
                      <a:pos x="2" y="102"/>
                    </a:cxn>
                    <a:cxn ang="0">
                      <a:pos x="2" y="113"/>
                    </a:cxn>
                    <a:cxn ang="0">
                      <a:pos x="2" y="132"/>
                    </a:cxn>
                    <a:cxn ang="0">
                      <a:pos x="8" y="232"/>
                    </a:cxn>
                    <a:cxn ang="0">
                      <a:pos x="10" y="232"/>
                    </a:cxn>
                    <a:cxn ang="0">
                      <a:pos x="4" y="132"/>
                    </a:cxn>
                    <a:cxn ang="0">
                      <a:pos x="4" y="118"/>
                    </a:cxn>
                    <a:cxn ang="0">
                      <a:pos x="4" y="113"/>
                    </a:cxn>
                    <a:cxn ang="0">
                      <a:pos x="4" y="113"/>
                    </a:cxn>
                    <a:cxn ang="0">
                      <a:pos x="4" y="113"/>
                    </a:cxn>
                    <a:cxn ang="0">
                      <a:pos x="4" y="102"/>
                    </a:cxn>
                    <a:cxn ang="0">
                      <a:pos x="2" y="0"/>
                    </a:cxn>
                    <a:cxn ang="0">
                      <a:pos x="0" y="0"/>
                    </a:cxn>
                    <a:cxn ang="0">
                      <a:pos x="0" y="5"/>
                    </a:cxn>
                    <a:cxn ang="0">
                      <a:pos x="0" y="5"/>
                    </a:cxn>
                    <a:cxn ang="0">
                      <a:pos x="0" y="5"/>
                    </a:cxn>
                    <a:cxn ang="0">
                      <a:pos x="0" y="5"/>
                    </a:cxn>
                    <a:cxn ang="0">
                      <a:pos x="2" y="101"/>
                    </a:cxn>
                    <a:cxn ang="0">
                      <a:pos x="4" y="101"/>
                    </a:cxn>
                    <a:cxn ang="0">
                      <a:pos x="2" y="5"/>
                    </a:cxn>
                    <a:cxn ang="0">
                      <a:pos x="2" y="5"/>
                    </a:cxn>
                    <a:cxn ang="0">
                      <a:pos x="2" y="0"/>
                    </a:cxn>
                  </a:cxnLst>
                  <a:rect l="0" t="0" r="r" b="b"/>
                  <a:pathLst>
                    <a:path w="39" h="429">
                      <a:moveTo>
                        <a:pt x="26" y="343"/>
                      </a:moveTo>
                      <a:cubicBezTo>
                        <a:pt x="24" y="343"/>
                        <a:pt x="24" y="343"/>
                        <a:pt x="24" y="343"/>
                      </a:cubicBezTo>
                      <a:cubicBezTo>
                        <a:pt x="26" y="358"/>
                        <a:pt x="29" y="390"/>
                        <a:pt x="37" y="429"/>
                      </a:cubicBezTo>
                      <a:cubicBezTo>
                        <a:pt x="39" y="429"/>
                        <a:pt x="39" y="429"/>
                        <a:pt x="39" y="429"/>
                      </a:cubicBezTo>
                      <a:cubicBezTo>
                        <a:pt x="35" y="410"/>
                        <a:pt x="32" y="393"/>
                        <a:pt x="30" y="378"/>
                      </a:cubicBezTo>
                      <a:cubicBezTo>
                        <a:pt x="28" y="364"/>
                        <a:pt x="27" y="353"/>
                        <a:pt x="26" y="345"/>
                      </a:cubicBezTo>
                      <a:cubicBezTo>
                        <a:pt x="26" y="344"/>
                        <a:pt x="26" y="344"/>
                        <a:pt x="26" y="343"/>
                      </a:cubicBezTo>
                      <a:moveTo>
                        <a:pt x="13" y="255"/>
                      </a:moveTo>
                      <a:cubicBezTo>
                        <a:pt x="11" y="255"/>
                        <a:pt x="11" y="255"/>
                        <a:pt x="11" y="255"/>
                      </a:cubicBezTo>
                      <a:cubicBezTo>
                        <a:pt x="14" y="279"/>
                        <a:pt x="18" y="305"/>
                        <a:pt x="23" y="333"/>
                      </a:cubicBezTo>
                      <a:cubicBezTo>
                        <a:pt x="23" y="333"/>
                        <a:pt x="23" y="333"/>
                        <a:pt x="23" y="333"/>
                      </a:cubicBezTo>
                      <a:cubicBezTo>
                        <a:pt x="23" y="334"/>
                        <a:pt x="24" y="337"/>
                        <a:pt x="24" y="342"/>
                      </a:cubicBezTo>
                      <a:cubicBezTo>
                        <a:pt x="26" y="342"/>
                        <a:pt x="26" y="342"/>
                        <a:pt x="26" y="342"/>
                      </a:cubicBezTo>
                      <a:cubicBezTo>
                        <a:pt x="25" y="336"/>
                        <a:pt x="25" y="333"/>
                        <a:pt x="25" y="333"/>
                      </a:cubicBezTo>
                      <a:cubicBezTo>
                        <a:pt x="25" y="333"/>
                        <a:pt x="25" y="333"/>
                        <a:pt x="25" y="333"/>
                      </a:cubicBezTo>
                      <a:cubicBezTo>
                        <a:pt x="25" y="333"/>
                        <a:pt x="25" y="333"/>
                        <a:pt x="25" y="333"/>
                      </a:cubicBezTo>
                      <a:cubicBezTo>
                        <a:pt x="20" y="305"/>
                        <a:pt x="16" y="279"/>
                        <a:pt x="13" y="255"/>
                      </a:cubicBezTo>
                      <a:moveTo>
                        <a:pt x="10" y="233"/>
                      </a:moveTo>
                      <a:cubicBezTo>
                        <a:pt x="8" y="233"/>
                        <a:pt x="8" y="233"/>
                        <a:pt x="8" y="233"/>
                      </a:cubicBezTo>
                      <a:cubicBezTo>
                        <a:pt x="9" y="240"/>
                        <a:pt x="10" y="247"/>
                        <a:pt x="11" y="254"/>
                      </a:cubicBezTo>
                      <a:cubicBezTo>
                        <a:pt x="13" y="254"/>
                        <a:pt x="13" y="254"/>
                        <a:pt x="13" y="254"/>
                      </a:cubicBezTo>
                      <a:cubicBezTo>
                        <a:pt x="12" y="247"/>
                        <a:pt x="11" y="240"/>
                        <a:pt x="10" y="233"/>
                      </a:cubicBezTo>
                      <a:moveTo>
                        <a:pt x="4" y="102"/>
                      </a:moveTo>
                      <a:cubicBezTo>
                        <a:pt x="2" y="102"/>
                        <a:pt x="2" y="102"/>
                        <a:pt x="2" y="102"/>
                      </a:cubicBezTo>
                      <a:cubicBezTo>
                        <a:pt x="2" y="105"/>
                        <a:pt x="2" y="109"/>
                        <a:pt x="2" y="113"/>
                      </a:cubicBezTo>
                      <a:cubicBezTo>
                        <a:pt x="2" y="113"/>
                        <a:pt x="2" y="120"/>
                        <a:pt x="2" y="132"/>
                      </a:cubicBezTo>
                      <a:cubicBezTo>
                        <a:pt x="2" y="152"/>
                        <a:pt x="3" y="186"/>
                        <a:pt x="8" y="232"/>
                      </a:cubicBezTo>
                      <a:cubicBezTo>
                        <a:pt x="10" y="232"/>
                        <a:pt x="10" y="232"/>
                        <a:pt x="10" y="232"/>
                      </a:cubicBezTo>
                      <a:cubicBezTo>
                        <a:pt x="5" y="186"/>
                        <a:pt x="4" y="152"/>
                        <a:pt x="4" y="132"/>
                      </a:cubicBezTo>
                      <a:cubicBezTo>
                        <a:pt x="4" y="126"/>
                        <a:pt x="4" y="121"/>
                        <a:pt x="4" y="118"/>
                      </a:cubicBezTo>
                      <a:cubicBezTo>
                        <a:pt x="4" y="115"/>
                        <a:pt x="4" y="113"/>
                        <a:pt x="4" y="113"/>
                      </a:cubicBezTo>
                      <a:cubicBezTo>
                        <a:pt x="4" y="113"/>
                        <a:pt x="4" y="113"/>
                        <a:pt x="4" y="113"/>
                      </a:cubicBezTo>
                      <a:cubicBezTo>
                        <a:pt x="4" y="113"/>
                        <a:pt x="4" y="113"/>
                        <a:pt x="4" y="113"/>
                      </a:cubicBezTo>
                      <a:cubicBezTo>
                        <a:pt x="4" y="109"/>
                        <a:pt x="4" y="106"/>
                        <a:pt x="4" y="102"/>
                      </a:cubicBezTo>
                      <a:moveTo>
                        <a:pt x="2" y="0"/>
                      </a:moveTo>
                      <a:cubicBezTo>
                        <a:pt x="0" y="0"/>
                        <a:pt x="0" y="0"/>
                        <a:pt x="0" y="0"/>
                      </a:cubicBezTo>
                      <a:cubicBezTo>
                        <a:pt x="0" y="1"/>
                        <a:pt x="0" y="3"/>
                        <a:pt x="0" y="5"/>
                      </a:cubicBezTo>
                      <a:cubicBezTo>
                        <a:pt x="0" y="5"/>
                        <a:pt x="0" y="5"/>
                        <a:pt x="0" y="5"/>
                      </a:cubicBezTo>
                      <a:cubicBezTo>
                        <a:pt x="0" y="5"/>
                        <a:pt x="0" y="5"/>
                        <a:pt x="0" y="5"/>
                      </a:cubicBezTo>
                      <a:cubicBezTo>
                        <a:pt x="0" y="5"/>
                        <a:pt x="0" y="5"/>
                        <a:pt x="0" y="5"/>
                      </a:cubicBezTo>
                      <a:cubicBezTo>
                        <a:pt x="0" y="6"/>
                        <a:pt x="1" y="19"/>
                        <a:pt x="2" y="101"/>
                      </a:cubicBezTo>
                      <a:cubicBezTo>
                        <a:pt x="4" y="101"/>
                        <a:pt x="4" y="101"/>
                        <a:pt x="4" y="101"/>
                      </a:cubicBezTo>
                      <a:cubicBezTo>
                        <a:pt x="3" y="13"/>
                        <a:pt x="2" y="5"/>
                        <a:pt x="2" y="5"/>
                      </a:cubicBezTo>
                      <a:cubicBezTo>
                        <a:pt x="2" y="5"/>
                        <a:pt x="2" y="5"/>
                        <a:pt x="2" y="5"/>
                      </a:cubicBezTo>
                      <a:cubicBezTo>
                        <a:pt x="2" y="3"/>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3" name="Freeform 181"/>
                <p:cNvSpPr>
                  <a:spLocks/>
                </p:cNvSpPr>
                <p:nvPr/>
              </p:nvSpPr>
              <p:spPr bwMode="auto">
                <a:xfrm>
                  <a:off x="-2958" y="3070"/>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4" name="Freeform 182"/>
                <p:cNvSpPr>
                  <a:spLocks/>
                </p:cNvSpPr>
                <p:nvPr/>
              </p:nvSpPr>
              <p:spPr bwMode="auto">
                <a:xfrm>
                  <a:off x="-2988" y="2861"/>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5" name="Freeform 183"/>
                <p:cNvSpPr>
                  <a:spLocks/>
                </p:cNvSpPr>
                <p:nvPr/>
              </p:nvSpPr>
              <p:spPr bwMode="auto">
                <a:xfrm>
                  <a:off x="-2926" y="3278"/>
                  <a:ext cx="23" cy="77"/>
                </a:xfrm>
                <a:custGeom>
                  <a:avLst/>
                  <a:gdLst/>
                  <a:ahLst/>
                  <a:cxnLst>
                    <a:cxn ang="0">
                      <a:pos x="2" y="0"/>
                    </a:cxn>
                    <a:cxn ang="0">
                      <a:pos x="0" y="0"/>
                    </a:cxn>
                    <a:cxn ang="0">
                      <a:pos x="8" y="32"/>
                    </a:cxn>
                    <a:cxn ang="0">
                      <a:pos x="10" y="32"/>
                    </a:cxn>
                    <a:cxn ang="0">
                      <a:pos x="2" y="0"/>
                    </a:cxn>
                  </a:cxnLst>
                  <a:rect l="0" t="0" r="r" b="b"/>
                  <a:pathLst>
                    <a:path w="10" h="32">
                      <a:moveTo>
                        <a:pt x="2" y="0"/>
                      </a:moveTo>
                      <a:cubicBezTo>
                        <a:pt x="0" y="0"/>
                        <a:pt x="0" y="0"/>
                        <a:pt x="0" y="0"/>
                      </a:cubicBezTo>
                      <a:cubicBezTo>
                        <a:pt x="2" y="10"/>
                        <a:pt x="5" y="21"/>
                        <a:pt x="8" y="32"/>
                      </a:cubicBezTo>
                      <a:cubicBezTo>
                        <a:pt x="10" y="32"/>
                        <a:pt x="10" y="32"/>
                        <a:pt x="10" y="32"/>
                      </a:cubicBezTo>
                      <a:cubicBezTo>
                        <a:pt x="7" y="21"/>
                        <a:pt x="5" y="1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6" name="Freeform 184"/>
                <p:cNvSpPr>
                  <a:spLocks/>
                </p:cNvSpPr>
                <p:nvPr/>
              </p:nvSpPr>
              <p:spPr bwMode="auto">
                <a:xfrm>
                  <a:off x="-2996" y="2810"/>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7" name="Freeform 185"/>
                <p:cNvSpPr>
                  <a:spLocks/>
                </p:cNvSpPr>
                <p:nvPr/>
              </p:nvSpPr>
              <p:spPr bwMode="auto">
                <a:xfrm>
                  <a:off x="-2926"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8" name="Freeform 186"/>
                <p:cNvSpPr>
                  <a:spLocks/>
                </p:cNvSpPr>
                <p:nvPr/>
              </p:nvSpPr>
              <p:spPr bwMode="auto">
                <a:xfrm>
                  <a:off x="-2908" y="3357"/>
                  <a:ext cx="20" cy="57"/>
                </a:xfrm>
                <a:custGeom>
                  <a:avLst/>
                  <a:gdLst/>
                  <a:ahLst/>
                  <a:cxnLst>
                    <a:cxn ang="0">
                      <a:pos x="2" y="0"/>
                    </a:cxn>
                    <a:cxn ang="0">
                      <a:pos x="0" y="0"/>
                    </a:cxn>
                    <a:cxn ang="0">
                      <a:pos x="6" y="24"/>
                    </a:cxn>
                    <a:cxn ang="0">
                      <a:pos x="8" y="24"/>
                    </a:cxn>
                    <a:cxn ang="0">
                      <a:pos x="2" y="0"/>
                    </a:cxn>
                  </a:cxnLst>
                  <a:rect l="0" t="0" r="r" b="b"/>
                  <a:pathLst>
                    <a:path w="8" h="24">
                      <a:moveTo>
                        <a:pt x="2" y="0"/>
                      </a:moveTo>
                      <a:cubicBezTo>
                        <a:pt x="0" y="0"/>
                        <a:pt x="0" y="0"/>
                        <a:pt x="0" y="0"/>
                      </a:cubicBezTo>
                      <a:cubicBezTo>
                        <a:pt x="2" y="8"/>
                        <a:pt x="4" y="16"/>
                        <a:pt x="6" y="24"/>
                      </a:cubicBezTo>
                      <a:cubicBezTo>
                        <a:pt x="8" y="24"/>
                        <a:pt x="8" y="24"/>
                        <a:pt x="8" y="24"/>
                      </a:cubicBezTo>
                      <a:cubicBezTo>
                        <a:pt x="6" y="16"/>
                        <a:pt x="4" y="8"/>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9" name="Freeform 187"/>
                <p:cNvSpPr>
                  <a:spLocks/>
                </p:cNvSpPr>
                <p:nvPr/>
              </p:nvSpPr>
              <p:spPr bwMode="auto">
                <a:xfrm>
                  <a:off x="-2908" y="3355"/>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0" name="Freeform 188"/>
                <p:cNvSpPr>
                  <a:spLocks/>
                </p:cNvSpPr>
                <p:nvPr/>
              </p:nvSpPr>
              <p:spPr bwMode="auto">
                <a:xfrm>
                  <a:off x="-3009"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1" name="Freeform 189"/>
                <p:cNvSpPr>
                  <a:spLocks/>
                </p:cNvSpPr>
                <p:nvPr/>
              </p:nvSpPr>
              <p:spPr bwMode="auto">
                <a:xfrm>
                  <a:off x="-3014"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2" name="Freeform 190"/>
                <p:cNvSpPr>
                  <a:spLocks/>
                </p:cNvSpPr>
                <p:nvPr/>
              </p:nvSpPr>
              <p:spPr bwMode="auto">
                <a:xfrm>
                  <a:off x="-2903" y="1987"/>
                  <a:ext cx="83" cy="270"/>
                </a:xfrm>
                <a:custGeom>
                  <a:avLst/>
                  <a:gdLst/>
                  <a:ahLst/>
                  <a:cxnLst>
                    <a:cxn ang="0">
                      <a:pos x="2" y="0"/>
                    </a:cxn>
                    <a:cxn ang="0">
                      <a:pos x="0" y="0"/>
                    </a:cxn>
                    <a:cxn ang="0">
                      <a:pos x="0" y="5"/>
                    </a:cxn>
                    <a:cxn ang="0">
                      <a:pos x="1" y="5"/>
                    </a:cxn>
                    <a:cxn ang="0">
                      <a:pos x="1" y="5"/>
                    </a:cxn>
                    <a:cxn ang="0">
                      <a:pos x="2" y="8"/>
                    </a:cxn>
                    <a:cxn ang="0">
                      <a:pos x="33" y="114"/>
                    </a:cxn>
                    <a:cxn ang="0">
                      <a:pos x="35" y="114"/>
                    </a:cxn>
                    <a:cxn ang="0">
                      <a:pos x="32" y="101"/>
                    </a:cxn>
                    <a:cxn ang="0">
                      <a:pos x="30" y="101"/>
                    </a:cxn>
                    <a:cxn ang="0">
                      <a:pos x="30" y="100"/>
                    </a:cxn>
                    <a:cxn ang="0">
                      <a:pos x="32" y="100"/>
                    </a:cxn>
                    <a:cxn ang="0">
                      <a:pos x="2" y="4"/>
                    </a:cxn>
                    <a:cxn ang="0">
                      <a:pos x="2" y="0"/>
                    </a:cxn>
                  </a:cxnLst>
                  <a:rect l="0" t="0" r="r" b="b"/>
                  <a:pathLst>
                    <a:path w="35" h="114">
                      <a:moveTo>
                        <a:pt x="2" y="0"/>
                      </a:moveTo>
                      <a:cubicBezTo>
                        <a:pt x="0" y="0"/>
                        <a:pt x="0" y="0"/>
                        <a:pt x="0" y="0"/>
                      </a:cubicBezTo>
                      <a:cubicBezTo>
                        <a:pt x="0" y="1"/>
                        <a:pt x="0" y="3"/>
                        <a:pt x="0" y="5"/>
                      </a:cubicBezTo>
                      <a:cubicBezTo>
                        <a:pt x="1" y="5"/>
                        <a:pt x="1" y="5"/>
                        <a:pt x="1" y="5"/>
                      </a:cubicBezTo>
                      <a:cubicBezTo>
                        <a:pt x="1" y="5"/>
                        <a:pt x="1" y="5"/>
                        <a:pt x="1" y="5"/>
                      </a:cubicBezTo>
                      <a:cubicBezTo>
                        <a:pt x="1" y="5"/>
                        <a:pt x="1" y="6"/>
                        <a:pt x="2" y="8"/>
                      </a:cubicBezTo>
                      <a:cubicBezTo>
                        <a:pt x="7" y="20"/>
                        <a:pt x="23" y="60"/>
                        <a:pt x="33" y="114"/>
                      </a:cubicBezTo>
                      <a:cubicBezTo>
                        <a:pt x="35" y="114"/>
                        <a:pt x="35" y="114"/>
                        <a:pt x="35" y="114"/>
                      </a:cubicBezTo>
                      <a:cubicBezTo>
                        <a:pt x="34" y="109"/>
                        <a:pt x="33" y="105"/>
                        <a:pt x="32" y="101"/>
                      </a:cubicBezTo>
                      <a:cubicBezTo>
                        <a:pt x="30" y="101"/>
                        <a:pt x="30" y="101"/>
                        <a:pt x="30" y="101"/>
                      </a:cubicBezTo>
                      <a:cubicBezTo>
                        <a:pt x="30" y="100"/>
                        <a:pt x="30" y="100"/>
                        <a:pt x="30" y="100"/>
                      </a:cubicBezTo>
                      <a:cubicBezTo>
                        <a:pt x="32" y="100"/>
                        <a:pt x="32" y="100"/>
                        <a:pt x="32" y="100"/>
                      </a:cubicBezTo>
                      <a:cubicBezTo>
                        <a:pt x="20" y="45"/>
                        <a:pt x="3" y="7"/>
                        <a:pt x="2" y="4"/>
                      </a:cubicBezTo>
                      <a:cubicBezTo>
                        <a:pt x="2" y="3"/>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3" name="Freeform 191"/>
                <p:cNvSpPr>
                  <a:spLocks/>
                </p:cNvSpPr>
                <p:nvPr/>
              </p:nvSpPr>
              <p:spPr bwMode="auto">
                <a:xfrm>
                  <a:off x="-2832" y="2222"/>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4" name="Freeform 192"/>
                <p:cNvSpPr>
                  <a:spLocks noEditPoints="1"/>
                </p:cNvSpPr>
                <p:nvPr/>
              </p:nvSpPr>
              <p:spPr bwMode="auto">
                <a:xfrm>
                  <a:off x="-3112" y="1522"/>
                  <a:ext cx="214" cy="462"/>
                </a:xfrm>
                <a:custGeom>
                  <a:avLst/>
                  <a:gdLst/>
                  <a:ahLst/>
                  <a:cxnLst>
                    <a:cxn ang="0">
                      <a:pos x="67" y="99"/>
                    </a:cxn>
                    <a:cxn ang="0">
                      <a:pos x="65" y="99"/>
                    </a:cxn>
                    <a:cxn ang="0">
                      <a:pos x="89" y="195"/>
                    </a:cxn>
                    <a:cxn ang="0">
                      <a:pos x="91" y="195"/>
                    </a:cxn>
                    <a:cxn ang="0">
                      <a:pos x="67" y="99"/>
                    </a:cxn>
                    <a:cxn ang="0">
                      <a:pos x="53" y="68"/>
                    </a:cxn>
                    <a:cxn ang="0">
                      <a:pos x="53" y="68"/>
                    </a:cxn>
                    <a:cxn ang="0">
                      <a:pos x="51" y="68"/>
                    </a:cxn>
                    <a:cxn ang="0">
                      <a:pos x="64" y="98"/>
                    </a:cxn>
                    <a:cxn ang="0">
                      <a:pos x="66" y="98"/>
                    </a:cxn>
                    <a:cxn ang="0">
                      <a:pos x="53" y="68"/>
                    </a:cxn>
                    <a:cxn ang="0">
                      <a:pos x="2" y="0"/>
                    </a:cxn>
                    <a:cxn ang="0">
                      <a:pos x="1" y="0"/>
                    </a:cxn>
                    <a:cxn ang="0">
                      <a:pos x="0" y="1"/>
                    </a:cxn>
                    <a:cxn ang="0">
                      <a:pos x="1" y="2"/>
                    </a:cxn>
                    <a:cxn ang="0">
                      <a:pos x="50" y="67"/>
                    </a:cxn>
                    <a:cxn ang="0">
                      <a:pos x="52" y="67"/>
                    </a:cxn>
                    <a:cxn ang="0">
                      <a:pos x="2" y="0"/>
                    </a:cxn>
                  </a:cxnLst>
                  <a:rect l="0" t="0" r="r" b="b"/>
                  <a:pathLst>
                    <a:path w="91" h="195">
                      <a:moveTo>
                        <a:pt x="67" y="99"/>
                      </a:moveTo>
                      <a:cubicBezTo>
                        <a:pt x="65" y="99"/>
                        <a:pt x="65" y="99"/>
                        <a:pt x="65" y="99"/>
                      </a:cubicBezTo>
                      <a:cubicBezTo>
                        <a:pt x="75" y="125"/>
                        <a:pt x="84" y="157"/>
                        <a:pt x="89" y="195"/>
                      </a:cubicBezTo>
                      <a:cubicBezTo>
                        <a:pt x="91" y="195"/>
                        <a:pt x="91" y="195"/>
                        <a:pt x="91" y="195"/>
                      </a:cubicBezTo>
                      <a:cubicBezTo>
                        <a:pt x="86" y="157"/>
                        <a:pt x="77" y="125"/>
                        <a:pt x="67" y="99"/>
                      </a:cubicBezTo>
                      <a:moveTo>
                        <a:pt x="53" y="68"/>
                      </a:moveTo>
                      <a:cubicBezTo>
                        <a:pt x="53" y="68"/>
                        <a:pt x="53" y="68"/>
                        <a:pt x="53" y="68"/>
                      </a:cubicBezTo>
                      <a:cubicBezTo>
                        <a:pt x="51" y="68"/>
                        <a:pt x="51" y="68"/>
                        <a:pt x="51" y="68"/>
                      </a:cubicBezTo>
                      <a:cubicBezTo>
                        <a:pt x="55" y="77"/>
                        <a:pt x="60" y="87"/>
                        <a:pt x="64" y="98"/>
                      </a:cubicBezTo>
                      <a:cubicBezTo>
                        <a:pt x="66" y="98"/>
                        <a:pt x="66" y="98"/>
                        <a:pt x="66" y="98"/>
                      </a:cubicBezTo>
                      <a:cubicBezTo>
                        <a:pt x="62" y="87"/>
                        <a:pt x="57" y="77"/>
                        <a:pt x="53" y="68"/>
                      </a:cubicBezTo>
                      <a:moveTo>
                        <a:pt x="2" y="0"/>
                      </a:moveTo>
                      <a:cubicBezTo>
                        <a:pt x="1" y="0"/>
                        <a:pt x="1" y="0"/>
                        <a:pt x="1" y="0"/>
                      </a:cubicBezTo>
                      <a:cubicBezTo>
                        <a:pt x="0" y="1"/>
                        <a:pt x="0" y="1"/>
                        <a:pt x="0" y="1"/>
                      </a:cubicBezTo>
                      <a:cubicBezTo>
                        <a:pt x="1" y="2"/>
                        <a:pt x="1" y="2"/>
                        <a:pt x="1" y="2"/>
                      </a:cubicBezTo>
                      <a:cubicBezTo>
                        <a:pt x="6" y="6"/>
                        <a:pt x="28" y="26"/>
                        <a:pt x="50" y="67"/>
                      </a:cubicBezTo>
                      <a:cubicBezTo>
                        <a:pt x="52" y="67"/>
                        <a:pt x="52" y="67"/>
                        <a:pt x="52" y="67"/>
                      </a:cubicBezTo>
                      <a:cubicBezTo>
                        <a:pt x="30" y="24"/>
                        <a:pt x="6" y="3"/>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5" name="Freeform 193"/>
                <p:cNvSpPr>
                  <a:spLocks/>
                </p:cNvSpPr>
                <p:nvPr/>
              </p:nvSpPr>
              <p:spPr bwMode="auto">
                <a:xfrm>
                  <a:off x="-2962" y="1754"/>
                  <a:ext cx="8" cy="2"/>
                </a:xfrm>
                <a:custGeom>
                  <a:avLst/>
                  <a:gdLst/>
                  <a:ahLst/>
                  <a:cxnLst>
                    <a:cxn ang="0">
                      <a:pos x="2" y="0"/>
                    </a:cxn>
                    <a:cxn ang="0">
                      <a:pos x="0" y="0"/>
                    </a:cxn>
                    <a:cxn ang="0">
                      <a:pos x="1" y="1"/>
                    </a:cxn>
                    <a:cxn ang="0">
                      <a:pos x="3" y="1"/>
                    </a:cxn>
                    <a:cxn ang="0">
                      <a:pos x="2" y="0"/>
                    </a:cxn>
                  </a:cxnLst>
                  <a:rect l="0" t="0" r="r" b="b"/>
                  <a:pathLst>
                    <a:path w="3" h="1">
                      <a:moveTo>
                        <a:pt x="2" y="0"/>
                      </a:moveTo>
                      <a:cubicBezTo>
                        <a:pt x="0" y="0"/>
                        <a:pt x="0" y="0"/>
                        <a:pt x="0" y="0"/>
                      </a:cubicBezTo>
                      <a:cubicBezTo>
                        <a:pt x="0" y="0"/>
                        <a:pt x="0" y="1"/>
                        <a:pt x="1" y="1"/>
                      </a:cubicBezTo>
                      <a:cubicBezTo>
                        <a:pt x="3" y="1"/>
                        <a:pt x="3" y="1"/>
                        <a:pt x="3"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6" name="Freeform 194"/>
                <p:cNvSpPr>
                  <a:spLocks/>
                </p:cNvSpPr>
                <p:nvPr/>
              </p:nvSpPr>
              <p:spPr bwMode="auto">
                <a:xfrm>
                  <a:off x="-2990" y="1682"/>
                  <a:ext cx="2" cy="2"/>
                </a:xfrm>
                <a:custGeom>
                  <a:avLst/>
                  <a:gdLst/>
                  <a:ahLst/>
                  <a:cxnLst>
                    <a:cxn ang="0">
                      <a:pos x="1" y="1"/>
                    </a:cxn>
                    <a:cxn ang="0">
                      <a:pos x="0" y="0"/>
                    </a:cxn>
                  </a:cxnLst>
                  <a:rect l="0" t="0" r="r" b="b"/>
                  <a:pathLst>
                    <a:path w="1" h="1">
                      <a:moveTo>
                        <a:pt x="1" y="1"/>
                      </a:moveTo>
                      <a:cubicBezTo>
                        <a:pt x="1" y="1"/>
                        <a:pt x="0" y="1"/>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7" name="Freeform 195"/>
                <p:cNvSpPr>
                  <a:spLocks/>
                </p:cNvSpPr>
                <p:nvPr/>
              </p:nvSpPr>
              <p:spPr bwMode="auto">
                <a:xfrm>
                  <a:off x="-2996" y="1682"/>
                  <a:ext cx="6" cy="2"/>
                </a:xfrm>
                <a:custGeom>
                  <a:avLst/>
                  <a:gdLst/>
                  <a:ahLst/>
                  <a:cxnLst>
                    <a:cxn ang="0">
                      <a:pos x="2" y="0"/>
                    </a:cxn>
                    <a:cxn ang="0">
                      <a:pos x="0" y="0"/>
                    </a:cxn>
                    <a:cxn ang="0">
                      <a:pos x="1" y="1"/>
                    </a:cxn>
                  </a:cxnLst>
                  <a:rect l="0" t="0" r="r" b="b"/>
                  <a:pathLst>
                    <a:path w="2" h="1">
                      <a:moveTo>
                        <a:pt x="2" y="0"/>
                      </a:moveTo>
                      <a:cubicBezTo>
                        <a:pt x="0" y="0"/>
                        <a:pt x="0" y="0"/>
                        <a:pt x="0" y="0"/>
                      </a:cubicBezTo>
                      <a:cubicBezTo>
                        <a:pt x="0" y="1"/>
                        <a:pt x="0" y="1"/>
                        <a:pt x="1" y="1"/>
                      </a:cubicBezTo>
                    </a:path>
                  </a:pathLst>
                </a:custGeom>
                <a:grpFill/>
                <a:ln w="9525">
                  <a:noFill/>
                  <a:round/>
                  <a:headEnd/>
                  <a:tailEnd/>
                </a:ln>
              </p:spPr>
              <p:txBody>
                <a:bodyPr/>
                <a:lstStyle/>
                <a:p>
                  <a:pPr>
                    <a:defRPr/>
                  </a:pPr>
                  <a:endParaRPr lang="en-US" sz="1800" baseline="-25000">
                    <a:solidFill>
                      <a:prstClr val="black"/>
                    </a:solidFill>
                  </a:endParaRPr>
                </a:p>
              </p:txBody>
            </p:sp>
            <p:sp>
              <p:nvSpPr>
                <p:cNvPr id="348" name="Freeform 196"/>
                <p:cNvSpPr>
                  <a:spLocks noEditPoints="1"/>
                </p:cNvSpPr>
                <p:nvPr/>
              </p:nvSpPr>
              <p:spPr bwMode="auto">
                <a:xfrm>
                  <a:off x="-2824" y="2260"/>
                  <a:ext cx="26" cy="1016"/>
                </a:xfrm>
                <a:custGeom>
                  <a:avLst/>
                  <a:gdLst/>
                  <a:ahLst/>
                  <a:cxnLst>
                    <a:cxn ang="0">
                      <a:pos x="8" y="343"/>
                    </a:cxn>
                    <a:cxn ang="0">
                      <a:pos x="6" y="343"/>
                    </a:cxn>
                    <a:cxn ang="0">
                      <a:pos x="6" y="429"/>
                    </a:cxn>
                    <a:cxn ang="0">
                      <a:pos x="8" y="429"/>
                    </a:cxn>
                    <a:cxn ang="0">
                      <a:pos x="8" y="343"/>
                    </a:cxn>
                    <a:cxn ang="0">
                      <a:pos x="11" y="233"/>
                    </a:cxn>
                    <a:cxn ang="0">
                      <a:pos x="9" y="233"/>
                    </a:cxn>
                    <a:cxn ang="0">
                      <a:pos x="5" y="333"/>
                    </a:cxn>
                    <a:cxn ang="0">
                      <a:pos x="6" y="342"/>
                    </a:cxn>
                    <a:cxn ang="0">
                      <a:pos x="8" y="342"/>
                    </a:cxn>
                    <a:cxn ang="0">
                      <a:pos x="8" y="333"/>
                    </a:cxn>
                    <a:cxn ang="0">
                      <a:pos x="11" y="233"/>
                    </a:cxn>
                    <a:cxn ang="0">
                      <a:pos x="10" y="102"/>
                    </a:cxn>
                    <a:cxn ang="0">
                      <a:pos x="8" y="102"/>
                    </a:cxn>
                    <a:cxn ang="0">
                      <a:pos x="9" y="178"/>
                    </a:cxn>
                    <a:cxn ang="0">
                      <a:pos x="9" y="232"/>
                    </a:cxn>
                    <a:cxn ang="0">
                      <a:pos x="11" y="232"/>
                    </a:cxn>
                    <a:cxn ang="0">
                      <a:pos x="11" y="178"/>
                    </a:cxn>
                    <a:cxn ang="0">
                      <a:pos x="10" y="102"/>
                    </a:cxn>
                    <a:cxn ang="0">
                      <a:pos x="2" y="0"/>
                    </a:cxn>
                    <a:cxn ang="0">
                      <a:pos x="0" y="0"/>
                    </a:cxn>
                    <a:cxn ang="0">
                      <a:pos x="7" y="60"/>
                    </a:cxn>
                    <a:cxn ang="0">
                      <a:pos x="7" y="69"/>
                    </a:cxn>
                    <a:cxn ang="0">
                      <a:pos x="8" y="101"/>
                    </a:cxn>
                    <a:cxn ang="0">
                      <a:pos x="10" y="101"/>
                    </a:cxn>
                    <a:cxn ang="0">
                      <a:pos x="9" y="60"/>
                    </a:cxn>
                    <a:cxn ang="0">
                      <a:pos x="2" y="0"/>
                    </a:cxn>
                  </a:cxnLst>
                  <a:rect l="0" t="0" r="r" b="b"/>
                  <a:pathLst>
                    <a:path w="11" h="429">
                      <a:moveTo>
                        <a:pt x="8" y="343"/>
                      </a:moveTo>
                      <a:cubicBezTo>
                        <a:pt x="6" y="343"/>
                        <a:pt x="6" y="343"/>
                        <a:pt x="6" y="343"/>
                      </a:cubicBezTo>
                      <a:cubicBezTo>
                        <a:pt x="6" y="429"/>
                        <a:pt x="6" y="429"/>
                        <a:pt x="6" y="429"/>
                      </a:cubicBezTo>
                      <a:cubicBezTo>
                        <a:pt x="8" y="429"/>
                        <a:pt x="8" y="429"/>
                        <a:pt x="8" y="429"/>
                      </a:cubicBezTo>
                      <a:cubicBezTo>
                        <a:pt x="8" y="343"/>
                        <a:pt x="8" y="343"/>
                        <a:pt x="8" y="343"/>
                      </a:cubicBezTo>
                      <a:moveTo>
                        <a:pt x="11" y="233"/>
                      </a:moveTo>
                      <a:cubicBezTo>
                        <a:pt x="9" y="233"/>
                        <a:pt x="9" y="233"/>
                        <a:pt x="9" y="233"/>
                      </a:cubicBezTo>
                      <a:cubicBezTo>
                        <a:pt x="8" y="264"/>
                        <a:pt x="7" y="298"/>
                        <a:pt x="5" y="333"/>
                      </a:cubicBezTo>
                      <a:cubicBezTo>
                        <a:pt x="6" y="342"/>
                        <a:pt x="6" y="342"/>
                        <a:pt x="6" y="342"/>
                      </a:cubicBezTo>
                      <a:cubicBezTo>
                        <a:pt x="8" y="342"/>
                        <a:pt x="8" y="342"/>
                        <a:pt x="8" y="342"/>
                      </a:cubicBezTo>
                      <a:cubicBezTo>
                        <a:pt x="8" y="333"/>
                        <a:pt x="8" y="333"/>
                        <a:pt x="8" y="333"/>
                      </a:cubicBezTo>
                      <a:cubicBezTo>
                        <a:pt x="9" y="298"/>
                        <a:pt x="10" y="264"/>
                        <a:pt x="11" y="233"/>
                      </a:cubicBezTo>
                      <a:moveTo>
                        <a:pt x="10" y="102"/>
                      </a:moveTo>
                      <a:cubicBezTo>
                        <a:pt x="8" y="102"/>
                        <a:pt x="8" y="102"/>
                        <a:pt x="8" y="102"/>
                      </a:cubicBezTo>
                      <a:cubicBezTo>
                        <a:pt x="9" y="122"/>
                        <a:pt x="9" y="147"/>
                        <a:pt x="9" y="178"/>
                      </a:cubicBezTo>
                      <a:cubicBezTo>
                        <a:pt x="9" y="195"/>
                        <a:pt x="9" y="213"/>
                        <a:pt x="9" y="232"/>
                      </a:cubicBezTo>
                      <a:cubicBezTo>
                        <a:pt x="11" y="232"/>
                        <a:pt x="11" y="232"/>
                        <a:pt x="11" y="232"/>
                      </a:cubicBezTo>
                      <a:cubicBezTo>
                        <a:pt x="11" y="213"/>
                        <a:pt x="11" y="195"/>
                        <a:pt x="11" y="178"/>
                      </a:cubicBezTo>
                      <a:cubicBezTo>
                        <a:pt x="11" y="147"/>
                        <a:pt x="11" y="122"/>
                        <a:pt x="10" y="102"/>
                      </a:cubicBezTo>
                      <a:moveTo>
                        <a:pt x="2" y="0"/>
                      </a:moveTo>
                      <a:cubicBezTo>
                        <a:pt x="0" y="0"/>
                        <a:pt x="0" y="0"/>
                        <a:pt x="0" y="0"/>
                      </a:cubicBezTo>
                      <a:cubicBezTo>
                        <a:pt x="3" y="18"/>
                        <a:pt x="6" y="39"/>
                        <a:pt x="7" y="60"/>
                      </a:cubicBezTo>
                      <a:cubicBezTo>
                        <a:pt x="7" y="60"/>
                        <a:pt x="7" y="63"/>
                        <a:pt x="7" y="69"/>
                      </a:cubicBezTo>
                      <a:cubicBezTo>
                        <a:pt x="8" y="76"/>
                        <a:pt x="8" y="87"/>
                        <a:pt x="8" y="101"/>
                      </a:cubicBezTo>
                      <a:cubicBezTo>
                        <a:pt x="10" y="101"/>
                        <a:pt x="10" y="101"/>
                        <a:pt x="10" y="101"/>
                      </a:cubicBezTo>
                      <a:cubicBezTo>
                        <a:pt x="10" y="75"/>
                        <a:pt x="9" y="60"/>
                        <a:pt x="9" y="60"/>
                      </a:cubicBezTo>
                      <a:cubicBezTo>
                        <a:pt x="8" y="39"/>
                        <a:pt x="5" y="18"/>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9" name="Freeform 197"/>
                <p:cNvSpPr>
                  <a:spLocks/>
                </p:cNvSpPr>
                <p:nvPr/>
              </p:nvSpPr>
              <p:spPr bwMode="auto">
                <a:xfrm>
                  <a:off x="-2811" y="3070"/>
                  <a:ext cx="5" cy="2"/>
                </a:xfrm>
                <a:custGeom>
                  <a:avLst/>
                  <a:gdLst/>
                  <a:ahLst/>
                  <a:cxnLst>
                    <a:cxn ang="0">
                      <a:pos x="4" y="0"/>
                    </a:cxn>
                    <a:cxn ang="0">
                      <a:pos x="0" y="0"/>
                    </a:cxn>
                    <a:cxn ang="0">
                      <a:pos x="0" y="3"/>
                    </a:cxn>
                    <a:cxn ang="0">
                      <a:pos x="4" y="3"/>
                    </a:cxn>
                    <a:cxn ang="0">
                      <a:pos x="4" y="0"/>
                    </a:cxn>
                    <a:cxn ang="0">
                      <a:pos x="4" y="0"/>
                    </a:cxn>
                  </a:cxnLst>
                  <a:rect l="0" t="0" r="r" b="b"/>
                  <a:pathLst>
                    <a:path w="4" h="3">
                      <a:moveTo>
                        <a:pt x="4" y="0"/>
                      </a:moveTo>
                      <a:lnTo>
                        <a:pt x="0" y="0"/>
                      </a:lnTo>
                      <a:lnTo>
                        <a:pt x="0" y="3"/>
                      </a:lnTo>
                      <a:lnTo>
                        <a:pt x="4" y="3"/>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50" name="Freeform 198"/>
                <p:cNvSpPr>
                  <a:spLocks/>
                </p:cNvSpPr>
                <p:nvPr/>
              </p:nvSpPr>
              <p:spPr bwMode="auto">
                <a:xfrm>
                  <a:off x="-2811" y="3278"/>
                  <a:ext cx="5" cy="77"/>
                </a:xfrm>
                <a:custGeom>
                  <a:avLst/>
                  <a:gdLst/>
                  <a:ahLst/>
                  <a:cxnLst>
                    <a:cxn ang="0">
                      <a:pos x="4" y="0"/>
                    </a:cxn>
                    <a:cxn ang="0">
                      <a:pos x="0" y="0"/>
                    </a:cxn>
                    <a:cxn ang="0">
                      <a:pos x="0" y="76"/>
                    </a:cxn>
                    <a:cxn ang="0">
                      <a:pos x="4" y="76"/>
                    </a:cxn>
                    <a:cxn ang="0">
                      <a:pos x="4" y="0"/>
                    </a:cxn>
                    <a:cxn ang="0">
                      <a:pos x="4" y="0"/>
                    </a:cxn>
                  </a:cxnLst>
                  <a:rect l="0" t="0" r="r" b="b"/>
                  <a:pathLst>
                    <a:path w="4" h="76">
                      <a:moveTo>
                        <a:pt x="4" y="0"/>
                      </a:moveTo>
                      <a:lnTo>
                        <a:pt x="0" y="0"/>
                      </a:lnTo>
                      <a:lnTo>
                        <a:pt x="0" y="76"/>
                      </a:lnTo>
                      <a:lnTo>
                        <a:pt x="4" y="76"/>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51" name="Freeform 199"/>
                <p:cNvSpPr>
                  <a:spLocks/>
                </p:cNvSpPr>
                <p:nvPr/>
              </p:nvSpPr>
              <p:spPr bwMode="auto">
                <a:xfrm>
                  <a:off x="-2803"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52" name="Freeform 200"/>
                <p:cNvSpPr>
                  <a:spLocks/>
                </p:cNvSpPr>
                <p:nvPr/>
              </p:nvSpPr>
              <p:spPr bwMode="auto">
                <a:xfrm>
                  <a:off x="-2811" y="3276"/>
                  <a:ext cx="5"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53" name="Freeform 201"/>
                <p:cNvSpPr>
                  <a:spLocks/>
                </p:cNvSpPr>
                <p:nvPr/>
              </p:nvSpPr>
              <p:spPr bwMode="auto">
                <a:xfrm>
                  <a:off x="-2811" y="3357"/>
                  <a:ext cx="5" cy="71"/>
                </a:xfrm>
                <a:custGeom>
                  <a:avLst/>
                  <a:gdLst/>
                  <a:ahLst/>
                  <a:cxnLst>
                    <a:cxn ang="0">
                      <a:pos x="4" y="0"/>
                    </a:cxn>
                    <a:cxn ang="0">
                      <a:pos x="0" y="0"/>
                    </a:cxn>
                    <a:cxn ang="0">
                      <a:pos x="0" y="71"/>
                    </a:cxn>
                    <a:cxn ang="0">
                      <a:pos x="4" y="71"/>
                    </a:cxn>
                    <a:cxn ang="0">
                      <a:pos x="4" y="0"/>
                    </a:cxn>
                    <a:cxn ang="0">
                      <a:pos x="4" y="0"/>
                    </a:cxn>
                  </a:cxnLst>
                  <a:rect l="0" t="0" r="r" b="b"/>
                  <a:pathLst>
                    <a:path w="4" h="71">
                      <a:moveTo>
                        <a:pt x="4" y="0"/>
                      </a:moveTo>
                      <a:lnTo>
                        <a:pt x="0" y="0"/>
                      </a:lnTo>
                      <a:lnTo>
                        <a:pt x="0" y="71"/>
                      </a:lnTo>
                      <a:lnTo>
                        <a:pt x="4" y="71"/>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54" name="Freeform 202"/>
                <p:cNvSpPr>
                  <a:spLocks/>
                </p:cNvSpPr>
                <p:nvPr/>
              </p:nvSpPr>
              <p:spPr bwMode="auto">
                <a:xfrm>
                  <a:off x="-2811" y="3355"/>
                  <a:ext cx="5"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55" name="Freeform 203"/>
                <p:cNvSpPr>
                  <a:spLocks/>
                </p:cNvSpPr>
                <p:nvPr/>
              </p:nvSpPr>
              <p:spPr bwMode="auto">
                <a:xfrm>
                  <a:off x="-2806"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56" name="Freeform 204"/>
                <p:cNvSpPr>
                  <a:spLocks/>
                </p:cNvSpPr>
                <p:nvPr/>
              </p:nvSpPr>
              <p:spPr bwMode="auto">
                <a:xfrm>
                  <a:off x="-2824"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grpSp>
          <p:sp>
            <p:nvSpPr>
              <p:cNvPr id="63" name="Freeform 206"/>
              <p:cNvSpPr>
                <a:spLocks/>
              </p:cNvSpPr>
              <p:nvPr/>
            </p:nvSpPr>
            <p:spPr bwMode="auto">
              <a:xfrm>
                <a:off x="-4871258" y="2416156"/>
                <a:ext cx="349031" cy="368969"/>
              </a:xfrm>
              <a:custGeom>
                <a:avLst/>
                <a:gdLst/>
                <a:ahLst/>
                <a:cxnLst>
                  <a:cxn ang="0">
                    <a:pos x="0" y="0"/>
                  </a:cxn>
                  <a:cxn ang="0">
                    <a:pos x="0" y="1"/>
                  </a:cxn>
                  <a:cxn ang="0">
                    <a:pos x="1" y="2"/>
                  </a:cxn>
                  <a:cxn ang="0">
                    <a:pos x="91" y="98"/>
                  </a:cxn>
                  <a:cxn ang="0">
                    <a:pos x="93" y="98"/>
                  </a:cxn>
                  <a:cxn ang="0">
                    <a:pos x="71" y="68"/>
                  </a:cxn>
                  <a:cxn ang="0">
                    <a:pos x="70" y="68"/>
                  </a:cxn>
                  <a:cxn ang="0">
                    <a:pos x="70" y="68"/>
                  </a:cxn>
                  <a:cxn ang="0">
                    <a:pos x="0" y="0"/>
                  </a:cxn>
                </a:cxnLst>
                <a:rect l="0" t="0" r="r" b="b"/>
                <a:pathLst>
                  <a:path w="93" h="98">
                    <a:moveTo>
                      <a:pt x="0" y="0"/>
                    </a:moveTo>
                    <a:cubicBezTo>
                      <a:pt x="0" y="1"/>
                      <a:pt x="0" y="1"/>
                      <a:pt x="0" y="1"/>
                    </a:cubicBezTo>
                    <a:cubicBezTo>
                      <a:pt x="0" y="1"/>
                      <a:pt x="0" y="2"/>
                      <a:pt x="1" y="2"/>
                    </a:cubicBezTo>
                    <a:cubicBezTo>
                      <a:pt x="9" y="6"/>
                      <a:pt x="41" y="26"/>
                      <a:pt x="91" y="98"/>
                    </a:cubicBezTo>
                    <a:cubicBezTo>
                      <a:pt x="93" y="98"/>
                      <a:pt x="93" y="98"/>
                      <a:pt x="93" y="98"/>
                    </a:cubicBezTo>
                    <a:cubicBezTo>
                      <a:pt x="85" y="87"/>
                      <a:pt x="77" y="77"/>
                      <a:pt x="71" y="68"/>
                    </a:cubicBezTo>
                    <a:cubicBezTo>
                      <a:pt x="70" y="68"/>
                      <a:pt x="70" y="68"/>
                      <a:pt x="70" y="68"/>
                    </a:cubicBezTo>
                    <a:cubicBezTo>
                      <a:pt x="70" y="68"/>
                      <a:pt x="70" y="68"/>
                      <a:pt x="70" y="68"/>
                    </a:cubicBezTo>
                    <a:cubicBezTo>
                      <a:pt x="26" y="11"/>
                      <a:pt x="0" y="1"/>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64" name="Freeform 207"/>
              <p:cNvSpPr>
                <a:spLocks/>
              </p:cNvSpPr>
              <p:nvPr/>
            </p:nvSpPr>
            <p:spPr bwMode="auto">
              <a:xfrm>
                <a:off x="-4608883" y="2671974"/>
                <a:ext cx="4814" cy="2459"/>
              </a:xfrm>
              <a:custGeom>
                <a:avLst/>
                <a:gdLst/>
                <a:ahLst/>
                <a:cxnLst>
                  <a:cxn ang="0">
                    <a:pos x="0" y="0"/>
                  </a:cxn>
                  <a:cxn ang="0">
                    <a:pos x="0" y="0"/>
                  </a:cxn>
                  <a:cxn ang="0">
                    <a:pos x="1" y="0"/>
                  </a:cxn>
                  <a:cxn ang="0">
                    <a:pos x="0" y="0"/>
                  </a:cxn>
                </a:cxnLst>
                <a:rect l="0" t="0" r="r" b="b"/>
                <a:pathLst>
                  <a:path w="1">
                    <a:moveTo>
                      <a:pt x="0" y="0"/>
                    </a:moveTo>
                    <a:cubicBezTo>
                      <a:pt x="0" y="0"/>
                      <a:pt x="0" y="0"/>
                      <a:pt x="0" y="0"/>
                    </a:cubicBezTo>
                    <a:cubicBezTo>
                      <a:pt x="1" y="0"/>
                      <a:pt x="1" y="0"/>
                      <a:pt x="1" y="0"/>
                    </a:cubicBezTo>
                    <a:cubicBezTo>
                      <a:pt x="0" y="0"/>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65" name="Freeform 208"/>
              <p:cNvSpPr>
                <a:spLocks/>
              </p:cNvSpPr>
              <p:nvPr/>
            </p:nvSpPr>
            <p:spPr bwMode="auto">
              <a:xfrm>
                <a:off x="-4818302" y="2418615"/>
                <a:ext cx="481423" cy="366510"/>
              </a:xfrm>
              <a:custGeom>
                <a:avLst/>
                <a:gdLst/>
                <a:ahLst/>
                <a:cxnLst>
                  <a:cxn ang="0">
                    <a:pos x="1" y="0"/>
                  </a:cxn>
                  <a:cxn ang="0">
                    <a:pos x="0" y="1"/>
                  </a:cxn>
                  <a:cxn ang="0">
                    <a:pos x="3" y="1"/>
                  </a:cxn>
                  <a:cxn ang="0">
                    <a:pos x="102" y="66"/>
                  </a:cxn>
                  <a:cxn ang="0">
                    <a:pos x="103" y="66"/>
                  </a:cxn>
                  <a:cxn ang="0">
                    <a:pos x="103" y="67"/>
                  </a:cxn>
                  <a:cxn ang="0">
                    <a:pos x="103" y="67"/>
                  </a:cxn>
                  <a:cxn ang="0">
                    <a:pos x="127" y="97"/>
                  </a:cxn>
                  <a:cxn ang="0">
                    <a:pos x="128" y="97"/>
                  </a:cxn>
                  <a:cxn ang="0">
                    <a:pos x="1" y="0"/>
                  </a:cxn>
                </a:cxnLst>
                <a:rect l="0" t="0" r="r" b="b"/>
                <a:pathLst>
                  <a:path w="128" h="97">
                    <a:moveTo>
                      <a:pt x="1" y="0"/>
                    </a:moveTo>
                    <a:cubicBezTo>
                      <a:pt x="0" y="1"/>
                      <a:pt x="0" y="1"/>
                      <a:pt x="0" y="1"/>
                    </a:cubicBezTo>
                    <a:cubicBezTo>
                      <a:pt x="0" y="1"/>
                      <a:pt x="1" y="1"/>
                      <a:pt x="3" y="1"/>
                    </a:cubicBezTo>
                    <a:cubicBezTo>
                      <a:pt x="15" y="4"/>
                      <a:pt x="57" y="19"/>
                      <a:pt x="102" y="66"/>
                    </a:cubicBezTo>
                    <a:cubicBezTo>
                      <a:pt x="103" y="66"/>
                      <a:pt x="103" y="66"/>
                      <a:pt x="103" y="66"/>
                    </a:cubicBezTo>
                    <a:cubicBezTo>
                      <a:pt x="103" y="67"/>
                      <a:pt x="103" y="67"/>
                      <a:pt x="103" y="67"/>
                    </a:cubicBezTo>
                    <a:cubicBezTo>
                      <a:pt x="103" y="67"/>
                      <a:pt x="103" y="67"/>
                      <a:pt x="103" y="67"/>
                    </a:cubicBezTo>
                    <a:cubicBezTo>
                      <a:pt x="111" y="76"/>
                      <a:pt x="119" y="86"/>
                      <a:pt x="127" y="97"/>
                    </a:cubicBezTo>
                    <a:cubicBezTo>
                      <a:pt x="128" y="97"/>
                      <a:pt x="128" y="97"/>
                      <a:pt x="128" y="97"/>
                    </a:cubicBezTo>
                    <a:cubicBezTo>
                      <a:pt x="68" y="13"/>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66" name="Freeform 209"/>
              <p:cNvSpPr>
                <a:spLocks/>
              </p:cNvSpPr>
              <p:nvPr/>
            </p:nvSpPr>
            <p:spPr bwMode="auto">
              <a:xfrm>
                <a:off x="-4435571" y="2669513"/>
                <a:ext cx="4814" cy="2461"/>
              </a:xfrm>
              <a:custGeom>
                <a:avLst/>
                <a:gdLst/>
                <a:ahLst/>
                <a:cxnLst>
                  <a:cxn ang="0">
                    <a:pos x="1" y="0"/>
                  </a:cxn>
                  <a:cxn ang="0">
                    <a:pos x="0" y="0"/>
                  </a:cxn>
                  <a:cxn ang="0">
                    <a:pos x="1" y="1"/>
                  </a:cxn>
                  <a:cxn ang="0">
                    <a:pos x="1" y="1"/>
                  </a:cxn>
                  <a:cxn ang="0">
                    <a:pos x="1" y="0"/>
                  </a:cxn>
                </a:cxnLst>
                <a:rect l="0" t="0" r="r" b="b"/>
                <a:pathLst>
                  <a:path w="1" h="1">
                    <a:moveTo>
                      <a:pt x="1" y="0"/>
                    </a:moveTo>
                    <a:cubicBezTo>
                      <a:pt x="0" y="0"/>
                      <a:pt x="0" y="0"/>
                      <a:pt x="0" y="0"/>
                    </a:cubicBezTo>
                    <a:cubicBezTo>
                      <a:pt x="0" y="1"/>
                      <a:pt x="0" y="1"/>
                      <a:pt x="1"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67" name="Freeform 210"/>
              <p:cNvSpPr>
                <a:spLocks noEditPoints="1"/>
              </p:cNvSpPr>
              <p:nvPr/>
            </p:nvSpPr>
            <p:spPr bwMode="auto">
              <a:xfrm>
                <a:off x="-2680782" y="3151632"/>
                <a:ext cx="72214" cy="430464"/>
              </a:xfrm>
              <a:custGeom>
                <a:avLst/>
                <a:gdLst/>
                <a:ahLst/>
                <a:cxnLst>
                  <a:cxn ang="0">
                    <a:pos x="17" y="101"/>
                  </a:cxn>
                  <a:cxn ang="0">
                    <a:pos x="15" y="101"/>
                  </a:cxn>
                  <a:cxn ang="0">
                    <a:pos x="16" y="110"/>
                  </a:cxn>
                  <a:cxn ang="0">
                    <a:pos x="16" y="110"/>
                  </a:cxn>
                  <a:cxn ang="0">
                    <a:pos x="16" y="110"/>
                  </a:cxn>
                  <a:cxn ang="0">
                    <a:pos x="17" y="114"/>
                  </a:cxn>
                  <a:cxn ang="0">
                    <a:pos x="19" y="114"/>
                  </a:cxn>
                  <a:cxn ang="0">
                    <a:pos x="18" y="109"/>
                  </a:cxn>
                  <a:cxn ang="0">
                    <a:pos x="18" y="109"/>
                  </a:cxn>
                  <a:cxn ang="0">
                    <a:pos x="17" y="101"/>
                  </a:cxn>
                  <a:cxn ang="0">
                    <a:pos x="2" y="0"/>
                  </a:cxn>
                  <a:cxn ang="0">
                    <a:pos x="0" y="0"/>
                  </a:cxn>
                  <a:cxn ang="0">
                    <a:pos x="15" y="100"/>
                  </a:cxn>
                  <a:cxn ang="0">
                    <a:pos x="17" y="100"/>
                  </a:cxn>
                  <a:cxn ang="0">
                    <a:pos x="2" y="0"/>
                  </a:cxn>
                </a:cxnLst>
                <a:rect l="0" t="0" r="r" b="b"/>
                <a:pathLst>
                  <a:path w="19" h="114">
                    <a:moveTo>
                      <a:pt x="17" y="101"/>
                    </a:moveTo>
                    <a:cubicBezTo>
                      <a:pt x="15" y="101"/>
                      <a:pt x="15" y="101"/>
                      <a:pt x="15" y="101"/>
                    </a:cubicBezTo>
                    <a:cubicBezTo>
                      <a:pt x="16" y="104"/>
                      <a:pt x="16" y="107"/>
                      <a:pt x="16" y="110"/>
                    </a:cubicBezTo>
                    <a:cubicBezTo>
                      <a:pt x="16" y="110"/>
                      <a:pt x="16" y="110"/>
                      <a:pt x="16" y="110"/>
                    </a:cubicBezTo>
                    <a:cubicBezTo>
                      <a:pt x="16" y="110"/>
                      <a:pt x="16" y="110"/>
                      <a:pt x="16" y="110"/>
                    </a:cubicBezTo>
                    <a:cubicBezTo>
                      <a:pt x="16" y="110"/>
                      <a:pt x="16" y="111"/>
                      <a:pt x="17" y="114"/>
                    </a:cubicBezTo>
                    <a:cubicBezTo>
                      <a:pt x="19" y="114"/>
                      <a:pt x="19" y="114"/>
                      <a:pt x="19" y="114"/>
                    </a:cubicBezTo>
                    <a:cubicBezTo>
                      <a:pt x="18" y="111"/>
                      <a:pt x="18" y="109"/>
                      <a:pt x="18" y="109"/>
                    </a:cubicBezTo>
                    <a:cubicBezTo>
                      <a:pt x="18" y="109"/>
                      <a:pt x="18" y="109"/>
                      <a:pt x="18" y="109"/>
                    </a:cubicBezTo>
                    <a:cubicBezTo>
                      <a:pt x="18" y="106"/>
                      <a:pt x="18" y="104"/>
                      <a:pt x="17" y="101"/>
                    </a:cubicBezTo>
                    <a:moveTo>
                      <a:pt x="2" y="0"/>
                    </a:moveTo>
                    <a:cubicBezTo>
                      <a:pt x="0" y="0"/>
                      <a:pt x="0" y="0"/>
                      <a:pt x="0" y="0"/>
                    </a:cubicBezTo>
                    <a:cubicBezTo>
                      <a:pt x="6" y="29"/>
                      <a:pt x="11" y="62"/>
                      <a:pt x="15" y="100"/>
                    </a:cubicBezTo>
                    <a:cubicBezTo>
                      <a:pt x="17" y="100"/>
                      <a:pt x="17" y="100"/>
                      <a:pt x="17" y="100"/>
                    </a:cubicBezTo>
                    <a:cubicBezTo>
                      <a:pt x="13" y="62"/>
                      <a:pt x="8" y="29"/>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68" name="Freeform 211"/>
              <p:cNvSpPr>
                <a:spLocks/>
              </p:cNvSpPr>
              <p:nvPr/>
            </p:nvSpPr>
            <p:spPr bwMode="auto">
              <a:xfrm>
                <a:off x="-2623011" y="3527981"/>
                <a:ext cx="7221" cy="4920"/>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69" name="Freeform 212"/>
              <p:cNvSpPr>
                <a:spLocks noEditPoints="1"/>
              </p:cNvSpPr>
              <p:nvPr/>
            </p:nvSpPr>
            <p:spPr bwMode="auto">
              <a:xfrm>
                <a:off x="-2810766" y="3587016"/>
                <a:ext cx="233490" cy="1613622"/>
              </a:xfrm>
              <a:custGeom>
                <a:avLst/>
                <a:gdLst/>
                <a:ahLst/>
                <a:cxnLst>
                  <a:cxn ang="0">
                    <a:pos x="31" y="343"/>
                  </a:cxn>
                  <a:cxn ang="0">
                    <a:pos x="29" y="343"/>
                  </a:cxn>
                  <a:cxn ang="0">
                    <a:pos x="0" y="429"/>
                  </a:cxn>
                  <a:cxn ang="0">
                    <a:pos x="2" y="429"/>
                  </a:cxn>
                  <a:cxn ang="0">
                    <a:pos x="31" y="343"/>
                  </a:cxn>
                  <a:cxn ang="0">
                    <a:pos x="55" y="233"/>
                  </a:cxn>
                  <a:cxn ang="0">
                    <a:pos x="53" y="233"/>
                  </a:cxn>
                  <a:cxn ang="0">
                    <a:pos x="52" y="239"/>
                  </a:cxn>
                  <a:cxn ang="0">
                    <a:pos x="29" y="342"/>
                  </a:cxn>
                  <a:cxn ang="0">
                    <a:pos x="29" y="342"/>
                  </a:cxn>
                  <a:cxn ang="0">
                    <a:pos x="31" y="342"/>
                  </a:cxn>
                  <a:cxn ang="0">
                    <a:pos x="55" y="233"/>
                  </a:cxn>
                  <a:cxn ang="0">
                    <a:pos x="61" y="102"/>
                  </a:cxn>
                  <a:cxn ang="0">
                    <a:pos x="59" y="102"/>
                  </a:cxn>
                  <a:cxn ang="0">
                    <a:pos x="60" y="129"/>
                  </a:cxn>
                  <a:cxn ang="0">
                    <a:pos x="54" y="231"/>
                  </a:cxn>
                  <a:cxn ang="0">
                    <a:pos x="54" y="231"/>
                  </a:cxn>
                  <a:cxn ang="0">
                    <a:pos x="54" y="232"/>
                  </a:cxn>
                  <a:cxn ang="0">
                    <a:pos x="56" y="232"/>
                  </a:cxn>
                  <a:cxn ang="0">
                    <a:pos x="56" y="231"/>
                  </a:cxn>
                  <a:cxn ang="0">
                    <a:pos x="56" y="231"/>
                  </a:cxn>
                  <a:cxn ang="0">
                    <a:pos x="62" y="129"/>
                  </a:cxn>
                  <a:cxn ang="0">
                    <a:pos x="61" y="102"/>
                  </a:cxn>
                  <a:cxn ang="0">
                    <a:pos x="54" y="0"/>
                  </a:cxn>
                  <a:cxn ang="0">
                    <a:pos x="52" y="0"/>
                  </a:cxn>
                  <a:cxn ang="0">
                    <a:pos x="53" y="5"/>
                  </a:cxn>
                  <a:cxn ang="0">
                    <a:pos x="59" y="101"/>
                  </a:cxn>
                  <a:cxn ang="0">
                    <a:pos x="61" y="101"/>
                  </a:cxn>
                  <a:cxn ang="0">
                    <a:pos x="54" y="0"/>
                  </a:cxn>
                </a:cxnLst>
                <a:rect l="0" t="0" r="r" b="b"/>
                <a:pathLst>
                  <a:path w="62" h="429">
                    <a:moveTo>
                      <a:pt x="31" y="343"/>
                    </a:moveTo>
                    <a:cubicBezTo>
                      <a:pt x="29" y="343"/>
                      <a:pt x="29" y="343"/>
                      <a:pt x="29" y="343"/>
                    </a:cubicBezTo>
                    <a:cubicBezTo>
                      <a:pt x="18" y="386"/>
                      <a:pt x="8" y="411"/>
                      <a:pt x="0" y="429"/>
                    </a:cubicBezTo>
                    <a:cubicBezTo>
                      <a:pt x="2" y="429"/>
                      <a:pt x="2" y="429"/>
                      <a:pt x="2" y="429"/>
                    </a:cubicBezTo>
                    <a:cubicBezTo>
                      <a:pt x="10" y="411"/>
                      <a:pt x="20" y="385"/>
                      <a:pt x="31" y="343"/>
                    </a:cubicBezTo>
                    <a:moveTo>
                      <a:pt x="55" y="233"/>
                    </a:moveTo>
                    <a:cubicBezTo>
                      <a:pt x="53" y="233"/>
                      <a:pt x="53" y="233"/>
                      <a:pt x="53" y="233"/>
                    </a:cubicBezTo>
                    <a:cubicBezTo>
                      <a:pt x="53" y="234"/>
                      <a:pt x="53" y="236"/>
                      <a:pt x="52" y="239"/>
                    </a:cubicBezTo>
                    <a:cubicBezTo>
                      <a:pt x="50" y="254"/>
                      <a:pt x="42" y="290"/>
                      <a:pt x="29" y="342"/>
                    </a:cubicBezTo>
                    <a:cubicBezTo>
                      <a:pt x="29" y="342"/>
                      <a:pt x="29" y="342"/>
                      <a:pt x="29" y="342"/>
                    </a:cubicBezTo>
                    <a:cubicBezTo>
                      <a:pt x="31" y="342"/>
                      <a:pt x="31" y="342"/>
                      <a:pt x="31" y="342"/>
                    </a:cubicBezTo>
                    <a:cubicBezTo>
                      <a:pt x="46" y="282"/>
                      <a:pt x="54" y="242"/>
                      <a:pt x="55" y="233"/>
                    </a:cubicBezTo>
                    <a:moveTo>
                      <a:pt x="61" y="102"/>
                    </a:moveTo>
                    <a:cubicBezTo>
                      <a:pt x="59" y="102"/>
                      <a:pt x="59" y="102"/>
                      <a:pt x="59" y="102"/>
                    </a:cubicBezTo>
                    <a:cubicBezTo>
                      <a:pt x="60" y="111"/>
                      <a:pt x="60" y="119"/>
                      <a:pt x="60" y="129"/>
                    </a:cubicBezTo>
                    <a:cubicBezTo>
                      <a:pt x="60" y="161"/>
                      <a:pt x="58" y="196"/>
                      <a:pt x="54" y="231"/>
                    </a:cubicBezTo>
                    <a:cubicBezTo>
                      <a:pt x="54" y="231"/>
                      <a:pt x="54" y="231"/>
                      <a:pt x="54" y="231"/>
                    </a:cubicBezTo>
                    <a:cubicBezTo>
                      <a:pt x="54" y="231"/>
                      <a:pt x="54" y="231"/>
                      <a:pt x="54" y="232"/>
                    </a:cubicBezTo>
                    <a:cubicBezTo>
                      <a:pt x="56" y="232"/>
                      <a:pt x="56" y="232"/>
                      <a:pt x="56" y="232"/>
                    </a:cubicBezTo>
                    <a:cubicBezTo>
                      <a:pt x="56" y="231"/>
                      <a:pt x="56" y="231"/>
                      <a:pt x="56" y="231"/>
                    </a:cubicBezTo>
                    <a:cubicBezTo>
                      <a:pt x="56" y="231"/>
                      <a:pt x="56" y="231"/>
                      <a:pt x="56" y="231"/>
                    </a:cubicBezTo>
                    <a:cubicBezTo>
                      <a:pt x="60" y="196"/>
                      <a:pt x="62" y="161"/>
                      <a:pt x="62" y="129"/>
                    </a:cubicBezTo>
                    <a:cubicBezTo>
                      <a:pt x="62" y="119"/>
                      <a:pt x="62" y="111"/>
                      <a:pt x="61" y="102"/>
                    </a:cubicBezTo>
                    <a:moveTo>
                      <a:pt x="54" y="0"/>
                    </a:moveTo>
                    <a:cubicBezTo>
                      <a:pt x="52" y="0"/>
                      <a:pt x="52" y="0"/>
                      <a:pt x="52" y="0"/>
                    </a:cubicBezTo>
                    <a:cubicBezTo>
                      <a:pt x="52" y="1"/>
                      <a:pt x="52" y="3"/>
                      <a:pt x="53" y="5"/>
                    </a:cubicBezTo>
                    <a:cubicBezTo>
                      <a:pt x="55" y="22"/>
                      <a:pt x="58" y="57"/>
                      <a:pt x="59" y="101"/>
                    </a:cubicBezTo>
                    <a:cubicBezTo>
                      <a:pt x="61" y="101"/>
                      <a:pt x="61" y="101"/>
                      <a:pt x="61" y="101"/>
                    </a:cubicBezTo>
                    <a:cubicBezTo>
                      <a:pt x="60" y="51"/>
                      <a:pt x="56" y="13"/>
                      <a:pt x="54"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0" name="Freeform 213"/>
              <p:cNvSpPr>
                <a:spLocks/>
              </p:cNvSpPr>
              <p:nvPr/>
            </p:nvSpPr>
            <p:spPr bwMode="auto">
              <a:xfrm>
                <a:off x="-2702447" y="4871026"/>
                <a:ext cx="7222" cy="4920"/>
              </a:xfrm>
              <a:custGeom>
                <a:avLst/>
                <a:gdLst/>
                <a:ahLst/>
                <a:cxnLst>
                  <a:cxn ang="0">
                    <a:pos x="2" y="0"/>
                  </a:cxn>
                  <a:cxn ang="0">
                    <a:pos x="0" y="0"/>
                  </a:cxn>
                  <a:cxn ang="0">
                    <a:pos x="0" y="1"/>
                  </a:cxn>
                  <a:cxn ang="0">
                    <a:pos x="2" y="1"/>
                  </a:cxn>
                  <a:cxn ang="0">
                    <a:pos x="2" y="0"/>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1" name="Freeform 214"/>
              <p:cNvSpPr>
                <a:spLocks noEditPoints="1"/>
              </p:cNvSpPr>
              <p:nvPr/>
            </p:nvSpPr>
            <p:spPr bwMode="auto">
              <a:xfrm>
                <a:off x="-2955193" y="2418615"/>
                <a:ext cx="281632" cy="2954209"/>
              </a:xfrm>
              <a:custGeom>
                <a:avLst/>
                <a:gdLst/>
                <a:ahLst/>
                <a:cxnLst>
                  <a:cxn ang="0">
                    <a:pos x="39" y="740"/>
                  </a:cxn>
                  <a:cxn ang="0">
                    <a:pos x="37" y="740"/>
                  </a:cxn>
                  <a:cxn ang="0">
                    <a:pos x="19" y="774"/>
                  </a:cxn>
                  <a:cxn ang="0">
                    <a:pos x="19" y="774"/>
                  </a:cxn>
                  <a:cxn ang="0">
                    <a:pos x="15" y="784"/>
                  </a:cxn>
                  <a:cxn ang="0">
                    <a:pos x="16" y="785"/>
                  </a:cxn>
                  <a:cxn ang="0">
                    <a:pos x="21" y="775"/>
                  </a:cxn>
                  <a:cxn ang="0">
                    <a:pos x="21" y="775"/>
                  </a:cxn>
                  <a:cxn ang="0">
                    <a:pos x="22" y="773"/>
                  </a:cxn>
                  <a:cxn ang="0">
                    <a:pos x="21" y="773"/>
                  </a:cxn>
                  <a:cxn ang="0">
                    <a:pos x="21" y="772"/>
                  </a:cxn>
                  <a:cxn ang="0">
                    <a:pos x="22" y="772"/>
                  </a:cxn>
                  <a:cxn ang="0">
                    <a:pos x="39" y="740"/>
                  </a:cxn>
                  <a:cxn ang="0">
                    <a:pos x="49" y="98"/>
                  </a:cxn>
                  <a:cxn ang="0">
                    <a:pos x="47" y="98"/>
                  </a:cxn>
                  <a:cxn ang="0">
                    <a:pos x="73" y="194"/>
                  </a:cxn>
                  <a:cxn ang="0">
                    <a:pos x="75" y="194"/>
                  </a:cxn>
                  <a:cxn ang="0">
                    <a:pos x="49" y="98"/>
                  </a:cxn>
                  <a:cxn ang="0">
                    <a:pos x="1" y="0"/>
                  </a:cxn>
                  <a:cxn ang="0">
                    <a:pos x="0" y="1"/>
                  </a:cxn>
                  <a:cxn ang="0">
                    <a:pos x="1" y="2"/>
                  </a:cxn>
                  <a:cxn ang="0">
                    <a:pos x="47" y="97"/>
                  </a:cxn>
                  <a:cxn ang="0">
                    <a:pos x="49" y="97"/>
                  </a:cxn>
                  <a:cxn ang="0">
                    <a:pos x="1" y="0"/>
                  </a:cxn>
                </a:cxnLst>
                <a:rect l="0" t="0" r="r" b="b"/>
                <a:pathLst>
                  <a:path w="75" h="785">
                    <a:moveTo>
                      <a:pt x="39" y="740"/>
                    </a:moveTo>
                    <a:cubicBezTo>
                      <a:pt x="37" y="740"/>
                      <a:pt x="37" y="740"/>
                      <a:pt x="37" y="740"/>
                    </a:cubicBezTo>
                    <a:cubicBezTo>
                      <a:pt x="30" y="755"/>
                      <a:pt x="24" y="764"/>
                      <a:pt x="19" y="774"/>
                    </a:cubicBezTo>
                    <a:cubicBezTo>
                      <a:pt x="19" y="774"/>
                      <a:pt x="19" y="774"/>
                      <a:pt x="19" y="774"/>
                    </a:cubicBezTo>
                    <a:cubicBezTo>
                      <a:pt x="15" y="784"/>
                      <a:pt x="15" y="784"/>
                      <a:pt x="15" y="784"/>
                    </a:cubicBezTo>
                    <a:cubicBezTo>
                      <a:pt x="16" y="785"/>
                      <a:pt x="16" y="785"/>
                      <a:pt x="16" y="785"/>
                    </a:cubicBezTo>
                    <a:cubicBezTo>
                      <a:pt x="21" y="775"/>
                      <a:pt x="21" y="775"/>
                      <a:pt x="21" y="775"/>
                    </a:cubicBezTo>
                    <a:cubicBezTo>
                      <a:pt x="21" y="775"/>
                      <a:pt x="21" y="775"/>
                      <a:pt x="21" y="775"/>
                    </a:cubicBezTo>
                    <a:cubicBezTo>
                      <a:pt x="21" y="774"/>
                      <a:pt x="21" y="774"/>
                      <a:pt x="22" y="773"/>
                    </a:cubicBezTo>
                    <a:cubicBezTo>
                      <a:pt x="21" y="773"/>
                      <a:pt x="21" y="773"/>
                      <a:pt x="21" y="773"/>
                    </a:cubicBezTo>
                    <a:cubicBezTo>
                      <a:pt x="21" y="772"/>
                      <a:pt x="21" y="772"/>
                      <a:pt x="21" y="772"/>
                    </a:cubicBezTo>
                    <a:cubicBezTo>
                      <a:pt x="22" y="772"/>
                      <a:pt x="22" y="772"/>
                      <a:pt x="22" y="772"/>
                    </a:cubicBezTo>
                    <a:cubicBezTo>
                      <a:pt x="27" y="763"/>
                      <a:pt x="33" y="754"/>
                      <a:pt x="39" y="740"/>
                    </a:cubicBezTo>
                    <a:moveTo>
                      <a:pt x="49" y="98"/>
                    </a:moveTo>
                    <a:cubicBezTo>
                      <a:pt x="47" y="98"/>
                      <a:pt x="47" y="98"/>
                      <a:pt x="47" y="98"/>
                    </a:cubicBezTo>
                    <a:cubicBezTo>
                      <a:pt x="56" y="124"/>
                      <a:pt x="65" y="156"/>
                      <a:pt x="73" y="194"/>
                    </a:cubicBezTo>
                    <a:cubicBezTo>
                      <a:pt x="75" y="194"/>
                      <a:pt x="75" y="194"/>
                      <a:pt x="75" y="194"/>
                    </a:cubicBezTo>
                    <a:cubicBezTo>
                      <a:pt x="67" y="156"/>
                      <a:pt x="58" y="124"/>
                      <a:pt x="49" y="98"/>
                    </a:cubicBezTo>
                    <a:moveTo>
                      <a:pt x="1" y="0"/>
                    </a:moveTo>
                    <a:cubicBezTo>
                      <a:pt x="0" y="1"/>
                      <a:pt x="0" y="1"/>
                      <a:pt x="0" y="1"/>
                    </a:cubicBezTo>
                    <a:cubicBezTo>
                      <a:pt x="0" y="1"/>
                      <a:pt x="0" y="1"/>
                      <a:pt x="1" y="2"/>
                    </a:cubicBezTo>
                    <a:cubicBezTo>
                      <a:pt x="5" y="7"/>
                      <a:pt x="26" y="36"/>
                      <a:pt x="47" y="97"/>
                    </a:cubicBezTo>
                    <a:cubicBezTo>
                      <a:pt x="49" y="97"/>
                      <a:pt x="49" y="97"/>
                      <a:pt x="49" y="97"/>
                    </a:cubicBezTo>
                    <a:cubicBezTo>
                      <a:pt x="25" y="28"/>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2" name="Freeform 215"/>
              <p:cNvSpPr>
                <a:spLocks/>
              </p:cNvSpPr>
              <p:nvPr/>
            </p:nvSpPr>
            <p:spPr bwMode="auto">
              <a:xfrm>
                <a:off x="-2777067" y="2785124"/>
                <a:ext cx="7221"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3" name="Freeform 216"/>
              <p:cNvSpPr>
                <a:spLocks/>
              </p:cNvSpPr>
              <p:nvPr/>
            </p:nvSpPr>
            <p:spPr bwMode="auto">
              <a:xfrm>
                <a:off x="-2613383" y="4460241"/>
                <a:ext cx="12035" cy="2461"/>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1" y="0"/>
                      <a:pt x="1" y="1"/>
                      <a:pt x="0" y="1"/>
                    </a:cubicBezTo>
                    <a:cubicBezTo>
                      <a:pt x="2" y="1"/>
                      <a:pt x="2" y="1"/>
                      <a:pt x="2" y="1"/>
                    </a:cubicBezTo>
                    <a:cubicBezTo>
                      <a:pt x="3" y="1"/>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4" name="Freeform 217"/>
              <p:cNvSpPr>
                <a:spLocks/>
              </p:cNvSpPr>
              <p:nvPr/>
            </p:nvSpPr>
            <p:spPr bwMode="auto">
              <a:xfrm>
                <a:off x="-2815581" y="5200638"/>
                <a:ext cx="12035" cy="2459"/>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0"/>
                      <a:pt x="0" y="1"/>
                      <a:pt x="0" y="1"/>
                    </a:cubicBezTo>
                    <a:cubicBezTo>
                      <a:pt x="2" y="1"/>
                      <a:pt x="2" y="1"/>
                      <a:pt x="2" y="1"/>
                    </a:cubicBezTo>
                    <a:cubicBezTo>
                      <a:pt x="3" y="1"/>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5" name="Freeform 218"/>
              <p:cNvSpPr>
                <a:spLocks/>
              </p:cNvSpPr>
              <p:nvPr/>
            </p:nvSpPr>
            <p:spPr bwMode="auto">
              <a:xfrm>
                <a:off x="-2875759" y="5323628"/>
                <a:ext cx="4814" cy="4920"/>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1"/>
                      <a:pt x="1" y="1"/>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6" name="Freeform 219"/>
              <p:cNvSpPr>
                <a:spLocks/>
              </p:cNvSpPr>
              <p:nvPr/>
            </p:nvSpPr>
            <p:spPr bwMode="auto">
              <a:xfrm>
                <a:off x="-2591719" y="3965824"/>
                <a:ext cx="9628" cy="4920"/>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7" name="Freeform 220"/>
              <p:cNvSpPr>
                <a:spLocks/>
              </p:cNvSpPr>
              <p:nvPr/>
            </p:nvSpPr>
            <p:spPr bwMode="auto">
              <a:xfrm>
                <a:off x="-2615791" y="3582096"/>
                <a:ext cx="7222" cy="4920"/>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8" name="Freeform 221"/>
              <p:cNvSpPr>
                <a:spLocks/>
              </p:cNvSpPr>
              <p:nvPr/>
            </p:nvSpPr>
            <p:spPr bwMode="auto">
              <a:xfrm>
                <a:off x="-5802814" y="3149173"/>
                <a:ext cx="12036" cy="2459"/>
              </a:xfrm>
              <a:custGeom>
                <a:avLst/>
                <a:gdLst/>
                <a:ahLst/>
                <a:cxnLst>
                  <a:cxn ang="0">
                    <a:pos x="3" y="0"/>
                  </a:cxn>
                  <a:cxn ang="0">
                    <a:pos x="0" y="0"/>
                  </a:cxn>
                  <a:cxn ang="0">
                    <a:pos x="0" y="1"/>
                  </a:cxn>
                  <a:cxn ang="0">
                    <a:pos x="2" y="1"/>
                  </a:cxn>
                  <a:cxn ang="0">
                    <a:pos x="2" y="1"/>
                  </a:cxn>
                  <a:cxn ang="0">
                    <a:pos x="2" y="0"/>
                  </a:cxn>
                  <a:cxn ang="0">
                    <a:pos x="2" y="0"/>
                  </a:cxn>
                  <a:cxn ang="0">
                    <a:pos x="3" y="0"/>
                  </a:cxn>
                </a:cxnLst>
                <a:rect l="0" t="0" r="r" b="b"/>
                <a:pathLst>
                  <a:path w="3" h="1">
                    <a:moveTo>
                      <a:pt x="3" y="0"/>
                    </a:moveTo>
                    <a:cubicBezTo>
                      <a:pt x="0" y="0"/>
                      <a:pt x="0" y="0"/>
                      <a:pt x="0" y="0"/>
                    </a:cubicBezTo>
                    <a:cubicBezTo>
                      <a:pt x="0" y="0"/>
                      <a:pt x="0" y="0"/>
                      <a:pt x="0" y="1"/>
                    </a:cubicBezTo>
                    <a:cubicBezTo>
                      <a:pt x="2" y="1"/>
                      <a:pt x="2" y="1"/>
                      <a:pt x="2" y="1"/>
                    </a:cubicBezTo>
                    <a:cubicBezTo>
                      <a:pt x="2" y="1"/>
                      <a:pt x="2" y="1"/>
                      <a:pt x="2" y="1"/>
                    </a:cubicBezTo>
                    <a:cubicBezTo>
                      <a:pt x="2" y="0"/>
                      <a:pt x="2" y="0"/>
                      <a:pt x="2" y="0"/>
                    </a:cubicBezTo>
                    <a:cubicBezTo>
                      <a:pt x="2" y="0"/>
                      <a:pt x="2" y="0"/>
                      <a:pt x="2" y="0"/>
                    </a:cubicBezTo>
                    <a:cubicBezTo>
                      <a:pt x="2" y="0"/>
                      <a:pt x="2"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9" name="Freeform 222"/>
              <p:cNvSpPr>
                <a:spLocks/>
              </p:cNvSpPr>
              <p:nvPr/>
            </p:nvSpPr>
            <p:spPr bwMode="auto">
              <a:xfrm>
                <a:off x="-5566916" y="3149173"/>
                <a:ext cx="9628"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0" name="Freeform 223"/>
              <p:cNvSpPr>
                <a:spLocks/>
              </p:cNvSpPr>
              <p:nvPr/>
            </p:nvSpPr>
            <p:spPr bwMode="auto">
              <a:xfrm>
                <a:off x="-5326204" y="3149173"/>
                <a:ext cx="7222"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1" name="Freeform 224"/>
              <p:cNvSpPr>
                <a:spLocks/>
              </p:cNvSpPr>
              <p:nvPr/>
            </p:nvSpPr>
            <p:spPr bwMode="auto">
              <a:xfrm>
                <a:off x="-5080678" y="3149173"/>
                <a:ext cx="4814" cy="2459"/>
              </a:xfrm>
              <a:custGeom>
                <a:avLst/>
                <a:gdLst/>
                <a:ahLst/>
                <a:cxnLst>
                  <a:cxn ang="0">
                    <a:pos x="0" y="0"/>
                  </a:cxn>
                  <a:cxn ang="0">
                    <a:pos x="0" y="0"/>
                  </a:cxn>
                  <a:cxn ang="0">
                    <a:pos x="0" y="2"/>
                  </a:cxn>
                  <a:cxn ang="0">
                    <a:pos x="3" y="2"/>
                  </a:cxn>
                  <a:cxn ang="0">
                    <a:pos x="0" y="0"/>
                  </a:cxn>
                  <a:cxn ang="0">
                    <a:pos x="0" y="0"/>
                  </a:cxn>
                </a:cxnLst>
                <a:rect l="0" t="0" r="r" b="b"/>
                <a:pathLst>
                  <a:path w="3" h="2">
                    <a:moveTo>
                      <a:pt x="0" y="0"/>
                    </a:moveTo>
                    <a:lnTo>
                      <a:pt x="0" y="0"/>
                    </a:lnTo>
                    <a:lnTo>
                      <a:pt x="0" y="2"/>
                    </a:lnTo>
                    <a:lnTo>
                      <a:pt x="3" y="2"/>
                    </a:lnTo>
                    <a:lnTo>
                      <a:pt x="0" y="0"/>
                    </a:lnTo>
                    <a:lnTo>
                      <a:pt x="0"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82" name="Freeform 225"/>
              <p:cNvSpPr>
                <a:spLocks/>
              </p:cNvSpPr>
              <p:nvPr/>
            </p:nvSpPr>
            <p:spPr bwMode="auto">
              <a:xfrm>
                <a:off x="-4837559" y="3149173"/>
                <a:ext cx="7221"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3" name="Freeform 226"/>
              <p:cNvSpPr>
                <a:spLocks/>
              </p:cNvSpPr>
              <p:nvPr/>
            </p:nvSpPr>
            <p:spPr bwMode="auto">
              <a:xfrm>
                <a:off x="-4608883" y="3149173"/>
                <a:ext cx="7222"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4" name="Freeform 227"/>
              <p:cNvSpPr>
                <a:spLocks/>
              </p:cNvSpPr>
              <p:nvPr/>
            </p:nvSpPr>
            <p:spPr bwMode="auto">
              <a:xfrm>
                <a:off x="-1956240" y="3149173"/>
                <a:ext cx="7222"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5" name="Freeform 228"/>
              <p:cNvSpPr>
                <a:spLocks/>
              </p:cNvSpPr>
              <p:nvPr/>
            </p:nvSpPr>
            <p:spPr bwMode="auto">
              <a:xfrm>
                <a:off x="-3641222" y="3149173"/>
                <a:ext cx="4814"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6" name="Freeform 229"/>
              <p:cNvSpPr>
                <a:spLocks/>
              </p:cNvSpPr>
              <p:nvPr/>
            </p:nvSpPr>
            <p:spPr bwMode="auto">
              <a:xfrm>
                <a:off x="-3422174" y="3149173"/>
                <a:ext cx="12035" cy="2459"/>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0"/>
                      <a:pt x="0"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7" name="Freeform 230"/>
              <p:cNvSpPr>
                <a:spLocks/>
              </p:cNvSpPr>
              <p:nvPr/>
            </p:nvSpPr>
            <p:spPr bwMode="auto">
              <a:xfrm>
                <a:off x="-3171834" y="3149173"/>
                <a:ext cx="7221" cy="2459"/>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88" name="Freeform 231"/>
              <p:cNvSpPr>
                <a:spLocks/>
              </p:cNvSpPr>
              <p:nvPr/>
            </p:nvSpPr>
            <p:spPr bwMode="auto">
              <a:xfrm>
                <a:off x="-2921494" y="3149173"/>
                <a:ext cx="9628"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9" name="Freeform 232"/>
              <p:cNvSpPr>
                <a:spLocks/>
              </p:cNvSpPr>
              <p:nvPr/>
            </p:nvSpPr>
            <p:spPr bwMode="auto">
              <a:xfrm>
                <a:off x="-2399150" y="3149173"/>
                <a:ext cx="4814" cy="2459"/>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0"/>
                      <a:pt x="0" y="0"/>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0" name="Freeform 233"/>
              <p:cNvSpPr>
                <a:spLocks/>
              </p:cNvSpPr>
              <p:nvPr/>
            </p:nvSpPr>
            <p:spPr bwMode="auto">
              <a:xfrm>
                <a:off x="-2187324" y="3149173"/>
                <a:ext cx="12036" cy="2459"/>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1" y="0"/>
                      <a:pt x="1" y="0"/>
                      <a:pt x="1"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1" name="Freeform 234"/>
              <p:cNvSpPr>
                <a:spLocks/>
              </p:cNvSpPr>
              <p:nvPr/>
            </p:nvSpPr>
            <p:spPr bwMode="auto">
              <a:xfrm>
                <a:off x="-1515737" y="3149173"/>
                <a:ext cx="9628" cy="2459"/>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0"/>
                      <a:pt x="0" y="0"/>
                      <a:pt x="0" y="1"/>
                    </a:cubicBezTo>
                    <a:cubicBezTo>
                      <a:pt x="3" y="1"/>
                      <a:pt x="3" y="1"/>
                      <a:pt x="3" y="1"/>
                    </a:cubicBezTo>
                    <a:cubicBezTo>
                      <a:pt x="3"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2" name="Freeform 235"/>
              <p:cNvSpPr>
                <a:spLocks/>
              </p:cNvSpPr>
              <p:nvPr/>
            </p:nvSpPr>
            <p:spPr bwMode="auto">
              <a:xfrm>
                <a:off x="-1746821" y="3149173"/>
                <a:ext cx="9628" cy="2459"/>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0" y="0"/>
                      <a:pt x="1" y="0"/>
                      <a:pt x="1"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3" name="Freeform 236"/>
              <p:cNvSpPr>
                <a:spLocks/>
              </p:cNvSpPr>
              <p:nvPr/>
            </p:nvSpPr>
            <p:spPr bwMode="auto">
              <a:xfrm>
                <a:off x="-2680782" y="3149173"/>
                <a:ext cx="7221"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4" name="Freeform 237"/>
              <p:cNvSpPr>
                <a:spLocks noEditPoints="1"/>
              </p:cNvSpPr>
              <p:nvPr/>
            </p:nvSpPr>
            <p:spPr bwMode="auto">
              <a:xfrm>
                <a:off x="-6346822" y="2366960"/>
                <a:ext cx="5613397" cy="3281360"/>
              </a:xfrm>
              <a:custGeom>
                <a:avLst/>
                <a:gdLst/>
                <a:ahLst/>
                <a:cxnLst>
                  <a:cxn ang="0">
                    <a:pos x="215" y="38"/>
                  </a:cxn>
                  <a:cxn ang="0">
                    <a:pos x="535" y="111"/>
                  </a:cxn>
                  <a:cxn ang="0">
                    <a:pos x="485" y="112"/>
                  </a:cxn>
                  <a:cxn ang="0">
                    <a:pos x="527" y="211"/>
                  </a:cxn>
                  <a:cxn ang="0">
                    <a:pos x="575" y="331"/>
                  </a:cxn>
                  <a:cxn ang="0">
                    <a:pos x="605" y="324"/>
                  </a:cxn>
                  <a:cxn ang="0">
                    <a:pos x="651" y="221"/>
                  </a:cxn>
                  <a:cxn ang="0">
                    <a:pos x="704" y="118"/>
                  </a:cxn>
                  <a:cxn ang="0">
                    <a:pos x="688" y="109"/>
                  </a:cxn>
                  <a:cxn ang="0">
                    <a:pos x="894" y="6"/>
                  </a:cxn>
                  <a:cxn ang="0">
                    <a:pos x="1266" y="104"/>
                  </a:cxn>
                  <a:cxn ang="0">
                    <a:pos x="1344" y="208"/>
                  </a:cxn>
                  <a:cxn ang="0">
                    <a:pos x="1450" y="323"/>
                  </a:cxn>
                  <a:cxn ang="0">
                    <a:pos x="1492" y="475"/>
                  </a:cxn>
                  <a:cxn ang="0">
                    <a:pos x="1467" y="667"/>
                  </a:cxn>
                  <a:cxn ang="0">
                    <a:pos x="1428" y="807"/>
                  </a:cxn>
                  <a:cxn ang="0">
                    <a:pos x="1219" y="787"/>
                  </a:cxn>
                  <a:cxn ang="0">
                    <a:pos x="1138" y="666"/>
                  </a:cxn>
                  <a:cxn ang="0">
                    <a:pos x="1104" y="556"/>
                  </a:cxn>
                  <a:cxn ang="0">
                    <a:pos x="1085" y="446"/>
                  </a:cxn>
                  <a:cxn ang="0">
                    <a:pos x="1057" y="579"/>
                  </a:cxn>
                  <a:cxn ang="0">
                    <a:pos x="1023" y="667"/>
                  </a:cxn>
                  <a:cxn ang="0">
                    <a:pos x="958" y="787"/>
                  </a:cxn>
                  <a:cxn ang="0">
                    <a:pos x="749" y="787"/>
                  </a:cxn>
                  <a:cxn ang="0">
                    <a:pos x="712" y="667"/>
                  </a:cxn>
                  <a:cxn ang="0">
                    <a:pos x="679" y="557"/>
                  </a:cxn>
                  <a:cxn ang="0">
                    <a:pos x="669" y="459"/>
                  </a:cxn>
                  <a:cxn ang="0">
                    <a:pos x="625" y="668"/>
                  </a:cxn>
                  <a:cxn ang="0">
                    <a:pos x="584" y="786"/>
                  </a:cxn>
                  <a:cxn ang="0">
                    <a:pos x="502" y="863"/>
                  </a:cxn>
                  <a:cxn ang="0">
                    <a:pos x="417" y="787"/>
                  </a:cxn>
                  <a:cxn ang="0">
                    <a:pos x="403" y="753"/>
                  </a:cxn>
                  <a:cxn ang="0">
                    <a:pos x="353" y="578"/>
                  </a:cxn>
                  <a:cxn ang="0">
                    <a:pos x="339" y="435"/>
                  </a:cxn>
                  <a:cxn ang="0">
                    <a:pos x="319" y="557"/>
                  </a:cxn>
                  <a:cxn ang="0">
                    <a:pos x="270" y="668"/>
                  </a:cxn>
                  <a:cxn ang="0">
                    <a:pos x="214" y="785"/>
                  </a:cxn>
                  <a:cxn ang="0">
                    <a:pos x="46" y="785"/>
                  </a:cxn>
                  <a:cxn ang="0">
                    <a:pos x="28" y="667"/>
                  </a:cxn>
                  <a:cxn ang="0">
                    <a:pos x="10" y="574"/>
                  </a:cxn>
                  <a:cxn ang="0">
                    <a:pos x="1" y="452"/>
                  </a:cxn>
                  <a:cxn ang="0">
                    <a:pos x="23" y="324"/>
                  </a:cxn>
                  <a:cxn ang="0">
                    <a:pos x="29" y="309"/>
                  </a:cxn>
                  <a:cxn ang="0">
                    <a:pos x="84" y="209"/>
                  </a:cxn>
                  <a:cxn ang="0">
                    <a:pos x="162" y="81"/>
                  </a:cxn>
                  <a:cxn ang="0">
                    <a:pos x="214" y="36"/>
                  </a:cxn>
                  <a:cxn ang="0">
                    <a:pos x="23" y="318"/>
                  </a:cxn>
                  <a:cxn ang="0">
                    <a:pos x="38" y="769"/>
                  </a:cxn>
                  <a:cxn ang="0">
                    <a:pos x="273" y="667"/>
                  </a:cxn>
                  <a:cxn ang="0">
                    <a:pos x="464" y="848"/>
                  </a:cxn>
                  <a:cxn ang="0">
                    <a:pos x="590" y="776"/>
                  </a:cxn>
                  <a:cxn ang="0">
                    <a:pos x="899" y="852"/>
                  </a:cxn>
                  <a:cxn ang="0">
                    <a:pos x="1345" y="872"/>
                  </a:cxn>
                  <a:cxn ang="0">
                    <a:pos x="1474" y="366"/>
                  </a:cxn>
                  <a:cxn ang="0">
                    <a:pos x="1236" y="87"/>
                  </a:cxn>
                  <a:cxn ang="0">
                    <a:pos x="742" y="53"/>
                  </a:cxn>
                  <a:cxn ang="0">
                    <a:pos x="577" y="331"/>
                  </a:cxn>
                </a:cxnLst>
                <a:rect l="0" t="0" r="r" b="b"/>
                <a:pathLst>
                  <a:path w="1494" h="872">
                    <a:moveTo>
                      <a:pt x="484" y="111"/>
                    </a:moveTo>
                    <a:cubicBezTo>
                      <a:pt x="484" y="111"/>
                      <a:pt x="484" y="111"/>
                      <a:pt x="484" y="111"/>
                    </a:cubicBezTo>
                    <a:cubicBezTo>
                      <a:pt x="485" y="111"/>
                      <a:pt x="485" y="111"/>
                      <a:pt x="485" y="111"/>
                    </a:cubicBezTo>
                    <a:cubicBezTo>
                      <a:pt x="485" y="111"/>
                      <a:pt x="485" y="111"/>
                      <a:pt x="484" y="111"/>
                    </a:cubicBezTo>
                    <a:cubicBezTo>
                      <a:pt x="484" y="111"/>
                      <a:pt x="484" y="111"/>
                      <a:pt x="484" y="111"/>
                    </a:cubicBezTo>
                    <a:moveTo>
                      <a:pt x="165" y="78"/>
                    </a:moveTo>
                    <a:cubicBezTo>
                      <a:pt x="166" y="78"/>
                      <a:pt x="169" y="75"/>
                      <a:pt x="173" y="71"/>
                    </a:cubicBezTo>
                    <a:cubicBezTo>
                      <a:pt x="175" y="69"/>
                      <a:pt x="178" y="67"/>
                      <a:pt x="180" y="65"/>
                    </a:cubicBezTo>
                    <a:cubicBezTo>
                      <a:pt x="191" y="56"/>
                      <a:pt x="205" y="44"/>
                      <a:pt x="215" y="38"/>
                    </a:cubicBezTo>
                    <a:cubicBezTo>
                      <a:pt x="224" y="33"/>
                      <a:pt x="240" y="25"/>
                      <a:pt x="255" y="18"/>
                    </a:cubicBezTo>
                    <a:cubicBezTo>
                      <a:pt x="271" y="12"/>
                      <a:pt x="286" y="6"/>
                      <a:pt x="292" y="5"/>
                    </a:cubicBezTo>
                    <a:cubicBezTo>
                      <a:pt x="299" y="4"/>
                      <a:pt x="312" y="1"/>
                      <a:pt x="331" y="1"/>
                    </a:cubicBezTo>
                    <a:cubicBezTo>
                      <a:pt x="347" y="1"/>
                      <a:pt x="367" y="3"/>
                      <a:pt x="390" y="8"/>
                    </a:cubicBezTo>
                    <a:cubicBezTo>
                      <a:pt x="429" y="17"/>
                      <a:pt x="474" y="38"/>
                      <a:pt x="501" y="55"/>
                    </a:cubicBezTo>
                    <a:cubicBezTo>
                      <a:pt x="509" y="60"/>
                      <a:pt x="525" y="74"/>
                      <a:pt x="539" y="88"/>
                    </a:cubicBezTo>
                    <a:cubicBezTo>
                      <a:pt x="546" y="94"/>
                      <a:pt x="553" y="100"/>
                      <a:pt x="558" y="105"/>
                    </a:cubicBezTo>
                    <a:cubicBezTo>
                      <a:pt x="561" y="107"/>
                      <a:pt x="563" y="109"/>
                      <a:pt x="564" y="111"/>
                    </a:cubicBezTo>
                    <a:cubicBezTo>
                      <a:pt x="535" y="111"/>
                      <a:pt x="535" y="111"/>
                      <a:pt x="535" y="111"/>
                    </a:cubicBezTo>
                    <a:cubicBezTo>
                      <a:pt x="535" y="111"/>
                      <a:pt x="535" y="111"/>
                      <a:pt x="535" y="111"/>
                    </a:cubicBezTo>
                    <a:cubicBezTo>
                      <a:pt x="534" y="112"/>
                      <a:pt x="534" y="112"/>
                      <a:pt x="534" y="112"/>
                    </a:cubicBezTo>
                    <a:cubicBezTo>
                      <a:pt x="534" y="111"/>
                      <a:pt x="534" y="111"/>
                      <a:pt x="534" y="111"/>
                    </a:cubicBezTo>
                    <a:cubicBezTo>
                      <a:pt x="486" y="111"/>
                      <a:pt x="486" y="111"/>
                      <a:pt x="486" y="111"/>
                    </a:cubicBezTo>
                    <a:cubicBezTo>
                      <a:pt x="486" y="111"/>
                      <a:pt x="486" y="111"/>
                      <a:pt x="486" y="111"/>
                    </a:cubicBezTo>
                    <a:cubicBezTo>
                      <a:pt x="486" y="112"/>
                      <a:pt x="486" y="112"/>
                      <a:pt x="486" y="112"/>
                    </a:cubicBezTo>
                    <a:cubicBezTo>
                      <a:pt x="486" y="112"/>
                      <a:pt x="486" y="112"/>
                      <a:pt x="486" y="112"/>
                    </a:cubicBezTo>
                    <a:cubicBezTo>
                      <a:pt x="485" y="112"/>
                      <a:pt x="485" y="112"/>
                      <a:pt x="485" y="112"/>
                    </a:cubicBezTo>
                    <a:cubicBezTo>
                      <a:pt x="485" y="112"/>
                      <a:pt x="485" y="112"/>
                      <a:pt x="485" y="112"/>
                    </a:cubicBezTo>
                    <a:cubicBezTo>
                      <a:pt x="485" y="112"/>
                      <a:pt x="487" y="116"/>
                      <a:pt x="490" y="122"/>
                    </a:cubicBezTo>
                    <a:cubicBezTo>
                      <a:pt x="499" y="140"/>
                      <a:pt x="517" y="179"/>
                      <a:pt x="525" y="208"/>
                    </a:cubicBezTo>
                    <a:cubicBezTo>
                      <a:pt x="525" y="208"/>
                      <a:pt x="525" y="208"/>
                      <a:pt x="525" y="208"/>
                    </a:cubicBezTo>
                    <a:cubicBezTo>
                      <a:pt x="525" y="209"/>
                      <a:pt x="525" y="209"/>
                      <a:pt x="525" y="209"/>
                    </a:cubicBezTo>
                    <a:cubicBezTo>
                      <a:pt x="525" y="209"/>
                      <a:pt x="525" y="209"/>
                      <a:pt x="525" y="209"/>
                    </a:cubicBezTo>
                    <a:cubicBezTo>
                      <a:pt x="525" y="209"/>
                      <a:pt x="525" y="209"/>
                      <a:pt x="525" y="209"/>
                    </a:cubicBezTo>
                    <a:cubicBezTo>
                      <a:pt x="525" y="209"/>
                      <a:pt x="525" y="209"/>
                      <a:pt x="525" y="209"/>
                    </a:cubicBezTo>
                    <a:cubicBezTo>
                      <a:pt x="525" y="209"/>
                      <a:pt x="525" y="209"/>
                      <a:pt x="525" y="209"/>
                    </a:cubicBezTo>
                    <a:cubicBezTo>
                      <a:pt x="525" y="209"/>
                      <a:pt x="526" y="210"/>
                      <a:pt x="527" y="211"/>
                    </a:cubicBezTo>
                    <a:cubicBezTo>
                      <a:pt x="533" y="220"/>
                      <a:pt x="556" y="254"/>
                      <a:pt x="570" y="309"/>
                    </a:cubicBezTo>
                    <a:cubicBezTo>
                      <a:pt x="571" y="309"/>
                      <a:pt x="571" y="309"/>
                      <a:pt x="571" y="309"/>
                    </a:cubicBezTo>
                    <a:cubicBezTo>
                      <a:pt x="571" y="310"/>
                      <a:pt x="571" y="310"/>
                      <a:pt x="571" y="310"/>
                    </a:cubicBezTo>
                    <a:cubicBezTo>
                      <a:pt x="570" y="310"/>
                      <a:pt x="570" y="310"/>
                      <a:pt x="570" y="310"/>
                    </a:cubicBezTo>
                    <a:cubicBezTo>
                      <a:pt x="571" y="314"/>
                      <a:pt x="572" y="318"/>
                      <a:pt x="573" y="323"/>
                    </a:cubicBezTo>
                    <a:cubicBezTo>
                      <a:pt x="574" y="323"/>
                      <a:pt x="574" y="323"/>
                      <a:pt x="574" y="323"/>
                    </a:cubicBezTo>
                    <a:cubicBezTo>
                      <a:pt x="574" y="324"/>
                      <a:pt x="574" y="324"/>
                      <a:pt x="574" y="324"/>
                    </a:cubicBezTo>
                    <a:cubicBezTo>
                      <a:pt x="573" y="324"/>
                      <a:pt x="573" y="324"/>
                      <a:pt x="573" y="324"/>
                    </a:cubicBezTo>
                    <a:cubicBezTo>
                      <a:pt x="574" y="326"/>
                      <a:pt x="574" y="329"/>
                      <a:pt x="575" y="331"/>
                    </a:cubicBezTo>
                    <a:cubicBezTo>
                      <a:pt x="575" y="331"/>
                      <a:pt x="575" y="333"/>
                      <a:pt x="576" y="337"/>
                    </a:cubicBezTo>
                    <a:cubicBezTo>
                      <a:pt x="579" y="349"/>
                      <a:pt x="584" y="376"/>
                      <a:pt x="587" y="402"/>
                    </a:cubicBezTo>
                    <a:cubicBezTo>
                      <a:pt x="587" y="402"/>
                      <a:pt x="587" y="402"/>
                      <a:pt x="587" y="402"/>
                    </a:cubicBezTo>
                    <a:cubicBezTo>
                      <a:pt x="588" y="406"/>
                      <a:pt x="588" y="406"/>
                      <a:pt x="588" y="406"/>
                    </a:cubicBezTo>
                    <a:cubicBezTo>
                      <a:pt x="588" y="406"/>
                      <a:pt x="588" y="406"/>
                      <a:pt x="588" y="406"/>
                    </a:cubicBezTo>
                    <a:cubicBezTo>
                      <a:pt x="590" y="405"/>
                      <a:pt x="590" y="405"/>
                      <a:pt x="590" y="405"/>
                    </a:cubicBezTo>
                    <a:cubicBezTo>
                      <a:pt x="590" y="405"/>
                      <a:pt x="590" y="405"/>
                      <a:pt x="590" y="405"/>
                    </a:cubicBezTo>
                    <a:cubicBezTo>
                      <a:pt x="592" y="385"/>
                      <a:pt x="592" y="385"/>
                      <a:pt x="592" y="385"/>
                    </a:cubicBezTo>
                    <a:cubicBezTo>
                      <a:pt x="595" y="363"/>
                      <a:pt x="600" y="342"/>
                      <a:pt x="605" y="324"/>
                    </a:cubicBezTo>
                    <a:cubicBezTo>
                      <a:pt x="604" y="324"/>
                      <a:pt x="604" y="324"/>
                      <a:pt x="604" y="324"/>
                    </a:cubicBezTo>
                    <a:cubicBezTo>
                      <a:pt x="604" y="323"/>
                      <a:pt x="604" y="323"/>
                      <a:pt x="604" y="323"/>
                    </a:cubicBezTo>
                    <a:cubicBezTo>
                      <a:pt x="605" y="323"/>
                      <a:pt x="605" y="323"/>
                      <a:pt x="605" y="323"/>
                    </a:cubicBezTo>
                    <a:cubicBezTo>
                      <a:pt x="606" y="318"/>
                      <a:pt x="608" y="314"/>
                      <a:pt x="609" y="310"/>
                    </a:cubicBezTo>
                    <a:cubicBezTo>
                      <a:pt x="608" y="310"/>
                      <a:pt x="608" y="310"/>
                      <a:pt x="608" y="310"/>
                    </a:cubicBezTo>
                    <a:cubicBezTo>
                      <a:pt x="608" y="309"/>
                      <a:pt x="608" y="309"/>
                      <a:pt x="608" y="309"/>
                    </a:cubicBezTo>
                    <a:cubicBezTo>
                      <a:pt x="609" y="309"/>
                      <a:pt x="609" y="309"/>
                      <a:pt x="609" y="309"/>
                    </a:cubicBezTo>
                    <a:cubicBezTo>
                      <a:pt x="616" y="288"/>
                      <a:pt x="624" y="271"/>
                      <a:pt x="631" y="256"/>
                    </a:cubicBezTo>
                    <a:cubicBezTo>
                      <a:pt x="639" y="241"/>
                      <a:pt x="646" y="229"/>
                      <a:pt x="651" y="221"/>
                    </a:cubicBezTo>
                    <a:cubicBezTo>
                      <a:pt x="654" y="217"/>
                      <a:pt x="656" y="214"/>
                      <a:pt x="657" y="212"/>
                    </a:cubicBezTo>
                    <a:cubicBezTo>
                      <a:pt x="659" y="210"/>
                      <a:pt x="660" y="209"/>
                      <a:pt x="660" y="209"/>
                    </a:cubicBezTo>
                    <a:cubicBezTo>
                      <a:pt x="660" y="209"/>
                      <a:pt x="660" y="209"/>
                      <a:pt x="660" y="209"/>
                    </a:cubicBezTo>
                    <a:cubicBezTo>
                      <a:pt x="660" y="209"/>
                      <a:pt x="660" y="209"/>
                      <a:pt x="660" y="209"/>
                    </a:cubicBezTo>
                    <a:cubicBezTo>
                      <a:pt x="659" y="209"/>
                      <a:pt x="659" y="209"/>
                      <a:pt x="659" y="209"/>
                    </a:cubicBezTo>
                    <a:cubicBezTo>
                      <a:pt x="659" y="208"/>
                      <a:pt x="659" y="208"/>
                      <a:pt x="659" y="208"/>
                    </a:cubicBezTo>
                    <a:cubicBezTo>
                      <a:pt x="660" y="208"/>
                      <a:pt x="660" y="208"/>
                      <a:pt x="660" y="208"/>
                    </a:cubicBezTo>
                    <a:cubicBezTo>
                      <a:pt x="670" y="174"/>
                      <a:pt x="682" y="151"/>
                      <a:pt x="692" y="135"/>
                    </a:cubicBezTo>
                    <a:cubicBezTo>
                      <a:pt x="696" y="127"/>
                      <a:pt x="701" y="121"/>
                      <a:pt x="704" y="118"/>
                    </a:cubicBezTo>
                    <a:cubicBezTo>
                      <a:pt x="705" y="116"/>
                      <a:pt x="706" y="114"/>
                      <a:pt x="707" y="114"/>
                    </a:cubicBezTo>
                    <a:cubicBezTo>
                      <a:pt x="708" y="113"/>
                      <a:pt x="708" y="112"/>
                      <a:pt x="708" y="112"/>
                    </a:cubicBezTo>
                    <a:cubicBezTo>
                      <a:pt x="708" y="112"/>
                      <a:pt x="708" y="112"/>
                      <a:pt x="708" y="112"/>
                    </a:cubicBezTo>
                    <a:cubicBezTo>
                      <a:pt x="707" y="112"/>
                      <a:pt x="707" y="112"/>
                      <a:pt x="707" y="112"/>
                    </a:cubicBezTo>
                    <a:cubicBezTo>
                      <a:pt x="707" y="111"/>
                      <a:pt x="707" y="111"/>
                      <a:pt x="707" y="111"/>
                    </a:cubicBezTo>
                    <a:cubicBezTo>
                      <a:pt x="709" y="111"/>
                      <a:pt x="709" y="111"/>
                      <a:pt x="709" y="111"/>
                    </a:cubicBezTo>
                    <a:cubicBezTo>
                      <a:pt x="710" y="111"/>
                      <a:pt x="710" y="111"/>
                      <a:pt x="710" y="111"/>
                    </a:cubicBezTo>
                    <a:cubicBezTo>
                      <a:pt x="687" y="110"/>
                      <a:pt x="687" y="110"/>
                      <a:pt x="687" y="110"/>
                    </a:cubicBezTo>
                    <a:cubicBezTo>
                      <a:pt x="687" y="110"/>
                      <a:pt x="687" y="110"/>
                      <a:pt x="688" y="109"/>
                    </a:cubicBezTo>
                    <a:cubicBezTo>
                      <a:pt x="689" y="107"/>
                      <a:pt x="691" y="105"/>
                      <a:pt x="694" y="102"/>
                    </a:cubicBezTo>
                    <a:cubicBezTo>
                      <a:pt x="698" y="96"/>
                      <a:pt x="704" y="89"/>
                      <a:pt x="712" y="81"/>
                    </a:cubicBezTo>
                    <a:cubicBezTo>
                      <a:pt x="712" y="81"/>
                      <a:pt x="712" y="81"/>
                      <a:pt x="712" y="81"/>
                    </a:cubicBezTo>
                    <a:cubicBezTo>
                      <a:pt x="712" y="80"/>
                      <a:pt x="712" y="80"/>
                      <a:pt x="712" y="80"/>
                    </a:cubicBezTo>
                    <a:cubicBezTo>
                      <a:pt x="713" y="80"/>
                      <a:pt x="713" y="80"/>
                      <a:pt x="713" y="80"/>
                    </a:cubicBezTo>
                    <a:cubicBezTo>
                      <a:pt x="721" y="72"/>
                      <a:pt x="731" y="63"/>
                      <a:pt x="743" y="55"/>
                    </a:cubicBezTo>
                    <a:cubicBezTo>
                      <a:pt x="758" y="43"/>
                      <a:pt x="775" y="33"/>
                      <a:pt x="795" y="24"/>
                    </a:cubicBezTo>
                    <a:cubicBezTo>
                      <a:pt x="820" y="13"/>
                      <a:pt x="849" y="5"/>
                      <a:pt x="881" y="5"/>
                    </a:cubicBezTo>
                    <a:cubicBezTo>
                      <a:pt x="885" y="5"/>
                      <a:pt x="890" y="6"/>
                      <a:pt x="894" y="6"/>
                    </a:cubicBezTo>
                    <a:cubicBezTo>
                      <a:pt x="894" y="6"/>
                      <a:pt x="894" y="6"/>
                      <a:pt x="894" y="6"/>
                    </a:cubicBezTo>
                    <a:cubicBezTo>
                      <a:pt x="894" y="6"/>
                      <a:pt x="894" y="6"/>
                      <a:pt x="894" y="6"/>
                    </a:cubicBezTo>
                    <a:cubicBezTo>
                      <a:pt x="894" y="6"/>
                      <a:pt x="896" y="6"/>
                      <a:pt x="900" y="6"/>
                    </a:cubicBezTo>
                    <a:cubicBezTo>
                      <a:pt x="918" y="6"/>
                      <a:pt x="971" y="7"/>
                      <a:pt x="1029" y="19"/>
                    </a:cubicBezTo>
                    <a:cubicBezTo>
                      <a:pt x="1083" y="31"/>
                      <a:pt x="1129" y="40"/>
                      <a:pt x="1203" y="73"/>
                    </a:cubicBezTo>
                    <a:cubicBezTo>
                      <a:pt x="1207" y="75"/>
                      <a:pt x="1210" y="76"/>
                      <a:pt x="1214" y="78"/>
                    </a:cubicBezTo>
                    <a:cubicBezTo>
                      <a:pt x="1217" y="80"/>
                      <a:pt x="1221" y="81"/>
                      <a:pt x="1225" y="83"/>
                    </a:cubicBezTo>
                    <a:cubicBezTo>
                      <a:pt x="1228" y="85"/>
                      <a:pt x="1232" y="87"/>
                      <a:pt x="1235" y="88"/>
                    </a:cubicBezTo>
                    <a:cubicBezTo>
                      <a:pt x="1245" y="93"/>
                      <a:pt x="1255" y="98"/>
                      <a:pt x="1266" y="104"/>
                    </a:cubicBezTo>
                    <a:cubicBezTo>
                      <a:pt x="1274" y="109"/>
                      <a:pt x="1283" y="113"/>
                      <a:pt x="1292" y="118"/>
                    </a:cubicBezTo>
                    <a:cubicBezTo>
                      <a:pt x="1292" y="118"/>
                      <a:pt x="1294" y="120"/>
                      <a:pt x="1299" y="122"/>
                    </a:cubicBezTo>
                    <a:cubicBezTo>
                      <a:pt x="1303" y="125"/>
                      <a:pt x="1309" y="129"/>
                      <a:pt x="1317" y="134"/>
                    </a:cubicBezTo>
                    <a:cubicBezTo>
                      <a:pt x="1318" y="135"/>
                      <a:pt x="1319" y="136"/>
                      <a:pt x="1321" y="137"/>
                    </a:cubicBezTo>
                    <a:cubicBezTo>
                      <a:pt x="1322" y="138"/>
                      <a:pt x="1324" y="139"/>
                      <a:pt x="1325" y="140"/>
                    </a:cubicBezTo>
                    <a:cubicBezTo>
                      <a:pt x="1349" y="156"/>
                      <a:pt x="1380" y="179"/>
                      <a:pt x="1404" y="207"/>
                    </a:cubicBezTo>
                    <a:cubicBezTo>
                      <a:pt x="1344" y="207"/>
                      <a:pt x="1344" y="207"/>
                      <a:pt x="1344" y="207"/>
                    </a:cubicBezTo>
                    <a:cubicBezTo>
                      <a:pt x="1344" y="207"/>
                      <a:pt x="1344" y="208"/>
                      <a:pt x="1345" y="208"/>
                    </a:cubicBezTo>
                    <a:cubicBezTo>
                      <a:pt x="1344" y="208"/>
                      <a:pt x="1344" y="208"/>
                      <a:pt x="1344" y="208"/>
                    </a:cubicBezTo>
                    <a:cubicBezTo>
                      <a:pt x="1344" y="209"/>
                      <a:pt x="1344" y="209"/>
                      <a:pt x="1344" y="209"/>
                    </a:cubicBezTo>
                    <a:cubicBezTo>
                      <a:pt x="1343" y="209"/>
                      <a:pt x="1343" y="209"/>
                      <a:pt x="1343" y="209"/>
                    </a:cubicBezTo>
                    <a:cubicBezTo>
                      <a:pt x="1344" y="209"/>
                      <a:pt x="1344" y="209"/>
                      <a:pt x="1344" y="209"/>
                    </a:cubicBezTo>
                    <a:cubicBezTo>
                      <a:pt x="1344" y="209"/>
                      <a:pt x="1345" y="210"/>
                      <a:pt x="1348" y="212"/>
                    </a:cubicBezTo>
                    <a:cubicBezTo>
                      <a:pt x="1362" y="224"/>
                      <a:pt x="1407" y="263"/>
                      <a:pt x="1440" y="309"/>
                    </a:cubicBezTo>
                    <a:cubicBezTo>
                      <a:pt x="1442" y="309"/>
                      <a:pt x="1442" y="309"/>
                      <a:pt x="1442" y="309"/>
                    </a:cubicBezTo>
                    <a:cubicBezTo>
                      <a:pt x="1442" y="310"/>
                      <a:pt x="1442" y="310"/>
                      <a:pt x="1442" y="310"/>
                    </a:cubicBezTo>
                    <a:cubicBezTo>
                      <a:pt x="1441" y="310"/>
                      <a:pt x="1441" y="310"/>
                      <a:pt x="1441" y="310"/>
                    </a:cubicBezTo>
                    <a:cubicBezTo>
                      <a:pt x="1444" y="314"/>
                      <a:pt x="1447" y="318"/>
                      <a:pt x="1450" y="323"/>
                    </a:cubicBezTo>
                    <a:cubicBezTo>
                      <a:pt x="1451" y="323"/>
                      <a:pt x="1451" y="323"/>
                      <a:pt x="1451" y="323"/>
                    </a:cubicBezTo>
                    <a:cubicBezTo>
                      <a:pt x="1451" y="324"/>
                      <a:pt x="1451" y="324"/>
                      <a:pt x="1451" y="324"/>
                    </a:cubicBezTo>
                    <a:cubicBezTo>
                      <a:pt x="1450" y="324"/>
                      <a:pt x="1450" y="324"/>
                      <a:pt x="1450" y="324"/>
                    </a:cubicBezTo>
                    <a:cubicBezTo>
                      <a:pt x="1459" y="338"/>
                      <a:pt x="1467" y="352"/>
                      <a:pt x="1472" y="367"/>
                    </a:cubicBezTo>
                    <a:cubicBezTo>
                      <a:pt x="1480" y="388"/>
                      <a:pt x="1485" y="407"/>
                      <a:pt x="1488" y="425"/>
                    </a:cubicBezTo>
                    <a:cubicBezTo>
                      <a:pt x="1489" y="425"/>
                      <a:pt x="1489" y="425"/>
                      <a:pt x="1489" y="425"/>
                    </a:cubicBezTo>
                    <a:cubicBezTo>
                      <a:pt x="1489" y="426"/>
                      <a:pt x="1489" y="426"/>
                      <a:pt x="1489" y="426"/>
                    </a:cubicBezTo>
                    <a:cubicBezTo>
                      <a:pt x="1488" y="426"/>
                      <a:pt x="1488" y="426"/>
                      <a:pt x="1488" y="426"/>
                    </a:cubicBezTo>
                    <a:cubicBezTo>
                      <a:pt x="1491" y="442"/>
                      <a:pt x="1492" y="458"/>
                      <a:pt x="1492" y="475"/>
                    </a:cubicBezTo>
                    <a:cubicBezTo>
                      <a:pt x="1492" y="498"/>
                      <a:pt x="1490" y="524"/>
                      <a:pt x="1485" y="556"/>
                    </a:cubicBezTo>
                    <a:cubicBezTo>
                      <a:pt x="1486" y="556"/>
                      <a:pt x="1486" y="556"/>
                      <a:pt x="1486" y="556"/>
                    </a:cubicBezTo>
                    <a:cubicBezTo>
                      <a:pt x="1486" y="557"/>
                      <a:pt x="1486" y="557"/>
                      <a:pt x="1486" y="557"/>
                    </a:cubicBezTo>
                    <a:cubicBezTo>
                      <a:pt x="1485" y="557"/>
                      <a:pt x="1485" y="557"/>
                      <a:pt x="1485" y="557"/>
                    </a:cubicBezTo>
                    <a:cubicBezTo>
                      <a:pt x="1483" y="574"/>
                      <a:pt x="1480" y="593"/>
                      <a:pt x="1477" y="614"/>
                    </a:cubicBezTo>
                    <a:cubicBezTo>
                      <a:pt x="1474" y="632"/>
                      <a:pt x="1470" y="650"/>
                      <a:pt x="1467" y="666"/>
                    </a:cubicBezTo>
                    <a:cubicBezTo>
                      <a:pt x="1468" y="666"/>
                      <a:pt x="1468" y="666"/>
                      <a:pt x="1468" y="666"/>
                    </a:cubicBezTo>
                    <a:cubicBezTo>
                      <a:pt x="1468" y="667"/>
                      <a:pt x="1468" y="667"/>
                      <a:pt x="1468" y="667"/>
                    </a:cubicBezTo>
                    <a:cubicBezTo>
                      <a:pt x="1467" y="667"/>
                      <a:pt x="1467" y="667"/>
                      <a:pt x="1467" y="667"/>
                    </a:cubicBezTo>
                    <a:cubicBezTo>
                      <a:pt x="1460" y="703"/>
                      <a:pt x="1453" y="732"/>
                      <a:pt x="1447" y="753"/>
                    </a:cubicBezTo>
                    <a:cubicBezTo>
                      <a:pt x="1447" y="753"/>
                      <a:pt x="1447" y="753"/>
                      <a:pt x="1447" y="753"/>
                    </a:cubicBezTo>
                    <a:cubicBezTo>
                      <a:pt x="1447" y="754"/>
                      <a:pt x="1447" y="754"/>
                      <a:pt x="1447" y="754"/>
                    </a:cubicBezTo>
                    <a:cubicBezTo>
                      <a:pt x="1446" y="754"/>
                      <a:pt x="1446" y="754"/>
                      <a:pt x="1446" y="754"/>
                    </a:cubicBezTo>
                    <a:cubicBezTo>
                      <a:pt x="1446" y="756"/>
                      <a:pt x="1445" y="759"/>
                      <a:pt x="1444" y="761"/>
                    </a:cubicBezTo>
                    <a:cubicBezTo>
                      <a:pt x="1440" y="777"/>
                      <a:pt x="1436" y="788"/>
                      <a:pt x="1433" y="796"/>
                    </a:cubicBezTo>
                    <a:cubicBezTo>
                      <a:pt x="1431" y="799"/>
                      <a:pt x="1430" y="802"/>
                      <a:pt x="1429" y="804"/>
                    </a:cubicBezTo>
                    <a:cubicBezTo>
                      <a:pt x="1429" y="806"/>
                      <a:pt x="1428" y="807"/>
                      <a:pt x="1428" y="807"/>
                    </a:cubicBezTo>
                    <a:cubicBezTo>
                      <a:pt x="1428" y="807"/>
                      <a:pt x="1428" y="807"/>
                      <a:pt x="1428" y="807"/>
                    </a:cubicBezTo>
                    <a:cubicBezTo>
                      <a:pt x="1428" y="807"/>
                      <a:pt x="1428" y="807"/>
                      <a:pt x="1428" y="807"/>
                    </a:cubicBezTo>
                    <a:cubicBezTo>
                      <a:pt x="1428" y="807"/>
                      <a:pt x="1428" y="808"/>
                      <a:pt x="1427" y="809"/>
                    </a:cubicBezTo>
                    <a:cubicBezTo>
                      <a:pt x="1425" y="814"/>
                      <a:pt x="1419" y="828"/>
                      <a:pt x="1411" y="840"/>
                    </a:cubicBezTo>
                    <a:cubicBezTo>
                      <a:pt x="1403" y="853"/>
                      <a:pt x="1392" y="864"/>
                      <a:pt x="1381" y="867"/>
                    </a:cubicBezTo>
                    <a:cubicBezTo>
                      <a:pt x="1374" y="869"/>
                      <a:pt x="1365" y="870"/>
                      <a:pt x="1355" y="870"/>
                    </a:cubicBezTo>
                    <a:cubicBezTo>
                      <a:pt x="1330" y="870"/>
                      <a:pt x="1296" y="860"/>
                      <a:pt x="1250" y="816"/>
                    </a:cubicBezTo>
                    <a:cubicBezTo>
                      <a:pt x="1243" y="809"/>
                      <a:pt x="1236" y="803"/>
                      <a:pt x="1230" y="797"/>
                    </a:cubicBezTo>
                    <a:cubicBezTo>
                      <a:pt x="1227" y="793"/>
                      <a:pt x="1224" y="790"/>
                      <a:pt x="1221" y="787"/>
                    </a:cubicBezTo>
                    <a:cubicBezTo>
                      <a:pt x="1219" y="787"/>
                      <a:pt x="1219" y="787"/>
                      <a:pt x="1219" y="787"/>
                    </a:cubicBezTo>
                    <a:cubicBezTo>
                      <a:pt x="1219" y="786"/>
                      <a:pt x="1219" y="786"/>
                      <a:pt x="1219" y="786"/>
                    </a:cubicBezTo>
                    <a:cubicBezTo>
                      <a:pt x="1220" y="786"/>
                      <a:pt x="1220" y="786"/>
                      <a:pt x="1220" y="786"/>
                    </a:cubicBezTo>
                    <a:cubicBezTo>
                      <a:pt x="1209" y="775"/>
                      <a:pt x="1199" y="765"/>
                      <a:pt x="1191" y="754"/>
                    </a:cubicBezTo>
                    <a:cubicBezTo>
                      <a:pt x="1189" y="754"/>
                      <a:pt x="1189" y="754"/>
                      <a:pt x="1189" y="754"/>
                    </a:cubicBezTo>
                    <a:cubicBezTo>
                      <a:pt x="1189" y="753"/>
                      <a:pt x="1189" y="753"/>
                      <a:pt x="1189" y="753"/>
                    </a:cubicBezTo>
                    <a:cubicBezTo>
                      <a:pt x="1190" y="753"/>
                      <a:pt x="1190" y="753"/>
                      <a:pt x="1190" y="753"/>
                    </a:cubicBezTo>
                    <a:cubicBezTo>
                      <a:pt x="1169" y="726"/>
                      <a:pt x="1154" y="700"/>
                      <a:pt x="1139" y="667"/>
                    </a:cubicBezTo>
                    <a:cubicBezTo>
                      <a:pt x="1138" y="667"/>
                      <a:pt x="1138" y="667"/>
                      <a:pt x="1138" y="667"/>
                    </a:cubicBezTo>
                    <a:cubicBezTo>
                      <a:pt x="1138" y="666"/>
                      <a:pt x="1138" y="666"/>
                      <a:pt x="1138" y="666"/>
                    </a:cubicBezTo>
                    <a:cubicBezTo>
                      <a:pt x="1139" y="666"/>
                      <a:pt x="1139" y="666"/>
                      <a:pt x="1139" y="666"/>
                    </a:cubicBezTo>
                    <a:cubicBezTo>
                      <a:pt x="1137" y="662"/>
                      <a:pt x="1135" y="658"/>
                      <a:pt x="1133" y="654"/>
                    </a:cubicBezTo>
                    <a:cubicBezTo>
                      <a:pt x="1124" y="632"/>
                      <a:pt x="1116" y="606"/>
                      <a:pt x="1110" y="579"/>
                    </a:cubicBezTo>
                    <a:cubicBezTo>
                      <a:pt x="1110" y="579"/>
                      <a:pt x="1110" y="579"/>
                      <a:pt x="1110" y="579"/>
                    </a:cubicBezTo>
                    <a:cubicBezTo>
                      <a:pt x="1110" y="578"/>
                      <a:pt x="1110" y="578"/>
                      <a:pt x="1110" y="578"/>
                    </a:cubicBezTo>
                    <a:cubicBezTo>
                      <a:pt x="1110" y="578"/>
                      <a:pt x="1110" y="578"/>
                      <a:pt x="1110" y="578"/>
                    </a:cubicBezTo>
                    <a:cubicBezTo>
                      <a:pt x="1108" y="571"/>
                      <a:pt x="1107" y="564"/>
                      <a:pt x="1105" y="557"/>
                    </a:cubicBezTo>
                    <a:cubicBezTo>
                      <a:pt x="1104" y="557"/>
                      <a:pt x="1104" y="557"/>
                      <a:pt x="1104" y="557"/>
                    </a:cubicBezTo>
                    <a:cubicBezTo>
                      <a:pt x="1104" y="556"/>
                      <a:pt x="1104" y="556"/>
                      <a:pt x="1104" y="556"/>
                    </a:cubicBezTo>
                    <a:cubicBezTo>
                      <a:pt x="1105" y="556"/>
                      <a:pt x="1105" y="556"/>
                      <a:pt x="1105" y="556"/>
                    </a:cubicBezTo>
                    <a:cubicBezTo>
                      <a:pt x="1102" y="544"/>
                      <a:pt x="1100" y="532"/>
                      <a:pt x="1098" y="521"/>
                    </a:cubicBezTo>
                    <a:cubicBezTo>
                      <a:pt x="1094" y="500"/>
                      <a:pt x="1091" y="481"/>
                      <a:pt x="1090" y="467"/>
                    </a:cubicBezTo>
                    <a:cubicBezTo>
                      <a:pt x="1089" y="461"/>
                      <a:pt x="1088" y="455"/>
                      <a:pt x="1087" y="452"/>
                    </a:cubicBezTo>
                    <a:cubicBezTo>
                      <a:pt x="1087" y="448"/>
                      <a:pt x="1087" y="446"/>
                      <a:pt x="1087" y="446"/>
                    </a:cubicBezTo>
                    <a:cubicBezTo>
                      <a:pt x="1086" y="446"/>
                      <a:pt x="1086" y="446"/>
                      <a:pt x="1086" y="446"/>
                    </a:cubicBezTo>
                    <a:cubicBezTo>
                      <a:pt x="1086" y="446"/>
                      <a:pt x="1086" y="446"/>
                      <a:pt x="1086" y="446"/>
                    </a:cubicBezTo>
                    <a:cubicBezTo>
                      <a:pt x="1085" y="446"/>
                      <a:pt x="1085" y="446"/>
                      <a:pt x="1085" y="446"/>
                    </a:cubicBezTo>
                    <a:cubicBezTo>
                      <a:pt x="1085" y="446"/>
                      <a:pt x="1085" y="446"/>
                      <a:pt x="1085" y="446"/>
                    </a:cubicBezTo>
                    <a:cubicBezTo>
                      <a:pt x="1085" y="446"/>
                      <a:pt x="1085" y="446"/>
                      <a:pt x="1085" y="446"/>
                    </a:cubicBezTo>
                    <a:cubicBezTo>
                      <a:pt x="1085" y="446"/>
                      <a:pt x="1085" y="447"/>
                      <a:pt x="1085" y="450"/>
                    </a:cubicBezTo>
                    <a:cubicBezTo>
                      <a:pt x="1083" y="463"/>
                      <a:pt x="1078" y="509"/>
                      <a:pt x="1065" y="556"/>
                    </a:cubicBezTo>
                    <a:cubicBezTo>
                      <a:pt x="1065" y="557"/>
                      <a:pt x="1065" y="557"/>
                      <a:pt x="1065" y="557"/>
                    </a:cubicBezTo>
                    <a:cubicBezTo>
                      <a:pt x="1064" y="557"/>
                      <a:pt x="1064" y="557"/>
                      <a:pt x="1064" y="557"/>
                    </a:cubicBezTo>
                    <a:cubicBezTo>
                      <a:pt x="1062" y="564"/>
                      <a:pt x="1060" y="571"/>
                      <a:pt x="1058" y="578"/>
                    </a:cubicBezTo>
                    <a:cubicBezTo>
                      <a:pt x="1058" y="578"/>
                      <a:pt x="1058" y="578"/>
                      <a:pt x="1058" y="578"/>
                    </a:cubicBezTo>
                    <a:cubicBezTo>
                      <a:pt x="1058" y="579"/>
                      <a:pt x="1058" y="579"/>
                      <a:pt x="1058" y="579"/>
                    </a:cubicBezTo>
                    <a:cubicBezTo>
                      <a:pt x="1057" y="579"/>
                      <a:pt x="1057" y="579"/>
                      <a:pt x="1057" y="579"/>
                    </a:cubicBezTo>
                    <a:cubicBezTo>
                      <a:pt x="1057" y="579"/>
                      <a:pt x="1057" y="579"/>
                      <a:pt x="1057" y="579"/>
                    </a:cubicBezTo>
                    <a:cubicBezTo>
                      <a:pt x="1055" y="585"/>
                      <a:pt x="1053" y="591"/>
                      <a:pt x="1050" y="597"/>
                    </a:cubicBezTo>
                    <a:cubicBezTo>
                      <a:pt x="1050" y="597"/>
                      <a:pt x="1050" y="597"/>
                      <a:pt x="1050" y="597"/>
                    </a:cubicBezTo>
                    <a:cubicBezTo>
                      <a:pt x="1050" y="597"/>
                      <a:pt x="1050" y="597"/>
                      <a:pt x="1050" y="597"/>
                    </a:cubicBezTo>
                    <a:cubicBezTo>
                      <a:pt x="1050" y="597"/>
                      <a:pt x="1050" y="599"/>
                      <a:pt x="1049" y="601"/>
                    </a:cubicBezTo>
                    <a:cubicBezTo>
                      <a:pt x="1045" y="611"/>
                      <a:pt x="1036" y="636"/>
                      <a:pt x="1023" y="666"/>
                    </a:cubicBezTo>
                    <a:cubicBezTo>
                      <a:pt x="1024" y="666"/>
                      <a:pt x="1024" y="666"/>
                      <a:pt x="1024" y="666"/>
                    </a:cubicBezTo>
                    <a:cubicBezTo>
                      <a:pt x="1024" y="667"/>
                      <a:pt x="1024" y="667"/>
                      <a:pt x="1024" y="667"/>
                    </a:cubicBezTo>
                    <a:cubicBezTo>
                      <a:pt x="1023" y="667"/>
                      <a:pt x="1023" y="667"/>
                      <a:pt x="1023" y="667"/>
                    </a:cubicBezTo>
                    <a:cubicBezTo>
                      <a:pt x="1011" y="694"/>
                      <a:pt x="996" y="725"/>
                      <a:pt x="981" y="751"/>
                    </a:cubicBezTo>
                    <a:cubicBezTo>
                      <a:pt x="980" y="751"/>
                      <a:pt x="980" y="752"/>
                      <a:pt x="979" y="753"/>
                    </a:cubicBezTo>
                    <a:cubicBezTo>
                      <a:pt x="980" y="753"/>
                      <a:pt x="980" y="753"/>
                      <a:pt x="980" y="753"/>
                    </a:cubicBezTo>
                    <a:cubicBezTo>
                      <a:pt x="980" y="754"/>
                      <a:pt x="980" y="754"/>
                      <a:pt x="980" y="754"/>
                    </a:cubicBezTo>
                    <a:cubicBezTo>
                      <a:pt x="979" y="754"/>
                      <a:pt x="979" y="754"/>
                      <a:pt x="979" y="754"/>
                    </a:cubicBezTo>
                    <a:cubicBezTo>
                      <a:pt x="971" y="766"/>
                      <a:pt x="965" y="777"/>
                      <a:pt x="958" y="786"/>
                    </a:cubicBezTo>
                    <a:cubicBezTo>
                      <a:pt x="959" y="786"/>
                      <a:pt x="959" y="786"/>
                      <a:pt x="959" y="786"/>
                    </a:cubicBezTo>
                    <a:cubicBezTo>
                      <a:pt x="959" y="787"/>
                      <a:pt x="959" y="787"/>
                      <a:pt x="959" y="787"/>
                    </a:cubicBezTo>
                    <a:cubicBezTo>
                      <a:pt x="958" y="787"/>
                      <a:pt x="958" y="787"/>
                      <a:pt x="958" y="787"/>
                    </a:cubicBezTo>
                    <a:cubicBezTo>
                      <a:pt x="953" y="795"/>
                      <a:pt x="948" y="802"/>
                      <a:pt x="944" y="808"/>
                    </a:cubicBezTo>
                    <a:cubicBezTo>
                      <a:pt x="932" y="824"/>
                      <a:pt x="920" y="837"/>
                      <a:pt x="898" y="850"/>
                    </a:cubicBezTo>
                    <a:cubicBezTo>
                      <a:pt x="886" y="858"/>
                      <a:pt x="878" y="862"/>
                      <a:pt x="871" y="865"/>
                    </a:cubicBezTo>
                    <a:cubicBezTo>
                      <a:pt x="864" y="868"/>
                      <a:pt x="859" y="869"/>
                      <a:pt x="854" y="869"/>
                    </a:cubicBezTo>
                    <a:cubicBezTo>
                      <a:pt x="854" y="869"/>
                      <a:pt x="854" y="869"/>
                      <a:pt x="854" y="869"/>
                    </a:cubicBezTo>
                    <a:cubicBezTo>
                      <a:pt x="848" y="869"/>
                      <a:pt x="841" y="867"/>
                      <a:pt x="829" y="865"/>
                    </a:cubicBezTo>
                    <a:cubicBezTo>
                      <a:pt x="804" y="860"/>
                      <a:pt x="786" y="846"/>
                      <a:pt x="769" y="821"/>
                    </a:cubicBezTo>
                    <a:cubicBezTo>
                      <a:pt x="767" y="818"/>
                      <a:pt x="765" y="815"/>
                      <a:pt x="763" y="813"/>
                    </a:cubicBezTo>
                    <a:cubicBezTo>
                      <a:pt x="759" y="805"/>
                      <a:pt x="754" y="797"/>
                      <a:pt x="749" y="787"/>
                    </a:cubicBezTo>
                    <a:cubicBezTo>
                      <a:pt x="748" y="787"/>
                      <a:pt x="748" y="787"/>
                      <a:pt x="748" y="787"/>
                    </a:cubicBezTo>
                    <a:cubicBezTo>
                      <a:pt x="748" y="786"/>
                      <a:pt x="748" y="786"/>
                      <a:pt x="748" y="786"/>
                    </a:cubicBezTo>
                    <a:cubicBezTo>
                      <a:pt x="748" y="786"/>
                      <a:pt x="748" y="786"/>
                      <a:pt x="748" y="786"/>
                    </a:cubicBezTo>
                    <a:cubicBezTo>
                      <a:pt x="743" y="777"/>
                      <a:pt x="739" y="766"/>
                      <a:pt x="734" y="754"/>
                    </a:cubicBezTo>
                    <a:cubicBezTo>
                      <a:pt x="733" y="754"/>
                      <a:pt x="733" y="754"/>
                      <a:pt x="733" y="754"/>
                    </a:cubicBezTo>
                    <a:cubicBezTo>
                      <a:pt x="733" y="753"/>
                      <a:pt x="733" y="753"/>
                      <a:pt x="733" y="753"/>
                    </a:cubicBezTo>
                    <a:cubicBezTo>
                      <a:pt x="734" y="753"/>
                      <a:pt x="734" y="753"/>
                      <a:pt x="734" y="753"/>
                    </a:cubicBezTo>
                    <a:cubicBezTo>
                      <a:pt x="724" y="728"/>
                      <a:pt x="716" y="699"/>
                      <a:pt x="713" y="667"/>
                    </a:cubicBezTo>
                    <a:cubicBezTo>
                      <a:pt x="712" y="667"/>
                      <a:pt x="712" y="667"/>
                      <a:pt x="712" y="667"/>
                    </a:cubicBezTo>
                    <a:cubicBezTo>
                      <a:pt x="712" y="666"/>
                      <a:pt x="712" y="666"/>
                      <a:pt x="712" y="666"/>
                    </a:cubicBezTo>
                    <a:cubicBezTo>
                      <a:pt x="713" y="666"/>
                      <a:pt x="713" y="666"/>
                      <a:pt x="713" y="666"/>
                    </a:cubicBezTo>
                    <a:cubicBezTo>
                      <a:pt x="713" y="666"/>
                      <a:pt x="712" y="666"/>
                      <a:pt x="712" y="665"/>
                    </a:cubicBezTo>
                    <a:cubicBezTo>
                      <a:pt x="710" y="662"/>
                      <a:pt x="695" y="638"/>
                      <a:pt x="684" y="579"/>
                    </a:cubicBezTo>
                    <a:cubicBezTo>
                      <a:pt x="683" y="579"/>
                      <a:pt x="683" y="579"/>
                      <a:pt x="683" y="579"/>
                    </a:cubicBezTo>
                    <a:cubicBezTo>
                      <a:pt x="683" y="578"/>
                      <a:pt x="683" y="578"/>
                      <a:pt x="683" y="578"/>
                    </a:cubicBezTo>
                    <a:cubicBezTo>
                      <a:pt x="684" y="578"/>
                      <a:pt x="684" y="578"/>
                      <a:pt x="684" y="578"/>
                    </a:cubicBezTo>
                    <a:cubicBezTo>
                      <a:pt x="682" y="571"/>
                      <a:pt x="681" y="565"/>
                      <a:pt x="680" y="557"/>
                    </a:cubicBezTo>
                    <a:cubicBezTo>
                      <a:pt x="679" y="557"/>
                      <a:pt x="679" y="557"/>
                      <a:pt x="679" y="557"/>
                    </a:cubicBezTo>
                    <a:cubicBezTo>
                      <a:pt x="679" y="556"/>
                      <a:pt x="679" y="556"/>
                      <a:pt x="679" y="556"/>
                    </a:cubicBezTo>
                    <a:cubicBezTo>
                      <a:pt x="680" y="556"/>
                      <a:pt x="680" y="556"/>
                      <a:pt x="680" y="556"/>
                    </a:cubicBezTo>
                    <a:cubicBezTo>
                      <a:pt x="676" y="530"/>
                      <a:pt x="673" y="497"/>
                      <a:pt x="671" y="459"/>
                    </a:cubicBezTo>
                    <a:cubicBezTo>
                      <a:pt x="671" y="458"/>
                      <a:pt x="671" y="458"/>
                      <a:pt x="671" y="458"/>
                    </a:cubicBezTo>
                    <a:cubicBezTo>
                      <a:pt x="671" y="458"/>
                      <a:pt x="671" y="458"/>
                      <a:pt x="671" y="458"/>
                    </a:cubicBezTo>
                    <a:cubicBezTo>
                      <a:pt x="671" y="458"/>
                      <a:pt x="671" y="458"/>
                      <a:pt x="671" y="458"/>
                    </a:cubicBezTo>
                    <a:cubicBezTo>
                      <a:pt x="670" y="458"/>
                      <a:pt x="670" y="458"/>
                      <a:pt x="670" y="458"/>
                    </a:cubicBezTo>
                    <a:cubicBezTo>
                      <a:pt x="669" y="458"/>
                      <a:pt x="669" y="458"/>
                      <a:pt x="669" y="458"/>
                    </a:cubicBezTo>
                    <a:cubicBezTo>
                      <a:pt x="669" y="459"/>
                      <a:pt x="669" y="459"/>
                      <a:pt x="669" y="459"/>
                    </a:cubicBezTo>
                    <a:cubicBezTo>
                      <a:pt x="669" y="467"/>
                      <a:pt x="668" y="505"/>
                      <a:pt x="658" y="556"/>
                    </a:cubicBezTo>
                    <a:cubicBezTo>
                      <a:pt x="659" y="556"/>
                      <a:pt x="659" y="556"/>
                      <a:pt x="659" y="556"/>
                    </a:cubicBezTo>
                    <a:cubicBezTo>
                      <a:pt x="659" y="557"/>
                      <a:pt x="659" y="557"/>
                      <a:pt x="659" y="557"/>
                    </a:cubicBezTo>
                    <a:cubicBezTo>
                      <a:pt x="658" y="557"/>
                      <a:pt x="658" y="557"/>
                      <a:pt x="658" y="557"/>
                    </a:cubicBezTo>
                    <a:cubicBezTo>
                      <a:pt x="652" y="590"/>
                      <a:pt x="642" y="627"/>
                      <a:pt x="625" y="666"/>
                    </a:cubicBezTo>
                    <a:cubicBezTo>
                      <a:pt x="626" y="666"/>
                      <a:pt x="626" y="666"/>
                      <a:pt x="626" y="666"/>
                    </a:cubicBezTo>
                    <a:cubicBezTo>
                      <a:pt x="626" y="667"/>
                      <a:pt x="626" y="667"/>
                      <a:pt x="626" y="667"/>
                    </a:cubicBezTo>
                    <a:cubicBezTo>
                      <a:pt x="625" y="667"/>
                      <a:pt x="625" y="667"/>
                      <a:pt x="625" y="667"/>
                    </a:cubicBezTo>
                    <a:cubicBezTo>
                      <a:pt x="625" y="668"/>
                      <a:pt x="625" y="668"/>
                      <a:pt x="625" y="668"/>
                    </a:cubicBezTo>
                    <a:cubicBezTo>
                      <a:pt x="624" y="676"/>
                      <a:pt x="619" y="708"/>
                      <a:pt x="598" y="753"/>
                    </a:cubicBezTo>
                    <a:cubicBezTo>
                      <a:pt x="599" y="753"/>
                      <a:pt x="599" y="753"/>
                      <a:pt x="599" y="753"/>
                    </a:cubicBezTo>
                    <a:cubicBezTo>
                      <a:pt x="599" y="754"/>
                      <a:pt x="599" y="754"/>
                      <a:pt x="599" y="754"/>
                    </a:cubicBezTo>
                    <a:cubicBezTo>
                      <a:pt x="598" y="754"/>
                      <a:pt x="598" y="754"/>
                      <a:pt x="598" y="754"/>
                    </a:cubicBezTo>
                    <a:cubicBezTo>
                      <a:pt x="595" y="761"/>
                      <a:pt x="592" y="768"/>
                      <a:pt x="588" y="776"/>
                    </a:cubicBezTo>
                    <a:cubicBezTo>
                      <a:pt x="588" y="776"/>
                      <a:pt x="588" y="776"/>
                      <a:pt x="588" y="776"/>
                    </a:cubicBezTo>
                    <a:cubicBezTo>
                      <a:pt x="584" y="786"/>
                      <a:pt x="584" y="786"/>
                      <a:pt x="584" y="786"/>
                    </a:cubicBezTo>
                    <a:cubicBezTo>
                      <a:pt x="584" y="786"/>
                      <a:pt x="584" y="786"/>
                      <a:pt x="584" y="786"/>
                    </a:cubicBezTo>
                    <a:cubicBezTo>
                      <a:pt x="584" y="786"/>
                      <a:pt x="584" y="786"/>
                      <a:pt x="584" y="786"/>
                    </a:cubicBezTo>
                    <a:cubicBezTo>
                      <a:pt x="584" y="786"/>
                      <a:pt x="584" y="786"/>
                      <a:pt x="584" y="786"/>
                    </a:cubicBezTo>
                    <a:cubicBezTo>
                      <a:pt x="584" y="787"/>
                      <a:pt x="584" y="787"/>
                      <a:pt x="584" y="787"/>
                    </a:cubicBezTo>
                    <a:cubicBezTo>
                      <a:pt x="583" y="787"/>
                      <a:pt x="583" y="787"/>
                      <a:pt x="583" y="787"/>
                    </a:cubicBezTo>
                    <a:cubicBezTo>
                      <a:pt x="580" y="798"/>
                      <a:pt x="576" y="804"/>
                      <a:pt x="570" y="815"/>
                    </a:cubicBezTo>
                    <a:cubicBezTo>
                      <a:pt x="562" y="826"/>
                      <a:pt x="554" y="837"/>
                      <a:pt x="549" y="843"/>
                    </a:cubicBezTo>
                    <a:cubicBezTo>
                      <a:pt x="546" y="847"/>
                      <a:pt x="541" y="851"/>
                      <a:pt x="536" y="854"/>
                    </a:cubicBezTo>
                    <a:cubicBezTo>
                      <a:pt x="528" y="859"/>
                      <a:pt x="518" y="863"/>
                      <a:pt x="506" y="863"/>
                    </a:cubicBezTo>
                    <a:cubicBezTo>
                      <a:pt x="505" y="863"/>
                      <a:pt x="504" y="863"/>
                      <a:pt x="503" y="863"/>
                    </a:cubicBezTo>
                    <a:cubicBezTo>
                      <a:pt x="502" y="863"/>
                      <a:pt x="502" y="863"/>
                      <a:pt x="502" y="863"/>
                    </a:cubicBezTo>
                    <a:cubicBezTo>
                      <a:pt x="491" y="863"/>
                      <a:pt x="481" y="859"/>
                      <a:pt x="475" y="854"/>
                    </a:cubicBezTo>
                    <a:cubicBezTo>
                      <a:pt x="472" y="852"/>
                      <a:pt x="469" y="850"/>
                      <a:pt x="468" y="849"/>
                    </a:cubicBezTo>
                    <a:cubicBezTo>
                      <a:pt x="467" y="848"/>
                      <a:pt x="466" y="847"/>
                      <a:pt x="466" y="847"/>
                    </a:cubicBezTo>
                    <a:cubicBezTo>
                      <a:pt x="465" y="846"/>
                      <a:pt x="465" y="846"/>
                      <a:pt x="465" y="846"/>
                    </a:cubicBezTo>
                    <a:cubicBezTo>
                      <a:pt x="465" y="846"/>
                      <a:pt x="465" y="846"/>
                      <a:pt x="465" y="846"/>
                    </a:cubicBezTo>
                    <a:cubicBezTo>
                      <a:pt x="465" y="846"/>
                      <a:pt x="465" y="846"/>
                      <a:pt x="465" y="846"/>
                    </a:cubicBezTo>
                    <a:cubicBezTo>
                      <a:pt x="450" y="834"/>
                      <a:pt x="437" y="818"/>
                      <a:pt x="427" y="803"/>
                    </a:cubicBezTo>
                    <a:cubicBezTo>
                      <a:pt x="424" y="798"/>
                      <a:pt x="421" y="792"/>
                      <a:pt x="418" y="787"/>
                    </a:cubicBezTo>
                    <a:cubicBezTo>
                      <a:pt x="417" y="787"/>
                      <a:pt x="417" y="787"/>
                      <a:pt x="417" y="787"/>
                    </a:cubicBezTo>
                    <a:cubicBezTo>
                      <a:pt x="417" y="786"/>
                      <a:pt x="417" y="786"/>
                      <a:pt x="417" y="786"/>
                    </a:cubicBezTo>
                    <a:cubicBezTo>
                      <a:pt x="417" y="786"/>
                      <a:pt x="417" y="786"/>
                      <a:pt x="417" y="786"/>
                    </a:cubicBezTo>
                    <a:cubicBezTo>
                      <a:pt x="414" y="781"/>
                      <a:pt x="412" y="776"/>
                      <a:pt x="410" y="772"/>
                    </a:cubicBezTo>
                    <a:cubicBezTo>
                      <a:pt x="408" y="768"/>
                      <a:pt x="407" y="764"/>
                      <a:pt x="406" y="762"/>
                    </a:cubicBezTo>
                    <a:cubicBezTo>
                      <a:pt x="405" y="759"/>
                      <a:pt x="404" y="758"/>
                      <a:pt x="404" y="758"/>
                    </a:cubicBezTo>
                    <a:cubicBezTo>
                      <a:pt x="404" y="758"/>
                      <a:pt x="404" y="757"/>
                      <a:pt x="403" y="754"/>
                    </a:cubicBezTo>
                    <a:cubicBezTo>
                      <a:pt x="402" y="754"/>
                      <a:pt x="402" y="754"/>
                      <a:pt x="402" y="754"/>
                    </a:cubicBezTo>
                    <a:cubicBezTo>
                      <a:pt x="402" y="753"/>
                      <a:pt x="402" y="753"/>
                      <a:pt x="402" y="753"/>
                    </a:cubicBezTo>
                    <a:cubicBezTo>
                      <a:pt x="403" y="753"/>
                      <a:pt x="403" y="753"/>
                      <a:pt x="403" y="753"/>
                    </a:cubicBezTo>
                    <a:cubicBezTo>
                      <a:pt x="402" y="752"/>
                      <a:pt x="402" y="752"/>
                      <a:pt x="402" y="751"/>
                    </a:cubicBezTo>
                    <a:cubicBezTo>
                      <a:pt x="397" y="737"/>
                      <a:pt x="387" y="704"/>
                      <a:pt x="383" y="667"/>
                    </a:cubicBezTo>
                    <a:cubicBezTo>
                      <a:pt x="382" y="667"/>
                      <a:pt x="382" y="667"/>
                      <a:pt x="382" y="667"/>
                    </a:cubicBezTo>
                    <a:cubicBezTo>
                      <a:pt x="382" y="666"/>
                      <a:pt x="382" y="666"/>
                      <a:pt x="382" y="666"/>
                    </a:cubicBezTo>
                    <a:cubicBezTo>
                      <a:pt x="382" y="666"/>
                      <a:pt x="382" y="666"/>
                      <a:pt x="382" y="666"/>
                    </a:cubicBezTo>
                    <a:cubicBezTo>
                      <a:pt x="382" y="666"/>
                      <a:pt x="382" y="665"/>
                      <a:pt x="381" y="663"/>
                    </a:cubicBezTo>
                    <a:cubicBezTo>
                      <a:pt x="377" y="653"/>
                      <a:pt x="363" y="619"/>
                      <a:pt x="355" y="579"/>
                    </a:cubicBezTo>
                    <a:cubicBezTo>
                      <a:pt x="353" y="579"/>
                      <a:pt x="353" y="579"/>
                      <a:pt x="353" y="579"/>
                    </a:cubicBezTo>
                    <a:cubicBezTo>
                      <a:pt x="353" y="578"/>
                      <a:pt x="353" y="578"/>
                      <a:pt x="353" y="578"/>
                    </a:cubicBezTo>
                    <a:cubicBezTo>
                      <a:pt x="354" y="578"/>
                      <a:pt x="354" y="578"/>
                      <a:pt x="354" y="578"/>
                    </a:cubicBezTo>
                    <a:cubicBezTo>
                      <a:pt x="353" y="571"/>
                      <a:pt x="351" y="564"/>
                      <a:pt x="350" y="557"/>
                    </a:cubicBezTo>
                    <a:cubicBezTo>
                      <a:pt x="349" y="557"/>
                      <a:pt x="349" y="557"/>
                      <a:pt x="349" y="557"/>
                    </a:cubicBezTo>
                    <a:cubicBezTo>
                      <a:pt x="349" y="556"/>
                      <a:pt x="349" y="556"/>
                      <a:pt x="349" y="556"/>
                    </a:cubicBezTo>
                    <a:cubicBezTo>
                      <a:pt x="350" y="556"/>
                      <a:pt x="350" y="556"/>
                      <a:pt x="350" y="556"/>
                    </a:cubicBezTo>
                    <a:cubicBezTo>
                      <a:pt x="350" y="552"/>
                      <a:pt x="349" y="548"/>
                      <a:pt x="349" y="543"/>
                    </a:cubicBezTo>
                    <a:cubicBezTo>
                      <a:pt x="345" y="513"/>
                      <a:pt x="343" y="486"/>
                      <a:pt x="342" y="466"/>
                    </a:cubicBezTo>
                    <a:cubicBezTo>
                      <a:pt x="341" y="457"/>
                      <a:pt x="340" y="449"/>
                      <a:pt x="340" y="443"/>
                    </a:cubicBezTo>
                    <a:cubicBezTo>
                      <a:pt x="339" y="438"/>
                      <a:pt x="339" y="435"/>
                      <a:pt x="339" y="435"/>
                    </a:cubicBezTo>
                    <a:cubicBezTo>
                      <a:pt x="339" y="435"/>
                      <a:pt x="339" y="435"/>
                      <a:pt x="339" y="435"/>
                    </a:cubicBezTo>
                    <a:cubicBezTo>
                      <a:pt x="339" y="435"/>
                      <a:pt x="339" y="435"/>
                      <a:pt x="339" y="435"/>
                    </a:cubicBezTo>
                    <a:cubicBezTo>
                      <a:pt x="338" y="435"/>
                      <a:pt x="338" y="435"/>
                      <a:pt x="338" y="435"/>
                    </a:cubicBezTo>
                    <a:cubicBezTo>
                      <a:pt x="338" y="435"/>
                      <a:pt x="338" y="435"/>
                      <a:pt x="338" y="435"/>
                    </a:cubicBezTo>
                    <a:cubicBezTo>
                      <a:pt x="337" y="435"/>
                      <a:pt x="337" y="435"/>
                      <a:pt x="337" y="435"/>
                    </a:cubicBezTo>
                    <a:cubicBezTo>
                      <a:pt x="337" y="435"/>
                      <a:pt x="337" y="440"/>
                      <a:pt x="336" y="449"/>
                    </a:cubicBezTo>
                    <a:cubicBezTo>
                      <a:pt x="335" y="473"/>
                      <a:pt x="330" y="524"/>
                      <a:pt x="319" y="556"/>
                    </a:cubicBezTo>
                    <a:cubicBezTo>
                      <a:pt x="319" y="556"/>
                      <a:pt x="319" y="556"/>
                      <a:pt x="319" y="556"/>
                    </a:cubicBezTo>
                    <a:cubicBezTo>
                      <a:pt x="319" y="557"/>
                      <a:pt x="319" y="557"/>
                      <a:pt x="319" y="557"/>
                    </a:cubicBezTo>
                    <a:cubicBezTo>
                      <a:pt x="318" y="557"/>
                      <a:pt x="318" y="557"/>
                      <a:pt x="318" y="557"/>
                    </a:cubicBezTo>
                    <a:cubicBezTo>
                      <a:pt x="318" y="559"/>
                      <a:pt x="317" y="561"/>
                      <a:pt x="316" y="562"/>
                    </a:cubicBezTo>
                    <a:cubicBezTo>
                      <a:pt x="308" y="583"/>
                      <a:pt x="296" y="609"/>
                      <a:pt x="287" y="630"/>
                    </a:cubicBezTo>
                    <a:cubicBezTo>
                      <a:pt x="282" y="640"/>
                      <a:pt x="278" y="649"/>
                      <a:pt x="275" y="656"/>
                    </a:cubicBezTo>
                    <a:cubicBezTo>
                      <a:pt x="273" y="662"/>
                      <a:pt x="271" y="666"/>
                      <a:pt x="271" y="666"/>
                    </a:cubicBezTo>
                    <a:cubicBezTo>
                      <a:pt x="272" y="666"/>
                      <a:pt x="272" y="666"/>
                      <a:pt x="272" y="666"/>
                    </a:cubicBezTo>
                    <a:cubicBezTo>
                      <a:pt x="272" y="667"/>
                      <a:pt x="272" y="667"/>
                      <a:pt x="272" y="667"/>
                    </a:cubicBezTo>
                    <a:cubicBezTo>
                      <a:pt x="270" y="667"/>
                      <a:pt x="270" y="667"/>
                      <a:pt x="270" y="667"/>
                    </a:cubicBezTo>
                    <a:cubicBezTo>
                      <a:pt x="270" y="668"/>
                      <a:pt x="270" y="668"/>
                      <a:pt x="270" y="668"/>
                    </a:cubicBezTo>
                    <a:cubicBezTo>
                      <a:pt x="268" y="677"/>
                      <a:pt x="259" y="712"/>
                      <a:pt x="234" y="753"/>
                    </a:cubicBezTo>
                    <a:cubicBezTo>
                      <a:pt x="235" y="753"/>
                      <a:pt x="235" y="753"/>
                      <a:pt x="235" y="753"/>
                    </a:cubicBezTo>
                    <a:cubicBezTo>
                      <a:pt x="235" y="754"/>
                      <a:pt x="235" y="754"/>
                      <a:pt x="235" y="754"/>
                    </a:cubicBezTo>
                    <a:cubicBezTo>
                      <a:pt x="234" y="754"/>
                      <a:pt x="234" y="754"/>
                      <a:pt x="234" y="754"/>
                    </a:cubicBezTo>
                    <a:cubicBezTo>
                      <a:pt x="232" y="757"/>
                      <a:pt x="230" y="759"/>
                      <a:pt x="229" y="762"/>
                    </a:cubicBezTo>
                    <a:cubicBezTo>
                      <a:pt x="223" y="771"/>
                      <a:pt x="218" y="778"/>
                      <a:pt x="214" y="785"/>
                    </a:cubicBezTo>
                    <a:cubicBezTo>
                      <a:pt x="214" y="785"/>
                      <a:pt x="214" y="785"/>
                      <a:pt x="214" y="785"/>
                    </a:cubicBezTo>
                    <a:cubicBezTo>
                      <a:pt x="214" y="785"/>
                      <a:pt x="214" y="785"/>
                      <a:pt x="214" y="785"/>
                    </a:cubicBezTo>
                    <a:cubicBezTo>
                      <a:pt x="214" y="785"/>
                      <a:pt x="214" y="785"/>
                      <a:pt x="214" y="785"/>
                    </a:cubicBezTo>
                    <a:cubicBezTo>
                      <a:pt x="210" y="791"/>
                      <a:pt x="206" y="796"/>
                      <a:pt x="203" y="800"/>
                    </a:cubicBezTo>
                    <a:cubicBezTo>
                      <a:pt x="189" y="821"/>
                      <a:pt x="181" y="828"/>
                      <a:pt x="170" y="836"/>
                    </a:cubicBezTo>
                    <a:cubicBezTo>
                      <a:pt x="162" y="841"/>
                      <a:pt x="150" y="849"/>
                      <a:pt x="136" y="854"/>
                    </a:cubicBezTo>
                    <a:cubicBezTo>
                      <a:pt x="127" y="857"/>
                      <a:pt x="117" y="860"/>
                      <a:pt x="108" y="860"/>
                    </a:cubicBezTo>
                    <a:cubicBezTo>
                      <a:pt x="104" y="860"/>
                      <a:pt x="100" y="859"/>
                      <a:pt x="96" y="858"/>
                    </a:cubicBezTo>
                    <a:cubicBezTo>
                      <a:pt x="83" y="855"/>
                      <a:pt x="72" y="844"/>
                      <a:pt x="64" y="830"/>
                    </a:cubicBezTo>
                    <a:cubicBezTo>
                      <a:pt x="55" y="816"/>
                      <a:pt x="50" y="799"/>
                      <a:pt x="47" y="785"/>
                    </a:cubicBezTo>
                    <a:cubicBezTo>
                      <a:pt x="46" y="785"/>
                      <a:pt x="46" y="785"/>
                      <a:pt x="46" y="785"/>
                    </a:cubicBezTo>
                    <a:cubicBezTo>
                      <a:pt x="46" y="785"/>
                      <a:pt x="46" y="785"/>
                      <a:pt x="46" y="785"/>
                    </a:cubicBezTo>
                    <a:cubicBezTo>
                      <a:pt x="47" y="785"/>
                      <a:pt x="47" y="785"/>
                      <a:pt x="47" y="785"/>
                    </a:cubicBezTo>
                    <a:cubicBezTo>
                      <a:pt x="47" y="784"/>
                      <a:pt x="47" y="784"/>
                      <a:pt x="47" y="784"/>
                    </a:cubicBezTo>
                    <a:cubicBezTo>
                      <a:pt x="46" y="784"/>
                      <a:pt x="46" y="784"/>
                      <a:pt x="46" y="784"/>
                    </a:cubicBezTo>
                    <a:cubicBezTo>
                      <a:pt x="46" y="784"/>
                      <a:pt x="42" y="780"/>
                      <a:pt x="38" y="764"/>
                    </a:cubicBezTo>
                    <a:cubicBezTo>
                      <a:pt x="38" y="761"/>
                      <a:pt x="37" y="758"/>
                      <a:pt x="36" y="754"/>
                    </a:cubicBezTo>
                    <a:cubicBezTo>
                      <a:pt x="36" y="754"/>
                      <a:pt x="36" y="754"/>
                      <a:pt x="36" y="754"/>
                    </a:cubicBezTo>
                    <a:cubicBezTo>
                      <a:pt x="36" y="753"/>
                      <a:pt x="36" y="753"/>
                      <a:pt x="36" y="753"/>
                    </a:cubicBezTo>
                    <a:cubicBezTo>
                      <a:pt x="36" y="753"/>
                      <a:pt x="36" y="753"/>
                      <a:pt x="36" y="753"/>
                    </a:cubicBezTo>
                    <a:cubicBezTo>
                      <a:pt x="33" y="736"/>
                      <a:pt x="30" y="709"/>
                      <a:pt x="28" y="667"/>
                    </a:cubicBezTo>
                    <a:cubicBezTo>
                      <a:pt x="27" y="667"/>
                      <a:pt x="27" y="667"/>
                      <a:pt x="27" y="667"/>
                    </a:cubicBezTo>
                    <a:cubicBezTo>
                      <a:pt x="27" y="666"/>
                      <a:pt x="27" y="666"/>
                      <a:pt x="27" y="666"/>
                    </a:cubicBezTo>
                    <a:cubicBezTo>
                      <a:pt x="28" y="666"/>
                      <a:pt x="28" y="666"/>
                      <a:pt x="28" y="666"/>
                    </a:cubicBezTo>
                    <a:cubicBezTo>
                      <a:pt x="28" y="665"/>
                      <a:pt x="27" y="663"/>
                      <a:pt x="26" y="659"/>
                    </a:cubicBezTo>
                    <a:cubicBezTo>
                      <a:pt x="23" y="646"/>
                      <a:pt x="16" y="616"/>
                      <a:pt x="11" y="579"/>
                    </a:cubicBezTo>
                    <a:cubicBezTo>
                      <a:pt x="10" y="579"/>
                      <a:pt x="10" y="579"/>
                      <a:pt x="10" y="579"/>
                    </a:cubicBezTo>
                    <a:cubicBezTo>
                      <a:pt x="10" y="578"/>
                      <a:pt x="10" y="578"/>
                      <a:pt x="10" y="578"/>
                    </a:cubicBezTo>
                    <a:cubicBezTo>
                      <a:pt x="10" y="578"/>
                      <a:pt x="10" y="578"/>
                      <a:pt x="10" y="578"/>
                    </a:cubicBezTo>
                    <a:cubicBezTo>
                      <a:pt x="10" y="577"/>
                      <a:pt x="10" y="576"/>
                      <a:pt x="10" y="574"/>
                    </a:cubicBezTo>
                    <a:cubicBezTo>
                      <a:pt x="10" y="574"/>
                      <a:pt x="10" y="574"/>
                      <a:pt x="10" y="574"/>
                    </a:cubicBezTo>
                    <a:cubicBezTo>
                      <a:pt x="9" y="557"/>
                      <a:pt x="9" y="557"/>
                      <a:pt x="9" y="557"/>
                    </a:cubicBezTo>
                    <a:cubicBezTo>
                      <a:pt x="8" y="557"/>
                      <a:pt x="8" y="557"/>
                      <a:pt x="8" y="557"/>
                    </a:cubicBezTo>
                    <a:cubicBezTo>
                      <a:pt x="8" y="556"/>
                      <a:pt x="8" y="556"/>
                      <a:pt x="8" y="556"/>
                    </a:cubicBezTo>
                    <a:cubicBezTo>
                      <a:pt x="9" y="556"/>
                      <a:pt x="9" y="556"/>
                      <a:pt x="9" y="556"/>
                    </a:cubicBezTo>
                    <a:cubicBezTo>
                      <a:pt x="8" y="551"/>
                      <a:pt x="8" y="551"/>
                      <a:pt x="8" y="551"/>
                    </a:cubicBezTo>
                    <a:cubicBezTo>
                      <a:pt x="8" y="551"/>
                      <a:pt x="8" y="551"/>
                      <a:pt x="8" y="551"/>
                    </a:cubicBezTo>
                    <a:cubicBezTo>
                      <a:pt x="8" y="551"/>
                      <a:pt x="8" y="548"/>
                      <a:pt x="7" y="543"/>
                    </a:cubicBezTo>
                    <a:cubicBezTo>
                      <a:pt x="5" y="526"/>
                      <a:pt x="1" y="488"/>
                      <a:pt x="1" y="452"/>
                    </a:cubicBezTo>
                    <a:cubicBezTo>
                      <a:pt x="1" y="445"/>
                      <a:pt x="1" y="439"/>
                      <a:pt x="1" y="432"/>
                    </a:cubicBezTo>
                    <a:cubicBezTo>
                      <a:pt x="1" y="432"/>
                      <a:pt x="1" y="432"/>
                      <a:pt x="1" y="432"/>
                    </a:cubicBezTo>
                    <a:cubicBezTo>
                      <a:pt x="2" y="430"/>
                      <a:pt x="2" y="428"/>
                      <a:pt x="2" y="426"/>
                    </a:cubicBezTo>
                    <a:cubicBezTo>
                      <a:pt x="1" y="426"/>
                      <a:pt x="1" y="426"/>
                      <a:pt x="1" y="426"/>
                    </a:cubicBezTo>
                    <a:cubicBezTo>
                      <a:pt x="1" y="425"/>
                      <a:pt x="1" y="425"/>
                      <a:pt x="1" y="425"/>
                    </a:cubicBezTo>
                    <a:cubicBezTo>
                      <a:pt x="2" y="425"/>
                      <a:pt x="2" y="425"/>
                      <a:pt x="2" y="425"/>
                    </a:cubicBezTo>
                    <a:cubicBezTo>
                      <a:pt x="4" y="400"/>
                      <a:pt x="9" y="375"/>
                      <a:pt x="14" y="355"/>
                    </a:cubicBezTo>
                    <a:cubicBezTo>
                      <a:pt x="17" y="345"/>
                      <a:pt x="19" y="336"/>
                      <a:pt x="21" y="329"/>
                    </a:cubicBezTo>
                    <a:cubicBezTo>
                      <a:pt x="22" y="327"/>
                      <a:pt x="23" y="325"/>
                      <a:pt x="23" y="324"/>
                    </a:cubicBezTo>
                    <a:cubicBezTo>
                      <a:pt x="22" y="324"/>
                      <a:pt x="22" y="324"/>
                      <a:pt x="22" y="324"/>
                    </a:cubicBezTo>
                    <a:cubicBezTo>
                      <a:pt x="22" y="323"/>
                      <a:pt x="22" y="323"/>
                      <a:pt x="22" y="323"/>
                    </a:cubicBezTo>
                    <a:cubicBezTo>
                      <a:pt x="23" y="323"/>
                      <a:pt x="23" y="323"/>
                      <a:pt x="23" y="323"/>
                    </a:cubicBezTo>
                    <a:cubicBezTo>
                      <a:pt x="24" y="321"/>
                      <a:pt x="24" y="319"/>
                      <a:pt x="25" y="319"/>
                    </a:cubicBezTo>
                    <a:cubicBezTo>
                      <a:pt x="25" y="319"/>
                      <a:pt x="25" y="319"/>
                      <a:pt x="25" y="319"/>
                    </a:cubicBezTo>
                    <a:cubicBezTo>
                      <a:pt x="26" y="316"/>
                      <a:pt x="27" y="313"/>
                      <a:pt x="28" y="310"/>
                    </a:cubicBezTo>
                    <a:cubicBezTo>
                      <a:pt x="27" y="310"/>
                      <a:pt x="27" y="310"/>
                      <a:pt x="27" y="310"/>
                    </a:cubicBezTo>
                    <a:cubicBezTo>
                      <a:pt x="27" y="309"/>
                      <a:pt x="27" y="309"/>
                      <a:pt x="27" y="309"/>
                    </a:cubicBezTo>
                    <a:cubicBezTo>
                      <a:pt x="29" y="309"/>
                      <a:pt x="29" y="309"/>
                      <a:pt x="29" y="309"/>
                    </a:cubicBezTo>
                    <a:cubicBezTo>
                      <a:pt x="30" y="306"/>
                      <a:pt x="31" y="303"/>
                      <a:pt x="32" y="300"/>
                    </a:cubicBezTo>
                    <a:cubicBezTo>
                      <a:pt x="51" y="258"/>
                      <a:pt x="64" y="235"/>
                      <a:pt x="72" y="223"/>
                    </a:cubicBezTo>
                    <a:cubicBezTo>
                      <a:pt x="76" y="217"/>
                      <a:pt x="79" y="213"/>
                      <a:pt x="81" y="211"/>
                    </a:cubicBezTo>
                    <a:cubicBezTo>
                      <a:pt x="82" y="210"/>
                      <a:pt x="83" y="210"/>
                      <a:pt x="83" y="209"/>
                    </a:cubicBezTo>
                    <a:cubicBezTo>
                      <a:pt x="84" y="209"/>
                      <a:pt x="84" y="209"/>
                      <a:pt x="84" y="209"/>
                    </a:cubicBezTo>
                    <a:cubicBezTo>
                      <a:pt x="84" y="209"/>
                      <a:pt x="84" y="209"/>
                      <a:pt x="84" y="209"/>
                    </a:cubicBezTo>
                    <a:cubicBezTo>
                      <a:pt x="84" y="209"/>
                      <a:pt x="84" y="209"/>
                      <a:pt x="84" y="209"/>
                    </a:cubicBezTo>
                    <a:cubicBezTo>
                      <a:pt x="84" y="209"/>
                      <a:pt x="84" y="209"/>
                      <a:pt x="84" y="209"/>
                    </a:cubicBezTo>
                    <a:cubicBezTo>
                      <a:pt x="84" y="209"/>
                      <a:pt x="84" y="209"/>
                      <a:pt x="84" y="209"/>
                    </a:cubicBezTo>
                    <a:cubicBezTo>
                      <a:pt x="83" y="209"/>
                      <a:pt x="83" y="209"/>
                      <a:pt x="83" y="209"/>
                    </a:cubicBezTo>
                    <a:cubicBezTo>
                      <a:pt x="83" y="208"/>
                      <a:pt x="83" y="208"/>
                      <a:pt x="83" y="208"/>
                    </a:cubicBezTo>
                    <a:cubicBezTo>
                      <a:pt x="85" y="208"/>
                      <a:pt x="85" y="208"/>
                      <a:pt x="85" y="208"/>
                    </a:cubicBezTo>
                    <a:cubicBezTo>
                      <a:pt x="85" y="207"/>
                      <a:pt x="85" y="206"/>
                      <a:pt x="86" y="205"/>
                    </a:cubicBezTo>
                    <a:cubicBezTo>
                      <a:pt x="90" y="194"/>
                      <a:pt x="106" y="154"/>
                      <a:pt x="137" y="112"/>
                    </a:cubicBezTo>
                    <a:cubicBezTo>
                      <a:pt x="136" y="112"/>
                      <a:pt x="136" y="112"/>
                      <a:pt x="136" y="112"/>
                    </a:cubicBezTo>
                    <a:cubicBezTo>
                      <a:pt x="136" y="111"/>
                      <a:pt x="136" y="111"/>
                      <a:pt x="136" y="111"/>
                    </a:cubicBezTo>
                    <a:cubicBezTo>
                      <a:pt x="137" y="111"/>
                      <a:pt x="137" y="111"/>
                      <a:pt x="137" y="111"/>
                    </a:cubicBezTo>
                    <a:cubicBezTo>
                      <a:pt x="145" y="101"/>
                      <a:pt x="153" y="91"/>
                      <a:pt x="162" y="81"/>
                    </a:cubicBezTo>
                    <a:cubicBezTo>
                      <a:pt x="162" y="81"/>
                      <a:pt x="162" y="81"/>
                      <a:pt x="162" y="81"/>
                    </a:cubicBezTo>
                    <a:cubicBezTo>
                      <a:pt x="162" y="80"/>
                      <a:pt x="162" y="80"/>
                      <a:pt x="162" y="80"/>
                    </a:cubicBezTo>
                    <a:cubicBezTo>
                      <a:pt x="163" y="80"/>
                      <a:pt x="163" y="80"/>
                      <a:pt x="163" y="80"/>
                    </a:cubicBezTo>
                    <a:cubicBezTo>
                      <a:pt x="164" y="80"/>
                      <a:pt x="165" y="79"/>
                      <a:pt x="165" y="78"/>
                    </a:cubicBezTo>
                    <a:moveTo>
                      <a:pt x="347" y="0"/>
                    </a:moveTo>
                    <a:cubicBezTo>
                      <a:pt x="315" y="0"/>
                      <a:pt x="315" y="0"/>
                      <a:pt x="315" y="0"/>
                    </a:cubicBezTo>
                    <a:cubicBezTo>
                      <a:pt x="304" y="1"/>
                      <a:pt x="296" y="2"/>
                      <a:pt x="291" y="3"/>
                    </a:cubicBezTo>
                    <a:cubicBezTo>
                      <a:pt x="285" y="4"/>
                      <a:pt x="270" y="10"/>
                      <a:pt x="255" y="16"/>
                    </a:cubicBezTo>
                    <a:cubicBezTo>
                      <a:pt x="239" y="23"/>
                      <a:pt x="223" y="31"/>
                      <a:pt x="214" y="36"/>
                    </a:cubicBezTo>
                    <a:cubicBezTo>
                      <a:pt x="204" y="43"/>
                      <a:pt x="190" y="54"/>
                      <a:pt x="179" y="63"/>
                    </a:cubicBezTo>
                    <a:cubicBezTo>
                      <a:pt x="177" y="65"/>
                      <a:pt x="174" y="68"/>
                      <a:pt x="172" y="69"/>
                    </a:cubicBezTo>
                    <a:cubicBezTo>
                      <a:pt x="167" y="74"/>
                      <a:pt x="164" y="76"/>
                      <a:pt x="164" y="76"/>
                    </a:cubicBezTo>
                    <a:cubicBezTo>
                      <a:pt x="164" y="76"/>
                      <a:pt x="164" y="76"/>
                      <a:pt x="164" y="76"/>
                    </a:cubicBezTo>
                    <a:cubicBezTo>
                      <a:pt x="164" y="76"/>
                      <a:pt x="164" y="76"/>
                      <a:pt x="164" y="76"/>
                    </a:cubicBezTo>
                    <a:cubicBezTo>
                      <a:pt x="108" y="134"/>
                      <a:pt x="85" y="202"/>
                      <a:pt x="83" y="207"/>
                    </a:cubicBezTo>
                    <a:cubicBezTo>
                      <a:pt x="81" y="208"/>
                      <a:pt x="78" y="211"/>
                      <a:pt x="70" y="222"/>
                    </a:cubicBezTo>
                    <a:cubicBezTo>
                      <a:pt x="62" y="234"/>
                      <a:pt x="49" y="257"/>
                      <a:pt x="30" y="299"/>
                    </a:cubicBezTo>
                    <a:cubicBezTo>
                      <a:pt x="28" y="306"/>
                      <a:pt x="25" y="312"/>
                      <a:pt x="23" y="318"/>
                    </a:cubicBezTo>
                    <a:cubicBezTo>
                      <a:pt x="23" y="318"/>
                      <a:pt x="23" y="318"/>
                      <a:pt x="23" y="318"/>
                    </a:cubicBezTo>
                    <a:cubicBezTo>
                      <a:pt x="23" y="318"/>
                      <a:pt x="3" y="377"/>
                      <a:pt x="0" y="430"/>
                    </a:cubicBezTo>
                    <a:cubicBezTo>
                      <a:pt x="0" y="476"/>
                      <a:pt x="0" y="476"/>
                      <a:pt x="0" y="476"/>
                    </a:cubicBezTo>
                    <a:cubicBezTo>
                      <a:pt x="1" y="516"/>
                      <a:pt x="6" y="551"/>
                      <a:pt x="6" y="551"/>
                    </a:cubicBezTo>
                    <a:cubicBezTo>
                      <a:pt x="6" y="551"/>
                      <a:pt x="6" y="551"/>
                      <a:pt x="6" y="551"/>
                    </a:cubicBezTo>
                    <a:cubicBezTo>
                      <a:pt x="8" y="575"/>
                      <a:pt x="8" y="575"/>
                      <a:pt x="8" y="575"/>
                    </a:cubicBezTo>
                    <a:cubicBezTo>
                      <a:pt x="8" y="575"/>
                      <a:pt x="8" y="575"/>
                      <a:pt x="8" y="575"/>
                    </a:cubicBezTo>
                    <a:cubicBezTo>
                      <a:pt x="15" y="626"/>
                      <a:pt x="25" y="664"/>
                      <a:pt x="26" y="667"/>
                    </a:cubicBezTo>
                    <a:cubicBezTo>
                      <a:pt x="29" y="724"/>
                      <a:pt x="33" y="753"/>
                      <a:pt x="38" y="769"/>
                    </a:cubicBezTo>
                    <a:cubicBezTo>
                      <a:pt x="41" y="782"/>
                      <a:pt x="44" y="785"/>
                      <a:pt x="45" y="786"/>
                    </a:cubicBezTo>
                    <a:cubicBezTo>
                      <a:pt x="48" y="800"/>
                      <a:pt x="54" y="817"/>
                      <a:pt x="62" y="831"/>
                    </a:cubicBezTo>
                    <a:cubicBezTo>
                      <a:pt x="71" y="845"/>
                      <a:pt x="82" y="857"/>
                      <a:pt x="96" y="860"/>
                    </a:cubicBezTo>
                    <a:cubicBezTo>
                      <a:pt x="100" y="861"/>
                      <a:pt x="104" y="862"/>
                      <a:pt x="108" y="862"/>
                    </a:cubicBezTo>
                    <a:cubicBezTo>
                      <a:pt x="118" y="862"/>
                      <a:pt x="128" y="859"/>
                      <a:pt x="137" y="855"/>
                    </a:cubicBezTo>
                    <a:cubicBezTo>
                      <a:pt x="151" y="850"/>
                      <a:pt x="163" y="843"/>
                      <a:pt x="171" y="837"/>
                    </a:cubicBezTo>
                    <a:cubicBezTo>
                      <a:pt x="182" y="830"/>
                      <a:pt x="190" y="822"/>
                      <a:pt x="205" y="802"/>
                    </a:cubicBezTo>
                    <a:cubicBezTo>
                      <a:pt x="212" y="792"/>
                      <a:pt x="220" y="780"/>
                      <a:pt x="230" y="763"/>
                    </a:cubicBezTo>
                    <a:cubicBezTo>
                      <a:pt x="263" y="713"/>
                      <a:pt x="272" y="669"/>
                      <a:pt x="273" y="667"/>
                    </a:cubicBezTo>
                    <a:cubicBezTo>
                      <a:pt x="274" y="664"/>
                      <a:pt x="301" y="604"/>
                      <a:pt x="318" y="563"/>
                    </a:cubicBezTo>
                    <a:cubicBezTo>
                      <a:pt x="327" y="542"/>
                      <a:pt x="332" y="510"/>
                      <a:pt x="335" y="483"/>
                    </a:cubicBezTo>
                    <a:cubicBezTo>
                      <a:pt x="337" y="470"/>
                      <a:pt x="338" y="459"/>
                      <a:pt x="338" y="450"/>
                    </a:cubicBezTo>
                    <a:cubicBezTo>
                      <a:pt x="340" y="469"/>
                      <a:pt x="342" y="504"/>
                      <a:pt x="347" y="544"/>
                    </a:cubicBezTo>
                    <a:cubicBezTo>
                      <a:pt x="353" y="602"/>
                      <a:pt x="379" y="663"/>
                      <a:pt x="381" y="667"/>
                    </a:cubicBezTo>
                    <a:cubicBezTo>
                      <a:pt x="386" y="716"/>
                      <a:pt x="402" y="757"/>
                      <a:pt x="402" y="759"/>
                    </a:cubicBezTo>
                    <a:cubicBezTo>
                      <a:pt x="402" y="759"/>
                      <a:pt x="402" y="759"/>
                      <a:pt x="402" y="759"/>
                    </a:cubicBezTo>
                    <a:cubicBezTo>
                      <a:pt x="402" y="759"/>
                      <a:pt x="410" y="780"/>
                      <a:pt x="426" y="805"/>
                    </a:cubicBezTo>
                    <a:cubicBezTo>
                      <a:pt x="435" y="819"/>
                      <a:pt x="448" y="835"/>
                      <a:pt x="464" y="848"/>
                    </a:cubicBezTo>
                    <a:cubicBezTo>
                      <a:pt x="465" y="849"/>
                      <a:pt x="479" y="865"/>
                      <a:pt x="502" y="865"/>
                    </a:cubicBezTo>
                    <a:cubicBezTo>
                      <a:pt x="503" y="865"/>
                      <a:pt x="503" y="865"/>
                      <a:pt x="503" y="865"/>
                    </a:cubicBezTo>
                    <a:cubicBezTo>
                      <a:pt x="504" y="865"/>
                      <a:pt x="505" y="865"/>
                      <a:pt x="506" y="865"/>
                    </a:cubicBezTo>
                    <a:cubicBezTo>
                      <a:pt x="519" y="865"/>
                      <a:pt x="529" y="861"/>
                      <a:pt x="537" y="856"/>
                    </a:cubicBezTo>
                    <a:cubicBezTo>
                      <a:pt x="542" y="853"/>
                      <a:pt x="547" y="848"/>
                      <a:pt x="551" y="844"/>
                    </a:cubicBezTo>
                    <a:cubicBezTo>
                      <a:pt x="556" y="838"/>
                      <a:pt x="564" y="828"/>
                      <a:pt x="571" y="816"/>
                    </a:cubicBezTo>
                    <a:cubicBezTo>
                      <a:pt x="578" y="805"/>
                      <a:pt x="583" y="798"/>
                      <a:pt x="586" y="786"/>
                    </a:cubicBezTo>
                    <a:cubicBezTo>
                      <a:pt x="586" y="786"/>
                      <a:pt x="586" y="786"/>
                      <a:pt x="586" y="786"/>
                    </a:cubicBezTo>
                    <a:cubicBezTo>
                      <a:pt x="590" y="776"/>
                      <a:pt x="590" y="776"/>
                      <a:pt x="590" y="776"/>
                    </a:cubicBezTo>
                    <a:cubicBezTo>
                      <a:pt x="622" y="713"/>
                      <a:pt x="627" y="669"/>
                      <a:pt x="627" y="667"/>
                    </a:cubicBezTo>
                    <a:cubicBezTo>
                      <a:pt x="659" y="590"/>
                      <a:pt x="668" y="517"/>
                      <a:pt x="670" y="481"/>
                    </a:cubicBezTo>
                    <a:cubicBezTo>
                      <a:pt x="679" y="617"/>
                      <a:pt x="708" y="663"/>
                      <a:pt x="711" y="667"/>
                    </a:cubicBezTo>
                    <a:cubicBezTo>
                      <a:pt x="716" y="730"/>
                      <a:pt x="742" y="783"/>
                      <a:pt x="762" y="814"/>
                    </a:cubicBezTo>
                    <a:cubicBezTo>
                      <a:pt x="763" y="817"/>
                      <a:pt x="765" y="819"/>
                      <a:pt x="767" y="822"/>
                    </a:cubicBezTo>
                    <a:cubicBezTo>
                      <a:pt x="785" y="848"/>
                      <a:pt x="803" y="862"/>
                      <a:pt x="829" y="867"/>
                    </a:cubicBezTo>
                    <a:cubicBezTo>
                      <a:pt x="840" y="869"/>
                      <a:pt x="847" y="871"/>
                      <a:pt x="854" y="871"/>
                    </a:cubicBezTo>
                    <a:cubicBezTo>
                      <a:pt x="860" y="871"/>
                      <a:pt x="865" y="870"/>
                      <a:pt x="872" y="867"/>
                    </a:cubicBezTo>
                    <a:cubicBezTo>
                      <a:pt x="879" y="864"/>
                      <a:pt x="887" y="859"/>
                      <a:pt x="899" y="852"/>
                    </a:cubicBezTo>
                    <a:cubicBezTo>
                      <a:pt x="921" y="839"/>
                      <a:pt x="934" y="825"/>
                      <a:pt x="945" y="809"/>
                    </a:cubicBezTo>
                    <a:cubicBezTo>
                      <a:pt x="957" y="794"/>
                      <a:pt x="967" y="776"/>
                      <a:pt x="982" y="752"/>
                    </a:cubicBezTo>
                    <a:cubicBezTo>
                      <a:pt x="1020" y="689"/>
                      <a:pt x="1052" y="598"/>
                      <a:pt x="1052" y="598"/>
                    </a:cubicBezTo>
                    <a:cubicBezTo>
                      <a:pt x="1052" y="598"/>
                      <a:pt x="1052" y="598"/>
                      <a:pt x="1052" y="598"/>
                    </a:cubicBezTo>
                    <a:cubicBezTo>
                      <a:pt x="1075" y="545"/>
                      <a:pt x="1083" y="480"/>
                      <a:pt x="1086" y="456"/>
                    </a:cubicBezTo>
                    <a:cubicBezTo>
                      <a:pt x="1090" y="487"/>
                      <a:pt x="1104" y="589"/>
                      <a:pt x="1132" y="655"/>
                    </a:cubicBezTo>
                    <a:cubicBezTo>
                      <a:pt x="1156" y="712"/>
                      <a:pt x="1179" y="748"/>
                      <a:pt x="1228" y="798"/>
                    </a:cubicBezTo>
                    <a:cubicBezTo>
                      <a:pt x="1235" y="804"/>
                      <a:pt x="1241" y="811"/>
                      <a:pt x="1249" y="818"/>
                    </a:cubicBezTo>
                    <a:cubicBezTo>
                      <a:pt x="1289" y="856"/>
                      <a:pt x="1321" y="869"/>
                      <a:pt x="1345" y="872"/>
                    </a:cubicBezTo>
                    <a:cubicBezTo>
                      <a:pt x="1366" y="872"/>
                      <a:pt x="1366" y="872"/>
                      <a:pt x="1366" y="872"/>
                    </a:cubicBezTo>
                    <a:cubicBezTo>
                      <a:pt x="1371" y="871"/>
                      <a:pt x="1377" y="870"/>
                      <a:pt x="1382" y="869"/>
                    </a:cubicBezTo>
                    <a:cubicBezTo>
                      <a:pt x="1396" y="866"/>
                      <a:pt x="1408" y="850"/>
                      <a:pt x="1416" y="836"/>
                    </a:cubicBezTo>
                    <a:cubicBezTo>
                      <a:pt x="1425" y="822"/>
                      <a:pt x="1430" y="808"/>
                      <a:pt x="1430" y="807"/>
                    </a:cubicBezTo>
                    <a:cubicBezTo>
                      <a:pt x="1430" y="807"/>
                      <a:pt x="1430" y="807"/>
                      <a:pt x="1430" y="807"/>
                    </a:cubicBezTo>
                    <a:cubicBezTo>
                      <a:pt x="1430" y="807"/>
                      <a:pt x="1457" y="750"/>
                      <a:pt x="1479" y="614"/>
                    </a:cubicBezTo>
                    <a:cubicBezTo>
                      <a:pt x="1487" y="564"/>
                      <a:pt x="1492" y="527"/>
                      <a:pt x="1494" y="496"/>
                    </a:cubicBezTo>
                    <a:cubicBezTo>
                      <a:pt x="1494" y="456"/>
                      <a:pt x="1494" y="456"/>
                      <a:pt x="1494" y="456"/>
                    </a:cubicBezTo>
                    <a:cubicBezTo>
                      <a:pt x="1492" y="426"/>
                      <a:pt x="1486" y="399"/>
                      <a:pt x="1474" y="366"/>
                    </a:cubicBezTo>
                    <a:cubicBezTo>
                      <a:pt x="1448" y="293"/>
                      <a:pt x="1362" y="221"/>
                      <a:pt x="1347" y="209"/>
                    </a:cubicBezTo>
                    <a:cubicBezTo>
                      <a:pt x="1409" y="209"/>
                      <a:pt x="1409" y="209"/>
                      <a:pt x="1409" y="209"/>
                    </a:cubicBezTo>
                    <a:cubicBezTo>
                      <a:pt x="1407" y="208"/>
                      <a:pt x="1407" y="208"/>
                      <a:pt x="1407" y="208"/>
                    </a:cubicBezTo>
                    <a:cubicBezTo>
                      <a:pt x="1383" y="178"/>
                      <a:pt x="1351" y="155"/>
                      <a:pt x="1327" y="138"/>
                    </a:cubicBezTo>
                    <a:cubicBezTo>
                      <a:pt x="1325" y="137"/>
                      <a:pt x="1323" y="136"/>
                      <a:pt x="1322" y="135"/>
                    </a:cubicBezTo>
                    <a:cubicBezTo>
                      <a:pt x="1320" y="134"/>
                      <a:pt x="1319" y="133"/>
                      <a:pt x="1318" y="132"/>
                    </a:cubicBezTo>
                    <a:cubicBezTo>
                      <a:pt x="1303" y="122"/>
                      <a:pt x="1293" y="117"/>
                      <a:pt x="1293" y="117"/>
                    </a:cubicBezTo>
                    <a:cubicBezTo>
                      <a:pt x="1284" y="112"/>
                      <a:pt x="1275" y="107"/>
                      <a:pt x="1267" y="102"/>
                    </a:cubicBezTo>
                    <a:cubicBezTo>
                      <a:pt x="1256" y="97"/>
                      <a:pt x="1246" y="91"/>
                      <a:pt x="1236" y="87"/>
                    </a:cubicBezTo>
                    <a:cubicBezTo>
                      <a:pt x="1233" y="85"/>
                      <a:pt x="1229" y="83"/>
                      <a:pt x="1225" y="81"/>
                    </a:cubicBezTo>
                    <a:cubicBezTo>
                      <a:pt x="1222" y="80"/>
                      <a:pt x="1218" y="78"/>
                      <a:pt x="1215" y="76"/>
                    </a:cubicBezTo>
                    <a:cubicBezTo>
                      <a:pt x="1211" y="74"/>
                      <a:pt x="1207" y="73"/>
                      <a:pt x="1204" y="71"/>
                    </a:cubicBezTo>
                    <a:cubicBezTo>
                      <a:pt x="1130" y="38"/>
                      <a:pt x="1083" y="29"/>
                      <a:pt x="1030" y="17"/>
                    </a:cubicBezTo>
                    <a:cubicBezTo>
                      <a:pt x="972" y="5"/>
                      <a:pt x="918" y="4"/>
                      <a:pt x="900" y="4"/>
                    </a:cubicBezTo>
                    <a:cubicBezTo>
                      <a:pt x="897" y="4"/>
                      <a:pt x="895" y="4"/>
                      <a:pt x="894" y="4"/>
                    </a:cubicBezTo>
                    <a:cubicBezTo>
                      <a:pt x="890" y="4"/>
                      <a:pt x="885" y="3"/>
                      <a:pt x="881" y="3"/>
                    </a:cubicBezTo>
                    <a:cubicBezTo>
                      <a:pt x="848" y="3"/>
                      <a:pt x="819" y="11"/>
                      <a:pt x="794" y="22"/>
                    </a:cubicBezTo>
                    <a:cubicBezTo>
                      <a:pt x="774" y="31"/>
                      <a:pt x="757" y="42"/>
                      <a:pt x="742" y="53"/>
                    </a:cubicBezTo>
                    <a:cubicBezTo>
                      <a:pt x="718" y="71"/>
                      <a:pt x="701" y="89"/>
                      <a:pt x="692" y="100"/>
                    </a:cubicBezTo>
                    <a:cubicBezTo>
                      <a:pt x="687" y="107"/>
                      <a:pt x="684" y="111"/>
                      <a:pt x="684" y="111"/>
                    </a:cubicBezTo>
                    <a:cubicBezTo>
                      <a:pt x="683" y="112"/>
                      <a:pt x="683" y="112"/>
                      <a:pt x="683" y="112"/>
                    </a:cubicBezTo>
                    <a:cubicBezTo>
                      <a:pt x="705" y="112"/>
                      <a:pt x="705" y="112"/>
                      <a:pt x="705" y="112"/>
                    </a:cubicBezTo>
                    <a:cubicBezTo>
                      <a:pt x="699" y="120"/>
                      <a:pt x="676" y="149"/>
                      <a:pt x="658" y="208"/>
                    </a:cubicBezTo>
                    <a:cubicBezTo>
                      <a:pt x="655" y="211"/>
                      <a:pt x="603" y="279"/>
                      <a:pt x="590" y="385"/>
                    </a:cubicBezTo>
                    <a:cubicBezTo>
                      <a:pt x="589" y="398"/>
                      <a:pt x="589" y="398"/>
                      <a:pt x="589" y="398"/>
                    </a:cubicBezTo>
                    <a:cubicBezTo>
                      <a:pt x="584" y="364"/>
                      <a:pt x="577" y="331"/>
                      <a:pt x="577" y="331"/>
                    </a:cubicBezTo>
                    <a:cubicBezTo>
                      <a:pt x="577" y="331"/>
                      <a:pt x="577" y="331"/>
                      <a:pt x="577" y="331"/>
                    </a:cubicBezTo>
                    <a:cubicBezTo>
                      <a:pt x="563" y="256"/>
                      <a:pt x="529" y="211"/>
                      <a:pt x="527" y="208"/>
                    </a:cubicBezTo>
                    <a:cubicBezTo>
                      <a:pt x="518" y="174"/>
                      <a:pt x="492" y="122"/>
                      <a:pt x="487" y="113"/>
                    </a:cubicBezTo>
                    <a:cubicBezTo>
                      <a:pt x="569" y="113"/>
                      <a:pt x="569" y="113"/>
                      <a:pt x="569" y="113"/>
                    </a:cubicBezTo>
                    <a:cubicBezTo>
                      <a:pt x="567" y="111"/>
                      <a:pt x="567" y="111"/>
                      <a:pt x="567" y="111"/>
                    </a:cubicBezTo>
                    <a:cubicBezTo>
                      <a:pt x="567" y="111"/>
                      <a:pt x="555" y="99"/>
                      <a:pt x="541" y="86"/>
                    </a:cubicBezTo>
                    <a:cubicBezTo>
                      <a:pt x="526" y="73"/>
                      <a:pt x="510" y="59"/>
                      <a:pt x="502" y="53"/>
                    </a:cubicBezTo>
                    <a:cubicBezTo>
                      <a:pt x="474" y="36"/>
                      <a:pt x="429" y="15"/>
                      <a:pt x="390" y="6"/>
                    </a:cubicBezTo>
                    <a:cubicBezTo>
                      <a:pt x="374" y="3"/>
                      <a:pt x="360" y="1"/>
                      <a:pt x="347"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5" name="Freeform 238"/>
              <p:cNvSpPr>
                <a:spLocks noEditPoints="1"/>
              </p:cNvSpPr>
              <p:nvPr/>
            </p:nvSpPr>
            <p:spPr bwMode="auto">
              <a:xfrm>
                <a:off x="-4912180" y="4871026"/>
                <a:ext cx="917112" cy="4920"/>
              </a:xfrm>
              <a:custGeom>
                <a:avLst/>
                <a:gdLst/>
                <a:ahLst/>
                <a:cxnLst>
                  <a:cxn ang="0">
                    <a:pos x="0" y="0"/>
                  </a:cxn>
                  <a:cxn ang="0">
                    <a:pos x="0" y="0"/>
                  </a:cxn>
                  <a:cxn ang="0">
                    <a:pos x="0" y="1"/>
                  </a:cxn>
                  <a:cxn ang="0">
                    <a:pos x="1" y="1"/>
                  </a:cxn>
                  <a:cxn ang="0">
                    <a:pos x="1" y="0"/>
                  </a:cxn>
                  <a:cxn ang="0">
                    <a:pos x="1" y="0"/>
                  </a:cxn>
                  <a:cxn ang="0">
                    <a:pos x="1" y="0"/>
                  </a:cxn>
                  <a:cxn ang="0">
                    <a:pos x="0" y="0"/>
                  </a:cxn>
                  <a:cxn ang="0">
                    <a:pos x="244" y="0"/>
                  </a:cxn>
                  <a:cxn ang="0">
                    <a:pos x="243" y="0"/>
                  </a:cxn>
                  <a:cxn ang="0">
                    <a:pos x="243" y="0"/>
                  </a:cxn>
                  <a:cxn ang="0">
                    <a:pos x="243" y="0"/>
                  </a:cxn>
                  <a:cxn ang="0">
                    <a:pos x="243" y="0"/>
                  </a:cxn>
                  <a:cxn ang="0">
                    <a:pos x="243" y="1"/>
                  </a:cxn>
                  <a:cxn ang="0">
                    <a:pos x="244" y="1"/>
                  </a:cxn>
                  <a:cxn ang="0">
                    <a:pos x="244" y="0"/>
                  </a:cxn>
                </a:cxnLst>
                <a:rect l="0" t="0" r="r" b="b"/>
                <a:pathLst>
                  <a:path w="244" h="1">
                    <a:moveTo>
                      <a:pt x="0" y="0"/>
                    </a:moveTo>
                    <a:cubicBezTo>
                      <a:pt x="0" y="0"/>
                      <a:pt x="0" y="0"/>
                      <a:pt x="0" y="0"/>
                    </a:cubicBezTo>
                    <a:cubicBezTo>
                      <a:pt x="0" y="1"/>
                      <a:pt x="0" y="1"/>
                      <a:pt x="0" y="1"/>
                    </a:cubicBezTo>
                    <a:cubicBezTo>
                      <a:pt x="1" y="1"/>
                      <a:pt x="1" y="1"/>
                      <a:pt x="1" y="1"/>
                    </a:cubicBezTo>
                    <a:cubicBezTo>
                      <a:pt x="1" y="1"/>
                      <a:pt x="1" y="1"/>
                      <a:pt x="1" y="0"/>
                    </a:cubicBezTo>
                    <a:cubicBezTo>
                      <a:pt x="1" y="0"/>
                      <a:pt x="1" y="0"/>
                      <a:pt x="1" y="0"/>
                    </a:cubicBezTo>
                    <a:cubicBezTo>
                      <a:pt x="1" y="0"/>
                      <a:pt x="1" y="0"/>
                      <a:pt x="1" y="0"/>
                    </a:cubicBezTo>
                    <a:cubicBezTo>
                      <a:pt x="0" y="0"/>
                      <a:pt x="0" y="0"/>
                      <a:pt x="0" y="0"/>
                    </a:cubicBezTo>
                    <a:moveTo>
                      <a:pt x="244" y="0"/>
                    </a:moveTo>
                    <a:cubicBezTo>
                      <a:pt x="243" y="0"/>
                      <a:pt x="243" y="0"/>
                      <a:pt x="243" y="0"/>
                    </a:cubicBezTo>
                    <a:cubicBezTo>
                      <a:pt x="243" y="0"/>
                      <a:pt x="243" y="0"/>
                      <a:pt x="243" y="0"/>
                    </a:cubicBezTo>
                    <a:cubicBezTo>
                      <a:pt x="243" y="0"/>
                      <a:pt x="243" y="0"/>
                      <a:pt x="243" y="0"/>
                    </a:cubicBezTo>
                    <a:cubicBezTo>
                      <a:pt x="243" y="0"/>
                      <a:pt x="243" y="0"/>
                      <a:pt x="243" y="0"/>
                    </a:cubicBezTo>
                    <a:cubicBezTo>
                      <a:pt x="243" y="1"/>
                      <a:pt x="243" y="1"/>
                      <a:pt x="243" y="1"/>
                    </a:cubicBezTo>
                    <a:cubicBezTo>
                      <a:pt x="244" y="1"/>
                      <a:pt x="244" y="1"/>
                      <a:pt x="244" y="1"/>
                    </a:cubicBezTo>
                    <a:cubicBezTo>
                      <a:pt x="244" y="0"/>
                      <a:pt x="244" y="0"/>
                      <a:pt x="244"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6" name="Freeform 239"/>
              <p:cNvSpPr>
                <a:spLocks noEditPoints="1"/>
              </p:cNvSpPr>
              <p:nvPr/>
            </p:nvSpPr>
            <p:spPr bwMode="auto">
              <a:xfrm>
                <a:off x="-3672514" y="4871026"/>
                <a:ext cx="1172265" cy="4920"/>
              </a:xfrm>
              <a:custGeom>
                <a:avLst/>
                <a:gdLst/>
                <a:ahLst/>
                <a:cxnLst>
                  <a:cxn ang="0">
                    <a:pos x="1" y="0"/>
                  </a:cxn>
                  <a:cxn ang="0">
                    <a:pos x="0" y="0"/>
                  </a:cxn>
                  <a:cxn ang="0">
                    <a:pos x="0" y="1"/>
                  </a:cxn>
                  <a:cxn ang="0">
                    <a:pos x="1" y="1"/>
                  </a:cxn>
                  <a:cxn ang="0">
                    <a:pos x="1" y="0"/>
                  </a:cxn>
                  <a:cxn ang="0">
                    <a:pos x="1" y="0"/>
                  </a:cxn>
                  <a:cxn ang="0">
                    <a:pos x="1" y="0"/>
                  </a:cxn>
                  <a:cxn ang="0">
                    <a:pos x="1" y="0"/>
                  </a:cxn>
                  <a:cxn ang="0">
                    <a:pos x="312" y="0"/>
                  </a:cxn>
                  <a:cxn ang="0">
                    <a:pos x="311" y="0"/>
                  </a:cxn>
                  <a:cxn ang="0">
                    <a:pos x="311" y="1"/>
                  </a:cxn>
                  <a:cxn ang="0">
                    <a:pos x="312" y="1"/>
                  </a:cxn>
                  <a:cxn ang="0">
                    <a:pos x="312" y="0"/>
                  </a:cxn>
                </a:cxnLst>
                <a:rect l="0" t="0" r="r" b="b"/>
                <a:pathLst>
                  <a:path w="312" h="1">
                    <a:moveTo>
                      <a:pt x="1" y="0"/>
                    </a:moveTo>
                    <a:cubicBezTo>
                      <a:pt x="0" y="0"/>
                      <a:pt x="0" y="0"/>
                      <a:pt x="0" y="0"/>
                    </a:cubicBezTo>
                    <a:cubicBezTo>
                      <a:pt x="0" y="1"/>
                      <a:pt x="0" y="1"/>
                      <a:pt x="0" y="1"/>
                    </a:cubicBezTo>
                    <a:cubicBezTo>
                      <a:pt x="1" y="1"/>
                      <a:pt x="1" y="1"/>
                      <a:pt x="1" y="1"/>
                    </a:cubicBezTo>
                    <a:cubicBezTo>
                      <a:pt x="1" y="1"/>
                      <a:pt x="1" y="1"/>
                      <a:pt x="1" y="0"/>
                    </a:cubicBezTo>
                    <a:cubicBezTo>
                      <a:pt x="1" y="0"/>
                      <a:pt x="1" y="0"/>
                      <a:pt x="1" y="0"/>
                    </a:cubicBezTo>
                    <a:cubicBezTo>
                      <a:pt x="1" y="0"/>
                      <a:pt x="1" y="0"/>
                      <a:pt x="1" y="0"/>
                    </a:cubicBezTo>
                    <a:cubicBezTo>
                      <a:pt x="1" y="0"/>
                      <a:pt x="1" y="0"/>
                      <a:pt x="1" y="0"/>
                    </a:cubicBezTo>
                    <a:moveTo>
                      <a:pt x="312" y="0"/>
                    </a:moveTo>
                    <a:cubicBezTo>
                      <a:pt x="311" y="0"/>
                      <a:pt x="311" y="0"/>
                      <a:pt x="311" y="0"/>
                    </a:cubicBezTo>
                    <a:cubicBezTo>
                      <a:pt x="311" y="1"/>
                      <a:pt x="311" y="1"/>
                      <a:pt x="311" y="1"/>
                    </a:cubicBezTo>
                    <a:cubicBezTo>
                      <a:pt x="312" y="1"/>
                      <a:pt x="312" y="1"/>
                      <a:pt x="312" y="1"/>
                    </a:cubicBezTo>
                    <a:cubicBezTo>
                      <a:pt x="312" y="0"/>
                      <a:pt x="312" y="0"/>
                      <a:pt x="31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7" name="Freeform 240"/>
              <p:cNvSpPr>
                <a:spLocks noEditPoints="1"/>
              </p:cNvSpPr>
              <p:nvPr/>
            </p:nvSpPr>
            <p:spPr bwMode="auto">
              <a:xfrm>
                <a:off x="-2071782" y="4871026"/>
                <a:ext cx="1239666" cy="4920"/>
              </a:xfrm>
              <a:custGeom>
                <a:avLst/>
                <a:gdLst/>
                <a:ahLst/>
                <a:cxnLst>
                  <a:cxn ang="0">
                    <a:pos x="1" y="0"/>
                  </a:cxn>
                  <a:cxn ang="0">
                    <a:pos x="0" y="0"/>
                  </a:cxn>
                  <a:cxn ang="0">
                    <a:pos x="0" y="1"/>
                  </a:cxn>
                  <a:cxn ang="0">
                    <a:pos x="1" y="1"/>
                  </a:cxn>
                  <a:cxn ang="0">
                    <a:pos x="1" y="0"/>
                  </a:cxn>
                  <a:cxn ang="0">
                    <a:pos x="330" y="0"/>
                  </a:cxn>
                  <a:cxn ang="0">
                    <a:pos x="329" y="0"/>
                  </a:cxn>
                  <a:cxn ang="0">
                    <a:pos x="329" y="1"/>
                  </a:cxn>
                  <a:cxn ang="0">
                    <a:pos x="330" y="1"/>
                  </a:cxn>
                  <a:cxn ang="0">
                    <a:pos x="330" y="0"/>
                  </a:cxn>
                </a:cxnLst>
                <a:rect l="0" t="0" r="r" b="b"/>
                <a:pathLst>
                  <a:path w="330" h="1">
                    <a:moveTo>
                      <a:pt x="1" y="0"/>
                    </a:moveTo>
                    <a:cubicBezTo>
                      <a:pt x="0" y="0"/>
                      <a:pt x="0" y="0"/>
                      <a:pt x="0" y="0"/>
                    </a:cubicBezTo>
                    <a:cubicBezTo>
                      <a:pt x="0" y="1"/>
                      <a:pt x="0" y="1"/>
                      <a:pt x="0" y="1"/>
                    </a:cubicBezTo>
                    <a:cubicBezTo>
                      <a:pt x="1" y="1"/>
                      <a:pt x="1" y="1"/>
                      <a:pt x="1" y="1"/>
                    </a:cubicBezTo>
                    <a:cubicBezTo>
                      <a:pt x="1" y="0"/>
                      <a:pt x="1" y="0"/>
                      <a:pt x="1" y="0"/>
                    </a:cubicBezTo>
                    <a:moveTo>
                      <a:pt x="330" y="0"/>
                    </a:moveTo>
                    <a:cubicBezTo>
                      <a:pt x="329" y="0"/>
                      <a:pt x="329" y="0"/>
                      <a:pt x="329" y="0"/>
                    </a:cubicBezTo>
                    <a:cubicBezTo>
                      <a:pt x="329" y="1"/>
                      <a:pt x="329" y="1"/>
                      <a:pt x="329" y="1"/>
                    </a:cubicBezTo>
                    <a:cubicBezTo>
                      <a:pt x="330" y="1"/>
                      <a:pt x="330" y="1"/>
                      <a:pt x="330" y="1"/>
                    </a:cubicBezTo>
                    <a:cubicBezTo>
                      <a:pt x="330" y="0"/>
                      <a:pt x="330" y="0"/>
                      <a:pt x="33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8" name="Freeform 241"/>
              <p:cNvSpPr>
                <a:spLocks noEditPoints="1"/>
              </p:cNvSpPr>
              <p:nvPr/>
            </p:nvSpPr>
            <p:spPr bwMode="auto">
              <a:xfrm>
                <a:off x="-6245723" y="4871026"/>
                <a:ext cx="919519" cy="4920"/>
              </a:xfrm>
              <a:custGeom>
                <a:avLst/>
                <a:gdLst/>
                <a:ahLst/>
                <a:cxnLst>
                  <a:cxn ang="0">
                    <a:pos x="1" y="0"/>
                  </a:cxn>
                  <a:cxn ang="0">
                    <a:pos x="0" y="0"/>
                  </a:cxn>
                  <a:cxn ang="0">
                    <a:pos x="0" y="1"/>
                  </a:cxn>
                  <a:cxn ang="0">
                    <a:pos x="1" y="1"/>
                  </a:cxn>
                  <a:cxn ang="0">
                    <a:pos x="1" y="0"/>
                  </a:cxn>
                  <a:cxn ang="0">
                    <a:pos x="1" y="0"/>
                  </a:cxn>
                  <a:cxn ang="0">
                    <a:pos x="1" y="0"/>
                  </a:cxn>
                  <a:cxn ang="0">
                    <a:pos x="1" y="0"/>
                  </a:cxn>
                  <a:cxn ang="0">
                    <a:pos x="245" y="0"/>
                  </a:cxn>
                  <a:cxn ang="0">
                    <a:pos x="244" y="0"/>
                  </a:cxn>
                  <a:cxn ang="0">
                    <a:pos x="244" y="0"/>
                  </a:cxn>
                  <a:cxn ang="0">
                    <a:pos x="244" y="0"/>
                  </a:cxn>
                  <a:cxn ang="0">
                    <a:pos x="244" y="0"/>
                  </a:cxn>
                  <a:cxn ang="0">
                    <a:pos x="243" y="1"/>
                  </a:cxn>
                  <a:cxn ang="0">
                    <a:pos x="245" y="1"/>
                  </a:cxn>
                  <a:cxn ang="0">
                    <a:pos x="245" y="0"/>
                  </a:cxn>
                </a:cxnLst>
                <a:rect l="0" t="0" r="r" b="b"/>
                <a:pathLst>
                  <a:path w="245" h="1">
                    <a:moveTo>
                      <a:pt x="1" y="0"/>
                    </a:moveTo>
                    <a:cubicBezTo>
                      <a:pt x="0" y="0"/>
                      <a:pt x="0" y="0"/>
                      <a:pt x="0" y="0"/>
                    </a:cubicBezTo>
                    <a:cubicBezTo>
                      <a:pt x="0" y="1"/>
                      <a:pt x="0" y="1"/>
                      <a:pt x="0" y="1"/>
                    </a:cubicBezTo>
                    <a:cubicBezTo>
                      <a:pt x="1" y="1"/>
                      <a:pt x="1" y="1"/>
                      <a:pt x="1" y="1"/>
                    </a:cubicBezTo>
                    <a:cubicBezTo>
                      <a:pt x="1" y="1"/>
                      <a:pt x="1" y="1"/>
                      <a:pt x="1" y="0"/>
                    </a:cubicBezTo>
                    <a:cubicBezTo>
                      <a:pt x="1" y="0"/>
                      <a:pt x="1" y="0"/>
                      <a:pt x="1" y="0"/>
                    </a:cubicBezTo>
                    <a:cubicBezTo>
                      <a:pt x="1" y="0"/>
                      <a:pt x="1" y="0"/>
                      <a:pt x="1" y="0"/>
                    </a:cubicBezTo>
                    <a:cubicBezTo>
                      <a:pt x="1" y="0"/>
                      <a:pt x="1" y="0"/>
                      <a:pt x="1" y="0"/>
                    </a:cubicBezTo>
                    <a:moveTo>
                      <a:pt x="245" y="0"/>
                    </a:moveTo>
                    <a:cubicBezTo>
                      <a:pt x="244" y="0"/>
                      <a:pt x="244" y="0"/>
                      <a:pt x="244" y="0"/>
                    </a:cubicBezTo>
                    <a:cubicBezTo>
                      <a:pt x="244" y="0"/>
                      <a:pt x="244" y="0"/>
                      <a:pt x="244" y="0"/>
                    </a:cubicBezTo>
                    <a:cubicBezTo>
                      <a:pt x="244" y="0"/>
                      <a:pt x="244" y="0"/>
                      <a:pt x="244" y="0"/>
                    </a:cubicBezTo>
                    <a:cubicBezTo>
                      <a:pt x="244" y="0"/>
                      <a:pt x="244" y="0"/>
                      <a:pt x="244" y="0"/>
                    </a:cubicBezTo>
                    <a:cubicBezTo>
                      <a:pt x="244" y="0"/>
                      <a:pt x="244" y="0"/>
                      <a:pt x="243" y="1"/>
                    </a:cubicBezTo>
                    <a:cubicBezTo>
                      <a:pt x="245" y="1"/>
                      <a:pt x="245" y="1"/>
                      <a:pt x="245" y="1"/>
                    </a:cubicBezTo>
                    <a:cubicBezTo>
                      <a:pt x="245" y="0"/>
                      <a:pt x="245" y="0"/>
                      <a:pt x="24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9" name="Freeform 242"/>
              <p:cNvSpPr>
                <a:spLocks/>
              </p:cNvSpPr>
              <p:nvPr/>
            </p:nvSpPr>
            <p:spPr bwMode="auto">
              <a:xfrm>
                <a:off x="-5020500" y="4541414"/>
                <a:ext cx="7221" cy="2459"/>
              </a:xfrm>
              <a:custGeom>
                <a:avLst/>
                <a:gdLst/>
                <a:ahLst/>
                <a:cxnLst>
                  <a:cxn ang="0">
                    <a:pos x="1" y="0"/>
                  </a:cxn>
                  <a:cxn ang="0">
                    <a:pos x="0" y="0"/>
                  </a:cxn>
                  <a:cxn ang="0">
                    <a:pos x="0" y="1"/>
                  </a:cxn>
                  <a:cxn ang="0">
                    <a:pos x="2" y="1"/>
                  </a:cxn>
                  <a:cxn ang="0">
                    <a:pos x="1" y="0"/>
                  </a:cxn>
                </a:cxnLst>
                <a:rect l="0" t="0" r="r" b="b"/>
                <a:pathLst>
                  <a:path w="2" h="1">
                    <a:moveTo>
                      <a:pt x="1" y="0"/>
                    </a:moveTo>
                    <a:cubicBezTo>
                      <a:pt x="0" y="0"/>
                      <a:pt x="0" y="0"/>
                      <a:pt x="0" y="0"/>
                    </a:cubicBezTo>
                    <a:cubicBezTo>
                      <a:pt x="0" y="1"/>
                      <a:pt x="0" y="1"/>
                      <a:pt x="0" y="1"/>
                    </a:cubicBezTo>
                    <a:cubicBezTo>
                      <a:pt x="2" y="1"/>
                      <a:pt x="2" y="1"/>
                      <a:pt x="2" y="1"/>
                    </a:cubicBezTo>
                    <a:cubicBezTo>
                      <a:pt x="1" y="1"/>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0" name="Freeform 243"/>
              <p:cNvSpPr>
                <a:spLocks noEditPoints="1"/>
              </p:cNvSpPr>
              <p:nvPr/>
            </p:nvSpPr>
            <p:spPr bwMode="auto">
              <a:xfrm>
                <a:off x="-3780835" y="4541414"/>
                <a:ext cx="1408164" cy="2459"/>
              </a:xfrm>
              <a:custGeom>
                <a:avLst/>
                <a:gdLst/>
                <a:ahLst/>
                <a:cxnLst>
                  <a:cxn ang="0">
                    <a:pos x="1" y="0"/>
                  </a:cxn>
                  <a:cxn ang="0">
                    <a:pos x="0" y="0"/>
                  </a:cxn>
                  <a:cxn ang="0">
                    <a:pos x="0" y="1"/>
                  </a:cxn>
                  <a:cxn ang="0">
                    <a:pos x="1" y="1"/>
                  </a:cxn>
                  <a:cxn ang="0">
                    <a:pos x="1" y="0"/>
                  </a:cxn>
                  <a:cxn ang="0">
                    <a:pos x="375" y="0"/>
                  </a:cxn>
                  <a:cxn ang="0">
                    <a:pos x="375" y="0"/>
                  </a:cxn>
                  <a:cxn ang="0">
                    <a:pos x="374" y="1"/>
                  </a:cxn>
                  <a:cxn ang="0">
                    <a:pos x="374" y="1"/>
                  </a:cxn>
                  <a:cxn ang="0">
                    <a:pos x="375" y="1"/>
                  </a:cxn>
                  <a:cxn ang="0">
                    <a:pos x="375" y="0"/>
                  </a:cxn>
                </a:cxnLst>
                <a:rect l="0" t="0" r="r" b="b"/>
                <a:pathLst>
                  <a:path w="375" h="1">
                    <a:moveTo>
                      <a:pt x="1" y="0"/>
                    </a:moveTo>
                    <a:cubicBezTo>
                      <a:pt x="0" y="0"/>
                      <a:pt x="0" y="0"/>
                      <a:pt x="0" y="0"/>
                    </a:cubicBezTo>
                    <a:cubicBezTo>
                      <a:pt x="0" y="1"/>
                      <a:pt x="0" y="1"/>
                      <a:pt x="0" y="1"/>
                    </a:cubicBezTo>
                    <a:cubicBezTo>
                      <a:pt x="1" y="1"/>
                      <a:pt x="1" y="1"/>
                      <a:pt x="1" y="1"/>
                    </a:cubicBezTo>
                    <a:cubicBezTo>
                      <a:pt x="1" y="0"/>
                      <a:pt x="1" y="0"/>
                      <a:pt x="1" y="0"/>
                    </a:cubicBezTo>
                    <a:moveTo>
                      <a:pt x="375" y="0"/>
                    </a:moveTo>
                    <a:cubicBezTo>
                      <a:pt x="375" y="0"/>
                      <a:pt x="375" y="0"/>
                      <a:pt x="375" y="0"/>
                    </a:cubicBezTo>
                    <a:cubicBezTo>
                      <a:pt x="375" y="0"/>
                      <a:pt x="375" y="0"/>
                      <a:pt x="374" y="1"/>
                    </a:cubicBezTo>
                    <a:cubicBezTo>
                      <a:pt x="374" y="1"/>
                      <a:pt x="374" y="1"/>
                      <a:pt x="374" y="1"/>
                    </a:cubicBezTo>
                    <a:cubicBezTo>
                      <a:pt x="375" y="1"/>
                      <a:pt x="375" y="1"/>
                      <a:pt x="375" y="1"/>
                    </a:cubicBezTo>
                    <a:cubicBezTo>
                      <a:pt x="375" y="0"/>
                      <a:pt x="375" y="0"/>
                      <a:pt x="37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1" name="Freeform 244"/>
              <p:cNvSpPr>
                <a:spLocks/>
              </p:cNvSpPr>
              <p:nvPr/>
            </p:nvSpPr>
            <p:spPr bwMode="auto">
              <a:xfrm>
                <a:off x="-2175287" y="4541414"/>
                <a:ext cx="0" cy="2459"/>
              </a:xfrm>
              <a:custGeom>
                <a:avLst/>
                <a:gdLst/>
                <a:ahLst/>
                <a:cxnLst>
                  <a:cxn ang="0">
                    <a:pos x="0" y="0"/>
                  </a:cxn>
                  <a:cxn ang="0">
                    <a:pos x="0" y="0"/>
                  </a:cxn>
                  <a:cxn ang="0">
                    <a:pos x="0" y="1"/>
                  </a:cxn>
                  <a:cxn ang="0">
                    <a:pos x="0" y="1"/>
                  </a:cxn>
                  <a:cxn ang="0">
                    <a:pos x="0" y="0"/>
                  </a:cxn>
                </a:cxnLst>
                <a:rect l="0" t="0" r="r" b="b"/>
                <a:pathLst>
                  <a:path h="1">
                    <a:moveTo>
                      <a:pt x="0" y="0"/>
                    </a:moveTo>
                    <a:cubicBezTo>
                      <a:pt x="0" y="0"/>
                      <a:pt x="0" y="0"/>
                      <a:pt x="0" y="0"/>
                    </a:cubicBezTo>
                    <a:cubicBezTo>
                      <a:pt x="0" y="1"/>
                      <a:pt x="0" y="1"/>
                      <a:pt x="0" y="1"/>
                    </a:cubicBezTo>
                    <a:cubicBezTo>
                      <a:pt x="0" y="1"/>
                      <a:pt x="0" y="1"/>
                      <a:pt x="0" y="1"/>
                    </a:cubicBezTo>
                    <a:cubicBezTo>
                      <a:pt x="0" y="0"/>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2" name="Freeform 245"/>
              <p:cNvSpPr>
                <a:spLocks/>
              </p:cNvSpPr>
              <p:nvPr/>
            </p:nvSpPr>
            <p:spPr bwMode="auto">
              <a:xfrm>
                <a:off x="-6310714" y="4541414"/>
                <a:ext cx="4814" cy="2459"/>
              </a:xfrm>
              <a:custGeom>
                <a:avLst/>
                <a:gdLst/>
                <a:ahLst/>
                <a:cxnLst>
                  <a:cxn ang="0">
                    <a:pos x="0" y="0"/>
                  </a:cxn>
                  <a:cxn ang="0">
                    <a:pos x="0" y="0"/>
                  </a:cxn>
                  <a:cxn ang="0">
                    <a:pos x="0" y="1"/>
                  </a:cxn>
                  <a:cxn ang="0">
                    <a:pos x="1" y="1"/>
                  </a:cxn>
                  <a:cxn ang="0">
                    <a:pos x="0" y="0"/>
                  </a:cxn>
                </a:cxnLst>
                <a:rect l="0" t="0" r="r" b="b"/>
                <a:pathLst>
                  <a:path w="1" h="1">
                    <a:moveTo>
                      <a:pt x="0" y="0"/>
                    </a:moveTo>
                    <a:cubicBezTo>
                      <a:pt x="0" y="0"/>
                      <a:pt x="0" y="0"/>
                      <a:pt x="0" y="0"/>
                    </a:cubicBezTo>
                    <a:cubicBezTo>
                      <a:pt x="0" y="1"/>
                      <a:pt x="0" y="1"/>
                      <a:pt x="0" y="1"/>
                    </a:cubicBezTo>
                    <a:cubicBezTo>
                      <a:pt x="1" y="1"/>
                      <a:pt x="1" y="1"/>
                      <a:pt x="1" y="1"/>
                    </a:cubicBezTo>
                    <a:cubicBezTo>
                      <a:pt x="1" y="1"/>
                      <a:pt x="1"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3" name="Freeform 246"/>
              <p:cNvSpPr>
                <a:spLocks noEditPoints="1"/>
              </p:cNvSpPr>
              <p:nvPr/>
            </p:nvSpPr>
            <p:spPr bwMode="auto">
              <a:xfrm>
                <a:off x="-4062467" y="3527981"/>
                <a:ext cx="3134066" cy="4920"/>
              </a:xfrm>
              <a:custGeom>
                <a:avLst/>
                <a:gdLst/>
                <a:ahLst/>
                <a:cxnLst>
                  <a:cxn ang="0">
                    <a:pos x="1" y="0"/>
                  </a:cxn>
                  <a:cxn ang="0">
                    <a:pos x="0" y="0"/>
                  </a:cxn>
                  <a:cxn ang="0">
                    <a:pos x="0" y="1"/>
                  </a:cxn>
                  <a:cxn ang="0">
                    <a:pos x="1" y="1"/>
                  </a:cxn>
                  <a:cxn ang="0">
                    <a:pos x="1" y="0"/>
                  </a:cxn>
                  <a:cxn ang="0">
                    <a:pos x="834" y="0"/>
                  </a:cxn>
                  <a:cxn ang="0">
                    <a:pos x="832" y="0"/>
                  </a:cxn>
                  <a:cxn ang="0">
                    <a:pos x="833" y="1"/>
                  </a:cxn>
                  <a:cxn ang="0">
                    <a:pos x="834" y="1"/>
                  </a:cxn>
                  <a:cxn ang="0">
                    <a:pos x="834" y="0"/>
                  </a:cxn>
                </a:cxnLst>
                <a:rect l="0" t="0" r="r" b="b"/>
                <a:pathLst>
                  <a:path w="834" h="1">
                    <a:moveTo>
                      <a:pt x="1" y="0"/>
                    </a:moveTo>
                    <a:cubicBezTo>
                      <a:pt x="0" y="0"/>
                      <a:pt x="0" y="0"/>
                      <a:pt x="0" y="0"/>
                    </a:cubicBezTo>
                    <a:cubicBezTo>
                      <a:pt x="0" y="1"/>
                      <a:pt x="0" y="1"/>
                      <a:pt x="0" y="1"/>
                    </a:cubicBezTo>
                    <a:cubicBezTo>
                      <a:pt x="1" y="1"/>
                      <a:pt x="1" y="1"/>
                      <a:pt x="1" y="1"/>
                    </a:cubicBezTo>
                    <a:cubicBezTo>
                      <a:pt x="1" y="0"/>
                      <a:pt x="1" y="0"/>
                      <a:pt x="1" y="0"/>
                    </a:cubicBezTo>
                    <a:moveTo>
                      <a:pt x="834" y="0"/>
                    </a:moveTo>
                    <a:cubicBezTo>
                      <a:pt x="832" y="0"/>
                      <a:pt x="832" y="0"/>
                      <a:pt x="832" y="0"/>
                    </a:cubicBezTo>
                    <a:cubicBezTo>
                      <a:pt x="833" y="0"/>
                      <a:pt x="833" y="0"/>
                      <a:pt x="833" y="1"/>
                    </a:cubicBezTo>
                    <a:cubicBezTo>
                      <a:pt x="834" y="1"/>
                      <a:pt x="834" y="1"/>
                      <a:pt x="834" y="1"/>
                    </a:cubicBezTo>
                    <a:cubicBezTo>
                      <a:pt x="834" y="0"/>
                      <a:pt x="834" y="0"/>
                      <a:pt x="834"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4" name="Freeform 247"/>
              <p:cNvSpPr>
                <a:spLocks noEditPoints="1"/>
              </p:cNvSpPr>
              <p:nvPr/>
            </p:nvSpPr>
            <p:spPr bwMode="auto">
              <a:xfrm>
                <a:off x="-6245723" y="3527981"/>
                <a:ext cx="2043643" cy="4920"/>
              </a:xfrm>
              <a:custGeom>
                <a:avLst/>
                <a:gdLst/>
                <a:ahLst/>
                <a:cxnLst>
                  <a:cxn ang="0">
                    <a:pos x="2" y="0"/>
                  </a:cxn>
                  <a:cxn ang="0">
                    <a:pos x="0" y="0"/>
                  </a:cxn>
                  <a:cxn ang="0">
                    <a:pos x="0" y="1"/>
                  </a:cxn>
                  <a:cxn ang="0">
                    <a:pos x="1" y="1"/>
                  </a:cxn>
                  <a:cxn ang="0">
                    <a:pos x="2" y="0"/>
                  </a:cxn>
                  <a:cxn ang="0">
                    <a:pos x="544" y="0"/>
                  </a:cxn>
                  <a:cxn ang="0">
                    <a:pos x="543" y="0"/>
                  </a:cxn>
                  <a:cxn ang="0">
                    <a:pos x="543" y="1"/>
                  </a:cxn>
                  <a:cxn ang="0">
                    <a:pos x="544" y="1"/>
                  </a:cxn>
                  <a:cxn ang="0">
                    <a:pos x="544" y="0"/>
                  </a:cxn>
                </a:cxnLst>
                <a:rect l="0" t="0" r="r" b="b"/>
                <a:pathLst>
                  <a:path w="544" h="1">
                    <a:moveTo>
                      <a:pt x="2" y="0"/>
                    </a:moveTo>
                    <a:cubicBezTo>
                      <a:pt x="0" y="0"/>
                      <a:pt x="0" y="0"/>
                      <a:pt x="0" y="0"/>
                    </a:cubicBezTo>
                    <a:cubicBezTo>
                      <a:pt x="0" y="1"/>
                      <a:pt x="0" y="1"/>
                      <a:pt x="0" y="1"/>
                    </a:cubicBezTo>
                    <a:cubicBezTo>
                      <a:pt x="1" y="1"/>
                      <a:pt x="1" y="1"/>
                      <a:pt x="1" y="1"/>
                    </a:cubicBezTo>
                    <a:cubicBezTo>
                      <a:pt x="1" y="0"/>
                      <a:pt x="2" y="0"/>
                      <a:pt x="2" y="0"/>
                    </a:cubicBezTo>
                    <a:moveTo>
                      <a:pt x="544" y="0"/>
                    </a:moveTo>
                    <a:cubicBezTo>
                      <a:pt x="543" y="0"/>
                      <a:pt x="543" y="0"/>
                      <a:pt x="543" y="0"/>
                    </a:cubicBezTo>
                    <a:cubicBezTo>
                      <a:pt x="543" y="0"/>
                      <a:pt x="543" y="0"/>
                      <a:pt x="543" y="1"/>
                    </a:cubicBezTo>
                    <a:cubicBezTo>
                      <a:pt x="544" y="1"/>
                      <a:pt x="544" y="1"/>
                      <a:pt x="544" y="1"/>
                    </a:cubicBezTo>
                    <a:cubicBezTo>
                      <a:pt x="544" y="0"/>
                      <a:pt x="544" y="0"/>
                      <a:pt x="544"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5" name="Freeform 248"/>
              <p:cNvSpPr>
                <a:spLocks/>
              </p:cNvSpPr>
              <p:nvPr/>
            </p:nvSpPr>
            <p:spPr bwMode="auto">
              <a:xfrm>
                <a:off x="-3691771" y="2785124"/>
                <a:ext cx="9628" cy="2459"/>
              </a:xfrm>
              <a:custGeom>
                <a:avLst/>
                <a:gdLst/>
                <a:ahLst/>
                <a:cxnLst>
                  <a:cxn ang="0">
                    <a:pos x="5" y="0"/>
                  </a:cxn>
                  <a:cxn ang="0">
                    <a:pos x="0" y="0"/>
                  </a:cxn>
                  <a:cxn ang="0">
                    <a:pos x="0" y="2"/>
                  </a:cxn>
                  <a:cxn ang="0">
                    <a:pos x="2" y="2"/>
                  </a:cxn>
                  <a:cxn ang="0">
                    <a:pos x="5" y="0"/>
                  </a:cxn>
                  <a:cxn ang="0">
                    <a:pos x="5" y="0"/>
                  </a:cxn>
                </a:cxnLst>
                <a:rect l="0" t="0" r="r" b="b"/>
                <a:pathLst>
                  <a:path w="5" h="2">
                    <a:moveTo>
                      <a:pt x="5" y="0"/>
                    </a:moveTo>
                    <a:lnTo>
                      <a:pt x="0" y="0"/>
                    </a:lnTo>
                    <a:lnTo>
                      <a:pt x="0" y="2"/>
                    </a:lnTo>
                    <a:lnTo>
                      <a:pt x="2" y="2"/>
                    </a:lnTo>
                    <a:lnTo>
                      <a:pt x="5" y="0"/>
                    </a:lnTo>
                    <a:lnTo>
                      <a:pt x="5"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106" name="Freeform 249"/>
              <p:cNvSpPr>
                <a:spLocks noEditPoints="1"/>
              </p:cNvSpPr>
              <p:nvPr/>
            </p:nvSpPr>
            <p:spPr bwMode="auto">
              <a:xfrm>
                <a:off x="-5836513" y="2785124"/>
                <a:ext cx="1314286" cy="2459"/>
              </a:xfrm>
              <a:custGeom>
                <a:avLst/>
                <a:gdLst/>
                <a:ahLst/>
                <a:cxnLst>
                  <a:cxn ang="0">
                    <a:pos x="1" y="0"/>
                  </a:cxn>
                  <a:cxn ang="0">
                    <a:pos x="0" y="0"/>
                  </a:cxn>
                  <a:cxn ang="0">
                    <a:pos x="0" y="1"/>
                  </a:cxn>
                  <a:cxn ang="0">
                    <a:pos x="1" y="1"/>
                  </a:cxn>
                  <a:cxn ang="0">
                    <a:pos x="1" y="0"/>
                  </a:cxn>
                  <a:cxn ang="0">
                    <a:pos x="349" y="0"/>
                  </a:cxn>
                  <a:cxn ang="0">
                    <a:pos x="348" y="0"/>
                  </a:cxn>
                  <a:cxn ang="0">
                    <a:pos x="349" y="1"/>
                  </a:cxn>
                  <a:cxn ang="0">
                    <a:pos x="350" y="1"/>
                  </a:cxn>
                  <a:cxn ang="0">
                    <a:pos x="350" y="1"/>
                  </a:cxn>
                  <a:cxn ang="0">
                    <a:pos x="349" y="1"/>
                  </a:cxn>
                  <a:cxn ang="0">
                    <a:pos x="349" y="0"/>
                  </a:cxn>
                </a:cxnLst>
                <a:rect l="0" t="0" r="r" b="b"/>
                <a:pathLst>
                  <a:path w="350" h="1">
                    <a:moveTo>
                      <a:pt x="1" y="0"/>
                    </a:moveTo>
                    <a:cubicBezTo>
                      <a:pt x="0" y="0"/>
                      <a:pt x="0" y="0"/>
                      <a:pt x="0" y="0"/>
                    </a:cubicBezTo>
                    <a:cubicBezTo>
                      <a:pt x="0" y="1"/>
                      <a:pt x="0" y="1"/>
                      <a:pt x="0" y="1"/>
                    </a:cubicBezTo>
                    <a:cubicBezTo>
                      <a:pt x="1" y="1"/>
                      <a:pt x="1" y="1"/>
                      <a:pt x="1" y="1"/>
                    </a:cubicBezTo>
                    <a:cubicBezTo>
                      <a:pt x="1" y="0"/>
                      <a:pt x="1" y="0"/>
                      <a:pt x="1" y="0"/>
                    </a:cubicBezTo>
                    <a:moveTo>
                      <a:pt x="349" y="0"/>
                    </a:moveTo>
                    <a:cubicBezTo>
                      <a:pt x="348" y="0"/>
                      <a:pt x="348" y="0"/>
                      <a:pt x="348" y="0"/>
                    </a:cubicBezTo>
                    <a:cubicBezTo>
                      <a:pt x="349" y="1"/>
                      <a:pt x="349" y="1"/>
                      <a:pt x="349" y="1"/>
                    </a:cubicBezTo>
                    <a:cubicBezTo>
                      <a:pt x="350" y="1"/>
                      <a:pt x="350" y="1"/>
                      <a:pt x="350" y="1"/>
                    </a:cubicBezTo>
                    <a:cubicBezTo>
                      <a:pt x="350" y="1"/>
                      <a:pt x="350" y="1"/>
                      <a:pt x="350" y="1"/>
                    </a:cubicBezTo>
                    <a:cubicBezTo>
                      <a:pt x="349" y="1"/>
                      <a:pt x="349" y="1"/>
                      <a:pt x="349" y="1"/>
                    </a:cubicBezTo>
                    <a:cubicBezTo>
                      <a:pt x="349" y="0"/>
                      <a:pt x="349" y="0"/>
                      <a:pt x="349"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7" name="Freeform 250"/>
              <p:cNvSpPr>
                <a:spLocks/>
              </p:cNvSpPr>
              <p:nvPr/>
            </p:nvSpPr>
            <p:spPr bwMode="auto">
              <a:xfrm>
                <a:off x="-3672514" y="2669513"/>
                <a:ext cx="4814" cy="2461"/>
              </a:xfrm>
              <a:custGeom>
                <a:avLst/>
                <a:gdLst/>
                <a:ahLst/>
                <a:cxnLst>
                  <a:cxn ang="0">
                    <a:pos x="1" y="0"/>
                  </a:cxn>
                  <a:cxn ang="0">
                    <a:pos x="0" y="0"/>
                  </a:cxn>
                  <a:cxn ang="0">
                    <a:pos x="0" y="1"/>
                  </a:cxn>
                  <a:cxn ang="0">
                    <a:pos x="0" y="1"/>
                  </a:cxn>
                  <a:cxn ang="0">
                    <a:pos x="1" y="0"/>
                  </a:cxn>
                </a:cxnLst>
                <a:rect l="0" t="0" r="r" b="b"/>
                <a:pathLst>
                  <a:path w="1" h="1">
                    <a:moveTo>
                      <a:pt x="1" y="0"/>
                    </a:moveTo>
                    <a:cubicBezTo>
                      <a:pt x="0" y="0"/>
                      <a:pt x="0" y="0"/>
                      <a:pt x="0" y="0"/>
                    </a:cubicBezTo>
                    <a:cubicBezTo>
                      <a:pt x="0" y="1"/>
                      <a:pt x="0" y="1"/>
                      <a:pt x="0" y="1"/>
                    </a:cubicBezTo>
                    <a:cubicBezTo>
                      <a:pt x="0" y="1"/>
                      <a:pt x="0" y="1"/>
                      <a:pt x="0" y="1"/>
                    </a:cubicBezTo>
                    <a:cubicBezTo>
                      <a:pt x="0" y="1"/>
                      <a:pt x="1" y="1"/>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8" name="Freeform 251"/>
              <p:cNvSpPr>
                <a:spLocks/>
              </p:cNvSpPr>
              <p:nvPr/>
            </p:nvSpPr>
            <p:spPr bwMode="auto">
              <a:xfrm>
                <a:off x="-1308725" y="3146713"/>
                <a:ext cx="7221" cy="2461"/>
              </a:xfrm>
              <a:custGeom>
                <a:avLst/>
                <a:gdLst/>
                <a:ahLst/>
                <a:cxnLst>
                  <a:cxn ang="0">
                    <a:pos x="2" y="0"/>
                  </a:cxn>
                  <a:cxn ang="0">
                    <a:pos x="0" y="0"/>
                  </a:cxn>
                  <a:cxn ang="0">
                    <a:pos x="1" y="1"/>
                  </a:cxn>
                  <a:cxn ang="0">
                    <a:pos x="2" y="1"/>
                  </a:cxn>
                  <a:cxn ang="0">
                    <a:pos x="2" y="0"/>
                  </a:cxn>
                </a:cxnLst>
                <a:rect l="0" t="0" r="r" b="b"/>
                <a:pathLst>
                  <a:path w="2" h="1">
                    <a:moveTo>
                      <a:pt x="2" y="0"/>
                    </a:moveTo>
                    <a:cubicBezTo>
                      <a:pt x="0" y="0"/>
                      <a:pt x="0" y="0"/>
                      <a:pt x="0" y="0"/>
                    </a:cubicBezTo>
                    <a:cubicBezTo>
                      <a:pt x="1" y="1"/>
                      <a:pt x="1" y="1"/>
                      <a:pt x="1"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9" name="Freeform 252"/>
              <p:cNvSpPr>
                <a:spLocks/>
              </p:cNvSpPr>
              <p:nvPr/>
            </p:nvSpPr>
            <p:spPr bwMode="auto">
              <a:xfrm>
                <a:off x="-5737821" y="2669513"/>
                <a:ext cx="2406" cy="2461"/>
              </a:xfrm>
              <a:custGeom>
                <a:avLst/>
                <a:gdLst/>
                <a:ahLst/>
                <a:cxnLst>
                  <a:cxn ang="0">
                    <a:pos x="1" y="0"/>
                  </a:cxn>
                  <a:cxn ang="0">
                    <a:pos x="0" y="0"/>
                  </a:cxn>
                  <a:cxn ang="0">
                    <a:pos x="0" y="1"/>
                  </a:cxn>
                  <a:cxn ang="0">
                    <a:pos x="0" y="1"/>
                  </a:cxn>
                  <a:cxn ang="0">
                    <a:pos x="1" y="0"/>
                  </a:cxn>
                </a:cxnLst>
                <a:rect l="0" t="0" r="r" b="b"/>
                <a:pathLst>
                  <a:path w="1" h="1">
                    <a:moveTo>
                      <a:pt x="1" y="0"/>
                    </a:moveTo>
                    <a:cubicBezTo>
                      <a:pt x="0" y="0"/>
                      <a:pt x="0" y="0"/>
                      <a:pt x="0" y="0"/>
                    </a:cubicBezTo>
                    <a:cubicBezTo>
                      <a:pt x="0" y="1"/>
                      <a:pt x="0" y="1"/>
                      <a:pt x="0" y="1"/>
                    </a:cubicBezTo>
                    <a:cubicBezTo>
                      <a:pt x="0" y="1"/>
                      <a:pt x="0" y="1"/>
                      <a:pt x="0" y="1"/>
                    </a:cubicBezTo>
                    <a:cubicBezTo>
                      <a:pt x="1" y="1"/>
                      <a:pt x="1" y="1"/>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0" name="Freeform 253"/>
              <p:cNvSpPr>
                <a:spLocks noEditPoints="1"/>
              </p:cNvSpPr>
              <p:nvPr/>
            </p:nvSpPr>
            <p:spPr bwMode="auto">
              <a:xfrm>
                <a:off x="-5034942" y="4460241"/>
                <a:ext cx="1162637" cy="2461"/>
              </a:xfrm>
              <a:custGeom>
                <a:avLst/>
                <a:gdLst/>
                <a:ahLst/>
                <a:cxnLst>
                  <a:cxn ang="0">
                    <a:pos x="1" y="0"/>
                  </a:cxn>
                  <a:cxn ang="0">
                    <a:pos x="0" y="0"/>
                  </a:cxn>
                  <a:cxn ang="0">
                    <a:pos x="0" y="1"/>
                  </a:cxn>
                  <a:cxn ang="0">
                    <a:pos x="1" y="1"/>
                  </a:cxn>
                  <a:cxn ang="0">
                    <a:pos x="1" y="0"/>
                  </a:cxn>
                  <a:cxn ang="0">
                    <a:pos x="310" y="0"/>
                  </a:cxn>
                  <a:cxn ang="0">
                    <a:pos x="309" y="0"/>
                  </a:cxn>
                  <a:cxn ang="0">
                    <a:pos x="309" y="1"/>
                  </a:cxn>
                  <a:cxn ang="0">
                    <a:pos x="310" y="1"/>
                  </a:cxn>
                  <a:cxn ang="0">
                    <a:pos x="310" y="0"/>
                  </a:cxn>
                </a:cxnLst>
                <a:rect l="0" t="0" r="r" b="b"/>
                <a:pathLst>
                  <a:path w="310" h="1">
                    <a:moveTo>
                      <a:pt x="1" y="0"/>
                    </a:moveTo>
                    <a:cubicBezTo>
                      <a:pt x="0" y="0"/>
                      <a:pt x="0" y="0"/>
                      <a:pt x="0" y="0"/>
                    </a:cubicBezTo>
                    <a:cubicBezTo>
                      <a:pt x="0" y="1"/>
                      <a:pt x="0" y="1"/>
                      <a:pt x="0" y="1"/>
                    </a:cubicBezTo>
                    <a:cubicBezTo>
                      <a:pt x="1" y="1"/>
                      <a:pt x="1" y="1"/>
                      <a:pt x="1" y="1"/>
                    </a:cubicBezTo>
                    <a:cubicBezTo>
                      <a:pt x="1" y="0"/>
                      <a:pt x="1" y="0"/>
                      <a:pt x="1" y="0"/>
                    </a:cubicBezTo>
                    <a:moveTo>
                      <a:pt x="310" y="0"/>
                    </a:moveTo>
                    <a:cubicBezTo>
                      <a:pt x="309" y="0"/>
                      <a:pt x="309" y="0"/>
                      <a:pt x="309" y="0"/>
                    </a:cubicBezTo>
                    <a:cubicBezTo>
                      <a:pt x="309" y="1"/>
                      <a:pt x="309" y="1"/>
                      <a:pt x="309" y="1"/>
                    </a:cubicBezTo>
                    <a:cubicBezTo>
                      <a:pt x="310" y="1"/>
                      <a:pt x="310" y="1"/>
                      <a:pt x="310" y="1"/>
                    </a:cubicBezTo>
                    <a:cubicBezTo>
                      <a:pt x="310" y="0"/>
                      <a:pt x="310" y="0"/>
                      <a:pt x="31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1" name="Freeform 254"/>
              <p:cNvSpPr>
                <a:spLocks noEditPoints="1"/>
              </p:cNvSpPr>
              <p:nvPr/>
            </p:nvSpPr>
            <p:spPr bwMode="auto">
              <a:xfrm>
                <a:off x="-3795278" y="4460241"/>
                <a:ext cx="1449084" cy="2461"/>
              </a:xfrm>
              <a:custGeom>
                <a:avLst/>
                <a:gdLst/>
                <a:ahLst/>
                <a:cxnLst>
                  <a:cxn ang="0">
                    <a:pos x="386" y="0"/>
                  </a:cxn>
                  <a:cxn ang="0">
                    <a:pos x="385" y="1"/>
                  </a:cxn>
                  <a:cxn ang="0">
                    <a:pos x="386" y="1"/>
                  </a:cxn>
                  <a:cxn ang="0">
                    <a:pos x="386" y="0"/>
                  </a:cxn>
                  <a:cxn ang="0">
                    <a:pos x="1" y="0"/>
                  </a:cxn>
                  <a:cxn ang="0">
                    <a:pos x="0" y="0"/>
                  </a:cxn>
                  <a:cxn ang="0">
                    <a:pos x="0" y="1"/>
                  </a:cxn>
                  <a:cxn ang="0">
                    <a:pos x="1" y="1"/>
                  </a:cxn>
                  <a:cxn ang="0">
                    <a:pos x="1" y="0"/>
                  </a:cxn>
                </a:cxnLst>
                <a:rect l="0" t="0" r="r" b="b"/>
                <a:pathLst>
                  <a:path w="386" h="1">
                    <a:moveTo>
                      <a:pt x="386" y="0"/>
                    </a:moveTo>
                    <a:cubicBezTo>
                      <a:pt x="385" y="1"/>
                      <a:pt x="385" y="1"/>
                      <a:pt x="385" y="1"/>
                    </a:cubicBezTo>
                    <a:cubicBezTo>
                      <a:pt x="386" y="1"/>
                      <a:pt x="386" y="1"/>
                      <a:pt x="386" y="1"/>
                    </a:cubicBezTo>
                    <a:cubicBezTo>
                      <a:pt x="386" y="0"/>
                      <a:pt x="386" y="0"/>
                      <a:pt x="386" y="0"/>
                    </a:cubicBezTo>
                    <a:moveTo>
                      <a:pt x="1" y="0"/>
                    </a:moveTo>
                    <a:cubicBezTo>
                      <a:pt x="0" y="0"/>
                      <a:pt x="0" y="0"/>
                      <a:pt x="0" y="0"/>
                    </a:cubicBezTo>
                    <a:cubicBezTo>
                      <a:pt x="0" y="1"/>
                      <a:pt x="0"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2" name="Freeform 255"/>
              <p:cNvSpPr>
                <a:spLocks noEditPoints="1"/>
              </p:cNvSpPr>
              <p:nvPr/>
            </p:nvSpPr>
            <p:spPr bwMode="auto">
              <a:xfrm>
                <a:off x="-2199359" y="4460241"/>
                <a:ext cx="1434642" cy="2461"/>
              </a:xfrm>
              <a:custGeom>
                <a:avLst/>
                <a:gdLst/>
                <a:ahLst/>
                <a:cxnLst>
                  <a:cxn ang="0">
                    <a:pos x="1" y="0"/>
                  </a:cxn>
                  <a:cxn ang="0">
                    <a:pos x="0" y="0"/>
                  </a:cxn>
                  <a:cxn ang="0">
                    <a:pos x="0" y="1"/>
                  </a:cxn>
                  <a:cxn ang="0">
                    <a:pos x="1" y="1"/>
                  </a:cxn>
                  <a:cxn ang="0">
                    <a:pos x="1" y="0"/>
                  </a:cxn>
                  <a:cxn ang="0">
                    <a:pos x="382" y="0"/>
                  </a:cxn>
                  <a:cxn ang="0">
                    <a:pos x="381" y="0"/>
                  </a:cxn>
                  <a:cxn ang="0">
                    <a:pos x="381" y="1"/>
                  </a:cxn>
                  <a:cxn ang="0">
                    <a:pos x="382" y="1"/>
                  </a:cxn>
                  <a:cxn ang="0">
                    <a:pos x="382" y="0"/>
                  </a:cxn>
                </a:cxnLst>
                <a:rect l="0" t="0" r="r" b="b"/>
                <a:pathLst>
                  <a:path w="382" h="1">
                    <a:moveTo>
                      <a:pt x="1" y="0"/>
                    </a:moveTo>
                    <a:cubicBezTo>
                      <a:pt x="0" y="0"/>
                      <a:pt x="0" y="0"/>
                      <a:pt x="0" y="0"/>
                    </a:cubicBezTo>
                    <a:cubicBezTo>
                      <a:pt x="0" y="1"/>
                      <a:pt x="0" y="1"/>
                      <a:pt x="0" y="1"/>
                    </a:cubicBezTo>
                    <a:cubicBezTo>
                      <a:pt x="1" y="1"/>
                      <a:pt x="1" y="1"/>
                      <a:pt x="1" y="1"/>
                    </a:cubicBezTo>
                    <a:cubicBezTo>
                      <a:pt x="1" y="0"/>
                      <a:pt x="1" y="0"/>
                      <a:pt x="1" y="0"/>
                    </a:cubicBezTo>
                    <a:moveTo>
                      <a:pt x="382" y="0"/>
                    </a:moveTo>
                    <a:cubicBezTo>
                      <a:pt x="381" y="0"/>
                      <a:pt x="381" y="0"/>
                      <a:pt x="381" y="0"/>
                    </a:cubicBezTo>
                    <a:cubicBezTo>
                      <a:pt x="381" y="1"/>
                      <a:pt x="381" y="1"/>
                      <a:pt x="381" y="1"/>
                    </a:cubicBezTo>
                    <a:cubicBezTo>
                      <a:pt x="382" y="1"/>
                      <a:pt x="382" y="1"/>
                      <a:pt x="382" y="1"/>
                    </a:cubicBezTo>
                    <a:cubicBezTo>
                      <a:pt x="382" y="0"/>
                      <a:pt x="382" y="0"/>
                      <a:pt x="38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3" name="Freeform 256"/>
              <p:cNvSpPr>
                <a:spLocks noEditPoints="1"/>
              </p:cNvSpPr>
              <p:nvPr/>
            </p:nvSpPr>
            <p:spPr bwMode="auto">
              <a:xfrm>
                <a:off x="-6315529" y="4460241"/>
                <a:ext cx="1167451" cy="2461"/>
              </a:xfrm>
              <a:custGeom>
                <a:avLst/>
                <a:gdLst/>
                <a:ahLst/>
                <a:cxnLst>
                  <a:cxn ang="0">
                    <a:pos x="1" y="0"/>
                  </a:cxn>
                  <a:cxn ang="0">
                    <a:pos x="0" y="0"/>
                  </a:cxn>
                  <a:cxn ang="0">
                    <a:pos x="0" y="1"/>
                  </a:cxn>
                  <a:cxn ang="0">
                    <a:pos x="1" y="1"/>
                  </a:cxn>
                  <a:cxn ang="0">
                    <a:pos x="1" y="0"/>
                  </a:cxn>
                  <a:cxn ang="0">
                    <a:pos x="311" y="0"/>
                  </a:cxn>
                  <a:cxn ang="0">
                    <a:pos x="311" y="0"/>
                  </a:cxn>
                  <a:cxn ang="0">
                    <a:pos x="310" y="1"/>
                  </a:cxn>
                  <a:cxn ang="0">
                    <a:pos x="311" y="1"/>
                  </a:cxn>
                  <a:cxn ang="0">
                    <a:pos x="311" y="0"/>
                  </a:cxn>
                </a:cxnLst>
                <a:rect l="0" t="0" r="r" b="b"/>
                <a:pathLst>
                  <a:path w="311" h="1">
                    <a:moveTo>
                      <a:pt x="1" y="0"/>
                    </a:moveTo>
                    <a:cubicBezTo>
                      <a:pt x="0" y="0"/>
                      <a:pt x="0" y="0"/>
                      <a:pt x="0" y="0"/>
                    </a:cubicBezTo>
                    <a:cubicBezTo>
                      <a:pt x="0" y="1"/>
                      <a:pt x="0" y="1"/>
                      <a:pt x="0" y="1"/>
                    </a:cubicBezTo>
                    <a:cubicBezTo>
                      <a:pt x="1" y="1"/>
                      <a:pt x="1" y="1"/>
                      <a:pt x="1" y="1"/>
                    </a:cubicBezTo>
                    <a:cubicBezTo>
                      <a:pt x="1" y="0"/>
                      <a:pt x="1" y="0"/>
                      <a:pt x="1" y="0"/>
                    </a:cubicBezTo>
                    <a:moveTo>
                      <a:pt x="311" y="0"/>
                    </a:moveTo>
                    <a:cubicBezTo>
                      <a:pt x="311" y="0"/>
                      <a:pt x="311" y="0"/>
                      <a:pt x="311" y="0"/>
                    </a:cubicBezTo>
                    <a:cubicBezTo>
                      <a:pt x="311" y="0"/>
                      <a:pt x="311" y="1"/>
                      <a:pt x="310" y="1"/>
                    </a:cubicBezTo>
                    <a:cubicBezTo>
                      <a:pt x="311" y="1"/>
                      <a:pt x="311" y="1"/>
                      <a:pt x="311" y="1"/>
                    </a:cubicBezTo>
                    <a:cubicBezTo>
                      <a:pt x="311" y="0"/>
                      <a:pt x="311" y="0"/>
                      <a:pt x="31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4" name="Freeform 257"/>
              <p:cNvSpPr>
                <a:spLocks noEditPoints="1"/>
              </p:cNvSpPr>
              <p:nvPr/>
            </p:nvSpPr>
            <p:spPr bwMode="auto">
              <a:xfrm>
                <a:off x="-6212023" y="5200638"/>
                <a:ext cx="748614" cy="2459"/>
              </a:xfrm>
              <a:custGeom>
                <a:avLst/>
                <a:gdLst/>
                <a:ahLst/>
                <a:cxnLst>
                  <a:cxn ang="0">
                    <a:pos x="0" y="0"/>
                  </a:cxn>
                  <a:cxn ang="0">
                    <a:pos x="0" y="0"/>
                  </a:cxn>
                  <a:cxn ang="0">
                    <a:pos x="0" y="1"/>
                  </a:cxn>
                  <a:cxn ang="0">
                    <a:pos x="0" y="1"/>
                  </a:cxn>
                  <a:cxn ang="0">
                    <a:pos x="0" y="0"/>
                  </a:cxn>
                  <a:cxn ang="0">
                    <a:pos x="199" y="0"/>
                  </a:cxn>
                  <a:cxn ang="0">
                    <a:pos x="198" y="0"/>
                  </a:cxn>
                  <a:cxn ang="0">
                    <a:pos x="198" y="1"/>
                  </a:cxn>
                  <a:cxn ang="0">
                    <a:pos x="199" y="1"/>
                  </a:cxn>
                  <a:cxn ang="0">
                    <a:pos x="199" y="0"/>
                  </a:cxn>
                </a:cxnLst>
                <a:rect l="0" t="0" r="r" b="b"/>
                <a:pathLst>
                  <a:path w="199" h="1">
                    <a:moveTo>
                      <a:pt x="0" y="0"/>
                    </a:moveTo>
                    <a:cubicBezTo>
                      <a:pt x="0" y="0"/>
                      <a:pt x="0" y="0"/>
                      <a:pt x="0" y="0"/>
                    </a:cubicBezTo>
                    <a:cubicBezTo>
                      <a:pt x="0" y="1"/>
                      <a:pt x="0" y="1"/>
                      <a:pt x="0" y="1"/>
                    </a:cubicBezTo>
                    <a:cubicBezTo>
                      <a:pt x="0" y="1"/>
                      <a:pt x="0" y="1"/>
                      <a:pt x="0" y="1"/>
                    </a:cubicBezTo>
                    <a:cubicBezTo>
                      <a:pt x="0" y="0"/>
                      <a:pt x="0" y="0"/>
                      <a:pt x="0" y="0"/>
                    </a:cubicBezTo>
                    <a:moveTo>
                      <a:pt x="199" y="0"/>
                    </a:moveTo>
                    <a:cubicBezTo>
                      <a:pt x="198" y="0"/>
                      <a:pt x="198" y="0"/>
                      <a:pt x="198" y="0"/>
                    </a:cubicBezTo>
                    <a:cubicBezTo>
                      <a:pt x="198" y="1"/>
                      <a:pt x="198" y="1"/>
                      <a:pt x="198" y="1"/>
                    </a:cubicBezTo>
                    <a:cubicBezTo>
                      <a:pt x="199" y="1"/>
                      <a:pt x="199" y="1"/>
                      <a:pt x="199" y="1"/>
                    </a:cubicBezTo>
                    <a:cubicBezTo>
                      <a:pt x="199" y="0"/>
                      <a:pt x="199" y="0"/>
                      <a:pt x="199"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5" name="Freeform 258"/>
              <p:cNvSpPr>
                <a:spLocks noEditPoints="1"/>
              </p:cNvSpPr>
              <p:nvPr/>
            </p:nvSpPr>
            <p:spPr bwMode="auto">
              <a:xfrm>
                <a:off x="-4837559" y="5200638"/>
                <a:ext cx="741392" cy="2459"/>
              </a:xfrm>
              <a:custGeom>
                <a:avLst/>
                <a:gdLst/>
                <a:ahLst/>
                <a:cxnLst>
                  <a:cxn ang="0">
                    <a:pos x="1" y="0"/>
                  </a:cxn>
                  <a:cxn ang="0">
                    <a:pos x="0" y="0"/>
                  </a:cxn>
                  <a:cxn ang="0">
                    <a:pos x="0" y="1"/>
                  </a:cxn>
                  <a:cxn ang="0">
                    <a:pos x="1" y="1"/>
                  </a:cxn>
                  <a:cxn ang="0">
                    <a:pos x="1" y="0"/>
                  </a:cxn>
                  <a:cxn ang="0">
                    <a:pos x="197" y="0"/>
                  </a:cxn>
                  <a:cxn ang="0">
                    <a:pos x="196" y="0"/>
                  </a:cxn>
                  <a:cxn ang="0">
                    <a:pos x="196" y="1"/>
                  </a:cxn>
                  <a:cxn ang="0">
                    <a:pos x="197" y="1"/>
                  </a:cxn>
                  <a:cxn ang="0">
                    <a:pos x="197" y="0"/>
                  </a:cxn>
                </a:cxnLst>
                <a:rect l="0" t="0" r="r" b="b"/>
                <a:pathLst>
                  <a:path w="197" h="1">
                    <a:moveTo>
                      <a:pt x="1" y="0"/>
                    </a:moveTo>
                    <a:cubicBezTo>
                      <a:pt x="0" y="0"/>
                      <a:pt x="0" y="0"/>
                      <a:pt x="0" y="0"/>
                    </a:cubicBezTo>
                    <a:cubicBezTo>
                      <a:pt x="0" y="1"/>
                      <a:pt x="0" y="1"/>
                      <a:pt x="0" y="1"/>
                    </a:cubicBezTo>
                    <a:cubicBezTo>
                      <a:pt x="1" y="1"/>
                      <a:pt x="1" y="1"/>
                      <a:pt x="1" y="1"/>
                    </a:cubicBezTo>
                    <a:cubicBezTo>
                      <a:pt x="1" y="0"/>
                      <a:pt x="1" y="0"/>
                      <a:pt x="1" y="0"/>
                    </a:cubicBezTo>
                    <a:moveTo>
                      <a:pt x="197" y="0"/>
                    </a:moveTo>
                    <a:cubicBezTo>
                      <a:pt x="196" y="0"/>
                      <a:pt x="196" y="0"/>
                      <a:pt x="196" y="0"/>
                    </a:cubicBezTo>
                    <a:cubicBezTo>
                      <a:pt x="196" y="1"/>
                      <a:pt x="196" y="1"/>
                      <a:pt x="196" y="1"/>
                    </a:cubicBezTo>
                    <a:cubicBezTo>
                      <a:pt x="197" y="1"/>
                      <a:pt x="197" y="1"/>
                      <a:pt x="197" y="1"/>
                    </a:cubicBezTo>
                    <a:cubicBezTo>
                      <a:pt x="197" y="0"/>
                      <a:pt x="197" y="0"/>
                      <a:pt x="197"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6" name="Freeform 259"/>
              <p:cNvSpPr>
                <a:spLocks noEditPoints="1"/>
              </p:cNvSpPr>
              <p:nvPr/>
            </p:nvSpPr>
            <p:spPr bwMode="auto">
              <a:xfrm>
                <a:off x="-3593080" y="5200638"/>
                <a:ext cx="926741" cy="2459"/>
              </a:xfrm>
              <a:custGeom>
                <a:avLst/>
                <a:gdLst/>
                <a:ahLst/>
                <a:cxnLst>
                  <a:cxn ang="0">
                    <a:pos x="1" y="0"/>
                  </a:cxn>
                  <a:cxn ang="0">
                    <a:pos x="0" y="0"/>
                  </a:cxn>
                  <a:cxn ang="0">
                    <a:pos x="0" y="1"/>
                  </a:cxn>
                  <a:cxn ang="0">
                    <a:pos x="1" y="1"/>
                  </a:cxn>
                  <a:cxn ang="0">
                    <a:pos x="1" y="0"/>
                  </a:cxn>
                  <a:cxn ang="0">
                    <a:pos x="247" y="0"/>
                  </a:cxn>
                  <a:cxn ang="0">
                    <a:pos x="246" y="0"/>
                  </a:cxn>
                  <a:cxn ang="0">
                    <a:pos x="246" y="1"/>
                  </a:cxn>
                  <a:cxn ang="0">
                    <a:pos x="247" y="1"/>
                  </a:cxn>
                  <a:cxn ang="0">
                    <a:pos x="247" y="0"/>
                  </a:cxn>
                </a:cxnLst>
                <a:rect l="0" t="0" r="r" b="b"/>
                <a:pathLst>
                  <a:path w="247" h="1">
                    <a:moveTo>
                      <a:pt x="1" y="0"/>
                    </a:moveTo>
                    <a:cubicBezTo>
                      <a:pt x="0" y="0"/>
                      <a:pt x="0" y="0"/>
                      <a:pt x="0" y="0"/>
                    </a:cubicBezTo>
                    <a:cubicBezTo>
                      <a:pt x="0" y="1"/>
                      <a:pt x="0" y="1"/>
                      <a:pt x="0" y="1"/>
                    </a:cubicBezTo>
                    <a:cubicBezTo>
                      <a:pt x="1" y="1"/>
                      <a:pt x="1" y="1"/>
                      <a:pt x="1" y="1"/>
                    </a:cubicBezTo>
                    <a:cubicBezTo>
                      <a:pt x="1" y="0"/>
                      <a:pt x="1" y="0"/>
                      <a:pt x="1" y="0"/>
                    </a:cubicBezTo>
                    <a:moveTo>
                      <a:pt x="247" y="0"/>
                    </a:moveTo>
                    <a:cubicBezTo>
                      <a:pt x="246" y="0"/>
                      <a:pt x="246" y="0"/>
                      <a:pt x="246" y="0"/>
                    </a:cubicBezTo>
                    <a:cubicBezTo>
                      <a:pt x="246" y="1"/>
                      <a:pt x="246" y="1"/>
                      <a:pt x="246" y="1"/>
                    </a:cubicBezTo>
                    <a:cubicBezTo>
                      <a:pt x="247" y="1"/>
                      <a:pt x="247" y="1"/>
                      <a:pt x="247" y="1"/>
                    </a:cubicBezTo>
                    <a:cubicBezTo>
                      <a:pt x="247" y="0"/>
                      <a:pt x="247" y="0"/>
                      <a:pt x="247"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7" name="Freeform 260"/>
              <p:cNvSpPr>
                <a:spLocks noEditPoints="1"/>
              </p:cNvSpPr>
              <p:nvPr/>
            </p:nvSpPr>
            <p:spPr bwMode="auto">
              <a:xfrm>
                <a:off x="-1879213" y="5200638"/>
                <a:ext cx="967661" cy="2459"/>
              </a:xfrm>
              <a:custGeom>
                <a:avLst/>
                <a:gdLst/>
                <a:ahLst/>
                <a:cxnLst>
                  <a:cxn ang="0">
                    <a:pos x="1" y="0"/>
                  </a:cxn>
                  <a:cxn ang="0">
                    <a:pos x="0" y="0"/>
                  </a:cxn>
                  <a:cxn ang="0">
                    <a:pos x="0" y="1"/>
                  </a:cxn>
                  <a:cxn ang="0">
                    <a:pos x="2" y="1"/>
                  </a:cxn>
                  <a:cxn ang="0">
                    <a:pos x="1" y="0"/>
                  </a:cxn>
                  <a:cxn ang="0">
                    <a:pos x="258" y="0"/>
                  </a:cxn>
                  <a:cxn ang="0">
                    <a:pos x="258" y="0"/>
                  </a:cxn>
                  <a:cxn ang="0">
                    <a:pos x="257" y="1"/>
                  </a:cxn>
                  <a:cxn ang="0">
                    <a:pos x="258" y="1"/>
                  </a:cxn>
                  <a:cxn ang="0">
                    <a:pos x="258" y="0"/>
                  </a:cxn>
                </a:cxnLst>
                <a:rect l="0" t="0" r="r" b="b"/>
                <a:pathLst>
                  <a:path w="258" h="1">
                    <a:moveTo>
                      <a:pt x="1" y="0"/>
                    </a:moveTo>
                    <a:cubicBezTo>
                      <a:pt x="0" y="0"/>
                      <a:pt x="0" y="0"/>
                      <a:pt x="0" y="0"/>
                    </a:cubicBezTo>
                    <a:cubicBezTo>
                      <a:pt x="0" y="1"/>
                      <a:pt x="0" y="1"/>
                      <a:pt x="0" y="1"/>
                    </a:cubicBezTo>
                    <a:cubicBezTo>
                      <a:pt x="2" y="1"/>
                      <a:pt x="2" y="1"/>
                      <a:pt x="2" y="1"/>
                    </a:cubicBezTo>
                    <a:cubicBezTo>
                      <a:pt x="2" y="1"/>
                      <a:pt x="2" y="0"/>
                      <a:pt x="1" y="0"/>
                    </a:cubicBezTo>
                    <a:moveTo>
                      <a:pt x="258" y="0"/>
                    </a:moveTo>
                    <a:cubicBezTo>
                      <a:pt x="258" y="0"/>
                      <a:pt x="258" y="0"/>
                      <a:pt x="258" y="0"/>
                    </a:cubicBezTo>
                    <a:cubicBezTo>
                      <a:pt x="257" y="1"/>
                      <a:pt x="257" y="1"/>
                      <a:pt x="257" y="1"/>
                    </a:cubicBezTo>
                    <a:cubicBezTo>
                      <a:pt x="258" y="1"/>
                      <a:pt x="258" y="1"/>
                      <a:pt x="258" y="1"/>
                    </a:cubicBezTo>
                    <a:cubicBezTo>
                      <a:pt x="258" y="0"/>
                      <a:pt x="258" y="0"/>
                      <a:pt x="25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8" name="Freeform 261"/>
              <p:cNvSpPr>
                <a:spLocks noEditPoints="1"/>
              </p:cNvSpPr>
              <p:nvPr/>
            </p:nvSpPr>
            <p:spPr bwMode="auto">
              <a:xfrm>
                <a:off x="-6175916" y="5318708"/>
                <a:ext cx="633071" cy="2459"/>
              </a:xfrm>
              <a:custGeom>
                <a:avLst/>
                <a:gdLst/>
                <a:ahLst/>
                <a:cxnLst>
                  <a:cxn ang="0">
                    <a:pos x="1" y="0"/>
                  </a:cxn>
                  <a:cxn ang="0">
                    <a:pos x="0" y="0"/>
                  </a:cxn>
                  <a:cxn ang="0">
                    <a:pos x="0" y="0"/>
                  </a:cxn>
                  <a:cxn ang="0">
                    <a:pos x="1" y="0"/>
                  </a:cxn>
                  <a:cxn ang="0">
                    <a:pos x="1" y="0"/>
                  </a:cxn>
                  <a:cxn ang="0">
                    <a:pos x="1" y="0"/>
                  </a:cxn>
                  <a:cxn ang="0">
                    <a:pos x="1" y="0"/>
                  </a:cxn>
                  <a:cxn ang="0">
                    <a:pos x="168" y="0"/>
                  </a:cxn>
                  <a:cxn ang="0">
                    <a:pos x="168" y="0"/>
                  </a:cxn>
                  <a:cxn ang="0">
                    <a:pos x="168" y="0"/>
                  </a:cxn>
                  <a:cxn ang="0">
                    <a:pos x="168" y="0"/>
                  </a:cxn>
                  <a:cxn ang="0">
                    <a:pos x="168" y="0"/>
                  </a:cxn>
                </a:cxnLst>
                <a:rect l="0" t="0" r="r" b="b"/>
                <a:pathLst>
                  <a:path w="168">
                    <a:moveTo>
                      <a:pt x="1" y="0"/>
                    </a:moveTo>
                    <a:cubicBezTo>
                      <a:pt x="0" y="0"/>
                      <a:pt x="0" y="0"/>
                      <a:pt x="0" y="0"/>
                    </a:cubicBezTo>
                    <a:cubicBezTo>
                      <a:pt x="0" y="0"/>
                      <a:pt x="0" y="0"/>
                      <a:pt x="0" y="0"/>
                    </a:cubicBezTo>
                    <a:cubicBezTo>
                      <a:pt x="1" y="0"/>
                      <a:pt x="1" y="0"/>
                      <a:pt x="1" y="0"/>
                    </a:cubicBezTo>
                    <a:cubicBezTo>
                      <a:pt x="1" y="0"/>
                      <a:pt x="1" y="0"/>
                      <a:pt x="1" y="0"/>
                    </a:cubicBezTo>
                    <a:cubicBezTo>
                      <a:pt x="1" y="0"/>
                      <a:pt x="1" y="0"/>
                      <a:pt x="1" y="0"/>
                    </a:cubicBezTo>
                    <a:cubicBezTo>
                      <a:pt x="1" y="0"/>
                      <a:pt x="1" y="0"/>
                      <a:pt x="1" y="0"/>
                    </a:cubicBezTo>
                    <a:moveTo>
                      <a:pt x="168" y="0"/>
                    </a:moveTo>
                    <a:cubicBezTo>
                      <a:pt x="168" y="0"/>
                      <a:pt x="168" y="0"/>
                      <a:pt x="168" y="0"/>
                    </a:cubicBezTo>
                    <a:cubicBezTo>
                      <a:pt x="168" y="0"/>
                      <a:pt x="168" y="0"/>
                      <a:pt x="168" y="0"/>
                    </a:cubicBezTo>
                    <a:cubicBezTo>
                      <a:pt x="168" y="0"/>
                      <a:pt x="168" y="0"/>
                      <a:pt x="168" y="0"/>
                    </a:cubicBezTo>
                    <a:cubicBezTo>
                      <a:pt x="168" y="0"/>
                      <a:pt x="168" y="0"/>
                      <a:pt x="16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9" name="Freeform 262"/>
              <p:cNvSpPr>
                <a:spLocks noEditPoints="1"/>
              </p:cNvSpPr>
              <p:nvPr/>
            </p:nvSpPr>
            <p:spPr bwMode="auto">
              <a:xfrm>
                <a:off x="-4779788" y="5323628"/>
                <a:ext cx="625850" cy="4920"/>
              </a:xfrm>
              <a:custGeom>
                <a:avLst/>
                <a:gdLst/>
                <a:ahLst/>
                <a:cxnLst>
                  <a:cxn ang="0">
                    <a:pos x="0" y="0"/>
                  </a:cxn>
                  <a:cxn ang="0">
                    <a:pos x="0" y="0"/>
                  </a:cxn>
                  <a:cxn ang="0">
                    <a:pos x="0" y="1"/>
                  </a:cxn>
                  <a:cxn ang="0">
                    <a:pos x="1" y="1"/>
                  </a:cxn>
                  <a:cxn ang="0">
                    <a:pos x="0" y="0"/>
                  </a:cxn>
                  <a:cxn ang="0">
                    <a:pos x="167" y="0"/>
                  </a:cxn>
                  <a:cxn ang="0">
                    <a:pos x="167" y="0"/>
                  </a:cxn>
                  <a:cxn ang="0">
                    <a:pos x="166" y="1"/>
                  </a:cxn>
                  <a:cxn ang="0">
                    <a:pos x="167" y="1"/>
                  </a:cxn>
                  <a:cxn ang="0">
                    <a:pos x="167" y="0"/>
                  </a:cxn>
                </a:cxnLst>
                <a:rect l="0" t="0" r="r" b="b"/>
                <a:pathLst>
                  <a:path w="167" h="1">
                    <a:moveTo>
                      <a:pt x="0" y="0"/>
                    </a:moveTo>
                    <a:cubicBezTo>
                      <a:pt x="0" y="0"/>
                      <a:pt x="0" y="0"/>
                      <a:pt x="0" y="0"/>
                    </a:cubicBezTo>
                    <a:cubicBezTo>
                      <a:pt x="0" y="1"/>
                      <a:pt x="0" y="1"/>
                      <a:pt x="0" y="1"/>
                    </a:cubicBezTo>
                    <a:cubicBezTo>
                      <a:pt x="1" y="1"/>
                      <a:pt x="1" y="1"/>
                      <a:pt x="1" y="1"/>
                    </a:cubicBezTo>
                    <a:cubicBezTo>
                      <a:pt x="1" y="1"/>
                      <a:pt x="1" y="1"/>
                      <a:pt x="0" y="0"/>
                    </a:cubicBezTo>
                    <a:moveTo>
                      <a:pt x="167" y="0"/>
                    </a:moveTo>
                    <a:cubicBezTo>
                      <a:pt x="167" y="0"/>
                      <a:pt x="167" y="0"/>
                      <a:pt x="167" y="0"/>
                    </a:cubicBezTo>
                    <a:cubicBezTo>
                      <a:pt x="166" y="1"/>
                      <a:pt x="166" y="1"/>
                      <a:pt x="166" y="1"/>
                    </a:cubicBezTo>
                    <a:cubicBezTo>
                      <a:pt x="167" y="1"/>
                      <a:pt x="167" y="1"/>
                      <a:pt x="167" y="1"/>
                    </a:cubicBezTo>
                    <a:cubicBezTo>
                      <a:pt x="167" y="0"/>
                      <a:pt x="167" y="0"/>
                      <a:pt x="167"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0" name="Freeform 263"/>
              <p:cNvSpPr>
                <a:spLocks noEditPoints="1"/>
              </p:cNvSpPr>
              <p:nvPr/>
            </p:nvSpPr>
            <p:spPr bwMode="auto">
              <a:xfrm>
                <a:off x="-3537716" y="5323628"/>
                <a:ext cx="791941" cy="4920"/>
              </a:xfrm>
              <a:custGeom>
                <a:avLst/>
                <a:gdLst/>
                <a:ahLst/>
                <a:cxnLst>
                  <a:cxn ang="0">
                    <a:pos x="0" y="0"/>
                  </a:cxn>
                  <a:cxn ang="0">
                    <a:pos x="0" y="0"/>
                  </a:cxn>
                  <a:cxn ang="0">
                    <a:pos x="0" y="1"/>
                  </a:cxn>
                  <a:cxn ang="0">
                    <a:pos x="1" y="1"/>
                  </a:cxn>
                  <a:cxn ang="0">
                    <a:pos x="0" y="0"/>
                  </a:cxn>
                  <a:cxn ang="0">
                    <a:pos x="211" y="0"/>
                  </a:cxn>
                  <a:cxn ang="0">
                    <a:pos x="210" y="0"/>
                  </a:cxn>
                  <a:cxn ang="0">
                    <a:pos x="210" y="1"/>
                  </a:cxn>
                  <a:cxn ang="0">
                    <a:pos x="211" y="1"/>
                  </a:cxn>
                  <a:cxn ang="0">
                    <a:pos x="211" y="0"/>
                  </a:cxn>
                </a:cxnLst>
                <a:rect l="0" t="0" r="r" b="b"/>
                <a:pathLst>
                  <a:path w="211" h="1">
                    <a:moveTo>
                      <a:pt x="0" y="0"/>
                    </a:moveTo>
                    <a:cubicBezTo>
                      <a:pt x="0" y="0"/>
                      <a:pt x="0" y="0"/>
                      <a:pt x="0" y="0"/>
                    </a:cubicBezTo>
                    <a:cubicBezTo>
                      <a:pt x="0" y="1"/>
                      <a:pt x="0" y="1"/>
                      <a:pt x="0" y="1"/>
                    </a:cubicBezTo>
                    <a:cubicBezTo>
                      <a:pt x="1" y="1"/>
                      <a:pt x="1" y="1"/>
                      <a:pt x="1" y="1"/>
                    </a:cubicBezTo>
                    <a:cubicBezTo>
                      <a:pt x="1" y="1"/>
                      <a:pt x="1" y="1"/>
                      <a:pt x="0" y="0"/>
                    </a:cubicBezTo>
                    <a:moveTo>
                      <a:pt x="211" y="0"/>
                    </a:moveTo>
                    <a:cubicBezTo>
                      <a:pt x="210" y="0"/>
                      <a:pt x="210" y="0"/>
                      <a:pt x="210" y="0"/>
                    </a:cubicBezTo>
                    <a:cubicBezTo>
                      <a:pt x="210" y="1"/>
                      <a:pt x="210" y="1"/>
                      <a:pt x="210" y="1"/>
                    </a:cubicBezTo>
                    <a:cubicBezTo>
                      <a:pt x="211" y="1"/>
                      <a:pt x="211" y="1"/>
                      <a:pt x="211" y="1"/>
                    </a:cubicBezTo>
                    <a:cubicBezTo>
                      <a:pt x="211" y="0"/>
                      <a:pt x="211" y="0"/>
                      <a:pt x="21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1" name="Freeform 264"/>
              <p:cNvSpPr>
                <a:spLocks/>
              </p:cNvSpPr>
              <p:nvPr/>
            </p:nvSpPr>
            <p:spPr bwMode="auto">
              <a:xfrm>
                <a:off x="-1766077" y="5323628"/>
                <a:ext cx="7221" cy="4920"/>
              </a:xfrm>
              <a:custGeom>
                <a:avLst/>
                <a:gdLst/>
                <a:ahLst/>
                <a:cxnLst>
                  <a:cxn ang="0">
                    <a:pos x="1" y="0"/>
                  </a:cxn>
                  <a:cxn ang="0">
                    <a:pos x="0" y="0"/>
                  </a:cxn>
                  <a:cxn ang="0">
                    <a:pos x="0" y="1"/>
                  </a:cxn>
                  <a:cxn ang="0">
                    <a:pos x="2" y="1"/>
                  </a:cxn>
                  <a:cxn ang="0">
                    <a:pos x="1" y="0"/>
                  </a:cxn>
                </a:cxnLst>
                <a:rect l="0" t="0" r="r" b="b"/>
                <a:pathLst>
                  <a:path w="2" h="1">
                    <a:moveTo>
                      <a:pt x="1" y="0"/>
                    </a:moveTo>
                    <a:cubicBezTo>
                      <a:pt x="0" y="0"/>
                      <a:pt x="0" y="0"/>
                      <a:pt x="0" y="0"/>
                    </a:cubicBezTo>
                    <a:cubicBezTo>
                      <a:pt x="0" y="1"/>
                      <a:pt x="0" y="1"/>
                      <a:pt x="0" y="1"/>
                    </a:cubicBezTo>
                    <a:cubicBezTo>
                      <a:pt x="2" y="1"/>
                      <a:pt x="2" y="1"/>
                      <a:pt x="2" y="1"/>
                    </a:cubicBezTo>
                    <a:cubicBezTo>
                      <a:pt x="1" y="1"/>
                      <a:pt x="1" y="1"/>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2" name="Freeform 265"/>
              <p:cNvSpPr>
                <a:spLocks noEditPoints="1"/>
              </p:cNvSpPr>
              <p:nvPr/>
            </p:nvSpPr>
            <p:spPr bwMode="auto">
              <a:xfrm>
                <a:off x="-6344414" y="3965824"/>
                <a:ext cx="5591732" cy="4920"/>
              </a:xfrm>
              <a:custGeom>
                <a:avLst/>
                <a:gdLst/>
                <a:ahLst/>
                <a:cxnLst>
                  <a:cxn ang="0">
                    <a:pos x="1" y="0"/>
                  </a:cxn>
                  <a:cxn ang="0">
                    <a:pos x="0" y="0"/>
                  </a:cxn>
                  <a:cxn ang="0">
                    <a:pos x="0" y="1"/>
                  </a:cxn>
                  <a:cxn ang="0">
                    <a:pos x="1" y="1"/>
                  </a:cxn>
                  <a:cxn ang="0">
                    <a:pos x="1" y="0"/>
                  </a:cxn>
                  <a:cxn ang="0">
                    <a:pos x="1488" y="0"/>
                  </a:cxn>
                  <a:cxn ang="0">
                    <a:pos x="1487" y="0"/>
                  </a:cxn>
                  <a:cxn ang="0">
                    <a:pos x="1487" y="1"/>
                  </a:cxn>
                  <a:cxn ang="0">
                    <a:pos x="1488" y="1"/>
                  </a:cxn>
                  <a:cxn ang="0">
                    <a:pos x="1488" y="0"/>
                  </a:cxn>
                </a:cxnLst>
                <a:rect l="0" t="0" r="r" b="b"/>
                <a:pathLst>
                  <a:path w="1488" h="1">
                    <a:moveTo>
                      <a:pt x="1" y="0"/>
                    </a:moveTo>
                    <a:cubicBezTo>
                      <a:pt x="0" y="0"/>
                      <a:pt x="0" y="0"/>
                      <a:pt x="0" y="0"/>
                    </a:cubicBezTo>
                    <a:cubicBezTo>
                      <a:pt x="0" y="1"/>
                      <a:pt x="0" y="1"/>
                      <a:pt x="0" y="1"/>
                    </a:cubicBezTo>
                    <a:cubicBezTo>
                      <a:pt x="1" y="1"/>
                      <a:pt x="1" y="1"/>
                      <a:pt x="1" y="1"/>
                    </a:cubicBezTo>
                    <a:cubicBezTo>
                      <a:pt x="1" y="0"/>
                      <a:pt x="1" y="0"/>
                      <a:pt x="1" y="0"/>
                    </a:cubicBezTo>
                    <a:moveTo>
                      <a:pt x="1488" y="0"/>
                    </a:moveTo>
                    <a:cubicBezTo>
                      <a:pt x="1487" y="0"/>
                      <a:pt x="1487" y="0"/>
                      <a:pt x="1487" y="0"/>
                    </a:cubicBezTo>
                    <a:cubicBezTo>
                      <a:pt x="1487" y="1"/>
                      <a:pt x="1487" y="1"/>
                      <a:pt x="1487" y="1"/>
                    </a:cubicBezTo>
                    <a:cubicBezTo>
                      <a:pt x="1488" y="1"/>
                      <a:pt x="1488" y="1"/>
                      <a:pt x="1488" y="1"/>
                    </a:cubicBezTo>
                    <a:cubicBezTo>
                      <a:pt x="1488" y="0"/>
                      <a:pt x="1488" y="0"/>
                      <a:pt x="148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3" name="Freeform 266"/>
              <p:cNvSpPr>
                <a:spLocks noEditPoints="1"/>
              </p:cNvSpPr>
              <p:nvPr/>
            </p:nvSpPr>
            <p:spPr bwMode="auto">
              <a:xfrm>
                <a:off x="-6264980" y="3582096"/>
                <a:ext cx="2074935" cy="4920"/>
              </a:xfrm>
              <a:custGeom>
                <a:avLst/>
                <a:gdLst/>
                <a:ahLst/>
                <a:cxnLst>
                  <a:cxn ang="0">
                    <a:pos x="1" y="0"/>
                  </a:cxn>
                  <a:cxn ang="0">
                    <a:pos x="0" y="0"/>
                  </a:cxn>
                  <a:cxn ang="0">
                    <a:pos x="0" y="1"/>
                  </a:cxn>
                  <a:cxn ang="0">
                    <a:pos x="1" y="1"/>
                  </a:cxn>
                  <a:cxn ang="0">
                    <a:pos x="1" y="0"/>
                  </a:cxn>
                  <a:cxn ang="0">
                    <a:pos x="552" y="0"/>
                  </a:cxn>
                  <a:cxn ang="0">
                    <a:pos x="551" y="0"/>
                  </a:cxn>
                  <a:cxn ang="0">
                    <a:pos x="551" y="1"/>
                  </a:cxn>
                  <a:cxn ang="0">
                    <a:pos x="552" y="1"/>
                  </a:cxn>
                  <a:cxn ang="0">
                    <a:pos x="552" y="0"/>
                  </a:cxn>
                </a:cxnLst>
                <a:rect l="0" t="0" r="r" b="b"/>
                <a:pathLst>
                  <a:path w="552" h="1">
                    <a:moveTo>
                      <a:pt x="1" y="0"/>
                    </a:moveTo>
                    <a:cubicBezTo>
                      <a:pt x="0" y="0"/>
                      <a:pt x="0" y="0"/>
                      <a:pt x="0" y="0"/>
                    </a:cubicBezTo>
                    <a:cubicBezTo>
                      <a:pt x="0" y="1"/>
                      <a:pt x="0" y="1"/>
                      <a:pt x="0" y="1"/>
                    </a:cubicBezTo>
                    <a:cubicBezTo>
                      <a:pt x="1" y="1"/>
                      <a:pt x="1" y="1"/>
                      <a:pt x="1" y="1"/>
                    </a:cubicBezTo>
                    <a:cubicBezTo>
                      <a:pt x="1" y="0"/>
                      <a:pt x="1" y="0"/>
                      <a:pt x="1" y="0"/>
                    </a:cubicBezTo>
                    <a:moveTo>
                      <a:pt x="552" y="0"/>
                    </a:moveTo>
                    <a:cubicBezTo>
                      <a:pt x="551" y="0"/>
                      <a:pt x="551" y="0"/>
                      <a:pt x="551" y="0"/>
                    </a:cubicBezTo>
                    <a:cubicBezTo>
                      <a:pt x="551" y="0"/>
                      <a:pt x="551" y="0"/>
                      <a:pt x="551" y="1"/>
                    </a:cubicBezTo>
                    <a:cubicBezTo>
                      <a:pt x="552" y="1"/>
                      <a:pt x="552" y="1"/>
                      <a:pt x="552" y="1"/>
                    </a:cubicBezTo>
                    <a:cubicBezTo>
                      <a:pt x="552" y="0"/>
                      <a:pt x="552" y="0"/>
                      <a:pt x="55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4" name="Freeform 267"/>
              <p:cNvSpPr>
                <a:spLocks noEditPoints="1"/>
              </p:cNvSpPr>
              <p:nvPr/>
            </p:nvSpPr>
            <p:spPr bwMode="auto">
              <a:xfrm>
                <a:off x="-4079318" y="3582096"/>
                <a:ext cx="3184617" cy="4920"/>
              </a:xfrm>
              <a:custGeom>
                <a:avLst/>
                <a:gdLst/>
                <a:ahLst/>
                <a:cxnLst>
                  <a:cxn ang="0">
                    <a:pos x="1" y="0"/>
                  </a:cxn>
                  <a:cxn ang="0">
                    <a:pos x="0" y="0"/>
                  </a:cxn>
                  <a:cxn ang="0">
                    <a:pos x="0" y="1"/>
                  </a:cxn>
                  <a:cxn ang="0">
                    <a:pos x="1" y="1"/>
                  </a:cxn>
                  <a:cxn ang="0">
                    <a:pos x="1" y="0"/>
                  </a:cxn>
                  <a:cxn ang="0">
                    <a:pos x="847" y="0"/>
                  </a:cxn>
                  <a:cxn ang="0">
                    <a:pos x="846" y="0"/>
                  </a:cxn>
                  <a:cxn ang="0">
                    <a:pos x="846" y="1"/>
                  </a:cxn>
                  <a:cxn ang="0">
                    <a:pos x="847" y="1"/>
                  </a:cxn>
                  <a:cxn ang="0">
                    <a:pos x="847" y="0"/>
                  </a:cxn>
                </a:cxnLst>
                <a:rect l="0" t="0" r="r" b="b"/>
                <a:pathLst>
                  <a:path w="847" h="1">
                    <a:moveTo>
                      <a:pt x="1" y="0"/>
                    </a:moveTo>
                    <a:cubicBezTo>
                      <a:pt x="0" y="0"/>
                      <a:pt x="0" y="0"/>
                      <a:pt x="0" y="0"/>
                    </a:cubicBezTo>
                    <a:cubicBezTo>
                      <a:pt x="0" y="1"/>
                      <a:pt x="0" y="1"/>
                      <a:pt x="0" y="1"/>
                    </a:cubicBezTo>
                    <a:cubicBezTo>
                      <a:pt x="1" y="1"/>
                      <a:pt x="1" y="1"/>
                      <a:pt x="1" y="1"/>
                    </a:cubicBezTo>
                    <a:cubicBezTo>
                      <a:pt x="1" y="0"/>
                      <a:pt x="1" y="0"/>
                      <a:pt x="1" y="0"/>
                    </a:cubicBezTo>
                    <a:moveTo>
                      <a:pt x="847" y="0"/>
                    </a:moveTo>
                    <a:cubicBezTo>
                      <a:pt x="846" y="0"/>
                      <a:pt x="846" y="0"/>
                      <a:pt x="846" y="0"/>
                    </a:cubicBezTo>
                    <a:cubicBezTo>
                      <a:pt x="846" y="0"/>
                      <a:pt x="846" y="0"/>
                      <a:pt x="846" y="1"/>
                    </a:cubicBezTo>
                    <a:cubicBezTo>
                      <a:pt x="847" y="1"/>
                      <a:pt x="847" y="1"/>
                      <a:pt x="847" y="1"/>
                    </a:cubicBezTo>
                    <a:cubicBezTo>
                      <a:pt x="847" y="0"/>
                      <a:pt x="847" y="0"/>
                      <a:pt x="847"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5" name="Freeform 268"/>
              <p:cNvSpPr>
                <a:spLocks/>
              </p:cNvSpPr>
              <p:nvPr/>
            </p:nvSpPr>
            <p:spPr bwMode="auto">
              <a:xfrm>
                <a:off x="-3833792" y="4088813"/>
                <a:ext cx="2408" cy="2459"/>
              </a:xfrm>
              <a:custGeom>
                <a:avLst/>
                <a:gdLst/>
                <a:ahLst/>
                <a:cxnLst>
                  <a:cxn ang="0">
                    <a:pos x="1" y="0"/>
                  </a:cxn>
                  <a:cxn ang="0">
                    <a:pos x="0" y="0"/>
                  </a:cxn>
                  <a:cxn ang="0">
                    <a:pos x="0" y="0"/>
                  </a:cxn>
                  <a:cxn ang="0">
                    <a:pos x="1" y="0"/>
                  </a:cxn>
                </a:cxnLst>
                <a:rect l="0" t="0" r="r" b="b"/>
                <a:pathLst>
                  <a:path w="1">
                    <a:moveTo>
                      <a:pt x="1" y="0"/>
                    </a:moveTo>
                    <a:cubicBezTo>
                      <a:pt x="0" y="0"/>
                      <a:pt x="0" y="0"/>
                      <a:pt x="0" y="0"/>
                    </a:cubicBezTo>
                    <a:cubicBezTo>
                      <a:pt x="0" y="0"/>
                      <a:pt x="0" y="0"/>
                      <a:pt x="0" y="0"/>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6" name="Freeform 269"/>
              <p:cNvSpPr>
                <a:spLocks/>
              </p:cNvSpPr>
              <p:nvPr/>
            </p:nvSpPr>
            <p:spPr bwMode="auto">
              <a:xfrm>
                <a:off x="-2269166" y="4044537"/>
                <a:ext cx="2408" cy="2459"/>
              </a:xfrm>
              <a:custGeom>
                <a:avLst/>
                <a:gdLst/>
                <a:ahLst/>
                <a:cxnLst>
                  <a:cxn ang="0">
                    <a:pos x="2" y="0"/>
                  </a:cxn>
                  <a:cxn ang="0">
                    <a:pos x="0" y="0"/>
                  </a:cxn>
                  <a:cxn ang="0">
                    <a:pos x="0" y="0"/>
                  </a:cxn>
                  <a:cxn ang="0">
                    <a:pos x="2" y="0"/>
                  </a:cxn>
                  <a:cxn ang="0">
                    <a:pos x="2" y="0"/>
                  </a:cxn>
                  <a:cxn ang="0">
                    <a:pos x="2" y="0"/>
                  </a:cxn>
                </a:cxnLst>
                <a:rect l="0" t="0" r="r" b="b"/>
                <a:pathLst>
                  <a:path w="2">
                    <a:moveTo>
                      <a:pt x="2" y="0"/>
                    </a:moveTo>
                    <a:lnTo>
                      <a:pt x="0" y="0"/>
                    </a:lnTo>
                    <a:lnTo>
                      <a:pt x="0" y="0"/>
                    </a:lnTo>
                    <a:lnTo>
                      <a:pt x="2" y="0"/>
                    </a:lnTo>
                    <a:lnTo>
                      <a:pt x="2" y="0"/>
                    </a:lnTo>
                    <a:lnTo>
                      <a:pt x="2"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127" name="Freeform 270"/>
              <p:cNvSpPr>
                <a:spLocks/>
              </p:cNvSpPr>
              <p:nvPr/>
            </p:nvSpPr>
            <p:spPr bwMode="auto">
              <a:xfrm>
                <a:off x="-1301505" y="3146713"/>
                <a:ext cx="7222" cy="2461"/>
              </a:xfrm>
              <a:custGeom>
                <a:avLst/>
                <a:gdLst/>
                <a:ahLst/>
                <a:cxnLst>
                  <a:cxn ang="0">
                    <a:pos x="1" y="0"/>
                  </a:cxn>
                  <a:cxn ang="0">
                    <a:pos x="0" y="0"/>
                  </a:cxn>
                  <a:cxn ang="0">
                    <a:pos x="0" y="1"/>
                  </a:cxn>
                  <a:cxn ang="0">
                    <a:pos x="1" y="1"/>
                  </a:cxn>
                  <a:cxn ang="0">
                    <a:pos x="1" y="1"/>
                  </a:cxn>
                  <a:cxn ang="0">
                    <a:pos x="2" y="1"/>
                  </a:cxn>
                  <a:cxn ang="0">
                    <a:pos x="1" y="0"/>
                  </a:cxn>
                </a:cxnLst>
                <a:rect l="0" t="0" r="r" b="b"/>
                <a:pathLst>
                  <a:path w="2" h="1">
                    <a:moveTo>
                      <a:pt x="1" y="0"/>
                    </a:moveTo>
                    <a:cubicBezTo>
                      <a:pt x="0" y="0"/>
                      <a:pt x="0" y="0"/>
                      <a:pt x="0" y="0"/>
                    </a:cubicBezTo>
                    <a:cubicBezTo>
                      <a:pt x="0" y="1"/>
                      <a:pt x="0" y="1"/>
                      <a:pt x="0" y="1"/>
                    </a:cubicBezTo>
                    <a:cubicBezTo>
                      <a:pt x="1" y="1"/>
                      <a:pt x="1" y="1"/>
                      <a:pt x="1" y="1"/>
                    </a:cubicBezTo>
                    <a:cubicBezTo>
                      <a:pt x="1" y="1"/>
                      <a:pt x="1" y="1"/>
                      <a:pt x="1" y="1"/>
                    </a:cubicBezTo>
                    <a:cubicBezTo>
                      <a:pt x="2" y="1"/>
                      <a:pt x="2" y="1"/>
                      <a:pt x="2" y="1"/>
                    </a:cubicBezTo>
                    <a:cubicBezTo>
                      <a:pt x="1" y="1"/>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8" name="Freeform 271"/>
              <p:cNvSpPr>
                <a:spLocks/>
              </p:cNvSpPr>
              <p:nvPr/>
            </p:nvSpPr>
            <p:spPr bwMode="auto">
              <a:xfrm>
                <a:off x="-4139495" y="3892030"/>
                <a:ext cx="9628" cy="2459"/>
              </a:xfrm>
              <a:custGeom>
                <a:avLst/>
                <a:gdLst/>
                <a:ahLst/>
                <a:cxnLst>
                  <a:cxn ang="0">
                    <a:pos x="2" y="0"/>
                  </a:cxn>
                  <a:cxn ang="0">
                    <a:pos x="0" y="1"/>
                  </a:cxn>
                  <a:cxn ang="0">
                    <a:pos x="2" y="1"/>
                  </a:cxn>
                  <a:cxn ang="0">
                    <a:pos x="2" y="0"/>
                  </a:cxn>
                  <a:cxn ang="0">
                    <a:pos x="2" y="0"/>
                  </a:cxn>
                </a:cxnLst>
                <a:rect l="0" t="0" r="r" b="b"/>
                <a:pathLst>
                  <a:path w="2" h="1">
                    <a:moveTo>
                      <a:pt x="2" y="0"/>
                    </a:moveTo>
                    <a:cubicBezTo>
                      <a:pt x="0" y="1"/>
                      <a:pt x="0" y="1"/>
                      <a:pt x="0" y="1"/>
                    </a:cubicBezTo>
                    <a:cubicBezTo>
                      <a:pt x="2" y="1"/>
                      <a:pt x="2" y="1"/>
                      <a:pt x="2" y="1"/>
                    </a:cubicBezTo>
                    <a:cubicBezTo>
                      <a:pt x="2" y="0"/>
                      <a:pt x="2" y="0"/>
                      <a:pt x="2" y="0"/>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9" name="Freeform 272"/>
              <p:cNvSpPr>
                <a:spLocks/>
              </p:cNvSpPr>
              <p:nvPr/>
            </p:nvSpPr>
            <p:spPr bwMode="auto">
              <a:xfrm>
                <a:off x="-5075864" y="4002720"/>
                <a:ext cx="2408" cy="2461"/>
              </a:xfrm>
              <a:custGeom>
                <a:avLst/>
                <a:gdLst/>
                <a:ahLst/>
                <a:cxnLst>
                  <a:cxn ang="0">
                    <a:pos x="2" y="0"/>
                  </a:cxn>
                  <a:cxn ang="0">
                    <a:pos x="0" y="0"/>
                  </a:cxn>
                  <a:cxn ang="0">
                    <a:pos x="0" y="0"/>
                  </a:cxn>
                  <a:cxn ang="0">
                    <a:pos x="2" y="0"/>
                  </a:cxn>
                  <a:cxn ang="0">
                    <a:pos x="2" y="0"/>
                  </a:cxn>
                  <a:cxn ang="0">
                    <a:pos x="2" y="0"/>
                  </a:cxn>
                </a:cxnLst>
                <a:rect l="0" t="0" r="r" b="b"/>
                <a:pathLst>
                  <a:path w="2">
                    <a:moveTo>
                      <a:pt x="2" y="0"/>
                    </a:moveTo>
                    <a:lnTo>
                      <a:pt x="0" y="0"/>
                    </a:lnTo>
                    <a:lnTo>
                      <a:pt x="0" y="0"/>
                    </a:lnTo>
                    <a:lnTo>
                      <a:pt x="2" y="0"/>
                    </a:lnTo>
                    <a:lnTo>
                      <a:pt x="2" y="0"/>
                    </a:lnTo>
                    <a:lnTo>
                      <a:pt x="2"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130" name="Freeform 273"/>
              <p:cNvSpPr>
                <a:spLocks/>
              </p:cNvSpPr>
              <p:nvPr/>
            </p:nvSpPr>
            <p:spPr bwMode="auto">
              <a:xfrm>
                <a:off x="-4529448" y="2785124"/>
                <a:ext cx="7221" cy="2459"/>
              </a:xfrm>
              <a:custGeom>
                <a:avLst/>
                <a:gdLst/>
                <a:ahLst/>
                <a:cxnLst>
                  <a:cxn ang="0">
                    <a:pos x="0" y="0"/>
                  </a:cxn>
                  <a:cxn ang="0">
                    <a:pos x="1" y="0"/>
                  </a:cxn>
                  <a:cxn ang="0">
                    <a:pos x="2" y="0"/>
                  </a:cxn>
                  <a:cxn ang="0">
                    <a:pos x="2" y="1"/>
                  </a:cxn>
                  <a:cxn ang="0">
                    <a:pos x="2" y="0"/>
                  </a:cxn>
                  <a:cxn ang="0">
                    <a:pos x="2" y="0"/>
                  </a:cxn>
                  <a:cxn ang="0">
                    <a:pos x="0" y="0"/>
                  </a:cxn>
                </a:cxnLst>
                <a:rect l="0" t="0" r="r" b="b"/>
                <a:pathLst>
                  <a:path w="2" h="1">
                    <a:moveTo>
                      <a:pt x="0" y="0"/>
                    </a:moveTo>
                    <a:cubicBezTo>
                      <a:pt x="1" y="0"/>
                      <a:pt x="1" y="0"/>
                      <a:pt x="1" y="0"/>
                    </a:cubicBezTo>
                    <a:cubicBezTo>
                      <a:pt x="2" y="0"/>
                      <a:pt x="2" y="0"/>
                      <a:pt x="2" y="0"/>
                    </a:cubicBezTo>
                    <a:cubicBezTo>
                      <a:pt x="2" y="1"/>
                      <a:pt x="2" y="1"/>
                      <a:pt x="2" y="1"/>
                    </a:cubicBezTo>
                    <a:cubicBezTo>
                      <a:pt x="2" y="0"/>
                      <a:pt x="2" y="0"/>
                      <a:pt x="2" y="0"/>
                    </a:cubicBezTo>
                    <a:cubicBezTo>
                      <a:pt x="2" y="0"/>
                      <a:pt x="2" y="0"/>
                      <a:pt x="2" y="0"/>
                    </a:cubicBezTo>
                    <a:cubicBezTo>
                      <a:pt x="0" y="0"/>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1" name="Freeform 274"/>
              <p:cNvSpPr>
                <a:spLocks/>
              </p:cNvSpPr>
              <p:nvPr/>
            </p:nvSpPr>
            <p:spPr bwMode="auto">
              <a:xfrm>
                <a:off x="-4524634" y="2785124"/>
                <a:ext cx="2406" cy="2459"/>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2" name="Freeform 275"/>
              <p:cNvSpPr>
                <a:spLocks/>
              </p:cNvSpPr>
              <p:nvPr/>
            </p:nvSpPr>
            <p:spPr bwMode="auto">
              <a:xfrm>
                <a:off x="-4341693" y="2785124"/>
                <a:ext cx="4814" cy="2459"/>
              </a:xfrm>
              <a:custGeom>
                <a:avLst/>
                <a:gdLst/>
                <a:ahLst/>
                <a:cxnLst>
                  <a:cxn ang="0">
                    <a:pos x="0" y="0"/>
                  </a:cxn>
                  <a:cxn ang="0">
                    <a:pos x="0" y="1"/>
                  </a:cxn>
                  <a:cxn ang="0">
                    <a:pos x="1" y="0"/>
                  </a:cxn>
                  <a:cxn ang="0">
                    <a:pos x="1" y="0"/>
                  </a:cxn>
                  <a:cxn ang="0">
                    <a:pos x="0" y="0"/>
                  </a:cxn>
                </a:cxnLst>
                <a:rect l="0" t="0" r="r" b="b"/>
                <a:pathLst>
                  <a:path w="1" h="1">
                    <a:moveTo>
                      <a:pt x="0" y="0"/>
                    </a:moveTo>
                    <a:cubicBezTo>
                      <a:pt x="0" y="1"/>
                      <a:pt x="0" y="1"/>
                      <a:pt x="0" y="1"/>
                    </a:cubicBezTo>
                    <a:cubicBezTo>
                      <a:pt x="1" y="0"/>
                      <a:pt x="1" y="0"/>
                      <a:pt x="1" y="0"/>
                    </a:cubicBezTo>
                    <a:cubicBezTo>
                      <a:pt x="1" y="0"/>
                      <a:pt x="1" y="0"/>
                      <a:pt x="1" y="0"/>
                    </a:cubicBezTo>
                    <a:cubicBezTo>
                      <a:pt x="0" y="0"/>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3" name="Freeform 276"/>
              <p:cNvSpPr>
                <a:spLocks noEditPoints="1"/>
              </p:cNvSpPr>
              <p:nvPr/>
            </p:nvSpPr>
            <p:spPr bwMode="auto">
              <a:xfrm>
                <a:off x="-6036303" y="3149173"/>
                <a:ext cx="1660911" cy="2459"/>
              </a:xfrm>
              <a:custGeom>
                <a:avLst/>
                <a:gdLst/>
                <a:ahLst/>
                <a:cxnLst>
                  <a:cxn ang="0">
                    <a:pos x="2" y="0"/>
                  </a:cxn>
                  <a:cxn ang="0">
                    <a:pos x="0" y="0"/>
                  </a:cxn>
                  <a:cxn ang="0">
                    <a:pos x="0" y="1"/>
                  </a:cxn>
                  <a:cxn ang="0">
                    <a:pos x="1" y="1"/>
                  </a:cxn>
                  <a:cxn ang="0">
                    <a:pos x="1" y="0"/>
                  </a:cxn>
                  <a:cxn ang="0">
                    <a:pos x="2" y="0"/>
                  </a:cxn>
                  <a:cxn ang="0">
                    <a:pos x="442" y="0"/>
                  </a:cxn>
                  <a:cxn ang="0">
                    <a:pos x="442" y="0"/>
                  </a:cxn>
                  <a:cxn ang="0">
                    <a:pos x="442" y="1"/>
                  </a:cxn>
                  <a:cxn ang="0">
                    <a:pos x="442" y="1"/>
                  </a:cxn>
                  <a:cxn ang="0">
                    <a:pos x="442" y="0"/>
                  </a:cxn>
                </a:cxnLst>
                <a:rect l="0" t="0" r="r" b="b"/>
                <a:pathLst>
                  <a:path w="442" h="1">
                    <a:moveTo>
                      <a:pt x="2" y="0"/>
                    </a:moveTo>
                    <a:cubicBezTo>
                      <a:pt x="0" y="0"/>
                      <a:pt x="0" y="0"/>
                      <a:pt x="0" y="0"/>
                    </a:cubicBezTo>
                    <a:cubicBezTo>
                      <a:pt x="0" y="1"/>
                      <a:pt x="0" y="1"/>
                      <a:pt x="0" y="1"/>
                    </a:cubicBezTo>
                    <a:cubicBezTo>
                      <a:pt x="1" y="1"/>
                      <a:pt x="1" y="1"/>
                      <a:pt x="1" y="1"/>
                    </a:cubicBezTo>
                    <a:cubicBezTo>
                      <a:pt x="1" y="0"/>
                      <a:pt x="1" y="0"/>
                      <a:pt x="1" y="0"/>
                    </a:cubicBezTo>
                    <a:cubicBezTo>
                      <a:pt x="2" y="0"/>
                      <a:pt x="2" y="0"/>
                      <a:pt x="2" y="0"/>
                    </a:cubicBezTo>
                    <a:moveTo>
                      <a:pt x="442" y="0"/>
                    </a:moveTo>
                    <a:cubicBezTo>
                      <a:pt x="442" y="0"/>
                      <a:pt x="442" y="0"/>
                      <a:pt x="442" y="0"/>
                    </a:cubicBezTo>
                    <a:cubicBezTo>
                      <a:pt x="442" y="0"/>
                      <a:pt x="442" y="0"/>
                      <a:pt x="442" y="1"/>
                    </a:cubicBezTo>
                    <a:cubicBezTo>
                      <a:pt x="442" y="1"/>
                      <a:pt x="442" y="1"/>
                      <a:pt x="442" y="1"/>
                    </a:cubicBezTo>
                    <a:cubicBezTo>
                      <a:pt x="442" y="0"/>
                      <a:pt x="442" y="0"/>
                      <a:pt x="44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4" name="Freeform 277"/>
              <p:cNvSpPr>
                <a:spLocks/>
              </p:cNvSpPr>
              <p:nvPr/>
            </p:nvSpPr>
            <p:spPr bwMode="auto">
              <a:xfrm>
                <a:off x="-1303911" y="3149173"/>
                <a:ext cx="7221" cy="2459"/>
              </a:xfrm>
              <a:custGeom>
                <a:avLst/>
                <a:gdLst/>
                <a:ahLst/>
                <a:cxnLst>
                  <a:cxn ang="0">
                    <a:pos x="1" y="0"/>
                  </a:cxn>
                  <a:cxn ang="0">
                    <a:pos x="0" y="0"/>
                  </a:cxn>
                  <a:cxn ang="0">
                    <a:pos x="1" y="1"/>
                  </a:cxn>
                  <a:cxn ang="0">
                    <a:pos x="2" y="1"/>
                  </a:cxn>
                  <a:cxn ang="0">
                    <a:pos x="2" y="0"/>
                  </a:cxn>
                  <a:cxn ang="0">
                    <a:pos x="2" y="0"/>
                  </a:cxn>
                  <a:cxn ang="0">
                    <a:pos x="1" y="0"/>
                  </a:cxn>
                </a:cxnLst>
                <a:rect l="0" t="0" r="r" b="b"/>
                <a:pathLst>
                  <a:path w="2" h="1">
                    <a:moveTo>
                      <a:pt x="1" y="0"/>
                    </a:moveTo>
                    <a:cubicBezTo>
                      <a:pt x="0" y="0"/>
                      <a:pt x="0" y="0"/>
                      <a:pt x="0" y="0"/>
                    </a:cubicBezTo>
                    <a:cubicBezTo>
                      <a:pt x="1" y="1"/>
                      <a:pt x="1" y="1"/>
                      <a:pt x="1" y="1"/>
                    </a:cubicBezTo>
                    <a:cubicBezTo>
                      <a:pt x="2" y="1"/>
                      <a:pt x="2" y="1"/>
                      <a:pt x="2" y="1"/>
                    </a:cubicBezTo>
                    <a:cubicBezTo>
                      <a:pt x="2" y="0"/>
                      <a:pt x="2" y="0"/>
                      <a:pt x="2" y="0"/>
                    </a:cubicBezTo>
                    <a:cubicBezTo>
                      <a:pt x="2" y="0"/>
                      <a:pt x="2" y="0"/>
                      <a:pt x="2" y="0"/>
                    </a:cubicBezTo>
                    <a:cubicBezTo>
                      <a:pt x="2" y="0"/>
                      <a:pt x="2"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5" name="Freeform 278"/>
              <p:cNvSpPr>
                <a:spLocks/>
              </p:cNvSpPr>
              <p:nvPr/>
            </p:nvSpPr>
            <p:spPr bwMode="auto">
              <a:xfrm>
                <a:off x="-1301505" y="3149173"/>
                <a:ext cx="4814" cy="2459"/>
              </a:xfrm>
              <a:custGeom>
                <a:avLst/>
                <a:gdLst/>
                <a:ahLst/>
                <a:cxnLst>
                  <a:cxn ang="0">
                    <a:pos x="1" y="0"/>
                  </a:cxn>
                  <a:cxn ang="0">
                    <a:pos x="0" y="0"/>
                  </a:cxn>
                  <a:cxn ang="0">
                    <a:pos x="1" y="0"/>
                  </a:cxn>
                  <a:cxn ang="0">
                    <a:pos x="1" y="0"/>
                  </a:cxn>
                  <a:cxn ang="0">
                    <a:pos x="1" y="0"/>
                  </a:cxn>
                </a:cxnLst>
                <a:rect l="0" t="0" r="r" b="b"/>
                <a:pathLst>
                  <a:path w="1">
                    <a:moveTo>
                      <a:pt x="1" y="0"/>
                    </a:moveTo>
                    <a:cubicBezTo>
                      <a:pt x="0" y="0"/>
                      <a:pt x="0" y="0"/>
                      <a:pt x="0" y="0"/>
                    </a:cubicBezTo>
                    <a:cubicBezTo>
                      <a:pt x="1" y="0"/>
                      <a:pt x="1" y="0"/>
                      <a:pt x="1" y="0"/>
                    </a:cubicBezTo>
                    <a:cubicBezTo>
                      <a:pt x="1" y="0"/>
                      <a:pt x="1" y="0"/>
                      <a:pt x="1" y="0"/>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6" name="Freeform 279"/>
              <p:cNvSpPr>
                <a:spLocks/>
              </p:cNvSpPr>
              <p:nvPr/>
            </p:nvSpPr>
            <p:spPr bwMode="auto">
              <a:xfrm>
                <a:off x="-3872306" y="3149173"/>
                <a:ext cx="4814" cy="2459"/>
              </a:xfrm>
              <a:custGeom>
                <a:avLst/>
                <a:gdLst/>
                <a:ahLst/>
                <a:cxnLst>
                  <a:cxn ang="0">
                    <a:pos x="1" y="0"/>
                  </a:cxn>
                  <a:cxn ang="0">
                    <a:pos x="0" y="0"/>
                  </a:cxn>
                  <a:cxn ang="0">
                    <a:pos x="0" y="1"/>
                  </a:cxn>
                  <a:cxn ang="0">
                    <a:pos x="1" y="1"/>
                  </a:cxn>
                  <a:cxn ang="0">
                    <a:pos x="1" y="0"/>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7" name="Freeform 280"/>
              <p:cNvSpPr>
                <a:spLocks/>
              </p:cNvSpPr>
              <p:nvPr/>
            </p:nvSpPr>
            <p:spPr bwMode="auto">
              <a:xfrm>
                <a:off x="-5675236" y="2593261"/>
                <a:ext cx="1612768" cy="2508986"/>
              </a:xfrm>
              <a:custGeom>
                <a:avLst/>
                <a:gdLst/>
                <a:ahLst/>
                <a:cxnLst>
                  <a:cxn ang="0">
                    <a:pos x="104" y="6"/>
                  </a:cxn>
                  <a:cxn ang="0">
                    <a:pos x="177" y="34"/>
                  </a:cxn>
                  <a:cxn ang="0">
                    <a:pos x="216" y="87"/>
                  </a:cxn>
                  <a:cxn ang="0">
                    <a:pos x="211" y="41"/>
                  </a:cxn>
                  <a:cxn ang="0">
                    <a:pos x="238" y="57"/>
                  </a:cxn>
                  <a:cxn ang="0">
                    <a:pos x="242" y="47"/>
                  </a:cxn>
                  <a:cxn ang="0">
                    <a:pos x="276" y="86"/>
                  </a:cxn>
                  <a:cxn ang="0">
                    <a:pos x="257" y="108"/>
                  </a:cxn>
                  <a:cxn ang="0">
                    <a:pos x="269" y="119"/>
                  </a:cxn>
                  <a:cxn ang="0">
                    <a:pos x="236" y="155"/>
                  </a:cxn>
                  <a:cxn ang="0">
                    <a:pos x="229" y="230"/>
                  </a:cxn>
                  <a:cxn ang="0">
                    <a:pos x="230" y="230"/>
                  </a:cxn>
                  <a:cxn ang="0">
                    <a:pos x="225" y="221"/>
                  </a:cxn>
                  <a:cxn ang="0">
                    <a:pos x="177" y="269"/>
                  </a:cxn>
                  <a:cxn ang="0">
                    <a:pos x="201" y="277"/>
                  </a:cxn>
                  <a:cxn ang="0">
                    <a:pos x="215" y="282"/>
                  </a:cxn>
                  <a:cxn ang="0">
                    <a:pos x="225" y="313"/>
                  </a:cxn>
                  <a:cxn ang="0">
                    <a:pos x="319" y="323"/>
                  </a:cxn>
                  <a:cxn ang="0">
                    <a:pos x="378" y="381"/>
                  </a:cxn>
                  <a:cxn ang="0">
                    <a:pos x="301" y="662"/>
                  </a:cxn>
                  <a:cxn ang="0">
                    <a:pos x="303" y="663"/>
                  </a:cxn>
                  <a:cxn ang="0">
                    <a:pos x="303" y="663"/>
                  </a:cxn>
                  <a:cxn ang="0">
                    <a:pos x="250" y="346"/>
                  </a:cxn>
                  <a:cxn ang="0">
                    <a:pos x="203" y="293"/>
                  </a:cxn>
                  <a:cxn ang="0">
                    <a:pos x="112" y="200"/>
                  </a:cxn>
                  <a:cxn ang="0">
                    <a:pos x="118" y="241"/>
                  </a:cxn>
                  <a:cxn ang="0">
                    <a:pos x="117" y="239"/>
                  </a:cxn>
                  <a:cxn ang="0">
                    <a:pos x="120" y="239"/>
                  </a:cxn>
                  <a:cxn ang="0">
                    <a:pos x="63" y="48"/>
                  </a:cxn>
                  <a:cxn ang="0">
                    <a:pos x="3" y="64"/>
                  </a:cxn>
                  <a:cxn ang="0">
                    <a:pos x="5" y="65"/>
                  </a:cxn>
                  <a:cxn ang="0">
                    <a:pos x="9" y="43"/>
                  </a:cxn>
                  <a:cxn ang="0">
                    <a:pos x="6" y="35"/>
                  </a:cxn>
                  <a:cxn ang="0">
                    <a:pos x="0" y="65"/>
                  </a:cxn>
                  <a:cxn ang="0">
                    <a:pos x="66" y="52"/>
                  </a:cxn>
                  <a:cxn ang="0">
                    <a:pos x="117" y="243"/>
                  </a:cxn>
                  <a:cxn ang="0">
                    <a:pos x="110" y="201"/>
                  </a:cxn>
                  <a:cxn ang="0">
                    <a:pos x="109" y="201"/>
                  </a:cxn>
                  <a:cxn ang="0">
                    <a:pos x="129" y="238"/>
                  </a:cxn>
                  <a:cxn ang="0">
                    <a:pos x="218" y="323"/>
                  </a:cxn>
                  <a:cxn ang="0">
                    <a:pos x="237" y="397"/>
                  </a:cxn>
                  <a:cxn ang="0">
                    <a:pos x="306" y="662"/>
                  </a:cxn>
                  <a:cxn ang="0">
                    <a:pos x="378" y="377"/>
                  </a:cxn>
                  <a:cxn ang="0">
                    <a:pos x="320" y="319"/>
                  </a:cxn>
                  <a:cxn ang="0">
                    <a:pos x="229" y="311"/>
                  </a:cxn>
                  <a:cxn ang="0">
                    <a:pos x="211" y="280"/>
                  </a:cxn>
                  <a:cxn ang="0">
                    <a:pos x="192" y="260"/>
                  </a:cxn>
                  <a:cxn ang="0">
                    <a:pos x="216" y="212"/>
                  </a:cxn>
                  <a:cxn ang="0">
                    <a:pos x="233" y="219"/>
                  </a:cxn>
                  <a:cxn ang="0">
                    <a:pos x="261" y="123"/>
                  </a:cxn>
                  <a:cxn ang="0">
                    <a:pos x="254" y="105"/>
                  </a:cxn>
                  <a:cxn ang="0">
                    <a:pos x="255" y="106"/>
                  </a:cxn>
                  <a:cxn ang="0">
                    <a:pos x="242" y="43"/>
                  </a:cxn>
                  <a:cxn ang="0">
                    <a:pos x="207" y="44"/>
                  </a:cxn>
                  <a:cxn ang="0">
                    <a:pos x="213" y="88"/>
                  </a:cxn>
                  <a:cxn ang="0">
                    <a:pos x="214" y="89"/>
                  </a:cxn>
                  <a:cxn ang="0">
                    <a:pos x="177" y="47"/>
                  </a:cxn>
                  <a:cxn ang="0">
                    <a:pos x="108" y="1"/>
                  </a:cxn>
                  <a:cxn ang="0">
                    <a:pos x="38" y="6"/>
                  </a:cxn>
                </a:cxnLst>
                <a:rect l="0" t="0" r="r" b="b"/>
                <a:pathLst>
                  <a:path w="429" h="667">
                    <a:moveTo>
                      <a:pt x="38" y="6"/>
                    </a:moveTo>
                    <a:cubicBezTo>
                      <a:pt x="40" y="7"/>
                      <a:pt x="40" y="7"/>
                      <a:pt x="40" y="7"/>
                    </a:cubicBezTo>
                    <a:cubicBezTo>
                      <a:pt x="40" y="7"/>
                      <a:pt x="42" y="6"/>
                      <a:pt x="43" y="5"/>
                    </a:cubicBezTo>
                    <a:cubicBezTo>
                      <a:pt x="45" y="4"/>
                      <a:pt x="46" y="4"/>
                      <a:pt x="47" y="4"/>
                    </a:cubicBezTo>
                    <a:cubicBezTo>
                      <a:pt x="72" y="4"/>
                      <a:pt x="72" y="4"/>
                      <a:pt x="72" y="4"/>
                    </a:cubicBezTo>
                    <a:cubicBezTo>
                      <a:pt x="73" y="4"/>
                      <a:pt x="75" y="4"/>
                      <a:pt x="76" y="5"/>
                    </a:cubicBezTo>
                    <a:cubicBezTo>
                      <a:pt x="78" y="5"/>
                      <a:pt x="79" y="6"/>
                      <a:pt x="80" y="7"/>
                    </a:cubicBezTo>
                    <a:cubicBezTo>
                      <a:pt x="86" y="10"/>
                      <a:pt x="86" y="10"/>
                      <a:pt x="86" y="10"/>
                    </a:cubicBezTo>
                    <a:cubicBezTo>
                      <a:pt x="87" y="11"/>
                      <a:pt x="89" y="12"/>
                      <a:pt x="91" y="12"/>
                    </a:cubicBezTo>
                    <a:cubicBezTo>
                      <a:pt x="93" y="12"/>
                      <a:pt x="95" y="11"/>
                      <a:pt x="97" y="10"/>
                    </a:cubicBezTo>
                    <a:cubicBezTo>
                      <a:pt x="100" y="8"/>
                      <a:pt x="100" y="8"/>
                      <a:pt x="100" y="8"/>
                    </a:cubicBezTo>
                    <a:cubicBezTo>
                      <a:pt x="101" y="7"/>
                      <a:pt x="103" y="6"/>
                      <a:pt x="104" y="6"/>
                    </a:cubicBezTo>
                    <a:cubicBezTo>
                      <a:pt x="106" y="5"/>
                      <a:pt x="107" y="5"/>
                      <a:pt x="108" y="5"/>
                    </a:cubicBezTo>
                    <a:cubicBezTo>
                      <a:pt x="116" y="5"/>
                      <a:pt x="116" y="5"/>
                      <a:pt x="116" y="5"/>
                    </a:cubicBezTo>
                    <a:cubicBezTo>
                      <a:pt x="117" y="5"/>
                      <a:pt x="119" y="5"/>
                      <a:pt x="120" y="6"/>
                    </a:cubicBezTo>
                    <a:cubicBezTo>
                      <a:pt x="122" y="7"/>
                      <a:pt x="123" y="8"/>
                      <a:pt x="124" y="8"/>
                    </a:cubicBezTo>
                    <a:cubicBezTo>
                      <a:pt x="132" y="16"/>
                      <a:pt x="132" y="16"/>
                      <a:pt x="132" y="16"/>
                    </a:cubicBezTo>
                    <a:cubicBezTo>
                      <a:pt x="133" y="17"/>
                      <a:pt x="135" y="18"/>
                      <a:pt x="137" y="18"/>
                    </a:cubicBezTo>
                    <a:cubicBezTo>
                      <a:pt x="139" y="18"/>
                      <a:pt x="141" y="17"/>
                      <a:pt x="143" y="15"/>
                    </a:cubicBezTo>
                    <a:cubicBezTo>
                      <a:pt x="144" y="14"/>
                      <a:pt x="145" y="13"/>
                      <a:pt x="147" y="13"/>
                    </a:cubicBezTo>
                    <a:cubicBezTo>
                      <a:pt x="148" y="13"/>
                      <a:pt x="148" y="13"/>
                      <a:pt x="148" y="13"/>
                    </a:cubicBezTo>
                    <a:cubicBezTo>
                      <a:pt x="175" y="28"/>
                      <a:pt x="175" y="28"/>
                      <a:pt x="175" y="28"/>
                    </a:cubicBezTo>
                    <a:cubicBezTo>
                      <a:pt x="176" y="29"/>
                      <a:pt x="177" y="30"/>
                      <a:pt x="177" y="32"/>
                    </a:cubicBezTo>
                    <a:cubicBezTo>
                      <a:pt x="177" y="33"/>
                      <a:pt x="177" y="34"/>
                      <a:pt x="177" y="34"/>
                    </a:cubicBezTo>
                    <a:cubicBezTo>
                      <a:pt x="173" y="46"/>
                      <a:pt x="173" y="46"/>
                      <a:pt x="173" y="46"/>
                    </a:cubicBezTo>
                    <a:cubicBezTo>
                      <a:pt x="172" y="47"/>
                      <a:pt x="172" y="48"/>
                      <a:pt x="172" y="49"/>
                    </a:cubicBezTo>
                    <a:cubicBezTo>
                      <a:pt x="172" y="53"/>
                      <a:pt x="173" y="56"/>
                      <a:pt x="176" y="57"/>
                    </a:cubicBezTo>
                    <a:cubicBezTo>
                      <a:pt x="198" y="72"/>
                      <a:pt x="198" y="72"/>
                      <a:pt x="198" y="72"/>
                    </a:cubicBezTo>
                    <a:cubicBezTo>
                      <a:pt x="200" y="73"/>
                      <a:pt x="203" y="77"/>
                      <a:pt x="204" y="79"/>
                    </a:cubicBezTo>
                    <a:cubicBezTo>
                      <a:pt x="210" y="90"/>
                      <a:pt x="210" y="90"/>
                      <a:pt x="210" y="90"/>
                    </a:cubicBezTo>
                    <a:cubicBezTo>
                      <a:pt x="210" y="90"/>
                      <a:pt x="210" y="91"/>
                      <a:pt x="211" y="91"/>
                    </a:cubicBezTo>
                    <a:cubicBezTo>
                      <a:pt x="211" y="92"/>
                      <a:pt x="211" y="92"/>
                      <a:pt x="212" y="92"/>
                    </a:cubicBezTo>
                    <a:cubicBezTo>
                      <a:pt x="213" y="93"/>
                      <a:pt x="213" y="93"/>
                      <a:pt x="213" y="93"/>
                    </a:cubicBezTo>
                    <a:cubicBezTo>
                      <a:pt x="214" y="93"/>
                      <a:pt x="215" y="92"/>
                      <a:pt x="215" y="92"/>
                    </a:cubicBezTo>
                    <a:cubicBezTo>
                      <a:pt x="216" y="91"/>
                      <a:pt x="216" y="90"/>
                      <a:pt x="216" y="90"/>
                    </a:cubicBezTo>
                    <a:cubicBezTo>
                      <a:pt x="216" y="89"/>
                      <a:pt x="216" y="88"/>
                      <a:pt x="216" y="87"/>
                    </a:cubicBezTo>
                    <a:cubicBezTo>
                      <a:pt x="216" y="70"/>
                      <a:pt x="216" y="70"/>
                      <a:pt x="216" y="70"/>
                    </a:cubicBezTo>
                    <a:cubicBezTo>
                      <a:pt x="216" y="66"/>
                      <a:pt x="216" y="60"/>
                      <a:pt x="215" y="56"/>
                    </a:cubicBezTo>
                    <a:cubicBezTo>
                      <a:pt x="212" y="43"/>
                      <a:pt x="212" y="43"/>
                      <a:pt x="212" y="43"/>
                    </a:cubicBezTo>
                    <a:cubicBezTo>
                      <a:pt x="211" y="43"/>
                      <a:pt x="211" y="42"/>
                      <a:pt x="211" y="42"/>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2"/>
                      <a:pt x="211" y="42"/>
                      <a:pt x="211" y="42"/>
                    </a:cubicBezTo>
                    <a:cubicBezTo>
                      <a:pt x="211" y="41"/>
                      <a:pt x="211" y="41"/>
                      <a:pt x="211" y="41"/>
                    </a:cubicBezTo>
                    <a:cubicBezTo>
                      <a:pt x="211" y="41"/>
                      <a:pt x="211" y="41"/>
                      <a:pt x="211" y="41"/>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35" y="56"/>
                      <a:pt x="235" y="56"/>
                      <a:pt x="235" y="56"/>
                    </a:cubicBezTo>
                    <a:cubicBezTo>
                      <a:pt x="236" y="57"/>
                      <a:pt x="237" y="57"/>
                      <a:pt x="238" y="57"/>
                    </a:cubicBezTo>
                    <a:cubicBezTo>
                      <a:pt x="239" y="57"/>
                      <a:pt x="241" y="56"/>
                      <a:pt x="241" y="55"/>
                    </a:cubicBezTo>
                    <a:cubicBezTo>
                      <a:pt x="242" y="54"/>
                      <a:pt x="243" y="52"/>
                      <a:pt x="243" y="51"/>
                    </a:cubicBezTo>
                    <a:cubicBezTo>
                      <a:pt x="243" y="49"/>
                      <a:pt x="243" y="49"/>
                      <a:pt x="243" y="49"/>
                    </a:cubicBezTo>
                    <a:cubicBezTo>
                      <a:pt x="243" y="48"/>
                      <a:pt x="243" y="47"/>
                      <a:pt x="243" y="47"/>
                    </a:cubicBezTo>
                    <a:cubicBezTo>
                      <a:pt x="243" y="47"/>
                      <a:pt x="243" y="47"/>
                      <a:pt x="243" y="47"/>
                    </a:cubicBezTo>
                    <a:cubicBezTo>
                      <a:pt x="243" y="47"/>
                      <a:pt x="243" y="47"/>
                      <a:pt x="243" y="47"/>
                    </a:cubicBezTo>
                    <a:cubicBezTo>
                      <a:pt x="243" y="47"/>
                      <a:pt x="243" y="47"/>
                      <a:pt x="243" y="47"/>
                    </a:cubicBezTo>
                    <a:cubicBezTo>
                      <a:pt x="243" y="47"/>
                      <a:pt x="243" y="47"/>
                      <a:pt x="243" y="47"/>
                    </a:cubicBezTo>
                    <a:cubicBezTo>
                      <a:pt x="243" y="47"/>
                      <a:pt x="243" y="47"/>
                      <a:pt x="243" y="47"/>
                    </a:cubicBezTo>
                    <a:cubicBezTo>
                      <a:pt x="243" y="47"/>
                      <a:pt x="243" y="47"/>
                      <a:pt x="243" y="47"/>
                    </a:cubicBezTo>
                    <a:cubicBezTo>
                      <a:pt x="242" y="46"/>
                      <a:pt x="242" y="46"/>
                      <a:pt x="242" y="46"/>
                    </a:cubicBezTo>
                    <a:cubicBezTo>
                      <a:pt x="242" y="47"/>
                      <a:pt x="242" y="47"/>
                      <a:pt x="242" y="47"/>
                    </a:cubicBezTo>
                    <a:cubicBezTo>
                      <a:pt x="243" y="47"/>
                      <a:pt x="243" y="47"/>
                      <a:pt x="243" y="47"/>
                    </a:cubicBezTo>
                    <a:cubicBezTo>
                      <a:pt x="242" y="46"/>
                      <a:pt x="242" y="46"/>
                      <a:pt x="242" y="46"/>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3" y="48"/>
                      <a:pt x="243" y="48"/>
                      <a:pt x="243" y="48"/>
                    </a:cubicBezTo>
                    <a:cubicBezTo>
                      <a:pt x="275" y="83"/>
                      <a:pt x="275" y="83"/>
                      <a:pt x="275" y="83"/>
                    </a:cubicBezTo>
                    <a:cubicBezTo>
                      <a:pt x="275" y="84"/>
                      <a:pt x="276" y="85"/>
                      <a:pt x="276" y="86"/>
                    </a:cubicBezTo>
                    <a:cubicBezTo>
                      <a:pt x="276" y="87"/>
                      <a:pt x="276" y="88"/>
                      <a:pt x="275" y="89"/>
                    </a:cubicBezTo>
                    <a:cubicBezTo>
                      <a:pt x="275" y="89"/>
                      <a:pt x="274" y="90"/>
                      <a:pt x="272" y="91"/>
                    </a:cubicBezTo>
                    <a:cubicBezTo>
                      <a:pt x="271" y="92"/>
                      <a:pt x="270" y="92"/>
                      <a:pt x="269" y="92"/>
                    </a:cubicBezTo>
                    <a:cubicBezTo>
                      <a:pt x="260" y="92"/>
                      <a:pt x="260" y="92"/>
                      <a:pt x="260" y="92"/>
                    </a:cubicBezTo>
                    <a:cubicBezTo>
                      <a:pt x="258" y="92"/>
                      <a:pt x="256" y="93"/>
                      <a:pt x="254" y="94"/>
                    </a:cubicBezTo>
                    <a:cubicBezTo>
                      <a:pt x="253" y="96"/>
                      <a:pt x="252" y="98"/>
                      <a:pt x="251" y="100"/>
                    </a:cubicBezTo>
                    <a:cubicBezTo>
                      <a:pt x="251" y="103"/>
                      <a:pt x="251" y="103"/>
                      <a:pt x="251" y="103"/>
                    </a:cubicBezTo>
                    <a:cubicBezTo>
                      <a:pt x="250" y="104"/>
                      <a:pt x="250" y="104"/>
                      <a:pt x="250" y="105"/>
                    </a:cubicBezTo>
                    <a:cubicBezTo>
                      <a:pt x="250" y="106"/>
                      <a:pt x="250" y="107"/>
                      <a:pt x="251" y="108"/>
                    </a:cubicBezTo>
                    <a:cubicBezTo>
                      <a:pt x="252" y="109"/>
                      <a:pt x="252" y="109"/>
                      <a:pt x="252" y="109"/>
                    </a:cubicBezTo>
                    <a:cubicBezTo>
                      <a:pt x="253" y="109"/>
                      <a:pt x="253" y="109"/>
                      <a:pt x="254" y="109"/>
                    </a:cubicBezTo>
                    <a:cubicBezTo>
                      <a:pt x="255" y="109"/>
                      <a:pt x="256" y="109"/>
                      <a:pt x="257" y="108"/>
                    </a:cubicBezTo>
                    <a:cubicBezTo>
                      <a:pt x="258" y="108"/>
                      <a:pt x="258" y="108"/>
                      <a:pt x="258" y="108"/>
                    </a:cubicBezTo>
                    <a:cubicBezTo>
                      <a:pt x="259" y="108"/>
                      <a:pt x="261" y="108"/>
                      <a:pt x="261" y="110"/>
                    </a:cubicBezTo>
                    <a:cubicBezTo>
                      <a:pt x="268" y="118"/>
                      <a:pt x="268" y="118"/>
                      <a:pt x="268" y="118"/>
                    </a:cubicBezTo>
                    <a:cubicBezTo>
                      <a:pt x="269" y="119"/>
                      <a:pt x="269" y="119"/>
                      <a:pt x="269" y="119"/>
                    </a:cubicBezTo>
                    <a:cubicBezTo>
                      <a:pt x="270" y="119"/>
                      <a:pt x="270" y="119"/>
                      <a:pt x="270" y="119"/>
                    </a:cubicBezTo>
                    <a:cubicBezTo>
                      <a:pt x="269" y="119"/>
                      <a:pt x="269" y="119"/>
                      <a:pt x="269" y="119"/>
                    </a:cubicBezTo>
                    <a:cubicBezTo>
                      <a:pt x="269" y="119"/>
                      <a:pt x="269" y="119"/>
                      <a:pt x="269" y="119"/>
                    </a:cubicBezTo>
                    <a:cubicBezTo>
                      <a:pt x="270" y="119"/>
                      <a:pt x="270" y="119"/>
                      <a:pt x="270" y="119"/>
                    </a:cubicBezTo>
                    <a:cubicBezTo>
                      <a:pt x="269" y="119"/>
                      <a:pt x="269" y="119"/>
                      <a:pt x="269" y="119"/>
                    </a:cubicBezTo>
                    <a:cubicBezTo>
                      <a:pt x="270" y="120"/>
                      <a:pt x="270" y="120"/>
                      <a:pt x="270" y="120"/>
                    </a:cubicBezTo>
                    <a:cubicBezTo>
                      <a:pt x="269" y="119"/>
                      <a:pt x="269" y="119"/>
                      <a:pt x="269" y="119"/>
                    </a:cubicBezTo>
                    <a:cubicBezTo>
                      <a:pt x="269" y="119"/>
                      <a:pt x="269" y="119"/>
                      <a:pt x="269" y="119"/>
                    </a:cubicBezTo>
                    <a:cubicBezTo>
                      <a:pt x="270" y="120"/>
                      <a:pt x="270" y="120"/>
                      <a:pt x="270" y="120"/>
                    </a:cubicBezTo>
                    <a:cubicBezTo>
                      <a:pt x="269" y="119"/>
                      <a:pt x="269" y="119"/>
                      <a:pt x="269" y="119"/>
                    </a:cubicBezTo>
                    <a:cubicBezTo>
                      <a:pt x="270" y="119"/>
                      <a:pt x="270" y="119"/>
                      <a:pt x="270" y="119"/>
                    </a:cubicBezTo>
                    <a:cubicBezTo>
                      <a:pt x="269" y="119"/>
                      <a:pt x="269" y="119"/>
                      <a:pt x="269" y="119"/>
                    </a:cubicBezTo>
                    <a:cubicBezTo>
                      <a:pt x="269" y="119"/>
                      <a:pt x="269" y="119"/>
                      <a:pt x="269" y="119"/>
                    </a:cubicBezTo>
                    <a:cubicBezTo>
                      <a:pt x="270" y="119"/>
                      <a:pt x="270" y="119"/>
                      <a:pt x="270" y="119"/>
                    </a:cubicBezTo>
                    <a:cubicBezTo>
                      <a:pt x="269" y="119"/>
                      <a:pt x="269" y="119"/>
                      <a:pt x="269" y="119"/>
                    </a:cubicBezTo>
                    <a:cubicBezTo>
                      <a:pt x="269" y="119"/>
                      <a:pt x="269" y="119"/>
                      <a:pt x="269" y="119"/>
                    </a:cubicBezTo>
                    <a:cubicBezTo>
                      <a:pt x="261" y="119"/>
                      <a:pt x="261" y="119"/>
                      <a:pt x="261" y="119"/>
                    </a:cubicBezTo>
                    <a:cubicBezTo>
                      <a:pt x="259" y="119"/>
                      <a:pt x="257" y="120"/>
                      <a:pt x="255" y="121"/>
                    </a:cubicBezTo>
                    <a:cubicBezTo>
                      <a:pt x="254" y="122"/>
                      <a:pt x="252" y="124"/>
                      <a:pt x="251" y="126"/>
                    </a:cubicBezTo>
                    <a:cubicBezTo>
                      <a:pt x="236" y="155"/>
                      <a:pt x="236" y="155"/>
                      <a:pt x="236" y="155"/>
                    </a:cubicBezTo>
                    <a:cubicBezTo>
                      <a:pt x="234" y="159"/>
                      <a:pt x="233" y="164"/>
                      <a:pt x="233" y="168"/>
                    </a:cubicBezTo>
                    <a:cubicBezTo>
                      <a:pt x="233" y="176"/>
                      <a:pt x="233" y="176"/>
                      <a:pt x="233" y="176"/>
                    </a:cubicBezTo>
                    <a:cubicBezTo>
                      <a:pt x="233" y="179"/>
                      <a:pt x="232" y="185"/>
                      <a:pt x="230" y="187"/>
                    </a:cubicBezTo>
                    <a:cubicBezTo>
                      <a:pt x="228" y="191"/>
                      <a:pt x="228" y="191"/>
                      <a:pt x="228" y="191"/>
                    </a:cubicBezTo>
                    <a:cubicBezTo>
                      <a:pt x="226" y="194"/>
                      <a:pt x="225" y="200"/>
                      <a:pt x="225" y="204"/>
                    </a:cubicBezTo>
                    <a:cubicBezTo>
                      <a:pt x="225" y="206"/>
                      <a:pt x="225" y="206"/>
                      <a:pt x="225" y="206"/>
                    </a:cubicBezTo>
                    <a:cubicBezTo>
                      <a:pt x="225" y="208"/>
                      <a:pt x="225" y="210"/>
                      <a:pt x="225" y="212"/>
                    </a:cubicBezTo>
                    <a:cubicBezTo>
                      <a:pt x="226" y="214"/>
                      <a:pt x="226" y="215"/>
                      <a:pt x="227" y="217"/>
                    </a:cubicBezTo>
                    <a:cubicBezTo>
                      <a:pt x="228" y="217"/>
                      <a:pt x="228" y="218"/>
                      <a:pt x="229" y="220"/>
                    </a:cubicBezTo>
                    <a:cubicBezTo>
                      <a:pt x="229" y="222"/>
                      <a:pt x="229" y="224"/>
                      <a:pt x="229" y="225"/>
                    </a:cubicBezTo>
                    <a:cubicBezTo>
                      <a:pt x="229" y="228"/>
                      <a:pt x="229" y="228"/>
                      <a:pt x="229" y="228"/>
                    </a:cubicBezTo>
                    <a:cubicBezTo>
                      <a:pt x="229" y="229"/>
                      <a:pt x="229" y="230"/>
                      <a:pt x="229" y="230"/>
                    </a:cubicBezTo>
                    <a:cubicBezTo>
                      <a:pt x="229" y="230"/>
                      <a:pt x="229" y="230"/>
                      <a:pt x="229" y="230"/>
                    </a:cubicBezTo>
                    <a:cubicBezTo>
                      <a:pt x="230" y="230"/>
                      <a:pt x="230" y="230"/>
                      <a:pt x="230" y="230"/>
                    </a:cubicBezTo>
                    <a:cubicBezTo>
                      <a:pt x="229" y="230"/>
                      <a:pt x="229" y="230"/>
                      <a:pt x="229" y="230"/>
                    </a:cubicBezTo>
                    <a:cubicBezTo>
                      <a:pt x="229" y="230"/>
                      <a:pt x="229" y="230"/>
                      <a:pt x="229" y="230"/>
                    </a:cubicBezTo>
                    <a:cubicBezTo>
                      <a:pt x="230" y="230"/>
                      <a:pt x="230" y="230"/>
                      <a:pt x="230" y="230"/>
                    </a:cubicBezTo>
                    <a:cubicBezTo>
                      <a:pt x="229" y="230"/>
                      <a:pt x="229" y="230"/>
                      <a:pt x="229" y="230"/>
                    </a:cubicBezTo>
                    <a:cubicBezTo>
                      <a:pt x="230" y="231"/>
                      <a:pt x="230" y="231"/>
                      <a:pt x="230" y="231"/>
                    </a:cubicBezTo>
                    <a:cubicBezTo>
                      <a:pt x="230" y="230"/>
                      <a:pt x="230" y="230"/>
                      <a:pt x="230" y="230"/>
                    </a:cubicBezTo>
                    <a:cubicBezTo>
                      <a:pt x="229" y="230"/>
                      <a:pt x="229" y="230"/>
                      <a:pt x="229" y="230"/>
                    </a:cubicBezTo>
                    <a:cubicBezTo>
                      <a:pt x="230" y="231"/>
                      <a:pt x="230" y="231"/>
                      <a:pt x="230" y="231"/>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29"/>
                      <a:pt x="230" y="229"/>
                      <a:pt x="230" y="229"/>
                    </a:cubicBezTo>
                    <a:cubicBezTo>
                      <a:pt x="227" y="225"/>
                      <a:pt x="227" y="225"/>
                      <a:pt x="227" y="225"/>
                    </a:cubicBezTo>
                    <a:cubicBezTo>
                      <a:pt x="226" y="224"/>
                      <a:pt x="225" y="223"/>
                      <a:pt x="225" y="221"/>
                    </a:cubicBezTo>
                    <a:cubicBezTo>
                      <a:pt x="224" y="219"/>
                      <a:pt x="224" y="217"/>
                      <a:pt x="224" y="216"/>
                    </a:cubicBezTo>
                    <a:cubicBezTo>
                      <a:pt x="224" y="214"/>
                      <a:pt x="223" y="212"/>
                      <a:pt x="222" y="211"/>
                    </a:cubicBezTo>
                    <a:cubicBezTo>
                      <a:pt x="220" y="209"/>
                      <a:pt x="218" y="208"/>
                      <a:pt x="216" y="208"/>
                    </a:cubicBezTo>
                    <a:cubicBezTo>
                      <a:pt x="181" y="208"/>
                      <a:pt x="181" y="208"/>
                      <a:pt x="181" y="208"/>
                    </a:cubicBezTo>
                    <a:cubicBezTo>
                      <a:pt x="179" y="208"/>
                      <a:pt x="177" y="209"/>
                      <a:pt x="176" y="210"/>
                    </a:cubicBezTo>
                    <a:cubicBezTo>
                      <a:pt x="174" y="212"/>
                      <a:pt x="173" y="213"/>
                      <a:pt x="172" y="216"/>
                    </a:cubicBezTo>
                    <a:cubicBezTo>
                      <a:pt x="166" y="234"/>
                      <a:pt x="166" y="234"/>
                      <a:pt x="166" y="234"/>
                    </a:cubicBezTo>
                    <a:cubicBezTo>
                      <a:pt x="165" y="237"/>
                      <a:pt x="164" y="240"/>
                      <a:pt x="164" y="242"/>
                    </a:cubicBezTo>
                    <a:cubicBezTo>
                      <a:pt x="164" y="244"/>
                      <a:pt x="165" y="246"/>
                      <a:pt x="165" y="248"/>
                    </a:cubicBezTo>
                    <a:cubicBezTo>
                      <a:pt x="168" y="261"/>
                      <a:pt x="168" y="261"/>
                      <a:pt x="168" y="261"/>
                    </a:cubicBezTo>
                    <a:cubicBezTo>
                      <a:pt x="169" y="263"/>
                      <a:pt x="170" y="265"/>
                      <a:pt x="171" y="267"/>
                    </a:cubicBezTo>
                    <a:cubicBezTo>
                      <a:pt x="173" y="268"/>
                      <a:pt x="175" y="269"/>
                      <a:pt x="177" y="269"/>
                    </a:cubicBezTo>
                    <a:cubicBezTo>
                      <a:pt x="187" y="269"/>
                      <a:pt x="187" y="269"/>
                      <a:pt x="187" y="269"/>
                    </a:cubicBezTo>
                    <a:cubicBezTo>
                      <a:pt x="189" y="269"/>
                      <a:pt x="191" y="268"/>
                      <a:pt x="192" y="267"/>
                    </a:cubicBezTo>
                    <a:cubicBezTo>
                      <a:pt x="194" y="265"/>
                      <a:pt x="195" y="264"/>
                      <a:pt x="196" y="262"/>
                    </a:cubicBezTo>
                    <a:cubicBezTo>
                      <a:pt x="196" y="261"/>
                      <a:pt x="196" y="261"/>
                      <a:pt x="196" y="261"/>
                    </a:cubicBezTo>
                    <a:cubicBezTo>
                      <a:pt x="197" y="260"/>
                      <a:pt x="197" y="258"/>
                      <a:pt x="198" y="257"/>
                    </a:cubicBezTo>
                    <a:cubicBezTo>
                      <a:pt x="199" y="257"/>
                      <a:pt x="201" y="256"/>
                      <a:pt x="201" y="256"/>
                    </a:cubicBezTo>
                    <a:cubicBezTo>
                      <a:pt x="203" y="256"/>
                      <a:pt x="203" y="256"/>
                      <a:pt x="203" y="256"/>
                    </a:cubicBezTo>
                    <a:cubicBezTo>
                      <a:pt x="203" y="256"/>
                      <a:pt x="204" y="256"/>
                      <a:pt x="204" y="257"/>
                    </a:cubicBezTo>
                    <a:cubicBezTo>
                      <a:pt x="204" y="257"/>
                      <a:pt x="205" y="258"/>
                      <a:pt x="205" y="259"/>
                    </a:cubicBezTo>
                    <a:cubicBezTo>
                      <a:pt x="205" y="260"/>
                      <a:pt x="205" y="260"/>
                      <a:pt x="205" y="260"/>
                    </a:cubicBezTo>
                    <a:cubicBezTo>
                      <a:pt x="202" y="275"/>
                      <a:pt x="202" y="275"/>
                      <a:pt x="202" y="275"/>
                    </a:cubicBezTo>
                    <a:cubicBezTo>
                      <a:pt x="202" y="276"/>
                      <a:pt x="201" y="277"/>
                      <a:pt x="201" y="277"/>
                    </a:cubicBezTo>
                    <a:cubicBezTo>
                      <a:pt x="201" y="279"/>
                      <a:pt x="202" y="281"/>
                      <a:pt x="203" y="282"/>
                    </a:cubicBezTo>
                    <a:cubicBezTo>
                      <a:pt x="204" y="284"/>
                      <a:pt x="206" y="285"/>
                      <a:pt x="207" y="285"/>
                    </a:cubicBezTo>
                    <a:cubicBezTo>
                      <a:pt x="209" y="285"/>
                      <a:pt x="211" y="284"/>
                      <a:pt x="212" y="284"/>
                    </a:cubicBezTo>
                    <a:cubicBezTo>
                      <a:pt x="214" y="283"/>
                      <a:pt x="215" y="283"/>
                      <a:pt x="216" y="281"/>
                    </a:cubicBezTo>
                    <a:cubicBezTo>
                      <a:pt x="215" y="281"/>
                      <a:pt x="215" y="281"/>
                      <a:pt x="215" y="281"/>
                    </a:cubicBezTo>
                    <a:cubicBezTo>
                      <a:pt x="215" y="282"/>
                      <a:pt x="215" y="282"/>
                      <a:pt x="215" y="282"/>
                    </a:cubicBezTo>
                    <a:cubicBezTo>
                      <a:pt x="216" y="281"/>
                      <a:pt x="216" y="281"/>
                      <a:pt x="216" y="281"/>
                    </a:cubicBezTo>
                    <a:cubicBezTo>
                      <a:pt x="215" y="281"/>
                      <a:pt x="215" y="281"/>
                      <a:pt x="215" y="281"/>
                    </a:cubicBezTo>
                    <a:cubicBezTo>
                      <a:pt x="215" y="282"/>
                      <a:pt x="215" y="282"/>
                      <a:pt x="215" y="282"/>
                    </a:cubicBezTo>
                    <a:cubicBezTo>
                      <a:pt x="215" y="281"/>
                      <a:pt x="215" y="281"/>
                      <a:pt x="215" y="281"/>
                    </a:cubicBezTo>
                    <a:cubicBezTo>
                      <a:pt x="215" y="282"/>
                      <a:pt x="215" y="282"/>
                      <a:pt x="215" y="282"/>
                    </a:cubicBezTo>
                    <a:cubicBezTo>
                      <a:pt x="215" y="282"/>
                      <a:pt x="215" y="282"/>
                      <a:pt x="215" y="282"/>
                    </a:cubicBezTo>
                    <a:cubicBezTo>
                      <a:pt x="215" y="281"/>
                      <a:pt x="215" y="281"/>
                      <a:pt x="215" y="281"/>
                    </a:cubicBezTo>
                    <a:cubicBezTo>
                      <a:pt x="215" y="282"/>
                      <a:pt x="215" y="282"/>
                      <a:pt x="215" y="282"/>
                    </a:cubicBezTo>
                    <a:cubicBezTo>
                      <a:pt x="216" y="282"/>
                      <a:pt x="216" y="282"/>
                      <a:pt x="216" y="282"/>
                    </a:cubicBezTo>
                    <a:cubicBezTo>
                      <a:pt x="217" y="283"/>
                      <a:pt x="217" y="283"/>
                      <a:pt x="218" y="284"/>
                    </a:cubicBezTo>
                    <a:cubicBezTo>
                      <a:pt x="222" y="290"/>
                      <a:pt x="222" y="290"/>
                      <a:pt x="222" y="290"/>
                    </a:cubicBezTo>
                    <a:cubicBezTo>
                      <a:pt x="223" y="292"/>
                      <a:pt x="223" y="293"/>
                      <a:pt x="223" y="295"/>
                    </a:cubicBezTo>
                    <a:cubicBezTo>
                      <a:pt x="223" y="296"/>
                      <a:pt x="223" y="296"/>
                      <a:pt x="223" y="296"/>
                    </a:cubicBezTo>
                    <a:cubicBezTo>
                      <a:pt x="223" y="296"/>
                      <a:pt x="223" y="296"/>
                      <a:pt x="223" y="296"/>
                    </a:cubicBezTo>
                    <a:cubicBezTo>
                      <a:pt x="223" y="296"/>
                      <a:pt x="223" y="296"/>
                      <a:pt x="223" y="296"/>
                    </a:cubicBezTo>
                    <a:cubicBezTo>
                      <a:pt x="222" y="297"/>
                      <a:pt x="222" y="299"/>
                      <a:pt x="222" y="301"/>
                    </a:cubicBezTo>
                    <a:cubicBezTo>
                      <a:pt x="222" y="303"/>
                      <a:pt x="222" y="305"/>
                      <a:pt x="223" y="307"/>
                    </a:cubicBezTo>
                    <a:cubicBezTo>
                      <a:pt x="225" y="313"/>
                      <a:pt x="225" y="313"/>
                      <a:pt x="225" y="313"/>
                    </a:cubicBezTo>
                    <a:cubicBezTo>
                      <a:pt x="225" y="315"/>
                      <a:pt x="227" y="316"/>
                      <a:pt x="228" y="318"/>
                    </a:cubicBezTo>
                    <a:cubicBezTo>
                      <a:pt x="230" y="319"/>
                      <a:pt x="232" y="320"/>
                      <a:pt x="234" y="320"/>
                    </a:cubicBezTo>
                    <a:cubicBezTo>
                      <a:pt x="240" y="320"/>
                      <a:pt x="240" y="320"/>
                      <a:pt x="240" y="320"/>
                    </a:cubicBezTo>
                    <a:cubicBezTo>
                      <a:pt x="241" y="320"/>
                      <a:pt x="242" y="320"/>
                      <a:pt x="244" y="321"/>
                    </a:cubicBezTo>
                    <a:cubicBezTo>
                      <a:pt x="245" y="322"/>
                      <a:pt x="247" y="323"/>
                      <a:pt x="248" y="323"/>
                    </a:cubicBezTo>
                    <a:cubicBezTo>
                      <a:pt x="249" y="325"/>
                      <a:pt x="249" y="325"/>
                      <a:pt x="249" y="325"/>
                    </a:cubicBezTo>
                    <a:cubicBezTo>
                      <a:pt x="251" y="326"/>
                      <a:pt x="252" y="327"/>
                      <a:pt x="254" y="327"/>
                    </a:cubicBezTo>
                    <a:cubicBezTo>
                      <a:pt x="256" y="327"/>
                      <a:pt x="259" y="326"/>
                      <a:pt x="260" y="324"/>
                    </a:cubicBezTo>
                    <a:cubicBezTo>
                      <a:pt x="273" y="307"/>
                      <a:pt x="273" y="307"/>
                      <a:pt x="273" y="307"/>
                    </a:cubicBezTo>
                    <a:cubicBezTo>
                      <a:pt x="274" y="306"/>
                      <a:pt x="276" y="305"/>
                      <a:pt x="277" y="305"/>
                    </a:cubicBezTo>
                    <a:cubicBezTo>
                      <a:pt x="278" y="305"/>
                      <a:pt x="278" y="305"/>
                      <a:pt x="279" y="305"/>
                    </a:cubicBezTo>
                    <a:cubicBezTo>
                      <a:pt x="319" y="323"/>
                      <a:pt x="319" y="323"/>
                      <a:pt x="319" y="323"/>
                    </a:cubicBezTo>
                    <a:cubicBezTo>
                      <a:pt x="321" y="324"/>
                      <a:pt x="325" y="326"/>
                      <a:pt x="327" y="328"/>
                    </a:cubicBezTo>
                    <a:cubicBezTo>
                      <a:pt x="359" y="359"/>
                      <a:pt x="359" y="359"/>
                      <a:pt x="359" y="359"/>
                    </a:cubicBezTo>
                    <a:cubicBezTo>
                      <a:pt x="359" y="360"/>
                      <a:pt x="360" y="361"/>
                      <a:pt x="360" y="362"/>
                    </a:cubicBezTo>
                    <a:cubicBezTo>
                      <a:pt x="361" y="364"/>
                      <a:pt x="361" y="365"/>
                      <a:pt x="361" y="367"/>
                    </a:cubicBezTo>
                    <a:cubicBezTo>
                      <a:pt x="361" y="368"/>
                      <a:pt x="361" y="368"/>
                      <a:pt x="361" y="368"/>
                    </a:cubicBezTo>
                    <a:cubicBezTo>
                      <a:pt x="360" y="374"/>
                      <a:pt x="360" y="374"/>
                      <a:pt x="360" y="374"/>
                    </a:cubicBezTo>
                    <a:cubicBezTo>
                      <a:pt x="360" y="374"/>
                      <a:pt x="360" y="375"/>
                      <a:pt x="360" y="376"/>
                    </a:cubicBezTo>
                    <a:cubicBezTo>
                      <a:pt x="360" y="378"/>
                      <a:pt x="360" y="379"/>
                      <a:pt x="361" y="381"/>
                    </a:cubicBezTo>
                    <a:cubicBezTo>
                      <a:pt x="362" y="383"/>
                      <a:pt x="363" y="384"/>
                      <a:pt x="364" y="385"/>
                    </a:cubicBezTo>
                    <a:cubicBezTo>
                      <a:pt x="365" y="386"/>
                      <a:pt x="367" y="386"/>
                      <a:pt x="368" y="386"/>
                    </a:cubicBezTo>
                    <a:cubicBezTo>
                      <a:pt x="370" y="386"/>
                      <a:pt x="373" y="385"/>
                      <a:pt x="375" y="383"/>
                    </a:cubicBezTo>
                    <a:cubicBezTo>
                      <a:pt x="376" y="382"/>
                      <a:pt x="377" y="381"/>
                      <a:pt x="378" y="381"/>
                    </a:cubicBezTo>
                    <a:cubicBezTo>
                      <a:pt x="379" y="381"/>
                      <a:pt x="380" y="381"/>
                      <a:pt x="380" y="382"/>
                    </a:cubicBezTo>
                    <a:cubicBezTo>
                      <a:pt x="422" y="407"/>
                      <a:pt x="422" y="407"/>
                      <a:pt x="422" y="407"/>
                    </a:cubicBezTo>
                    <a:cubicBezTo>
                      <a:pt x="423" y="407"/>
                      <a:pt x="424" y="408"/>
                      <a:pt x="424" y="409"/>
                    </a:cubicBezTo>
                    <a:cubicBezTo>
                      <a:pt x="425" y="410"/>
                      <a:pt x="425" y="412"/>
                      <a:pt x="425" y="413"/>
                    </a:cubicBezTo>
                    <a:cubicBezTo>
                      <a:pt x="425" y="414"/>
                      <a:pt x="425" y="414"/>
                      <a:pt x="425" y="414"/>
                    </a:cubicBezTo>
                    <a:cubicBezTo>
                      <a:pt x="423" y="426"/>
                      <a:pt x="423" y="426"/>
                      <a:pt x="423" y="426"/>
                    </a:cubicBezTo>
                    <a:cubicBezTo>
                      <a:pt x="423" y="429"/>
                      <a:pt x="421" y="434"/>
                      <a:pt x="419" y="436"/>
                    </a:cubicBezTo>
                    <a:cubicBezTo>
                      <a:pt x="315" y="584"/>
                      <a:pt x="315" y="584"/>
                      <a:pt x="315" y="584"/>
                    </a:cubicBezTo>
                    <a:cubicBezTo>
                      <a:pt x="313" y="587"/>
                      <a:pt x="311" y="592"/>
                      <a:pt x="310" y="596"/>
                    </a:cubicBezTo>
                    <a:cubicBezTo>
                      <a:pt x="303" y="621"/>
                      <a:pt x="303" y="621"/>
                      <a:pt x="303" y="621"/>
                    </a:cubicBezTo>
                    <a:cubicBezTo>
                      <a:pt x="302" y="625"/>
                      <a:pt x="301" y="631"/>
                      <a:pt x="301" y="635"/>
                    </a:cubicBezTo>
                    <a:cubicBezTo>
                      <a:pt x="301" y="662"/>
                      <a:pt x="301" y="662"/>
                      <a:pt x="301" y="662"/>
                    </a:cubicBezTo>
                    <a:cubicBezTo>
                      <a:pt x="301" y="663"/>
                      <a:pt x="301" y="663"/>
                      <a:pt x="301" y="663"/>
                    </a:cubicBezTo>
                    <a:cubicBezTo>
                      <a:pt x="301" y="663"/>
                      <a:pt x="301" y="663"/>
                      <a:pt x="301" y="663"/>
                    </a:cubicBezTo>
                    <a:cubicBezTo>
                      <a:pt x="302" y="664"/>
                      <a:pt x="302" y="664"/>
                      <a:pt x="302" y="664"/>
                    </a:cubicBezTo>
                    <a:cubicBezTo>
                      <a:pt x="302" y="663"/>
                      <a:pt x="302" y="663"/>
                      <a:pt x="302" y="663"/>
                    </a:cubicBezTo>
                    <a:cubicBezTo>
                      <a:pt x="301" y="663"/>
                      <a:pt x="301" y="663"/>
                      <a:pt x="301" y="663"/>
                    </a:cubicBezTo>
                    <a:cubicBezTo>
                      <a:pt x="302" y="664"/>
                      <a:pt x="302" y="664"/>
                      <a:pt x="302" y="664"/>
                    </a:cubicBezTo>
                    <a:cubicBezTo>
                      <a:pt x="302" y="663"/>
                      <a:pt x="302" y="663"/>
                      <a:pt x="302" y="663"/>
                    </a:cubicBezTo>
                    <a:cubicBezTo>
                      <a:pt x="303" y="664"/>
                      <a:pt x="303" y="664"/>
                      <a:pt x="303" y="664"/>
                    </a:cubicBezTo>
                    <a:cubicBezTo>
                      <a:pt x="303" y="663"/>
                      <a:pt x="303" y="663"/>
                      <a:pt x="303" y="663"/>
                    </a:cubicBezTo>
                    <a:cubicBezTo>
                      <a:pt x="302" y="663"/>
                      <a:pt x="302" y="663"/>
                      <a:pt x="302" y="663"/>
                    </a:cubicBezTo>
                    <a:cubicBezTo>
                      <a:pt x="303" y="664"/>
                      <a:pt x="303" y="664"/>
                      <a:pt x="303" y="664"/>
                    </a:cubicBezTo>
                    <a:cubicBezTo>
                      <a:pt x="303" y="663"/>
                      <a:pt x="303" y="663"/>
                      <a:pt x="303" y="663"/>
                    </a:cubicBezTo>
                    <a:cubicBezTo>
                      <a:pt x="303" y="664"/>
                      <a:pt x="303" y="664"/>
                      <a:pt x="303" y="664"/>
                    </a:cubicBezTo>
                    <a:cubicBezTo>
                      <a:pt x="303" y="663"/>
                      <a:pt x="303" y="663"/>
                      <a:pt x="303" y="663"/>
                    </a:cubicBezTo>
                    <a:cubicBezTo>
                      <a:pt x="303" y="663"/>
                      <a:pt x="303" y="663"/>
                      <a:pt x="303" y="663"/>
                    </a:cubicBezTo>
                    <a:cubicBezTo>
                      <a:pt x="303" y="664"/>
                      <a:pt x="303" y="664"/>
                      <a:pt x="303" y="664"/>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2"/>
                    </a:cubicBezTo>
                    <a:cubicBezTo>
                      <a:pt x="286" y="629"/>
                      <a:pt x="286" y="629"/>
                      <a:pt x="286" y="629"/>
                    </a:cubicBezTo>
                    <a:cubicBezTo>
                      <a:pt x="284" y="627"/>
                      <a:pt x="283" y="621"/>
                      <a:pt x="283" y="618"/>
                    </a:cubicBezTo>
                    <a:cubicBezTo>
                      <a:pt x="283" y="479"/>
                      <a:pt x="283" y="479"/>
                      <a:pt x="283" y="479"/>
                    </a:cubicBezTo>
                    <a:cubicBezTo>
                      <a:pt x="283" y="474"/>
                      <a:pt x="282" y="469"/>
                      <a:pt x="280" y="465"/>
                    </a:cubicBezTo>
                    <a:cubicBezTo>
                      <a:pt x="244" y="405"/>
                      <a:pt x="244" y="405"/>
                      <a:pt x="244" y="405"/>
                    </a:cubicBezTo>
                    <a:cubicBezTo>
                      <a:pt x="243" y="403"/>
                      <a:pt x="242" y="400"/>
                      <a:pt x="242" y="397"/>
                    </a:cubicBezTo>
                    <a:cubicBezTo>
                      <a:pt x="242" y="396"/>
                      <a:pt x="242" y="395"/>
                      <a:pt x="242" y="395"/>
                    </a:cubicBezTo>
                    <a:cubicBezTo>
                      <a:pt x="250" y="346"/>
                      <a:pt x="250" y="346"/>
                      <a:pt x="250" y="346"/>
                    </a:cubicBezTo>
                    <a:cubicBezTo>
                      <a:pt x="251" y="345"/>
                      <a:pt x="251" y="344"/>
                      <a:pt x="251" y="343"/>
                    </a:cubicBezTo>
                    <a:cubicBezTo>
                      <a:pt x="251" y="340"/>
                      <a:pt x="250" y="336"/>
                      <a:pt x="248" y="333"/>
                    </a:cubicBezTo>
                    <a:cubicBezTo>
                      <a:pt x="248" y="333"/>
                      <a:pt x="248" y="333"/>
                      <a:pt x="248" y="333"/>
                    </a:cubicBezTo>
                    <a:cubicBezTo>
                      <a:pt x="247" y="332"/>
                      <a:pt x="247" y="332"/>
                      <a:pt x="247" y="332"/>
                    </a:cubicBezTo>
                    <a:cubicBezTo>
                      <a:pt x="247" y="332"/>
                      <a:pt x="247" y="332"/>
                      <a:pt x="247" y="332"/>
                    </a:cubicBezTo>
                    <a:cubicBezTo>
                      <a:pt x="246" y="330"/>
                      <a:pt x="245" y="328"/>
                      <a:pt x="243" y="327"/>
                    </a:cubicBezTo>
                    <a:cubicBezTo>
                      <a:pt x="241" y="326"/>
                      <a:pt x="239" y="325"/>
                      <a:pt x="237" y="325"/>
                    </a:cubicBezTo>
                    <a:cubicBezTo>
                      <a:pt x="228" y="325"/>
                      <a:pt x="228" y="325"/>
                      <a:pt x="228" y="325"/>
                    </a:cubicBezTo>
                    <a:cubicBezTo>
                      <a:pt x="227" y="325"/>
                      <a:pt x="225" y="325"/>
                      <a:pt x="224" y="324"/>
                    </a:cubicBezTo>
                    <a:cubicBezTo>
                      <a:pt x="223" y="323"/>
                      <a:pt x="222" y="322"/>
                      <a:pt x="221" y="321"/>
                    </a:cubicBezTo>
                    <a:cubicBezTo>
                      <a:pt x="211" y="302"/>
                      <a:pt x="211" y="302"/>
                      <a:pt x="211" y="302"/>
                    </a:cubicBezTo>
                    <a:cubicBezTo>
                      <a:pt x="209" y="299"/>
                      <a:pt x="206" y="295"/>
                      <a:pt x="203" y="293"/>
                    </a:cubicBezTo>
                    <a:cubicBezTo>
                      <a:pt x="181" y="280"/>
                      <a:pt x="181" y="280"/>
                      <a:pt x="181" y="280"/>
                    </a:cubicBezTo>
                    <a:cubicBezTo>
                      <a:pt x="178" y="278"/>
                      <a:pt x="174" y="277"/>
                      <a:pt x="170" y="277"/>
                    </a:cubicBezTo>
                    <a:cubicBezTo>
                      <a:pt x="162" y="277"/>
                      <a:pt x="162" y="277"/>
                      <a:pt x="162" y="277"/>
                    </a:cubicBezTo>
                    <a:cubicBezTo>
                      <a:pt x="161" y="277"/>
                      <a:pt x="159" y="276"/>
                      <a:pt x="157" y="276"/>
                    </a:cubicBezTo>
                    <a:cubicBezTo>
                      <a:pt x="156" y="275"/>
                      <a:pt x="154" y="274"/>
                      <a:pt x="153" y="274"/>
                    </a:cubicBezTo>
                    <a:cubicBezTo>
                      <a:pt x="140" y="263"/>
                      <a:pt x="140" y="263"/>
                      <a:pt x="140" y="263"/>
                    </a:cubicBezTo>
                    <a:cubicBezTo>
                      <a:pt x="139" y="262"/>
                      <a:pt x="138" y="261"/>
                      <a:pt x="137" y="259"/>
                    </a:cubicBezTo>
                    <a:cubicBezTo>
                      <a:pt x="136" y="258"/>
                      <a:pt x="136" y="256"/>
                      <a:pt x="136" y="254"/>
                    </a:cubicBezTo>
                    <a:cubicBezTo>
                      <a:pt x="136" y="249"/>
                      <a:pt x="136" y="249"/>
                      <a:pt x="136" y="249"/>
                    </a:cubicBezTo>
                    <a:cubicBezTo>
                      <a:pt x="136" y="245"/>
                      <a:pt x="135" y="239"/>
                      <a:pt x="133" y="236"/>
                    </a:cubicBezTo>
                    <a:cubicBezTo>
                      <a:pt x="113" y="201"/>
                      <a:pt x="113" y="201"/>
                      <a:pt x="113" y="201"/>
                    </a:cubicBezTo>
                    <a:cubicBezTo>
                      <a:pt x="112" y="201"/>
                      <a:pt x="112" y="200"/>
                      <a:pt x="112" y="200"/>
                    </a:cubicBezTo>
                    <a:cubicBezTo>
                      <a:pt x="111" y="199"/>
                      <a:pt x="111" y="199"/>
                      <a:pt x="111" y="199"/>
                    </a:cubicBezTo>
                    <a:cubicBezTo>
                      <a:pt x="110" y="199"/>
                      <a:pt x="110" y="198"/>
                      <a:pt x="109" y="198"/>
                    </a:cubicBezTo>
                    <a:cubicBezTo>
                      <a:pt x="108" y="199"/>
                      <a:pt x="108" y="199"/>
                      <a:pt x="108" y="199"/>
                    </a:cubicBezTo>
                    <a:cubicBezTo>
                      <a:pt x="107" y="199"/>
                      <a:pt x="107" y="200"/>
                      <a:pt x="107" y="200"/>
                    </a:cubicBezTo>
                    <a:cubicBezTo>
                      <a:pt x="107" y="201"/>
                      <a:pt x="107" y="201"/>
                      <a:pt x="107" y="201"/>
                    </a:cubicBezTo>
                    <a:cubicBezTo>
                      <a:pt x="107" y="202"/>
                      <a:pt x="107" y="203"/>
                      <a:pt x="107" y="204"/>
                    </a:cubicBezTo>
                    <a:cubicBezTo>
                      <a:pt x="116" y="239"/>
                      <a:pt x="116" y="239"/>
                      <a:pt x="116" y="239"/>
                    </a:cubicBezTo>
                    <a:cubicBezTo>
                      <a:pt x="116" y="240"/>
                      <a:pt x="116" y="240"/>
                      <a:pt x="116" y="240"/>
                    </a:cubicBezTo>
                    <a:cubicBezTo>
                      <a:pt x="116" y="240"/>
                      <a:pt x="116" y="240"/>
                      <a:pt x="116" y="240"/>
                    </a:cubicBezTo>
                    <a:cubicBezTo>
                      <a:pt x="116" y="241"/>
                      <a:pt x="116" y="241"/>
                      <a:pt x="116" y="241"/>
                    </a:cubicBezTo>
                    <a:cubicBezTo>
                      <a:pt x="116" y="241"/>
                      <a:pt x="116" y="241"/>
                      <a:pt x="116" y="241"/>
                    </a:cubicBezTo>
                    <a:cubicBezTo>
                      <a:pt x="118" y="241"/>
                      <a:pt x="118" y="241"/>
                      <a:pt x="118" y="241"/>
                    </a:cubicBezTo>
                    <a:cubicBezTo>
                      <a:pt x="116" y="240"/>
                      <a:pt x="116" y="240"/>
                      <a:pt x="116" y="240"/>
                    </a:cubicBezTo>
                    <a:cubicBezTo>
                      <a:pt x="116" y="241"/>
                      <a:pt x="116" y="241"/>
                      <a:pt x="116" y="241"/>
                    </a:cubicBezTo>
                    <a:cubicBezTo>
                      <a:pt x="118" y="241"/>
                      <a:pt x="118" y="241"/>
                      <a:pt x="118" y="241"/>
                    </a:cubicBezTo>
                    <a:cubicBezTo>
                      <a:pt x="116" y="240"/>
                      <a:pt x="116" y="240"/>
                      <a:pt x="116" y="240"/>
                    </a:cubicBezTo>
                    <a:cubicBezTo>
                      <a:pt x="118" y="241"/>
                      <a:pt x="118" y="241"/>
                      <a:pt x="118" y="241"/>
                    </a:cubicBezTo>
                    <a:cubicBezTo>
                      <a:pt x="117" y="239"/>
                      <a:pt x="117" y="239"/>
                      <a:pt x="117" y="239"/>
                    </a:cubicBezTo>
                    <a:cubicBezTo>
                      <a:pt x="116" y="240"/>
                      <a:pt x="116" y="240"/>
                      <a:pt x="116" y="240"/>
                    </a:cubicBezTo>
                    <a:cubicBezTo>
                      <a:pt x="118" y="241"/>
                      <a:pt x="118" y="241"/>
                      <a:pt x="118" y="241"/>
                    </a:cubicBezTo>
                    <a:cubicBezTo>
                      <a:pt x="117" y="239"/>
                      <a:pt x="117" y="239"/>
                      <a:pt x="117" y="239"/>
                    </a:cubicBezTo>
                    <a:cubicBezTo>
                      <a:pt x="118" y="241"/>
                      <a:pt x="118" y="241"/>
                      <a:pt x="118" y="241"/>
                    </a:cubicBezTo>
                    <a:cubicBezTo>
                      <a:pt x="118" y="239"/>
                      <a:pt x="118" y="239"/>
                      <a:pt x="118" y="239"/>
                    </a:cubicBezTo>
                    <a:cubicBezTo>
                      <a:pt x="117" y="239"/>
                      <a:pt x="117" y="239"/>
                      <a:pt x="117" y="239"/>
                    </a:cubicBezTo>
                    <a:cubicBezTo>
                      <a:pt x="118" y="241"/>
                      <a:pt x="118" y="241"/>
                      <a:pt x="118" y="241"/>
                    </a:cubicBezTo>
                    <a:cubicBezTo>
                      <a:pt x="118" y="239"/>
                      <a:pt x="118" y="239"/>
                      <a:pt x="118" y="239"/>
                    </a:cubicBezTo>
                    <a:cubicBezTo>
                      <a:pt x="118" y="241"/>
                      <a:pt x="118" y="241"/>
                      <a:pt x="118" y="241"/>
                    </a:cubicBezTo>
                    <a:cubicBezTo>
                      <a:pt x="120" y="239"/>
                      <a:pt x="120" y="239"/>
                      <a:pt x="120" y="239"/>
                    </a:cubicBezTo>
                    <a:cubicBezTo>
                      <a:pt x="119" y="239"/>
                      <a:pt x="119" y="239"/>
                      <a:pt x="118" y="239"/>
                    </a:cubicBezTo>
                    <a:cubicBezTo>
                      <a:pt x="118" y="241"/>
                      <a:pt x="118" y="241"/>
                      <a:pt x="118" y="241"/>
                    </a:cubicBezTo>
                    <a:cubicBezTo>
                      <a:pt x="120" y="239"/>
                      <a:pt x="120" y="239"/>
                      <a:pt x="120" y="239"/>
                    </a:cubicBezTo>
                    <a:cubicBezTo>
                      <a:pt x="119" y="240"/>
                      <a:pt x="119" y="240"/>
                      <a:pt x="119" y="240"/>
                    </a:cubicBezTo>
                    <a:cubicBezTo>
                      <a:pt x="120" y="239"/>
                      <a:pt x="120" y="239"/>
                      <a:pt x="120" y="239"/>
                    </a:cubicBezTo>
                    <a:cubicBezTo>
                      <a:pt x="120" y="239"/>
                      <a:pt x="120" y="239"/>
                      <a:pt x="120" y="239"/>
                    </a:cubicBezTo>
                    <a:cubicBezTo>
                      <a:pt x="119" y="240"/>
                      <a:pt x="119" y="240"/>
                      <a:pt x="119" y="240"/>
                    </a:cubicBezTo>
                    <a:cubicBezTo>
                      <a:pt x="120" y="239"/>
                      <a:pt x="120" y="239"/>
                      <a:pt x="120" y="239"/>
                    </a:cubicBezTo>
                    <a:cubicBezTo>
                      <a:pt x="120" y="239"/>
                      <a:pt x="119" y="239"/>
                      <a:pt x="119" y="238"/>
                    </a:cubicBezTo>
                    <a:cubicBezTo>
                      <a:pt x="84" y="155"/>
                      <a:pt x="84" y="155"/>
                      <a:pt x="84" y="155"/>
                    </a:cubicBezTo>
                    <a:cubicBezTo>
                      <a:pt x="83" y="153"/>
                      <a:pt x="83" y="150"/>
                      <a:pt x="83" y="147"/>
                    </a:cubicBezTo>
                    <a:cubicBezTo>
                      <a:pt x="83" y="146"/>
                      <a:pt x="83" y="145"/>
                      <a:pt x="83" y="144"/>
                    </a:cubicBezTo>
                    <a:cubicBezTo>
                      <a:pt x="91" y="108"/>
                      <a:pt x="91" y="108"/>
                      <a:pt x="91" y="108"/>
                    </a:cubicBezTo>
                    <a:cubicBezTo>
                      <a:pt x="92" y="107"/>
                      <a:pt x="92" y="105"/>
                      <a:pt x="92" y="104"/>
                    </a:cubicBezTo>
                    <a:cubicBezTo>
                      <a:pt x="92" y="100"/>
                      <a:pt x="91" y="97"/>
                      <a:pt x="90" y="95"/>
                    </a:cubicBezTo>
                    <a:cubicBezTo>
                      <a:pt x="72" y="53"/>
                      <a:pt x="72" y="53"/>
                      <a:pt x="72" y="53"/>
                    </a:cubicBezTo>
                    <a:cubicBezTo>
                      <a:pt x="72" y="51"/>
                      <a:pt x="71" y="50"/>
                      <a:pt x="70" y="49"/>
                    </a:cubicBezTo>
                    <a:cubicBezTo>
                      <a:pt x="69" y="48"/>
                      <a:pt x="67" y="48"/>
                      <a:pt x="66" y="48"/>
                    </a:cubicBezTo>
                    <a:cubicBezTo>
                      <a:pt x="65" y="48"/>
                      <a:pt x="64" y="48"/>
                      <a:pt x="63" y="48"/>
                    </a:cubicBezTo>
                    <a:cubicBezTo>
                      <a:pt x="63" y="48"/>
                      <a:pt x="63" y="48"/>
                      <a:pt x="63" y="48"/>
                    </a:cubicBezTo>
                    <a:cubicBezTo>
                      <a:pt x="63" y="48"/>
                      <a:pt x="63" y="48"/>
                      <a:pt x="63" y="48"/>
                    </a:cubicBezTo>
                    <a:cubicBezTo>
                      <a:pt x="63" y="49"/>
                      <a:pt x="62" y="49"/>
                      <a:pt x="61" y="49"/>
                    </a:cubicBezTo>
                    <a:cubicBezTo>
                      <a:pt x="60" y="49"/>
                      <a:pt x="58" y="48"/>
                      <a:pt x="57" y="47"/>
                    </a:cubicBezTo>
                    <a:cubicBezTo>
                      <a:pt x="50" y="42"/>
                      <a:pt x="50" y="42"/>
                      <a:pt x="50" y="42"/>
                    </a:cubicBezTo>
                    <a:cubicBezTo>
                      <a:pt x="48" y="40"/>
                      <a:pt x="46" y="39"/>
                      <a:pt x="44" y="39"/>
                    </a:cubicBezTo>
                    <a:cubicBezTo>
                      <a:pt x="42" y="39"/>
                      <a:pt x="40" y="40"/>
                      <a:pt x="39" y="41"/>
                    </a:cubicBezTo>
                    <a:cubicBezTo>
                      <a:pt x="4" y="63"/>
                      <a:pt x="4" y="63"/>
                      <a:pt x="4" y="63"/>
                    </a:cubicBezTo>
                    <a:cubicBezTo>
                      <a:pt x="3" y="64"/>
                      <a:pt x="3" y="64"/>
                      <a:pt x="3" y="64"/>
                    </a:cubicBezTo>
                    <a:cubicBezTo>
                      <a:pt x="3" y="64"/>
                      <a:pt x="3" y="64"/>
                      <a:pt x="3" y="64"/>
                    </a:cubicBezTo>
                    <a:cubicBezTo>
                      <a:pt x="3" y="64"/>
                      <a:pt x="3" y="64"/>
                      <a:pt x="3" y="64"/>
                    </a:cubicBezTo>
                    <a:cubicBezTo>
                      <a:pt x="3" y="64"/>
                      <a:pt x="3" y="64"/>
                      <a:pt x="3" y="64"/>
                    </a:cubicBezTo>
                    <a:cubicBezTo>
                      <a:pt x="3" y="64"/>
                      <a:pt x="3" y="64"/>
                      <a:pt x="3" y="64"/>
                    </a:cubicBezTo>
                    <a:cubicBezTo>
                      <a:pt x="3" y="64"/>
                      <a:pt x="3" y="64"/>
                      <a:pt x="3" y="64"/>
                    </a:cubicBezTo>
                    <a:cubicBezTo>
                      <a:pt x="3" y="64"/>
                      <a:pt x="3" y="64"/>
                      <a:pt x="3" y="64"/>
                    </a:cubicBezTo>
                    <a:cubicBezTo>
                      <a:pt x="3" y="65"/>
                      <a:pt x="3" y="65"/>
                      <a:pt x="3" y="65"/>
                    </a:cubicBezTo>
                    <a:cubicBezTo>
                      <a:pt x="4" y="64"/>
                      <a:pt x="4" y="64"/>
                      <a:pt x="4" y="64"/>
                    </a:cubicBezTo>
                    <a:cubicBezTo>
                      <a:pt x="3" y="64"/>
                      <a:pt x="3" y="64"/>
                      <a:pt x="3" y="64"/>
                    </a:cubicBezTo>
                    <a:cubicBezTo>
                      <a:pt x="3" y="65"/>
                      <a:pt x="3" y="65"/>
                      <a:pt x="3" y="65"/>
                    </a:cubicBezTo>
                    <a:cubicBezTo>
                      <a:pt x="4" y="64"/>
                      <a:pt x="4" y="64"/>
                      <a:pt x="4" y="64"/>
                    </a:cubicBezTo>
                    <a:cubicBezTo>
                      <a:pt x="3" y="65"/>
                      <a:pt x="3" y="65"/>
                      <a:pt x="3" y="65"/>
                    </a:cubicBezTo>
                    <a:cubicBezTo>
                      <a:pt x="5" y="65"/>
                      <a:pt x="5" y="65"/>
                      <a:pt x="5" y="65"/>
                    </a:cubicBezTo>
                    <a:cubicBezTo>
                      <a:pt x="5" y="65"/>
                      <a:pt x="5" y="65"/>
                      <a:pt x="4" y="64"/>
                    </a:cubicBezTo>
                    <a:cubicBezTo>
                      <a:pt x="3" y="65"/>
                      <a:pt x="3" y="65"/>
                      <a:pt x="3" y="65"/>
                    </a:cubicBezTo>
                    <a:cubicBezTo>
                      <a:pt x="5" y="65"/>
                      <a:pt x="5" y="65"/>
                      <a:pt x="5" y="65"/>
                    </a:cubicBezTo>
                    <a:cubicBezTo>
                      <a:pt x="4" y="65"/>
                      <a:pt x="4" y="65"/>
                      <a:pt x="4" y="65"/>
                    </a:cubicBezTo>
                    <a:cubicBezTo>
                      <a:pt x="5" y="65"/>
                      <a:pt x="5" y="65"/>
                      <a:pt x="5" y="65"/>
                    </a:cubicBezTo>
                    <a:cubicBezTo>
                      <a:pt x="5" y="65"/>
                      <a:pt x="5" y="65"/>
                      <a:pt x="5" y="65"/>
                    </a:cubicBezTo>
                    <a:cubicBezTo>
                      <a:pt x="4" y="65"/>
                      <a:pt x="4" y="65"/>
                      <a:pt x="4" y="65"/>
                    </a:cubicBezTo>
                    <a:cubicBezTo>
                      <a:pt x="5" y="65"/>
                      <a:pt x="5" y="65"/>
                      <a:pt x="5" y="65"/>
                    </a:cubicBezTo>
                    <a:cubicBezTo>
                      <a:pt x="5" y="65"/>
                      <a:pt x="5" y="65"/>
                      <a:pt x="5" y="64"/>
                    </a:cubicBezTo>
                    <a:cubicBezTo>
                      <a:pt x="11" y="54"/>
                      <a:pt x="11" y="54"/>
                      <a:pt x="11" y="54"/>
                    </a:cubicBezTo>
                    <a:cubicBezTo>
                      <a:pt x="12" y="53"/>
                      <a:pt x="12" y="51"/>
                      <a:pt x="12" y="50"/>
                    </a:cubicBezTo>
                    <a:cubicBezTo>
                      <a:pt x="12" y="47"/>
                      <a:pt x="11" y="44"/>
                      <a:pt x="9" y="43"/>
                    </a:cubicBezTo>
                    <a:cubicBezTo>
                      <a:pt x="8" y="44"/>
                      <a:pt x="8" y="44"/>
                      <a:pt x="8" y="44"/>
                    </a:cubicBezTo>
                    <a:cubicBezTo>
                      <a:pt x="9" y="43"/>
                      <a:pt x="9" y="43"/>
                      <a:pt x="9" y="43"/>
                    </a:cubicBezTo>
                    <a:cubicBezTo>
                      <a:pt x="9" y="43"/>
                      <a:pt x="9" y="43"/>
                      <a:pt x="9" y="43"/>
                    </a:cubicBezTo>
                    <a:cubicBezTo>
                      <a:pt x="9" y="43"/>
                      <a:pt x="9" y="43"/>
                      <a:pt x="9" y="43"/>
                    </a:cubicBezTo>
                    <a:cubicBezTo>
                      <a:pt x="9" y="43"/>
                      <a:pt x="9" y="43"/>
                      <a:pt x="9" y="43"/>
                    </a:cubicBezTo>
                    <a:cubicBezTo>
                      <a:pt x="8" y="42"/>
                      <a:pt x="8" y="41"/>
                      <a:pt x="8" y="41"/>
                    </a:cubicBezTo>
                    <a:cubicBezTo>
                      <a:pt x="8" y="40"/>
                      <a:pt x="8" y="39"/>
                      <a:pt x="9" y="39"/>
                    </a:cubicBezTo>
                    <a:cubicBezTo>
                      <a:pt x="17" y="31"/>
                      <a:pt x="17" y="31"/>
                      <a:pt x="17" y="31"/>
                    </a:cubicBezTo>
                    <a:cubicBezTo>
                      <a:pt x="20" y="29"/>
                      <a:pt x="23" y="25"/>
                      <a:pt x="26" y="23"/>
                    </a:cubicBezTo>
                    <a:cubicBezTo>
                      <a:pt x="40" y="7"/>
                      <a:pt x="40" y="7"/>
                      <a:pt x="40" y="7"/>
                    </a:cubicBezTo>
                    <a:cubicBezTo>
                      <a:pt x="38" y="6"/>
                      <a:pt x="38" y="6"/>
                      <a:pt x="38" y="6"/>
                    </a:cubicBezTo>
                    <a:cubicBezTo>
                      <a:pt x="36" y="5"/>
                      <a:pt x="36" y="5"/>
                      <a:pt x="36" y="5"/>
                    </a:cubicBezTo>
                    <a:cubicBezTo>
                      <a:pt x="23" y="20"/>
                      <a:pt x="23" y="20"/>
                      <a:pt x="23" y="20"/>
                    </a:cubicBezTo>
                    <a:cubicBezTo>
                      <a:pt x="20" y="22"/>
                      <a:pt x="17" y="26"/>
                      <a:pt x="15" y="28"/>
                    </a:cubicBezTo>
                    <a:cubicBezTo>
                      <a:pt x="6" y="35"/>
                      <a:pt x="6" y="35"/>
                      <a:pt x="6" y="35"/>
                    </a:cubicBezTo>
                    <a:cubicBezTo>
                      <a:pt x="4" y="37"/>
                      <a:pt x="3" y="39"/>
                      <a:pt x="3" y="41"/>
                    </a:cubicBezTo>
                    <a:cubicBezTo>
                      <a:pt x="3" y="43"/>
                      <a:pt x="4" y="45"/>
                      <a:pt x="6" y="46"/>
                    </a:cubicBezTo>
                    <a:cubicBezTo>
                      <a:pt x="7" y="44"/>
                      <a:pt x="7" y="44"/>
                      <a:pt x="7" y="44"/>
                    </a:cubicBezTo>
                    <a:cubicBezTo>
                      <a:pt x="6" y="46"/>
                      <a:pt x="6" y="46"/>
                      <a:pt x="6" y="46"/>
                    </a:cubicBezTo>
                    <a:cubicBezTo>
                      <a:pt x="6" y="46"/>
                      <a:pt x="6" y="46"/>
                      <a:pt x="6" y="46"/>
                    </a:cubicBezTo>
                    <a:cubicBezTo>
                      <a:pt x="6" y="46"/>
                      <a:pt x="6" y="46"/>
                      <a:pt x="6" y="46"/>
                    </a:cubicBezTo>
                    <a:cubicBezTo>
                      <a:pt x="6" y="46"/>
                      <a:pt x="6" y="46"/>
                      <a:pt x="6" y="46"/>
                    </a:cubicBezTo>
                    <a:cubicBezTo>
                      <a:pt x="7" y="47"/>
                      <a:pt x="8" y="48"/>
                      <a:pt x="8" y="50"/>
                    </a:cubicBezTo>
                    <a:cubicBezTo>
                      <a:pt x="8" y="50"/>
                      <a:pt x="8" y="51"/>
                      <a:pt x="7" y="52"/>
                    </a:cubicBezTo>
                    <a:cubicBezTo>
                      <a:pt x="2" y="62"/>
                      <a:pt x="2" y="62"/>
                      <a:pt x="2" y="62"/>
                    </a:cubicBezTo>
                    <a:cubicBezTo>
                      <a:pt x="1" y="62"/>
                      <a:pt x="1" y="63"/>
                      <a:pt x="1" y="63"/>
                    </a:cubicBezTo>
                    <a:cubicBezTo>
                      <a:pt x="1" y="64"/>
                      <a:pt x="0" y="65"/>
                      <a:pt x="0" y="65"/>
                    </a:cubicBezTo>
                    <a:cubicBezTo>
                      <a:pt x="0" y="66"/>
                      <a:pt x="0" y="66"/>
                      <a:pt x="1" y="67"/>
                    </a:cubicBezTo>
                    <a:cubicBezTo>
                      <a:pt x="2" y="68"/>
                      <a:pt x="3" y="68"/>
                      <a:pt x="3" y="68"/>
                    </a:cubicBezTo>
                    <a:cubicBezTo>
                      <a:pt x="4" y="68"/>
                      <a:pt x="5" y="68"/>
                      <a:pt x="6" y="67"/>
                    </a:cubicBezTo>
                    <a:cubicBezTo>
                      <a:pt x="41" y="44"/>
                      <a:pt x="41" y="44"/>
                      <a:pt x="41" y="44"/>
                    </a:cubicBezTo>
                    <a:cubicBezTo>
                      <a:pt x="42" y="44"/>
                      <a:pt x="43" y="44"/>
                      <a:pt x="44" y="44"/>
                    </a:cubicBezTo>
                    <a:cubicBezTo>
                      <a:pt x="45" y="44"/>
                      <a:pt x="47" y="44"/>
                      <a:pt x="47" y="45"/>
                    </a:cubicBezTo>
                    <a:cubicBezTo>
                      <a:pt x="54" y="51"/>
                      <a:pt x="54" y="51"/>
                      <a:pt x="54" y="51"/>
                    </a:cubicBezTo>
                    <a:cubicBezTo>
                      <a:pt x="56" y="52"/>
                      <a:pt x="59" y="53"/>
                      <a:pt x="61" y="53"/>
                    </a:cubicBezTo>
                    <a:cubicBezTo>
                      <a:pt x="62" y="53"/>
                      <a:pt x="64" y="53"/>
                      <a:pt x="65" y="52"/>
                    </a:cubicBezTo>
                    <a:cubicBezTo>
                      <a:pt x="65" y="52"/>
                      <a:pt x="65" y="52"/>
                      <a:pt x="65" y="52"/>
                    </a:cubicBezTo>
                    <a:cubicBezTo>
                      <a:pt x="65" y="52"/>
                      <a:pt x="65" y="52"/>
                      <a:pt x="65" y="52"/>
                    </a:cubicBezTo>
                    <a:cubicBezTo>
                      <a:pt x="66" y="52"/>
                      <a:pt x="66" y="52"/>
                      <a:pt x="66" y="52"/>
                    </a:cubicBezTo>
                    <a:cubicBezTo>
                      <a:pt x="66" y="52"/>
                      <a:pt x="67" y="52"/>
                      <a:pt x="67" y="53"/>
                    </a:cubicBezTo>
                    <a:cubicBezTo>
                      <a:pt x="68" y="53"/>
                      <a:pt x="68" y="54"/>
                      <a:pt x="69" y="55"/>
                    </a:cubicBezTo>
                    <a:cubicBezTo>
                      <a:pt x="86" y="96"/>
                      <a:pt x="86" y="96"/>
                      <a:pt x="86" y="96"/>
                    </a:cubicBezTo>
                    <a:cubicBezTo>
                      <a:pt x="87" y="98"/>
                      <a:pt x="87" y="101"/>
                      <a:pt x="87" y="104"/>
                    </a:cubicBezTo>
                    <a:cubicBezTo>
                      <a:pt x="87" y="105"/>
                      <a:pt x="87" y="106"/>
                      <a:pt x="87" y="107"/>
                    </a:cubicBezTo>
                    <a:cubicBezTo>
                      <a:pt x="79" y="143"/>
                      <a:pt x="79" y="143"/>
                      <a:pt x="79" y="143"/>
                    </a:cubicBezTo>
                    <a:cubicBezTo>
                      <a:pt x="79" y="144"/>
                      <a:pt x="79" y="146"/>
                      <a:pt x="79" y="147"/>
                    </a:cubicBezTo>
                    <a:cubicBezTo>
                      <a:pt x="79" y="151"/>
                      <a:pt x="79" y="154"/>
                      <a:pt x="80" y="156"/>
                    </a:cubicBezTo>
                    <a:cubicBezTo>
                      <a:pt x="115" y="239"/>
                      <a:pt x="115" y="239"/>
                      <a:pt x="115" y="239"/>
                    </a:cubicBezTo>
                    <a:cubicBezTo>
                      <a:pt x="115" y="240"/>
                      <a:pt x="116" y="241"/>
                      <a:pt x="116" y="241"/>
                    </a:cubicBezTo>
                    <a:cubicBezTo>
                      <a:pt x="116" y="242"/>
                      <a:pt x="116" y="242"/>
                      <a:pt x="116" y="242"/>
                    </a:cubicBezTo>
                    <a:cubicBezTo>
                      <a:pt x="117" y="243"/>
                      <a:pt x="117" y="243"/>
                      <a:pt x="117" y="243"/>
                    </a:cubicBezTo>
                    <a:cubicBezTo>
                      <a:pt x="117" y="243"/>
                      <a:pt x="117" y="243"/>
                      <a:pt x="118" y="243"/>
                    </a:cubicBezTo>
                    <a:cubicBezTo>
                      <a:pt x="119" y="243"/>
                      <a:pt x="119" y="243"/>
                      <a:pt x="120" y="242"/>
                    </a:cubicBezTo>
                    <a:cubicBezTo>
                      <a:pt x="120" y="241"/>
                      <a:pt x="120" y="241"/>
                      <a:pt x="120" y="241"/>
                    </a:cubicBezTo>
                    <a:cubicBezTo>
                      <a:pt x="121" y="241"/>
                      <a:pt x="121" y="241"/>
                      <a:pt x="121" y="241"/>
                    </a:cubicBezTo>
                    <a:cubicBezTo>
                      <a:pt x="120" y="240"/>
                      <a:pt x="120" y="239"/>
                      <a:pt x="120" y="238"/>
                    </a:cubicBezTo>
                    <a:cubicBezTo>
                      <a:pt x="111" y="203"/>
                      <a:pt x="111" y="203"/>
                      <a:pt x="111" y="203"/>
                    </a:cubicBezTo>
                    <a:cubicBezTo>
                      <a:pt x="111" y="202"/>
                      <a:pt x="111" y="201"/>
                      <a:pt x="111" y="201"/>
                    </a:cubicBezTo>
                    <a:cubicBezTo>
                      <a:pt x="111" y="201"/>
                      <a:pt x="111" y="201"/>
                      <a:pt x="111" y="201"/>
                    </a:cubicBezTo>
                    <a:cubicBezTo>
                      <a:pt x="110" y="201"/>
                      <a:pt x="110" y="201"/>
                      <a:pt x="110" y="201"/>
                    </a:cubicBezTo>
                    <a:cubicBezTo>
                      <a:pt x="111" y="202"/>
                      <a:pt x="111" y="202"/>
                      <a:pt x="111" y="202"/>
                    </a:cubicBezTo>
                    <a:cubicBezTo>
                      <a:pt x="111" y="201"/>
                      <a:pt x="111" y="201"/>
                      <a:pt x="111" y="201"/>
                    </a:cubicBezTo>
                    <a:cubicBezTo>
                      <a:pt x="110" y="201"/>
                      <a:pt x="110" y="201"/>
                      <a:pt x="110" y="201"/>
                    </a:cubicBezTo>
                    <a:cubicBezTo>
                      <a:pt x="111" y="202"/>
                      <a:pt x="111" y="202"/>
                      <a:pt x="111" y="202"/>
                    </a:cubicBezTo>
                    <a:cubicBezTo>
                      <a:pt x="109" y="201"/>
                      <a:pt x="109" y="201"/>
                      <a:pt x="109" y="201"/>
                    </a:cubicBezTo>
                    <a:cubicBezTo>
                      <a:pt x="110" y="202"/>
                      <a:pt x="110" y="202"/>
                      <a:pt x="110" y="202"/>
                    </a:cubicBezTo>
                    <a:cubicBezTo>
                      <a:pt x="111" y="202"/>
                      <a:pt x="111" y="202"/>
                      <a:pt x="111" y="202"/>
                    </a:cubicBezTo>
                    <a:cubicBezTo>
                      <a:pt x="109" y="201"/>
                      <a:pt x="109" y="201"/>
                      <a:pt x="109" y="201"/>
                    </a:cubicBezTo>
                    <a:cubicBezTo>
                      <a:pt x="110" y="202"/>
                      <a:pt x="110" y="202"/>
                      <a:pt x="110" y="202"/>
                    </a:cubicBezTo>
                    <a:cubicBezTo>
                      <a:pt x="109" y="201"/>
                      <a:pt x="109" y="201"/>
                      <a:pt x="109" y="201"/>
                    </a:cubicBezTo>
                    <a:cubicBezTo>
                      <a:pt x="109" y="203"/>
                      <a:pt x="109" y="203"/>
                      <a:pt x="109" y="203"/>
                    </a:cubicBezTo>
                    <a:cubicBezTo>
                      <a:pt x="110" y="202"/>
                      <a:pt x="110" y="202"/>
                      <a:pt x="110" y="202"/>
                    </a:cubicBezTo>
                    <a:cubicBezTo>
                      <a:pt x="109" y="201"/>
                      <a:pt x="109" y="201"/>
                      <a:pt x="109" y="201"/>
                    </a:cubicBezTo>
                    <a:cubicBezTo>
                      <a:pt x="109" y="203"/>
                      <a:pt x="109" y="203"/>
                      <a:pt x="109" y="203"/>
                    </a:cubicBezTo>
                    <a:cubicBezTo>
                      <a:pt x="109" y="201"/>
                      <a:pt x="109" y="201"/>
                      <a:pt x="109" y="201"/>
                    </a:cubicBezTo>
                    <a:cubicBezTo>
                      <a:pt x="108" y="202"/>
                      <a:pt x="108" y="202"/>
                      <a:pt x="108" y="202"/>
                    </a:cubicBezTo>
                    <a:cubicBezTo>
                      <a:pt x="109" y="203"/>
                      <a:pt x="109" y="203"/>
                      <a:pt x="109" y="203"/>
                    </a:cubicBezTo>
                    <a:cubicBezTo>
                      <a:pt x="109" y="201"/>
                      <a:pt x="109" y="201"/>
                      <a:pt x="109" y="201"/>
                    </a:cubicBezTo>
                    <a:cubicBezTo>
                      <a:pt x="108" y="202"/>
                      <a:pt x="108" y="202"/>
                      <a:pt x="108" y="202"/>
                    </a:cubicBezTo>
                    <a:cubicBezTo>
                      <a:pt x="109" y="202"/>
                      <a:pt x="109" y="202"/>
                      <a:pt x="109" y="202"/>
                    </a:cubicBezTo>
                    <a:cubicBezTo>
                      <a:pt x="108" y="202"/>
                      <a:pt x="108" y="202"/>
                      <a:pt x="108" y="202"/>
                    </a:cubicBezTo>
                    <a:cubicBezTo>
                      <a:pt x="108" y="202"/>
                      <a:pt x="108" y="202"/>
                      <a:pt x="108" y="202"/>
                    </a:cubicBezTo>
                    <a:cubicBezTo>
                      <a:pt x="109" y="202"/>
                      <a:pt x="109" y="202"/>
                      <a:pt x="109" y="202"/>
                    </a:cubicBezTo>
                    <a:cubicBezTo>
                      <a:pt x="108" y="202"/>
                      <a:pt x="108" y="202"/>
                      <a:pt x="108" y="202"/>
                    </a:cubicBezTo>
                    <a:cubicBezTo>
                      <a:pt x="108" y="203"/>
                      <a:pt x="108" y="203"/>
                      <a:pt x="108" y="203"/>
                    </a:cubicBezTo>
                    <a:cubicBezTo>
                      <a:pt x="109" y="203"/>
                      <a:pt x="109" y="203"/>
                      <a:pt x="109" y="204"/>
                    </a:cubicBezTo>
                    <a:cubicBezTo>
                      <a:pt x="129" y="238"/>
                      <a:pt x="129" y="238"/>
                      <a:pt x="129" y="238"/>
                    </a:cubicBezTo>
                    <a:cubicBezTo>
                      <a:pt x="130" y="240"/>
                      <a:pt x="132" y="246"/>
                      <a:pt x="132" y="249"/>
                    </a:cubicBezTo>
                    <a:cubicBezTo>
                      <a:pt x="132" y="254"/>
                      <a:pt x="132" y="254"/>
                      <a:pt x="132" y="254"/>
                    </a:cubicBezTo>
                    <a:cubicBezTo>
                      <a:pt x="132" y="257"/>
                      <a:pt x="132" y="259"/>
                      <a:pt x="133" y="261"/>
                    </a:cubicBezTo>
                    <a:cubicBezTo>
                      <a:pt x="134" y="263"/>
                      <a:pt x="135" y="265"/>
                      <a:pt x="137" y="266"/>
                    </a:cubicBezTo>
                    <a:cubicBezTo>
                      <a:pt x="151" y="277"/>
                      <a:pt x="151" y="277"/>
                      <a:pt x="151" y="277"/>
                    </a:cubicBezTo>
                    <a:cubicBezTo>
                      <a:pt x="152" y="278"/>
                      <a:pt x="154" y="279"/>
                      <a:pt x="156" y="280"/>
                    </a:cubicBezTo>
                    <a:cubicBezTo>
                      <a:pt x="158" y="281"/>
                      <a:pt x="160" y="281"/>
                      <a:pt x="162" y="281"/>
                    </a:cubicBezTo>
                    <a:cubicBezTo>
                      <a:pt x="170" y="281"/>
                      <a:pt x="170" y="281"/>
                      <a:pt x="170" y="281"/>
                    </a:cubicBezTo>
                    <a:cubicBezTo>
                      <a:pt x="173" y="281"/>
                      <a:pt x="177" y="282"/>
                      <a:pt x="179" y="284"/>
                    </a:cubicBezTo>
                    <a:cubicBezTo>
                      <a:pt x="200" y="297"/>
                      <a:pt x="200" y="297"/>
                      <a:pt x="200" y="297"/>
                    </a:cubicBezTo>
                    <a:cubicBezTo>
                      <a:pt x="202" y="298"/>
                      <a:pt x="206" y="302"/>
                      <a:pt x="207" y="304"/>
                    </a:cubicBezTo>
                    <a:cubicBezTo>
                      <a:pt x="218" y="323"/>
                      <a:pt x="218" y="323"/>
                      <a:pt x="218" y="323"/>
                    </a:cubicBezTo>
                    <a:cubicBezTo>
                      <a:pt x="219" y="325"/>
                      <a:pt x="220" y="326"/>
                      <a:pt x="222" y="328"/>
                    </a:cubicBezTo>
                    <a:cubicBezTo>
                      <a:pt x="224" y="329"/>
                      <a:pt x="225" y="330"/>
                      <a:pt x="228" y="330"/>
                    </a:cubicBezTo>
                    <a:cubicBezTo>
                      <a:pt x="237" y="330"/>
                      <a:pt x="237" y="330"/>
                      <a:pt x="237" y="330"/>
                    </a:cubicBezTo>
                    <a:cubicBezTo>
                      <a:pt x="238" y="330"/>
                      <a:pt x="239" y="330"/>
                      <a:pt x="241" y="331"/>
                    </a:cubicBezTo>
                    <a:cubicBezTo>
                      <a:pt x="242" y="332"/>
                      <a:pt x="243" y="333"/>
                      <a:pt x="244" y="334"/>
                    </a:cubicBezTo>
                    <a:cubicBezTo>
                      <a:pt x="244" y="335"/>
                      <a:pt x="244" y="335"/>
                      <a:pt x="244" y="335"/>
                    </a:cubicBezTo>
                    <a:cubicBezTo>
                      <a:pt x="244" y="335"/>
                      <a:pt x="244" y="335"/>
                      <a:pt x="244" y="335"/>
                    </a:cubicBezTo>
                    <a:cubicBezTo>
                      <a:pt x="244" y="335"/>
                      <a:pt x="244" y="335"/>
                      <a:pt x="244" y="335"/>
                    </a:cubicBezTo>
                    <a:cubicBezTo>
                      <a:pt x="246" y="337"/>
                      <a:pt x="246" y="340"/>
                      <a:pt x="246" y="343"/>
                    </a:cubicBezTo>
                    <a:cubicBezTo>
                      <a:pt x="246" y="344"/>
                      <a:pt x="246" y="345"/>
                      <a:pt x="246" y="345"/>
                    </a:cubicBezTo>
                    <a:cubicBezTo>
                      <a:pt x="238" y="394"/>
                      <a:pt x="238" y="394"/>
                      <a:pt x="238" y="394"/>
                    </a:cubicBezTo>
                    <a:cubicBezTo>
                      <a:pt x="238" y="395"/>
                      <a:pt x="237" y="396"/>
                      <a:pt x="237" y="397"/>
                    </a:cubicBezTo>
                    <a:cubicBezTo>
                      <a:pt x="237" y="400"/>
                      <a:pt x="238" y="404"/>
                      <a:pt x="240" y="407"/>
                    </a:cubicBezTo>
                    <a:cubicBezTo>
                      <a:pt x="276" y="468"/>
                      <a:pt x="276" y="468"/>
                      <a:pt x="276" y="468"/>
                    </a:cubicBezTo>
                    <a:cubicBezTo>
                      <a:pt x="278" y="470"/>
                      <a:pt x="279" y="475"/>
                      <a:pt x="279" y="479"/>
                    </a:cubicBezTo>
                    <a:cubicBezTo>
                      <a:pt x="279" y="618"/>
                      <a:pt x="279" y="618"/>
                      <a:pt x="279" y="618"/>
                    </a:cubicBezTo>
                    <a:cubicBezTo>
                      <a:pt x="279" y="622"/>
                      <a:pt x="280" y="628"/>
                      <a:pt x="282" y="631"/>
                    </a:cubicBezTo>
                    <a:cubicBezTo>
                      <a:pt x="299" y="664"/>
                      <a:pt x="299" y="664"/>
                      <a:pt x="299" y="664"/>
                    </a:cubicBezTo>
                    <a:cubicBezTo>
                      <a:pt x="299" y="665"/>
                      <a:pt x="300" y="665"/>
                      <a:pt x="300" y="666"/>
                    </a:cubicBezTo>
                    <a:cubicBezTo>
                      <a:pt x="300" y="666"/>
                      <a:pt x="301" y="666"/>
                      <a:pt x="301" y="667"/>
                    </a:cubicBezTo>
                    <a:cubicBezTo>
                      <a:pt x="301" y="667"/>
                      <a:pt x="302" y="667"/>
                      <a:pt x="303" y="667"/>
                    </a:cubicBezTo>
                    <a:cubicBezTo>
                      <a:pt x="303" y="667"/>
                      <a:pt x="304" y="667"/>
                      <a:pt x="305" y="666"/>
                    </a:cubicBezTo>
                    <a:cubicBezTo>
                      <a:pt x="305" y="665"/>
                      <a:pt x="305" y="665"/>
                      <a:pt x="306" y="664"/>
                    </a:cubicBezTo>
                    <a:cubicBezTo>
                      <a:pt x="306" y="663"/>
                      <a:pt x="306" y="663"/>
                      <a:pt x="306" y="662"/>
                    </a:cubicBezTo>
                    <a:cubicBezTo>
                      <a:pt x="306" y="635"/>
                      <a:pt x="306" y="635"/>
                      <a:pt x="306" y="635"/>
                    </a:cubicBezTo>
                    <a:cubicBezTo>
                      <a:pt x="306" y="631"/>
                      <a:pt x="307" y="626"/>
                      <a:pt x="307" y="622"/>
                    </a:cubicBezTo>
                    <a:cubicBezTo>
                      <a:pt x="314" y="597"/>
                      <a:pt x="314" y="597"/>
                      <a:pt x="314" y="597"/>
                    </a:cubicBezTo>
                    <a:cubicBezTo>
                      <a:pt x="315" y="594"/>
                      <a:pt x="317" y="589"/>
                      <a:pt x="319" y="587"/>
                    </a:cubicBezTo>
                    <a:cubicBezTo>
                      <a:pt x="423" y="439"/>
                      <a:pt x="423" y="439"/>
                      <a:pt x="423" y="439"/>
                    </a:cubicBezTo>
                    <a:cubicBezTo>
                      <a:pt x="425" y="436"/>
                      <a:pt x="427" y="431"/>
                      <a:pt x="428" y="427"/>
                    </a:cubicBezTo>
                    <a:cubicBezTo>
                      <a:pt x="429" y="415"/>
                      <a:pt x="429" y="415"/>
                      <a:pt x="429" y="415"/>
                    </a:cubicBezTo>
                    <a:cubicBezTo>
                      <a:pt x="429" y="414"/>
                      <a:pt x="429" y="414"/>
                      <a:pt x="429" y="413"/>
                    </a:cubicBezTo>
                    <a:cubicBezTo>
                      <a:pt x="429" y="411"/>
                      <a:pt x="429" y="409"/>
                      <a:pt x="428" y="408"/>
                    </a:cubicBezTo>
                    <a:cubicBezTo>
                      <a:pt x="427" y="406"/>
                      <a:pt x="426" y="404"/>
                      <a:pt x="425" y="403"/>
                    </a:cubicBezTo>
                    <a:cubicBezTo>
                      <a:pt x="383" y="378"/>
                      <a:pt x="383" y="378"/>
                      <a:pt x="383" y="378"/>
                    </a:cubicBezTo>
                    <a:cubicBezTo>
                      <a:pt x="381" y="377"/>
                      <a:pt x="380" y="377"/>
                      <a:pt x="378" y="377"/>
                    </a:cubicBezTo>
                    <a:cubicBezTo>
                      <a:pt x="376" y="377"/>
                      <a:pt x="373" y="378"/>
                      <a:pt x="372" y="380"/>
                    </a:cubicBezTo>
                    <a:cubicBezTo>
                      <a:pt x="371" y="381"/>
                      <a:pt x="369" y="382"/>
                      <a:pt x="368" y="382"/>
                    </a:cubicBezTo>
                    <a:cubicBezTo>
                      <a:pt x="367" y="382"/>
                      <a:pt x="367" y="381"/>
                      <a:pt x="367" y="381"/>
                    </a:cubicBezTo>
                    <a:cubicBezTo>
                      <a:pt x="366" y="381"/>
                      <a:pt x="366" y="380"/>
                      <a:pt x="365" y="379"/>
                    </a:cubicBezTo>
                    <a:cubicBezTo>
                      <a:pt x="365" y="378"/>
                      <a:pt x="364" y="377"/>
                      <a:pt x="364" y="376"/>
                    </a:cubicBezTo>
                    <a:cubicBezTo>
                      <a:pt x="364" y="375"/>
                      <a:pt x="364" y="375"/>
                      <a:pt x="364" y="374"/>
                    </a:cubicBezTo>
                    <a:cubicBezTo>
                      <a:pt x="365" y="369"/>
                      <a:pt x="365" y="369"/>
                      <a:pt x="365" y="369"/>
                    </a:cubicBezTo>
                    <a:cubicBezTo>
                      <a:pt x="365" y="368"/>
                      <a:pt x="365" y="367"/>
                      <a:pt x="365" y="367"/>
                    </a:cubicBezTo>
                    <a:cubicBezTo>
                      <a:pt x="365" y="365"/>
                      <a:pt x="365" y="363"/>
                      <a:pt x="364" y="361"/>
                    </a:cubicBezTo>
                    <a:cubicBezTo>
                      <a:pt x="364" y="359"/>
                      <a:pt x="363" y="357"/>
                      <a:pt x="362" y="356"/>
                    </a:cubicBezTo>
                    <a:cubicBezTo>
                      <a:pt x="330" y="325"/>
                      <a:pt x="330" y="325"/>
                      <a:pt x="330" y="325"/>
                    </a:cubicBezTo>
                    <a:cubicBezTo>
                      <a:pt x="327" y="323"/>
                      <a:pt x="323" y="320"/>
                      <a:pt x="320" y="319"/>
                    </a:cubicBezTo>
                    <a:cubicBezTo>
                      <a:pt x="280" y="301"/>
                      <a:pt x="280" y="301"/>
                      <a:pt x="280" y="301"/>
                    </a:cubicBezTo>
                    <a:cubicBezTo>
                      <a:pt x="279" y="301"/>
                      <a:pt x="278" y="301"/>
                      <a:pt x="277" y="301"/>
                    </a:cubicBezTo>
                    <a:cubicBezTo>
                      <a:pt x="274" y="301"/>
                      <a:pt x="271" y="302"/>
                      <a:pt x="269" y="305"/>
                    </a:cubicBezTo>
                    <a:cubicBezTo>
                      <a:pt x="257" y="321"/>
                      <a:pt x="257" y="321"/>
                      <a:pt x="257" y="321"/>
                    </a:cubicBezTo>
                    <a:cubicBezTo>
                      <a:pt x="256" y="322"/>
                      <a:pt x="255" y="323"/>
                      <a:pt x="254" y="323"/>
                    </a:cubicBezTo>
                    <a:cubicBezTo>
                      <a:pt x="254" y="323"/>
                      <a:pt x="253" y="322"/>
                      <a:pt x="252" y="322"/>
                    </a:cubicBezTo>
                    <a:cubicBezTo>
                      <a:pt x="251" y="320"/>
                      <a:pt x="251" y="320"/>
                      <a:pt x="251" y="320"/>
                    </a:cubicBezTo>
                    <a:cubicBezTo>
                      <a:pt x="249" y="319"/>
                      <a:pt x="247" y="318"/>
                      <a:pt x="246" y="317"/>
                    </a:cubicBezTo>
                    <a:cubicBezTo>
                      <a:pt x="244" y="316"/>
                      <a:pt x="242" y="316"/>
                      <a:pt x="240" y="316"/>
                    </a:cubicBezTo>
                    <a:cubicBezTo>
                      <a:pt x="234" y="316"/>
                      <a:pt x="234" y="316"/>
                      <a:pt x="234" y="316"/>
                    </a:cubicBezTo>
                    <a:cubicBezTo>
                      <a:pt x="233" y="316"/>
                      <a:pt x="232" y="315"/>
                      <a:pt x="231" y="314"/>
                    </a:cubicBezTo>
                    <a:cubicBezTo>
                      <a:pt x="230" y="314"/>
                      <a:pt x="229" y="312"/>
                      <a:pt x="229" y="311"/>
                    </a:cubicBezTo>
                    <a:cubicBezTo>
                      <a:pt x="227" y="306"/>
                      <a:pt x="227" y="306"/>
                      <a:pt x="227" y="306"/>
                    </a:cubicBezTo>
                    <a:cubicBezTo>
                      <a:pt x="226" y="304"/>
                      <a:pt x="226" y="303"/>
                      <a:pt x="226" y="301"/>
                    </a:cubicBezTo>
                    <a:cubicBezTo>
                      <a:pt x="226" y="300"/>
                      <a:pt x="226" y="299"/>
                      <a:pt x="226" y="299"/>
                    </a:cubicBezTo>
                    <a:cubicBezTo>
                      <a:pt x="226" y="299"/>
                      <a:pt x="226" y="299"/>
                      <a:pt x="226" y="299"/>
                    </a:cubicBezTo>
                    <a:cubicBezTo>
                      <a:pt x="226" y="299"/>
                      <a:pt x="226" y="299"/>
                      <a:pt x="226" y="299"/>
                    </a:cubicBezTo>
                    <a:cubicBezTo>
                      <a:pt x="227" y="297"/>
                      <a:pt x="227" y="296"/>
                      <a:pt x="227" y="295"/>
                    </a:cubicBezTo>
                    <a:cubicBezTo>
                      <a:pt x="227" y="292"/>
                      <a:pt x="227" y="290"/>
                      <a:pt x="225" y="288"/>
                    </a:cubicBezTo>
                    <a:cubicBezTo>
                      <a:pt x="221" y="282"/>
                      <a:pt x="221" y="282"/>
                      <a:pt x="221" y="282"/>
                    </a:cubicBezTo>
                    <a:cubicBezTo>
                      <a:pt x="220" y="280"/>
                      <a:pt x="220" y="279"/>
                      <a:pt x="219" y="279"/>
                    </a:cubicBezTo>
                    <a:cubicBezTo>
                      <a:pt x="218" y="278"/>
                      <a:pt x="217" y="277"/>
                      <a:pt x="215" y="277"/>
                    </a:cubicBezTo>
                    <a:cubicBezTo>
                      <a:pt x="214" y="277"/>
                      <a:pt x="213" y="278"/>
                      <a:pt x="213" y="279"/>
                    </a:cubicBezTo>
                    <a:cubicBezTo>
                      <a:pt x="213" y="279"/>
                      <a:pt x="212" y="279"/>
                      <a:pt x="211" y="280"/>
                    </a:cubicBezTo>
                    <a:cubicBezTo>
                      <a:pt x="210" y="280"/>
                      <a:pt x="209" y="280"/>
                      <a:pt x="207" y="280"/>
                    </a:cubicBezTo>
                    <a:cubicBezTo>
                      <a:pt x="207" y="280"/>
                      <a:pt x="207" y="280"/>
                      <a:pt x="206" y="280"/>
                    </a:cubicBezTo>
                    <a:cubicBezTo>
                      <a:pt x="206" y="279"/>
                      <a:pt x="206" y="278"/>
                      <a:pt x="206" y="277"/>
                    </a:cubicBezTo>
                    <a:cubicBezTo>
                      <a:pt x="206" y="277"/>
                      <a:pt x="206" y="277"/>
                      <a:pt x="206" y="276"/>
                    </a:cubicBezTo>
                    <a:cubicBezTo>
                      <a:pt x="209" y="261"/>
                      <a:pt x="209" y="261"/>
                      <a:pt x="209" y="261"/>
                    </a:cubicBezTo>
                    <a:cubicBezTo>
                      <a:pt x="209" y="260"/>
                      <a:pt x="209" y="260"/>
                      <a:pt x="209" y="259"/>
                    </a:cubicBezTo>
                    <a:cubicBezTo>
                      <a:pt x="209" y="257"/>
                      <a:pt x="208" y="255"/>
                      <a:pt x="207" y="254"/>
                    </a:cubicBezTo>
                    <a:cubicBezTo>
                      <a:pt x="206" y="253"/>
                      <a:pt x="205" y="252"/>
                      <a:pt x="203" y="252"/>
                    </a:cubicBezTo>
                    <a:cubicBezTo>
                      <a:pt x="201" y="252"/>
                      <a:pt x="201" y="252"/>
                      <a:pt x="201" y="252"/>
                    </a:cubicBezTo>
                    <a:cubicBezTo>
                      <a:pt x="199" y="252"/>
                      <a:pt x="197" y="253"/>
                      <a:pt x="196" y="254"/>
                    </a:cubicBezTo>
                    <a:cubicBezTo>
                      <a:pt x="194" y="255"/>
                      <a:pt x="193" y="257"/>
                      <a:pt x="192" y="259"/>
                    </a:cubicBezTo>
                    <a:cubicBezTo>
                      <a:pt x="192" y="260"/>
                      <a:pt x="192" y="260"/>
                      <a:pt x="192" y="260"/>
                    </a:cubicBezTo>
                    <a:cubicBezTo>
                      <a:pt x="191" y="261"/>
                      <a:pt x="190" y="263"/>
                      <a:pt x="189" y="264"/>
                    </a:cubicBezTo>
                    <a:cubicBezTo>
                      <a:pt x="188" y="264"/>
                      <a:pt x="187" y="265"/>
                      <a:pt x="187" y="265"/>
                    </a:cubicBezTo>
                    <a:cubicBezTo>
                      <a:pt x="177" y="265"/>
                      <a:pt x="177" y="265"/>
                      <a:pt x="177" y="265"/>
                    </a:cubicBezTo>
                    <a:cubicBezTo>
                      <a:pt x="176" y="265"/>
                      <a:pt x="175" y="264"/>
                      <a:pt x="174" y="264"/>
                    </a:cubicBezTo>
                    <a:cubicBezTo>
                      <a:pt x="173" y="263"/>
                      <a:pt x="173" y="261"/>
                      <a:pt x="172" y="260"/>
                    </a:cubicBezTo>
                    <a:cubicBezTo>
                      <a:pt x="169" y="247"/>
                      <a:pt x="169" y="247"/>
                      <a:pt x="169" y="247"/>
                    </a:cubicBezTo>
                    <a:cubicBezTo>
                      <a:pt x="169" y="246"/>
                      <a:pt x="169" y="244"/>
                      <a:pt x="169" y="242"/>
                    </a:cubicBezTo>
                    <a:cubicBezTo>
                      <a:pt x="169" y="240"/>
                      <a:pt x="169" y="237"/>
                      <a:pt x="170" y="236"/>
                    </a:cubicBezTo>
                    <a:cubicBezTo>
                      <a:pt x="176" y="217"/>
                      <a:pt x="176" y="217"/>
                      <a:pt x="176" y="217"/>
                    </a:cubicBezTo>
                    <a:cubicBezTo>
                      <a:pt x="177" y="216"/>
                      <a:pt x="178" y="214"/>
                      <a:pt x="179" y="214"/>
                    </a:cubicBezTo>
                    <a:cubicBezTo>
                      <a:pt x="180" y="213"/>
                      <a:pt x="181" y="212"/>
                      <a:pt x="181" y="212"/>
                    </a:cubicBezTo>
                    <a:cubicBezTo>
                      <a:pt x="216" y="212"/>
                      <a:pt x="216" y="212"/>
                      <a:pt x="216" y="212"/>
                    </a:cubicBezTo>
                    <a:cubicBezTo>
                      <a:pt x="217" y="212"/>
                      <a:pt x="218" y="213"/>
                      <a:pt x="218" y="213"/>
                    </a:cubicBezTo>
                    <a:cubicBezTo>
                      <a:pt x="219" y="214"/>
                      <a:pt x="219" y="215"/>
                      <a:pt x="219" y="216"/>
                    </a:cubicBezTo>
                    <a:cubicBezTo>
                      <a:pt x="219" y="218"/>
                      <a:pt x="220" y="220"/>
                      <a:pt x="221" y="222"/>
                    </a:cubicBezTo>
                    <a:cubicBezTo>
                      <a:pt x="221" y="224"/>
                      <a:pt x="222" y="226"/>
                      <a:pt x="223" y="228"/>
                    </a:cubicBezTo>
                    <a:cubicBezTo>
                      <a:pt x="226" y="232"/>
                      <a:pt x="226" y="232"/>
                      <a:pt x="226" y="232"/>
                    </a:cubicBezTo>
                    <a:cubicBezTo>
                      <a:pt x="227" y="232"/>
                      <a:pt x="227" y="233"/>
                      <a:pt x="228" y="233"/>
                    </a:cubicBezTo>
                    <a:cubicBezTo>
                      <a:pt x="228" y="234"/>
                      <a:pt x="229" y="234"/>
                      <a:pt x="230" y="234"/>
                    </a:cubicBezTo>
                    <a:cubicBezTo>
                      <a:pt x="231" y="234"/>
                      <a:pt x="231" y="234"/>
                      <a:pt x="232" y="233"/>
                    </a:cubicBezTo>
                    <a:cubicBezTo>
                      <a:pt x="233" y="233"/>
                      <a:pt x="233" y="232"/>
                      <a:pt x="233" y="231"/>
                    </a:cubicBezTo>
                    <a:cubicBezTo>
                      <a:pt x="233" y="230"/>
                      <a:pt x="234" y="229"/>
                      <a:pt x="234" y="228"/>
                    </a:cubicBezTo>
                    <a:cubicBezTo>
                      <a:pt x="234" y="225"/>
                      <a:pt x="234" y="225"/>
                      <a:pt x="234" y="225"/>
                    </a:cubicBezTo>
                    <a:cubicBezTo>
                      <a:pt x="234" y="223"/>
                      <a:pt x="233" y="221"/>
                      <a:pt x="233" y="219"/>
                    </a:cubicBezTo>
                    <a:cubicBezTo>
                      <a:pt x="232" y="217"/>
                      <a:pt x="232" y="216"/>
                      <a:pt x="231" y="214"/>
                    </a:cubicBezTo>
                    <a:cubicBezTo>
                      <a:pt x="231" y="214"/>
                      <a:pt x="230" y="213"/>
                      <a:pt x="230" y="211"/>
                    </a:cubicBezTo>
                    <a:cubicBezTo>
                      <a:pt x="229" y="209"/>
                      <a:pt x="229" y="207"/>
                      <a:pt x="229" y="206"/>
                    </a:cubicBezTo>
                    <a:cubicBezTo>
                      <a:pt x="229" y="204"/>
                      <a:pt x="229" y="204"/>
                      <a:pt x="229" y="204"/>
                    </a:cubicBezTo>
                    <a:cubicBezTo>
                      <a:pt x="229" y="201"/>
                      <a:pt x="230" y="195"/>
                      <a:pt x="232" y="193"/>
                    </a:cubicBezTo>
                    <a:cubicBezTo>
                      <a:pt x="234" y="189"/>
                      <a:pt x="234" y="189"/>
                      <a:pt x="234" y="189"/>
                    </a:cubicBezTo>
                    <a:cubicBezTo>
                      <a:pt x="236" y="186"/>
                      <a:pt x="237" y="180"/>
                      <a:pt x="237" y="176"/>
                    </a:cubicBezTo>
                    <a:cubicBezTo>
                      <a:pt x="237" y="168"/>
                      <a:pt x="237" y="168"/>
                      <a:pt x="237" y="168"/>
                    </a:cubicBezTo>
                    <a:cubicBezTo>
                      <a:pt x="237" y="165"/>
                      <a:pt x="238" y="160"/>
                      <a:pt x="240" y="157"/>
                    </a:cubicBezTo>
                    <a:cubicBezTo>
                      <a:pt x="255" y="128"/>
                      <a:pt x="255" y="128"/>
                      <a:pt x="255" y="128"/>
                    </a:cubicBezTo>
                    <a:cubicBezTo>
                      <a:pt x="255" y="127"/>
                      <a:pt x="256" y="126"/>
                      <a:pt x="258" y="125"/>
                    </a:cubicBezTo>
                    <a:cubicBezTo>
                      <a:pt x="259" y="124"/>
                      <a:pt x="260" y="123"/>
                      <a:pt x="261" y="123"/>
                    </a:cubicBezTo>
                    <a:cubicBezTo>
                      <a:pt x="269" y="123"/>
                      <a:pt x="269" y="123"/>
                      <a:pt x="269" y="123"/>
                    </a:cubicBezTo>
                    <a:cubicBezTo>
                      <a:pt x="270" y="123"/>
                      <a:pt x="271" y="123"/>
                      <a:pt x="272" y="123"/>
                    </a:cubicBezTo>
                    <a:cubicBezTo>
                      <a:pt x="273" y="122"/>
                      <a:pt x="273" y="121"/>
                      <a:pt x="273" y="119"/>
                    </a:cubicBezTo>
                    <a:cubicBezTo>
                      <a:pt x="273" y="118"/>
                      <a:pt x="273" y="117"/>
                      <a:pt x="272" y="115"/>
                    </a:cubicBezTo>
                    <a:cubicBezTo>
                      <a:pt x="265" y="107"/>
                      <a:pt x="265" y="107"/>
                      <a:pt x="265" y="107"/>
                    </a:cubicBezTo>
                    <a:cubicBezTo>
                      <a:pt x="263" y="105"/>
                      <a:pt x="261" y="104"/>
                      <a:pt x="258" y="104"/>
                    </a:cubicBezTo>
                    <a:cubicBezTo>
                      <a:pt x="257" y="104"/>
                      <a:pt x="255" y="104"/>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6"/>
                      <a:pt x="254" y="106"/>
                      <a:pt x="254" y="106"/>
                    </a:cubicBezTo>
                    <a:cubicBezTo>
                      <a:pt x="254" y="105"/>
                      <a:pt x="254" y="105"/>
                      <a:pt x="254" y="105"/>
                    </a:cubicBezTo>
                    <a:cubicBezTo>
                      <a:pt x="254" y="105"/>
                      <a:pt x="254" y="105"/>
                      <a:pt x="254" y="105"/>
                    </a:cubicBezTo>
                    <a:cubicBezTo>
                      <a:pt x="254" y="106"/>
                      <a:pt x="254" y="106"/>
                      <a:pt x="254" y="106"/>
                    </a:cubicBezTo>
                    <a:cubicBezTo>
                      <a:pt x="254" y="105"/>
                      <a:pt x="254" y="105"/>
                      <a:pt x="254" y="105"/>
                    </a:cubicBezTo>
                    <a:cubicBezTo>
                      <a:pt x="254" y="106"/>
                      <a:pt x="254" y="106"/>
                      <a:pt x="254" y="106"/>
                    </a:cubicBezTo>
                    <a:cubicBezTo>
                      <a:pt x="255" y="106"/>
                      <a:pt x="255" y="106"/>
                      <a:pt x="255" y="106"/>
                    </a:cubicBezTo>
                    <a:cubicBezTo>
                      <a:pt x="254" y="105"/>
                      <a:pt x="254" y="105"/>
                      <a:pt x="254" y="105"/>
                    </a:cubicBezTo>
                    <a:cubicBezTo>
                      <a:pt x="254" y="106"/>
                      <a:pt x="254" y="106"/>
                      <a:pt x="254" y="106"/>
                    </a:cubicBezTo>
                    <a:cubicBezTo>
                      <a:pt x="255" y="106"/>
                      <a:pt x="255" y="106"/>
                      <a:pt x="255" y="106"/>
                    </a:cubicBezTo>
                    <a:cubicBezTo>
                      <a:pt x="255" y="105"/>
                      <a:pt x="255" y="105"/>
                      <a:pt x="255" y="105"/>
                    </a:cubicBezTo>
                    <a:cubicBezTo>
                      <a:pt x="255" y="104"/>
                      <a:pt x="255" y="104"/>
                      <a:pt x="255" y="104"/>
                    </a:cubicBezTo>
                    <a:cubicBezTo>
                      <a:pt x="255" y="101"/>
                      <a:pt x="255" y="101"/>
                      <a:pt x="255" y="101"/>
                    </a:cubicBezTo>
                    <a:cubicBezTo>
                      <a:pt x="256" y="100"/>
                      <a:pt x="257" y="98"/>
                      <a:pt x="257" y="98"/>
                    </a:cubicBezTo>
                    <a:cubicBezTo>
                      <a:pt x="258" y="97"/>
                      <a:pt x="259" y="96"/>
                      <a:pt x="260" y="96"/>
                    </a:cubicBezTo>
                    <a:cubicBezTo>
                      <a:pt x="269" y="96"/>
                      <a:pt x="269" y="96"/>
                      <a:pt x="269" y="96"/>
                    </a:cubicBezTo>
                    <a:cubicBezTo>
                      <a:pt x="271" y="96"/>
                      <a:pt x="272" y="96"/>
                      <a:pt x="274" y="95"/>
                    </a:cubicBezTo>
                    <a:cubicBezTo>
                      <a:pt x="276" y="94"/>
                      <a:pt x="278" y="93"/>
                      <a:pt x="279" y="91"/>
                    </a:cubicBezTo>
                    <a:cubicBezTo>
                      <a:pt x="280" y="90"/>
                      <a:pt x="280" y="88"/>
                      <a:pt x="280" y="86"/>
                    </a:cubicBezTo>
                    <a:cubicBezTo>
                      <a:pt x="280" y="84"/>
                      <a:pt x="279" y="82"/>
                      <a:pt x="278" y="80"/>
                    </a:cubicBezTo>
                    <a:cubicBezTo>
                      <a:pt x="246" y="45"/>
                      <a:pt x="246" y="45"/>
                      <a:pt x="246" y="45"/>
                    </a:cubicBezTo>
                    <a:cubicBezTo>
                      <a:pt x="245" y="44"/>
                      <a:pt x="244" y="43"/>
                      <a:pt x="242" y="43"/>
                    </a:cubicBezTo>
                    <a:cubicBezTo>
                      <a:pt x="242" y="43"/>
                      <a:pt x="241" y="43"/>
                      <a:pt x="240" y="44"/>
                    </a:cubicBezTo>
                    <a:cubicBezTo>
                      <a:pt x="239" y="44"/>
                      <a:pt x="239" y="45"/>
                      <a:pt x="239" y="46"/>
                    </a:cubicBezTo>
                    <a:cubicBezTo>
                      <a:pt x="238" y="47"/>
                      <a:pt x="238" y="48"/>
                      <a:pt x="238" y="49"/>
                    </a:cubicBezTo>
                    <a:cubicBezTo>
                      <a:pt x="238" y="51"/>
                      <a:pt x="238" y="51"/>
                      <a:pt x="238" y="51"/>
                    </a:cubicBezTo>
                    <a:cubicBezTo>
                      <a:pt x="238" y="52"/>
                      <a:pt x="238" y="52"/>
                      <a:pt x="238" y="53"/>
                    </a:cubicBezTo>
                    <a:cubicBezTo>
                      <a:pt x="238" y="53"/>
                      <a:pt x="238" y="53"/>
                      <a:pt x="238" y="53"/>
                    </a:cubicBezTo>
                    <a:cubicBezTo>
                      <a:pt x="237" y="53"/>
                      <a:pt x="237" y="53"/>
                      <a:pt x="237" y="53"/>
                    </a:cubicBezTo>
                    <a:cubicBezTo>
                      <a:pt x="214" y="38"/>
                      <a:pt x="214" y="38"/>
                      <a:pt x="214" y="38"/>
                    </a:cubicBezTo>
                    <a:cubicBezTo>
                      <a:pt x="213" y="38"/>
                      <a:pt x="212" y="37"/>
                      <a:pt x="211" y="37"/>
                    </a:cubicBezTo>
                    <a:cubicBezTo>
                      <a:pt x="210" y="37"/>
                      <a:pt x="209" y="38"/>
                      <a:pt x="208" y="39"/>
                    </a:cubicBezTo>
                    <a:cubicBezTo>
                      <a:pt x="207" y="40"/>
                      <a:pt x="207" y="41"/>
                      <a:pt x="207" y="42"/>
                    </a:cubicBezTo>
                    <a:cubicBezTo>
                      <a:pt x="207" y="43"/>
                      <a:pt x="207" y="43"/>
                      <a:pt x="207" y="44"/>
                    </a:cubicBezTo>
                    <a:cubicBezTo>
                      <a:pt x="211" y="57"/>
                      <a:pt x="211" y="57"/>
                      <a:pt x="211" y="57"/>
                    </a:cubicBezTo>
                    <a:cubicBezTo>
                      <a:pt x="211" y="61"/>
                      <a:pt x="212" y="67"/>
                      <a:pt x="212" y="70"/>
                    </a:cubicBezTo>
                    <a:cubicBezTo>
                      <a:pt x="212" y="87"/>
                      <a:pt x="212" y="87"/>
                      <a:pt x="212" y="87"/>
                    </a:cubicBezTo>
                    <a:cubicBezTo>
                      <a:pt x="212" y="88"/>
                      <a:pt x="212" y="89"/>
                      <a:pt x="212" y="89"/>
                    </a:cubicBezTo>
                    <a:cubicBezTo>
                      <a:pt x="212" y="89"/>
                      <a:pt x="212" y="89"/>
                      <a:pt x="212" y="89"/>
                    </a:cubicBezTo>
                    <a:cubicBezTo>
                      <a:pt x="213" y="90"/>
                      <a:pt x="213" y="90"/>
                      <a:pt x="213" y="90"/>
                    </a:cubicBezTo>
                    <a:cubicBezTo>
                      <a:pt x="212" y="89"/>
                      <a:pt x="212" y="89"/>
                      <a:pt x="212" y="89"/>
                    </a:cubicBezTo>
                    <a:cubicBezTo>
                      <a:pt x="212" y="89"/>
                      <a:pt x="212" y="89"/>
                      <a:pt x="212" y="89"/>
                    </a:cubicBezTo>
                    <a:cubicBezTo>
                      <a:pt x="213" y="90"/>
                      <a:pt x="213" y="90"/>
                      <a:pt x="213" y="90"/>
                    </a:cubicBezTo>
                    <a:cubicBezTo>
                      <a:pt x="212" y="89"/>
                      <a:pt x="212" y="89"/>
                      <a:pt x="212" y="89"/>
                    </a:cubicBezTo>
                    <a:cubicBezTo>
                      <a:pt x="213" y="90"/>
                      <a:pt x="213" y="90"/>
                      <a:pt x="213" y="90"/>
                    </a:cubicBezTo>
                    <a:cubicBezTo>
                      <a:pt x="213" y="88"/>
                      <a:pt x="213" y="88"/>
                      <a:pt x="213" y="88"/>
                    </a:cubicBezTo>
                    <a:cubicBezTo>
                      <a:pt x="212" y="89"/>
                      <a:pt x="212" y="89"/>
                      <a:pt x="212" y="89"/>
                    </a:cubicBezTo>
                    <a:cubicBezTo>
                      <a:pt x="213" y="90"/>
                      <a:pt x="213" y="90"/>
                      <a:pt x="213" y="90"/>
                    </a:cubicBezTo>
                    <a:cubicBezTo>
                      <a:pt x="213" y="88"/>
                      <a:pt x="213" y="88"/>
                      <a:pt x="213" y="88"/>
                    </a:cubicBezTo>
                    <a:cubicBezTo>
                      <a:pt x="213" y="90"/>
                      <a:pt x="213" y="90"/>
                      <a:pt x="213" y="90"/>
                    </a:cubicBezTo>
                    <a:cubicBezTo>
                      <a:pt x="214" y="89"/>
                      <a:pt x="214" y="89"/>
                      <a:pt x="214" y="89"/>
                    </a:cubicBezTo>
                    <a:cubicBezTo>
                      <a:pt x="214" y="89"/>
                      <a:pt x="214" y="88"/>
                      <a:pt x="213" y="88"/>
                    </a:cubicBezTo>
                    <a:cubicBezTo>
                      <a:pt x="213" y="90"/>
                      <a:pt x="213" y="90"/>
                      <a:pt x="213" y="90"/>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8"/>
                      <a:pt x="213" y="88"/>
                    </a:cubicBezTo>
                    <a:cubicBezTo>
                      <a:pt x="208" y="77"/>
                      <a:pt x="208" y="77"/>
                      <a:pt x="208" y="77"/>
                    </a:cubicBezTo>
                    <a:cubicBezTo>
                      <a:pt x="206" y="74"/>
                      <a:pt x="203" y="70"/>
                      <a:pt x="200" y="68"/>
                    </a:cubicBezTo>
                    <a:cubicBezTo>
                      <a:pt x="178" y="54"/>
                      <a:pt x="178" y="54"/>
                      <a:pt x="178" y="54"/>
                    </a:cubicBezTo>
                    <a:cubicBezTo>
                      <a:pt x="177" y="53"/>
                      <a:pt x="177" y="51"/>
                      <a:pt x="177" y="49"/>
                    </a:cubicBezTo>
                    <a:cubicBezTo>
                      <a:pt x="177" y="49"/>
                      <a:pt x="177" y="48"/>
                      <a:pt x="177" y="47"/>
                    </a:cubicBezTo>
                    <a:cubicBezTo>
                      <a:pt x="181" y="36"/>
                      <a:pt x="181" y="36"/>
                      <a:pt x="181" y="36"/>
                    </a:cubicBezTo>
                    <a:cubicBezTo>
                      <a:pt x="181" y="35"/>
                      <a:pt x="181" y="34"/>
                      <a:pt x="181" y="32"/>
                    </a:cubicBezTo>
                    <a:cubicBezTo>
                      <a:pt x="181" y="29"/>
                      <a:pt x="180" y="26"/>
                      <a:pt x="177" y="24"/>
                    </a:cubicBezTo>
                    <a:cubicBezTo>
                      <a:pt x="151" y="10"/>
                      <a:pt x="151" y="10"/>
                      <a:pt x="151" y="10"/>
                    </a:cubicBezTo>
                    <a:cubicBezTo>
                      <a:pt x="149" y="9"/>
                      <a:pt x="148" y="9"/>
                      <a:pt x="147" y="9"/>
                    </a:cubicBezTo>
                    <a:cubicBezTo>
                      <a:pt x="144" y="9"/>
                      <a:pt x="141" y="10"/>
                      <a:pt x="139" y="12"/>
                    </a:cubicBezTo>
                    <a:cubicBezTo>
                      <a:pt x="139" y="13"/>
                      <a:pt x="138" y="14"/>
                      <a:pt x="137" y="14"/>
                    </a:cubicBezTo>
                    <a:cubicBezTo>
                      <a:pt x="136" y="14"/>
                      <a:pt x="135" y="13"/>
                      <a:pt x="135" y="13"/>
                    </a:cubicBezTo>
                    <a:cubicBezTo>
                      <a:pt x="127" y="5"/>
                      <a:pt x="127" y="5"/>
                      <a:pt x="127" y="5"/>
                    </a:cubicBezTo>
                    <a:cubicBezTo>
                      <a:pt x="126" y="4"/>
                      <a:pt x="124" y="3"/>
                      <a:pt x="122" y="2"/>
                    </a:cubicBezTo>
                    <a:cubicBezTo>
                      <a:pt x="120" y="1"/>
                      <a:pt x="118" y="1"/>
                      <a:pt x="116" y="1"/>
                    </a:cubicBezTo>
                    <a:cubicBezTo>
                      <a:pt x="108" y="1"/>
                      <a:pt x="108" y="1"/>
                      <a:pt x="108" y="1"/>
                    </a:cubicBezTo>
                    <a:cubicBezTo>
                      <a:pt x="107" y="1"/>
                      <a:pt x="105" y="1"/>
                      <a:pt x="103" y="2"/>
                    </a:cubicBezTo>
                    <a:cubicBezTo>
                      <a:pt x="101" y="2"/>
                      <a:pt x="99" y="3"/>
                      <a:pt x="97" y="4"/>
                    </a:cubicBezTo>
                    <a:cubicBezTo>
                      <a:pt x="95" y="6"/>
                      <a:pt x="95" y="6"/>
                      <a:pt x="95" y="6"/>
                    </a:cubicBezTo>
                    <a:cubicBezTo>
                      <a:pt x="94" y="7"/>
                      <a:pt x="93" y="7"/>
                      <a:pt x="91" y="7"/>
                    </a:cubicBezTo>
                    <a:cubicBezTo>
                      <a:pt x="90" y="7"/>
                      <a:pt x="89" y="7"/>
                      <a:pt x="88" y="6"/>
                    </a:cubicBezTo>
                    <a:cubicBezTo>
                      <a:pt x="83" y="3"/>
                      <a:pt x="83" y="3"/>
                      <a:pt x="83" y="3"/>
                    </a:cubicBezTo>
                    <a:cubicBezTo>
                      <a:pt x="81" y="2"/>
                      <a:pt x="79" y="1"/>
                      <a:pt x="78" y="1"/>
                    </a:cubicBezTo>
                    <a:cubicBezTo>
                      <a:pt x="76" y="0"/>
                      <a:pt x="74" y="0"/>
                      <a:pt x="72" y="0"/>
                    </a:cubicBezTo>
                    <a:cubicBezTo>
                      <a:pt x="47" y="0"/>
                      <a:pt x="47" y="0"/>
                      <a:pt x="47" y="0"/>
                    </a:cubicBezTo>
                    <a:cubicBezTo>
                      <a:pt x="45" y="0"/>
                      <a:pt x="43" y="0"/>
                      <a:pt x="41" y="1"/>
                    </a:cubicBezTo>
                    <a:cubicBezTo>
                      <a:pt x="39" y="2"/>
                      <a:pt x="38" y="3"/>
                      <a:pt x="36" y="5"/>
                    </a:cubicBezTo>
                    <a:lnTo>
                      <a:pt x="38" y="6"/>
                    </a:lnTo>
                    <a:close/>
                  </a:path>
                </a:pathLst>
              </a:custGeom>
              <a:grpFill/>
              <a:ln w="9525">
                <a:noFill/>
                <a:round/>
                <a:headEnd/>
                <a:tailEnd/>
              </a:ln>
            </p:spPr>
            <p:txBody>
              <a:bodyPr/>
              <a:lstStyle/>
              <a:p>
                <a:pPr>
                  <a:defRPr/>
                </a:pPr>
                <a:endParaRPr lang="en-US" sz="1800" baseline="-25000">
                  <a:solidFill>
                    <a:prstClr val="black"/>
                  </a:solidFill>
                </a:endParaRPr>
              </a:p>
            </p:txBody>
          </p:sp>
          <p:sp>
            <p:nvSpPr>
              <p:cNvPr id="138" name="Freeform 281"/>
              <p:cNvSpPr>
                <a:spLocks/>
              </p:cNvSpPr>
              <p:nvPr/>
            </p:nvSpPr>
            <p:spPr bwMode="auto">
              <a:xfrm>
                <a:off x="-5010871" y="2548984"/>
                <a:ext cx="231083" cy="186944"/>
              </a:xfrm>
              <a:custGeom>
                <a:avLst/>
                <a:gdLst/>
                <a:ahLst/>
                <a:cxnLst>
                  <a:cxn ang="0">
                    <a:pos x="8" y="4"/>
                  </a:cxn>
                  <a:cxn ang="0">
                    <a:pos x="36" y="15"/>
                  </a:cxn>
                  <a:cxn ang="0">
                    <a:pos x="48" y="28"/>
                  </a:cxn>
                  <a:cxn ang="0">
                    <a:pos x="53" y="30"/>
                  </a:cxn>
                  <a:cxn ang="0">
                    <a:pos x="54" y="31"/>
                  </a:cxn>
                  <a:cxn ang="0">
                    <a:pos x="57" y="33"/>
                  </a:cxn>
                  <a:cxn ang="0">
                    <a:pos x="57" y="33"/>
                  </a:cxn>
                  <a:cxn ang="0">
                    <a:pos x="57" y="33"/>
                  </a:cxn>
                  <a:cxn ang="0">
                    <a:pos x="57" y="33"/>
                  </a:cxn>
                  <a:cxn ang="0">
                    <a:pos x="56" y="33"/>
                  </a:cxn>
                  <a:cxn ang="0">
                    <a:pos x="55" y="33"/>
                  </a:cxn>
                  <a:cxn ang="0">
                    <a:pos x="53" y="38"/>
                  </a:cxn>
                  <a:cxn ang="0">
                    <a:pos x="55" y="42"/>
                  </a:cxn>
                  <a:cxn ang="0">
                    <a:pos x="56" y="46"/>
                  </a:cxn>
                  <a:cxn ang="0">
                    <a:pos x="56" y="46"/>
                  </a:cxn>
                  <a:cxn ang="0">
                    <a:pos x="56" y="46"/>
                  </a:cxn>
                  <a:cxn ang="0">
                    <a:pos x="56" y="46"/>
                  </a:cxn>
                  <a:cxn ang="0">
                    <a:pos x="57" y="45"/>
                  </a:cxn>
                  <a:cxn ang="0">
                    <a:pos x="57" y="45"/>
                  </a:cxn>
                  <a:cxn ang="0">
                    <a:pos x="57" y="45"/>
                  </a:cxn>
                  <a:cxn ang="0">
                    <a:pos x="53" y="45"/>
                  </a:cxn>
                  <a:cxn ang="0">
                    <a:pos x="33" y="36"/>
                  </a:cxn>
                  <a:cxn ang="0">
                    <a:pos x="34" y="34"/>
                  </a:cxn>
                  <a:cxn ang="0">
                    <a:pos x="37" y="30"/>
                  </a:cxn>
                  <a:cxn ang="0">
                    <a:pos x="33" y="19"/>
                  </a:cxn>
                  <a:cxn ang="0">
                    <a:pos x="19" y="12"/>
                  </a:cxn>
                  <a:cxn ang="0">
                    <a:pos x="12" y="12"/>
                  </a:cxn>
                  <a:cxn ang="0">
                    <a:pos x="4" y="7"/>
                  </a:cxn>
                  <a:cxn ang="0">
                    <a:pos x="3" y="4"/>
                  </a:cxn>
                  <a:cxn ang="0">
                    <a:pos x="1" y="9"/>
                  </a:cxn>
                  <a:cxn ang="0">
                    <a:pos x="9" y="15"/>
                  </a:cxn>
                  <a:cxn ang="0">
                    <a:pos x="19" y="16"/>
                  </a:cxn>
                  <a:cxn ang="0">
                    <a:pos x="29" y="22"/>
                  </a:cxn>
                  <a:cxn ang="0">
                    <a:pos x="33" y="30"/>
                  </a:cxn>
                  <a:cxn ang="0">
                    <a:pos x="33" y="31"/>
                  </a:cxn>
                  <a:cxn ang="0">
                    <a:pos x="33" y="31"/>
                  </a:cxn>
                  <a:cxn ang="0">
                    <a:pos x="34" y="30"/>
                  </a:cxn>
                  <a:cxn ang="0">
                    <a:pos x="34" y="30"/>
                  </a:cxn>
                  <a:cxn ang="0">
                    <a:pos x="31" y="40"/>
                  </a:cxn>
                  <a:cxn ang="0">
                    <a:pos x="56" y="50"/>
                  </a:cxn>
                  <a:cxn ang="0">
                    <a:pos x="60" y="48"/>
                  </a:cxn>
                  <a:cxn ang="0">
                    <a:pos x="60" y="42"/>
                  </a:cxn>
                  <a:cxn ang="0">
                    <a:pos x="56" y="37"/>
                  </a:cxn>
                  <a:cxn ang="0">
                    <a:pos x="56" y="36"/>
                  </a:cxn>
                  <a:cxn ang="0">
                    <a:pos x="56" y="36"/>
                  </a:cxn>
                  <a:cxn ang="0">
                    <a:pos x="56" y="37"/>
                  </a:cxn>
                  <a:cxn ang="0">
                    <a:pos x="56" y="37"/>
                  </a:cxn>
                  <a:cxn ang="0">
                    <a:pos x="56" y="37"/>
                  </a:cxn>
                  <a:cxn ang="0">
                    <a:pos x="55" y="37"/>
                  </a:cxn>
                  <a:cxn ang="0">
                    <a:pos x="55" y="37"/>
                  </a:cxn>
                  <a:cxn ang="0">
                    <a:pos x="55" y="37"/>
                  </a:cxn>
                  <a:cxn ang="0">
                    <a:pos x="61" y="34"/>
                  </a:cxn>
                  <a:cxn ang="0">
                    <a:pos x="56" y="27"/>
                  </a:cxn>
                  <a:cxn ang="0">
                    <a:pos x="55" y="26"/>
                  </a:cxn>
                  <a:cxn ang="0">
                    <a:pos x="51" y="24"/>
                  </a:cxn>
                  <a:cxn ang="0">
                    <a:pos x="39" y="11"/>
                  </a:cxn>
                  <a:cxn ang="0">
                    <a:pos x="8" y="0"/>
                  </a:cxn>
                </a:cxnLst>
                <a:rect l="0" t="0" r="r" b="b"/>
                <a:pathLst>
                  <a:path w="61" h="50">
                    <a:moveTo>
                      <a:pt x="3" y="4"/>
                    </a:moveTo>
                    <a:cubicBezTo>
                      <a:pt x="4" y="6"/>
                      <a:pt x="4" y="6"/>
                      <a:pt x="4" y="6"/>
                    </a:cubicBezTo>
                    <a:cubicBezTo>
                      <a:pt x="5" y="5"/>
                      <a:pt x="6" y="4"/>
                      <a:pt x="8" y="4"/>
                    </a:cubicBezTo>
                    <a:cubicBezTo>
                      <a:pt x="9" y="4"/>
                      <a:pt x="9" y="4"/>
                      <a:pt x="9" y="4"/>
                    </a:cubicBezTo>
                    <a:cubicBezTo>
                      <a:pt x="33" y="12"/>
                      <a:pt x="33" y="12"/>
                      <a:pt x="33" y="12"/>
                    </a:cubicBezTo>
                    <a:cubicBezTo>
                      <a:pt x="34" y="13"/>
                      <a:pt x="35" y="14"/>
                      <a:pt x="36" y="15"/>
                    </a:cubicBezTo>
                    <a:cubicBezTo>
                      <a:pt x="38" y="16"/>
                      <a:pt x="39" y="17"/>
                      <a:pt x="40" y="18"/>
                    </a:cubicBezTo>
                    <a:cubicBezTo>
                      <a:pt x="44" y="23"/>
                      <a:pt x="44" y="23"/>
                      <a:pt x="44" y="23"/>
                    </a:cubicBezTo>
                    <a:cubicBezTo>
                      <a:pt x="45" y="25"/>
                      <a:pt x="46" y="26"/>
                      <a:pt x="48" y="28"/>
                    </a:cubicBezTo>
                    <a:cubicBezTo>
                      <a:pt x="50" y="29"/>
                      <a:pt x="52" y="30"/>
                      <a:pt x="53" y="30"/>
                    </a:cubicBezTo>
                    <a:cubicBezTo>
                      <a:pt x="54" y="28"/>
                      <a:pt x="54" y="28"/>
                      <a:pt x="54" y="28"/>
                    </a:cubicBezTo>
                    <a:cubicBezTo>
                      <a:pt x="53" y="30"/>
                      <a:pt x="53" y="30"/>
                      <a:pt x="53" y="30"/>
                    </a:cubicBezTo>
                    <a:cubicBezTo>
                      <a:pt x="54" y="31"/>
                      <a:pt x="54" y="31"/>
                      <a:pt x="54" y="31"/>
                    </a:cubicBezTo>
                    <a:cubicBezTo>
                      <a:pt x="54" y="31"/>
                      <a:pt x="54" y="31"/>
                      <a:pt x="54" y="31"/>
                    </a:cubicBezTo>
                    <a:cubicBezTo>
                      <a:pt x="54" y="31"/>
                      <a:pt x="54" y="31"/>
                      <a:pt x="54" y="31"/>
                    </a:cubicBezTo>
                    <a:cubicBezTo>
                      <a:pt x="55" y="31"/>
                      <a:pt x="56" y="32"/>
                      <a:pt x="56" y="32"/>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6" y="33"/>
                    </a:cubicBezTo>
                    <a:cubicBezTo>
                      <a:pt x="56" y="33"/>
                      <a:pt x="56" y="33"/>
                      <a:pt x="56" y="33"/>
                    </a:cubicBezTo>
                    <a:cubicBezTo>
                      <a:pt x="56" y="33"/>
                      <a:pt x="56" y="33"/>
                      <a:pt x="56" y="33"/>
                    </a:cubicBezTo>
                    <a:cubicBezTo>
                      <a:pt x="55" y="33"/>
                      <a:pt x="55" y="33"/>
                      <a:pt x="55" y="33"/>
                    </a:cubicBezTo>
                    <a:cubicBezTo>
                      <a:pt x="54" y="33"/>
                      <a:pt x="53" y="33"/>
                      <a:pt x="53" y="34"/>
                    </a:cubicBezTo>
                    <a:cubicBezTo>
                      <a:pt x="52" y="35"/>
                      <a:pt x="52" y="35"/>
                      <a:pt x="52" y="36"/>
                    </a:cubicBezTo>
                    <a:cubicBezTo>
                      <a:pt x="52" y="37"/>
                      <a:pt x="52" y="38"/>
                      <a:pt x="53" y="38"/>
                    </a:cubicBezTo>
                    <a:cubicBezTo>
                      <a:pt x="53" y="39"/>
                      <a:pt x="53" y="40"/>
                      <a:pt x="54" y="41"/>
                    </a:cubicBezTo>
                    <a:cubicBezTo>
                      <a:pt x="55" y="41"/>
                      <a:pt x="55" y="41"/>
                      <a:pt x="55" y="41"/>
                    </a:cubicBezTo>
                    <a:cubicBezTo>
                      <a:pt x="55" y="42"/>
                      <a:pt x="55" y="42"/>
                      <a:pt x="55" y="42"/>
                    </a:cubicBezTo>
                    <a:cubicBezTo>
                      <a:pt x="55" y="42"/>
                      <a:pt x="55" y="42"/>
                      <a:pt x="55" y="42"/>
                    </a:cubicBezTo>
                    <a:cubicBezTo>
                      <a:pt x="55" y="42"/>
                      <a:pt x="56" y="43"/>
                      <a:pt x="56" y="44"/>
                    </a:cubicBezTo>
                    <a:cubicBezTo>
                      <a:pt x="56" y="45"/>
                      <a:pt x="56" y="45"/>
                      <a:pt x="56" y="46"/>
                    </a:cubicBezTo>
                    <a:cubicBezTo>
                      <a:pt x="56" y="46"/>
                      <a:pt x="56" y="46"/>
                      <a:pt x="56" y="46"/>
                    </a:cubicBezTo>
                    <a:cubicBezTo>
                      <a:pt x="57" y="46"/>
                      <a:pt x="57" y="46"/>
                      <a:pt x="57" y="46"/>
                    </a:cubicBezTo>
                    <a:cubicBezTo>
                      <a:pt x="56" y="46"/>
                      <a:pt x="56" y="46"/>
                      <a:pt x="56" y="46"/>
                    </a:cubicBezTo>
                    <a:cubicBezTo>
                      <a:pt x="56" y="46"/>
                      <a:pt x="56" y="46"/>
                      <a:pt x="56" y="46"/>
                    </a:cubicBezTo>
                    <a:cubicBezTo>
                      <a:pt x="57" y="46"/>
                      <a:pt x="57" y="46"/>
                      <a:pt x="57" y="46"/>
                    </a:cubicBezTo>
                    <a:cubicBezTo>
                      <a:pt x="56" y="46"/>
                      <a:pt x="56" y="46"/>
                      <a:pt x="56" y="46"/>
                    </a:cubicBezTo>
                    <a:cubicBezTo>
                      <a:pt x="57" y="46"/>
                      <a:pt x="57" y="46"/>
                      <a:pt x="57" y="46"/>
                    </a:cubicBezTo>
                    <a:cubicBezTo>
                      <a:pt x="57" y="45"/>
                      <a:pt x="57" y="45"/>
                      <a:pt x="57" y="45"/>
                    </a:cubicBezTo>
                    <a:cubicBezTo>
                      <a:pt x="56" y="46"/>
                      <a:pt x="56" y="46"/>
                      <a:pt x="56" y="46"/>
                    </a:cubicBezTo>
                    <a:cubicBezTo>
                      <a:pt x="57" y="46"/>
                      <a:pt x="57" y="46"/>
                      <a:pt x="57" y="46"/>
                    </a:cubicBezTo>
                    <a:cubicBezTo>
                      <a:pt x="57" y="45"/>
                      <a:pt x="57" y="45"/>
                      <a:pt x="57" y="45"/>
                    </a:cubicBezTo>
                    <a:cubicBezTo>
                      <a:pt x="57" y="45"/>
                      <a:pt x="57" y="45"/>
                      <a:pt x="57" y="45"/>
                    </a:cubicBezTo>
                    <a:cubicBezTo>
                      <a:pt x="57" y="45"/>
                      <a:pt x="57" y="45"/>
                      <a:pt x="57" y="45"/>
                    </a:cubicBezTo>
                    <a:cubicBezTo>
                      <a:pt x="57" y="46"/>
                      <a:pt x="57" y="46"/>
                      <a:pt x="57" y="46"/>
                    </a:cubicBezTo>
                    <a:cubicBezTo>
                      <a:pt x="57" y="45"/>
                      <a:pt x="57" y="45"/>
                      <a:pt x="57" y="45"/>
                    </a:cubicBezTo>
                    <a:cubicBezTo>
                      <a:pt x="57" y="45"/>
                      <a:pt x="57" y="45"/>
                      <a:pt x="57" y="45"/>
                    </a:cubicBezTo>
                    <a:cubicBezTo>
                      <a:pt x="57" y="46"/>
                      <a:pt x="57" y="46"/>
                      <a:pt x="57" y="46"/>
                    </a:cubicBezTo>
                    <a:cubicBezTo>
                      <a:pt x="57" y="45"/>
                      <a:pt x="57" y="45"/>
                      <a:pt x="57" y="45"/>
                    </a:cubicBezTo>
                    <a:cubicBezTo>
                      <a:pt x="57" y="45"/>
                      <a:pt x="57" y="45"/>
                      <a:pt x="57" y="45"/>
                    </a:cubicBezTo>
                    <a:cubicBezTo>
                      <a:pt x="56" y="45"/>
                      <a:pt x="56" y="45"/>
                      <a:pt x="56" y="45"/>
                    </a:cubicBezTo>
                    <a:cubicBezTo>
                      <a:pt x="55" y="45"/>
                      <a:pt x="54" y="45"/>
                      <a:pt x="53" y="45"/>
                    </a:cubicBezTo>
                    <a:cubicBezTo>
                      <a:pt x="37" y="39"/>
                      <a:pt x="37" y="39"/>
                      <a:pt x="37" y="39"/>
                    </a:cubicBezTo>
                    <a:cubicBezTo>
                      <a:pt x="36" y="38"/>
                      <a:pt x="35" y="37"/>
                      <a:pt x="34" y="37"/>
                    </a:cubicBezTo>
                    <a:cubicBezTo>
                      <a:pt x="33" y="36"/>
                      <a:pt x="33" y="36"/>
                      <a:pt x="33" y="36"/>
                    </a:cubicBezTo>
                    <a:cubicBezTo>
                      <a:pt x="33" y="35"/>
                      <a:pt x="33" y="35"/>
                      <a:pt x="33" y="35"/>
                    </a:cubicBezTo>
                    <a:cubicBezTo>
                      <a:pt x="33" y="35"/>
                      <a:pt x="33" y="35"/>
                      <a:pt x="33" y="34"/>
                    </a:cubicBezTo>
                    <a:cubicBezTo>
                      <a:pt x="34" y="34"/>
                      <a:pt x="34" y="34"/>
                      <a:pt x="34" y="34"/>
                    </a:cubicBezTo>
                    <a:cubicBezTo>
                      <a:pt x="35" y="34"/>
                      <a:pt x="35" y="34"/>
                      <a:pt x="35" y="34"/>
                    </a:cubicBezTo>
                    <a:cubicBezTo>
                      <a:pt x="36" y="33"/>
                      <a:pt x="37" y="33"/>
                      <a:pt x="37" y="32"/>
                    </a:cubicBezTo>
                    <a:cubicBezTo>
                      <a:pt x="37" y="31"/>
                      <a:pt x="37" y="31"/>
                      <a:pt x="37" y="30"/>
                    </a:cubicBezTo>
                    <a:cubicBezTo>
                      <a:pt x="37" y="28"/>
                      <a:pt x="37" y="27"/>
                      <a:pt x="36" y="25"/>
                    </a:cubicBezTo>
                    <a:cubicBezTo>
                      <a:pt x="36" y="25"/>
                      <a:pt x="36" y="25"/>
                      <a:pt x="36" y="25"/>
                    </a:cubicBezTo>
                    <a:cubicBezTo>
                      <a:pt x="35" y="23"/>
                      <a:pt x="34" y="21"/>
                      <a:pt x="33" y="19"/>
                    </a:cubicBezTo>
                    <a:cubicBezTo>
                      <a:pt x="31" y="18"/>
                      <a:pt x="30" y="16"/>
                      <a:pt x="28" y="15"/>
                    </a:cubicBezTo>
                    <a:cubicBezTo>
                      <a:pt x="26" y="14"/>
                      <a:pt x="26" y="14"/>
                      <a:pt x="26" y="14"/>
                    </a:cubicBezTo>
                    <a:cubicBezTo>
                      <a:pt x="24" y="13"/>
                      <a:pt x="21" y="12"/>
                      <a:pt x="19" y="12"/>
                    </a:cubicBezTo>
                    <a:cubicBezTo>
                      <a:pt x="18" y="12"/>
                      <a:pt x="17" y="12"/>
                      <a:pt x="16" y="13"/>
                    </a:cubicBezTo>
                    <a:cubicBezTo>
                      <a:pt x="15" y="13"/>
                      <a:pt x="15" y="13"/>
                      <a:pt x="14" y="13"/>
                    </a:cubicBezTo>
                    <a:cubicBezTo>
                      <a:pt x="13" y="13"/>
                      <a:pt x="12" y="12"/>
                      <a:pt x="12" y="12"/>
                    </a:cubicBezTo>
                    <a:cubicBezTo>
                      <a:pt x="12" y="11"/>
                      <a:pt x="11" y="10"/>
                      <a:pt x="9" y="9"/>
                    </a:cubicBezTo>
                    <a:cubicBezTo>
                      <a:pt x="8" y="8"/>
                      <a:pt x="6" y="8"/>
                      <a:pt x="5" y="7"/>
                    </a:cubicBezTo>
                    <a:cubicBezTo>
                      <a:pt x="4" y="7"/>
                      <a:pt x="4" y="7"/>
                      <a:pt x="4" y="7"/>
                    </a:cubicBezTo>
                    <a:cubicBezTo>
                      <a:pt x="4" y="6"/>
                      <a:pt x="4" y="6"/>
                      <a:pt x="4" y="6"/>
                    </a:cubicBezTo>
                    <a:cubicBezTo>
                      <a:pt x="4" y="6"/>
                      <a:pt x="4" y="6"/>
                      <a:pt x="4" y="6"/>
                    </a:cubicBezTo>
                    <a:cubicBezTo>
                      <a:pt x="3" y="4"/>
                      <a:pt x="3" y="4"/>
                      <a:pt x="3" y="4"/>
                    </a:cubicBezTo>
                    <a:cubicBezTo>
                      <a:pt x="1" y="3"/>
                      <a:pt x="1" y="3"/>
                      <a:pt x="1" y="3"/>
                    </a:cubicBezTo>
                    <a:cubicBezTo>
                      <a:pt x="0" y="4"/>
                      <a:pt x="0" y="5"/>
                      <a:pt x="0" y="6"/>
                    </a:cubicBezTo>
                    <a:cubicBezTo>
                      <a:pt x="0" y="7"/>
                      <a:pt x="0" y="9"/>
                      <a:pt x="1" y="9"/>
                    </a:cubicBezTo>
                    <a:cubicBezTo>
                      <a:pt x="2" y="10"/>
                      <a:pt x="3" y="11"/>
                      <a:pt x="4" y="11"/>
                    </a:cubicBezTo>
                    <a:cubicBezTo>
                      <a:pt x="5" y="12"/>
                      <a:pt x="6" y="12"/>
                      <a:pt x="7" y="13"/>
                    </a:cubicBezTo>
                    <a:cubicBezTo>
                      <a:pt x="8" y="14"/>
                      <a:pt x="9" y="14"/>
                      <a:pt x="9" y="15"/>
                    </a:cubicBezTo>
                    <a:cubicBezTo>
                      <a:pt x="10" y="16"/>
                      <a:pt x="12" y="17"/>
                      <a:pt x="14" y="17"/>
                    </a:cubicBezTo>
                    <a:cubicBezTo>
                      <a:pt x="15" y="17"/>
                      <a:pt x="16" y="17"/>
                      <a:pt x="17" y="17"/>
                    </a:cubicBezTo>
                    <a:cubicBezTo>
                      <a:pt x="17" y="17"/>
                      <a:pt x="18" y="16"/>
                      <a:pt x="19" y="16"/>
                    </a:cubicBezTo>
                    <a:cubicBezTo>
                      <a:pt x="20" y="16"/>
                      <a:pt x="22" y="17"/>
                      <a:pt x="24" y="18"/>
                    </a:cubicBezTo>
                    <a:cubicBezTo>
                      <a:pt x="26" y="19"/>
                      <a:pt x="26" y="19"/>
                      <a:pt x="26" y="19"/>
                    </a:cubicBezTo>
                    <a:cubicBezTo>
                      <a:pt x="27" y="19"/>
                      <a:pt x="28" y="21"/>
                      <a:pt x="29" y="22"/>
                    </a:cubicBezTo>
                    <a:cubicBezTo>
                      <a:pt x="31" y="23"/>
                      <a:pt x="32" y="25"/>
                      <a:pt x="32" y="26"/>
                    </a:cubicBezTo>
                    <a:cubicBezTo>
                      <a:pt x="32" y="27"/>
                      <a:pt x="32" y="27"/>
                      <a:pt x="32" y="27"/>
                    </a:cubicBezTo>
                    <a:cubicBezTo>
                      <a:pt x="33" y="28"/>
                      <a:pt x="33" y="29"/>
                      <a:pt x="33" y="30"/>
                    </a:cubicBezTo>
                    <a:cubicBezTo>
                      <a:pt x="33" y="30"/>
                      <a:pt x="33" y="30"/>
                      <a:pt x="33" y="30"/>
                    </a:cubicBezTo>
                    <a:cubicBezTo>
                      <a:pt x="33" y="30"/>
                      <a:pt x="33" y="30"/>
                      <a:pt x="33" y="30"/>
                    </a:cubicBezTo>
                    <a:cubicBezTo>
                      <a:pt x="33" y="31"/>
                      <a:pt x="33" y="31"/>
                      <a:pt x="33" y="31"/>
                    </a:cubicBezTo>
                    <a:cubicBezTo>
                      <a:pt x="33" y="30"/>
                      <a:pt x="33" y="30"/>
                      <a:pt x="33" y="30"/>
                    </a:cubicBezTo>
                    <a:cubicBezTo>
                      <a:pt x="33" y="30"/>
                      <a:pt x="33" y="30"/>
                      <a:pt x="33" y="30"/>
                    </a:cubicBezTo>
                    <a:cubicBezTo>
                      <a:pt x="33" y="31"/>
                      <a:pt x="33" y="31"/>
                      <a:pt x="33" y="31"/>
                    </a:cubicBezTo>
                    <a:cubicBezTo>
                      <a:pt x="33" y="30"/>
                      <a:pt x="33" y="30"/>
                      <a:pt x="33" y="30"/>
                    </a:cubicBezTo>
                    <a:cubicBezTo>
                      <a:pt x="34" y="31"/>
                      <a:pt x="34" y="31"/>
                      <a:pt x="34" y="31"/>
                    </a:cubicBezTo>
                    <a:cubicBezTo>
                      <a:pt x="34" y="30"/>
                      <a:pt x="34" y="30"/>
                      <a:pt x="34" y="30"/>
                    </a:cubicBezTo>
                    <a:cubicBezTo>
                      <a:pt x="33" y="30"/>
                      <a:pt x="33" y="30"/>
                      <a:pt x="33" y="30"/>
                    </a:cubicBezTo>
                    <a:cubicBezTo>
                      <a:pt x="34" y="31"/>
                      <a:pt x="34" y="31"/>
                      <a:pt x="34" y="31"/>
                    </a:cubicBezTo>
                    <a:cubicBezTo>
                      <a:pt x="34" y="30"/>
                      <a:pt x="34" y="30"/>
                      <a:pt x="34" y="30"/>
                    </a:cubicBezTo>
                    <a:cubicBezTo>
                      <a:pt x="32" y="30"/>
                      <a:pt x="31" y="31"/>
                      <a:pt x="30" y="32"/>
                    </a:cubicBezTo>
                    <a:cubicBezTo>
                      <a:pt x="29" y="33"/>
                      <a:pt x="29" y="34"/>
                      <a:pt x="29" y="35"/>
                    </a:cubicBezTo>
                    <a:cubicBezTo>
                      <a:pt x="29" y="37"/>
                      <a:pt x="30" y="39"/>
                      <a:pt x="31" y="40"/>
                    </a:cubicBezTo>
                    <a:cubicBezTo>
                      <a:pt x="32" y="41"/>
                      <a:pt x="33" y="42"/>
                      <a:pt x="35" y="43"/>
                    </a:cubicBezTo>
                    <a:cubicBezTo>
                      <a:pt x="51" y="49"/>
                      <a:pt x="51" y="49"/>
                      <a:pt x="51" y="49"/>
                    </a:cubicBezTo>
                    <a:cubicBezTo>
                      <a:pt x="53" y="49"/>
                      <a:pt x="54" y="50"/>
                      <a:pt x="56" y="50"/>
                    </a:cubicBezTo>
                    <a:cubicBezTo>
                      <a:pt x="57" y="50"/>
                      <a:pt x="57" y="50"/>
                      <a:pt x="58" y="49"/>
                    </a:cubicBezTo>
                    <a:cubicBezTo>
                      <a:pt x="59" y="49"/>
                      <a:pt x="59" y="49"/>
                      <a:pt x="60" y="48"/>
                    </a:cubicBezTo>
                    <a:cubicBezTo>
                      <a:pt x="60" y="48"/>
                      <a:pt x="60" y="48"/>
                      <a:pt x="60" y="48"/>
                    </a:cubicBezTo>
                    <a:cubicBezTo>
                      <a:pt x="60" y="48"/>
                      <a:pt x="60" y="48"/>
                      <a:pt x="60" y="48"/>
                    </a:cubicBezTo>
                    <a:cubicBezTo>
                      <a:pt x="61" y="47"/>
                      <a:pt x="61" y="47"/>
                      <a:pt x="61" y="46"/>
                    </a:cubicBezTo>
                    <a:cubicBezTo>
                      <a:pt x="61" y="45"/>
                      <a:pt x="60" y="44"/>
                      <a:pt x="60" y="42"/>
                    </a:cubicBezTo>
                    <a:cubicBezTo>
                      <a:pt x="60" y="41"/>
                      <a:pt x="59" y="40"/>
                      <a:pt x="58" y="39"/>
                    </a:cubicBezTo>
                    <a:cubicBezTo>
                      <a:pt x="57" y="38"/>
                      <a:pt x="57" y="38"/>
                      <a:pt x="57" y="38"/>
                    </a:cubicBezTo>
                    <a:cubicBezTo>
                      <a:pt x="57" y="37"/>
                      <a:pt x="57" y="37"/>
                      <a:pt x="56" y="37"/>
                    </a:cubicBezTo>
                    <a:cubicBezTo>
                      <a:pt x="56" y="36"/>
                      <a:pt x="56" y="36"/>
                      <a:pt x="56" y="36"/>
                    </a:cubicBezTo>
                    <a:cubicBezTo>
                      <a:pt x="56" y="36"/>
                      <a:pt x="56" y="36"/>
                      <a:pt x="56" y="36"/>
                    </a:cubicBezTo>
                    <a:cubicBezTo>
                      <a:pt x="56" y="36"/>
                      <a:pt x="56" y="36"/>
                      <a:pt x="56" y="36"/>
                    </a:cubicBezTo>
                    <a:cubicBezTo>
                      <a:pt x="56" y="36"/>
                      <a:pt x="56" y="36"/>
                      <a:pt x="56" y="36"/>
                    </a:cubicBezTo>
                    <a:cubicBezTo>
                      <a:pt x="56" y="36"/>
                      <a:pt x="56" y="36"/>
                      <a:pt x="56" y="36"/>
                    </a:cubicBezTo>
                    <a:cubicBezTo>
                      <a:pt x="56" y="36"/>
                      <a:pt x="56" y="36"/>
                      <a:pt x="56" y="36"/>
                    </a:cubicBezTo>
                    <a:cubicBezTo>
                      <a:pt x="56" y="36"/>
                      <a:pt x="56" y="36"/>
                      <a:pt x="56" y="36"/>
                    </a:cubicBezTo>
                    <a:cubicBezTo>
                      <a:pt x="55" y="36"/>
                      <a:pt x="55" y="36"/>
                      <a:pt x="55" y="36"/>
                    </a:cubicBezTo>
                    <a:cubicBezTo>
                      <a:pt x="56" y="37"/>
                      <a:pt x="56" y="37"/>
                      <a:pt x="56" y="37"/>
                    </a:cubicBezTo>
                    <a:cubicBezTo>
                      <a:pt x="56" y="36"/>
                      <a:pt x="56" y="36"/>
                      <a:pt x="56" y="36"/>
                    </a:cubicBezTo>
                    <a:cubicBezTo>
                      <a:pt x="55" y="36"/>
                      <a:pt x="55" y="36"/>
                      <a:pt x="55" y="36"/>
                    </a:cubicBezTo>
                    <a:cubicBezTo>
                      <a:pt x="56" y="37"/>
                      <a:pt x="56" y="37"/>
                      <a:pt x="56" y="37"/>
                    </a:cubicBezTo>
                    <a:cubicBezTo>
                      <a:pt x="55" y="36"/>
                      <a:pt x="55" y="36"/>
                      <a:pt x="55" y="36"/>
                    </a:cubicBezTo>
                    <a:cubicBezTo>
                      <a:pt x="55" y="37"/>
                      <a:pt x="55" y="37"/>
                      <a:pt x="55" y="37"/>
                    </a:cubicBezTo>
                    <a:cubicBezTo>
                      <a:pt x="55" y="37"/>
                      <a:pt x="55" y="37"/>
                      <a:pt x="56" y="37"/>
                    </a:cubicBezTo>
                    <a:cubicBezTo>
                      <a:pt x="55" y="36"/>
                      <a:pt x="55" y="36"/>
                      <a:pt x="55" y="36"/>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8"/>
                      <a:pt x="56" y="38"/>
                      <a:pt x="56" y="38"/>
                    </a:cubicBezTo>
                    <a:cubicBezTo>
                      <a:pt x="59" y="38"/>
                      <a:pt x="61" y="36"/>
                      <a:pt x="61" y="34"/>
                    </a:cubicBezTo>
                    <a:cubicBezTo>
                      <a:pt x="61" y="33"/>
                      <a:pt x="61" y="33"/>
                      <a:pt x="61" y="33"/>
                    </a:cubicBezTo>
                    <a:cubicBezTo>
                      <a:pt x="61" y="31"/>
                      <a:pt x="60" y="30"/>
                      <a:pt x="59" y="29"/>
                    </a:cubicBezTo>
                    <a:cubicBezTo>
                      <a:pt x="58" y="28"/>
                      <a:pt x="57" y="27"/>
                      <a:pt x="56" y="27"/>
                    </a:cubicBezTo>
                    <a:cubicBezTo>
                      <a:pt x="55" y="29"/>
                      <a:pt x="55" y="29"/>
                      <a:pt x="55" y="29"/>
                    </a:cubicBezTo>
                    <a:cubicBezTo>
                      <a:pt x="56" y="27"/>
                      <a:pt x="56" y="27"/>
                      <a:pt x="56" y="27"/>
                    </a:cubicBezTo>
                    <a:cubicBezTo>
                      <a:pt x="55" y="26"/>
                      <a:pt x="55" y="26"/>
                      <a:pt x="55" y="26"/>
                    </a:cubicBezTo>
                    <a:cubicBezTo>
                      <a:pt x="55" y="26"/>
                      <a:pt x="55" y="26"/>
                      <a:pt x="55" y="26"/>
                    </a:cubicBezTo>
                    <a:cubicBezTo>
                      <a:pt x="55" y="26"/>
                      <a:pt x="55" y="26"/>
                      <a:pt x="55" y="26"/>
                    </a:cubicBezTo>
                    <a:cubicBezTo>
                      <a:pt x="54" y="26"/>
                      <a:pt x="52" y="25"/>
                      <a:pt x="51" y="24"/>
                    </a:cubicBezTo>
                    <a:cubicBezTo>
                      <a:pt x="49" y="23"/>
                      <a:pt x="48" y="22"/>
                      <a:pt x="47" y="21"/>
                    </a:cubicBezTo>
                    <a:cubicBezTo>
                      <a:pt x="43" y="16"/>
                      <a:pt x="43" y="16"/>
                      <a:pt x="43" y="16"/>
                    </a:cubicBezTo>
                    <a:cubicBezTo>
                      <a:pt x="42" y="14"/>
                      <a:pt x="41" y="12"/>
                      <a:pt x="39" y="11"/>
                    </a:cubicBezTo>
                    <a:cubicBezTo>
                      <a:pt x="37" y="10"/>
                      <a:pt x="36" y="9"/>
                      <a:pt x="34" y="8"/>
                    </a:cubicBezTo>
                    <a:cubicBezTo>
                      <a:pt x="11" y="0"/>
                      <a:pt x="11" y="0"/>
                      <a:pt x="11" y="0"/>
                    </a:cubicBezTo>
                    <a:cubicBezTo>
                      <a:pt x="10" y="0"/>
                      <a:pt x="9" y="0"/>
                      <a:pt x="8" y="0"/>
                    </a:cubicBezTo>
                    <a:cubicBezTo>
                      <a:pt x="5" y="0"/>
                      <a:pt x="2" y="1"/>
                      <a:pt x="1" y="3"/>
                    </a:cubicBezTo>
                    <a:lnTo>
                      <a:pt x="3" y="4"/>
                    </a:lnTo>
                    <a:close/>
                  </a:path>
                </a:pathLst>
              </a:custGeom>
              <a:grpFill/>
              <a:ln w="9525">
                <a:noFill/>
                <a:round/>
                <a:headEnd/>
                <a:tailEnd/>
              </a:ln>
            </p:spPr>
            <p:txBody>
              <a:bodyPr/>
              <a:lstStyle/>
              <a:p>
                <a:pPr>
                  <a:defRPr/>
                </a:pPr>
                <a:endParaRPr lang="en-US" sz="1800" baseline="-25000">
                  <a:solidFill>
                    <a:prstClr val="black"/>
                  </a:solidFill>
                </a:endParaRPr>
              </a:p>
            </p:txBody>
          </p:sp>
          <p:sp>
            <p:nvSpPr>
              <p:cNvPr id="139" name="Freeform 282"/>
              <p:cNvSpPr>
                <a:spLocks/>
              </p:cNvSpPr>
              <p:nvPr/>
            </p:nvSpPr>
            <p:spPr bwMode="auto">
              <a:xfrm>
                <a:off x="-4938658" y="2428454"/>
                <a:ext cx="385139" cy="341912"/>
              </a:xfrm>
              <a:custGeom>
                <a:avLst/>
                <a:gdLst/>
                <a:ahLst/>
                <a:cxnLst>
                  <a:cxn ang="0">
                    <a:pos x="5" y="9"/>
                  </a:cxn>
                  <a:cxn ang="0">
                    <a:pos x="5" y="9"/>
                  </a:cxn>
                  <a:cxn ang="0">
                    <a:pos x="5" y="9"/>
                  </a:cxn>
                  <a:cxn ang="0">
                    <a:pos x="6" y="8"/>
                  </a:cxn>
                  <a:cxn ang="0">
                    <a:pos x="19" y="11"/>
                  </a:cxn>
                  <a:cxn ang="0">
                    <a:pos x="25" y="5"/>
                  </a:cxn>
                  <a:cxn ang="0">
                    <a:pos x="25" y="5"/>
                  </a:cxn>
                  <a:cxn ang="0">
                    <a:pos x="36" y="7"/>
                  </a:cxn>
                  <a:cxn ang="0">
                    <a:pos x="53" y="14"/>
                  </a:cxn>
                  <a:cxn ang="0">
                    <a:pos x="60" y="13"/>
                  </a:cxn>
                  <a:cxn ang="0">
                    <a:pos x="93" y="33"/>
                  </a:cxn>
                  <a:cxn ang="0">
                    <a:pos x="98" y="59"/>
                  </a:cxn>
                  <a:cxn ang="0">
                    <a:pos x="93" y="72"/>
                  </a:cxn>
                  <a:cxn ang="0">
                    <a:pos x="96" y="87"/>
                  </a:cxn>
                  <a:cxn ang="0">
                    <a:pos x="96" y="87"/>
                  </a:cxn>
                  <a:cxn ang="0">
                    <a:pos x="97" y="87"/>
                  </a:cxn>
                  <a:cxn ang="0">
                    <a:pos x="97" y="87"/>
                  </a:cxn>
                  <a:cxn ang="0">
                    <a:pos x="97" y="87"/>
                  </a:cxn>
                  <a:cxn ang="0">
                    <a:pos x="65" y="60"/>
                  </a:cxn>
                  <a:cxn ang="0">
                    <a:pos x="57" y="42"/>
                  </a:cxn>
                  <a:cxn ang="0">
                    <a:pos x="30" y="23"/>
                  </a:cxn>
                  <a:cxn ang="0">
                    <a:pos x="12" y="23"/>
                  </a:cxn>
                  <a:cxn ang="0">
                    <a:pos x="11" y="22"/>
                  </a:cxn>
                  <a:cxn ang="0">
                    <a:pos x="10" y="22"/>
                  </a:cxn>
                  <a:cxn ang="0">
                    <a:pos x="11" y="22"/>
                  </a:cxn>
                  <a:cxn ang="0">
                    <a:pos x="11" y="21"/>
                  </a:cxn>
                  <a:cxn ang="0">
                    <a:pos x="5" y="15"/>
                  </a:cxn>
                  <a:cxn ang="0">
                    <a:pos x="4" y="16"/>
                  </a:cxn>
                  <a:cxn ang="0">
                    <a:pos x="5" y="16"/>
                  </a:cxn>
                  <a:cxn ang="0">
                    <a:pos x="5" y="9"/>
                  </a:cxn>
                  <a:cxn ang="0">
                    <a:pos x="2" y="13"/>
                  </a:cxn>
                  <a:cxn ang="0">
                    <a:pos x="6" y="20"/>
                  </a:cxn>
                  <a:cxn ang="0">
                    <a:pos x="8" y="26"/>
                  </a:cxn>
                  <a:cxn ang="0">
                    <a:pos x="24" y="27"/>
                  </a:cxn>
                  <a:cxn ang="0">
                    <a:pos x="43" y="37"/>
                  </a:cxn>
                  <a:cxn ang="0">
                    <a:pos x="59" y="54"/>
                  </a:cxn>
                  <a:cxn ang="0">
                    <a:pos x="93" y="90"/>
                  </a:cxn>
                  <a:cxn ang="0">
                    <a:pos x="100" y="84"/>
                  </a:cxn>
                  <a:cxn ang="0">
                    <a:pos x="98" y="69"/>
                  </a:cxn>
                  <a:cxn ang="0">
                    <a:pos x="102" y="58"/>
                  </a:cxn>
                  <a:cxn ang="0">
                    <a:pos x="70" y="16"/>
                  </a:cxn>
                  <a:cxn ang="0">
                    <a:pos x="58" y="8"/>
                  </a:cxn>
                  <a:cxn ang="0">
                    <a:pos x="50" y="10"/>
                  </a:cxn>
                  <a:cxn ang="0">
                    <a:pos x="50" y="11"/>
                  </a:cxn>
                  <a:cxn ang="0">
                    <a:pos x="46" y="9"/>
                  </a:cxn>
                  <a:cxn ang="0">
                    <a:pos x="24" y="1"/>
                  </a:cxn>
                  <a:cxn ang="0">
                    <a:pos x="19" y="7"/>
                  </a:cxn>
                  <a:cxn ang="0">
                    <a:pos x="19" y="7"/>
                  </a:cxn>
                  <a:cxn ang="0">
                    <a:pos x="19" y="7"/>
                  </a:cxn>
                  <a:cxn ang="0">
                    <a:pos x="4" y="4"/>
                  </a:cxn>
                  <a:cxn ang="0">
                    <a:pos x="2" y="12"/>
                  </a:cxn>
                </a:cxnLst>
                <a:rect l="0" t="0" r="r" b="b"/>
                <a:pathLst>
                  <a:path w="102" h="91">
                    <a:moveTo>
                      <a:pt x="3" y="10"/>
                    </a:move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8"/>
                      <a:pt x="5" y="8"/>
                      <a:pt x="5" y="8"/>
                    </a:cubicBezTo>
                    <a:cubicBezTo>
                      <a:pt x="5" y="8"/>
                      <a:pt x="5" y="8"/>
                      <a:pt x="6" y="8"/>
                    </a:cubicBezTo>
                    <a:cubicBezTo>
                      <a:pt x="6" y="8"/>
                      <a:pt x="6" y="8"/>
                      <a:pt x="6" y="8"/>
                    </a:cubicBezTo>
                    <a:cubicBezTo>
                      <a:pt x="6" y="8"/>
                      <a:pt x="6" y="8"/>
                      <a:pt x="6" y="8"/>
                    </a:cubicBezTo>
                    <a:cubicBezTo>
                      <a:pt x="6" y="7"/>
                      <a:pt x="7" y="7"/>
                      <a:pt x="8" y="7"/>
                    </a:cubicBezTo>
                    <a:cubicBezTo>
                      <a:pt x="9" y="7"/>
                      <a:pt x="11" y="8"/>
                      <a:pt x="12" y="8"/>
                    </a:cubicBezTo>
                    <a:cubicBezTo>
                      <a:pt x="13" y="9"/>
                      <a:pt x="13" y="9"/>
                      <a:pt x="13" y="9"/>
                    </a:cubicBezTo>
                    <a:cubicBezTo>
                      <a:pt x="15" y="10"/>
                      <a:pt x="17" y="11"/>
                      <a:pt x="19" y="11"/>
                    </a:cubicBezTo>
                    <a:cubicBezTo>
                      <a:pt x="20" y="11"/>
                      <a:pt x="21" y="11"/>
                      <a:pt x="22" y="10"/>
                    </a:cubicBezTo>
                    <a:cubicBezTo>
                      <a:pt x="22" y="10"/>
                      <a:pt x="22" y="10"/>
                      <a:pt x="22" y="10"/>
                    </a:cubicBezTo>
                    <a:cubicBezTo>
                      <a:pt x="24" y="9"/>
                      <a:pt x="25" y="7"/>
                      <a:pt x="25" y="5"/>
                    </a:cubicBezTo>
                    <a:cubicBezTo>
                      <a:pt x="25" y="5"/>
                      <a:pt x="25" y="5"/>
                      <a:pt x="25" y="5"/>
                    </a:cubicBezTo>
                    <a:cubicBezTo>
                      <a:pt x="25" y="5"/>
                      <a:pt x="25" y="5"/>
                      <a:pt x="25" y="5"/>
                    </a:cubicBezTo>
                    <a:cubicBezTo>
                      <a:pt x="25" y="5"/>
                      <a:pt x="25" y="5"/>
                      <a:pt x="25" y="5"/>
                    </a:cubicBezTo>
                    <a:cubicBezTo>
                      <a:pt x="25" y="5"/>
                      <a:pt x="25" y="5"/>
                      <a:pt x="25" y="5"/>
                    </a:cubicBezTo>
                    <a:cubicBezTo>
                      <a:pt x="25" y="5"/>
                      <a:pt x="25" y="5"/>
                      <a:pt x="25" y="5"/>
                    </a:cubicBezTo>
                    <a:cubicBezTo>
                      <a:pt x="25" y="5"/>
                      <a:pt x="25" y="5"/>
                      <a:pt x="25" y="5"/>
                    </a:cubicBezTo>
                    <a:cubicBezTo>
                      <a:pt x="25" y="5"/>
                      <a:pt x="27" y="4"/>
                      <a:pt x="28" y="4"/>
                    </a:cubicBezTo>
                    <a:cubicBezTo>
                      <a:pt x="29" y="4"/>
                      <a:pt x="31" y="4"/>
                      <a:pt x="32" y="5"/>
                    </a:cubicBezTo>
                    <a:cubicBezTo>
                      <a:pt x="34" y="5"/>
                      <a:pt x="35" y="6"/>
                      <a:pt x="36" y="7"/>
                    </a:cubicBezTo>
                    <a:cubicBezTo>
                      <a:pt x="44" y="12"/>
                      <a:pt x="44" y="12"/>
                      <a:pt x="44" y="12"/>
                    </a:cubicBezTo>
                    <a:cubicBezTo>
                      <a:pt x="46" y="14"/>
                      <a:pt x="48" y="15"/>
                      <a:pt x="50" y="15"/>
                    </a:cubicBezTo>
                    <a:cubicBezTo>
                      <a:pt x="51" y="15"/>
                      <a:pt x="52" y="14"/>
                      <a:pt x="53" y="14"/>
                    </a:cubicBezTo>
                    <a:cubicBezTo>
                      <a:pt x="53" y="14"/>
                      <a:pt x="53" y="14"/>
                      <a:pt x="53" y="14"/>
                    </a:cubicBezTo>
                    <a:cubicBezTo>
                      <a:pt x="53" y="14"/>
                      <a:pt x="53" y="14"/>
                      <a:pt x="53" y="14"/>
                    </a:cubicBezTo>
                    <a:cubicBezTo>
                      <a:pt x="53" y="13"/>
                      <a:pt x="53" y="13"/>
                      <a:pt x="53" y="13"/>
                    </a:cubicBezTo>
                    <a:cubicBezTo>
                      <a:pt x="54" y="13"/>
                      <a:pt x="56" y="12"/>
                      <a:pt x="58" y="12"/>
                    </a:cubicBezTo>
                    <a:cubicBezTo>
                      <a:pt x="58" y="12"/>
                      <a:pt x="59" y="13"/>
                      <a:pt x="60" y="13"/>
                    </a:cubicBezTo>
                    <a:cubicBezTo>
                      <a:pt x="61" y="13"/>
                      <a:pt x="61" y="14"/>
                      <a:pt x="61" y="14"/>
                    </a:cubicBezTo>
                    <a:cubicBezTo>
                      <a:pt x="62" y="15"/>
                      <a:pt x="63" y="16"/>
                      <a:pt x="64" y="17"/>
                    </a:cubicBezTo>
                    <a:cubicBezTo>
                      <a:pt x="66" y="18"/>
                      <a:pt x="67" y="19"/>
                      <a:pt x="69" y="20"/>
                    </a:cubicBezTo>
                    <a:cubicBezTo>
                      <a:pt x="93" y="33"/>
                      <a:pt x="93" y="33"/>
                      <a:pt x="93" y="33"/>
                    </a:cubicBezTo>
                    <a:cubicBezTo>
                      <a:pt x="94" y="33"/>
                      <a:pt x="95" y="34"/>
                      <a:pt x="95" y="36"/>
                    </a:cubicBezTo>
                    <a:cubicBezTo>
                      <a:pt x="96" y="37"/>
                      <a:pt x="97" y="39"/>
                      <a:pt x="97" y="40"/>
                    </a:cubicBezTo>
                    <a:cubicBezTo>
                      <a:pt x="98" y="59"/>
                      <a:pt x="98" y="59"/>
                      <a:pt x="98" y="59"/>
                    </a:cubicBezTo>
                    <a:cubicBezTo>
                      <a:pt x="98" y="59"/>
                      <a:pt x="98" y="59"/>
                      <a:pt x="98" y="59"/>
                    </a:cubicBezTo>
                    <a:cubicBezTo>
                      <a:pt x="98" y="61"/>
                      <a:pt x="97" y="62"/>
                      <a:pt x="97" y="63"/>
                    </a:cubicBezTo>
                    <a:cubicBezTo>
                      <a:pt x="96" y="65"/>
                      <a:pt x="96" y="65"/>
                      <a:pt x="96" y="65"/>
                    </a:cubicBezTo>
                    <a:cubicBezTo>
                      <a:pt x="94" y="66"/>
                      <a:pt x="94" y="67"/>
                      <a:pt x="93" y="68"/>
                    </a:cubicBezTo>
                    <a:cubicBezTo>
                      <a:pt x="93" y="69"/>
                      <a:pt x="93" y="71"/>
                      <a:pt x="93" y="72"/>
                    </a:cubicBezTo>
                    <a:cubicBezTo>
                      <a:pt x="93" y="73"/>
                      <a:pt x="93" y="75"/>
                      <a:pt x="93" y="76"/>
                    </a:cubicBezTo>
                    <a:cubicBezTo>
                      <a:pt x="95" y="85"/>
                      <a:pt x="95" y="85"/>
                      <a:pt x="95" y="85"/>
                    </a:cubicBezTo>
                    <a:cubicBezTo>
                      <a:pt x="96" y="86"/>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7" y="88"/>
                      <a:pt x="97" y="88"/>
                      <a:pt x="97" y="88"/>
                    </a:cubicBezTo>
                    <a:cubicBezTo>
                      <a:pt x="97" y="87"/>
                      <a:pt x="97" y="87"/>
                      <a:pt x="97" y="87"/>
                    </a:cubicBezTo>
                    <a:cubicBezTo>
                      <a:pt x="96" y="87"/>
                      <a:pt x="96" y="87"/>
                      <a:pt x="96" y="87"/>
                    </a:cubicBezTo>
                    <a:cubicBezTo>
                      <a:pt x="97" y="88"/>
                      <a:pt x="97" y="88"/>
                      <a:pt x="97" y="88"/>
                    </a:cubicBezTo>
                    <a:cubicBezTo>
                      <a:pt x="97" y="87"/>
                      <a:pt x="97" y="87"/>
                      <a:pt x="97" y="87"/>
                    </a:cubicBezTo>
                    <a:cubicBezTo>
                      <a:pt x="97" y="87"/>
                      <a:pt x="97" y="87"/>
                      <a:pt x="97" y="87"/>
                    </a:cubicBezTo>
                    <a:cubicBezTo>
                      <a:pt x="97" y="87"/>
                      <a:pt x="97" y="87"/>
                      <a:pt x="97" y="87"/>
                    </a:cubicBezTo>
                    <a:cubicBezTo>
                      <a:pt x="97" y="87"/>
                      <a:pt x="97" y="87"/>
                      <a:pt x="97" y="87"/>
                    </a:cubicBezTo>
                    <a:cubicBezTo>
                      <a:pt x="97" y="87"/>
                      <a:pt x="97" y="87"/>
                      <a:pt x="97" y="87"/>
                    </a:cubicBezTo>
                    <a:cubicBezTo>
                      <a:pt x="97" y="87"/>
                      <a:pt x="97" y="87"/>
                      <a:pt x="97" y="87"/>
                    </a:cubicBezTo>
                    <a:cubicBezTo>
                      <a:pt x="97" y="87"/>
                      <a:pt x="97" y="87"/>
                      <a:pt x="97" y="87"/>
                    </a:cubicBezTo>
                    <a:cubicBezTo>
                      <a:pt x="96" y="86"/>
                      <a:pt x="96" y="86"/>
                      <a:pt x="96" y="86"/>
                    </a:cubicBezTo>
                    <a:cubicBezTo>
                      <a:pt x="68" y="64"/>
                      <a:pt x="68" y="64"/>
                      <a:pt x="68" y="64"/>
                    </a:cubicBezTo>
                    <a:cubicBezTo>
                      <a:pt x="67" y="63"/>
                      <a:pt x="66" y="61"/>
                      <a:pt x="65" y="60"/>
                    </a:cubicBezTo>
                    <a:cubicBezTo>
                      <a:pt x="64" y="58"/>
                      <a:pt x="63" y="56"/>
                      <a:pt x="63" y="55"/>
                    </a:cubicBezTo>
                    <a:cubicBezTo>
                      <a:pt x="63" y="53"/>
                      <a:pt x="63" y="53"/>
                      <a:pt x="63" y="53"/>
                    </a:cubicBezTo>
                    <a:cubicBezTo>
                      <a:pt x="63" y="51"/>
                      <a:pt x="62" y="49"/>
                      <a:pt x="61" y="47"/>
                    </a:cubicBezTo>
                    <a:cubicBezTo>
                      <a:pt x="60" y="45"/>
                      <a:pt x="58" y="43"/>
                      <a:pt x="57" y="42"/>
                    </a:cubicBezTo>
                    <a:cubicBezTo>
                      <a:pt x="54" y="40"/>
                      <a:pt x="54" y="40"/>
                      <a:pt x="54" y="40"/>
                    </a:cubicBezTo>
                    <a:cubicBezTo>
                      <a:pt x="52" y="38"/>
                      <a:pt x="48" y="35"/>
                      <a:pt x="45" y="34"/>
                    </a:cubicBezTo>
                    <a:cubicBezTo>
                      <a:pt x="35" y="26"/>
                      <a:pt x="35" y="26"/>
                      <a:pt x="35" y="26"/>
                    </a:cubicBezTo>
                    <a:cubicBezTo>
                      <a:pt x="33" y="25"/>
                      <a:pt x="32" y="24"/>
                      <a:pt x="30" y="23"/>
                    </a:cubicBezTo>
                    <a:cubicBezTo>
                      <a:pt x="28" y="23"/>
                      <a:pt x="26" y="22"/>
                      <a:pt x="24" y="22"/>
                    </a:cubicBezTo>
                    <a:cubicBezTo>
                      <a:pt x="24" y="22"/>
                      <a:pt x="24" y="22"/>
                      <a:pt x="24" y="22"/>
                    </a:cubicBezTo>
                    <a:cubicBezTo>
                      <a:pt x="24" y="22"/>
                      <a:pt x="24" y="22"/>
                      <a:pt x="24" y="22"/>
                    </a:cubicBezTo>
                    <a:cubicBezTo>
                      <a:pt x="12" y="23"/>
                      <a:pt x="12" y="23"/>
                      <a:pt x="12" y="23"/>
                    </a:cubicBezTo>
                    <a:cubicBezTo>
                      <a:pt x="12" y="23"/>
                      <a:pt x="12" y="23"/>
                      <a:pt x="12" y="23"/>
                    </a:cubicBezTo>
                    <a:cubicBezTo>
                      <a:pt x="11" y="23"/>
                      <a:pt x="11" y="23"/>
                      <a:pt x="11" y="22"/>
                    </a:cubicBezTo>
                    <a:cubicBezTo>
                      <a:pt x="11" y="22"/>
                      <a:pt x="11" y="22"/>
                      <a:pt x="11" y="22"/>
                    </a:cubicBezTo>
                    <a:cubicBezTo>
                      <a:pt x="11" y="22"/>
                      <a:pt x="11" y="22"/>
                      <a:pt x="11" y="22"/>
                    </a:cubicBezTo>
                    <a:cubicBezTo>
                      <a:pt x="10" y="22"/>
                      <a:pt x="10" y="22"/>
                      <a:pt x="10" y="22"/>
                    </a:cubicBezTo>
                    <a:cubicBezTo>
                      <a:pt x="11" y="22"/>
                      <a:pt x="11" y="22"/>
                      <a:pt x="11" y="22"/>
                    </a:cubicBezTo>
                    <a:cubicBezTo>
                      <a:pt x="11" y="22"/>
                      <a:pt x="11" y="22"/>
                      <a:pt x="11" y="22"/>
                    </a:cubicBezTo>
                    <a:cubicBezTo>
                      <a:pt x="10" y="22"/>
                      <a:pt x="10" y="22"/>
                      <a:pt x="10" y="22"/>
                    </a:cubicBezTo>
                    <a:cubicBezTo>
                      <a:pt x="11" y="22"/>
                      <a:pt x="11" y="22"/>
                      <a:pt x="11" y="22"/>
                    </a:cubicBezTo>
                    <a:cubicBezTo>
                      <a:pt x="10" y="22"/>
                      <a:pt x="10" y="22"/>
                      <a:pt x="10" y="22"/>
                    </a:cubicBezTo>
                    <a:cubicBezTo>
                      <a:pt x="11" y="22"/>
                      <a:pt x="11" y="22"/>
                      <a:pt x="11" y="22"/>
                    </a:cubicBezTo>
                    <a:cubicBezTo>
                      <a:pt x="11" y="22"/>
                      <a:pt x="11" y="22"/>
                      <a:pt x="11" y="22"/>
                    </a:cubicBezTo>
                    <a:cubicBezTo>
                      <a:pt x="10" y="22"/>
                      <a:pt x="10" y="22"/>
                      <a:pt x="10" y="22"/>
                    </a:cubicBezTo>
                    <a:cubicBezTo>
                      <a:pt x="11" y="22"/>
                      <a:pt x="11" y="22"/>
                      <a:pt x="11" y="22"/>
                    </a:cubicBezTo>
                    <a:cubicBezTo>
                      <a:pt x="11" y="22"/>
                      <a:pt x="11" y="22"/>
                      <a:pt x="11" y="22"/>
                    </a:cubicBezTo>
                    <a:cubicBezTo>
                      <a:pt x="11" y="21"/>
                      <a:pt x="11" y="21"/>
                      <a:pt x="11" y="21"/>
                    </a:cubicBezTo>
                    <a:cubicBezTo>
                      <a:pt x="11" y="20"/>
                      <a:pt x="10" y="18"/>
                      <a:pt x="9" y="17"/>
                    </a:cubicBezTo>
                    <a:cubicBezTo>
                      <a:pt x="9" y="16"/>
                      <a:pt x="7" y="16"/>
                      <a:pt x="6" y="16"/>
                    </a:cubicBezTo>
                    <a:cubicBezTo>
                      <a:pt x="6" y="15"/>
                      <a:pt x="5" y="15"/>
                      <a:pt x="5" y="15"/>
                    </a:cubicBezTo>
                    <a:cubicBezTo>
                      <a:pt x="5" y="15"/>
                      <a:pt x="5" y="15"/>
                      <a:pt x="5" y="15"/>
                    </a:cubicBezTo>
                    <a:cubicBezTo>
                      <a:pt x="4" y="16"/>
                      <a:pt x="4" y="16"/>
                      <a:pt x="4" y="16"/>
                    </a:cubicBezTo>
                    <a:cubicBezTo>
                      <a:pt x="5" y="16"/>
                      <a:pt x="5" y="16"/>
                      <a:pt x="5" y="16"/>
                    </a:cubicBezTo>
                    <a:cubicBezTo>
                      <a:pt x="5" y="15"/>
                      <a:pt x="5" y="15"/>
                      <a:pt x="5" y="15"/>
                    </a:cubicBezTo>
                    <a:cubicBezTo>
                      <a:pt x="4" y="16"/>
                      <a:pt x="4" y="16"/>
                      <a:pt x="4" y="16"/>
                    </a:cubicBezTo>
                    <a:cubicBezTo>
                      <a:pt x="5" y="16"/>
                      <a:pt x="5" y="16"/>
                      <a:pt x="5" y="16"/>
                    </a:cubicBezTo>
                    <a:cubicBezTo>
                      <a:pt x="4" y="16"/>
                      <a:pt x="4" y="16"/>
                      <a:pt x="4" y="16"/>
                    </a:cubicBezTo>
                    <a:cubicBezTo>
                      <a:pt x="5" y="16"/>
                      <a:pt x="5" y="16"/>
                      <a:pt x="5" y="16"/>
                    </a:cubicBezTo>
                    <a:cubicBezTo>
                      <a:pt x="5" y="16"/>
                      <a:pt x="5" y="16"/>
                      <a:pt x="5" y="16"/>
                    </a:cubicBezTo>
                    <a:cubicBezTo>
                      <a:pt x="4" y="16"/>
                      <a:pt x="4" y="16"/>
                      <a:pt x="4" y="16"/>
                    </a:cubicBezTo>
                    <a:cubicBezTo>
                      <a:pt x="5" y="16"/>
                      <a:pt x="5" y="16"/>
                      <a:pt x="5" y="16"/>
                    </a:cubicBezTo>
                    <a:cubicBezTo>
                      <a:pt x="6" y="15"/>
                      <a:pt x="6" y="14"/>
                      <a:pt x="6" y="13"/>
                    </a:cubicBezTo>
                    <a:cubicBezTo>
                      <a:pt x="6" y="11"/>
                      <a:pt x="6" y="10"/>
                      <a:pt x="5" y="9"/>
                    </a:cubicBezTo>
                    <a:cubicBezTo>
                      <a:pt x="3" y="10"/>
                      <a:pt x="3" y="10"/>
                      <a:pt x="3" y="10"/>
                    </a:cubicBezTo>
                    <a:cubicBezTo>
                      <a:pt x="2" y="12"/>
                      <a:pt x="2" y="12"/>
                      <a:pt x="2" y="12"/>
                    </a:cubicBezTo>
                    <a:cubicBezTo>
                      <a:pt x="2" y="13"/>
                      <a:pt x="2" y="13"/>
                      <a:pt x="2" y="13"/>
                    </a:cubicBezTo>
                    <a:cubicBezTo>
                      <a:pt x="2" y="13"/>
                      <a:pt x="2" y="13"/>
                      <a:pt x="2" y="13"/>
                    </a:cubicBezTo>
                    <a:cubicBezTo>
                      <a:pt x="1" y="14"/>
                      <a:pt x="1" y="15"/>
                      <a:pt x="1" y="16"/>
                    </a:cubicBezTo>
                    <a:cubicBezTo>
                      <a:pt x="1" y="17"/>
                      <a:pt x="2" y="18"/>
                      <a:pt x="2" y="18"/>
                    </a:cubicBezTo>
                    <a:cubicBezTo>
                      <a:pt x="3" y="19"/>
                      <a:pt x="4" y="19"/>
                      <a:pt x="5" y="20"/>
                    </a:cubicBezTo>
                    <a:cubicBezTo>
                      <a:pt x="6" y="20"/>
                      <a:pt x="6" y="20"/>
                      <a:pt x="6" y="20"/>
                    </a:cubicBezTo>
                    <a:cubicBezTo>
                      <a:pt x="7" y="21"/>
                      <a:pt x="7" y="21"/>
                      <a:pt x="7" y="21"/>
                    </a:cubicBezTo>
                    <a:cubicBezTo>
                      <a:pt x="7" y="21"/>
                      <a:pt x="7" y="21"/>
                      <a:pt x="7" y="21"/>
                    </a:cubicBezTo>
                    <a:cubicBezTo>
                      <a:pt x="6" y="22"/>
                      <a:pt x="6" y="22"/>
                      <a:pt x="6" y="22"/>
                    </a:cubicBezTo>
                    <a:cubicBezTo>
                      <a:pt x="6" y="24"/>
                      <a:pt x="7" y="25"/>
                      <a:pt x="8" y="26"/>
                    </a:cubicBezTo>
                    <a:cubicBezTo>
                      <a:pt x="10" y="27"/>
                      <a:pt x="11" y="27"/>
                      <a:pt x="12" y="27"/>
                    </a:cubicBezTo>
                    <a:cubicBezTo>
                      <a:pt x="13" y="27"/>
                      <a:pt x="13" y="27"/>
                      <a:pt x="13" y="27"/>
                    </a:cubicBezTo>
                    <a:cubicBezTo>
                      <a:pt x="24" y="27"/>
                      <a:pt x="24" y="27"/>
                      <a:pt x="24" y="27"/>
                    </a:cubicBezTo>
                    <a:cubicBezTo>
                      <a:pt x="24" y="27"/>
                      <a:pt x="24" y="27"/>
                      <a:pt x="24" y="27"/>
                    </a:cubicBezTo>
                    <a:cubicBezTo>
                      <a:pt x="24" y="27"/>
                      <a:pt x="24" y="27"/>
                      <a:pt x="24" y="27"/>
                    </a:cubicBezTo>
                    <a:cubicBezTo>
                      <a:pt x="25" y="27"/>
                      <a:pt x="27" y="27"/>
                      <a:pt x="28" y="28"/>
                    </a:cubicBezTo>
                    <a:cubicBezTo>
                      <a:pt x="30" y="28"/>
                      <a:pt x="31" y="29"/>
                      <a:pt x="32" y="29"/>
                    </a:cubicBezTo>
                    <a:cubicBezTo>
                      <a:pt x="43" y="37"/>
                      <a:pt x="43" y="37"/>
                      <a:pt x="43" y="37"/>
                    </a:cubicBezTo>
                    <a:cubicBezTo>
                      <a:pt x="45" y="39"/>
                      <a:pt x="49" y="42"/>
                      <a:pt x="52" y="44"/>
                    </a:cubicBezTo>
                    <a:cubicBezTo>
                      <a:pt x="54" y="45"/>
                      <a:pt x="54" y="45"/>
                      <a:pt x="54" y="45"/>
                    </a:cubicBezTo>
                    <a:cubicBezTo>
                      <a:pt x="55" y="46"/>
                      <a:pt x="56" y="47"/>
                      <a:pt x="57" y="49"/>
                    </a:cubicBezTo>
                    <a:cubicBezTo>
                      <a:pt x="58" y="51"/>
                      <a:pt x="58" y="52"/>
                      <a:pt x="59" y="54"/>
                    </a:cubicBezTo>
                    <a:cubicBezTo>
                      <a:pt x="59" y="55"/>
                      <a:pt x="59" y="55"/>
                      <a:pt x="59" y="55"/>
                    </a:cubicBezTo>
                    <a:cubicBezTo>
                      <a:pt x="59" y="58"/>
                      <a:pt x="60" y="60"/>
                      <a:pt x="61" y="62"/>
                    </a:cubicBezTo>
                    <a:cubicBezTo>
                      <a:pt x="62" y="64"/>
                      <a:pt x="64" y="66"/>
                      <a:pt x="65" y="67"/>
                    </a:cubicBezTo>
                    <a:cubicBezTo>
                      <a:pt x="93" y="90"/>
                      <a:pt x="93" y="90"/>
                      <a:pt x="93" y="90"/>
                    </a:cubicBezTo>
                    <a:cubicBezTo>
                      <a:pt x="94" y="90"/>
                      <a:pt x="95" y="91"/>
                      <a:pt x="97" y="91"/>
                    </a:cubicBezTo>
                    <a:cubicBezTo>
                      <a:pt x="98" y="91"/>
                      <a:pt x="99" y="90"/>
                      <a:pt x="99" y="89"/>
                    </a:cubicBezTo>
                    <a:cubicBezTo>
                      <a:pt x="100" y="89"/>
                      <a:pt x="100" y="88"/>
                      <a:pt x="100" y="87"/>
                    </a:cubicBezTo>
                    <a:cubicBezTo>
                      <a:pt x="100" y="86"/>
                      <a:pt x="100" y="85"/>
                      <a:pt x="100" y="84"/>
                    </a:cubicBezTo>
                    <a:cubicBezTo>
                      <a:pt x="97" y="75"/>
                      <a:pt x="97" y="75"/>
                      <a:pt x="97" y="75"/>
                    </a:cubicBezTo>
                    <a:cubicBezTo>
                      <a:pt x="97" y="74"/>
                      <a:pt x="97" y="73"/>
                      <a:pt x="97" y="72"/>
                    </a:cubicBezTo>
                    <a:cubicBezTo>
                      <a:pt x="97" y="71"/>
                      <a:pt x="97" y="70"/>
                      <a:pt x="97" y="70"/>
                    </a:cubicBezTo>
                    <a:cubicBezTo>
                      <a:pt x="98" y="69"/>
                      <a:pt x="98" y="69"/>
                      <a:pt x="98" y="69"/>
                    </a:cubicBezTo>
                    <a:cubicBezTo>
                      <a:pt x="98" y="69"/>
                      <a:pt x="98" y="69"/>
                      <a:pt x="98" y="69"/>
                    </a:cubicBezTo>
                    <a:cubicBezTo>
                      <a:pt x="99" y="68"/>
                      <a:pt x="100" y="66"/>
                      <a:pt x="101" y="65"/>
                    </a:cubicBezTo>
                    <a:cubicBezTo>
                      <a:pt x="101" y="63"/>
                      <a:pt x="102" y="61"/>
                      <a:pt x="102" y="59"/>
                    </a:cubicBezTo>
                    <a:cubicBezTo>
                      <a:pt x="102" y="58"/>
                      <a:pt x="102" y="58"/>
                      <a:pt x="102" y="58"/>
                    </a:cubicBezTo>
                    <a:cubicBezTo>
                      <a:pt x="101" y="40"/>
                      <a:pt x="101" y="40"/>
                      <a:pt x="101" y="40"/>
                    </a:cubicBezTo>
                    <a:cubicBezTo>
                      <a:pt x="101" y="38"/>
                      <a:pt x="100" y="35"/>
                      <a:pt x="99" y="34"/>
                    </a:cubicBezTo>
                    <a:cubicBezTo>
                      <a:pt x="98" y="32"/>
                      <a:pt x="97" y="30"/>
                      <a:pt x="95" y="29"/>
                    </a:cubicBezTo>
                    <a:cubicBezTo>
                      <a:pt x="70" y="16"/>
                      <a:pt x="70" y="16"/>
                      <a:pt x="70" y="16"/>
                    </a:cubicBezTo>
                    <a:cubicBezTo>
                      <a:pt x="69" y="16"/>
                      <a:pt x="68" y="15"/>
                      <a:pt x="67" y="14"/>
                    </a:cubicBezTo>
                    <a:cubicBezTo>
                      <a:pt x="66" y="13"/>
                      <a:pt x="65" y="12"/>
                      <a:pt x="65" y="12"/>
                    </a:cubicBezTo>
                    <a:cubicBezTo>
                      <a:pt x="65" y="10"/>
                      <a:pt x="63" y="10"/>
                      <a:pt x="62" y="9"/>
                    </a:cubicBezTo>
                    <a:cubicBezTo>
                      <a:pt x="61" y="8"/>
                      <a:pt x="59" y="8"/>
                      <a:pt x="58" y="8"/>
                    </a:cubicBezTo>
                    <a:cubicBezTo>
                      <a:pt x="56" y="8"/>
                      <a:pt x="55" y="8"/>
                      <a:pt x="53" y="9"/>
                    </a:cubicBezTo>
                    <a:cubicBezTo>
                      <a:pt x="52" y="9"/>
                      <a:pt x="51" y="10"/>
                      <a:pt x="50" y="10"/>
                    </a:cubicBezTo>
                    <a:cubicBezTo>
                      <a:pt x="50" y="10"/>
                      <a:pt x="50" y="10"/>
                      <a:pt x="50" y="10"/>
                    </a:cubicBezTo>
                    <a:cubicBezTo>
                      <a:pt x="50" y="10"/>
                      <a:pt x="50" y="10"/>
                      <a:pt x="50" y="10"/>
                    </a:cubicBezTo>
                    <a:cubicBezTo>
                      <a:pt x="50" y="11"/>
                      <a:pt x="50" y="11"/>
                      <a:pt x="50" y="11"/>
                    </a:cubicBezTo>
                    <a:cubicBezTo>
                      <a:pt x="50" y="10"/>
                      <a:pt x="50" y="10"/>
                      <a:pt x="50" y="10"/>
                    </a:cubicBezTo>
                    <a:cubicBezTo>
                      <a:pt x="50" y="10"/>
                      <a:pt x="50" y="10"/>
                      <a:pt x="50" y="10"/>
                    </a:cubicBezTo>
                    <a:cubicBezTo>
                      <a:pt x="50" y="11"/>
                      <a:pt x="50" y="11"/>
                      <a:pt x="50" y="11"/>
                    </a:cubicBezTo>
                    <a:cubicBezTo>
                      <a:pt x="50" y="10"/>
                      <a:pt x="50" y="10"/>
                      <a:pt x="50" y="10"/>
                    </a:cubicBezTo>
                    <a:cubicBezTo>
                      <a:pt x="50" y="10"/>
                      <a:pt x="50" y="10"/>
                      <a:pt x="50" y="10"/>
                    </a:cubicBezTo>
                    <a:cubicBezTo>
                      <a:pt x="50" y="10"/>
                      <a:pt x="50" y="10"/>
                      <a:pt x="50" y="10"/>
                    </a:cubicBezTo>
                    <a:cubicBezTo>
                      <a:pt x="49" y="10"/>
                      <a:pt x="48" y="10"/>
                      <a:pt x="46" y="9"/>
                    </a:cubicBezTo>
                    <a:cubicBezTo>
                      <a:pt x="39" y="3"/>
                      <a:pt x="39" y="3"/>
                      <a:pt x="39" y="3"/>
                    </a:cubicBezTo>
                    <a:cubicBezTo>
                      <a:pt x="37" y="2"/>
                      <a:pt x="36" y="2"/>
                      <a:pt x="34" y="1"/>
                    </a:cubicBezTo>
                    <a:cubicBezTo>
                      <a:pt x="32" y="0"/>
                      <a:pt x="30" y="0"/>
                      <a:pt x="28" y="0"/>
                    </a:cubicBezTo>
                    <a:cubicBezTo>
                      <a:pt x="27" y="0"/>
                      <a:pt x="25" y="0"/>
                      <a:pt x="24" y="1"/>
                    </a:cubicBezTo>
                    <a:cubicBezTo>
                      <a:pt x="23" y="1"/>
                      <a:pt x="23" y="1"/>
                      <a:pt x="22" y="2"/>
                    </a:cubicBezTo>
                    <a:cubicBezTo>
                      <a:pt x="22" y="2"/>
                      <a:pt x="21" y="3"/>
                      <a:pt x="21" y="4"/>
                    </a:cubicBezTo>
                    <a:cubicBezTo>
                      <a:pt x="21" y="5"/>
                      <a:pt x="20" y="6"/>
                      <a:pt x="19" y="7"/>
                    </a:cubicBezTo>
                    <a:cubicBezTo>
                      <a:pt x="19" y="7"/>
                      <a:pt x="19" y="7"/>
                      <a:pt x="19" y="7"/>
                    </a:cubicBezTo>
                    <a:cubicBezTo>
                      <a:pt x="19" y="7"/>
                      <a:pt x="19" y="7"/>
                      <a:pt x="19" y="7"/>
                    </a:cubicBezTo>
                    <a:cubicBezTo>
                      <a:pt x="20" y="8"/>
                      <a:pt x="20" y="8"/>
                      <a:pt x="20" y="8"/>
                    </a:cubicBezTo>
                    <a:cubicBezTo>
                      <a:pt x="19" y="7"/>
                      <a:pt x="19" y="7"/>
                      <a:pt x="19" y="7"/>
                    </a:cubicBezTo>
                    <a:cubicBezTo>
                      <a:pt x="19" y="7"/>
                      <a:pt x="19" y="7"/>
                      <a:pt x="19" y="7"/>
                    </a:cubicBezTo>
                    <a:cubicBezTo>
                      <a:pt x="20" y="8"/>
                      <a:pt x="20" y="8"/>
                      <a:pt x="20" y="8"/>
                    </a:cubicBezTo>
                    <a:cubicBezTo>
                      <a:pt x="19" y="7"/>
                      <a:pt x="19" y="7"/>
                      <a:pt x="19" y="7"/>
                    </a:cubicBezTo>
                    <a:cubicBezTo>
                      <a:pt x="19" y="7"/>
                      <a:pt x="19" y="7"/>
                      <a:pt x="19" y="7"/>
                    </a:cubicBezTo>
                    <a:cubicBezTo>
                      <a:pt x="19" y="7"/>
                      <a:pt x="19" y="7"/>
                      <a:pt x="19" y="7"/>
                    </a:cubicBezTo>
                    <a:cubicBezTo>
                      <a:pt x="19" y="7"/>
                      <a:pt x="17" y="6"/>
                      <a:pt x="16" y="6"/>
                    </a:cubicBezTo>
                    <a:cubicBezTo>
                      <a:pt x="15" y="5"/>
                      <a:pt x="15" y="5"/>
                      <a:pt x="15" y="5"/>
                    </a:cubicBezTo>
                    <a:cubicBezTo>
                      <a:pt x="13" y="4"/>
                      <a:pt x="10" y="3"/>
                      <a:pt x="8" y="3"/>
                    </a:cubicBezTo>
                    <a:cubicBezTo>
                      <a:pt x="7" y="3"/>
                      <a:pt x="5" y="3"/>
                      <a:pt x="4" y="4"/>
                    </a:cubicBezTo>
                    <a:cubicBezTo>
                      <a:pt x="4" y="4"/>
                      <a:pt x="4" y="4"/>
                      <a:pt x="4" y="4"/>
                    </a:cubicBezTo>
                    <a:cubicBezTo>
                      <a:pt x="4" y="4"/>
                      <a:pt x="4" y="4"/>
                      <a:pt x="4" y="4"/>
                    </a:cubicBezTo>
                    <a:cubicBezTo>
                      <a:pt x="2" y="5"/>
                      <a:pt x="1" y="7"/>
                      <a:pt x="0" y="9"/>
                    </a:cubicBezTo>
                    <a:cubicBezTo>
                      <a:pt x="0" y="10"/>
                      <a:pt x="1" y="11"/>
                      <a:pt x="2" y="12"/>
                    </a:cubicBezTo>
                    <a:lnTo>
                      <a:pt x="3" y="10"/>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0" name="Freeform 283"/>
              <p:cNvSpPr>
                <a:spLocks/>
              </p:cNvSpPr>
              <p:nvPr/>
            </p:nvSpPr>
            <p:spPr bwMode="auto">
              <a:xfrm>
                <a:off x="-3747136" y="2502248"/>
                <a:ext cx="2043643" cy="2208892"/>
              </a:xfrm>
              <a:custGeom>
                <a:avLst/>
                <a:gdLst/>
                <a:ahLst/>
                <a:cxnLst>
                  <a:cxn ang="0">
                    <a:pos x="149" y="233"/>
                  </a:cxn>
                  <a:cxn ang="0">
                    <a:pos x="200" y="200"/>
                  </a:cxn>
                  <a:cxn ang="0">
                    <a:pos x="136" y="153"/>
                  </a:cxn>
                  <a:cxn ang="0">
                    <a:pos x="118" y="159"/>
                  </a:cxn>
                  <a:cxn ang="0">
                    <a:pos x="91" y="153"/>
                  </a:cxn>
                  <a:cxn ang="0">
                    <a:pos x="125" y="110"/>
                  </a:cxn>
                  <a:cxn ang="0">
                    <a:pos x="135" y="95"/>
                  </a:cxn>
                  <a:cxn ang="0">
                    <a:pos x="144" y="108"/>
                  </a:cxn>
                  <a:cxn ang="0">
                    <a:pos x="176" y="71"/>
                  </a:cxn>
                  <a:cxn ang="0">
                    <a:pos x="146" y="91"/>
                  </a:cxn>
                  <a:cxn ang="0">
                    <a:pos x="186" y="35"/>
                  </a:cxn>
                  <a:cxn ang="0">
                    <a:pos x="206" y="57"/>
                  </a:cxn>
                  <a:cxn ang="0">
                    <a:pos x="376" y="30"/>
                  </a:cxn>
                  <a:cxn ang="0">
                    <a:pos x="540" y="125"/>
                  </a:cxn>
                  <a:cxn ang="0">
                    <a:pos x="499" y="130"/>
                  </a:cxn>
                  <a:cxn ang="0">
                    <a:pos x="471" y="177"/>
                  </a:cxn>
                  <a:cxn ang="0">
                    <a:pos x="513" y="269"/>
                  </a:cxn>
                  <a:cxn ang="0">
                    <a:pos x="475" y="332"/>
                  </a:cxn>
                  <a:cxn ang="0">
                    <a:pos x="488" y="385"/>
                  </a:cxn>
                  <a:cxn ang="0">
                    <a:pos x="462" y="329"/>
                  </a:cxn>
                  <a:cxn ang="0">
                    <a:pos x="380" y="349"/>
                  </a:cxn>
                  <a:cxn ang="0">
                    <a:pos x="380" y="350"/>
                  </a:cxn>
                  <a:cxn ang="0">
                    <a:pos x="260" y="232"/>
                  </a:cxn>
                  <a:cxn ang="0">
                    <a:pos x="295" y="281"/>
                  </a:cxn>
                  <a:cxn ang="0">
                    <a:pos x="236" y="336"/>
                  </a:cxn>
                  <a:cxn ang="0">
                    <a:pos x="223" y="451"/>
                  </a:cxn>
                  <a:cxn ang="0">
                    <a:pos x="142" y="582"/>
                  </a:cxn>
                  <a:cxn ang="0">
                    <a:pos x="71" y="361"/>
                  </a:cxn>
                  <a:cxn ang="0">
                    <a:pos x="73" y="364"/>
                  </a:cxn>
                  <a:cxn ang="0">
                    <a:pos x="142" y="587"/>
                  </a:cxn>
                  <a:cxn ang="0">
                    <a:pos x="226" y="449"/>
                  </a:cxn>
                  <a:cxn ang="0">
                    <a:pos x="239" y="332"/>
                  </a:cxn>
                  <a:cxn ang="0">
                    <a:pos x="206" y="251"/>
                  </a:cxn>
                  <a:cxn ang="0">
                    <a:pos x="301" y="278"/>
                  </a:cxn>
                  <a:cxn ang="0">
                    <a:pos x="298" y="266"/>
                  </a:cxn>
                  <a:cxn ang="0">
                    <a:pos x="376" y="350"/>
                  </a:cxn>
                  <a:cxn ang="0">
                    <a:pos x="459" y="336"/>
                  </a:cxn>
                  <a:cxn ang="0">
                    <a:pos x="473" y="335"/>
                  </a:cxn>
                  <a:cxn ang="0">
                    <a:pos x="473" y="336"/>
                  </a:cxn>
                  <a:cxn ang="0">
                    <a:pos x="516" y="242"/>
                  </a:cxn>
                  <a:cxn ang="0">
                    <a:pos x="475" y="179"/>
                  </a:cxn>
                  <a:cxn ang="0">
                    <a:pos x="501" y="123"/>
                  </a:cxn>
                  <a:cxn ang="0">
                    <a:pos x="542" y="118"/>
                  </a:cxn>
                  <a:cxn ang="0">
                    <a:pos x="299" y="0"/>
                  </a:cxn>
                  <a:cxn ang="0">
                    <a:pos x="199" y="48"/>
                  </a:cxn>
                  <a:cxn ang="0">
                    <a:pos x="197" y="48"/>
                  </a:cxn>
                  <a:cxn ang="0">
                    <a:pos x="206" y="38"/>
                  </a:cxn>
                  <a:cxn ang="0">
                    <a:pos x="138" y="85"/>
                  </a:cxn>
                  <a:cxn ang="0">
                    <a:pos x="171" y="57"/>
                  </a:cxn>
                  <a:cxn ang="0">
                    <a:pos x="175" y="75"/>
                  </a:cxn>
                  <a:cxn ang="0">
                    <a:pos x="182" y="74"/>
                  </a:cxn>
                  <a:cxn ang="0">
                    <a:pos x="145" y="106"/>
                  </a:cxn>
                  <a:cxn ang="0">
                    <a:pos x="125" y="106"/>
                  </a:cxn>
                  <a:cxn ang="0">
                    <a:pos x="68" y="160"/>
                  </a:cxn>
                  <a:cxn ang="0">
                    <a:pos x="134" y="185"/>
                  </a:cxn>
                  <a:cxn ang="0">
                    <a:pos x="139" y="157"/>
                  </a:cxn>
                  <a:cxn ang="0">
                    <a:pos x="171" y="181"/>
                  </a:cxn>
                  <a:cxn ang="0">
                    <a:pos x="173" y="187"/>
                  </a:cxn>
                  <a:cxn ang="0">
                    <a:pos x="195" y="229"/>
                  </a:cxn>
                  <a:cxn ang="0">
                    <a:pos x="122" y="196"/>
                  </a:cxn>
                </a:cxnLst>
                <a:rect l="0" t="0" r="r" b="b"/>
                <a:pathLst>
                  <a:path w="544" h="587">
                    <a:moveTo>
                      <a:pt x="3" y="312"/>
                    </a:moveTo>
                    <a:cubicBezTo>
                      <a:pt x="5" y="311"/>
                      <a:pt x="5" y="311"/>
                      <a:pt x="5" y="311"/>
                    </a:cubicBezTo>
                    <a:cubicBezTo>
                      <a:pt x="5" y="310"/>
                      <a:pt x="4" y="309"/>
                      <a:pt x="4" y="308"/>
                    </a:cubicBezTo>
                    <a:cubicBezTo>
                      <a:pt x="4" y="306"/>
                      <a:pt x="5" y="302"/>
                      <a:pt x="6" y="301"/>
                    </a:cubicBezTo>
                    <a:cubicBezTo>
                      <a:pt x="46" y="220"/>
                      <a:pt x="46" y="220"/>
                      <a:pt x="46" y="220"/>
                    </a:cubicBezTo>
                    <a:cubicBezTo>
                      <a:pt x="47" y="219"/>
                      <a:pt x="48" y="218"/>
                      <a:pt x="49" y="217"/>
                    </a:cubicBezTo>
                    <a:cubicBezTo>
                      <a:pt x="50" y="215"/>
                      <a:pt x="52" y="215"/>
                      <a:pt x="53" y="214"/>
                    </a:cubicBezTo>
                    <a:cubicBezTo>
                      <a:pt x="117" y="198"/>
                      <a:pt x="117" y="198"/>
                      <a:pt x="117" y="198"/>
                    </a:cubicBezTo>
                    <a:cubicBezTo>
                      <a:pt x="118" y="198"/>
                      <a:pt x="118" y="198"/>
                      <a:pt x="118" y="198"/>
                    </a:cubicBezTo>
                    <a:cubicBezTo>
                      <a:pt x="118" y="198"/>
                      <a:pt x="118" y="198"/>
                      <a:pt x="119" y="199"/>
                    </a:cubicBezTo>
                    <a:cubicBezTo>
                      <a:pt x="119" y="199"/>
                      <a:pt x="120" y="200"/>
                      <a:pt x="120" y="201"/>
                    </a:cubicBezTo>
                    <a:cubicBezTo>
                      <a:pt x="120" y="212"/>
                      <a:pt x="120" y="212"/>
                      <a:pt x="120" y="212"/>
                    </a:cubicBezTo>
                    <a:cubicBezTo>
                      <a:pt x="120" y="214"/>
                      <a:pt x="121" y="216"/>
                      <a:pt x="122" y="218"/>
                    </a:cubicBezTo>
                    <a:cubicBezTo>
                      <a:pt x="123" y="220"/>
                      <a:pt x="125" y="222"/>
                      <a:pt x="127" y="223"/>
                    </a:cubicBezTo>
                    <a:cubicBezTo>
                      <a:pt x="145" y="232"/>
                      <a:pt x="145" y="232"/>
                      <a:pt x="145" y="232"/>
                    </a:cubicBezTo>
                    <a:cubicBezTo>
                      <a:pt x="146" y="233"/>
                      <a:pt x="148" y="233"/>
                      <a:pt x="149" y="233"/>
                    </a:cubicBezTo>
                    <a:cubicBezTo>
                      <a:pt x="152" y="233"/>
                      <a:pt x="154" y="232"/>
                      <a:pt x="156" y="231"/>
                    </a:cubicBezTo>
                    <a:cubicBezTo>
                      <a:pt x="159" y="228"/>
                      <a:pt x="159" y="228"/>
                      <a:pt x="159" y="228"/>
                    </a:cubicBezTo>
                    <a:cubicBezTo>
                      <a:pt x="160" y="228"/>
                      <a:pt x="162" y="227"/>
                      <a:pt x="163" y="227"/>
                    </a:cubicBezTo>
                    <a:cubicBezTo>
                      <a:pt x="164" y="227"/>
                      <a:pt x="165" y="228"/>
                      <a:pt x="166" y="228"/>
                    </a:cubicBezTo>
                    <a:cubicBezTo>
                      <a:pt x="172" y="233"/>
                      <a:pt x="172" y="233"/>
                      <a:pt x="172" y="233"/>
                    </a:cubicBezTo>
                    <a:cubicBezTo>
                      <a:pt x="174" y="234"/>
                      <a:pt x="177" y="235"/>
                      <a:pt x="179" y="235"/>
                    </a:cubicBezTo>
                    <a:cubicBezTo>
                      <a:pt x="181" y="235"/>
                      <a:pt x="182" y="234"/>
                      <a:pt x="184" y="233"/>
                    </a:cubicBezTo>
                    <a:cubicBezTo>
                      <a:pt x="185" y="232"/>
                      <a:pt x="185" y="232"/>
                      <a:pt x="185" y="232"/>
                    </a:cubicBezTo>
                    <a:cubicBezTo>
                      <a:pt x="186" y="232"/>
                      <a:pt x="187" y="232"/>
                      <a:pt x="188" y="232"/>
                    </a:cubicBezTo>
                    <a:cubicBezTo>
                      <a:pt x="190" y="232"/>
                      <a:pt x="191" y="232"/>
                      <a:pt x="192" y="233"/>
                    </a:cubicBezTo>
                    <a:cubicBezTo>
                      <a:pt x="194" y="234"/>
                      <a:pt x="194" y="234"/>
                      <a:pt x="194" y="234"/>
                    </a:cubicBezTo>
                    <a:cubicBezTo>
                      <a:pt x="195" y="235"/>
                      <a:pt x="196" y="235"/>
                      <a:pt x="197" y="235"/>
                    </a:cubicBezTo>
                    <a:cubicBezTo>
                      <a:pt x="199" y="235"/>
                      <a:pt x="200" y="234"/>
                      <a:pt x="201" y="233"/>
                    </a:cubicBezTo>
                    <a:cubicBezTo>
                      <a:pt x="202" y="232"/>
                      <a:pt x="202" y="231"/>
                      <a:pt x="202" y="229"/>
                    </a:cubicBezTo>
                    <a:cubicBezTo>
                      <a:pt x="202" y="206"/>
                      <a:pt x="202" y="206"/>
                      <a:pt x="202" y="206"/>
                    </a:cubicBezTo>
                    <a:cubicBezTo>
                      <a:pt x="202" y="204"/>
                      <a:pt x="201" y="202"/>
                      <a:pt x="200" y="200"/>
                    </a:cubicBezTo>
                    <a:cubicBezTo>
                      <a:pt x="199" y="198"/>
                      <a:pt x="197" y="197"/>
                      <a:pt x="195" y="196"/>
                    </a:cubicBezTo>
                    <a:cubicBezTo>
                      <a:pt x="183" y="192"/>
                      <a:pt x="183" y="192"/>
                      <a:pt x="183" y="192"/>
                    </a:cubicBezTo>
                    <a:cubicBezTo>
                      <a:pt x="182" y="192"/>
                      <a:pt x="181" y="191"/>
                      <a:pt x="180" y="190"/>
                    </a:cubicBezTo>
                    <a:cubicBezTo>
                      <a:pt x="179" y="189"/>
                      <a:pt x="178" y="188"/>
                      <a:pt x="177" y="186"/>
                    </a:cubicBezTo>
                    <a:cubicBezTo>
                      <a:pt x="176" y="181"/>
                      <a:pt x="176" y="181"/>
                      <a:pt x="176" y="181"/>
                    </a:cubicBezTo>
                    <a:cubicBezTo>
                      <a:pt x="176" y="180"/>
                      <a:pt x="175" y="179"/>
                      <a:pt x="174" y="178"/>
                    </a:cubicBezTo>
                    <a:cubicBezTo>
                      <a:pt x="174" y="178"/>
                      <a:pt x="173" y="177"/>
                      <a:pt x="171" y="177"/>
                    </a:cubicBezTo>
                    <a:cubicBezTo>
                      <a:pt x="170" y="177"/>
                      <a:pt x="170" y="177"/>
                      <a:pt x="169" y="178"/>
                    </a:cubicBezTo>
                    <a:cubicBezTo>
                      <a:pt x="168" y="178"/>
                      <a:pt x="168" y="179"/>
                      <a:pt x="167" y="180"/>
                    </a:cubicBezTo>
                    <a:cubicBezTo>
                      <a:pt x="164" y="185"/>
                      <a:pt x="164" y="185"/>
                      <a:pt x="164" y="185"/>
                    </a:cubicBezTo>
                    <a:cubicBezTo>
                      <a:pt x="163" y="186"/>
                      <a:pt x="163" y="186"/>
                      <a:pt x="163" y="186"/>
                    </a:cubicBezTo>
                    <a:cubicBezTo>
                      <a:pt x="162" y="186"/>
                      <a:pt x="162" y="186"/>
                      <a:pt x="161" y="185"/>
                    </a:cubicBezTo>
                    <a:cubicBezTo>
                      <a:pt x="143" y="156"/>
                      <a:pt x="143" y="156"/>
                      <a:pt x="143" y="156"/>
                    </a:cubicBezTo>
                    <a:cubicBezTo>
                      <a:pt x="143" y="155"/>
                      <a:pt x="142" y="154"/>
                      <a:pt x="141" y="154"/>
                    </a:cubicBezTo>
                    <a:cubicBezTo>
                      <a:pt x="141" y="153"/>
                      <a:pt x="140" y="153"/>
                      <a:pt x="138" y="153"/>
                    </a:cubicBezTo>
                    <a:cubicBezTo>
                      <a:pt x="138" y="153"/>
                      <a:pt x="137" y="153"/>
                      <a:pt x="136" y="153"/>
                    </a:cubicBezTo>
                    <a:cubicBezTo>
                      <a:pt x="135" y="154"/>
                      <a:pt x="135" y="154"/>
                      <a:pt x="135" y="155"/>
                    </a:cubicBezTo>
                    <a:cubicBezTo>
                      <a:pt x="134" y="156"/>
                      <a:pt x="134" y="157"/>
                      <a:pt x="134" y="159"/>
                    </a:cubicBezTo>
                    <a:cubicBezTo>
                      <a:pt x="134" y="161"/>
                      <a:pt x="135" y="164"/>
                      <a:pt x="136" y="166"/>
                    </a:cubicBezTo>
                    <a:cubicBezTo>
                      <a:pt x="141" y="175"/>
                      <a:pt x="141" y="175"/>
                      <a:pt x="141" y="175"/>
                    </a:cubicBezTo>
                    <a:cubicBezTo>
                      <a:pt x="141" y="176"/>
                      <a:pt x="142" y="177"/>
                      <a:pt x="142" y="179"/>
                    </a:cubicBezTo>
                    <a:cubicBezTo>
                      <a:pt x="142" y="180"/>
                      <a:pt x="141" y="182"/>
                      <a:pt x="141" y="183"/>
                    </a:cubicBezTo>
                    <a:cubicBezTo>
                      <a:pt x="141" y="183"/>
                      <a:pt x="141" y="183"/>
                      <a:pt x="141" y="183"/>
                    </a:cubicBezTo>
                    <a:cubicBezTo>
                      <a:pt x="140" y="184"/>
                      <a:pt x="140" y="184"/>
                      <a:pt x="140" y="184"/>
                    </a:cubicBezTo>
                    <a:cubicBezTo>
                      <a:pt x="140" y="184"/>
                      <a:pt x="140" y="184"/>
                      <a:pt x="140" y="184"/>
                    </a:cubicBezTo>
                    <a:cubicBezTo>
                      <a:pt x="140" y="184"/>
                      <a:pt x="140" y="184"/>
                      <a:pt x="140" y="184"/>
                    </a:cubicBezTo>
                    <a:cubicBezTo>
                      <a:pt x="139" y="185"/>
                      <a:pt x="139" y="185"/>
                      <a:pt x="139" y="185"/>
                    </a:cubicBezTo>
                    <a:cubicBezTo>
                      <a:pt x="139" y="184"/>
                      <a:pt x="139" y="184"/>
                      <a:pt x="139" y="184"/>
                    </a:cubicBezTo>
                    <a:cubicBezTo>
                      <a:pt x="138" y="184"/>
                      <a:pt x="138" y="184"/>
                      <a:pt x="138" y="183"/>
                    </a:cubicBezTo>
                    <a:cubicBezTo>
                      <a:pt x="129" y="163"/>
                      <a:pt x="129" y="163"/>
                      <a:pt x="129" y="163"/>
                    </a:cubicBezTo>
                    <a:cubicBezTo>
                      <a:pt x="127" y="160"/>
                      <a:pt x="124" y="158"/>
                      <a:pt x="121" y="158"/>
                    </a:cubicBezTo>
                    <a:cubicBezTo>
                      <a:pt x="120" y="158"/>
                      <a:pt x="119" y="158"/>
                      <a:pt x="118" y="159"/>
                    </a:cubicBezTo>
                    <a:cubicBezTo>
                      <a:pt x="105" y="165"/>
                      <a:pt x="105" y="165"/>
                      <a:pt x="105" y="165"/>
                    </a:cubicBezTo>
                    <a:cubicBezTo>
                      <a:pt x="102" y="167"/>
                      <a:pt x="98" y="170"/>
                      <a:pt x="96" y="173"/>
                    </a:cubicBezTo>
                    <a:cubicBezTo>
                      <a:pt x="86" y="187"/>
                      <a:pt x="86" y="187"/>
                      <a:pt x="86" y="187"/>
                    </a:cubicBezTo>
                    <a:cubicBezTo>
                      <a:pt x="85" y="188"/>
                      <a:pt x="84" y="189"/>
                      <a:pt x="83" y="190"/>
                    </a:cubicBezTo>
                    <a:cubicBezTo>
                      <a:pt x="81" y="191"/>
                      <a:pt x="80" y="191"/>
                      <a:pt x="79" y="191"/>
                    </a:cubicBezTo>
                    <a:cubicBezTo>
                      <a:pt x="62" y="192"/>
                      <a:pt x="62" y="192"/>
                      <a:pt x="62" y="192"/>
                    </a:cubicBezTo>
                    <a:cubicBezTo>
                      <a:pt x="61" y="192"/>
                      <a:pt x="61" y="192"/>
                      <a:pt x="61" y="192"/>
                    </a:cubicBezTo>
                    <a:cubicBezTo>
                      <a:pt x="61" y="192"/>
                      <a:pt x="61" y="192"/>
                      <a:pt x="61" y="192"/>
                    </a:cubicBezTo>
                    <a:cubicBezTo>
                      <a:pt x="60" y="192"/>
                      <a:pt x="60" y="191"/>
                      <a:pt x="60" y="190"/>
                    </a:cubicBezTo>
                    <a:cubicBezTo>
                      <a:pt x="60" y="189"/>
                      <a:pt x="60" y="189"/>
                      <a:pt x="60" y="189"/>
                    </a:cubicBezTo>
                    <a:cubicBezTo>
                      <a:pt x="64" y="170"/>
                      <a:pt x="64" y="170"/>
                      <a:pt x="64" y="170"/>
                    </a:cubicBezTo>
                    <a:cubicBezTo>
                      <a:pt x="65" y="169"/>
                      <a:pt x="66" y="167"/>
                      <a:pt x="67" y="166"/>
                    </a:cubicBezTo>
                    <a:cubicBezTo>
                      <a:pt x="67" y="165"/>
                      <a:pt x="69" y="164"/>
                      <a:pt x="69" y="164"/>
                    </a:cubicBezTo>
                    <a:cubicBezTo>
                      <a:pt x="82" y="162"/>
                      <a:pt x="82" y="162"/>
                      <a:pt x="82" y="162"/>
                    </a:cubicBezTo>
                    <a:cubicBezTo>
                      <a:pt x="84" y="161"/>
                      <a:pt x="86" y="160"/>
                      <a:pt x="87" y="158"/>
                    </a:cubicBezTo>
                    <a:cubicBezTo>
                      <a:pt x="89" y="157"/>
                      <a:pt x="90" y="155"/>
                      <a:pt x="91" y="153"/>
                    </a:cubicBezTo>
                    <a:cubicBezTo>
                      <a:pt x="91" y="151"/>
                      <a:pt x="91" y="151"/>
                      <a:pt x="91" y="151"/>
                    </a:cubicBezTo>
                    <a:cubicBezTo>
                      <a:pt x="92" y="150"/>
                      <a:pt x="92" y="148"/>
                      <a:pt x="92" y="147"/>
                    </a:cubicBezTo>
                    <a:cubicBezTo>
                      <a:pt x="92" y="144"/>
                      <a:pt x="91" y="141"/>
                      <a:pt x="90" y="139"/>
                    </a:cubicBezTo>
                    <a:cubicBezTo>
                      <a:pt x="89" y="138"/>
                      <a:pt x="89" y="138"/>
                      <a:pt x="89" y="138"/>
                    </a:cubicBezTo>
                    <a:cubicBezTo>
                      <a:pt x="89" y="138"/>
                      <a:pt x="90" y="137"/>
                      <a:pt x="91" y="136"/>
                    </a:cubicBezTo>
                    <a:cubicBezTo>
                      <a:pt x="109" y="126"/>
                      <a:pt x="109" y="126"/>
                      <a:pt x="109" y="126"/>
                    </a:cubicBezTo>
                    <a:cubicBezTo>
                      <a:pt x="112" y="124"/>
                      <a:pt x="116" y="121"/>
                      <a:pt x="118" y="118"/>
                    </a:cubicBezTo>
                    <a:cubicBezTo>
                      <a:pt x="120" y="114"/>
                      <a:pt x="120" y="114"/>
                      <a:pt x="120" y="114"/>
                    </a:cubicBezTo>
                    <a:cubicBezTo>
                      <a:pt x="121" y="113"/>
                      <a:pt x="122" y="112"/>
                      <a:pt x="123" y="111"/>
                    </a:cubicBezTo>
                    <a:cubicBezTo>
                      <a:pt x="124" y="111"/>
                      <a:pt x="124"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6" y="110"/>
                      <a:pt x="127" y="110"/>
                      <a:pt x="128" y="109"/>
                    </a:cubicBezTo>
                    <a:cubicBezTo>
                      <a:pt x="130" y="108"/>
                      <a:pt x="131" y="106"/>
                      <a:pt x="133" y="103"/>
                    </a:cubicBezTo>
                    <a:cubicBezTo>
                      <a:pt x="135" y="97"/>
                      <a:pt x="135" y="97"/>
                      <a:pt x="135" y="97"/>
                    </a:cubicBezTo>
                    <a:cubicBezTo>
                      <a:pt x="135" y="97"/>
                      <a:pt x="135" y="96"/>
                      <a:pt x="136" y="96"/>
                    </a:cubicBezTo>
                    <a:cubicBezTo>
                      <a:pt x="136" y="96"/>
                      <a:pt x="136" y="96"/>
                      <a:pt x="136" y="96"/>
                    </a:cubicBezTo>
                    <a:cubicBezTo>
                      <a:pt x="135" y="95"/>
                      <a:pt x="135" y="95"/>
                      <a:pt x="135" y="95"/>
                    </a:cubicBezTo>
                    <a:cubicBezTo>
                      <a:pt x="135" y="96"/>
                      <a:pt x="135" y="96"/>
                      <a:pt x="135" y="96"/>
                    </a:cubicBezTo>
                    <a:cubicBezTo>
                      <a:pt x="136" y="96"/>
                      <a:pt x="136" y="96"/>
                      <a:pt x="136" y="96"/>
                    </a:cubicBezTo>
                    <a:cubicBezTo>
                      <a:pt x="135" y="95"/>
                      <a:pt x="135" y="95"/>
                      <a:pt x="135" y="95"/>
                    </a:cubicBezTo>
                    <a:cubicBezTo>
                      <a:pt x="135" y="96"/>
                      <a:pt x="135" y="96"/>
                      <a:pt x="135" y="96"/>
                    </a:cubicBezTo>
                    <a:cubicBezTo>
                      <a:pt x="135" y="95"/>
                      <a:pt x="135" y="95"/>
                      <a:pt x="135" y="95"/>
                    </a:cubicBezTo>
                    <a:cubicBezTo>
                      <a:pt x="134" y="96"/>
                      <a:pt x="134" y="96"/>
                      <a:pt x="134" y="96"/>
                    </a:cubicBezTo>
                    <a:cubicBezTo>
                      <a:pt x="135" y="96"/>
                      <a:pt x="135" y="96"/>
                      <a:pt x="135" y="96"/>
                    </a:cubicBezTo>
                    <a:cubicBezTo>
                      <a:pt x="135" y="95"/>
                      <a:pt x="135" y="95"/>
                      <a:pt x="135" y="95"/>
                    </a:cubicBezTo>
                    <a:cubicBezTo>
                      <a:pt x="134" y="96"/>
                      <a:pt x="134" y="96"/>
                      <a:pt x="134" y="96"/>
                    </a:cubicBezTo>
                    <a:cubicBezTo>
                      <a:pt x="135" y="95"/>
                      <a:pt x="135" y="95"/>
                      <a:pt x="135" y="95"/>
                    </a:cubicBezTo>
                    <a:cubicBezTo>
                      <a:pt x="134" y="96"/>
                      <a:pt x="134" y="96"/>
                      <a:pt x="134" y="96"/>
                    </a:cubicBezTo>
                    <a:cubicBezTo>
                      <a:pt x="134" y="96"/>
                      <a:pt x="134" y="96"/>
                      <a:pt x="134" y="96"/>
                    </a:cubicBezTo>
                    <a:cubicBezTo>
                      <a:pt x="135" y="95"/>
                      <a:pt x="135" y="95"/>
                      <a:pt x="135" y="95"/>
                    </a:cubicBezTo>
                    <a:cubicBezTo>
                      <a:pt x="134" y="96"/>
                      <a:pt x="134" y="96"/>
                      <a:pt x="134" y="96"/>
                    </a:cubicBezTo>
                    <a:cubicBezTo>
                      <a:pt x="134" y="96"/>
                      <a:pt x="134" y="96"/>
                      <a:pt x="134" y="96"/>
                    </a:cubicBezTo>
                    <a:cubicBezTo>
                      <a:pt x="134" y="96"/>
                      <a:pt x="134" y="96"/>
                      <a:pt x="134" y="96"/>
                    </a:cubicBezTo>
                    <a:cubicBezTo>
                      <a:pt x="134" y="96"/>
                      <a:pt x="134" y="96"/>
                      <a:pt x="134" y="96"/>
                    </a:cubicBezTo>
                    <a:cubicBezTo>
                      <a:pt x="134" y="96"/>
                      <a:pt x="134" y="96"/>
                      <a:pt x="134" y="96"/>
                    </a:cubicBezTo>
                    <a:cubicBezTo>
                      <a:pt x="134" y="96"/>
                      <a:pt x="134" y="96"/>
                      <a:pt x="134" y="96"/>
                    </a:cubicBezTo>
                    <a:cubicBezTo>
                      <a:pt x="135" y="97"/>
                      <a:pt x="135" y="97"/>
                      <a:pt x="135" y="97"/>
                    </a:cubicBezTo>
                    <a:cubicBezTo>
                      <a:pt x="136" y="101"/>
                      <a:pt x="136" y="101"/>
                      <a:pt x="136" y="101"/>
                    </a:cubicBezTo>
                    <a:cubicBezTo>
                      <a:pt x="136" y="103"/>
                      <a:pt x="137" y="105"/>
                      <a:pt x="138" y="107"/>
                    </a:cubicBezTo>
                    <a:cubicBezTo>
                      <a:pt x="140" y="109"/>
                      <a:pt x="142" y="110"/>
                      <a:pt x="144" y="110"/>
                    </a:cubicBezTo>
                    <a:cubicBezTo>
                      <a:pt x="144" y="108"/>
                      <a:pt x="144" y="108"/>
                      <a:pt x="144" y="108"/>
                    </a:cubicBezTo>
                    <a:cubicBezTo>
                      <a:pt x="144" y="110"/>
                      <a:pt x="144" y="110"/>
                      <a:pt x="144" y="110"/>
                    </a:cubicBezTo>
                    <a:cubicBezTo>
                      <a:pt x="144" y="110"/>
                      <a:pt x="144" y="110"/>
                      <a:pt x="144" y="110"/>
                    </a:cubicBezTo>
                    <a:cubicBezTo>
                      <a:pt x="144" y="110"/>
                      <a:pt x="144" y="110"/>
                      <a:pt x="144" y="110"/>
                    </a:cubicBezTo>
                    <a:cubicBezTo>
                      <a:pt x="144" y="110"/>
                      <a:pt x="144" y="110"/>
                      <a:pt x="144" y="110"/>
                    </a:cubicBezTo>
                    <a:cubicBezTo>
                      <a:pt x="144" y="111"/>
                      <a:pt x="145" y="111"/>
                      <a:pt x="146" y="111"/>
                    </a:cubicBezTo>
                    <a:cubicBezTo>
                      <a:pt x="149" y="111"/>
                      <a:pt x="152" y="109"/>
                      <a:pt x="155" y="107"/>
                    </a:cubicBezTo>
                    <a:cubicBezTo>
                      <a:pt x="170" y="91"/>
                      <a:pt x="170" y="91"/>
                      <a:pt x="170" y="91"/>
                    </a:cubicBezTo>
                    <a:cubicBezTo>
                      <a:pt x="172" y="88"/>
                      <a:pt x="176" y="85"/>
                      <a:pt x="178" y="83"/>
                    </a:cubicBezTo>
                    <a:cubicBezTo>
                      <a:pt x="182" y="81"/>
                      <a:pt x="182" y="81"/>
                      <a:pt x="182" y="81"/>
                    </a:cubicBezTo>
                    <a:cubicBezTo>
                      <a:pt x="183" y="80"/>
                      <a:pt x="184" y="79"/>
                      <a:pt x="185" y="78"/>
                    </a:cubicBezTo>
                    <a:cubicBezTo>
                      <a:pt x="186" y="77"/>
                      <a:pt x="186" y="76"/>
                      <a:pt x="186" y="74"/>
                    </a:cubicBezTo>
                    <a:cubicBezTo>
                      <a:pt x="186" y="73"/>
                      <a:pt x="186" y="73"/>
                      <a:pt x="186" y="73"/>
                    </a:cubicBezTo>
                    <a:cubicBezTo>
                      <a:pt x="186" y="72"/>
                      <a:pt x="185" y="71"/>
                      <a:pt x="184" y="70"/>
                    </a:cubicBezTo>
                    <a:cubicBezTo>
                      <a:pt x="183" y="70"/>
                      <a:pt x="182" y="70"/>
                      <a:pt x="181" y="70"/>
                    </a:cubicBezTo>
                    <a:cubicBezTo>
                      <a:pt x="180" y="70"/>
                      <a:pt x="179" y="70"/>
                      <a:pt x="177" y="71"/>
                    </a:cubicBezTo>
                    <a:cubicBezTo>
                      <a:pt x="176" y="71"/>
                      <a:pt x="176" y="71"/>
                      <a:pt x="176" y="71"/>
                    </a:cubicBezTo>
                    <a:cubicBezTo>
                      <a:pt x="175" y="71"/>
                      <a:pt x="175" y="71"/>
                      <a:pt x="175" y="71"/>
                    </a:cubicBezTo>
                    <a:cubicBezTo>
                      <a:pt x="174" y="71"/>
                      <a:pt x="172" y="70"/>
                      <a:pt x="172" y="69"/>
                    </a:cubicBezTo>
                    <a:cubicBezTo>
                      <a:pt x="172" y="69"/>
                      <a:pt x="172" y="68"/>
                      <a:pt x="172" y="67"/>
                    </a:cubicBezTo>
                    <a:cubicBezTo>
                      <a:pt x="172" y="66"/>
                      <a:pt x="172" y="64"/>
                      <a:pt x="173" y="63"/>
                    </a:cubicBezTo>
                    <a:cubicBezTo>
                      <a:pt x="174" y="61"/>
                      <a:pt x="175" y="59"/>
                      <a:pt x="175" y="57"/>
                    </a:cubicBezTo>
                    <a:cubicBezTo>
                      <a:pt x="175" y="57"/>
                      <a:pt x="175" y="56"/>
                      <a:pt x="174" y="55"/>
                    </a:cubicBezTo>
                    <a:cubicBezTo>
                      <a:pt x="174" y="54"/>
                      <a:pt x="173" y="54"/>
                      <a:pt x="172" y="53"/>
                    </a:cubicBezTo>
                    <a:cubicBezTo>
                      <a:pt x="171" y="53"/>
                      <a:pt x="171" y="53"/>
                      <a:pt x="171" y="53"/>
                    </a:cubicBezTo>
                    <a:cubicBezTo>
                      <a:pt x="169" y="53"/>
                      <a:pt x="168" y="54"/>
                      <a:pt x="167" y="54"/>
                    </a:cubicBezTo>
                    <a:cubicBezTo>
                      <a:pt x="165" y="55"/>
                      <a:pt x="164" y="56"/>
                      <a:pt x="163" y="58"/>
                    </a:cubicBezTo>
                    <a:cubicBezTo>
                      <a:pt x="161" y="61"/>
                      <a:pt x="161" y="61"/>
                      <a:pt x="161" y="61"/>
                    </a:cubicBezTo>
                    <a:cubicBezTo>
                      <a:pt x="158" y="65"/>
                      <a:pt x="157" y="70"/>
                      <a:pt x="156" y="74"/>
                    </a:cubicBezTo>
                    <a:cubicBezTo>
                      <a:pt x="156" y="77"/>
                      <a:pt x="154" y="82"/>
                      <a:pt x="152" y="84"/>
                    </a:cubicBezTo>
                    <a:cubicBezTo>
                      <a:pt x="148" y="90"/>
                      <a:pt x="148" y="90"/>
                      <a:pt x="148" y="90"/>
                    </a:cubicBezTo>
                    <a:cubicBezTo>
                      <a:pt x="147" y="91"/>
                      <a:pt x="147" y="91"/>
                      <a:pt x="147" y="91"/>
                    </a:cubicBezTo>
                    <a:cubicBezTo>
                      <a:pt x="146" y="91"/>
                      <a:pt x="146" y="91"/>
                      <a:pt x="146" y="91"/>
                    </a:cubicBezTo>
                    <a:cubicBezTo>
                      <a:pt x="146" y="90"/>
                      <a:pt x="146" y="90"/>
                      <a:pt x="146" y="89"/>
                    </a:cubicBezTo>
                    <a:cubicBezTo>
                      <a:pt x="144" y="86"/>
                      <a:pt x="144" y="86"/>
                      <a:pt x="144" y="86"/>
                    </a:cubicBezTo>
                    <a:cubicBezTo>
                      <a:pt x="144" y="84"/>
                      <a:pt x="143" y="83"/>
                      <a:pt x="141" y="82"/>
                    </a:cubicBezTo>
                    <a:cubicBezTo>
                      <a:pt x="140" y="80"/>
                      <a:pt x="138" y="80"/>
                      <a:pt x="136" y="80"/>
                    </a:cubicBezTo>
                    <a:cubicBezTo>
                      <a:pt x="135" y="80"/>
                      <a:pt x="135" y="80"/>
                      <a:pt x="135" y="80"/>
                    </a:cubicBezTo>
                    <a:cubicBezTo>
                      <a:pt x="135" y="80"/>
                      <a:pt x="135" y="80"/>
                      <a:pt x="135" y="80"/>
                    </a:cubicBezTo>
                    <a:cubicBezTo>
                      <a:pt x="135" y="80"/>
                      <a:pt x="135" y="80"/>
                      <a:pt x="135" y="80"/>
                    </a:cubicBezTo>
                    <a:cubicBezTo>
                      <a:pt x="134" y="79"/>
                      <a:pt x="134" y="79"/>
                      <a:pt x="134" y="79"/>
                    </a:cubicBezTo>
                    <a:cubicBezTo>
                      <a:pt x="134" y="78"/>
                      <a:pt x="134" y="78"/>
                      <a:pt x="134" y="78"/>
                    </a:cubicBezTo>
                    <a:cubicBezTo>
                      <a:pt x="134" y="77"/>
                      <a:pt x="134" y="77"/>
                      <a:pt x="134" y="76"/>
                    </a:cubicBezTo>
                    <a:cubicBezTo>
                      <a:pt x="134" y="76"/>
                      <a:pt x="134" y="76"/>
                      <a:pt x="134" y="76"/>
                    </a:cubicBezTo>
                    <a:cubicBezTo>
                      <a:pt x="134" y="73"/>
                      <a:pt x="137" y="68"/>
                      <a:pt x="139" y="67"/>
                    </a:cubicBezTo>
                    <a:cubicBezTo>
                      <a:pt x="174" y="32"/>
                      <a:pt x="174" y="32"/>
                      <a:pt x="174" y="32"/>
                    </a:cubicBezTo>
                    <a:cubicBezTo>
                      <a:pt x="175" y="31"/>
                      <a:pt x="177" y="31"/>
                      <a:pt x="178" y="31"/>
                    </a:cubicBezTo>
                    <a:cubicBezTo>
                      <a:pt x="179" y="31"/>
                      <a:pt x="180" y="31"/>
                      <a:pt x="180" y="31"/>
                    </a:cubicBezTo>
                    <a:cubicBezTo>
                      <a:pt x="186" y="35"/>
                      <a:pt x="186" y="35"/>
                      <a:pt x="186" y="35"/>
                    </a:cubicBezTo>
                    <a:cubicBezTo>
                      <a:pt x="188" y="37"/>
                      <a:pt x="193" y="39"/>
                      <a:pt x="196" y="40"/>
                    </a:cubicBezTo>
                    <a:cubicBezTo>
                      <a:pt x="204" y="42"/>
                      <a:pt x="204" y="42"/>
                      <a:pt x="204" y="42"/>
                    </a:cubicBezTo>
                    <a:cubicBezTo>
                      <a:pt x="205" y="42"/>
                      <a:pt x="206" y="43"/>
                      <a:pt x="206" y="43"/>
                    </a:cubicBezTo>
                    <a:cubicBezTo>
                      <a:pt x="206" y="43"/>
                      <a:pt x="206" y="43"/>
                      <a:pt x="206" y="43"/>
                    </a:cubicBezTo>
                    <a:cubicBezTo>
                      <a:pt x="206" y="44"/>
                      <a:pt x="206" y="44"/>
                      <a:pt x="206" y="44"/>
                    </a:cubicBezTo>
                    <a:cubicBezTo>
                      <a:pt x="206" y="44"/>
                      <a:pt x="205" y="44"/>
                      <a:pt x="204" y="45"/>
                    </a:cubicBezTo>
                    <a:cubicBezTo>
                      <a:pt x="203" y="45"/>
                      <a:pt x="202" y="45"/>
                      <a:pt x="201" y="45"/>
                    </a:cubicBezTo>
                    <a:cubicBezTo>
                      <a:pt x="201" y="45"/>
                      <a:pt x="201" y="45"/>
                      <a:pt x="201" y="45"/>
                    </a:cubicBezTo>
                    <a:cubicBezTo>
                      <a:pt x="198" y="45"/>
                      <a:pt x="198" y="45"/>
                      <a:pt x="198" y="45"/>
                    </a:cubicBezTo>
                    <a:cubicBezTo>
                      <a:pt x="198" y="45"/>
                      <a:pt x="198" y="45"/>
                      <a:pt x="198" y="45"/>
                    </a:cubicBezTo>
                    <a:cubicBezTo>
                      <a:pt x="197" y="45"/>
                      <a:pt x="196" y="45"/>
                      <a:pt x="196" y="46"/>
                    </a:cubicBezTo>
                    <a:cubicBezTo>
                      <a:pt x="195" y="46"/>
                      <a:pt x="195" y="46"/>
                      <a:pt x="195" y="46"/>
                    </a:cubicBezTo>
                    <a:cubicBezTo>
                      <a:pt x="194" y="47"/>
                      <a:pt x="194" y="47"/>
                      <a:pt x="194" y="48"/>
                    </a:cubicBezTo>
                    <a:cubicBezTo>
                      <a:pt x="194" y="49"/>
                      <a:pt x="195" y="50"/>
                      <a:pt x="195" y="50"/>
                    </a:cubicBezTo>
                    <a:cubicBezTo>
                      <a:pt x="196" y="51"/>
                      <a:pt x="196" y="51"/>
                      <a:pt x="197" y="52"/>
                    </a:cubicBezTo>
                    <a:cubicBezTo>
                      <a:pt x="206" y="57"/>
                      <a:pt x="206" y="57"/>
                      <a:pt x="206" y="57"/>
                    </a:cubicBezTo>
                    <a:cubicBezTo>
                      <a:pt x="207" y="58"/>
                      <a:pt x="208" y="58"/>
                      <a:pt x="209" y="58"/>
                    </a:cubicBezTo>
                    <a:cubicBezTo>
                      <a:pt x="212" y="58"/>
                      <a:pt x="215" y="56"/>
                      <a:pt x="216" y="53"/>
                    </a:cubicBezTo>
                    <a:cubicBezTo>
                      <a:pt x="216" y="52"/>
                      <a:pt x="217" y="51"/>
                      <a:pt x="218" y="50"/>
                    </a:cubicBezTo>
                    <a:cubicBezTo>
                      <a:pt x="219" y="50"/>
                      <a:pt x="220" y="49"/>
                      <a:pt x="221" y="49"/>
                    </a:cubicBezTo>
                    <a:cubicBezTo>
                      <a:pt x="256" y="49"/>
                      <a:pt x="256" y="49"/>
                      <a:pt x="256" y="49"/>
                    </a:cubicBezTo>
                    <a:cubicBezTo>
                      <a:pt x="258" y="49"/>
                      <a:pt x="260" y="49"/>
                      <a:pt x="262" y="48"/>
                    </a:cubicBezTo>
                    <a:cubicBezTo>
                      <a:pt x="264" y="48"/>
                      <a:pt x="265" y="47"/>
                      <a:pt x="267" y="46"/>
                    </a:cubicBezTo>
                    <a:cubicBezTo>
                      <a:pt x="278" y="39"/>
                      <a:pt x="278" y="39"/>
                      <a:pt x="278" y="39"/>
                    </a:cubicBezTo>
                    <a:cubicBezTo>
                      <a:pt x="281" y="37"/>
                      <a:pt x="284" y="33"/>
                      <a:pt x="286" y="30"/>
                    </a:cubicBezTo>
                    <a:cubicBezTo>
                      <a:pt x="292" y="17"/>
                      <a:pt x="292" y="17"/>
                      <a:pt x="292" y="17"/>
                    </a:cubicBezTo>
                    <a:cubicBezTo>
                      <a:pt x="293" y="15"/>
                      <a:pt x="294" y="13"/>
                      <a:pt x="294" y="11"/>
                    </a:cubicBezTo>
                    <a:cubicBezTo>
                      <a:pt x="295" y="9"/>
                      <a:pt x="295" y="7"/>
                      <a:pt x="295" y="5"/>
                    </a:cubicBezTo>
                    <a:cubicBezTo>
                      <a:pt x="295" y="5"/>
                      <a:pt x="295" y="4"/>
                      <a:pt x="296" y="4"/>
                    </a:cubicBezTo>
                    <a:cubicBezTo>
                      <a:pt x="296" y="4"/>
                      <a:pt x="296" y="4"/>
                      <a:pt x="296" y="4"/>
                    </a:cubicBezTo>
                    <a:cubicBezTo>
                      <a:pt x="297" y="4"/>
                      <a:pt x="297" y="4"/>
                      <a:pt x="297" y="4"/>
                    </a:cubicBezTo>
                    <a:cubicBezTo>
                      <a:pt x="376" y="30"/>
                      <a:pt x="376" y="30"/>
                      <a:pt x="376" y="30"/>
                    </a:cubicBezTo>
                    <a:cubicBezTo>
                      <a:pt x="377" y="30"/>
                      <a:pt x="378" y="31"/>
                      <a:pt x="379" y="31"/>
                    </a:cubicBezTo>
                    <a:cubicBezTo>
                      <a:pt x="382" y="31"/>
                      <a:pt x="384" y="30"/>
                      <a:pt x="386" y="27"/>
                    </a:cubicBezTo>
                    <a:cubicBezTo>
                      <a:pt x="386" y="27"/>
                      <a:pt x="387" y="27"/>
                      <a:pt x="388" y="26"/>
                    </a:cubicBezTo>
                    <a:cubicBezTo>
                      <a:pt x="388" y="26"/>
                      <a:pt x="389" y="26"/>
                      <a:pt x="390" y="26"/>
                    </a:cubicBezTo>
                    <a:cubicBezTo>
                      <a:pt x="391" y="26"/>
                      <a:pt x="391" y="26"/>
                      <a:pt x="392" y="26"/>
                    </a:cubicBezTo>
                    <a:cubicBezTo>
                      <a:pt x="503" y="53"/>
                      <a:pt x="503" y="53"/>
                      <a:pt x="503" y="53"/>
                    </a:cubicBezTo>
                    <a:cubicBezTo>
                      <a:pt x="504" y="54"/>
                      <a:pt x="506" y="54"/>
                      <a:pt x="507" y="55"/>
                    </a:cubicBezTo>
                    <a:cubicBezTo>
                      <a:pt x="509" y="56"/>
                      <a:pt x="510" y="57"/>
                      <a:pt x="511" y="58"/>
                    </a:cubicBezTo>
                    <a:cubicBezTo>
                      <a:pt x="524" y="72"/>
                      <a:pt x="524" y="72"/>
                      <a:pt x="524" y="72"/>
                    </a:cubicBezTo>
                    <a:cubicBezTo>
                      <a:pt x="525" y="72"/>
                      <a:pt x="525" y="73"/>
                      <a:pt x="525" y="73"/>
                    </a:cubicBezTo>
                    <a:cubicBezTo>
                      <a:pt x="525" y="74"/>
                      <a:pt x="525" y="74"/>
                      <a:pt x="524" y="75"/>
                    </a:cubicBezTo>
                    <a:cubicBezTo>
                      <a:pt x="521" y="76"/>
                      <a:pt x="521" y="76"/>
                      <a:pt x="521" y="76"/>
                    </a:cubicBezTo>
                    <a:cubicBezTo>
                      <a:pt x="519" y="77"/>
                      <a:pt x="517" y="80"/>
                      <a:pt x="517" y="82"/>
                    </a:cubicBezTo>
                    <a:cubicBezTo>
                      <a:pt x="517" y="84"/>
                      <a:pt x="518" y="85"/>
                      <a:pt x="519" y="87"/>
                    </a:cubicBezTo>
                    <a:cubicBezTo>
                      <a:pt x="538" y="120"/>
                      <a:pt x="538" y="120"/>
                      <a:pt x="538" y="120"/>
                    </a:cubicBezTo>
                    <a:cubicBezTo>
                      <a:pt x="539" y="121"/>
                      <a:pt x="540" y="123"/>
                      <a:pt x="540" y="125"/>
                    </a:cubicBezTo>
                    <a:cubicBezTo>
                      <a:pt x="540" y="126"/>
                      <a:pt x="539" y="127"/>
                      <a:pt x="539" y="128"/>
                    </a:cubicBezTo>
                    <a:cubicBezTo>
                      <a:pt x="539" y="129"/>
                      <a:pt x="538" y="129"/>
                      <a:pt x="538" y="129"/>
                    </a:cubicBezTo>
                    <a:cubicBezTo>
                      <a:pt x="538" y="129"/>
                      <a:pt x="538" y="129"/>
                      <a:pt x="538" y="129"/>
                    </a:cubicBezTo>
                    <a:cubicBezTo>
                      <a:pt x="538" y="129"/>
                      <a:pt x="537" y="129"/>
                      <a:pt x="536" y="128"/>
                    </a:cubicBezTo>
                    <a:cubicBezTo>
                      <a:pt x="503" y="78"/>
                      <a:pt x="503" y="78"/>
                      <a:pt x="503" y="78"/>
                    </a:cubicBezTo>
                    <a:cubicBezTo>
                      <a:pt x="502" y="76"/>
                      <a:pt x="499" y="74"/>
                      <a:pt x="496" y="74"/>
                    </a:cubicBezTo>
                    <a:cubicBezTo>
                      <a:pt x="495" y="74"/>
                      <a:pt x="494" y="75"/>
                      <a:pt x="493" y="75"/>
                    </a:cubicBezTo>
                    <a:cubicBezTo>
                      <a:pt x="474" y="86"/>
                      <a:pt x="474" y="86"/>
                      <a:pt x="474" y="86"/>
                    </a:cubicBezTo>
                    <a:cubicBezTo>
                      <a:pt x="471" y="88"/>
                      <a:pt x="470" y="91"/>
                      <a:pt x="470" y="94"/>
                    </a:cubicBezTo>
                    <a:cubicBezTo>
                      <a:pt x="470" y="96"/>
                      <a:pt x="470" y="97"/>
                      <a:pt x="470" y="98"/>
                    </a:cubicBezTo>
                    <a:cubicBezTo>
                      <a:pt x="475" y="114"/>
                      <a:pt x="475" y="114"/>
                      <a:pt x="475" y="114"/>
                    </a:cubicBezTo>
                    <a:cubicBezTo>
                      <a:pt x="476" y="116"/>
                      <a:pt x="477" y="118"/>
                      <a:pt x="479" y="119"/>
                    </a:cubicBezTo>
                    <a:cubicBezTo>
                      <a:pt x="480" y="121"/>
                      <a:pt x="482" y="122"/>
                      <a:pt x="484" y="122"/>
                    </a:cubicBezTo>
                    <a:cubicBezTo>
                      <a:pt x="495" y="124"/>
                      <a:pt x="495" y="124"/>
                      <a:pt x="495" y="124"/>
                    </a:cubicBezTo>
                    <a:cubicBezTo>
                      <a:pt x="495" y="124"/>
                      <a:pt x="497" y="125"/>
                      <a:pt x="497" y="126"/>
                    </a:cubicBezTo>
                    <a:cubicBezTo>
                      <a:pt x="498" y="127"/>
                      <a:pt x="499" y="128"/>
                      <a:pt x="499" y="130"/>
                    </a:cubicBezTo>
                    <a:cubicBezTo>
                      <a:pt x="505" y="155"/>
                      <a:pt x="505" y="155"/>
                      <a:pt x="505" y="155"/>
                    </a:cubicBezTo>
                    <a:cubicBezTo>
                      <a:pt x="505" y="156"/>
                      <a:pt x="505" y="157"/>
                      <a:pt x="505" y="158"/>
                    </a:cubicBezTo>
                    <a:cubicBezTo>
                      <a:pt x="505" y="161"/>
                      <a:pt x="505" y="164"/>
                      <a:pt x="504" y="166"/>
                    </a:cubicBezTo>
                    <a:cubicBezTo>
                      <a:pt x="500" y="175"/>
                      <a:pt x="500" y="175"/>
                      <a:pt x="500" y="175"/>
                    </a:cubicBezTo>
                    <a:cubicBezTo>
                      <a:pt x="499" y="177"/>
                      <a:pt x="499" y="178"/>
                      <a:pt x="499" y="180"/>
                    </a:cubicBezTo>
                    <a:cubicBezTo>
                      <a:pt x="499" y="183"/>
                      <a:pt x="500" y="186"/>
                      <a:pt x="501" y="188"/>
                    </a:cubicBezTo>
                    <a:cubicBezTo>
                      <a:pt x="516" y="205"/>
                      <a:pt x="516" y="205"/>
                      <a:pt x="516" y="205"/>
                    </a:cubicBezTo>
                    <a:cubicBezTo>
                      <a:pt x="517" y="206"/>
                      <a:pt x="518" y="208"/>
                      <a:pt x="518" y="210"/>
                    </a:cubicBezTo>
                    <a:cubicBezTo>
                      <a:pt x="518" y="211"/>
                      <a:pt x="518" y="211"/>
                      <a:pt x="518" y="211"/>
                    </a:cubicBezTo>
                    <a:cubicBezTo>
                      <a:pt x="517" y="212"/>
                      <a:pt x="517" y="212"/>
                      <a:pt x="517" y="212"/>
                    </a:cubicBezTo>
                    <a:cubicBezTo>
                      <a:pt x="517" y="212"/>
                      <a:pt x="516" y="212"/>
                      <a:pt x="515" y="211"/>
                    </a:cubicBezTo>
                    <a:cubicBezTo>
                      <a:pt x="494" y="187"/>
                      <a:pt x="494" y="187"/>
                      <a:pt x="494" y="187"/>
                    </a:cubicBezTo>
                    <a:cubicBezTo>
                      <a:pt x="492" y="185"/>
                      <a:pt x="488" y="182"/>
                      <a:pt x="485" y="180"/>
                    </a:cubicBezTo>
                    <a:cubicBezTo>
                      <a:pt x="478" y="176"/>
                      <a:pt x="478" y="176"/>
                      <a:pt x="478" y="176"/>
                    </a:cubicBezTo>
                    <a:cubicBezTo>
                      <a:pt x="477" y="175"/>
                      <a:pt x="476" y="175"/>
                      <a:pt x="475" y="175"/>
                    </a:cubicBezTo>
                    <a:cubicBezTo>
                      <a:pt x="473" y="175"/>
                      <a:pt x="472" y="176"/>
                      <a:pt x="471" y="177"/>
                    </a:cubicBezTo>
                    <a:cubicBezTo>
                      <a:pt x="470" y="178"/>
                      <a:pt x="469" y="179"/>
                      <a:pt x="469" y="180"/>
                    </a:cubicBezTo>
                    <a:cubicBezTo>
                      <a:pt x="468" y="181"/>
                      <a:pt x="468" y="182"/>
                      <a:pt x="468" y="184"/>
                    </a:cubicBezTo>
                    <a:cubicBezTo>
                      <a:pt x="468" y="187"/>
                      <a:pt x="469" y="190"/>
                      <a:pt x="471" y="193"/>
                    </a:cubicBezTo>
                    <a:cubicBezTo>
                      <a:pt x="472" y="195"/>
                      <a:pt x="472" y="195"/>
                      <a:pt x="472" y="195"/>
                    </a:cubicBezTo>
                    <a:cubicBezTo>
                      <a:pt x="473" y="196"/>
                      <a:pt x="474" y="197"/>
                      <a:pt x="475" y="198"/>
                    </a:cubicBezTo>
                    <a:cubicBezTo>
                      <a:pt x="477" y="199"/>
                      <a:pt x="478" y="200"/>
                      <a:pt x="480" y="200"/>
                    </a:cubicBezTo>
                    <a:cubicBezTo>
                      <a:pt x="481" y="200"/>
                      <a:pt x="481" y="200"/>
                      <a:pt x="482" y="200"/>
                    </a:cubicBezTo>
                    <a:cubicBezTo>
                      <a:pt x="482" y="199"/>
                      <a:pt x="482" y="199"/>
                      <a:pt x="482" y="199"/>
                    </a:cubicBezTo>
                    <a:cubicBezTo>
                      <a:pt x="482" y="199"/>
                      <a:pt x="483" y="200"/>
                      <a:pt x="484" y="200"/>
                    </a:cubicBezTo>
                    <a:cubicBezTo>
                      <a:pt x="484" y="201"/>
                      <a:pt x="485" y="202"/>
                      <a:pt x="485" y="203"/>
                    </a:cubicBezTo>
                    <a:cubicBezTo>
                      <a:pt x="486" y="206"/>
                      <a:pt x="486" y="206"/>
                      <a:pt x="486" y="206"/>
                    </a:cubicBezTo>
                    <a:cubicBezTo>
                      <a:pt x="487" y="210"/>
                      <a:pt x="490" y="215"/>
                      <a:pt x="493" y="217"/>
                    </a:cubicBezTo>
                    <a:cubicBezTo>
                      <a:pt x="508" y="233"/>
                      <a:pt x="508" y="233"/>
                      <a:pt x="508" y="233"/>
                    </a:cubicBezTo>
                    <a:cubicBezTo>
                      <a:pt x="509" y="234"/>
                      <a:pt x="510" y="235"/>
                      <a:pt x="511" y="237"/>
                    </a:cubicBezTo>
                    <a:cubicBezTo>
                      <a:pt x="511" y="239"/>
                      <a:pt x="512" y="241"/>
                      <a:pt x="512" y="242"/>
                    </a:cubicBezTo>
                    <a:cubicBezTo>
                      <a:pt x="513" y="269"/>
                      <a:pt x="513" y="269"/>
                      <a:pt x="513" y="269"/>
                    </a:cubicBezTo>
                    <a:cubicBezTo>
                      <a:pt x="513" y="269"/>
                      <a:pt x="513" y="269"/>
                      <a:pt x="513" y="269"/>
                    </a:cubicBezTo>
                    <a:cubicBezTo>
                      <a:pt x="513" y="271"/>
                      <a:pt x="513" y="272"/>
                      <a:pt x="512" y="272"/>
                    </a:cubicBezTo>
                    <a:cubicBezTo>
                      <a:pt x="512" y="273"/>
                      <a:pt x="511" y="273"/>
                      <a:pt x="510" y="273"/>
                    </a:cubicBezTo>
                    <a:cubicBezTo>
                      <a:pt x="493" y="273"/>
                      <a:pt x="493" y="273"/>
                      <a:pt x="493" y="273"/>
                    </a:cubicBezTo>
                    <a:cubicBezTo>
                      <a:pt x="490" y="273"/>
                      <a:pt x="489" y="275"/>
                      <a:pt x="487" y="276"/>
                    </a:cubicBezTo>
                    <a:cubicBezTo>
                      <a:pt x="486" y="278"/>
                      <a:pt x="485" y="280"/>
                      <a:pt x="485" y="282"/>
                    </a:cubicBezTo>
                    <a:cubicBezTo>
                      <a:pt x="485" y="289"/>
                      <a:pt x="485" y="289"/>
                      <a:pt x="485" y="289"/>
                    </a:cubicBezTo>
                    <a:cubicBezTo>
                      <a:pt x="485" y="293"/>
                      <a:pt x="487" y="299"/>
                      <a:pt x="489" y="302"/>
                    </a:cubicBezTo>
                    <a:cubicBezTo>
                      <a:pt x="502" y="324"/>
                      <a:pt x="502" y="324"/>
                      <a:pt x="502" y="324"/>
                    </a:cubicBezTo>
                    <a:cubicBezTo>
                      <a:pt x="503" y="325"/>
                      <a:pt x="503" y="326"/>
                      <a:pt x="503" y="328"/>
                    </a:cubicBezTo>
                    <a:cubicBezTo>
                      <a:pt x="503" y="329"/>
                      <a:pt x="503" y="331"/>
                      <a:pt x="502" y="332"/>
                    </a:cubicBezTo>
                    <a:cubicBezTo>
                      <a:pt x="492" y="349"/>
                      <a:pt x="492" y="349"/>
                      <a:pt x="492" y="349"/>
                    </a:cubicBezTo>
                    <a:cubicBezTo>
                      <a:pt x="492" y="350"/>
                      <a:pt x="491" y="350"/>
                      <a:pt x="491" y="350"/>
                    </a:cubicBezTo>
                    <a:cubicBezTo>
                      <a:pt x="490" y="350"/>
                      <a:pt x="490" y="350"/>
                      <a:pt x="489" y="349"/>
                    </a:cubicBezTo>
                    <a:cubicBezTo>
                      <a:pt x="477" y="333"/>
                      <a:pt x="477" y="333"/>
                      <a:pt x="477" y="333"/>
                    </a:cubicBezTo>
                    <a:cubicBezTo>
                      <a:pt x="476" y="333"/>
                      <a:pt x="476" y="332"/>
                      <a:pt x="475" y="332"/>
                    </a:cubicBezTo>
                    <a:cubicBezTo>
                      <a:pt x="474" y="331"/>
                      <a:pt x="474" y="331"/>
                      <a:pt x="473" y="331"/>
                    </a:cubicBezTo>
                    <a:cubicBezTo>
                      <a:pt x="472" y="331"/>
                      <a:pt x="471" y="331"/>
                      <a:pt x="471" y="332"/>
                    </a:cubicBezTo>
                    <a:cubicBezTo>
                      <a:pt x="470" y="332"/>
                      <a:pt x="470" y="333"/>
                      <a:pt x="469" y="334"/>
                    </a:cubicBezTo>
                    <a:cubicBezTo>
                      <a:pt x="469" y="335"/>
                      <a:pt x="469" y="336"/>
                      <a:pt x="469" y="337"/>
                    </a:cubicBezTo>
                    <a:cubicBezTo>
                      <a:pt x="469" y="341"/>
                      <a:pt x="469" y="341"/>
                      <a:pt x="469" y="341"/>
                    </a:cubicBezTo>
                    <a:cubicBezTo>
                      <a:pt x="469" y="345"/>
                      <a:pt x="470" y="351"/>
                      <a:pt x="472" y="354"/>
                    </a:cubicBezTo>
                    <a:cubicBezTo>
                      <a:pt x="487" y="384"/>
                      <a:pt x="487" y="384"/>
                      <a:pt x="487" y="384"/>
                    </a:cubicBezTo>
                    <a:cubicBezTo>
                      <a:pt x="488" y="384"/>
                      <a:pt x="488" y="385"/>
                      <a:pt x="488" y="385"/>
                    </a:cubicBezTo>
                    <a:cubicBezTo>
                      <a:pt x="488" y="385"/>
                      <a:pt x="488" y="385"/>
                      <a:pt x="488" y="385"/>
                    </a:cubicBezTo>
                    <a:cubicBezTo>
                      <a:pt x="488" y="385"/>
                      <a:pt x="488" y="385"/>
                      <a:pt x="488" y="385"/>
                    </a:cubicBezTo>
                    <a:cubicBezTo>
                      <a:pt x="488" y="385"/>
                      <a:pt x="488" y="385"/>
                      <a:pt x="488" y="385"/>
                    </a:cubicBezTo>
                    <a:cubicBezTo>
                      <a:pt x="488" y="385"/>
                      <a:pt x="488" y="385"/>
                      <a:pt x="488" y="385"/>
                    </a:cubicBezTo>
                    <a:cubicBezTo>
                      <a:pt x="488" y="385"/>
                      <a:pt x="488" y="385"/>
                      <a:pt x="488" y="385"/>
                    </a:cubicBezTo>
                    <a:cubicBezTo>
                      <a:pt x="489" y="385"/>
                      <a:pt x="489" y="385"/>
                      <a:pt x="489" y="385"/>
                    </a:cubicBezTo>
                    <a:cubicBezTo>
                      <a:pt x="488" y="384"/>
                      <a:pt x="488" y="384"/>
                      <a:pt x="488" y="384"/>
                    </a:cubicBezTo>
                    <a:cubicBezTo>
                      <a:pt x="488" y="385"/>
                      <a:pt x="488" y="385"/>
                      <a:pt x="488" y="385"/>
                    </a:cubicBezTo>
                    <a:cubicBezTo>
                      <a:pt x="489" y="385"/>
                      <a:pt x="489" y="385"/>
                      <a:pt x="489" y="385"/>
                    </a:cubicBezTo>
                    <a:cubicBezTo>
                      <a:pt x="488" y="384"/>
                      <a:pt x="488" y="384"/>
                      <a:pt x="488" y="384"/>
                    </a:cubicBezTo>
                    <a:cubicBezTo>
                      <a:pt x="489" y="385"/>
                      <a:pt x="489" y="385"/>
                      <a:pt x="489" y="385"/>
                    </a:cubicBezTo>
                    <a:cubicBezTo>
                      <a:pt x="489" y="384"/>
                      <a:pt x="489" y="384"/>
                      <a:pt x="489" y="384"/>
                    </a:cubicBezTo>
                    <a:cubicBezTo>
                      <a:pt x="488" y="384"/>
                      <a:pt x="488" y="384"/>
                      <a:pt x="488" y="384"/>
                    </a:cubicBezTo>
                    <a:cubicBezTo>
                      <a:pt x="489" y="385"/>
                      <a:pt x="489" y="385"/>
                      <a:pt x="489" y="385"/>
                    </a:cubicBezTo>
                    <a:cubicBezTo>
                      <a:pt x="489" y="384"/>
                      <a:pt x="489" y="384"/>
                      <a:pt x="489" y="384"/>
                    </a:cubicBezTo>
                    <a:cubicBezTo>
                      <a:pt x="489" y="384"/>
                      <a:pt x="489" y="384"/>
                      <a:pt x="489" y="384"/>
                    </a:cubicBezTo>
                    <a:cubicBezTo>
                      <a:pt x="488" y="384"/>
                      <a:pt x="488" y="384"/>
                      <a:pt x="488" y="384"/>
                    </a:cubicBezTo>
                    <a:cubicBezTo>
                      <a:pt x="483" y="381"/>
                      <a:pt x="483" y="381"/>
                      <a:pt x="483" y="381"/>
                    </a:cubicBezTo>
                    <a:cubicBezTo>
                      <a:pt x="482" y="381"/>
                      <a:pt x="481" y="380"/>
                      <a:pt x="480" y="379"/>
                    </a:cubicBezTo>
                    <a:cubicBezTo>
                      <a:pt x="479" y="377"/>
                      <a:pt x="477" y="376"/>
                      <a:pt x="477" y="374"/>
                    </a:cubicBezTo>
                    <a:cubicBezTo>
                      <a:pt x="466" y="351"/>
                      <a:pt x="466" y="351"/>
                      <a:pt x="466" y="351"/>
                    </a:cubicBezTo>
                    <a:cubicBezTo>
                      <a:pt x="465" y="349"/>
                      <a:pt x="463" y="343"/>
                      <a:pt x="463" y="340"/>
                    </a:cubicBezTo>
                    <a:cubicBezTo>
                      <a:pt x="463" y="336"/>
                      <a:pt x="463" y="336"/>
                      <a:pt x="463" y="336"/>
                    </a:cubicBezTo>
                    <a:cubicBezTo>
                      <a:pt x="463" y="333"/>
                      <a:pt x="463" y="331"/>
                      <a:pt x="462" y="329"/>
                    </a:cubicBezTo>
                    <a:cubicBezTo>
                      <a:pt x="462" y="327"/>
                      <a:pt x="461" y="324"/>
                      <a:pt x="459" y="323"/>
                    </a:cubicBezTo>
                    <a:cubicBezTo>
                      <a:pt x="425" y="277"/>
                      <a:pt x="425" y="277"/>
                      <a:pt x="425" y="277"/>
                    </a:cubicBezTo>
                    <a:cubicBezTo>
                      <a:pt x="424" y="275"/>
                      <a:pt x="422" y="274"/>
                      <a:pt x="420" y="274"/>
                    </a:cubicBezTo>
                    <a:cubicBezTo>
                      <a:pt x="418" y="274"/>
                      <a:pt x="416" y="275"/>
                      <a:pt x="414" y="277"/>
                    </a:cubicBezTo>
                    <a:cubicBezTo>
                      <a:pt x="391" y="309"/>
                      <a:pt x="391" y="309"/>
                      <a:pt x="391" y="309"/>
                    </a:cubicBezTo>
                    <a:cubicBezTo>
                      <a:pt x="389" y="312"/>
                      <a:pt x="387" y="316"/>
                      <a:pt x="387" y="321"/>
                    </a:cubicBezTo>
                    <a:cubicBezTo>
                      <a:pt x="387" y="322"/>
                      <a:pt x="387" y="322"/>
                      <a:pt x="387" y="322"/>
                    </a:cubicBezTo>
                    <a:cubicBezTo>
                      <a:pt x="387" y="322"/>
                      <a:pt x="387" y="322"/>
                      <a:pt x="387" y="322"/>
                    </a:cubicBezTo>
                    <a:cubicBezTo>
                      <a:pt x="387" y="323"/>
                      <a:pt x="387" y="323"/>
                      <a:pt x="387" y="324"/>
                    </a:cubicBezTo>
                    <a:cubicBezTo>
                      <a:pt x="387" y="327"/>
                      <a:pt x="387" y="332"/>
                      <a:pt x="386" y="334"/>
                    </a:cubicBezTo>
                    <a:cubicBezTo>
                      <a:pt x="380" y="348"/>
                      <a:pt x="380" y="348"/>
                      <a:pt x="380" y="348"/>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49"/>
                      <a:pt x="380" y="349"/>
                      <a:pt x="380" y="348"/>
                    </a:cubicBezTo>
                    <a:cubicBezTo>
                      <a:pt x="356" y="286"/>
                      <a:pt x="356" y="286"/>
                      <a:pt x="356" y="286"/>
                    </a:cubicBezTo>
                    <a:cubicBezTo>
                      <a:pt x="355" y="284"/>
                      <a:pt x="354" y="283"/>
                      <a:pt x="353" y="282"/>
                    </a:cubicBezTo>
                    <a:cubicBezTo>
                      <a:pt x="352" y="281"/>
                      <a:pt x="351" y="280"/>
                      <a:pt x="349" y="280"/>
                    </a:cubicBezTo>
                    <a:cubicBezTo>
                      <a:pt x="348" y="280"/>
                      <a:pt x="347" y="280"/>
                      <a:pt x="347" y="281"/>
                    </a:cubicBezTo>
                    <a:cubicBezTo>
                      <a:pt x="346" y="281"/>
                      <a:pt x="346" y="281"/>
                      <a:pt x="346" y="281"/>
                    </a:cubicBezTo>
                    <a:cubicBezTo>
                      <a:pt x="345" y="281"/>
                      <a:pt x="344" y="281"/>
                      <a:pt x="342" y="279"/>
                    </a:cubicBezTo>
                    <a:cubicBezTo>
                      <a:pt x="331" y="268"/>
                      <a:pt x="331" y="268"/>
                      <a:pt x="331" y="268"/>
                    </a:cubicBezTo>
                    <a:cubicBezTo>
                      <a:pt x="330" y="266"/>
                      <a:pt x="328" y="265"/>
                      <a:pt x="326" y="264"/>
                    </a:cubicBezTo>
                    <a:cubicBezTo>
                      <a:pt x="325" y="263"/>
                      <a:pt x="323" y="263"/>
                      <a:pt x="321" y="263"/>
                    </a:cubicBezTo>
                    <a:cubicBezTo>
                      <a:pt x="304" y="263"/>
                      <a:pt x="304" y="263"/>
                      <a:pt x="304" y="263"/>
                    </a:cubicBezTo>
                    <a:cubicBezTo>
                      <a:pt x="303" y="263"/>
                      <a:pt x="301" y="262"/>
                      <a:pt x="300" y="262"/>
                    </a:cubicBezTo>
                    <a:cubicBezTo>
                      <a:pt x="298" y="261"/>
                      <a:pt x="297" y="261"/>
                      <a:pt x="296" y="260"/>
                    </a:cubicBezTo>
                    <a:cubicBezTo>
                      <a:pt x="260" y="232"/>
                      <a:pt x="260" y="232"/>
                      <a:pt x="260" y="232"/>
                    </a:cubicBezTo>
                    <a:cubicBezTo>
                      <a:pt x="259" y="231"/>
                      <a:pt x="257" y="231"/>
                      <a:pt x="256" y="231"/>
                    </a:cubicBezTo>
                    <a:cubicBezTo>
                      <a:pt x="253" y="231"/>
                      <a:pt x="251" y="232"/>
                      <a:pt x="249" y="234"/>
                    </a:cubicBezTo>
                    <a:cubicBezTo>
                      <a:pt x="249" y="235"/>
                      <a:pt x="249" y="235"/>
                      <a:pt x="249" y="235"/>
                    </a:cubicBezTo>
                    <a:cubicBezTo>
                      <a:pt x="249" y="235"/>
                      <a:pt x="249" y="235"/>
                      <a:pt x="249" y="235"/>
                    </a:cubicBezTo>
                    <a:cubicBezTo>
                      <a:pt x="249" y="235"/>
                      <a:pt x="249" y="235"/>
                      <a:pt x="249" y="235"/>
                    </a:cubicBezTo>
                    <a:cubicBezTo>
                      <a:pt x="248" y="236"/>
                      <a:pt x="247" y="238"/>
                      <a:pt x="247" y="240"/>
                    </a:cubicBezTo>
                    <a:cubicBezTo>
                      <a:pt x="247" y="242"/>
                      <a:pt x="248" y="245"/>
                      <a:pt x="249" y="246"/>
                    </a:cubicBezTo>
                    <a:cubicBezTo>
                      <a:pt x="268" y="265"/>
                      <a:pt x="268" y="265"/>
                      <a:pt x="268" y="265"/>
                    </a:cubicBezTo>
                    <a:cubicBezTo>
                      <a:pt x="269" y="266"/>
                      <a:pt x="271" y="267"/>
                      <a:pt x="273" y="268"/>
                    </a:cubicBezTo>
                    <a:cubicBezTo>
                      <a:pt x="275" y="269"/>
                      <a:pt x="277" y="269"/>
                      <a:pt x="279" y="269"/>
                    </a:cubicBezTo>
                    <a:cubicBezTo>
                      <a:pt x="282" y="269"/>
                      <a:pt x="282" y="269"/>
                      <a:pt x="282" y="269"/>
                    </a:cubicBezTo>
                    <a:cubicBezTo>
                      <a:pt x="283" y="269"/>
                      <a:pt x="285" y="270"/>
                      <a:pt x="286" y="270"/>
                    </a:cubicBezTo>
                    <a:cubicBezTo>
                      <a:pt x="288" y="271"/>
                      <a:pt x="289" y="272"/>
                      <a:pt x="290" y="272"/>
                    </a:cubicBezTo>
                    <a:cubicBezTo>
                      <a:pt x="295" y="275"/>
                      <a:pt x="295" y="275"/>
                      <a:pt x="295" y="275"/>
                    </a:cubicBezTo>
                    <a:cubicBezTo>
                      <a:pt x="296" y="276"/>
                      <a:pt x="296" y="277"/>
                      <a:pt x="296" y="278"/>
                    </a:cubicBezTo>
                    <a:cubicBezTo>
                      <a:pt x="296" y="279"/>
                      <a:pt x="296" y="280"/>
                      <a:pt x="295" y="281"/>
                    </a:cubicBezTo>
                    <a:cubicBezTo>
                      <a:pt x="271" y="317"/>
                      <a:pt x="271" y="317"/>
                      <a:pt x="271" y="317"/>
                    </a:cubicBezTo>
                    <a:cubicBezTo>
                      <a:pt x="270" y="318"/>
                      <a:pt x="269" y="319"/>
                      <a:pt x="267" y="320"/>
                    </a:cubicBezTo>
                    <a:cubicBezTo>
                      <a:pt x="266" y="320"/>
                      <a:pt x="265" y="321"/>
                      <a:pt x="264" y="321"/>
                    </a:cubicBezTo>
                    <a:cubicBezTo>
                      <a:pt x="257" y="321"/>
                      <a:pt x="257" y="321"/>
                      <a:pt x="257" y="321"/>
                    </a:cubicBezTo>
                    <a:cubicBezTo>
                      <a:pt x="256" y="321"/>
                      <a:pt x="255" y="320"/>
                      <a:pt x="253" y="320"/>
                    </a:cubicBezTo>
                    <a:cubicBezTo>
                      <a:pt x="252" y="319"/>
                      <a:pt x="250" y="318"/>
                      <a:pt x="249" y="317"/>
                    </a:cubicBezTo>
                    <a:cubicBezTo>
                      <a:pt x="240" y="309"/>
                      <a:pt x="240" y="309"/>
                      <a:pt x="240" y="309"/>
                    </a:cubicBezTo>
                    <a:cubicBezTo>
                      <a:pt x="238" y="307"/>
                      <a:pt x="235" y="303"/>
                      <a:pt x="234" y="300"/>
                    </a:cubicBezTo>
                    <a:cubicBezTo>
                      <a:pt x="214" y="254"/>
                      <a:pt x="214" y="254"/>
                      <a:pt x="214" y="254"/>
                    </a:cubicBezTo>
                    <a:cubicBezTo>
                      <a:pt x="213" y="253"/>
                      <a:pt x="212" y="251"/>
                      <a:pt x="211" y="250"/>
                    </a:cubicBezTo>
                    <a:cubicBezTo>
                      <a:pt x="209" y="248"/>
                      <a:pt x="208" y="247"/>
                      <a:pt x="206" y="247"/>
                    </a:cubicBezTo>
                    <a:cubicBezTo>
                      <a:pt x="205" y="247"/>
                      <a:pt x="203" y="248"/>
                      <a:pt x="203" y="249"/>
                    </a:cubicBezTo>
                    <a:cubicBezTo>
                      <a:pt x="202" y="250"/>
                      <a:pt x="202" y="251"/>
                      <a:pt x="202" y="252"/>
                    </a:cubicBezTo>
                    <a:cubicBezTo>
                      <a:pt x="202" y="254"/>
                      <a:pt x="202" y="255"/>
                      <a:pt x="203" y="256"/>
                    </a:cubicBezTo>
                    <a:cubicBezTo>
                      <a:pt x="232" y="331"/>
                      <a:pt x="232" y="331"/>
                      <a:pt x="232" y="331"/>
                    </a:cubicBezTo>
                    <a:cubicBezTo>
                      <a:pt x="233" y="333"/>
                      <a:pt x="234" y="334"/>
                      <a:pt x="236" y="336"/>
                    </a:cubicBezTo>
                    <a:cubicBezTo>
                      <a:pt x="237" y="337"/>
                      <a:pt x="239" y="338"/>
                      <a:pt x="241" y="338"/>
                    </a:cubicBezTo>
                    <a:cubicBezTo>
                      <a:pt x="242" y="338"/>
                      <a:pt x="242" y="338"/>
                      <a:pt x="242" y="338"/>
                    </a:cubicBezTo>
                    <a:cubicBezTo>
                      <a:pt x="266" y="336"/>
                      <a:pt x="266" y="336"/>
                      <a:pt x="266" y="336"/>
                    </a:cubicBezTo>
                    <a:cubicBezTo>
                      <a:pt x="266" y="336"/>
                      <a:pt x="266" y="336"/>
                      <a:pt x="266" y="336"/>
                    </a:cubicBezTo>
                    <a:cubicBezTo>
                      <a:pt x="267" y="336"/>
                      <a:pt x="267" y="336"/>
                      <a:pt x="267" y="336"/>
                    </a:cubicBezTo>
                    <a:cubicBezTo>
                      <a:pt x="267" y="337"/>
                      <a:pt x="267" y="337"/>
                      <a:pt x="267" y="337"/>
                    </a:cubicBezTo>
                    <a:cubicBezTo>
                      <a:pt x="267" y="338"/>
                      <a:pt x="267" y="338"/>
                      <a:pt x="266" y="339"/>
                    </a:cubicBezTo>
                    <a:cubicBezTo>
                      <a:pt x="250" y="380"/>
                      <a:pt x="250" y="380"/>
                      <a:pt x="250" y="380"/>
                    </a:cubicBezTo>
                    <a:cubicBezTo>
                      <a:pt x="248" y="383"/>
                      <a:pt x="246" y="388"/>
                      <a:pt x="244" y="390"/>
                    </a:cubicBezTo>
                    <a:cubicBezTo>
                      <a:pt x="223" y="415"/>
                      <a:pt x="223" y="415"/>
                      <a:pt x="223" y="415"/>
                    </a:cubicBezTo>
                    <a:cubicBezTo>
                      <a:pt x="222" y="417"/>
                      <a:pt x="221" y="419"/>
                      <a:pt x="220" y="421"/>
                    </a:cubicBezTo>
                    <a:cubicBezTo>
                      <a:pt x="220" y="423"/>
                      <a:pt x="219" y="426"/>
                      <a:pt x="219" y="428"/>
                    </a:cubicBezTo>
                    <a:cubicBezTo>
                      <a:pt x="219" y="437"/>
                      <a:pt x="219" y="437"/>
                      <a:pt x="219" y="437"/>
                    </a:cubicBezTo>
                    <a:cubicBezTo>
                      <a:pt x="219" y="441"/>
                      <a:pt x="220" y="447"/>
                      <a:pt x="222" y="450"/>
                    </a:cubicBezTo>
                    <a:cubicBezTo>
                      <a:pt x="222" y="450"/>
                      <a:pt x="222" y="450"/>
                      <a:pt x="222" y="450"/>
                    </a:cubicBezTo>
                    <a:cubicBezTo>
                      <a:pt x="223" y="451"/>
                      <a:pt x="223" y="451"/>
                      <a:pt x="223" y="451"/>
                    </a:cubicBezTo>
                    <a:cubicBezTo>
                      <a:pt x="223" y="451"/>
                      <a:pt x="223" y="451"/>
                      <a:pt x="223" y="451"/>
                    </a:cubicBezTo>
                    <a:cubicBezTo>
                      <a:pt x="224" y="454"/>
                      <a:pt x="225" y="459"/>
                      <a:pt x="225" y="462"/>
                    </a:cubicBezTo>
                    <a:cubicBezTo>
                      <a:pt x="225" y="481"/>
                      <a:pt x="225" y="481"/>
                      <a:pt x="225" y="481"/>
                    </a:cubicBezTo>
                    <a:cubicBezTo>
                      <a:pt x="225" y="482"/>
                      <a:pt x="225" y="484"/>
                      <a:pt x="224" y="486"/>
                    </a:cubicBezTo>
                    <a:cubicBezTo>
                      <a:pt x="224" y="488"/>
                      <a:pt x="223" y="489"/>
                      <a:pt x="222" y="490"/>
                    </a:cubicBezTo>
                    <a:cubicBezTo>
                      <a:pt x="206" y="506"/>
                      <a:pt x="206" y="506"/>
                      <a:pt x="206" y="506"/>
                    </a:cubicBezTo>
                    <a:cubicBezTo>
                      <a:pt x="204" y="507"/>
                      <a:pt x="203" y="509"/>
                      <a:pt x="202" y="511"/>
                    </a:cubicBezTo>
                    <a:cubicBezTo>
                      <a:pt x="202" y="513"/>
                      <a:pt x="201" y="516"/>
                      <a:pt x="201" y="518"/>
                    </a:cubicBezTo>
                    <a:cubicBezTo>
                      <a:pt x="201" y="526"/>
                      <a:pt x="201" y="526"/>
                      <a:pt x="201" y="526"/>
                    </a:cubicBezTo>
                    <a:cubicBezTo>
                      <a:pt x="201" y="527"/>
                      <a:pt x="201" y="529"/>
                      <a:pt x="200" y="531"/>
                    </a:cubicBezTo>
                    <a:cubicBezTo>
                      <a:pt x="199" y="533"/>
                      <a:pt x="199" y="535"/>
                      <a:pt x="198" y="536"/>
                    </a:cubicBezTo>
                    <a:cubicBezTo>
                      <a:pt x="170" y="570"/>
                      <a:pt x="170" y="570"/>
                      <a:pt x="170" y="570"/>
                    </a:cubicBezTo>
                    <a:cubicBezTo>
                      <a:pt x="169" y="571"/>
                      <a:pt x="168" y="573"/>
                      <a:pt x="166" y="574"/>
                    </a:cubicBezTo>
                    <a:cubicBezTo>
                      <a:pt x="165" y="575"/>
                      <a:pt x="163" y="576"/>
                      <a:pt x="162" y="576"/>
                    </a:cubicBezTo>
                    <a:cubicBezTo>
                      <a:pt x="142" y="582"/>
                      <a:pt x="142" y="582"/>
                      <a:pt x="142" y="582"/>
                    </a:cubicBezTo>
                    <a:cubicBezTo>
                      <a:pt x="142" y="582"/>
                      <a:pt x="142" y="582"/>
                      <a:pt x="142" y="582"/>
                    </a:cubicBezTo>
                    <a:cubicBezTo>
                      <a:pt x="141" y="582"/>
                      <a:pt x="141" y="582"/>
                      <a:pt x="140" y="582"/>
                    </a:cubicBezTo>
                    <a:cubicBezTo>
                      <a:pt x="139" y="581"/>
                      <a:pt x="139" y="580"/>
                      <a:pt x="138" y="579"/>
                    </a:cubicBezTo>
                    <a:cubicBezTo>
                      <a:pt x="111" y="492"/>
                      <a:pt x="111" y="492"/>
                      <a:pt x="111" y="492"/>
                    </a:cubicBezTo>
                    <a:cubicBezTo>
                      <a:pt x="111" y="491"/>
                      <a:pt x="111" y="489"/>
                      <a:pt x="111" y="487"/>
                    </a:cubicBezTo>
                    <a:cubicBezTo>
                      <a:pt x="111" y="485"/>
                      <a:pt x="111" y="483"/>
                      <a:pt x="112" y="481"/>
                    </a:cubicBezTo>
                    <a:cubicBezTo>
                      <a:pt x="117" y="467"/>
                      <a:pt x="117" y="467"/>
                      <a:pt x="117" y="467"/>
                    </a:cubicBezTo>
                    <a:cubicBezTo>
                      <a:pt x="118" y="465"/>
                      <a:pt x="118" y="462"/>
                      <a:pt x="118" y="459"/>
                    </a:cubicBezTo>
                    <a:cubicBezTo>
                      <a:pt x="118" y="457"/>
                      <a:pt x="118" y="455"/>
                      <a:pt x="118" y="453"/>
                    </a:cubicBezTo>
                    <a:cubicBezTo>
                      <a:pt x="108" y="415"/>
                      <a:pt x="108" y="415"/>
                      <a:pt x="108" y="415"/>
                    </a:cubicBezTo>
                    <a:cubicBezTo>
                      <a:pt x="108" y="412"/>
                      <a:pt x="107" y="406"/>
                      <a:pt x="107" y="403"/>
                    </a:cubicBezTo>
                    <a:cubicBezTo>
                      <a:pt x="107" y="388"/>
                      <a:pt x="107" y="388"/>
                      <a:pt x="107" y="388"/>
                    </a:cubicBezTo>
                    <a:cubicBezTo>
                      <a:pt x="107" y="385"/>
                      <a:pt x="106" y="383"/>
                      <a:pt x="105" y="381"/>
                    </a:cubicBezTo>
                    <a:cubicBezTo>
                      <a:pt x="104" y="379"/>
                      <a:pt x="103" y="377"/>
                      <a:pt x="102" y="376"/>
                    </a:cubicBezTo>
                    <a:cubicBezTo>
                      <a:pt x="82" y="361"/>
                      <a:pt x="82" y="361"/>
                      <a:pt x="82" y="361"/>
                    </a:cubicBezTo>
                    <a:cubicBezTo>
                      <a:pt x="81" y="360"/>
                      <a:pt x="78" y="359"/>
                      <a:pt x="76" y="359"/>
                    </a:cubicBezTo>
                    <a:cubicBezTo>
                      <a:pt x="74" y="359"/>
                      <a:pt x="73" y="360"/>
                      <a:pt x="71" y="361"/>
                    </a:cubicBezTo>
                    <a:cubicBezTo>
                      <a:pt x="58" y="368"/>
                      <a:pt x="58" y="368"/>
                      <a:pt x="58" y="368"/>
                    </a:cubicBezTo>
                    <a:cubicBezTo>
                      <a:pt x="56" y="369"/>
                      <a:pt x="53" y="370"/>
                      <a:pt x="51" y="370"/>
                    </a:cubicBezTo>
                    <a:cubicBezTo>
                      <a:pt x="50" y="370"/>
                      <a:pt x="50" y="370"/>
                      <a:pt x="50" y="370"/>
                    </a:cubicBezTo>
                    <a:cubicBezTo>
                      <a:pt x="19" y="363"/>
                      <a:pt x="19" y="363"/>
                      <a:pt x="19" y="363"/>
                    </a:cubicBezTo>
                    <a:cubicBezTo>
                      <a:pt x="18" y="363"/>
                      <a:pt x="17" y="363"/>
                      <a:pt x="16" y="361"/>
                    </a:cubicBezTo>
                    <a:cubicBezTo>
                      <a:pt x="15" y="360"/>
                      <a:pt x="15" y="359"/>
                      <a:pt x="14" y="358"/>
                    </a:cubicBezTo>
                    <a:cubicBezTo>
                      <a:pt x="5" y="311"/>
                      <a:pt x="5" y="311"/>
                      <a:pt x="5" y="311"/>
                    </a:cubicBezTo>
                    <a:cubicBezTo>
                      <a:pt x="3" y="312"/>
                      <a:pt x="3" y="312"/>
                      <a:pt x="3" y="312"/>
                    </a:cubicBezTo>
                    <a:cubicBezTo>
                      <a:pt x="0" y="312"/>
                      <a:pt x="0" y="312"/>
                      <a:pt x="0" y="312"/>
                    </a:cubicBezTo>
                    <a:cubicBezTo>
                      <a:pt x="10" y="358"/>
                      <a:pt x="10" y="358"/>
                      <a:pt x="10" y="358"/>
                    </a:cubicBezTo>
                    <a:cubicBezTo>
                      <a:pt x="11" y="361"/>
                      <a:pt x="12" y="363"/>
                      <a:pt x="13" y="364"/>
                    </a:cubicBezTo>
                    <a:cubicBezTo>
                      <a:pt x="14" y="366"/>
                      <a:pt x="16" y="367"/>
                      <a:pt x="18" y="368"/>
                    </a:cubicBezTo>
                    <a:cubicBezTo>
                      <a:pt x="49" y="374"/>
                      <a:pt x="49" y="374"/>
                      <a:pt x="49" y="374"/>
                    </a:cubicBezTo>
                    <a:cubicBezTo>
                      <a:pt x="50" y="374"/>
                      <a:pt x="50" y="374"/>
                      <a:pt x="51" y="374"/>
                    </a:cubicBezTo>
                    <a:cubicBezTo>
                      <a:pt x="54" y="374"/>
                      <a:pt x="57" y="373"/>
                      <a:pt x="60" y="372"/>
                    </a:cubicBezTo>
                    <a:cubicBezTo>
                      <a:pt x="73" y="364"/>
                      <a:pt x="73" y="364"/>
                      <a:pt x="73" y="364"/>
                    </a:cubicBezTo>
                    <a:cubicBezTo>
                      <a:pt x="74" y="364"/>
                      <a:pt x="75" y="364"/>
                      <a:pt x="76" y="364"/>
                    </a:cubicBezTo>
                    <a:cubicBezTo>
                      <a:pt x="77" y="364"/>
                      <a:pt x="79" y="364"/>
                      <a:pt x="80" y="365"/>
                    </a:cubicBezTo>
                    <a:cubicBezTo>
                      <a:pt x="99" y="379"/>
                      <a:pt x="99" y="379"/>
                      <a:pt x="99" y="379"/>
                    </a:cubicBezTo>
                    <a:cubicBezTo>
                      <a:pt x="100" y="380"/>
                      <a:pt x="101" y="381"/>
                      <a:pt x="101" y="383"/>
                    </a:cubicBezTo>
                    <a:cubicBezTo>
                      <a:pt x="102" y="384"/>
                      <a:pt x="103" y="386"/>
                      <a:pt x="103" y="388"/>
                    </a:cubicBezTo>
                    <a:cubicBezTo>
                      <a:pt x="103" y="403"/>
                      <a:pt x="103" y="403"/>
                      <a:pt x="103" y="403"/>
                    </a:cubicBezTo>
                    <a:cubicBezTo>
                      <a:pt x="103" y="407"/>
                      <a:pt x="103" y="413"/>
                      <a:pt x="104" y="416"/>
                    </a:cubicBezTo>
                    <a:cubicBezTo>
                      <a:pt x="114" y="454"/>
                      <a:pt x="114" y="454"/>
                      <a:pt x="114" y="454"/>
                    </a:cubicBezTo>
                    <a:cubicBezTo>
                      <a:pt x="114" y="456"/>
                      <a:pt x="114" y="457"/>
                      <a:pt x="114" y="459"/>
                    </a:cubicBezTo>
                    <a:cubicBezTo>
                      <a:pt x="114" y="461"/>
                      <a:pt x="114" y="464"/>
                      <a:pt x="113" y="466"/>
                    </a:cubicBezTo>
                    <a:cubicBezTo>
                      <a:pt x="108" y="480"/>
                      <a:pt x="108" y="480"/>
                      <a:pt x="108" y="480"/>
                    </a:cubicBezTo>
                    <a:cubicBezTo>
                      <a:pt x="107" y="482"/>
                      <a:pt x="107" y="485"/>
                      <a:pt x="107" y="487"/>
                    </a:cubicBezTo>
                    <a:cubicBezTo>
                      <a:pt x="107" y="489"/>
                      <a:pt x="107" y="491"/>
                      <a:pt x="107" y="493"/>
                    </a:cubicBezTo>
                    <a:cubicBezTo>
                      <a:pt x="134" y="580"/>
                      <a:pt x="134" y="580"/>
                      <a:pt x="134" y="580"/>
                    </a:cubicBezTo>
                    <a:cubicBezTo>
                      <a:pt x="135" y="582"/>
                      <a:pt x="136" y="584"/>
                      <a:pt x="137" y="585"/>
                    </a:cubicBezTo>
                    <a:cubicBezTo>
                      <a:pt x="138" y="586"/>
                      <a:pt x="140" y="587"/>
                      <a:pt x="142" y="587"/>
                    </a:cubicBezTo>
                    <a:cubicBezTo>
                      <a:pt x="142" y="587"/>
                      <a:pt x="143" y="587"/>
                      <a:pt x="144" y="586"/>
                    </a:cubicBezTo>
                    <a:cubicBezTo>
                      <a:pt x="164" y="580"/>
                      <a:pt x="164" y="580"/>
                      <a:pt x="164" y="580"/>
                    </a:cubicBezTo>
                    <a:cubicBezTo>
                      <a:pt x="165" y="579"/>
                      <a:pt x="167" y="578"/>
                      <a:pt x="169" y="577"/>
                    </a:cubicBezTo>
                    <a:cubicBezTo>
                      <a:pt x="171" y="576"/>
                      <a:pt x="172" y="575"/>
                      <a:pt x="173" y="573"/>
                    </a:cubicBezTo>
                    <a:cubicBezTo>
                      <a:pt x="201" y="539"/>
                      <a:pt x="201" y="539"/>
                      <a:pt x="201" y="539"/>
                    </a:cubicBezTo>
                    <a:cubicBezTo>
                      <a:pt x="202" y="537"/>
                      <a:pt x="203" y="535"/>
                      <a:pt x="204" y="533"/>
                    </a:cubicBezTo>
                    <a:cubicBezTo>
                      <a:pt x="205" y="530"/>
                      <a:pt x="205" y="528"/>
                      <a:pt x="205" y="526"/>
                    </a:cubicBezTo>
                    <a:cubicBezTo>
                      <a:pt x="205" y="518"/>
                      <a:pt x="205" y="518"/>
                      <a:pt x="205" y="518"/>
                    </a:cubicBezTo>
                    <a:cubicBezTo>
                      <a:pt x="205" y="516"/>
                      <a:pt x="206" y="515"/>
                      <a:pt x="206" y="513"/>
                    </a:cubicBezTo>
                    <a:cubicBezTo>
                      <a:pt x="207" y="511"/>
                      <a:pt x="208" y="510"/>
                      <a:pt x="209" y="509"/>
                    </a:cubicBezTo>
                    <a:cubicBezTo>
                      <a:pt x="225" y="493"/>
                      <a:pt x="225" y="493"/>
                      <a:pt x="225" y="493"/>
                    </a:cubicBezTo>
                    <a:cubicBezTo>
                      <a:pt x="226" y="492"/>
                      <a:pt x="227" y="490"/>
                      <a:pt x="228" y="488"/>
                    </a:cubicBezTo>
                    <a:cubicBezTo>
                      <a:pt x="229" y="485"/>
                      <a:pt x="230" y="483"/>
                      <a:pt x="230" y="481"/>
                    </a:cubicBezTo>
                    <a:cubicBezTo>
                      <a:pt x="230" y="462"/>
                      <a:pt x="230" y="462"/>
                      <a:pt x="230" y="462"/>
                    </a:cubicBezTo>
                    <a:cubicBezTo>
                      <a:pt x="230" y="458"/>
                      <a:pt x="228" y="453"/>
                      <a:pt x="226" y="449"/>
                    </a:cubicBezTo>
                    <a:cubicBezTo>
                      <a:pt x="226" y="449"/>
                      <a:pt x="226" y="449"/>
                      <a:pt x="226" y="449"/>
                    </a:cubicBezTo>
                    <a:cubicBezTo>
                      <a:pt x="226" y="448"/>
                      <a:pt x="226" y="448"/>
                      <a:pt x="226" y="448"/>
                    </a:cubicBezTo>
                    <a:cubicBezTo>
                      <a:pt x="226" y="448"/>
                      <a:pt x="226" y="448"/>
                      <a:pt x="226" y="448"/>
                    </a:cubicBezTo>
                    <a:cubicBezTo>
                      <a:pt x="225" y="446"/>
                      <a:pt x="223" y="440"/>
                      <a:pt x="223" y="437"/>
                    </a:cubicBezTo>
                    <a:cubicBezTo>
                      <a:pt x="223" y="428"/>
                      <a:pt x="223" y="428"/>
                      <a:pt x="223" y="428"/>
                    </a:cubicBezTo>
                    <a:cubicBezTo>
                      <a:pt x="223" y="426"/>
                      <a:pt x="224" y="424"/>
                      <a:pt x="224" y="423"/>
                    </a:cubicBezTo>
                    <a:cubicBezTo>
                      <a:pt x="225" y="421"/>
                      <a:pt x="226" y="419"/>
                      <a:pt x="227" y="418"/>
                    </a:cubicBezTo>
                    <a:cubicBezTo>
                      <a:pt x="247" y="393"/>
                      <a:pt x="247" y="393"/>
                      <a:pt x="247" y="393"/>
                    </a:cubicBezTo>
                    <a:cubicBezTo>
                      <a:pt x="249" y="390"/>
                      <a:pt x="252" y="385"/>
                      <a:pt x="254" y="382"/>
                    </a:cubicBezTo>
                    <a:cubicBezTo>
                      <a:pt x="270" y="340"/>
                      <a:pt x="270" y="340"/>
                      <a:pt x="270" y="340"/>
                    </a:cubicBezTo>
                    <a:cubicBezTo>
                      <a:pt x="271" y="339"/>
                      <a:pt x="271" y="338"/>
                      <a:pt x="271" y="337"/>
                    </a:cubicBezTo>
                    <a:cubicBezTo>
                      <a:pt x="271" y="336"/>
                      <a:pt x="271" y="334"/>
                      <a:pt x="270" y="333"/>
                    </a:cubicBezTo>
                    <a:cubicBezTo>
                      <a:pt x="269" y="332"/>
                      <a:pt x="267" y="332"/>
                      <a:pt x="266" y="332"/>
                    </a:cubicBezTo>
                    <a:cubicBezTo>
                      <a:pt x="266" y="332"/>
                      <a:pt x="266" y="332"/>
                      <a:pt x="266" y="332"/>
                    </a:cubicBezTo>
                    <a:cubicBezTo>
                      <a:pt x="242" y="334"/>
                      <a:pt x="242" y="334"/>
                      <a:pt x="242" y="334"/>
                    </a:cubicBezTo>
                    <a:cubicBezTo>
                      <a:pt x="241" y="334"/>
                      <a:pt x="241" y="334"/>
                      <a:pt x="241" y="334"/>
                    </a:cubicBezTo>
                    <a:cubicBezTo>
                      <a:pt x="241" y="334"/>
                      <a:pt x="240" y="333"/>
                      <a:pt x="239" y="332"/>
                    </a:cubicBezTo>
                    <a:cubicBezTo>
                      <a:pt x="238" y="332"/>
                      <a:pt x="237" y="330"/>
                      <a:pt x="236" y="329"/>
                    </a:cubicBezTo>
                    <a:cubicBezTo>
                      <a:pt x="207" y="255"/>
                      <a:pt x="207" y="255"/>
                      <a:pt x="207" y="255"/>
                    </a:cubicBezTo>
                    <a:cubicBezTo>
                      <a:pt x="206" y="254"/>
                      <a:pt x="206" y="253"/>
                      <a:pt x="206" y="252"/>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1"/>
                      <a:pt x="206" y="251"/>
                      <a:pt x="206" y="251"/>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1"/>
                      <a:pt x="206" y="251"/>
                      <a:pt x="206" y="251"/>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2"/>
                      <a:pt x="207" y="252"/>
                      <a:pt x="208" y="253"/>
                    </a:cubicBezTo>
                    <a:cubicBezTo>
                      <a:pt x="209" y="254"/>
                      <a:pt x="210" y="255"/>
                      <a:pt x="210" y="256"/>
                    </a:cubicBezTo>
                    <a:cubicBezTo>
                      <a:pt x="230" y="301"/>
                      <a:pt x="230" y="301"/>
                      <a:pt x="230" y="301"/>
                    </a:cubicBezTo>
                    <a:cubicBezTo>
                      <a:pt x="232" y="305"/>
                      <a:pt x="235" y="309"/>
                      <a:pt x="237" y="312"/>
                    </a:cubicBezTo>
                    <a:cubicBezTo>
                      <a:pt x="246" y="321"/>
                      <a:pt x="246" y="321"/>
                      <a:pt x="246" y="321"/>
                    </a:cubicBezTo>
                    <a:cubicBezTo>
                      <a:pt x="248" y="322"/>
                      <a:pt x="249" y="323"/>
                      <a:pt x="251" y="324"/>
                    </a:cubicBezTo>
                    <a:cubicBezTo>
                      <a:pt x="253" y="325"/>
                      <a:pt x="255" y="325"/>
                      <a:pt x="257" y="325"/>
                    </a:cubicBezTo>
                    <a:cubicBezTo>
                      <a:pt x="264" y="325"/>
                      <a:pt x="264" y="325"/>
                      <a:pt x="264" y="325"/>
                    </a:cubicBezTo>
                    <a:cubicBezTo>
                      <a:pt x="266" y="325"/>
                      <a:pt x="268" y="324"/>
                      <a:pt x="270" y="323"/>
                    </a:cubicBezTo>
                    <a:cubicBezTo>
                      <a:pt x="271" y="322"/>
                      <a:pt x="273" y="321"/>
                      <a:pt x="274" y="319"/>
                    </a:cubicBezTo>
                    <a:cubicBezTo>
                      <a:pt x="299" y="283"/>
                      <a:pt x="299" y="283"/>
                      <a:pt x="299" y="283"/>
                    </a:cubicBezTo>
                    <a:cubicBezTo>
                      <a:pt x="300" y="282"/>
                      <a:pt x="301" y="280"/>
                      <a:pt x="301" y="278"/>
                    </a:cubicBezTo>
                    <a:cubicBezTo>
                      <a:pt x="301" y="276"/>
                      <a:pt x="299" y="273"/>
                      <a:pt x="297" y="272"/>
                    </a:cubicBezTo>
                    <a:cubicBezTo>
                      <a:pt x="293" y="269"/>
                      <a:pt x="293" y="269"/>
                      <a:pt x="293" y="269"/>
                    </a:cubicBezTo>
                    <a:cubicBezTo>
                      <a:pt x="291" y="268"/>
                      <a:pt x="289" y="267"/>
                      <a:pt x="288" y="266"/>
                    </a:cubicBezTo>
                    <a:cubicBezTo>
                      <a:pt x="286" y="266"/>
                      <a:pt x="284" y="265"/>
                      <a:pt x="282" y="265"/>
                    </a:cubicBezTo>
                    <a:cubicBezTo>
                      <a:pt x="279" y="265"/>
                      <a:pt x="279" y="265"/>
                      <a:pt x="279" y="265"/>
                    </a:cubicBezTo>
                    <a:cubicBezTo>
                      <a:pt x="278" y="265"/>
                      <a:pt x="276" y="265"/>
                      <a:pt x="275" y="264"/>
                    </a:cubicBezTo>
                    <a:cubicBezTo>
                      <a:pt x="273" y="264"/>
                      <a:pt x="272" y="263"/>
                      <a:pt x="271" y="262"/>
                    </a:cubicBezTo>
                    <a:cubicBezTo>
                      <a:pt x="253" y="243"/>
                      <a:pt x="253" y="243"/>
                      <a:pt x="253" y="243"/>
                    </a:cubicBezTo>
                    <a:cubicBezTo>
                      <a:pt x="252" y="242"/>
                      <a:pt x="251" y="241"/>
                      <a:pt x="251" y="240"/>
                    </a:cubicBezTo>
                    <a:cubicBezTo>
                      <a:pt x="251" y="239"/>
                      <a:pt x="252" y="238"/>
                      <a:pt x="252" y="237"/>
                    </a:cubicBezTo>
                    <a:cubicBezTo>
                      <a:pt x="252" y="237"/>
                      <a:pt x="252" y="237"/>
                      <a:pt x="252" y="237"/>
                    </a:cubicBezTo>
                    <a:cubicBezTo>
                      <a:pt x="253" y="237"/>
                      <a:pt x="253" y="237"/>
                      <a:pt x="253" y="237"/>
                    </a:cubicBezTo>
                    <a:cubicBezTo>
                      <a:pt x="253" y="236"/>
                      <a:pt x="255" y="235"/>
                      <a:pt x="256" y="235"/>
                    </a:cubicBezTo>
                    <a:cubicBezTo>
                      <a:pt x="256" y="235"/>
                      <a:pt x="257" y="235"/>
                      <a:pt x="258" y="236"/>
                    </a:cubicBezTo>
                    <a:cubicBezTo>
                      <a:pt x="293" y="263"/>
                      <a:pt x="293" y="263"/>
                      <a:pt x="293" y="263"/>
                    </a:cubicBezTo>
                    <a:cubicBezTo>
                      <a:pt x="295" y="264"/>
                      <a:pt x="296" y="265"/>
                      <a:pt x="298" y="266"/>
                    </a:cubicBezTo>
                    <a:cubicBezTo>
                      <a:pt x="300" y="267"/>
                      <a:pt x="302" y="267"/>
                      <a:pt x="304" y="267"/>
                    </a:cubicBezTo>
                    <a:cubicBezTo>
                      <a:pt x="321" y="267"/>
                      <a:pt x="321" y="267"/>
                      <a:pt x="321" y="267"/>
                    </a:cubicBezTo>
                    <a:cubicBezTo>
                      <a:pt x="322" y="267"/>
                      <a:pt x="323" y="267"/>
                      <a:pt x="325" y="268"/>
                    </a:cubicBezTo>
                    <a:cubicBezTo>
                      <a:pt x="326" y="269"/>
                      <a:pt x="327" y="270"/>
                      <a:pt x="328" y="271"/>
                    </a:cubicBezTo>
                    <a:cubicBezTo>
                      <a:pt x="339" y="282"/>
                      <a:pt x="339" y="282"/>
                      <a:pt x="339" y="282"/>
                    </a:cubicBezTo>
                    <a:cubicBezTo>
                      <a:pt x="341" y="284"/>
                      <a:pt x="344" y="285"/>
                      <a:pt x="346" y="285"/>
                    </a:cubicBezTo>
                    <a:cubicBezTo>
                      <a:pt x="347" y="285"/>
                      <a:pt x="348" y="285"/>
                      <a:pt x="349" y="284"/>
                    </a:cubicBezTo>
                    <a:cubicBezTo>
                      <a:pt x="349" y="284"/>
                      <a:pt x="349" y="284"/>
                      <a:pt x="349" y="284"/>
                    </a:cubicBezTo>
                    <a:cubicBezTo>
                      <a:pt x="349" y="284"/>
                      <a:pt x="349" y="284"/>
                      <a:pt x="349" y="284"/>
                    </a:cubicBezTo>
                    <a:cubicBezTo>
                      <a:pt x="349" y="284"/>
                      <a:pt x="349" y="284"/>
                      <a:pt x="349" y="284"/>
                    </a:cubicBezTo>
                    <a:cubicBezTo>
                      <a:pt x="349" y="284"/>
                      <a:pt x="349" y="284"/>
                      <a:pt x="349" y="284"/>
                    </a:cubicBezTo>
                    <a:cubicBezTo>
                      <a:pt x="349" y="284"/>
                      <a:pt x="349" y="284"/>
                      <a:pt x="349" y="284"/>
                    </a:cubicBezTo>
                    <a:cubicBezTo>
                      <a:pt x="349" y="284"/>
                      <a:pt x="349" y="284"/>
                      <a:pt x="349" y="284"/>
                    </a:cubicBezTo>
                    <a:cubicBezTo>
                      <a:pt x="349" y="284"/>
                      <a:pt x="350" y="284"/>
                      <a:pt x="350" y="285"/>
                    </a:cubicBezTo>
                    <a:cubicBezTo>
                      <a:pt x="351" y="285"/>
                      <a:pt x="351" y="286"/>
                      <a:pt x="352" y="287"/>
                    </a:cubicBezTo>
                    <a:cubicBezTo>
                      <a:pt x="376" y="350"/>
                      <a:pt x="376" y="350"/>
                      <a:pt x="376" y="350"/>
                    </a:cubicBezTo>
                    <a:cubicBezTo>
                      <a:pt x="376" y="351"/>
                      <a:pt x="377" y="352"/>
                      <a:pt x="377" y="352"/>
                    </a:cubicBezTo>
                    <a:cubicBezTo>
                      <a:pt x="378" y="353"/>
                      <a:pt x="379" y="354"/>
                      <a:pt x="380" y="354"/>
                    </a:cubicBezTo>
                    <a:cubicBezTo>
                      <a:pt x="381" y="354"/>
                      <a:pt x="382" y="353"/>
                      <a:pt x="383" y="352"/>
                    </a:cubicBezTo>
                    <a:cubicBezTo>
                      <a:pt x="384" y="352"/>
                      <a:pt x="384" y="351"/>
                      <a:pt x="384" y="350"/>
                    </a:cubicBezTo>
                    <a:cubicBezTo>
                      <a:pt x="390" y="336"/>
                      <a:pt x="390" y="336"/>
                      <a:pt x="390" y="336"/>
                    </a:cubicBezTo>
                    <a:cubicBezTo>
                      <a:pt x="391" y="332"/>
                      <a:pt x="392" y="327"/>
                      <a:pt x="392" y="324"/>
                    </a:cubicBezTo>
                    <a:cubicBezTo>
                      <a:pt x="392" y="323"/>
                      <a:pt x="392" y="323"/>
                      <a:pt x="392" y="322"/>
                    </a:cubicBezTo>
                    <a:cubicBezTo>
                      <a:pt x="392" y="321"/>
                      <a:pt x="392" y="321"/>
                      <a:pt x="392" y="321"/>
                    </a:cubicBezTo>
                    <a:cubicBezTo>
                      <a:pt x="392" y="321"/>
                      <a:pt x="392" y="321"/>
                      <a:pt x="392" y="321"/>
                    </a:cubicBezTo>
                    <a:cubicBezTo>
                      <a:pt x="392" y="317"/>
                      <a:pt x="393" y="313"/>
                      <a:pt x="394" y="311"/>
                    </a:cubicBezTo>
                    <a:cubicBezTo>
                      <a:pt x="418" y="279"/>
                      <a:pt x="418" y="279"/>
                      <a:pt x="418" y="279"/>
                    </a:cubicBezTo>
                    <a:cubicBezTo>
                      <a:pt x="419" y="278"/>
                      <a:pt x="419" y="278"/>
                      <a:pt x="420" y="278"/>
                    </a:cubicBezTo>
                    <a:cubicBezTo>
                      <a:pt x="420" y="278"/>
                      <a:pt x="421" y="278"/>
                      <a:pt x="422" y="279"/>
                    </a:cubicBezTo>
                    <a:cubicBezTo>
                      <a:pt x="456" y="325"/>
                      <a:pt x="456" y="325"/>
                      <a:pt x="456" y="325"/>
                    </a:cubicBezTo>
                    <a:cubicBezTo>
                      <a:pt x="457" y="326"/>
                      <a:pt x="458" y="328"/>
                      <a:pt x="458" y="330"/>
                    </a:cubicBezTo>
                    <a:cubicBezTo>
                      <a:pt x="459" y="332"/>
                      <a:pt x="459" y="334"/>
                      <a:pt x="459" y="336"/>
                    </a:cubicBezTo>
                    <a:cubicBezTo>
                      <a:pt x="459" y="340"/>
                      <a:pt x="459" y="340"/>
                      <a:pt x="459" y="340"/>
                    </a:cubicBezTo>
                    <a:cubicBezTo>
                      <a:pt x="459" y="344"/>
                      <a:pt x="460" y="350"/>
                      <a:pt x="462" y="353"/>
                    </a:cubicBezTo>
                    <a:cubicBezTo>
                      <a:pt x="473" y="376"/>
                      <a:pt x="473" y="376"/>
                      <a:pt x="473" y="376"/>
                    </a:cubicBezTo>
                    <a:cubicBezTo>
                      <a:pt x="474" y="378"/>
                      <a:pt x="475" y="380"/>
                      <a:pt x="477" y="381"/>
                    </a:cubicBezTo>
                    <a:cubicBezTo>
                      <a:pt x="478" y="383"/>
                      <a:pt x="480" y="384"/>
                      <a:pt x="481" y="385"/>
                    </a:cubicBezTo>
                    <a:cubicBezTo>
                      <a:pt x="486" y="388"/>
                      <a:pt x="486" y="388"/>
                      <a:pt x="486" y="388"/>
                    </a:cubicBezTo>
                    <a:cubicBezTo>
                      <a:pt x="487" y="388"/>
                      <a:pt x="488" y="388"/>
                      <a:pt x="489" y="388"/>
                    </a:cubicBezTo>
                    <a:cubicBezTo>
                      <a:pt x="490" y="388"/>
                      <a:pt x="491" y="388"/>
                      <a:pt x="491" y="387"/>
                    </a:cubicBezTo>
                    <a:cubicBezTo>
                      <a:pt x="492" y="387"/>
                      <a:pt x="492" y="386"/>
                      <a:pt x="492" y="385"/>
                    </a:cubicBezTo>
                    <a:cubicBezTo>
                      <a:pt x="492" y="384"/>
                      <a:pt x="492" y="383"/>
                      <a:pt x="491" y="382"/>
                    </a:cubicBezTo>
                    <a:cubicBezTo>
                      <a:pt x="476" y="352"/>
                      <a:pt x="476" y="352"/>
                      <a:pt x="476" y="352"/>
                    </a:cubicBezTo>
                    <a:cubicBezTo>
                      <a:pt x="475" y="350"/>
                      <a:pt x="473" y="344"/>
                      <a:pt x="473" y="341"/>
                    </a:cubicBezTo>
                    <a:cubicBezTo>
                      <a:pt x="473" y="337"/>
                      <a:pt x="473" y="337"/>
                      <a:pt x="473" y="337"/>
                    </a:cubicBezTo>
                    <a:cubicBezTo>
                      <a:pt x="473" y="336"/>
                      <a:pt x="474" y="335"/>
                      <a:pt x="474" y="335"/>
                    </a:cubicBezTo>
                    <a:cubicBezTo>
                      <a:pt x="474" y="335"/>
                      <a:pt x="474" y="335"/>
                      <a:pt x="474" y="335"/>
                    </a:cubicBezTo>
                    <a:cubicBezTo>
                      <a:pt x="473" y="335"/>
                      <a:pt x="473" y="335"/>
                      <a:pt x="473" y="335"/>
                    </a:cubicBezTo>
                    <a:cubicBezTo>
                      <a:pt x="473" y="335"/>
                      <a:pt x="473" y="335"/>
                      <a:pt x="473" y="335"/>
                    </a:cubicBezTo>
                    <a:cubicBezTo>
                      <a:pt x="474" y="335"/>
                      <a:pt x="474" y="335"/>
                      <a:pt x="474" y="335"/>
                    </a:cubicBezTo>
                    <a:cubicBezTo>
                      <a:pt x="473" y="335"/>
                      <a:pt x="473" y="335"/>
                      <a:pt x="473" y="335"/>
                    </a:cubicBezTo>
                    <a:cubicBezTo>
                      <a:pt x="473" y="335"/>
                      <a:pt x="473" y="335"/>
                      <a:pt x="473" y="335"/>
                    </a:cubicBezTo>
                    <a:cubicBezTo>
                      <a:pt x="473" y="334"/>
                      <a:pt x="473" y="334"/>
                      <a:pt x="473" y="334"/>
                    </a:cubicBezTo>
                    <a:cubicBezTo>
                      <a:pt x="473" y="335"/>
                      <a:pt x="473" y="335"/>
                      <a:pt x="473" y="335"/>
                    </a:cubicBezTo>
                    <a:cubicBezTo>
                      <a:pt x="473" y="335"/>
                      <a:pt x="473" y="335"/>
                      <a:pt x="473" y="335"/>
                    </a:cubicBezTo>
                    <a:cubicBezTo>
                      <a:pt x="473" y="334"/>
                      <a:pt x="473" y="334"/>
                      <a:pt x="473" y="334"/>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6"/>
                      <a:pt x="473" y="336"/>
                      <a:pt x="473" y="336"/>
                    </a:cubicBezTo>
                    <a:cubicBezTo>
                      <a:pt x="486" y="352"/>
                      <a:pt x="486" y="352"/>
                      <a:pt x="486" y="352"/>
                    </a:cubicBezTo>
                    <a:cubicBezTo>
                      <a:pt x="487" y="353"/>
                      <a:pt x="489" y="354"/>
                      <a:pt x="491" y="354"/>
                    </a:cubicBezTo>
                    <a:cubicBezTo>
                      <a:pt x="493" y="354"/>
                      <a:pt x="495" y="353"/>
                      <a:pt x="496" y="351"/>
                    </a:cubicBezTo>
                    <a:cubicBezTo>
                      <a:pt x="506" y="334"/>
                      <a:pt x="506" y="334"/>
                      <a:pt x="506" y="334"/>
                    </a:cubicBezTo>
                    <a:cubicBezTo>
                      <a:pt x="507" y="332"/>
                      <a:pt x="508" y="330"/>
                      <a:pt x="508" y="328"/>
                    </a:cubicBezTo>
                    <a:cubicBezTo>
                      <a:pt x="508" y="326"/>
                      <a:pt x="507" y="323"/>
                      <a:pt x="506" y="321"/>
                    </a:cubicBezTo>
                    <a:cubicBezTo>
                      <a:pt x="493" y="300"/>
                      <a:pt x="493" y="300"/>
                      <a:pt x="493" y="300"/>
                    </a:cubicBezTo>
                    <a:cubicBezTo>
                      <a:pt x="491" y="298"/>
                      <a:pt x="490" y="292"/>
                      <a:pt x="490" y="289"/>
                    </a:cubicBezTo>
                    <a:cubicBezTo>
                      <a:pt x="490" y="282"/>
                      <a:pt x="490" y="282"/>
                      <a:pt x="490" y="282"/>
                    </a:cubicBezTo>
                    <a:cubicBezTo>
                      <a:pt x="490" y="281"/>
                      <a:pt x="490" y="280"/>
                      <a:pt x="491" y="279"/>
                    </a:cubicBezTo>
                    <a:cubicBezTo>
                      <a:pt x="491" y="278"/>
                      <a:pt x="492" y="278"/>
                      <a:pt x="493" y="278"/>
                    </a:cubicBezTo>
                    <a:cubicBezTo>
                      <a:pt x="510" y="278"/>
                      <a:pt x="510" y="278"/>
                      <a:pt x="510" y="278"/>
                    </a:cubicBezTo>
                    <a:cubicBezTo>
                      <a:pt x="512" y="278"/>
                      <a:pt x="514" y="277"/>
                      <a:pt x="515" y="275"/>
                    </a:cubicBezTo>
                    <a:cubicBezTo>
                      <a:pt x="517" y="274"/>
                      <a:pt x="517" y="271"/>
                      <a:pt x="517" y="269"/>
                    </a:cubicBezTo>
                    <a:cubicBezTo>
                      <a:pt x="517" y="269"/>
                      <a:pt x="517" y="269"/>
                      <a:pt x="517" y="269"/>
                    </a:cubicBezTo>
                    <a:cubicBezTo>
                      <a:pt x="516" y="242"/>
                      <a:pt x="516" y="242"/>
                      <a:pt x="516" y="242"/>
                    </a:cubicBezTo>
                    <a:cubicBezTo>
                      <a:pt x="516" y="240"/>
                      <a:pt x="515" y="237"/>
                      <a:pt x="515" y="235"/>
                    </a:cubicBezTo>
                    <a:cubicBezTo>
                      <a:pt x="514" y="233"/>
                      <a:pt x="513" y="231"/>
                      <a:pt x="511" y="230"/>
                    </a:cubicBezTo>
                    <a:cubicBezTo>
                      <a:pt x="496" y="214"/>
                      <a:pt x="496" y="214"/>
                      <a:pt x="496" y="214"/>
                    </a:cubicBezTo>
                    <a:cubicBezTo>
                      <a:pt x="494" y="212"/>
                      <a:pt x="491" y="208"/>
                      <a:pt x="490" y="205"/>
                    </a:cubicBezTo>
                    <a:cubicBezTo>
                      <a:pt x="490" y="202"/>
                      <a:pt x="490" y="202"/>
                      <a:pt x="490" y="202"/>
                    </a:cubicBezTo>
                    <a:cubicBezTo>
                      <a:pt x="489" y="200"/>
                      <a:pt x="488" y="198"/>
                      <a:pt x="487" y="197"/>
                    </a:cubicBezTo>
                    <a:cubicBezTo>
                      <a:pt x="485" y="196"/>
                      <a:pt x="484" y="195"/>
                      <a:pt x="482" y="195"/>
                    </a:cubicBezTo>
                    <a:cubicBezTo>
                      <a:pt x="481" y="195"/>
                      <a:pt x="481" y="195"/>
                      <a:pt x="481" y="195"/>
                    </a:cubicBezTo>
                    <a:cubicBezTo>
                      <a:pt x="480" y="195"/>
                      <a:pt x="480" y="195"/>
                      <a:pt x="480" y="195"/>
                    </a:cubicBezTo>
                    <a:cubicBezTo>
                      <a:pt x="479" y="195"/>
                      <a:pt x="479" y="195"/>
                      <a:pt x="478" y="195"/>
                    </a:cubicBezTo>
                    <a:cubicBezTo>
                      <a:pt x="477" y="194"/>
                      <a:pt x="476" y="193"/>
                      <a:pt x="475" y="192"/>
                    </a:cubicBezTo>
                    <a:cubicBezTo>
                      <a:pt x="474" y="191"/>
                      <a:pt x="474" y="191"/>
                      <a:pt x="474" y="191"/>
                    </a:cubicBezTo>
                    <a:cubicBezTo>
                      <a:pt x="473" y="189"/>
                      <a:pt x="473" y="186"/>
                      <a:pt x="473" y="184"/>
                    </a:cubicBezTo>
                    <a:cubicBezTo>
                      <a:pt x="473" y="183"/>
                      <a:pt x="473" y="182"/>
                      <a:pt x="473" y="181"/>
                    </a:cubicBezTo>
                    <a:cubicBezTo>
                      <a:pt x="473" y="181"/>
                      <a:pt x="473" y="180"/>
                      <a:pt x="474" y="180"/>
                    </a:cubicBezTo>
                    <a:cubicBezTo>
                      <a:pt x="475" y="179"/>
                      <a:pt x="475" y="179"/>
                      <a:pt x="475" y="179"/>
                    </a:cubicBezTo>
                    <a:cubicBezTo>
                      <a:pt x="475" y="179"/>
                      <a:pt x="475" y="179"/>
                      <a:pt x="476" y="180"/>
                    </a:cubicBezTo>
                    <a:cubicBezTo>
                      <a:pt x="483" y="184"/>
                      <a:pt x="483" y="184"/>
                      <a:pt x="483" y="184"/>
                    </a:cubicBezTo>
                    <a:cubicBezTo>
                      <a:pt x="485" y="185"/>
                      <a:pt x="489" y="188"/>
                      <a:pt x="491" y="190"/>
                    </a:cubicBezTo>
                    <a:cubicBezTo>
                      <a:pt x="512" y="214"/>
                      <a:pt x="512" y="214"/>
                      <a:pt x="512" y="214"/>
                    </a:cubicBezTo>
                    <a:cubicBezTo>
                      <a:pt x="513" y="215"/>
                      <a:pt x="515" y="216"/>
                      <a:pt x="517" y="216"/>
                    </a:cubicBezTo>
                    <a:cubicBezTo>
                      <a:pt x="519" y="216"/>
                      <a:pt x="521" y="215"/>
                      <a:pt x="521" y="213"/>
                    </a:cubicBezTo>
                    <a:cubicBezTo>
                      <a:pt x="522" y="212"/>
                      <a:pt x="522" y="211"/>
                      <a:pt x="522" y="210"/>
                    </a:cubicBezTo>
                    <a:cubicBezTo>
                      <a:pt x="522" y="207"/>
                      <a:pt x="521" y="204"/>
                      <a:pt x="520" y="202"/>
                    </a:cubicBezTo>
                    <a:cubicBezTo>
                      <a:pt x="505" y="185"/>
                      <a:pt x="505" y="185"/>
                      <a:pt x="505" y="185"/>
                    </a:cubicBezTo>
                    <a:cubicBezTo>
                      <a:pt x="504" y="184"/>
                      <a:pt x="503" y="182"/>
                      <a:pt x="503" y="180"/>
                    </a:cubicBezTo>
                    <a:cubicBezTo>
                      <a:pt x="503" y="179"/>
                      <a:pt x="503" y="178"/>
                      <a:pt x="504" y="177"/>
                    </a:cubicBezTo>
                    <a:cubicBezTo>
                      <a:pt x="508" y="167"/>
                      <a:pt x="508" y="167"/>
                      <a:pt x="508" y="167"/>
                    </a:cubicBezTo>
                    <a:cubicBezTo>
                      <a:pt x="509" y="165"/>
                      <a:pt x="509" y="161"/>
                      <a:pt x="509" y="158"/>
                    </a:cubicBezTo>
                    <a:cubicBezTo>
                      <a:pt x="509" y="157"/>
                      <a:pt x="509" y="155"/>
                      <a:pt x="509" y="154"/>
                    </a:cubicBezTo>
                    <a:cubicBezTo>
                      <a:pt x="504" y="129"/>
                      <a:pt x="504" y="129"/>
                      <a:pt x="504" y="129"/>
                    </a:cubicBezTo>
                    <a:cubicBezTo>
                      <a:pt x="503" y="127"/>
                      <a:pt x="502" y="125"/>
                      <a:pt x="501" y="123"/>
                    </a:cubicBezTo>
                    <a:cubicBezTo>
                      <a:pt x="499" y="121"/>
                      <a:pt x="497" y="120"/>
                      <a:pt x="495" y="120"/>
                    </a:cubicBezTo>
                    <a:cubicBezTo>
                      <a:pt x="485" y="118"/>
                      <a:pt x="485" y="118"/>
                      <a:pt x="485" y="118"/>
                    </a:cubicBezTo>
                    <a:cubicBezTo>
                      <a:pt x="484" y="118"/>
                      <a:pt x="483" y="117"/>
                      <a:pt x="482" y="116"/>
                    </a:cubicBezTo>
                    <a:cubicBezTo>
                      <a:pt x="481" y="115"/>
                      <a:pt x="480" y="114"/>
                      <a:pt x="479" y="112"/>
                    </a:cubicBezTo>
                    <a:cubicBezTo>
                      <a:pt x="474" y="96"/>
                      <a:pt x="474" y="96"/>
                      <a:pt x="474" y="96"/>
                    </a:cubicBezTo>
                    <a:cubicBezTo>
                      <a:pt x="474" y="96"/>
                      <a:pt x="474" y="95"/>
                      <a:pt x="474" y="94"/>
                    </a:cubicBezTo>
                    <a:cubicBezTo>
                      <a:pt x="474" y="92"/>
                      <a:pt x="475" y="91"/>
                      <a:pt x="476" y="90"/>
                    </a:cubicBezTo>
                    <a:cubicBezTo>
                      <a:pt x="495" y="79"/>
                      <a:pt x="495" y="79"/>
                      <a:pt x="495" y="79"/>
                    </a:cubicBezTo>
                    <a:cubicBezTo>
                      <a:pt x="496" y="79"/>
                      <a:pt x="496" y="79"/>
                      <a:pt x="496" y="79"/>
                    </a:cubicBezTo>
                    <a:cubicBezTo>
                      <a:pt x="498" y="78"/>
                      <a:pt x="499" y="79"/>
                      <a:pt x="500" y="81"/>
                    </a:cubicBezTo>
                    <a:cubicBezTo>
                      <a:pt x="533" y="131"/>
                      <a:pt x="533" y="131"/>
                      <a:pt x="533" y="131"/>
                    </a:cubicBezTo>
                    <a:cubicBezTo>
                      <a:pt x="534" y="133"/>
                      <a:pt x="536" y="134"/>
                      <a:pt x="538" y="134"/>
                    </a:cubicBezTo>
                    <a:cubicBezTo>
                      <a:pt x="539" y="134"/>
                      <a:pt x="540" y="133"/>
                      <a:pt x="541" y="133"/>
                    </a:cubicBezTo>
                    <a:cubicBezTo>
                      <a:pt x="541" y="132"/>
                      <a:pt x="542" y="131"/>
                      <a:pt x="543" y="130"/>
                    </a:cubicBezTo>
                    <a:cubicBezTo>
                      <a:pt x="544" y="129"/>
                      <a:pt x="544" y="127"/>
                      <a:pt x="544" y="125"/>
                    </a:cubicBezTo>
                    <a:cubicBezTo>
                      <a:pt x="544" y="122"/>
                      <a:pt x="543" y="120"/>
                      <a:pt x="542" y="118"/>
                    </a:cubicBezTo>
                    <a:cubicBezTo>
                      <a:pt x="522" y="84"/>
                      <a:pt x="522" y="84"/>
                      <a:pt x="522" y="84"/>
                    </a:cubicBezTo>
                    <a:cubicBezTo>
                      <a:pt x="522" y="84"/>
                      <a:pt x="522" y="83"/>
                      <a:pt x="522" y="82"/>
                    </a:cubicBezTo>
                    <a:cubicBezTo>
                      <a:pt x="522" y="81"/>
                      <a:pt x="522" y="80"/>
                      <a:pt x="523" y="80"/>
                    </a:cubicBezTo>
                    <a:cubicBezTo>
                      <a:pt x="526" y="78"/>
                      <a:pt x="526" y="78"/>
                      <a:pt x="526" y="78"/>
                    </a:cubicBezTo>
                    <a:cubicBezTo>
                      <a:pt x="528" y="78"/>
                      <a:pt x="530" y="76"/>
                      <a:pt x="529" y="73"/>
                    </a:cubicBezTo>
                    <a:cubicBezTo>
                      <a:pt x="529" y="72"/>
                      <a:pt x="529" y="70"/>
                      <a:pt x="527" y="69"/>
                    </a:cubicBezTo>
                    <a:cubicBezTo>
                      <a:pt x="514" y="55"/>
                      <a:pt x="514" y="55"/>
                      <a:pt x="514" y="55"/>
                    </a:cubicBezTo>
                    <a:cubicBezTo>
                      <a:pt x="513" y="54"/>
                      <a:pt x="511" y="53"/>
                      <a:pt x="509" y="52"/>
                    </a:cubicBezTo>
                    <a:cubicBezTo>
                      <a:pt x="508" y="51"/>
                      <a:pt x="506" y="50"/>
                      <a:pt x="504" y="49"/>
                    </a:cubicBezTo>
                    <a:cubicBezTo>
                      <a:pt x="393" y="22"/>
                      <a:pt x="393" y="22"/>
                      <a:pt x="393" y="22"/>
                    </a:cubicBezTo>
                    <a:cubicBezTo>
                      <a:pt x="392" y="22"/>
                      <a:pt x="391" y="21"/>
                      <a:pt x="390" y="21"/>
                    </a:cubicBezTo>
                    <a:cubicBezTo>
                      <a:pt x="389" y="21"/>
                      <a:pt x="387" y="22"/>
                      <a:pt x="386" y="22"/>
                    </a:cubicBezTo>
                    <a:cubicBezTo>
                      <a:pt x="385" y="23"/>
                      <a:pt x="383" y="24"/>
                      <a:pt x="383" y="25"/>
                    </a:cubicBezTo>
                    <a:cubicBezTo>
                      <a:pt x="382" y="26"/>
                      <a:pt x="381" y="26"/>
                      <a:pt x="379" y="26"/>
                    </a:cubicBezTo>
                    <a:cubicBezTo>
                      <a:pt x="378" y="26"/>
                      <a:pt x="378" y="26"/>
                      <a:pt x="377" y="26"/>
                    </a:cubicBezTo>
                    <a:cubicBezTo>
                      <a:pt x="299" y="0"/>
                      <a:pt x="299" y="0"/>
                      <a:pt x="299" y="0"/>
                    </a:cubicBezTo>
                    <a:cubicBezTo>
                      <a:pt x="298" y="0"/>
                      <a:pt x="297" y="0"/>
                      <a:pt x="296" y="0"/>
                    </a:cubicBezTo>
                    <a:cubicBezTo>
                      <a:pt x="295" y="0"/>
                      <a:pt x="294" y="0"/>
                      <a:pt x="293" y="1"/>
                    </a:cubicBezTo>
                    <a:cubicBezTo>
                      <a:pt x="292" y="2"/>
                      <a:pt x="291" y="4"/>
                      <a:pt x="291" y="5"/>
                    </a:cubicBezTo>
                    <a:cubicBezTo>
                      <a:pt x="291" y="6"/>
                      <a:pt x="291" y="8"/>
                      <a:pt x="290" y="10"/>
                    </a:cubicBezTo>
                    <a:cubicBezTo>
                      <a:pt x="290" y="11"/>
                      <a:pt x="289" y="13"/>
                      <a:pt x="288" y="15"/>
                    </a:cubicBezTo>
                    <a:cubicBezTo>
                      <a:pt x="282" y="28"/>
                      <a:pt x="282" y="28"/>
                      <a:pt x="282" y="28"/>
                    </a:cubicBezTo>
                    <a:cubicBezTo>
                      <a:pt x="281" y="31"/>
                      <a:pt x="277" y="34"/>
                      <a:pt x="275" y="36"/>
                    </a:cubicBezTo>
                    <a:cubicBezTo>
                      <a:pt x="265" y="42"/>
                      <a:pt x="265" y="42"/>
                      <a:pt x="265" y="42"/>
                    </a:cubicBezTo>
                    <a:cubicBezTo>
                      <a:pt x="264" y="43"/>
                      <a:pt x="262" y="44"/>
                      <a:pt x="260" y="44"/>
                    </a:cubicBezTo>
                    <a:cubicBezTo>
                      <a:pt x="259" y="45"/>
                      <a:pt x="257" y="45"/>
                      <a:pt x="256" y="45"/>
                    </a:cubicBezTo>
                    <a:cubicBezTo>
                      <a:pt x="221" y="45"/>
                      <a:pt x="221" y="45"/>
                      <a:pt x="221" y="45"/>
                    </a:cubicBezTo>
                    <a:cubicBezTo>
                      <a:pt x="219" y="45"/>
                      <a:pt x="217" y="46"/>
                      <a:pt x="215" y="47"/>
                    </a:cubicBezTo>
                    <a:cubicBezTo>
                      <a:pt x="214" y="48"/>
                      <a:pt x="212" y="50"/>
                      <a:pt x="212" y="52"/>
                    </a:cubicBezTo>
                    <a:cubicBezTo>
                      <a:pt x="211" y="53"/>
                      <a:pt x="210" y="54"/>
                      <a:pt x="209" y="54"/>
                    </a:cubicBezTo>
                    <a:cubicBezTo>
                      <a:pt x="209" y="54"/>
                      <a:pt x="209" y="54"/>
                      <a:pt x="208" y="54"/>
                    </a:cubicBezTo>
                    <a:cubicBezTo>
                      <a:pt x="199" y="48"/>
                      <a:pt x="199" y="48"/>
                      <a:pt x="199" y="48"/>
                    </a:cubicBezTo>
                    <a:cubicBezTo>
                      <a:pt x="198" y="48"/>
                      <a:pt x="198" y="47"/>
                      <a:pt x="198" y="47"/>
                    </a:cubicBezTo>
                    <a:cubicBezTo>
                      <a:pt x="198" y="47"/>
                      <a:pt x="198" y="47"/>
                      <a:pt x="198" y="47"/>
                    </a:cubicBezTo>
                    <a:cubicBezTo>
                      <a:pt x="197" y="48"/>
                      <a:pt x="197" y="48"/>
                      <a:pt x="197" y="48"/>
                    </a:cubicBezTo>
                    <a:cubicBezTo>
                      <a:pt x="198" y="48"/>
                      <a:pt x="198" y="48"/>
                      <a:pt x="198" y="48"/>
                    </a:cubicBezTo>
                    <a:cubicBezTo>
                      <a:pt x="198" y="47"/>
                      <a:pt x="198" y="47"/>
                      <a:pt x="198" y="47"/>
                    </a:cubicBezTo>
                    <a:cubicBezTo>
                      <a:pt x="197" y="48"/>
                      <a:pt x="197" y="48"/>
                      <a:pt x="197" y="48"/>
                    </a:cubicBezTo>
                    <a:cubicBezTo>
                      <a:pt x="198" y="48"/>
                      <a:pt x="198" y="48"/>
                      <a:pt x="198" y="48"/>
                    </a:cubicBezTo>
                    <a:cubicBezTo>
                      <a:pt x="197" y="48"/>
                      <a:pt x="197" y="48"/>
                      <a:pt x="197" y="48"/>
                    </a:cubicBezTo>
                    <a:cubicBezTo>
                      <a:pt x="198" y="49"/>
                      <a:pt x="198" y="49"/>
                      <a:pt x="198" y="49"/>
                    </a:cubicBezTo>
                    <a:cubicBezTo>
                      <a:pt x="198" y="48"/>
                      <a:pt x="198" y="48"/>
                      <a:pt x="198" y="48"/>
                    </a:cubicBezTo>
                    <a:cubicBezTo>
                      <a:pt x="197" y="48"/>
                      <a:pt x="197" y="48"/>
                      <a:pt x="197" y="48"/>
                    </a:cubicBezTo>
                    <a:cubicBezTo>
                      <a:pt x="198" y="49"/>
                      <a:pt x="198" y="49"/>
                      <a:pt x="198" y="49"/>
                    </a:cubicBezTo>
                    <a:cubicBezTo>
                      <a:pt x="197" y="48"/>
                      <a:pt x="197" y="48"/>
                      <a:pt x="197" y="48"/>
                    </a:cubicBezTo>
                    <a:cubicBezTo>
                      <a:pt x="197" y="49"/>
                      <a:pt x="197" y="49"/>
                      <a:pt x="197" y="49"/>
                    </a:cubicBezTo>
                    <a:cubicBezTo>
                      <a:pt x="198" y="49"/>
                      <a:pt x="198" y="49"/>
                      <a:pt x="198" y="49"/>
                    </a:cubicBezTo>
                    <a:cubicBezTo>
                      <a:pt x="197" y="48"/>
                      <a:pt x="197" y="48"/>
                      <a:pt x="197" y="48"/>
                    </a:cubicBezTo>
                    <a:cubicBezTo>
                      <a:pt x="197" y="49"/>
                      <a:pt x="197" y="49"/>
                      <a:pt x="197" y="49"/>
                    </a:cubicBezTo>
                    <a:cubicBezTo>
                      <a:pt x="197" y="49"/>
                      <a:pt x="197" y="49"/>
                      <a:pt x="197" y="49"/>
                    </a:cubicBezTo>
                    <a:cubicBezTo>
                      <a:pt x="197" y="50"/>
                      <a:pt x="197" y="50"/>
                      <a:pt x="197" y="50"/>
                    </a:cubicBezTo>
                    <a:cubicBezTo>
                      <a:pt x="197" y="49"/>
                      <a:pt x="197" y="49"/>
                      <a:pt x="197" y="49"/>
                    </a:cubicBezTo>
                    <a:cubicBezTo>
                      <a:pt x="197" y="49"/>
                      <a:pt x="197" y="49"/>
                      <a:pt x="197" y="49"/>
                    </a:cubicBezTo>
                    <a:cubicBezTo>
                      <a:pt x="197" y="50"/>
                      <a:pt x="197" y="50"/>
                      <a:pt x="197" y="50"/>
                    </a:cubicBezTo>
                    <a:cubicBezTo>
                      <a:pt x="197" y="50"/>
                      <a:pt x="197" y="50"/>
                      <a:pt x="197" y="50"/>
                    </a:cubicBezTo>
                    <a:cubicBezTo>
                      <a:pt x="198" y="50"/>
                      <a:pt x="198" y="50"/>
                      <a:pt x="198" y="50"/>
                    </a:cubicBezTo>
                    <a:cubicBezTo>
                      <a:pt x="198" y="50"/>
                      <a:pt x="198" y="50"/>
                      <a:pt x="198" y="50"/>
                    </a:cubicBezTo>
                    <a:cubicBezTo>
                      <a:pt x="201" y="50"/>
                      <a:pt x="201" y="50"/>
                      <a:pt x="201" y="50"/>
                    </a:cubicBezTo>
                    <a:cubicBezTo>
                      <a:pt x="201" y="50"/>
                      <a:pt x="201" y="50"/>
                      <a:pt x="201" y="50"/>
                    </a:cubicBezTo>
                    <a:cubicBezTo>
                      <a:pt x="203" y="50"/>
                      <a:pt x="205" y="49"/>
                      <a:pt x="206" y="49"/>
                    </a:cubicBezTo>
                    <a:cubicBezTo>
                      <a:pt x="208" y="48"/>
                      <a:pt x="209" y="47"/>
                      <a:pt x="210" y="46"/>
                    </a:cubicBezTo>
                    <a:cubicBezTo>
                      <a:pt x="210" y="45"/>
                      <a:pt x="211" y="44"/>
                      <a:pt x="211" y="43"/>
                    </a:cubicBezTo>
                    <a:cubicBezTo>
                      <a:pt x="211" y="42"/>
                      <a:pt x="210" y="41"/>
                      <a:pt x="209" y="40"/>
                    </a:cubicBezTo>
                    <a:cubicBezTo>
                      <a:pt x="208" y="39"/>
                      <a:pt x="207" y="38"/>
                      <a:pt x="206" y="38"/>
                    </a:cubicBezTo>
                    <a:cubicBezTo>
                      <a:pt x="197" y="35"/>
                      <a:pt x="197" y="35"/>
                      <a:pt x="197" y="35"/>
                    </a:cubicBezTo>
                    <a:cubicBezTo>
                      <a:pt x="195" y="35"/>
                      <a:pt x="190" y="33"/>
                      <a:pt x="188" y="31"/>
                    </a:cubicBezTo>
                    <a:cubicBezTo>
                      <a:pt x="183" y="28"/>
                      <a:pt x="183" y="28"/>
                      <a:pt x="183" y="28"/>
                    </a:cubicBezTo>
                    <a:cubicBezTo>
                      <a:pt x="181" y="27"/>
                      <a:pt x="180" y="26"/>
                      <a:pt x="178" y="26"/>
                    </a:cubicBezTo>
                    <a:cubicBezTo>
                      <a:pt x="176" y="26"/>
                      <a:pt x="173" y="27"/>
                      <a:pt x="171" y="29"/>
                    </a:cubicBezTo>
                    <a:cubicBezTo>
                      <a:pt x="136" y="64"/>
                      <a:pt x="136" y="64"/>
                      <a:pt x="136" y="64"/>
                    </a:cubicBezTo>
                    <a:cubicBezTo>
                      <a:pt x="133" y="66"/>
                      <a:pt x="131" y="71"/>
                      <a:pt x="130" y="75"/>
                    </a:cubicBezTo>
                    <a:cubicBezTo>
                      <a:pt x="130" y="76"/>
                      <a:pt x="130" y="76"/>
                      <a:pt x="130" y="76"/>
                    </a:cubicBezTo>
                    <a:cubicBezTo>
                      <a:pt x="130" y="76"/>
                      <a:pt x="130" y="77"/>
                      <a:pt x="130" y="78"/>
                    </a:cubicBezTo>
                    <a:cubicBezTo>
                      <a:pt x="130" y="79"/>
                      <a:pt x="130" y="81"/>
                      <a:pt x="131" y="82"/>
                    </a:cubicBezTo>
                    <a:cubicBezTo>
                      <a:pt x="132" y="83"/>
                      <a:pt x="133" y="84"/>
                      <a:pt x="135" y="84"/>
                    </a:cubicBezTo>
                    <a:cubicBezTo>
                      <a:pt x="136" y="84"/>
                      <a:pt x="136" y="84"/>
                      <a:pt x="136" y="84"/>
                    </a:cubicBezTo>
                    <a:cubicBezTo>
                      <a:pt x="136" y="84"/>
                      <a:pt x="136" y="84"/>
                      <a:pt x="136" y="84"/>
                    </a:cubicBezTo>
                    <a:cubicBezTo>
                      <a:pt x="136" y="84"/>
                      <a:pt x="136" y="84"/>
                      <a:pt x="136" y="84"/>
                    </a:cubicBezTo>
                    <a:cubicBezTo>
                      <a:pt x="136" y="84"/>
                      <a:pt x="136" y="84"/>
                      <a:pt x="136" y="84"/>
                    </a:cubicBezTo>
                    <a:cubicBezTo>
                      <a:pt x="137" y="84"/>
                      <a:pt x="138" y="84"/>
                      <a:pt x="138" y="85"/>
                    </a:cubicBezTo>
                    <a:cubicBezTo>
                      <a:pt x="139" y="86"/>
                      <a:pt x="140" y="87"/>
                      <a:pt x="140" y="88"/>
                    </a:cubicBezTo>
                    <a:cubicBezTo>
                      <a:pt x="141" y="91"/>
                      <a:pt x="141" y="91"/>
                      <a:pt x="141" y="91"/>
                    </a:cubicBezTo>
                    <a:cubicBezTo>
                      <a:pt x="142" y="92"/>
                      <a:pt x="143" y="93"/>
                      <a:pt x="143" y="94"/>
                    </a:cubicBezTo>
                    <a:cubicBezTo>
                      <a:pt x="144" y="95"/>
                      <a:pt x="145" y="95"/>
                      <a:pt x="147" y="95"/>
                    </a:cubicBezTo>
                    <a:cubicBezTo>
                      <a:pt x="148" y="95"/>
                      <a:pt x="150" y="94"/>
                      <a:pt x="151" y="93"/>
                    </a:cubicBezTo>
                    <a:cubicBezTo>
                      <a:pt x="156" y="86"/>
                      <a:pt x="156" y="86"/>
                      <a:pt x="156" y="86"/>
                    </a:cubicBezTo>
                    <a:cubicBezTo>
                      <a:pt x="158" y="83"/>
                      <a:pt x="160" y="78"/>
                      <a:pt x="160" y="74"/>
                    </a:cubicBezTo>
                    <a:cubicBezTo>
                      <a:pt x="161" y="71"/>
                      <a:pt x="163" y="66"/>
                      <a:pt x="164" y="64"/>
                    </a:cubicBezTo>
                    <a:cubicBezTo>
                      <a:pt x="167" y="60"/>
                      <a:pt x="167" y="60"/>
                      <a:pt x="167" y="60"/>
                    </a:cubicBezTo>
                    <a:cubicBezTo>
                      <a:pt x="167" y="59"/>
                      <a:pt x="168" y="59"/>
                      <a:pt x="169" y="58"/>
                    </a:cubicBezTo>
                    <a:cubicBezTo>
                      <a:pt x="170" y="58"/>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8"/>
                      <a:pt x="170" y="59"/>
                      <a:pt x="169" y="60"/>
                    </a:cubicBezTo>
                    <a:cubicBezTo>
                      <a:pt x="168" y="62"/>
                      <a:pt x="167" y="65"/>
                      <a:pt x="167" y="67"/>
                    </a:cubicBezTo>
                    <a:cubicBezTo>
                      <a:pt x="167" y="69"/>
                      <a:pt x="168" y="70"/>
                      <a:pt x="168" y="71"/>
                    </a:cubicBezTo>
                    <a:cubicBezTo>
                      <a:pt x="169" y="74"/>
                      <a:pt x="172" y="75"/>
                      <a:pt x="175" y="75"/>
                    </a:cubicBezTo>
                    <a:cubicBezTo>
                      <a:pt x="176" y="75"/>
                      <a:pt x="177" y="75"/>
                      <a:pt x="178" y="75"/>
                    </a:cubicBezTo>
                    <a:cubicBezTo>
                      <a:pt x="179" y="75"/>
                      <a:pt x="179" y="75"/>
                      <a:pt x="179" y="75"/>
                    </a:cubicBezTo>
                    <a:cubicBezTo>
                      <a:pt x="180" y="74"/>
                      <a:pt x="180" y="74"/>
                      <a:pt x="181"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5"/>
                      <a:pt x="181" y="76"/>
                    </a:cubicBezTo>
                    <a:cubicBezTo>
                      <a:pt x="181" y="76"/>
                      <a:pt x="180" y="77"/>
                      <a:pt x="179" y="78"/>
                    </a:cubicBezTo>
                    <a:cubicBezTo>
                      <a:pt x="176" y="80"/>
                      <a:pt x="176" y="80"/>
                      <a:pt x="176" y="80"/>
                    </a:cubicBezTo>
                    <a:cubicBezTo>
                      <a:pt x="173" y="82"/>
                      <a:pt x="170" y="85"/>
                      <a:pt x="167" y="88"/>
                    </a:cubicBezTo>
                    <a:cubicBezTo>
                      <a:pt x="152" y="104"/>
                      <a:pt x="152" y="104"/>
                      <a:pt x="152" y="104"/>
                    </a:cubicBezTo>
                    <a:cubicBezTo>
                      <a:pt x="150" y="105"/>
                      <a:pt x="148" y="106"/>
                      <a:pt x="146" y="106"/>
                    </a:cubicBezTo>
                    <a:cubicBezTo>
                      <a:pt x="145" y="106"/>
                      <a:pt x="145" y="106"/>
                      <a:pt x="145" y="106"/>
                    </a:cubicBezTo>
                    <a:cubicBezTo>
                      <a:pt x="144" y="108"/>
                      <a:pt x="144" y="108"/>
                      <a:pt x="144" y="108"/>
                    </a:cubicBezTo>
                    <a:cubicBezTo>
                      <a:pt x="145" y="106"/>
                      <a:pt x="145" y="106"/>
                      <a:pt x="145" y="106"/>
                    </a:cubicBezTo>
                    <a:cubicBezTo>
                      <a:pt x="145" y="106"/>
                      <a:pt x="145" y="106"/>
                      <a:pt x="145" y="106"/>
                    </a:cubicBezTo>
                    <a:cubicBezTo>
                      <a:pt x="145" y="106"/>
                      <a:pt x="145" y="106"/>
                      <a:pt x="145" y="106"/>
                    </a:cubicBezTo>
                    <a:cubicBezTo>
                      <a:pt x="145" y="106"/>
                      <a:pt x="145" y="106"/>
                      <a:pt x="145" y="106"/>
                    </a:cubicBezTo>
                    <a:cubicBezTo>
                      <a:pt x="144" y="106"/>
                      <a:pt x="143" y="105"/>
                      <a:pt x="142" y="104"/>
                    </a:cubicBezTo>
                    <a:cubicBezTo>
                      <a:pt x="141" y="103"/>
                      <a:pt x="140" y="102"/>
                      <a:pt x="140" y="100"/>
                    </a:cubicBezTo>
                    <a:cubicBezTo>
                      <a:pt x="139" y="96"/>
                      <a:pt x="139" y="96"/>
                      <a:pt x="139" y="96"/>
                    </a:cubicBezTo>
                    <a:cubicBezTo>
                      <a:pt x="139" y="95"/>
                      <a:pt x="138" y="94"/>
                      <a:pt x="138" y="94"/>
                    </a:cubicBezTo>
                    <a:cubicBezTo>
                      <a:pt x="138" y="93"/>
                      <a:pt x="137" y="93"/>
                      <a:pt x="137" y="93"/>
                    </a:cubicBezTo>
                    <a:cubicBezTo>
                      <a:pt x="136" y="92"/>
                      <a:pt x="136" y="92"/>
                      <a:pt x="135" y="92"/>
                    </a:cubicBezTo>
                    <a:cubicBezTo>
                      <a:pt x="134" y="92"/>
                      <a:pt x="133" y="93"/>
                      <a:pt x="132" y="93"/>
                    </a:cubicBezTo>
                    <a:cubicBezTo>
                      <a:pt x="132" y="94"/>
                      <a:pt x="131" y="95"/>
                      <a:pt x="131" y="96"/>
                    </a:cubicBezTo>
                    <a:cubicBezTo>
                      <a:pt x="129" y="101"/>
                      <a:pt x="129" y="101"/>
                      <a:pt x="129" y="101"/>
                    </a:cubicBezTo>
                    <a:cubicBezTo>
                      <a:pt x="128" y="103"/>
                      <a:pt x="127" y="104"/>
                      <a:pt x="126" y="105"/>
                    </a:cubicBezTo>
                    <a:cubicBezTo>
                      <a:pt x="126" y="105"/>
                      <a:pt x="126" y="105"/>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4" y="106"/>
                      <a:pt x="124" y="106"/>
                      <a:pt x="123" y="106"/>
                    </a:cubicBezTo>
                    <a:cubicBezTo>
                      <a:pt x="121" y="107"/>
                      <a:pt x="119" y="109"/>
                      <a:pt x="117" y="111"/>
                    </a:cubicBezTo>
                    <a:cubicBezTo>
                      <a:pt x="114" y="115"/>
                      <a:pt x="114" y="115"/>
                      <a:pt x="114" y="115"/>
                    </a:cubicBezTo>
                    <a:cubicBezTo>
                      <a:pt x="113" y="117"/>
                      <a:pt x="109" y="121"/>
                      <a:pt x="107" y="122"/>
                    </a:cubicBezTo>
                    <a:cubicBezTo>
                      <a:pt x="89" y="133"/>
                      <a:pt x="89" y="133"/>
                      <a:pt x="89" y="133"/>
                    </a:cubicBezTo>
                    <a:cubicBezTo>
                      <a:pt x="86" y="134"/>
                      <a:pt x="85" y="136"/>
                      <a:pt x="85" y="138"/>
                    </a:cubicBezTo>
                    <a:cubicBezTo>
                      <a:pt x="85" y="140"/>
                      <a:pt x="85" y="141"/>
                      <a:pt x="86" y="142"/>
                    </a:cubicBezTo>
                    <a:cubicBezTo>
                      <a:pt x="87" y="143"/>
                      <a:pt x="87" y="145"/>
                      <a:pt x="87" y="147"/>
                    </a:cubicBezTo>
                    <a:cubicBezTo>
                      <a:pt x="87" y="148"/>
                      <a:pt x="87" y="149"/>
                      <a:pt x="87" y="150"/>
                    </a:cubicBezTo>
                    <a:cubicBezTo>
                      <a:pt x="86" y="152"/>
                      <a:pt x="86" y="152"/>
                      <a:pt x="86" y="152"/>
                    </a:cubicBezTo>
                    <a:cubicBezTo>
                      <a:pt x="86" y="153"/>
                      <a:pt x="85" y="154"/>
                      <a:pt x="84" y="155"/>
                    </a:cubicBezTo>
                    <a:cubicBezTo>
                      <a:pt x="83" y="156"/>
                      <a:pt x="82" y="157"/>
                      <a:pt x="81" y="157"/>
                    </a:cubicBezTo>
                    <a:cubicBezTo>
                      <a:pt x="68" y="160"/>
                      <a:pt x="68" y="160"/>
                      <a:pt x="68" y="160"/>
                    </a:cubicBezTo>
                    <a:cubicBezTo>
                      <a:pt x="66" y="160"/>
                      <a:pt x="65" y="162"/>
                      <a:pt x="63" y="163"/>
                    </a:cubicBezTo>
                    <a:cubicBezTo>
                      <a:pt x="62" y="165"/>
                      <a:pt x="61" y="167"/>
                      <a:pt x="60" y="169"/>
                    </a:cubicBezTo>
                    <a:cubicBezTo>
                      <a:pt x="56" y="188"/>
                      <a:pt x="56" y="188"/>
                      <a:pt x="56" y="188"/>
                    </a:cubicBezTo>
                    <a:cubicBezTo>
                      <a:pt x="56" y="189"/>
                      <a:pt x="56" y="189"/>
                      <a:pt x="56" y="190"/>
                    </a:cubicBezTo>
                    <a:cubicBezTo>
                      <a:pt x="56" y="192"/>
                      <a:pt x="56" y="193"/>
                      <a:pt x="57" y="195"/>
                    </a:cubicBezTo>
                    <a:cubicBezTo>
                      <a:pt x="58" y="196"/>
                      <a:pt x="60" y="197"/>
                      <a:pt x="61" y="197"/>
                    </a:cubicBezTo>
                    <a:cubicBezTo>
                      <a:pt x="62" y="197"/>
                      <a:pt x="62" y="197"/>
                      <a:pt x="62" y="197"/>
                    </a:cubicBezTo>
                    <a:cubicBezTo>
                      <a:pt x="79" y="196"/>
                      <a:pt x="79" y="196"/>
                      <a:pt x="79" y="196"/>
                    </a:cubicBezTo>
                    <a:cubicBezTo>
                      <a:pt x="81" y="195"/>
                      <a:pt x="83" y="195"/>
                      <a:pt x="85" y="194"/>
                    </a:cubicBezTo>
                    <a:cubicBezTo>
                      <a:pt x="87" y="193"/>
                      <a:pt x="88" y="191"/>
                      <a:pt x="90" y="189"/>
                    </a:cubicBezTo>
                    <a:cubicBezTo>
                      <a:pt x="99" y="176"/>
                      <a:pt x="99" y="176"/>
                      <a:pt x="99" y="176"/>
                    </a:cubicBezTo>
                    <a:cubicBezTo>
                      <a:pt x="101" y="173"/>
                      <a:pt x="105" y="170"/>
                      <a:pt x="107" y="169"/>
                    </a:cubicBezTo>
                    <a:cubicBezTo>
                      <a:pt x="120" y="163"/>
                      <a:pt x="120" y="163"/>
                      <a:pt x="120" y="163"/>
                    </a:cubicBezTo>
                    <a:cubicBezTo>
                      <a:pt x="120" y="162"/>
                      <a:pt x="121" y="162"/>
                      <a:pt x="121" y="162"/>
                    </a:cubicBezTo>
                    <a:cubicBezTo>
                      <a:pt x="122" y="162"/>
                      <a:pt x="124" y="163"/>
                      <a:pt x="125" y="165"/>
                    </a:cubicBezTo>
                    <a:cubicBezTo>
                      <a:pt x="134" y="185"/>
                      <a:pt x="134" y="185"/>
                      <a:pt x="134" y="185"/>
                    </a:cubicBezTo>
                    <a:cubicBezTo>
                      <a:pt x="134" y="186"/>
                      <a:pt x="135" y="187"/>
                      <a:pt x="136" y="188"/>
                    </a:cubicBezTo>
                    <a:cubicBezTo>
                      <a:pt x="137" y="188"/>
                      <a:pt x="138" y="189"/>
                      <a:pt x="139" y="189"/>
                    </a:cubicBezTo>
                    <a:cubicBezTo>
                      <a:pt x="141" y="189"/>
                      <a:pt x="143" y="188"/>
                      <a:pt x="144" y="186"/>
                    </a:cubicBezTo>
                    <a:cubicBezTo>
                      <a:pt x="144" y="185"/>
                      <a:pt x="144" y="185"/>
                      <a:pt x="144" y="185"/>
                    </a:cubicBezTo>
                    <a:cubicBezTo>
                      <a:pt x="144" y="185"/>
                      <a:pt x="144" y="185"/>
                      <a:pt x="144" y="185"/>
                    </a:cubicBezTo>
                    <a:cubicBezTo>
                      <a:pt x="144" y="185"/>
                      <a:pt x="144" y="185"/>
                      <a:pt x="144" y="185"/>
                    </a:cubicBezTo>
                    <a:cubicBezTo>
                      <a:pt x="145" y="183"/>
                      <a:pt x="146" y="181"/>
                      <a:pt x="146" y="179"/>
                    </a:cubicBezTo>
                    <a:cubicBezTo>
                      <a:pt x="146" y="176"/>
                      <a:pt x="146" y="174"/>
                      <a:pt x="144" y="172"/>
                    </a:cubicBezTo>
                    <a:cubicBezTo>
                      <a:pt x="140" y="164"/>
                      <a:pt x="140" y="164"/>
                      <a:pt x="140" y="164"/>
                    </a:cubicBezTo>
                    <a:cubicBezTo>
                      <a:pt x="139" y="163"/>
                      <a:pt x="138" y="160"/>
                      <a:pt x="138" y="159"/>
                    </a:cubicBezTo>
                    <a:cubicBezTo>
                      <a:pt x="138" y="158"/>
                      <a:pt x="138" y="157"/>
                      <a:pt x="139" y="157"/>
                    </a:cubicBezTo>
                    <a:cubicBezTo>
                      <a:pt x="139" y="157"/>
                      <a:pt x="139" y="157"/>
                      <a:pt x="139" y="157"/>
                    </a:cubicBezTo>
                    <a:cubicBezTo>
                      <a:pt x="139" y="157"/>
                      <a:pt x="139" y="157"/>
                      <a:pt x="139" y="157"/>
                    </a:cubicBezTo>
                    <a:cubicBezTo>
                      <a:pt x="138" y="156"/>
                      <a:pt x="138" y="156"/>
                      <a:pt x="138" y="156"/>
                    </a:cubicBezTo>
                    <a:cubicBezTo>
                      <a:pt x="138" y="157"/>
                      <a:pt x="138" y="157"/>
                      <a:pt x="138" y="157"/>
                    </a:cubicBezTo>
                    <a:cubicBezTo>
                      <a:pt x="139" y="157"/>
                      <a:pt x="139" y="157"/>
                      <a:pt x="139" y="157"/>
                    </a:cubicBezTo>
                    <a:cubicBezTo>
                      <a:pt x="138" y="156"/>
                      <a:pt x="138" y="156"/>
                      <a:pt x="138" y="156"/>
                    </a:cubicBezTo>
                    <a:cubicBezTo>
                      <a:pt x="138" y="157"/>
                      <a:pt x="138" y="157"/>
                      <a:pt x="138" y="157"/>
                    </a:cubicBezTo>
                    <a:cubicBezTo>
                      <a:pt x="138" y="157"/>
                      <a:pt x="138" y="157"/>
                      <a:pt x="138" y="157"/>
                    </a:cubicBezTo>
                    <a:cubicBezTo>
                      <a:pt x="138" y="157"/>
                      <a:pt x="138" y="157"/>
                      <a:pt x="138" y="157"/>
                    </a:cubicBezTo>
                    <a:cubicBezTo>
                      <a:pt x="138" y="157"/>
                      <a:pt x="138" y="157"/>
                      <a:pt x="138" y="157"/>
                    </a:cubicBezTo>
                    <a:cubicBezTo>
                      <a:pt x="138" y="157"/>
                      <a:pt x="138" y="157"/>
                      <a:pt x="138" y="157"/>
                    </a:cubicBezTo>
                    <a:cubicBezTo>
                      <a:pt x="138" y="157"/>
                      <a:pt x="138" y="157"/>
                      <a:pt x="138" y="157"/>
                    </a:cubicBezTo>
                    <a:cubicBezTo>
                      <a:pt x="139" y="157"/>
                      <a:pt x="139" y="157"/>
                      <a:pt x="139" y="157"/>
                    </a:cubicBezTo>
                    <a:cubicBezTo>
                      <a:pt x="139" y="157"/>
                      <a:pt x="139" y="158"/>
                      <a:pt x="140" y="158"/>
                    </a:cubicBezTo>
                    <a:cubicBezTo>
                      <a:pt x="157" y="187"/>
                      <a:pt x="157" y="187"/>
                      <a:pt x="157" y="187"/>
                    </a:cubicBezTo>
                    <a:cubicBezTo>
                      <a:pt x="159" y="189"/>
                      <a:pt x="160" y="191"/>
                      <a:pt x="163" y="191"/>
                    </a:cubicBezTo>
                    <a:cubicBezTo>
                      <a:pt x="165" y="191"/>
                      <a:pt x="166" y="189"/>
                      <a:pt x="168" y="187"/>
                    </a:cubicBezTo>
                    <a:cubicBezTo>
                      <a:pt x="171" y="182"/>
                      <a:pt x="171" y="182"/>
                      <a:pt x="171" y="182"/>
                    </a:cubicBezTo>
                    <a:cubicBezTo>
                      <a:pt x="171" y="181"/>
                      <a:pt x="171" y="181"/>
                      <a:pt x="171" y="181"/>
                    </a:cubicBezTo>
                    <a:cubicBezTo>
                      <a:pt x="172" y="181"/>
                      <a:pt x="172" y="181"/>
                      <a:pt x="172" y="181"/>
                    </a:cubicBezTo>
                    <a:cubicBezTo>
                      <a:pt x="171" y="181"/>
                      <a:pt x="171" y="181"/>
                      <a:pt x="171" y="181"/>
                    </a:cubicBezTo>
                    <a:cubicBezTo>
                      <a:pt x="171" y="181"/>
                      <a:pt x="171" y="181"/>
                      <a:pt x="171" y="181"/>
                    </a:cubicBezTo>
                    <a:cubicBezTo>
                      <a:pt x="172" y="181"/>
                      <a:pt x="172" y="181"/>
                      <a:pt x="172"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2" y="182"/>
                      <a:pt x="172" y="183"/>
                    </a:cubicBezTo>
                    <a:cubicBezTo>
                      <a:pt x="173" y="187"/>
                      <a:pt x="173" y="187"/>
                      <a:pt x="173" y="187"/>
                    </a:cubicBezTo>
                    <a:cubicBezTo>
                      <a:pt x="174" y="189"/>
                      <a:pt x="175" y="191"/>
                      <a:pt x="176" y="193"/>
                    </a:cubicBezTo>
                    <a:cubicBezTo>
                      <a:pt x="178" y="195"/>
                      <a:pt x="179" y="196"/>
                      <a:pt x="181" y="197"/>
                    </a:cubicBezTo>
                    <a:cubicBezTo>
                      <a:pt x="194" y="200"/>
                      <a:pt x="194" y="200"/>
                      <a:pt x="194" y="200"/>
                    </a:cubicBezTo>
                    <a:cubicBezTo>
                      <a:pt x="195" y="200"/>
                      <a:pt x="196" y="201"/>
                      <a:pt x="197" y="202"/>
                    </a:cubicBezTo>
                    <a:cubicBezTo>
                      <a:pt x="197" y="203"/>
                      <a:pt x="198" y="205"/>
                      <a:pt x="198" y="206"/>
                    </a:cubicBezTo>
                    <a:cubicBezTo>
                      <a:pt x="198" y="229"/>
                      <a:pt x="198" y="229"/>
                      <a:pt x="198" y="229"/>
                    </a:cubicBezTo>
                    <a:cubicBezTo>
                      <a:pt x="198" y="230"/>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5" y="229"/>
                      <a:pt x="195" y="229"/>
                      <a:pt x="195" y="229"/>
                    </a:cubicBezTo>
                    <a:cubicBezTo>
                      <a:pt x="193" y="228"/>
                      <a:pt x="191" y="227"/>
                      <a:pt x="188" y="227"/>
                    </a:cubicBezTo>
                    <a:cubicBezTo>
                      <a:pt x="187" y="227"/>
                      <a:pt x="185" y="228"/>
                      <a:pt x="183" y="229"/>
                    </a:cubicBezTo>
                    <a:cubicBezTo>
                      <a:pt x="182" y="230"/>
                      <a:pt x="182" y="230"/>
                      <a:pt x="182" y="230"/>
                    </a:cubicBezTo>
                    <a:cubicBezTo>
                      <a:pt x="181" y="230"/>
                      <a:pt x="180" y="230"/>
                      <a:pt x="179" y="230"/>
                    </a:cubicBezTo>
                    <a:cubicBezTo>
                      <a:pt x="177" y="230"/>
                      <a:pt x="176" y="230"/>
                      <a:pt x="175" y="229"/>
                    </a:cubicBezTo>
                    <a:cubicBezTo>
                      <a:pt x="168" y="225"/>
                      <a:pt x="168" y="225"/>
                      <a:pt x="168" y="225"/>
                    </a:cubicBezTo>
                    <a:cubicBezTo>
                      <a:pt x="167" y="223"/>
                      <a:pt x="165" y="223"/>
                      <a:pt x="163" y="223"/>
                    </a:cubicBezTo>
                    <a:cubicBezTo>
                      <a:pt x="161" y="223"/>
                      <a:pt x="159" y="224"/>
                      <a:pt x="157" y="225"/>
                    </a:cubicBezTo>
                    <a:cubicBezTo>
                      <a:pt x="154" y="227"/>
                      <a:pt x="154" y="227"/>
                      <a:pt x="154" y="227"/>
                    </a:cubicBezTo>
                    <a:cubicBezTo>
                      <a:pt x="153" y="228"/>
                      <a:pt x="151" y="229"/>
                      <a:pt x="149" y="229"/>
                    </a:cubicBezTo>
                    <a:cubicBezTo>
                      <a:pt x="148" y="229"/>
                      <a:pt x="147" y="229"/>
                      <a:pt x="147" y="228"/>
                    </a:cubicBezTo>
                    <a:cubicBezTo>
                      <a:pt x="129" y="219"/>
                      <a:pt x="129" y="219"/>
                      <a:pt x="129" y="219"/>
                    </a:cubicBezTo>
                    <a:cubicBezTo>
                      <a:pt x="128" y="219"/>
                      <a:pt x="127" y="217"/>
                      <a:pt x="126" y="216"/>
                    </a:cubicBezTo>
                    <a:cubicBezTo>
                      <a:pt x="125" y="215"/>
                      <a:pt x="125" y="213"/>
                      <a:pt x="125" y="212"/>
                    </a:cubicBezTo>
                    <a:cubicBezTo>
                      <a:pt x="124" y="201"/>
                      <a:pt x="124" y="201"/>
                      <a:pt x="124" y="201"/>
                    </a:cubicBezTo>
                    <a:cubicBezTo>
                      <a:pt x="124" y="199"/>
                      <a:pt x="123" y="197"/>
                      <a:pt x="122" y="196"/>
                    </a:cubicBezTo>
                    <a:cubicBezTo>
                      <a:pt x="121" y="195"/>
                      <a:pt x="119" y="194"/>
                      <a:pt x="118" y="194"/>
                    </a:cubicBezTo>
                    <a:cubicBezTo>
                      <a:pt x="117" y="194"/>
                      <a:pt x="117" y="194"/>
                      <a:pt x="116" y="194"/>
                    </a:cubicBezTo>
                    <a:cubicBezTo>
                      <a:pt x="51" y="210"/>
                      <a:pt x="51" y="210"/>
                      <a:pt x="51" y="210"/>
                    </a:cubicBezTo>
                    <a:cubicBezTo>
                      <a:pt x="50" y="211"/>
                      <a:pt x="48" y="212"/>
                      <a:pt x="46" y="213"/>
                    </a:cubicBezTo>
                    <a:cubicBezTo>
                      <a:pt x="45" y="215"/>
                      <a:pt x="43" y="216"/>
                      <a:pt x="42" y="218"/>
                    </a:cubicBezTo>
                    <a:cubicBezTo>
                      <a:pt x="2" y="299"/>
                      <a:pt x="2" y="299"/>
                      <a:pt x="2" y="299"/>
                    </a:cubicBezTo>
                    <a:cubicBezTo>
                      <a:pt x="1" y="301"/>
                      <a:pt x="0" y="305"/>
                      <a:pt x="0" y="308"/>
                    </a:cubicBezTo>
                    <a:cubicBezTo>
                      <a:pt x="0" y="310"/>
                      <a:pt x="0" y="311"/>
                      <a:pt x="0" y="312"/>
                    </a:cubicBezTo>
                    <a:lnTo>
                      <a:pt x="3" y="312"/>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1" name="Freeform 284"/>
              <p:cNvSpPr>
                <a:spLocks/>
              </p:cNvSpPr>
              <p:nvPr/>
            </p:nvSpPr>
            <p:spPr bwMode="auto">
              <a:xfrm>
                <a:off x="-3751950" y="2445673"/>
                <a:ext cx="507902" cy="324692"/>
              </a:xfrm>
              <a:custGeom>
                <a:avLst/>
                <a:gdLst/>
                <a:ahLst/>
                <a:cxnLst>
                  <a:cxn ang="0">
                    <a:pos x="6" y="86"/>
                  </a:cxn>
                  <a:cxn ang="0">
                    <a:pos x="11" y="85"/>
                  </a:cxn>
                  <a:cxn ang="0">
                    <a:pos x="10" y="84"/>
                  </a:cxn>
                  <a:cxn ang="0">
                    <a:pos x="10" y="84"/>
                  </a:cxn>
                  <a:cxn ang="0">
                    <a:pos x="10" y="84"/>
                  </a:cxn>
                  <a:cxn ang="0">
                    <a:pos x="11" y="86"/>
                  </a:cxn>
                  <a:cxn ang="0">
                    <a:pos x="19" y="83"/>
                  </a:cxn>
                  <a:cxn ang="0">
                    <a:pos x="34" y="70"/>
                  </a:cxn>
                  <a:cxn ang="0">
                    <a:pos x="69" y="53"/>
                  </a:cxn>
                  <a:cxn ang="0">
                    <a:pos x="84" y="55"/>
                  </a:cxn>
                  <a:cxn ang="0">
                    <a:pos x="87" y="47"/>
                  </a:cxn>
                  <a:cxn ang="0">
                    <a:pos x="84" y="42"/>
                  </a:cxn>
                  <a:cxn ang="0">
                    <a:pos x="84" y="42"/>
                  </a:cxn>
                  <a:cxn ang="0">
                    <a:pos x="84" y="41"/>
                  </a:cxn>
                  <a:cxn ang="0">
                    <a:pos x="84" y="41"/>
                  </a:cxn>
                  <a:cxn ang="0">
                    <a:pos x="88" y="41"/>
                  </a:cxn>
                  <a:cxn ang="0">
                    <a:pos x="93" y="40"/>
                  </a:cxn>
                  <a:cxn ang="0">
                    <a:pos x="134" y="12"/>
                  </a:cxn>
                  <a:cxn ang="0">
                    <a:pos x="131" y="5"/>
                  </a:cxn>
                  <a:cxn ang="0">
                    <a:pos x="130" y="9"/>
                  </a:cxn>
                  <a:cxn ang="0">
                    <a:pos x="131" y="10"/>
                  </a:cxn>
                  <a:cxn ang="0">
                    <a:pos x="131" y="10"/>
                  </a:cxn>
                  <a:cxn ang="0">
                    <a:pos x="131" y="10"/>
                  </a:cxn>
                  <a:cxn ang="0">
                    <a:pos x="131" y="9"/>
                  </a:cxn>
                  <a:cxn ang="0">
                    <a:pos x="131" y="9"/>
                  </a:cxn>
                  <a:cxn ang="0">
                    <a:pos x="130" y="10"/>
                  </a:cxn>
                  <a:cxn ang="0">
                    <a:pos x="89" y="37"/>
                  </a:cxn>
                  <a:cxn ang="0">
                    <a:pos x="84" y="37"/>
                  </a:cxn>
                  <a:cxn ang="0">
                    <a:pos x="82" y="48"/>
                  </a:cxn>
                  <a:cxn ang="0">
                    <a:pos x="84" y="51"/>
                  </a:cxn>
                  <a:cxn ang="0">
                    <a:pos x="84" y="51"/>
                  </a:cxn>
                  <a:cxn ang="0">
                    <a:pos x="84" y="51"/>
                  </a:cxn>
                  <a:cxn ang="0">
                    <a:pos x="84" y="51"/>
                  </a:cxn>
                  <a:cxn ang="0">
                    <a:pos x="84" y="51"/>
                  </a:cxn>
                  <a:cxn ang="0">
                    <a:pos x="84" y="51"/>
                  </a:cxn>
                  <a:cxn ang="0">
                    <a:pos x="69" y="49"/>
                  </a:cxn>
                  <a:cxn ang="0">
                    <a:pos x="31" y="66"/>
                  </a:cxn>
                  <a:cxn ang="0">
                    <a:pos x="16" y="80"/>
                  </a:cxn>
                  <a:cxn ang="0">
                    <a:pos x="13" y="82"/>
                  </a:cxn>
                  <a:cxn ang="0">
                    <a:pos x="13" y="82"/>
                  </a:cxn>
                  <a:cxn ang="0">
                    <a:pos x="13" y="82"/>
                  </a:cxn>
                  <a:cxn ang="0">
                    <a:pos x="13" y="82"/>
                  </a:cxn>
                  <a:cxn ang="0">
                    <a:pos x="13" y="83"/>
                  </a:cxn>
                  <a:cxn ang="0">
                    <a:pos x="13" y="83"/>
                  </a:cxn>
                  <a:cxn ang="0">
                    <a:pos x="11" y="80"/>
                  </a:cxn>
                  <a:cxn ang="0">
                    <a:pos x="5" y="82"/>
                  </a:cxn>
                </a:cxnLst>
                <a:rect l="0" t="0" r="r" b="b"/>
                <a:pathLst>
                  <a:path w="135" h="86">
                    <a:moveTo>
                      <a:pt x="0" y="83"/>
                    </a:moveTo>
                    <a:cubicBezTo>
                      <a:pt x="0" y="83"/>
                      <a:pt x="1" y="84"/>
                      <a:pt x="2" y="85"/>
                    </a:cubicBezTo>
                    <a:cubicBezTo>
                      <a:pt x="3" y="86"/>
                      <a:pt x="5" y="86"/>
                      <a:pt x="6" y="86"/>
                    </a:cubicBezTo>
                    <a:cubicBezTo>
                      <a:pt x="7" y="86"/>
                      <a:pt x="9" y="86"/>
                      <a:pt x="10" y="85"/>
                    </a:cubicBezTo>
                    <a:cubicBezTo>
                      <a:pt x="11" y="85"/>
                      <a:pt x="11" y="85"/>
                      <a:pt x="11" y="85"/>
                    </a:cubicBezTo>
                    <a:cubicBezTo>
                      <a:pt x="11" y="85"/>
                      <a:pt x="11" y="85"/>
                      <a:pt x="11" y="85"/>
                    </a:cubicBezTo>
                    <a:cubicBezTo>
                      <a:pt x="11" y="85"/>
                      <a:pt x="11" y="85"/>
                      <a:pt x="11" y="85"/>
                    </a:cubicBezTo>
                    <a:cubicBezTo>
                      <a:pt x="11" y="84"/>
                      <a:pt x="11" y="84"/>
                      <a:pt x="11" y="84"/>
                    </a:cubicBezTo>
                    <a:cubicBezTo>
                      <a:pt x="10" y="84"/>
                      <a:pt x="10" y="84"/>
                      <a:pt x="10" y="84"/>
                    </a:cubicBezTo>
                    <a:cubicBezTo>
                      <a:pt x="11" y="85"/>
                      <a:pt x="11" y="85"/>
                      <a:pt x="11" y="85"/>
                    </a:cubicBezTo>
                    <a:cubicBezTo>
                      <a:pt x="11" y="84"/>
                      <a:pt x="11" y="84"/>
                      <a:pt x="11" y="84"/>
                    </a:cubicBezTo>
                    <a:cubicBezTo>
                      <a:pt x="10" y="84"/>
                      <a:pt x="10" y="84"/>
                      <a:pt x="10" y="84"/>
                    </a:cubicBezTo>
                    <a:cubicBezTo>
                      <a:pt x="11" y="84"/>
                      <a:pt x="11" y="84"/>
                      <a:pt x="11" y="84"/>
                    </a:cubicBezTo>
                    <a:cubicBezTo>
                      <a:pt x="10" y="84"/>
                      <a:pt x="10" y="84"/>
                      <a:pt x="10" y="84"/>
                    </a:cubicBezTo>
                    <a:cubicBezTo>
                      <a:pt x="10" y="84"/>
                      <a:pt x="10" y="84"/>
                      <a:pt x="10" y="84"/>
                    </a:cubicBezTo>
                    <a:cubicBezTo>
                      <a:pt x="11" y="84"/>
                      <a:pt x="11" y="84"/>
                      <a:pt x="11" y="84"/>
                    </a:cubicBezTo>
                    <a:cubicBezTo>
                      <a:pt x="10" y="84"/>
                      <a:pt x="10" y="84"/>
                      <a:pt x="10" y="84"/>
                    </a:cubicBezTo>
                    <a:cubicBezTo>
                      <a:pt x="10" y="85"/>
                      <a:pt x="11" y="85"/>
                      <a:pt x="11" y="86"/>
                    </a:cubicBezTo>
                    <a:cubicBezTo>
                      <a:pt x="12" y="86"/>
                      <a:pt x="13" y="86"/>
                      <a:pt x="13" y="86"/>
                    </a:cubicBezTo>
                    <a:cubicBezTo>
                      <a:pt x="14" y="86"/>
                      <a:pt x="15" y="86"/>
                      <a:pt x="16" y="85"/>
                    </a:cubicBezTo>
                    <a:cubicBezTo>
                      <a:pt x="17" y="85"/>
                      <a:pt x="18" y="84"/>
                      <a:pt x="19" y="83"/>
                    </a:cubicBezTo>
                    <a:cubicBezTo>
                      <a:pt x="20" y="82"/>
                      <a:pt x="20" y="82"/>
                      <a:pt x="20" y="82"/>
                    </a:cubicBezTo>
                    <a:cubicBezTo>
                      <a:pt x="22" y="80"/>
                      <a:pt x="26" y="76"/>
                      <a:pt x="28" y="75"/>
                    </a:cubicBezTo>
                    <a:cubicBezTo>
                      <a:pt x="34" y="70"/>
                      <a:pt x="34" y="70"/>
                      <a:pt x="34" y="70"/>
                    </a:cubicBezTo>
                    <a:cubicBezTo>
                      <a:pt x="36" y="68"/>
                      <a:pt x="40" y="65"/>
                      <a:pt x="43" y="64"/>
                    </a:cubicBezTo>
                    <a:cubicBezTo>
                      <a:pt x="62" y="54"/>
                      <a:pt x="62" y="54"/>
                      <a:pt x="62" y="54"/>
                    </a:cubicBezTo>
                    <a:cubicBezTo>
                      <a:pt x="64" y="54"/>
                      <a:pt x="67" y="53"/>
                      <a:pt x="69" y="53"/>
                    </a:cubicBezTo>
                    <a:cubicBezTo>
                      <a:pt x="70" y="53"/>
                      <a:pt x="70" y="53"/>
                      <a:pt x="71" y="53"/>
                    </a:cubicBezTo>
                    <a:cubicBezTo>
                      <a:pt x="83" y="55"/>
                      <a:pt x="83" y="55"/>
                      <a:pt x="83" y="55"/>
                    </a:cubicBezTo>
                    <a:cubicBezTo>
                      <a:pt x="84" y="55"/>
                      <a:pt x="84" y="55"/>
                      <a:pt x="84" y="55"/>
                    </a:cubicBezTo>
                    <a:cubicBezTo>
                      <a:pt x="85" y="55"/>
                      <a:pt x="86" y="55"/>
                      <a:pt x="87" y="54"/>
                    </a:cubicBezTo>
                    <a:cubicBezTo>
                      <a:pt x="88" y="53"/>
                      <a:pt x="88" y="52"/>
                      <a:pt x="88" y="51"/>
                    </a:cubicBezTo>
                    <a:cubicBezTo>
                      <a:pt x="88" y="50"/>
                      <a:pt x="87" y="48"/>
                      <a:pt x="87" y="47"/>
                    </a:cubicBezTo>
                    <a:cubicBezTo>
                      <a:pt x="86" y="46"/>
                      <a:pt x="86" y="46"/>
                      <a:pt x="86" y="46"/>
                    </a:cubicBezTo>
                    <a:cubicBezTo>
                      <a:pt x="85" y="45"/>
                      <a:pt x="84" y="43"/>
                      <a:pt x="84" y="42"/>
                    </a:cubicBezTo>
                    <a:cubicBezTo>
                      <a:pt x="84" y="42"/>
                      <a:pt x="84" y="42"/>
                      <a:pt x="84" y="42"/>
                    </a:cubicBezTo>
                    <a:cubicBezTo>
                      <a:pt x="84" y="42"/>
                      <a:pt x="84" y="42"/>
                      <a:pt x="84" y="42"/>
                    </a:cubicBezTo>
                    <a:cubicBezTo>
                      <a:pt x="84" y="42"/>
                      <a:pt x="84" y="42"/>
                      <a:pt x="84" y="42"/>
                    </a:cubicBezTo>
                    <a:cubicBezTo>
                      <a:pt x="84" y="42"/>
                      <a:pt x="84" y="42"/>
                      <a:pt x="84" y="42"/>
                    </a:cubicBezTo>
                    <a:cubicBezTo>
                      <a:pt x="84" y="42"/>
                      <a:pt x="84" y="42"/>
                      <a:pt x="84" y="42"/>
                    </a:cubicBezTo>
                    <a:cubicBezTo>
                      <a:pt x="84" y="42"/>
                      <a:pt x="84" y="42"/>
                      <a:pt x="84" y="42"/>
                    </a:cubicBezTo>
                    <a:cubicBezTo>
                      <a:pt x="84" y="41"/>
                      <a:pt x="84" y="41"/>
                      <a:pt x="84" y="41"/>
                    </a:cubicBezTo>
                    <a:cubicBezTo>
                      <a:pt x="84" y="42"/>
                      <a:pt x="84" y="42"/>
                      <a:pt x="84" y="42"/>
                    </a:cubicBezTo>
                    <a:cubicBezTo>
                      <a:pt x="84" y="42"/>
                      <a:pt x="84" y="42"/>
                      <a:pt x="84" y="42"/>
                    </a:cubicBezTo>
                    <a:cubicBezTo>
                      <a:pt x="84" y="41"/>
                      <a:pt x="84" y="41"/>
                      <a:pt x="84" y="41"/>
                    </a:cubicBezTo>
                    <a:cubicBezTo>
                      <a:pt x="84" y="42"/>
                      <a:pt x="84" y="42"/>
                      <a:pt x="84" y="42"/>
                    </a:cubicBezTo>
                    <a:cubicBezTo>
                      <a:pt x="85" y="41"/>
                      <a:pt x="85" y="41"/>
                      <a:pt x="85" y="41"/>
                    </a:cubicBezTo>
                    <a:cubicBezTo>
                      <a:pt x="86" y="41"/>
                      <a:pt x="87" y="41"/>
                      <a:pt x="88" y="41"/>
                    </a:cubicBezTo>
                    <a:cubicBezTo>
                      <a:pt x="88" y="41"/>
                      <a:pt x="88" y="41"/>
                      <a:pt x="88" y="41"/>
                    </a:cubicBezTo>
                    <a:cubicBezTo>
                      <a:pt x="89" y="41"/>
                      <a:pt x="89" y="41"/>
                      <a:pt x="89" y="41"/>
                    </a:cubicBezTo>
                    <a:cubicBezTo>
                      <a:pt x="90" y="41"/>
                      <a:pt x="92" y="41"/>
                      <a:pt x="93" y="40"/>
                    </a:cubicBezTo>
                    <a:cubicBezTo>
                      <a:pt x="95" y="39"/>
                      <a:pt x="96" y="39"/>
                      <a:pt x="98" y="38"/>
                    </a:cubicBezTo>
                    <a:cubicBezTo>
                      <a:pt x="133" y="13"/>
                      <a:pt x="133" y="13"/>
                      <a:pt x="133" y="13"/>
                    </a:cubicBezTo>
                    <a:cubicBezTo>
                      <a:pt x="134" y="12"/>
                      <a:pt x="134" y="12"/>
                      <a:pt x="134" y="12"/>
                    </a:cubicBezTo>
                    <a:cubicBezTo>
                      <a:pt x="135" y="11"/>
                      <a:pt x="135" y="10"/>
                      <a:pt x="135" y="9"/>
                    </a:cubicBezTo>
                    <a:cubicBezTo>
                      <a:pt x="135" y="8"/>
                      <a:pt x="135" y="7"/>
                      <a:pt x="134" y="6"/>
                    </a:cubicBezTo>
                    <a:cubicBezTo>
                      <a:pt x="133" y="6"/>
                      <a:pt x="132" y="5"/>
                      <a:pt x="131" y="5"/>
                    </a:cubicBezTo>
                    <a:cubicBezTo>
                      <a:pt x="105" y="0"/>
                      <a:pt x="105" y="0"/>
                      <a:pt x="105" y="0"/>
                    </a:cubicBezTo>
                    <a:cubicBezTo>
                      <a:pt x="104" y="4"/>
                      <a:pt x="104" y="4"/>
                      <a:pt x="104" y="4"/>
                    </a:cubicBezTo>
                    <a:cubicBezTo>
                      <a:pt x="130" y="9"/>
                      <a:pt x="130" y="9"/>
                      <a:pt x="130" y="9"/>
                    </a:cubicBezTo>
                    <a:cubicBezTo>
                      <a:pt x="131" y="10"/>
                      <a:pt x="131" y="10"/>
                      <a:pt x="131" y="10"/>
                    </a:cubicBezTo>
                    <a:cubicBezTo>
                      <a:pt x="131" y="9"/>
                      <a:pt x="131" y="9"/>
                      <a:pt x="131" y="9"/>
                    </a:cubicBezTo>
                    <a:cubicBezTo>
                      <a:pt x="131" y="10"/>
                      <a:pt x="131" y="10"/>
                      <a:pt x="131" y="10"/>
                    </a:cubicBezTo>
                    <a:cubicBezTo>
                      <a:pt x="131" y="10"/>
                      <a:pt x="131" y="10"/>
                      <a:pt x="131" y="10"/>
                    </a:cubicBezTo>
                    <a:cubicBezTo>
                      <a:pt x="131" y="9"/>
                      <a:pt x="131" y="9"/>
                      <a:pt x="131" y="9"/>
                    </a:cubicBezTo>
                    <a:cubicBezTo>
                      <a:pt x="131" y="10"/>
                      <a:pt x="131" y="10"/>
                      <a:pt x="131" y="10"/>
                    </a:cubicBezTo>
                    <a:cubicBezTo>
                      <a:pt x="132" y="9"/>
                      <a:pt x="132" y="9"/>
                      <a:pt x="132" y="9"/>
                    </a:cubicBezTo>
                    <a:cubicBezTo>
                      <a:pt x="131" y="9"/>
                      <a:pt x="131" y="9"/>
                      <a:pt x="131" y="9"/>
                    </a:cubicBezTo>
                    <a:cubicBezTo>
                      <a:pt x="131" y="10"/>
                      <a:pt x="131" y="10"/>
                      <a:pt x="131" y="10"/>
                    </a:cubicBezTo>
                    <a:cubicBezTo>
                      <a:pt x="132" y="9"/>
                      <a:pt x="132" y="9"/>
                      <a:pt x="132"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0" y="10"/>
                    </a:cubicBezTo>
                    <a:cubicBezTo>
                      <a:pt x="95" y="34"/>
                      <a:pt x="95" y="34"/>
                      <a:pt x="95" y="34"/>
                    </a:cubicBezTo>
                    <a:cubicBezTo>
                      <a:pt x="94" y="35"/>
                      <a:pt x="93" y="36"/>
                      <a:pt x="92" y="36"/>
                    </a:cubicBezTo>
                    <a:cubicBezTo>
                      <a:pt x="91" y="36"/>
                      <a:pt x="89" y="37"/>
                      <a:pt x="89" y="37"/>
                    </a:cubicBezTo>
                    <a:cubicBezTo>
                      <a:pt x="89" y="37"/>
                      <a:pt x="89" y="37"/>
                      <a:pt x="89" y="37"/>
                    </a:cubicBezTo>
                    <a:cubicBezTo>
                      <a:pt x="88" y="37"/>
                      <a:pt x="88" y="37"/>
                      <a:pt x="88" y="37"/>
                    </a:cubicBezTo>
                    <a:cubicBezTo>
                      <a:pt x="86" y="37"/>
                      <a:pt x="85" y="37"/>
                      <a:pt x="84" y="37"/>
                    </a:cubicBezTo>
                    <a:cubicBezTo>
                      <a:pt x="83" y="37"/>
                      <a:pt x="82" y="38"/>
                      <a:pt x="81" y="39"/>
                    </a:cubicBezTo>
                    <a:cubicBezTo>
                      <a:pt x="80" y="40"/>
                      <a:pt x="80" y="41"/>
                      <a:pt x="80" y="42"/>
                    </a:cubicBezTo>
                    <a:cubicBezTo>
                      <a:pt x="80" y="44"/>
                      <a:pt x="81" y="46"/>
                      <a:pt x="82" y="48"/>
                    </a:cubicBezTo>
                    <a:cubicBezTo>
                      <a:pt x="83" y="50"/>
                      <a:pt x="83" y="50"/>
                      <a:pt x="83" y="50"/>
                    </a:cubicBezTo>
                    <a:cubicBezTo>
                      <a:pt x="84" y="50"/>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71" y="49"/>
                      <a:pt x="71" y="49"/>
                      <a:pt x="71" y="49"/>
                    </a:cubicBezTo>
                    <a:cubicBezTo>
                      <a:pt x="71" y="49"/>
                      <a:pt x="70" y="49"/>
                      <a:pt x="69" y="49"/>
                    </a:cubicBezTo>
                    <a:cubicBezTo>
                      <a:pt x="66" y="49"/>
                      <a:pt x="63" y="49"/>
                      <a:pt x="60" y="51"/>
                    </a:cubicBezTo>
                    <a:cubicBezTo>
                      <a:pt x="41" y="60"/>
                      <a:pt x="41" y="60"/>
                      <a:pt x="41" y="60"/>
                    </a:cubicBezTo>
                    <a:cubicBezTo>
                      <a:pt x="38" y="62"/>
                      <a:pt x="34" y="64"/>
                      <a:pt x="31" y="66"/>
                    </a:cubicBezTo>
                    <a:cubicBezTo>
                      <a:pt x="25" y="71"/>
                      <a:pt x="25" y="71"/>
                      <a:pt x="25" y="71"/>
                    </a:cubicBezTo>
                    <a:cubicBezTo>
                      <a:pt x="23" y="73"/>
                      <a:pt x="19" y="77"/>
                      <a:pt x="17" y="79"/>
                    </a:cubicBezTo>
                    <a:cubicBezTo>
                      <a:pt x="16" y="80"/>
                      <a:pt x="16" y="80"/>
                      <a:pt x="16" y="80"/>
                    </a:cubicBezTo>
                    <a:cubicBezTo>
                      <a:pt x="15" y="81"/>
                      <a:pt x="14" y="81"/>
                      <a:pt x="14"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3"/>
                      <a:pt x="13" y="83"/>
                      <a:pt x="13" y="83"/>
                    </a:cubicBezTo>
                    <a:cubicBezTo>
                      <a:pt x="14" y="82"/>
                      <a:pt x="14" y="82"/>
                      <a:pt x="14" y="82"/>
                    </a:cubicBezTo>
                    <a:cubicBezTo>
                      <a:pt x="13" y="82"/>
                      <a:pt x="13" y="82"/>
                      <a:pt x="13" y="82"/>
                    </a:cubicBezTo>
                    <a:cubicBezTo>
                      <a:pt x="13" y="83"/>
                      <a:pt x="13" y="83"/>
                      <a:pt x="13" y="83"/>
                    </a:cubicBezTo>
                    <a:cubicBezTo>
                      <a:pt x="14" y="82"/>
                      <a:pt x="14" y="82"/>
                      <a:pt x="14" y="82"/>
                    </a:cubicBezTo>
                    <a:cubicBezTo>
                      <a:pt x="13" y="83"/>
                      <a:pt x="13" y="83"/>
                      <a:pt x="13" y="83"/>
                    </a:cubicBezTo>
                    <a:cubicBezTo>
                      <a:pt x="14" y="83"/>
                      <a:pt x="14" y="83"/>
                      <a:pt x="14" y="83"/>
                    </a:cubicBezTo>
                    <a:cubicBezTo>
                      <a:pt x="14" y="82"/>
                      <a:pt x="14" y="82"/>
                      <a:pt x="14" y="82"/>
                    </a:cubicBezTo>
                    <a:cubicBezTo>
                      <a:pt x="13" y="83"/>
                      <a:pt x="13" y="83"/>
                      <a:pt x="13" y="83"/>
                    </a:cubicBezTo>
                    <a:cubicBezTo>
                      <a:pt x="14" y="83"/>
                      <a:pt x="14" y="83"/>
                      <a:pt x="14" y="83"/>
                    </a:cubicBezTo>
                    <a:cubicBezTo>
                      <a:pt x="14" y="82"/>
                      <a:pt x="13" y="81"/>
                      <a:pt x="13" y="81"/>
                    </a:cubicBezTo>
                    <a:cubicBezTo>
                      <a:pt x="12" y="80"/>
                      <a:pt x="11" y="80"/>
                      <a:pt x="11" y="80"/>
                    </a:cubicBezTo>
                    <a:cubicBezTo>
                      <a:pt x="9" y="80"/>
                      <a:pt x="8" y="81"/>
                      <a:pt x="7" y="82"/>
                    </a:cubicBezTo>
                    <a:cubicBezTo>
                      <a:pt x="6" y="82"/>
                      <a:pt x="6" y="82"/>
                      <a:pt x="6" y="82"/>
                    </a:cubicBezTo>
                    <a:cubicBezTo>
                      <a:pt x="5" y="82"/>
                      <a:pt x="5" y="82"/>
                      <a:pt x="5" y="82"/>
                    </a:cubicBezTo>
                    <a:cubicBezTo>
                      <a:pt x="4" y="81"/>
                      <a:pt x="3" y="79"/>
                      <a:pt x="3" y="79"/>
                    </a:cubicBezTo>
                    <a:lnTo>
                      <a:pt x="0" y="83"/>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2" name="Freeform 285"/>
              <p:cNvSpPr>
                <a:spLocks/>
              </p:cNvSpPr>
              <p:nvPr/>
            </p:nvSpPr>
            <p:spPr bwMode="auto">
              <a:xfrm>
                <a:off x="-1826256" y="3864971"/>
                <a:ext cx="149241" cy="223842"/>
              </a:xfrm>
              <a:custGeom>
                <a:avLst/>
                <a:gdLst/>
                <a:ahLst/>
                <a:cxnLst>
                  <a:cxn ang="0">
                    <a:pos x="4" y="37"/>
                  </a:cxn>
                  <a:cxn ang="0">
                    <a:pos x="6" y="36"/>
                  </a:cxn>
                  <a:cxn ang="0">
                    <a:pos x="4" y="33"/>
                  </a:cxn>
                  <a:cxn ang="0">
                    <a:pos x="5" y="30"/>
                  </a:cxn>
                  <a:cxn ang="0">
                    <a:pos x="25" y="6"/>
                  </a:cxn>
                  <a:cxn ang="0">
                    <a:pos x="28" y="5"/>
                  </a:cxn>
                  <a:cxn ang="0">
                    <a:pos x="30" y="5"/>
                  </a:cxn>
                  <a:cxn ang="0">
                    <a:pos x="33" y="8"/>
                  </a:cxn>
                  <a:cxn ang="0">
                    <a:pos x="35" y="10"/>
                  </a:cxn>
                  <a:cxn ang="0">
                    <a:pos x="35" y="14"/>
                  </a:cxn>
                  <a:cxn ang="0">
                    <a:pos x="35" y="15"/>
                  </a:cxn>
                  <a:cxn ang="0">
                    <a:pos x="26" y="54"/>
                  </a:cxn>
                  <a:cxn ang="0">
                    <a:pos x="26" y="55"/>
                  </a:cxn>
                  <a:cxn ang="0">
                    <a:pos x="25" y="55"/>
                  </a:cxn>
                  <a:cxn ang="0">
                    <a:pos x="24" y="55"/>
                  </a:cxn>
                  <a:cxn ang="0">
                    <a:pos x="6" y="36"/>
                  </a:cxn>
                  <a:cxn ang="0">
                    <a:pos x="4" y="37"/>
                  </a:cxn>
                  <a:cxn ang="0">
                    <a:pos x="2" y="39"/>
                  </a:cxn>
                  <a:cxn ang="0">
                    <a:pos x="21" y="58"/>
                  </a:cxn>
                  <a:cxn ang="0">
                    <a:pos x="25" y="60"/>
                  </a:cxn>
                  <a:cxn ang="0">
                    <a:pos x="29" y="58"/>
                  </a:cxn>
                  <a:cxn ang="0">
                    <a:pos x="31" y="55"/>
                  </a:cxn>
                  <a:cxn ang="0">
                    <a:pos x="39" y="16"/>
                  </a:cxn>
                  <a:cxn ang="0">
                    <a:pos x="40" y="14"/>
                  </a:cxn>
                  <a:cxn ang="0">
                    <a:pos x="39" y="9"/>
                  </a:cxn>
                  <a:cxn ang="0">
                    <a:pos x="36" y="4"/>
                  </a:cxn>
                  <a:cxn ang="0">
                    <a:pos x="33" y="2"/>
                  </a:cxn>
                  <a:cxn ang="0">
                    <a:pos x="28" y="0"/>
                  </a:cxn>
                  <a:cxn ang="0">
                    <a:pos x="22" y="3"/>
                  </a:cxn>
                  <a:cxn ang="0">
                    <a:pos x="2" y="27"/>
                  </a:cxn>
                  <a:cxn ang="0">
                    <a:pos x="0" y="33"/>
                  </a:cxn>
                  <a:cxn ang="0">
                    <a:pos x="2" y="39"/>
                  </a:cxn>
                  <a:cxn ang="0">
                    <a:pos x="4" y="37"/>
                  </a:cxn>
                </a:cxnLst>
                <a:rect l="0" t="0" r="r" b="b"/>
                <a:pathLst>
                  <a:path w="40" h="60">
                    <a:moveTo>
                      <a:pt x="4" y="37"/>
                    </a:moveTo>
                    <a:cubicBezTo>
                      <a:pt x="6" y="36"/>
                      <a:pt x="6" y="36"/>
                      <a:pt x="6" y="36"/>
                    </a:cubicBezTo>
                    <a:cubicBezTo>
                      <a:pt x="5" y="35"/>
                      <a:pt x="4" y="34"/>
                      <a:pt x="4" y="33"/>
                    </a:cubicBezTo>
                    <a:cubicBezTo>
                      <a:pt x="4" y="32"/>
                      <a:pt x="5" y="31"/>
                      <a:pt x="5" y="30"/>
                    </a:cubicBezTo>
                    <a:cubicBezTo>
                      <a:pt x="25" y="6"/>
                      <a:pt x="25" y="6"/>
                      <a:pt x="25" y="6"/>
                    </a:cubicBezTo>
                    <a:cubicBezTo>
                      <a:pt x="26" y="5"/>
                      <a:pt x="27" y="5"/>
                      <a:pt x="28" y="5"/>
                    </a:cubicBezTo>
                    <a:cubicBezTo>
                      <a:pt x="29" y="5"/>
                      <a:pt x="29" y="5"/>
                      <a:pt x="30" y="5"/>
                    </a:cubicBezTo>
                    <a:cubicBezTo>
                      <a:pt x="33" y="8"/>
                      <a:pt x="33" y="8"/>
                      <a:pt x="33" y="8"/>
                    </a:cubicBezTo>
                    <a:cubicBezTo>
                      <a:pt x="34" y="8"/>
                      <a:pt x="34" y="9"/>
                      <a:pt x="35" y="10"/>
                    </a:cubicBezTo>
                    <a:cubicBezTo>
                      <a:pt x="35" y="11"/>
                      <a:pt x="35" y="13"/>
                      <a:pt x="35" y="14"/>
                    </a:cubicBezTo>
                    <a:cubicBezTo>
                      <a:pt x="35" y="15"/>
                      <a:pt x="35" y="15"/>
                      <a:pt x="35" y="15"/>
                    </a:cubicBezTo>
                    <a:cubicBezTo>
                      <a:pt x="26" y="54"/>
                      <a:pt x="26" y="54"/>
                      <a:pt x="26" y="54"/>
                    </a:cubicBezTo>
                    <a:cubicBezTo>
                      <a:pt x="26" y="55"/>
                      <a:pt x="26" y="55"/>
                      <a:pt x="26" y="55"/>
                    </a:cubicBezTo>
                    <a:cubicBezTo>
                      <a:pt x="25" y="55"/>
                      <a:pt x="25" y="55"/>
                      <a:pt x="25" y="55"/>
                    </a:cubicBezTo>
                    <a:cubicBezTo>
                      <a:pt x="25" y="55"/>
                      <a:pt x="25" y="55"/>
                      <a:pt x="24" y="55"/>
                    </a:cubicBezTo>
                    <a:cubicBezTo>
                      <a:pt x="6" y="36"/>
                      <a:pt x="6" y="36"/>
                      <a:pt x="6" y="36"/>
                    </a:cubicBezTo>
                    <a:cubicBezTo>
                      <a:pt x="4" y="37"/>
                      <a:pt x="4" y="37"/>
                      <a:pt x="4" y="37"/>
                    </a:cubicBezTo>
                    <a:cubicBezTo>
                      <a:pt x="2" y="39"/>
                      <a:pt x="2" y="39"/>
                      <a:pt x="2" y="39"/>
                    </a:cubicBezTo>
                    <a:cubicBezTo>
                      <a:pt x="21" y="58"/>
                      <a:pt x="21" y="58"/>
                      <a:pt x="21" y="58"/>
                    </a:cubicBezTo>
                    <a:cubicBezTo>
                      <a:pt x="23" y="59"/>
                      <a:pt x="24" y="60"/>
                      <a:pt x="25" y="60"/>
                    </a:cubicBezTo>
                    <a:cubicBezTo>
                      <a:pt x="27" y="60"/>
                      <a:pt x="28" y="59"/>
                      <a:pt x="29" y="58"/>
                    </a:cubicBezTo>
                    <a:cubicBezTo>
                      <a:pt x="30" y="57"/>
                      <a:pt x="30" y="56"/>
                      <a:pt x="31" y="55"/>
                    </a:cubicBezTo>
                    <a:cubicBezTo>
                      <a:pt x="39" y="16"/>
                      <a:pt x="39" y="16"/>
                      <a:pt x="39" y="16"/>
                    </a:cubicBezTo>
                    <a:cubicBezTo>
                      <a:pt x="40" y="16"/>
                      <a:pt x="40" y="15"/>
                      <a:pt x="40" y="14"/>
                    </a:cubicBezTo>
                    <a:cubicBezTo>
                      <a:pt x="40" y="12"/>
                      <a:pt x="39" y="10"/>
                      <a:pt x="39" y="9"/>
                    </a:cubicBezTo>
                    <a:cubicBezTo>
                      <a:pt x="38" y="7"/>
                      <a:pt x="37" y="5"/>
                      <a:pt x="36" y="4"/>
                    </a:cubicBezTo>
                    <a:cubicBezTo>
                      <a:pt x="33" y="2"/>
                      <a:pt x="33" y="2"/>
                      <a:pt x="33" y="2"/>
                    </a:cubicBezTo>
                    <a:cubicBezTo>
                      <a:pt x="31" y="1"/>
                      <a:pt x="30" y="0"/>
                      <a:pt x="28" y="0"/>
                    </a:cubicBezTo>
                    <a:cubicBezTo>
                      <a:pt x="26" y="0"/>
                      <a:pt x="23" y="1"/>
                      <a:pt x="22" y="3"/>
                    </a:cubicBezTo>
                    <a:cubicBezTo>
                      <a:pt x="2" y="27"/>
                      <a:pt x="2" y="27"/>
                      <a:pt x="2" y="27"/>
                    </a:cubicBezTo>
                    <a:cubicBezTo>
                      <a:pt x="1" y="29"/>
                      <a:pt x="0" y="31"/>
                      <a:pt x="0" y="33"/>
                    </a:cubicBezTo>
                    <a:cubicBezTo>
                      <a:pt x="0" y="35"/>
                      <a:pt x="1" y="37"/>
                      <a:pt x="2" y="39"/>
                    </a:cubicBezTo>
                    <a:lnTo>
                      <a:pt x="4" y="37"/>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3" name="Freeform 286"/>
              <p:cNvSpPr>
                <a:spLocks/>
              </p:cNvSpPr>
              <p:nvPr/>
            </p:nvSpPr>
            <p:spPr bwMode="auto">
              <a:xfrm>
                <a:off x="-2038082" y="3899408"/>
                <a:ext cx="180535" cy="250899"/>
              </a:xfrm>
              <a:custGeom>
                <a:avLst/>
                <a:gdLst/>
                <a:ahLst/>
                <a:cxnLst>
                  <a:cxn ang="0">
                    <a:pos x="5" y="4"/>
                  </a:cxn>
                  <a:cxn ang="0">
                    <a:pos x="5" y="3"/>
                  </a:cxn>
                  <a:cxn ang="0">
                    <a:pos x="4" y="3"/>
                  </a:cxn>
                  <a:cxn ang="0">
                    <a:pos x="4" y="3"/>
                  </a:cxn>
                  <a:cxn ang="0">
                    <a:pos x="4" y="3"/>
                  </a:cxn>
                  <a:cxn ang="0">
                    <a:pos x="4" y="4"/>
                  </a:cxn>
                  <a:cxn ang="0">
                    <a:pos x="3" y="3"/>
                  </a:cxn>
                  <a:cxn ang="0">
                    <a:pos x="3" y="3"/>
                  </a:cxn>
                  <a:cxn ang="0">
                    <a:pos x="4" y="4"/>
                  </a:cxn>
                  <a:cxn ang="0">
                    <a:pos x="4" y="4"/>
                  </a:cxn>
                  <a:cxn ang="0">
                    <a:pos x="4" y="4"/>
                  </a:cxn>
                  <a:cxn ang="0">
                    <a:pos x="4" y="3"/>
                  </a:cxn>
                  <a:cxn ang="0">
                    <a:pos x="4" y="4"/>
                  </a:cxn>
                  <a:cxn ang="0">
                    <a:pos x="4" y="4"/>
                  </a:cxn>
                  <a:cxn ang="0">
                    <a:pos x="4" y="4"/>
                  </a:cxn>
                  <a:cxn ang="0">
                    <a:pos x="5" y="5"/>
                  </a:cxn>
                  <a:cxn ang="0">
                    <a:pos x="13" y="10"/>
                  </a:cxn>
                  <a:cxn ang="0">
                    <a:pos x="44" y="61"/>
                  </a:cxn>
                  <a:cxn ang="0">
                    <a:pos x="44" y="63"/>
                  </a:cxn>
                  <a:cxn ang="0">
                    <a:pos x="45" y="64"/>
                  </a:cxn>
                  <a:cxn ang="0">
                    <a:pos x="44" y="63"/>
                  </a:cxn>
                  <a:cxn ang="0">
                    <a:pos x="45" y="63"/>
                  </a:cxn>
                  <a:cxn ang="0">
                    <a:pos x="45" y="63"/>
                  </a:cxn>
                  <a:cxn ang="0">
                    <a:pos x="45" y="64"/>
                  </a:cxn>
                  <a:cxn ang="0">
                    <a:pos x="45" y="63"/>
                  </a:cxn>
                  <a:cxn ang="0">
                    <a:pos x="45" y="63"/>
                  </a:cxn>
                  <a:cxn ang="0">
                    <a:pos x="45" y="63"/>
                  </a:cxn>
                  <a:cxn ang="0">
                    <a:pos x="44" y="62"/>
                  </a:cxn>
                  <a:cxn ang="0">
                    <a:pos x="3" y="6"/>
                  </a:cxn>
                  <a:cxn ang="0">
                    <a:pos x="41" y="64"/>
                  </a:cxn>
                  <a:cxn ang="0">
                    <a:pos x="45" y="67"/>
                  </a:cxn>
                  <a:cxn ang="0">
                    <a:pos x="48" y="64"/>
                  </a:cxn>
                  <a:cxn ang="0">
                    <a:pos x="48" y="61"/>
                  </a:cxn>
                  <a:cxn ang="0">
                    <a:pos x="16" y="8"/>
                  </a:cxn>
                  <a:cxn ang="0">
                    <a:pos x="7" y="0"/>
                  </a:cxn>
                  <a:cxn ang="0">
                    <a:pos x="4" y="0"/>
                  </a:cxn>
                  <a:cxn ang="0">
                    <a:pos x="0" y="3"/>
                  </a:cxn>
                  <a:cxn ang="0">
                    <a:pos x="3" y="6"/>
                  </a:cxn>
                </a:cxnLst>
                <a:rect l="0" t="0" r="r" b="b"/>
                <a:pathLst>
                  <a:path w="48" h="67">
                    <a:moveTo>
                      <a:pt x="3" y="6"/>
                    </a:moveTo>
                    <a:cubicBezTo>
                      <a:pt x="5" y="4"/>
                      <a:pt x="5" y="4"/>
                      <a:pt x="5" y="4"/>
                    </a:cubicBezTo>
                    <a:cubicBezTo>
                      <a:pt x="5" y="4"/>
                      <a:pt x="5" y="4"/>
                      <a:pt x="5" y="3"/>
                    </a:cubicBezTo>
                    <a:cubicBezTo>
                      <a:pt x="5" y="3"/>
                      <a:pt x="5" y="3"/>
                      <a:pt x="5" y="3"/>
                    </a:cubicBezTo>
                    <a:cubicBezTo>
                      <a:pt x="4" y="3"/>
                      <a:pt x="4" y="3"/>
                      <a:pt x="4" y="3"/>
                    </a:cubicBezTo>
                    <a:cubicBezTo>
                      <a:pt x="4" y="3"/>
                      <a:pt x="4" y="3"/>
                      <a:pt x="4" y="3"/>
                    </a:cubicBezTo>
                    <a:cubicBezTo>
                      <a:pt x="4" y="3"/>
                      <a:pt x="4" y="3"/>
                      <a:pt x="4" y="3"/>
                    </a:cubicBezTo>
                    <a:cubicBezTo>
                      <a:pt x="4" y="3"/>
                      <a:pt x="4" y="3"/>
                      <a:pt x="4" y="3"/>
                    </a:cubicBezTo>
                    <a:cubicBezTo>
                      <a:pt x="4" y="3"/>
                      <a:pt x="4" y="3"/>
                      <a:pt x="4" y="3"/>
                    </a:cubicBezTo>
                    <a:cubicBezTo>
                      <a:pt x="4" y="3"/>
                      <a:pt x="4" y="3"/>
                      <a:pt x="4" y="3"/>
                    </a:cubicBezTo>
                    <a:cubicBezTo>
                      <a:pt x="3" y="3"/>
                      <a:pt x="3" y="3"/>
                      <a:pt x="3" y="3"/>
                    </a:cubicBezTo>
                    <a:cubicBezTo>
                      <a:pt x="4" y="4"/>
                      <a:pt x="4" y="4"/>
                      <a:pt x="4" y="4"/>
                    </a:cubicBezTo>
                    <a:cubicBezTo>
                      <a:pt x="4" y="3"/>
                      <a:pt x="4" y="3"/>
                      <a:pt x="4" y="3"/>
                    </a:cubicBezTo>
                    <a:cubicBezTo>
                      <a:pt x="3" y="3"/>
                      <a:pt x="3" y="3"/>
                      <a:pt x="3" y="3"/>
                    </a:cubicBezTo>
                    <a:cubicBezTo>
                      <a:pt x="4" y="4"/>
                      <a:pt x="4" y="4"/>
                      <a:pt x="4" y="4"/>
                    </a:cubicBezTo>
                    <a:cubicBezTo>
                      <a:pt x="3" y="3"/>
                      <a:pt x="3" y="3"/>
                      <a:pt x="3" y="3"/>
                    </a:cubicBezTo>
                    <a:cubicBezTo>
                      <a:pt x="4" y="4"/>
                      <a:pt x="4" y="4"/>
                      <a:pt x="4" y="4"/>
                    </a:cubicBezTo>
                    <a:cubicBezTo>
                      <a:pt x="4" y="4"/>
                      <a:pt x="4" y="4"/>
                      <a:pt x="4" y="4"/>
                    </a:cubicBezTo>
                    <a:cubicBezTo>
                      <a:pt x="3" y="3"/>
                      <a:pt x="3" y="3"/>
                      <a:pt x="3" y="3"/>
                    </a:cubicBezTo>
                    <a:cubicBezTo>
                      <a:pt x="4" y="4"/>
                      <a:pt x="4" y="4"/>
                      <a:pt x="4" y="4"/>
                    </a:cubicBezTo>
                    <a:cubicBezTo>
                      <a:pt x="4" y="3"/>
                      <a:pt x="4" y="3"/>
                      <a:pt x="4" y="3"/>
                    </a:cubicBezTo>
                    <a:cubicBezTo>
                      <a:pt x="4" y="4"/>
                      <a:pt x="4" y="4"/>
                      <a:pt x="4" y="4"/>
                    </a:cubicBezTo>
                    <a:cubicBezTo>
                      <a:pt x="4" y="4"/>
                      <a:pt x="4" y="4"/>
                      <a:pt x="4" y="4"/>
                    </a:cubicBezTo>
                    <a:cubicBezTo>
                      <a:pt x="4" y="3"/>
                      <a:pt x="4" y="3"/>
                      <a:pt x="4" y="3"/>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5" y="5"/>
                      <a:pt x="5" y="5"/>
                      <a:pt x="5" y="5"/>
                    </a:cubicBezTo>
                    <a:cubicBezTo>
                      <a:pt x="6" y="5"/>
                      <a:pt x="8" y="6"/>
                      <a:pt x="9" y="7"/>
                    </a:cubicBezTo>
                    <a:cubicBezTo>
                      <a:pt x="10" y="8"/>
                      <a:pt x="12" y="9"/>
                      <a:pt x="13" y="10"/>
                    </a:cubicBezTo>
                    <a:cubicBezTo>
                      <a:pt x="41" y="50"/>
                      <a:pt x="41" y="50"/>
                      <a:pt x="41" y="50"/>
                    </a:cubicBezTo>
                    <a:cubicBezTo>
                      <a:pt x="42" y="52"/>
                      <a:pt x="44" y="57"/>
                      <a:pt x="44" y="61"/>
                    </a:cubicBezTo>
                    <a:cubicBezTo>
                      <a:pt x="44" y="61"/>
                      <a:pt x="44" y="61"/>
                      <a:pt x="44" y="61"/>
                    </a:cubicBezTo>
                    <a:cubicBezTo>
                      <a:pt x="44" y="62"/>
                      <a:pt x="44" y="63"/>
                      <a:pt x="44" y="63"/>
                    </a:cubicBezTo>
                    <a:cubicBezTo>
                      <a:pt x="44" y="63"/>
                      <a:pt x="44" y="63"/>
                      <a:pt x="44" y="63"/>
                    </a:cubicBezTo>
                    <a:cubicBezTo>
                      <a:pt x="45" y="64"/>
                      <a:pt x="45" y="64"/>
                      <a:pt x="45" y="64"/>
                    </a:cubicBezTo>
                    <a:cubicBezTo>
                      <a:pt x="45" y="63"/>
                      <a:pt x="45" y="63"/>
                      <a:pt x="45" y="63"/>
                    </a:cubicBezTo>
                    <a:cubicBezTo>
                      <a:pt x="44" y="63"/>
                      <a:pt x="44" y="63"/>
                      <a:pt x="44" y="63"/>
                    </a:cubicBezTo>
                    <a:cubicBezTo>
                      <a:pt x="45" y="64"/>
                      <a:pt x="45" y="64"/>
                      <a:pt x="45" y="64"/>
                    </a:cubicBezTo>
                    <a:cubicBezTo>
                      <a:pt x="45" y="63"/>
                      <a:pt x="45" y="63"/>
                      <a:pt x="45" y="63"/>
                    </a:cubicBezTo>
                    <a:cubicBezTo>
                      <a:pt x="45" y="64"/>
                      <a:pt x="45" y="64"/>
                      <a:pt x="45" y="64"/>
                    </a:cubicBezTo>
                    <a:cubicBezTo>
                      <a:pt x="45" y="63"/>
                      <a:pt x="45" y="63"/>
                      <a:pt x="45" y="63"/>
                    </a:cubicBezTo>
                    <a:cubicBezTo>
                      <a:pt x="45" y="63"/>
                      <a:pt x="45" y="63"/>
                      <a:pt x="45" y="63"/>
                    </a:cubicBezTo>
                    <a:cubicBezTo>
                      <a:pt x="45" y="64"/>
                      <a:pt x="45" y="64"/>
                      <a:pt x="45" y="64"/>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2"/>
                      <a:pt x="44" y="62"/>
                    </a:cubicBezTo>
                    <a:cubicBezTo>
                      <a:pt x="5" y="4"/>
                      <a:pt x="5" y="4"/>
                      <a:pt x="5" y="4"/>
                    </a:cubicBezTo>
                    <a:cubicBezTo>
                      <a:pt x="3" y="6"/>
                      <a:pt x="3" y="6"/>
                      <a:pt x="3" y="6"/>
                    </a:cubicBezTo>
                    <a:cubicBezTo>
                      <a:pt x="2" y="7"/>
                      <a:pt x="2" y="7"/>
                      <a:pt x="2" y="7"/>
                    </a:cubicBezTo>
                    <a:cubicBezTo>
                      <a:pt x="41" y="64"/>
                      <a:pt x="41" y="64"/>
                      <a:pt x="41" y="64"/>
                    </a:cubicBezTo>
                    <a:cubicBezTo>
                      <a:pt x="41" y="65"/>
                      <a:pt x="42" y="65"/>
                      <a:pt x="42" y="66"/>
                    </a:cubicBezTo>
                    <a:cubicBezTo>
                      <a:pt x="43" y="66"/>
                      <a:pt x="44" y="67"/>
                      <a:pt x="45" y="67"/>
                    </a:cubicBezTo>
                    <a:cubicBezTo>
                      <a:pt x="45" y="67"/>
                      <a:pt x="46" y="67"/>
                      <a:pt x="47" y="66"/>
                    </a:cubicBezTo>
                    <a:cubicBezTo>
                      <a:pt x="47" y="65"/>
                      <a:pt x="48" y="65"/>
                      <a:pt x="48" y="64"/>
                    </a:cubicBezTo>
                    <a:cubicBezTo>
                      <a:pt x="48" y="63"/>
                      <a:pt x="48" y="62"/>
                      <a:pt x="48" y="61"/>
                    </a:cubicBezTo>
                    <a:cubicBezTo>
                      <a:pt x="48" y="61"/>
                      <a:pt x="48" y="61"/>
                      <a:pt x="48" y="61"/>
                    </a:cubicBezTo>
                    <a:cubicBezTo>
                      <a:pt x="48" y="56"/>
                      <a:pt x="47" y="51"/>
                      <a:pt x="44" y="48"/>
                    </a:cubicBezTo>
                    <a:cubicBezTo>
                      <a:pt x="16" y="8"/>
                      <a:pt x="16" y="8"/>
                      <a:pt x="16" y="8"/>
                    </a:cubicBezTo>
                    <a:cubicBezTo>
                      <a:pt x="15" y="6"/>
                      <a:pt x="13" y="5"/>
                      <a:pt x="12" y="3"/>
                    </a:cubicBezTo>
                    <a:cubicBezTo>
                      <a:pt x="10" y="2"/>
                      <a:pt x="8" y="1"/>
                      <a:pt x="7" y="0"/>
                    </a:cubicBezTo>
                    <a:cubicBezTo>
                      <a:pt x="6" y="0"/>
                      <a:pt x="6" y="0"/>
                      <a:pt x="6" y="0"/>
                    </a:cubicBezTo>
                    <a:cubicBezTo>
                      <a:pt x="5" y="0"/>
                      <a:pt x="4" y="0"/>
                      <a:pt x="4" y="0"/>
                    </a:cubicBezTo>
                    <a:cubicBezTo>
                      <a:pt x="3" y="0"/>
                      <a:pt x="2" y="0"/>
                      <a:pt x="1" y="1"/>
                    </a:cubicBezTo>
                    <a:cubicBezTo>
                      <a:pt x="0" y="1"/>
                      <a:pt x="0" y="2"/>
                      <a:pt x="0" y="3"/>
                    </a:cubicBezTo>
                    <a:cubicBezTo>
                      <a:pt x="0" y="4"/>
                      <a:pt x="1" y="5"/>
                      <a:pt x="2" y="7"/>
                    </a:cubicBezTo>
                    <a:lnTo>
                      <a:pt x="3" y="6"/>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4" name="Freeform 287"/>
              <p:cNvSpPr>
                <a:spLocks/>
              </p:cNvSpPr>
              <p:nvPr/>
            </p:nvSpPr>
            <p:spPr bwMode="auto">
              <a:xfrm>
                <a:off x="-1486852" y="4024859"/>
                <a:ext cx="305703" cy="201703"/>
              </a:xfrm>
              <a:custGeom>
                <a:avLst/>
                <a:gdLst/>
                <a:ahLst/>
                <a:cxnLst>
                  <a:cxn ang="0">
                    <a:pos x="4" y="8"/>
                  </a:cxn>
                  <a:cxn ang="0">
                    <a:pos x="5" y="5"/>
                  </a:cxn>
                  <a:cxn ang="0">
                    <a:pos x="9" y="4"/>
                  </a:cxn>
                  <a:cxn ang="0">
                    <a:pos x="16" y="8"/>
                  </a:cxn>
                  <a:cxn ang="0">
                    <a:pos x="27" y="9"/>
                  </a:cxn>
                  <a:cxn ang="0">
                    <a:pos x="32" y="7"/>
                  </a:cxn>
                  <a:cxn ang="0">
                    <a:pos x="66" y="27"/>
                  </a:cxn>
                  <a:cxn ang="0">
                    <a:pos x="69" y="33"/>
                  </a:cxn>
                  <a:cxn ang="0">
                    <a:pos x="69" y="33"/>
                  </a:cxn>
                  <a:cxn ang="0">
                    <a:pos x="69" y="34"/>
                  </a:cxn>
                  <a:cxn ang="0">
                    <a:pos x="76" y="50"/>
                  </a:cxn>
                  <a:cxn ang="0">
                    <a:pos x="77" y="51"/>
                  </a:cxn>
                  <a:cxn ang="0">
                    <a:pos x="77" y="51"/>
                  </a:cxn>
                  <a:cxn ang="0">
                    <a:pos x="78" y="51"/>
                  </a:cxn>
                  <a:cxn ang="0">
                    <a:pos x="79" y="51"/>
                  </a:cxn>
                  <a:cxn ang="0">
                    <a:pos x="77" y="51"/>
                  </a:cxn>
                  <a:cxn ang="0">
                    <a:pos x="77" y="49"/>
                  </a:cxn>
                  <a:cxn ang="0">
                    <a:pos x="78" y="49"/>
                  </a:cxn>
                  <a:cxn ang="0">
                    <a:pos x="78" y="51"/>
                  </a:cxn>
                  <a:cxn ang="0">
                    <a:pos x="78" y="49"/>
                  </a:cxn>
                  <a:cxn ang="0">
                    <a:pos x="78" y="49"/>
                  </a:cxn>
                  <a:cxn ang="0">
                    <a:pos x="79" y="49"/>
                  </a:cxn>
                  <a:cxn ang="0">
                    <a:pos x="61" y="39"/>
                  </a:cxn>
                  <a:cxn ang="0">
                    <a:pos x="49" y="39"/>
                  </a:cxn>
                  <a:cxn ang="0">
                    <a:pos x="42" y="43"/>
                  </a:cxn>
                  <a:cxn ang="0">
                    <a:pos x="26" y="23"/>
                  </a:cxn>
                  <a:cxn ang="0">
                    <a:pos x="16" y="16"/>
                  </a:cxn>
                  <a:cxn ang="0">
                    <a:pos x="6" y="15"/>
                  </a:cxn>
                  <a:cxn ang="0">
                    <a:pos x="4" y="8"/>
                  </a:cxn>
                  <a:cxn ang="0">
                    <a:pos x="0" y="9"/>
                  </a:cxn>
                  <a:cxn ang="0">
                    <a:pos x="3" y="18"/>
                  </a:cxn>
                  <a:cxn ang="0">
                    <a:pos x="16" y="21"/>
                  </a:cxn>
                  <a:cxn ang="0">
                    <a:pos x="22" y="25"/>
                  </a:cxn>
                  <a:cxn ang="0">
                    <a:pos x="42" y="47"/>
                  </a:cxn>
                  <a:cxn ang="0">
                    <a:pos x="51" y="43"/>
                  </a:cxn>
                  <a:cxn ang="0">
                    <a:pos x="59" y="43"/>
                  </a:cxn>
                  <a:cxn ang="0">
                    <a:pos x="78" y="53"/>
                  </a:cxn>
                  <a:cxn ang="0">
                    <a:pos x="81" y="51"/>
                  </a:cxn>
                  <a:cxn ang="0">
                    <a:pos x="79" y="47"/>
                  </a:cxn>
                  <a:cxn ang="0">
                    <a:pos x="73" y="34"/>
                  </a:cxn>
                  <a:cxn ang="0">
                    <a:pos x="73" y="34"/>
                  </a:cxn>
                  <a:cxn ang="0">
                    <a:pos x="73" y="33"/>
                  </a:cxn>
                  <a:cxn ang="0">
                    <a:pos x="68" y="23"/>
                  </a:cxn>
                  <a:cxn ang="0">
                    <a:pos x="32" y="3"/>
                  </a:cxn>
                  <a:cxn ang="0">
                    <a:pos x="24" y="6"/>
                  </a:cxn>
                  <a:cxn ang="0">
                    <a:pos x="19" y="5"/>
                  </a:cxn>
                  <a:cxn ang="0">
                    <a:pos x="9" y="0"/>
                  </a:cxn>
                  <a:cxn ang="0">
                    <a:pos x="1" y="2"/>
                  </a:cxn>
                  <a:cxn ang="0">
                    <a:pos x="0" y="9"/>
                  </a:cxn>
                </a:cxnLst>
                <a:rect l="0" t="0" r="r" b="b"/>
                <a:pathLst>
                  <a:path w="81" h="53">
                    <a:moveTo>
                      <a:pt x="2" y="9"/>
                    </a:moveTo>
                    <a:cubicBezTo>
                      <a:pt x="4" y="8"/>
                      <a:pt x="4" y="8"/>
                      <a:pt x="4" y="8"/>
                    </a:cubicBezTo>
                    <a:cubicBezTo>
                      <a:pt x="4" y="8"/>
                      <a:pt x="4" y="8"/>
                      <a:pt x="4" y="8"/>
                    </a:cubicBezTo>
                    <a:cubicBezTo>
                      <a:pt x="4" y="7"/>
                      <a:pt x="4" y="6"/>
                      <a:pt x="5" y="5"/>
                    </a:cubicBezTo>
                    <a:cubicBezTo>
                      <a:pt x="5" y="4"/>
                      <a:pt x="6" y="4"/>
                      <a:pt x="6" y="4"/>
                    </a:cubicBezTo>
                    <a:cubicBezTo>
                      <a:pt x="9" y="4"/>
                      <a:pt x="9" y="4"/>
                      <a:pt x="9" y="4"/>
                    </a:cubicBezTo>
                    <a:cubicBezTo>
                      <a:pt x="10" y="4"/>
                      <a:pt x="12" y="5"/>
                      <a:pt x="13" y="5"/>
                    </a:cubicBezTo>
                    <a:cubicBezTo>
                      <a:pt x="14" y="6"/>
                      <a:pt x="15" y="7"/>
                      <a:pt x="16" y="8"/>
                    </a:cubicBezTo>
                    <a:cubicBezTo>
                      <a:pt x="18" y="9"/>
                      <a:pt x="20" y="10"/>
                      <a:pt x="22" y="10"/>
                    </a:cubicBezTo>
                    <a:cubicBezTo>
                      <a:pt x="24" y="10"/>
                      <a:pt x="25" y="10"/>
                      <a:pt x="27" y="9"/>
                    </a:cubicBezTo>
                    <a:cubicBezTo>
                      <a:pt x="28" y="8"/>
                      <a:pt x="28" y="8"/>
                      <a:pt x="28" y="8"/>
                    </a:cubicBezTo>
                    <a:cubicBezTo>
                      <a:pt x="29" y="7"/>
                      <a:pt x="31" y="7"/>
                      <a:pt x="32" y="7"/>
                    </a:cubicBezTo>
                    <a:cubicBezTo>
                      <a:pt x="33" y="7"/>
                      <a:pt x="34" y="7"/>
                      <a:pt x="35" y="8"/>
                    </a:cubicBezTo>
                    <a:cubicBezTo>
                      <a:pt x="66" y="27"/>
                      <a:pt x="66" y="27"/>
                      <a:pt x="66" y="27"/>
                    </a:cubicBezTo>
                    <a:cubicBezTo>
                      <a:pt x="66" y="28"/>
                      <a:pt x="67" y="28"/>
                      <a:pt x="68" y="30"/>
                    </a:cubicBezTo>
                    <a:cubicBezTo>
                      <a:pt x="69" y="31"/>
                      <a:pt x="69" y="32"/>
                      <a:pt x="69" y="33"/>
                    </a:cubicBezTo>
                    <a:cubicBezTo>
                      <a:pt x="69" y="33"/>
                      <a:pt x="69" y="33"/>
                      <a:pt x="69" y="33"/>
                    </a:cubicBezTo>
                    <a:cubicBezTo>
                      <a:pt x="69" y="33"/>
                      <a:pt x="69" y="33"/>
                      <a:pt x="69" y="33"/>
                    </a:cubicBezTo>
                    <a:cubicBezTo>
                      <a:pt x="69" y="33"/>
                      <a:pt x="69" y="33"/>
                      <a:pt x="69" y="33"/>
                    </a:cubicBezTo>
                    <a:cubicBezTo>
                      <a:pt x="69" y="34"/>
                      <a:pt x="69" y="34"/>
                      <a:pt x="69" y="34"/>
                    </a:cubicBezTo>
                    <a:cubicBezTo>
                      <a:pt x="69" y="38"/>
                      <a:pt x="70" y="42"/>
                      <a:pt x="72" y="45"/>
                    </a:cubicBezTo>
                    <a:cubicBezTo>
                      <a:pt x="76" y="50"/>
                      <a:pt x="76" y="50"/>
                      <a:pt x="76" y="50"/>
                    </a:cubicBezTo>
                    <a:cubicBezTo>
                      <a:pt x="76" y="50"/>
                      <a:pt x="77" y="50"/>
                      <a:pt x="77" y="51"/>
                    </a:cubicBezTo>
                    <a:cubicBezTo>
                      <a:pt x="77" y="51"/>
                      <a:pt x="77" y="51"/>
                      <a:pt x="77" y="51"/>
                    </a:cubicBezTo>
                    <a:cubicBezTo>
                      <a:pt x="78" y="51"/>
                      <a:pt x="78" y="51"/>
                      <a:pt x="78" y="51"/>
                    </a:cubicBezTo>
                    <a:cubicBezTo>
                      <a:pt x="77" y="51"/>
                      <a:pt x="77" y="51"/>
                      <a:pt x="77" y="51"/>
                    </a:cubicBezTo>
                    <a:cubicBezTo>
                      <a:pt x="77" y="51"/>
                      <a:pt x="77" y="51"/>
                      <a:pt x="77" y="51"/>
                    </a:cubicBezTo>
                    <a:cubicBezTo>
                      <a:pt x="78" y="51"/>
                      <a:pt x="78" y="51"/>
                      <a:pt x="78" y="51"/>
                    </a:cubicBezTo>
                    <a:cubicBezTo>
                      <a:pt x="77" y="51"/>
                      <a:pt x="77" y="51"/>
                      <a:pt x="77" y="51"/>
                    </a:cubicBezTo>
                    <a:cubicBezTo>
                      <a:pt x="79" y="51"/>
                      <a:pt x="79" y="51"/>
                      <a:pt x="79" y="51"/>
                    </a:cubicBezTo>
                    <a:cubicBezTo>
                      <a:pt x="77" y="49"/>
                      <a:pt x="77" y="49"/>
                      <a:pt x="77" y="49"/>
                    </a:cubicBezTo>
                    <a:cubicBezTo>
                      <a:pt x="77" y="50"/>
                      <a:pt x="77" y="50"/>
                      <a:pt x="77" y="51"/>
                    </a:cubicBezTo>
                    <a:cubicBezTo>
                      <a:pt x="79" y="51"/>
                      <a:pt x="79" y="51"/>
                      <a:pt x="79" y="51"/>
                    </a:cubicBezTo>
                    <a:cubicBezTo>
                      <a:pt x="77" y="49"/>
                      <a:pt x="77" y="49"/>
                      <a:pt x="77" y="49"/>
                    </a:cubicBezTo>
                    <a:cubicBezTo>
                      <a:pt x="78" y="51"/>
                      <a:pt x="78" y="51"/>
                      <a:pt x="78" y="51"/>
                    </a:cubicBezTo>
                    <a:cubicBezTo>
                      <a:pt x="78" y="49"/>
                      <a:pt x="78" y="49"/>
                      <a:pt x="78" y="49"/>
                    </a:cubicBezTo>
                    <a:cubicBezTo>
                      <a:pt x="78" y="49"/>
                      <a:pt x="78" y="49"/>
                      <a:pt x="77" y="49"/>
                    </a:cubicBezTo>
                    <a:cubicBezTo>
                      <a:pt x="78" y="51"/>
                      <a:pt x="78" y="51"/>
                      <a:pt x="78" y="51"/>
                    </a:cubicBezTo>
                    <a:cubicBezTo>
                      <a:pt x="78" y="49"/>
                      <a:pt x="78" y="49"/>
                      <a:pt x="78" y="49"/>
                    </a:cubicBezTo>
                    <a:cubicBezTo>
                      <a:pt x="78" y="49"/>
                      <a:pt x="78" y="49"/>
                      <a:pt x="78" y="49"/>
                    </a:cubicBezTo>
                    <a:cubicBezTo>
                      <a:pt x="79" y="49"/>
                      <a:pt x="79" y="49"/>
                      <a:pt x="79" y="49"/>
                    </a:cubicBezTo>
                    <a:cubicBezTo>
                      <a:pt x="78" y="49"/>
                      <a:pt x="78" y="49"/>
                      <a:pt x="78" y="49"/>
                    </a:cubicBezTo>
                    <a:cubicBezTo>
                      <a:pt x="78" y="49"/>
                      <a:pt x="78" y="49"/>
                      <a:pt x="78" y="49"/>
                    </a:cubicBezTo>
                    <a:cubicBezTo>
                      <a:pt x="79" y="49"/>
                      <a:pt x="79" y="49"/>
                      <a:pt x="79" y="49"/>
                    </a:cubicBezTo>
                    <a:cubicBezTo>
                      <a:pt x="78" y="49"/>
                      <a:pt x="78" y="49"/>
                      <a:pt x="78" y="49"/>
                    </a:cubicBezTo>
                    <a:cubicBezTo>
                      <a:pt x="61" y="39"/>
                      <a:pt x="61" y="39"/>
                      <a:pt x="61" y="39"/>
                    </a:cubicBezTo>
                    <a:cubicBezTo>
                      <a:pt x="59" y="39"/>
                      <a:pt x="57" y="38"/>
                      <a:pt x="55" y="38"/>
                    </a:cubicBezTo>
                    <a:cubicBezTo>
                      <a:pt x="53" y="38"/>
                      <a:pt x="51" y="39"/>
                      <a:pt x="49" y="39"/>
                    </a:cubicBezTo>
                    <a:cubicBezTo>
                      <a:pt x="44" y="43"/>
                      <a:pt x="44" y="43"/>
                      <a:pt x="44" y="43"/>
                    </a:cubicBezTo>
                    <a:cubicBezTo>
                      <a:pt x="43" y="43"/>
                      <a:pt x="43" y="43"/>
                      <a:pt x="42" y="43"/>
                    </a:cubicBezTo>
                    <a:cubicBezTo>
                      <a:pt x="41" y="43"/>
                      <a:pt x="39" y="42"/>
                      <a:pt x="38" y="41"/>
                    </a:cubicBezTo>
                    <a:cubicBezTo>
                      <a:pt x="26" y="23"/>
                      <a:pt x="26" y="23"/>
                      <a:pt x="26" y="23"/>
                    </a:cubicBezTo>
                    <a:cubicBezTo>
                      <a:pt x="25" y="21"/>
                      <a:pt x="23" y="19"/>
                      <a:pt x="21" y="18"/>
                    </a:cubicBezTo>
                    <a:cubicBezTo>
                      <a:pt x="20" y="17"/>
                      <a:pt x="18" y="17"/>
                      <a:pt x="16" y="16"/>
                    </a:cubicBezTo>
                    <a:cubicBezTo>
                      <a:pt x="8" y="16"/>
                      <a:pt x="8" y="16"/>
                      <a:pt x="8" y="16"/>
                    </a:cubicBezTo>
                    <a:cubicBezTo>
                      <a:pt x="7" y="17"/>
                      <a:pt x="6" y="16"/>
                      <a:pt x="6" y="15"/>
                    </a:cubicBezTo>
                    <a:cubicBezTo>
                      <a:pt x="5" y="14"/>
                      <a:pt x="4" y="13"/>
                      <a:pt x="4" y="12"/>
                    </a:cubicBezTo>
                    <a:cubicBezTo>
                      <a:pt x="4" y="8"/>
                      <a:pt x="4" y="8"/>
                      <a:pt x="4" y="8"/>
                    </a:cubicBezTo>
                    <a:cubicBezTo>
                      <a:pt x="2" y="9"/>
                      <a:pt x="2" y="9"/>
                      <a:pt x="2" y="9"/>
                    </a:cubicBezTo>
                    <a:cubicBezTo>
                      <a:pt x="0" y="9"/>
                      <a:pt x="0" y="9"/>
                      <a:pt x="0" y="9"/>
                    </a:cubicBezTo>
                    <a:cubicBezTo>
                      <a:pt x="0" y="12"/>
                      <a:pt x="0" y="12"/>
                      <a:pt x="0" y="12"/>
                    </a:cubicBezTo>
                    <a:cubicBezTo>
                      <a:pt x="0" y="14"/>
                      <a:pt x="1" y="17"/>
                      <a:pt x="3" y="18"/>
                    </a:cubicBezTo>
                    <a:cubicBezTo>
                      <a:pt x="4" y="20"/>
                      <a:pt x="6" y="21"/>
                      <a:pt x="8" y="21"/>
                    </a:cubicBezTo>
                    <a:cubicBezTo>
                      <a:pt x="16" y="21"/>
                      <a:pt x="16" y="21"/>
                      <a:pt x="16" y="21"/>
                    </a:cubicBezTo>
                    <a:cubicBezTo>
                      <a:pt x="17" y="21"/>
                      <a:pt x="18" y="21"/>
                      <a:pt x="19" y="22"/>
                    </a:cubicBezTo>
                    <a:cubicBezTo>
                      <a:pt x="21" y="23"/>
                      <a:pt x="22" y="24"/>
                      <a:pt x="22" y="25"/>
                    </a:cubicBezTo>
                    <a:cubicBezTo>
                      <a:pt x="35" y="43"/>
                      <a:pt x="35" y="43"/>
                      <a:pt x="35" y="43"/>
                    </a:cubicBezTo>
                    <a:cubicBezTo>
                      <a:pt x="36" y="46"/>
                      <a:pt x="39" y="47"/>
                      <a:pt x="42" y="47"/>
                    </a:cubicBezTo>
                    <a:cubicBezTo>
                      <a:pt x="43" y="47"/>
                      <a:pt x="44" y="47"/>
                      <a:pt x="46" y="46"/>
                    </a:cubicBezTo>
                    <a:cubicBezTo>
                      <a:pt x="51" y="43"/>
                      <a:pt x="51" y="43"/>
                      <a:pt x="51" y="43"/>
                    </a:cubicBezTo>
                    <a:cubicBezTo>
                      <a:pt x="52" y="43"/>
                      <a:pt x="54" y="42"/>
                      <a:pt x="55" y="42"/>
                    </a:cubicBezTo>
                    <a:cubicBezTo>
                      <a:pt x="57" y="42"/>
                      <a:pt x="58" y="43"/>
                      <a:pt x="59" y="43"/>
                    </a:cubicBezTo>
                    <a:cubicBezTo>
                      <a:pt x="76" y="52"/>
                      <a:pt x="76" y="52"/>
                      <a:pt x="76" y="52"/>
                    </a:cubicBezTo>
                    <a:cubicBezTo>
                      <a:pt x="77" y="53"/>
                      <a:pt x="77" y="53"/>
                      <a:pt x="78" y="53"/>
                    </a:cubicBezTo>
                    <a:cubicBezTo>
                      <a:pt x="79" y="53"/>
                      <a:pt x="80" y="53"/>
                      <a:pt x="80" y="53"/>
                    </a:cubicBezTo>
                    <a:cubicBezTo>
                      <a:pt x="81" y="52"/>
                      <a:pt x="81" y="51"/>
                      <a:pt x="81" y="51"/>
                    </a:cubicBezTo>
                    <a:cubicBezTo>
                      <a:pt x="81" y="50"/>
                      <a:pt x="81" y="49"/>
                      <a:pt x="81" y="49"/>
                    </a:cubicBezTo>
                    <a:cubicBezTo>
                      <a:pt x="80" y="48"/>
                      <a:pt x="80" y="48"/>
                      <a:pt x="79" y="47"/>
                    </a:cubicBezTo>
                    <a:cubicBezTo>
                      <a:pt x="76" y="42"/>
                      <a:pt x="76" y="42"/>
                      <a:pt x="76" y="42"/>
                    </a:cubicBezTo>
                    <a:cubicBezTo>
                      <a:pt x="74" y="40"/>
                      <a:pt x="73" y="36"/>
                      <a:pt x="73" y="34"/>
                    </a:cubicBezTo>
                    <a:cubicBezTo>
                      <a:pt x="73" y="34"/>
                      <a:pt x="73" y="34"/>
                      <a:pt x="73" y="34"/>
                    </a:cubicBezTo>
                    <a:cubicBezTo>
                      <a:pt x="73" y="34"/>
                      <a:pt x="73" y="34"/>
                      <a:pt x="73" y="34"/>
                    </a:cubicBezTo>
                    <a:cubicBezTo>
                      <a:pt x="73" y="34"/>
                      <a:pt x="73" y="34"/>
                      <a:pt x="73" y="34"/>
                    </a:cubicBezTo>
                    <a:cubicBezTo>
                      <a:pt x="73" y="33"/>
                      <a:pt x="73" y="33"/>
                      <a:pt x="73" y="33"/>
                    </a:cubicBezTo>
                    <a:cubicBezTo>
                      <a:pt x="73" y="31"/>
                      <a:pt x="73" y="29"/>
                      <a:pt x="72" y="28"/>
                    </a:cubicBezTo>
                    <a:cubicBezTo>
                      <a:pt x="71" y="26"/>
                      <a:pt x="70" y="24"/>
                      <a:pt x="68" y="23"/>
                    </a:cubicBezTo>
                    <a:cubicBezTo>
                      <a:pt x="37" y="4"/>
                      <a:pt x="37" y="4"/>
                      <a:pt x="37" y="4"/>
                    </a:cubicBezTo>
                    <a:cubicBezTo>
                      <a:pt x="36" y="3"/>
                      <a:pt x="34" y="3"/>
                      <a:pt x="32" y="3"/>
                    </a:cubicBezTo>
                    <a:cubicBezTo>
                      <a:pt x="30" y="3"/>
                      <a:pt x="28" y="3"/>
                      <a:pt x="26" y="4"/>
                    </a:cubicBezTo>
                    <a:cubicBezTo>
                      <a:pt x="24" y="6"/>
                      <a:pt x="24" y="6"/>
                      <a:pt x="24" y="6"/>
                    </a:cubicBezTo>
                    <a:cubicBezTo>
                      <a:pt x="24" y="6"/>
                      <a:pt x="23" y="6"/>
                      <a:pt x="22" y="6"/>
                    </a:cubicBezTo>
                    <a:cubicBezTo>
                      <a:pt x="21" y="6"/>
                      <a:pt x="20" y="6"/>
                      <a:pt x="19" y="5"/>
                    </a:cubicBezTo>
                    <a:cubicBezTo>
                      <a:pt x="18" y="3"/>
                      <a:pt x="17" y="2"/>
                      <a:pt x="15" y="1"/>
                    </a:cubicBezTo>
                    <a:cubicBezTo>
                      <a:pt x="13" y="0"/>
                      <a:pt x="11" y="0"/>
                      <a:pt x="9" y="0"/>
                    </a:cubicBezTo>
                    <a:cubicBezTo>
                      <a:pt x="6" y="0"/>
                      <a:pt x="6" y="0"/>
                      <a:pt x="6" y="0"/>
                    </a:cubicBezTo>
                    <a:cubicBezTo>
                      <a:pt x="4" y="0"/>
                      <a:pt x="2" y="1"/>
                      <a:pt x="1" y="2"/>
                    </a:cubicBezTo>
                    <a:cubicBezTo>
                      <a:pt x="0" y="4"/>
                      <a:pt x="0" y="6"/>
                      <a:pt x="0" y="8"/>
                    </a:cubicBezTo>
                    <a:cubicBezTo>
                      <a:pt x="0" y="9"/>
                      <a:pt x="0" y="9"/>
                      <a:pt x="0" y="9"/>
                    </a:cubicBezTo>
                    <a:lnTo>
                      <a:pt x="2" y="9"/>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5" name="Freeform 288"/>
              <p:cNvSpPr>
                <a:spLocks/>
              </p:cNvSpPr>
              <p:nvPr/>
            </p:nvSpPr>
            <p:spPr bwMode="auto">
              <a:xfrm>
                <a:off x="-1710715" y="4251159"/>
                <a:ext cx="572894" cy="568211"/>
              </a:xfrm>
              <a:custGeom>
                <a:avLst/>
                <a:gdLst/>
                <a:ahLst/>
                <a:cxnLst>
                  <a:cxn ang="0">
                    <a:pos x="5" y="60"/>
                  </a:cxn>
                  <a:cxn ang="0">
                    <a:pos x="6" y="53"/>
                  </a:cxn>
                  <a:cxn ang="0">
                    <a:pos x="45" y="21"/>
                  </a:cxn>
                  <a:cxn ang="0">
                    <a:pos x="50" y="20"/>
                  </a:cxn>
                  <a:cxn ang="0">
                    <a:pos x="59" y="12"/>
                  </a:cxn>
                  <a:cxn ang="0">
                    <a:pos x="62" y="5"/>
                  </a:cxn>
                  <a:cxn ang="0">
                    <a:pos x="65" y="4"/>
                  </a:cxn>
                  <a:cxn ang="0">
                    <a:pos x="82" y="8"/>
                  </a:cxn>
                  <a:cxn ang="0">
                    <a:pos x="83" y="14"/>
                  </a:cxn>
                  <a:cxn ang="0">
                    <a:pos x="89" y="25"/>
                  </a:cxn>
                  <a:cxn ang="0">
                    <a:pos x="99" y="32"/>
                  </a:cxn>
                  <a:cxn ang="0">
                    <a:pos x="104" y="25"/>
                  </a:cxn>
                  <a:cxn ang="0">
                    <a:pos x="104" y="4"/>
                  </a:cxn>
                  <a:cxn ang="0">
                    <a:pos x="104" y="4"/>
                  </a:cxn>
                  <a:cxn ang="0">
                    <a:pos x="104" y="4"/>
                  </a:cxn>
                  <a:cxn ang="0">
                    <a:pos x="104" y="4"/>
                  </a:cxn>
                  <a:cxn ang="0">
                    <a:pos x="103" y="4"/>
                  </a:cxn>
                  <a:cxn ang="0">
                    <a:pos x="103" y="3"/>
                  </a:cxn>
                  <a:cxn ang="0">
                    <a:pos x="103" y="3"/>
                  </a:cxn>
                  <a:cxn ang="0">
                    <a:pos x="103" y="4"/>
                  </a:cxn>
                  <a:cxn ang="0">
                    <a:pos x="103" y="4"/>
                  </a:cxn>
                  <a:cxn ang="0">
                    <a:pos x="104" y="5"/>
                  </a:cxn>
                  <a:cxn ang="0">
                    <a:pos x="119" y="26"/>
                  </a:cxn>
                  <a:cxn ang="0">
                    <a:pos x="120" y="37"/>
                  </a:cxn>
                  <a:cxn ang="0">
                    <a:pos x="124" y="50"/>
                  </a:cxn>
                  <a:cxn ang="0">
                    <a:pos x="147" y="83"/>
                  </a:cxn>
                  <a:cxn ang="0">
                    <a:pos x="148" y="108"/>
                  </a:cxn>
                  <a:cxn ang="0">
                    <a:pos x="127" y="145"/>
                  </a:cxn>
                  <a:cxn ang="0">
                    <a:pos x="122" y="147"/>
                  </a:cxn>
                  <a:cxn ang="0">
                    <a:pos x="72" y="111"/>
                  </a:cxn>
                  <a:cxn ang="0">
                    <a:pos x="31" y="125"/>
                  </a:cxn>
                  <a:cxn ang="0">
                    <a:pos x="27" y="122"/>
                  </a:cxn>
                  <a:cxn ang="0">
                    <a:pos x="3" y="61"/>
                  </a:cxn>
                  <a:cxn ang="0">
                    <a:pos x="23" y="124"/>
                  </a:cxn>
                  <a:cxn ang="0">
                    <a:pos x="32" y="129"/>
                  </a:cxn>
                  <a:cxn ang="0">
                    <a:pos x="72" y="115"/>
                  </a:cxn>
                  <a:cxn ang="0">
                    <a:pos x="119" y="150"/>
                  </a:cxn>
                  <a:cxn ang="0">
                    <a:pos x="130" y="148"/>
                  </a:cxn>
                  <a:cxn ang="0">
                    <a:pos x="153" y="108"/>
                  </a:cxn>
                  <a:cxn ang="0">
                    <a:pos x="151" y="82"/>
                  </a:cxn>
                  <a:cxn ang="0">
                    <a:pos x="128" y="47"/>
                  </a:cxn>
                  <a:cxn ang="0">
                    <a:pos x="125" y="37"/>
                  </a:cxn>
                  <a:cxn ang="0">
                    <a:pos x="123" y="25"/>
                  </a:cxn>
                  <a:cxn ang="0">
                    <a:pos x="107" y="2"/>
                  </a:cxn>
                  <a:cxn ang="0">
                    <a:pos x="103" y="0"/>
                  </a:cxn>
                  <a:cxn ang="0">
                    <a:pos x="100" y="3"/>
                  </a:cxn>
                  <a:cxn ang="0">
                    <a:pos x="100" y="25"/>
                  </a:cxn>
                  <a:cxn ang="0">
                    <a:pos x="99" y="27"/>
                  </a:cxn>
                  <a:cxn ang="0">
                    <a:pos x="99" y="28"/>
                  </a:cxn>
                  <a:cxn ang="0">
                    <a:pos x="99" y="27"/>
                  </a:cxn>
                  <a:cxn ang="0">
                    <a:pos x="99" y="27"/>
                  </a:cxn>
                  <a:cxn ang="0">
                    <a:pos x="91" y="22"/>
                  </a:cxn>
                  <a:cxn ang="0">
                    <a:pos x="88" y="14"/>
                  </a:cxn>
                  <a:cxn ang="0">
                    <a:pos x="86" y="5"/>
                  </a:cxn>
                  <a:cxn ang="0">
                    <a:pos x="66" y="0"/>
                  </a:cxn>
                  <a:cxn ang="0">
                    <a:pos x="59" y="2"/>
                  </a:cxn>
                  <a:cxn ang="0">
                    <a:pos x="55" y="11"/>
                  </a:cxn>
                  <a:cxn ang="0">
                    <a:pos x="50" y="16"/>
                  </a:cxn>
                  <a:cxn ang="0">
                    <a:pos x="43" y="17"/>
                  </a:cxn>
                  <a:cxn ang="0">
                    <a:pos x="3" y="49"/>
                  </a:cxn>
                  <a:cxn ang="0">
                    <a:pos x="1" y="61"/>
                  </a:cxn>
                </a:cxnLst>
                <a:rect l="0" t="0" r="r" b="b"/>
                <a:pathLst>
                  <a:path w="153" h="151">
                    <a:moveTo>
                      <a:pt x="3" y="61"/>
                    </a:moveTo>
                    <a:cubicBezTo>
                      <a:pt x="5" y="60"/>
                      <a:pt x="5" y="60"/>
                      <a:pt x="5" y="60"/>
                    </a:cubicBezTo>
                    <a:cubicBezTo>
                      <a:pt x="4" y="59"/>
                      <a:pt x="4" y="58"/>
                      <a:pt x="4" y="58"/>
                    </a:cubicBezTo>
                    <a:cubicBezTo>
                      <a:pt x="4" y="55"/>
                      <a:pt x="5" y="53"/>
                      <a:pt x="6" y="53"/>
                    </a:cubicBezTo>
                    <a:cubicBezTo>
                      <a:pt x="41" y="23"/>
                      <a:pt x="41" y="23"/>
                      <a:pt x="41" y="23"/>
                    </a:cubicBezTo>
                    <a:cubicBezTo>
                      <a:pt x="42" y="22"/>
                      <a:pt x="43" y="22"/>
                      <a:pt x="45" y="21"/>
                    </a:cubicBezTo>
                    <a:cubicBezTo>
                      <a:pt x="46" y="20"/>
                      <a:pt x="48" y="20"/>
                      <a:pt x="49" y="20"/>
                    </a:cubicBezTo>
                    <a:cubicBezTo>
                      <a:pt x="50" y="20"/>
                      <a:pt x="50" y="20"/>
                      <a:pt x="50" y="20"/>
                    </a:cubicBezTo>
                    <a:cubicBezTo>
                      <a:pt x="52" y="20"/>
                      <a:pt x="54" y="19"/>
                      <a:pt x="55" y="18"/>
                    </a:cubicBezTo>
                    <a:cubicBezTo>
                      <a:pt x="57" y="16"/>
                      <a:pt x="58" y="14"/>
                      <a:pt x="59" y="12"/>
                    </a:cubicBezTo>
                    <a:cubicBezTo>
                      <a:pt x="60" y="8"/>
                      <a:pt x="60" y="8"/>
                      <a:pt x="60" y="8"/>
                    </a:cubicBezTo>
                    <a:cubicBezTo>
                      <a:pt x="61" y="7"/>
                      <a:pt x="61" y="6"/>
                      <a:pt x="62" y="5"/>
                    </a:cubicBezTo>
                    <a:cubicBezTo>
                      <a:pt x="63" y="4"/>
                      <a:pt x="64" y="4"/>
                      <a:pt x="65" y="4"/>
                    </a:cubicBezTo>
                    <a:cubicBezTo>
                      <a:pt x="65" y="4"/>
                      <a:pt x="65" y="4"/>
                      <a:pt x="65" y="4"/>
                    </a:cubicBezTo>
                    <a:cubicBezTo>
                      <a:pt x="80" y="6"/>
                      <a:pt x="80" y="6"/>
                      <a:pt x="80" y="6"/>
                    </a:cubicBezTo>
                    <a:cubicBezTo>
                      <a:pt x="81" y="6"/>
                      <a:pt x="81" y="7"/>
                      <a:pt x="82" y="8"/>
                    </a:cubicBezTo>
                    <a:cubicBezTo>
                      <a:pt x="83" y="9"/>
                      <a:pt x="83" y="10"/>
                      <a:pt x="83" y="12"/>
                    </a:cubicBezTo>
                    <a:cubicBezTo>
                      <a:pt x="83" y="14"/>
                      <a:pt x="83" y="14"/>
                      <a:pt x="83" y="14"/>
                    </a:cubicBezTo>
                    <a:cubicBezTo>
                      <a:pt x="83" y="16"/>
                      <a:pt x="84" y="18"/>
                      <a:pt x="85" y="20"/>
                    </a:cubicBezTo>
                    <a:cubicBezTo>
                      <a:pt x="86" y="22"/>
                      <a:pt x="87" y="24"/>
                      <a:pt x="89" y="25"/>
                    </a:cubicBezTo>
                    <a:cubicBezTo>
                      <a:pt x="96" y="31"/>
                      <a:pt x="96" y="31"/>
                      <a:pt x="96" y="31"/>
                    </a:cubicBezTo>
                    <a:cubicBezTo>
                      <a:pt x="97" y="31"/>
                      <a:pt x="98" y="32"/>
                      <a:pt x="99" y="32"/>
                    </a:cubicBezTo>
                    <a:cubicBezTo>
                      <a:pt x="101" y="32"/>
                      <a:pt x="102" y="31"/>
                      <a:pt x="103" y="30"/>
                    </a:cubicBezTo>
                    <a:cubicBezTo>
                      <a:pt x="104" y="28"/>
                      <a:pt x="104" y="27"/>
                      <a:pt x="104" y="25"/>
                    </a:cubicBezTo>
                    <a:cubicBezTo>
                      <a:pt x="104" y="6"/>
                      <a:pt x="104" y="6"/>
                      <a:pt x="104" y="6"/>
                    </a:cubicBezTo>
                    <a:cubicBezTo>
                      <a:pt x="104" y="5"/>
                      <a:pt x="104" y="4"/>
                      <a:pt x="104" y="4"/>
                    </a:cubicBezTo>
                    <a:cubicBezTo>
                      <a:pt x="104" y="4"/>
                      <a:pt x="104" y="4"/>
                      <a:pt x="104" y="4"/>
                    </a:cubicBezTo>
                    <a:cubicBezTo>
                      <a:pt x="104" y="4"/>
                      <a:pt x="104" y="4"/>
                      <a:pt x="104" y="4"/>
                    </a:cubicBezTo>
                    <a:cubicBezTo>
                      <a:pt x="104" y="4"/>
                      <a:pt x="104" y="4"/>
                      <a:pt x="104" y="4"/>
                    </a:cubicBezTo>
                    <a:cubicBezTo>
                      <a:pt x="104" y="4"/>
                      <a:pt x="104" y="4"/>
                      <a:pt x="104" y="4"/>
                    </a:cubicBezTo>
                    <a:cubicBezTo>
                      <a:pt x="104" y="4"/>
                      <a:pt x="104" y="4"/>
                      <a:pt x="104" y="4"/>
                    </a:cubicBezTo>
                    <a:cubicBezTo>
                      <a:pt x="104" y="4"/>
                      <a:pt x="104" y="4"/>
                      <a:pt x="104" y="4"/>
                    </a:cubicBezTo>
                    <a:cubicBezTo>
                      <a:pt x="103" y="3"/>
                      <a:pt x="103" y="3"/>
                      <a:pt x="103" y="3"/>
                    </a:cubicBezTo>
                    <a:cubicBezTo>
                      <a:pt x="103" y="4"/>
                      <a:pt x="103" y="4"/>
                      <a:pt x="103" y="4"/>
                    </a:cubicBezTo>
                    <a:cubicBezTo>
                      <a:pt x="104" y="4"/>
                      <a:pt x="104" y="4"/>
                      <a:pt x="104" y="4"/>
                    </a:cubicBezTo>
                    <a:cubicBezTo>
                      <a:pt x="103" y="3"/>
                      <a:pt x="103" y="3"/>
                      <a:pt x="103" y="3"/>
                    </a:cubicBezTo>
                    <a:cubicBezTo>
                      <a:pt x="103" y="4"/>
                      <a:pt x="103" y="4"/>
                      <a:pt x="103" y="4"/>
                    </a:cubicBezTo>
                    <a:cubicBezTo>
                      <a:pt x="103" y="3"/>
                      <a:pt x="103" y="3"/>
                      <a:pt x="103" y="3"/>
                    </a:cubicBezTo>
                    <a:cubicBezTo>
                      <a:pt x="103" y="4"/>
                      <a:pt x="103" y="4"/>
                      <a:pt x="103" y="4"/>
                    </a:cubicBezTo>
                    <a:cubicBezTo>
                      <a:pt x="103" y="4"/>
                      <a:pt x="103" y="4"/>
                      <a:pt x="103" y="4"/>
                    </a:cubicBezTo>
                    <a:cubicBezTo>
                      <a:pt x="103" y="3"/>
                      <a:pt x="103" y="3"/>
                      <a:pt x="103" y="3"/>
                    </a:cubicBezTo>
                    <a:cubicBezTo>
                      <a:pt x="103" y="4"/>
                      <a:pt x="103" y="4"/>
                      <a:pt x="103" y="4"/>
                    </a:cubicBezTo>
                    <a:cubicBezTo>
                      <a:pt x="103" y="4"/>
                      <a:pt x="103" y="4"/>
                      <a:pt x="103" y="4"/>
                    </a:cubicBezTo>
                    <a:cubicBezTo>
                      <a:pt x="103" y="4"/>
                      <a:pt x="103" y="4"/>
                      <a:pt x="104" y="5"/>
                    </a:cubicBezTo>
                    <a:cubicBezTo>
                      <a:pt x="117" y="22"/>
                      <a:pt x="117" y="22"/>
                      <a:pt x="117" y="22"/>
                    </a:cubicBezTo>
                    <a:cubicBezTo>
                      <a:pt x="118" y="23"/>
                      <a:pt x="119" y="24"/>
                      <a:pt x="119" y="26"/>
                    </a:cubicBezTo>
                    <a:cubicBezTo>
                      <a:pt x="120" y="28"/>
                      <a:pt x="120" y="30"/>
                      <a:pt x="120" y="32"/>
                    </a:cubicBezTo>
                    <a:cubicBezTo>
                      <a:pt x="120" y="37"/>
                      <a:pt x="120" y="37"/>
                      <a:pt x="120" y="37"/>
                    </a:cubicBezTo>
                    <a:cubicBezTo>
                      <a:pt x="120" y="39"/>
                      <a:pt x="121" y="42"/>
                      <a:pt x="121" y="44"/>
                    </a:cubicBezTo>
                    <a:cubicBezTo>
                      <a:pt x="122" y="46"/>
                      <a:pt x="123" y="48"/>
                      <a:pt x="124" y="50"/>
                    </a:cubicBezTo>
                    <a:cubicBezTo>
                      <a:pt x="145" y="78"/>
                      <a:pt x="145" y="78"/>
                      <a:pt x="145" y="78"/>
                    </a:cubicBezTo>
                    <a:cubicBezTo>
                      <a:pt x="146" y="79"/>
                      <a:pt x="147" y="81"/>
                      <a:pt x="147" y="83"/>
                    </a:cubicBezTo>
                    <a:cubicBezTo>
                      <a:pt x="148" y="85"/>
                      <a:pt x="148" y="87"/>
                      <a:pt x="148" y="89"/>
                    </a:cubicBezTo>
                    <a:cubicBezTo>
                      <a:pt x="148" y="108"/>
                      <a:pt x="148" y="108"/>
                      <a:pt x="148" y="108"/>
                    </a:cubicBezTo>
                    <a:cubicBezTo>
                      <a:pt x="148" y="111"/>
                      <a:pt x="147" y="117"/>
                      <a:pt x="145" y="119"/>
                    </a:cubicBezTo>
                    <a:cubicBezTo>
                      <a:pt x="127" y="145"/>
                      <a:pt x="127" y="145"/>
                      <a:pt x="127" y="145"/>
                    </a:cubicBezTo>
                    <a:cubicBezTo>
                      <a:pt x="126" y="147"/>
                      <a:pt x="125" y="147"/>
                      <a:pt x="124" y="147"/>
                    </a:cubicBezTo>
                    <a:cubicBezTo>
                      <a:pt x="123" y="147"/>
                      <a:pt x="123" y="147"/>
                      <a:pt x="122" y="147"/>
                    </a:cubicBezTo>
                    <a:cubicBezTo>
                      <a:pt x="79" y="113"/>
                      <a:pt x="79" y="113"/>
                      <a:pt x="79" y="113"/>
                    </a:cubicBezTo>
                    <a:cubicBezTo>
                      <a:pt x="77" y="111"/>
                      <a:pt x="74" y="111"/>
                      <a:pt x="72" y="111"/>
                    </a:cubicBezTo>
                    <a:cubicBezTo>
                      <a:pt x="70" y="111"/>
                      <a:pt x="69" y="111"/>
                      <a:pt x="68" y="111"/>
                    </a:cubicBezTo>
                    <a:cubicBezTo>
                      <a:pt x="31" y="125"/>
                      <a:pt x="31" y="125"/>
                      <a:pt x="31" y="125"/>
                    </a:cubicBezTo>
                    <a:cubicBezTo>
                      <a:pt x="30" y="125"/>
                      <a:pt x="30" y="125"/>
                      <a:pt x="30" y="125"/>
                    </a:cubicBezTo>
                    <a:cubicBezTo>
                      <a:pt x="29" y="125"/>
                      <a:pt x="27" y="124"/>
                      <a:pt x="27" y="122"/>
                    </a:cubicBezTo>
                    <a:cubicBezTo>
                      <a:pt x="5" y="60"/>
                      <a:pt x="5" y="60"/>
                      <a:pt x="5" y="60"/>
                    </a:cubicBezTo>
                    <a:cubicBezTo>
                      <a:pt x="3" y="61"/>
                      <a:pt x="3" y="61"/>
                      <a:pt x="3" y="61"/>
                    </a:cubicBezTo>
                    <a:cubicBezTo>
                      <a:pt x="1" y="61"/>
                      <a:pt x="1" y="61"/>
                      <a:pt x="1" y="61"/>
                    </a:cubicBezTo>
                    <a:cubicBezTo>
                      <a:pt x="23" y="124"/>
                      <a:pt x="23" y="124"/>
                      <a:pt x="23" y="124"/>
                    </a:cubicBezTo>
                    <a:cubicBezTo>
                      <a:pt x="24" y="127"/>
                      <a:pt x="27" y="130"/>
                      <a:pt x="30" y="130"/>
                    </a:cubicBezTo>
                    <a:cubicBezTo>
                      <a:pt x="31" y="130"/>
                      <a:pt x="32" y="130"/>
                      <a:pt x="32" y="129"/>
                    </a:cubicBezTo>
                    <a:cubicBezTo>
                      <a:pt x="70" y="115"/>
                      <a:pt x="70" y="115"/>
                      <a:pt x="70" y="115"/>
                    </a:cubicBezTo>
                    <a:cubicBezTo>
                      <a:pt x="70" y="115"/>
                      <a:pt x="71" y="115"/>
                      <a:pt x="72" y="115"/>
                    </a:cubicBezTo>
                    <a:cubicBezTo>
                      <a:pt x="73" y="115"/>
                      <a:pt x="76" y="116"/>
                      <a:pt x="77" y="117"/>
                    </a:cubicBezTo>
                    <a:cubicBezTo>
                      <a:pt x="119" y="150"/>
                      <a:pt x="119" y="150"/>
                      <a:pt x="119" y="150"/>
                    </a:cubicBezTo>
                    <a:cubicBezTo>
                      <a:pt x="121" y="151"/>
                      <a:pt x="122" y="151"/>
                      <a:pt x="124" y="151"/>
                    </a:cubicBezTo>
                    <a:cubicBezTo>
                      <a:pt x="126" y="151"/>
                      <a:pt x="129" y="150"/>
                      <a:pt x="130" y="148"/>
                    </a:cubicBezTo>
                    <a:cubicBezTo>
                      <a:pt x="149" y="121"/>
                      <a:pt x="149" y="121"/>
                      <a:pt x="149" y="121"/>
                    </a:cubicBezTo>
                    <a:cubicBezTo>
                      <a:pt x="151" y="118"/>
                      <a:pt x="152" y="113"/>
                      <a:pt x="153" y="108"/>
                    </a:cubicBezTo>
                    <a:cubicBezTo>
                      <a:pt x="153" y="89"/>
                      <a:pt x="153" y="89"/>
                      <a:pt x="153" y="89"/>
                    </a:cubicBezTo>
                    <a:cubicBezTo>
                      <a:pt x="153" y="86"/>
                      <a:pt x="152" y="84"/>
                      <a:pt x="151" y="82"/>
                    </a:cubicBezTo>
                    <a:cubicBezTo>
                      <a:pt x="151" y="79"/>
                      <a:pt x="150" y="77"/>
                      <a:pt x="149" y="76"/>
                    </a:cubicBezTo>
                    <a:cubicBezTo>
                      <a:pt x="128" y="47"/>
                      <a:pt x="128" y="47"/>
                      <a:pt x="128" y="47"/>
                    </a:cubicBezTo>
                    <a:cubicBezTo>
                      <a:pt x="127" y="46"/>
                      <a:pt x="126" y="45"/>
                      <a:pt x="126" y="43"/>
                    </a:cubicBezTo>
                    <a:cubicBezTo>
                      <a:pt x="125" y="41"/>
                      <a:pt x="125" y="39"/>
                      <a:pt x="125" y="37"/>
                    </a:cubicBezTo>
                    <a:cubicBezTo>
                      <a:pt x="125" y="32"/>
                      <a:pt x="125" y="32"/>
                      <a:pt x="125" y="32"/>
                    </a:cubicBezTo>
                    <a:cubicBezTo>
                      <a:pt x="125" y="30"/>
                      <a:pt x="124" y="27"/>
                      <a:pt x="123" y="25"/>
                    </a:cubicBezTo>
                    <a:cubicBezTo>
                      <a:pt x="123" y="23"/>
                      <a:pt x="122" y="21"/>
                      <a:pt x="120" y="19"/>
                    </a:cubicBezTo>
                    <a:cubicBezTo>
                      <a:pt x="107" y="2"/>
                      <a:pt x="107" y="2"/>
                      <a:pt x="107" y="2"/>
                    </a:cubicBezTo>
                    <a:cubicBezTo>
                      <a:pt x="107" y="2"/>
                      <a:pt x="106" y="1"/>
                      <a:pt x="105" y="1"/>
                    </a:cubicBezTo>
                    <a:cubicBezTo>
                      <a:pt x="105" y="0"/>
                      <a:pt x="104" y="0"/>
                      <a:pt x="103" y="0"/>
                    </a:cubicBezTo>
                    <a:cubicBezTo>
                      <a:pt x="103" y="0"/>
                      <a:pt x="102" y="0"/>
                      <a:pt x="101" y="1"/>
                    </a:cubicBezTo>
                    <a:cubicBezTo>
                      <a:pt x="100" y="1"/>
                      <a:pt x="100" y="2"/>
                      <a:pt x="100" y="3"/>
                    </a:cubicBezTo>
                    <a:cubicBezTo>
                      <a:pt x="100" y="4"/>
                      <a:pt x="100" y="5"/>
                      <a:pt x="100" y="6"/>
                    </a:cubicBezTo>
                    <a:cubicBezTo>
                      <a:pt x="100" y="25"/>
                      <a:pt x="100" y="25"/>
                      <a:pt x="100" y="25"/>
                    </a:cubicBezTo>
                    <a:cubicBezTo>
                      <a:pt x="100" y="26"/>
                      <a:pt x="99" y="27"/>
                      <a:pt x="99" y="27"/>
                    </a:cubicBezTo>
                    <a:cubicBezTo>
                      <a:pt x="99" y="27"/>
                      <a:pt x="99" y="27"/>
                      <a:pt x="99" y="27"/>
                    </a:cubicBezTo>
                    <a:cubicBezTo>
                      <a:pt x="99" y="27"/>
                      <a:pt x="99" y="27"/>
                      <a:pt x="99" y="27"/>
                    </a:cubicBezTo>
                    <a:cubicBezTo>
                      <a:pt x="99" y="28"/>
                      <a:pt x="99" y="28"/>
                      <a:pt x="99" y="28"/>
                    </a:cubicBezTo>
                    <a:cubicBezTo>
                      <a:pt x="99" y="27"/>
                      <a:pt x="99" y="27"/>
                      <a:pt x="99" y="27"/>
                    </a:cubicBezTo>
                    <a:cubicBezTo>
                      <a:pt x="99" y="27"/>
                      <a:pt x="99" y="27"/>
                      <a:pt x="99" y="27"/>
                    </a:cubicBezTo>
                    <a:cubicBezTo>
                      <a:pt x="99" y="28"/>
                      <a:pt x="99" y="28"/>
                      <a:pt x="99" y="28"/>
                    </a:cubicBezTo>
                    <a:cubicBezTo>
                      <a:pt x="99" y="27"/>
                      <a:pt x="99" y="27"/>
                      <a:pt x="99" y="27"/>
                    </a:cubicBezTo>
                    <a:cubicBezTo>
                      <a:pt x="99" y="27"/>
                      <a:pt x="99" y="27"/>
                      <a:pt x="98" y="27"/>
                    </a:cubicBezTo>
                    <a:cubicBezTo>
                      <a:pt x="91" y="22"/>
                      <a:pt x="91" y="22"/>
                      <a:pt x="91" y="22"/>
                    </a:cubicBezTo>
                    <a:cubicBezTo>
                      <a:pt x="90" y="21"/>
                      <a:pt x="89" y="20"/>
                      <a:pt x="89" y="18"/>
                    </a:cubicBezTo>
                    <a:cubicBezTo>
                      <a:pt x="88" y="17"/>
                      <a:pt x="88" y="15"/>
                      <a:pt x="88" y="14"/>
                    </a:cubicBezTo>
                    <a:cubicBezTo>
                      <a:pt x="88" y="12"/>
                      <a:pt x="88" y="12"/>
                      <a:pt x="88" y="12"/>
                    </a:cubicBezTo>
                    <a:cubicBezTo>
                      <a:pt x="88" y="9"/>
                      <a:pt x="87" y="7"/>
                      <a:pt x="86" y="5"/>
                    </a:cubicBezTo>
                    <a:cubicBezTo>
                      <a:pt x="85" y="4"/>
                      <a:pt x="83" y="2"/>
                      <a:pt x="81" y="2"/>
                    </a:cubicBezTo>
                    <a:cubicBezTo>
                      <a:pt x="66" y="0"/>
                      <a:pt x="66" y="0"/>
                      <a:pt x="66" y="0"/>
                    </a:cubicBezTo>
                    <a:cubicBezTo>
                      <a:pt x="65" y="0"/>
                      <a:pt x="65" y="0"/>
                      <a:pt x="65" y="0"/>
                    </a:cubicBezTo>
                    <a:cubicBezTo>
                      <a:pt x="63" y="0"/>
                      <a:pt x="61" y="1"/>
                      <a:pt x="59" y="2"/>
                    </a:cubicBezTo>
                    <a:cubicBezTo>
                      <a:pt x="58" y="3"/>
                      <a:pt x="57" y="5"/>
                      <a:pt x="56" y="7"/>
                    </a:cubicBezTo>
                    <a:cubicBezTo>
                      <a:pt x="55" y="11"/>
                      <a:pt x="55" y="11"/>
                      <a:pt x="55" y="11"/>
                    </a:cubicBezTo>
                    <a:cubicBezTo>
                      <a:pt x="54" y="12"/>
                      <a:pt x="53" y="14"/>
                      <a:pt x="52" y="14"/>
                    </a:cubicBezTo>
                    <a:cubicBezTo>
                      <a:pt x="51" y="15"/>
                      <a:pt x="50" y="16"/>
                      <a:pt x="50" y="16"/>
                    </a:cubicBezTo>
                    <a:cubicBezTo>
                      <a:pt x="49" y="16"/>
                      <a:pt x="49" y="16"/>
                      <a:pt x="49" y="16"/>
                    </a:cubicBezTo>
                    <a:cubicBezTo>
                      <a:pt x="47" y="16"/>
                      <a:pt x="45" y="16"/>
                      <a:pt x="43" y="17"/>
                    </a:cubicBezTo>
                    <a:cubicBezTo>
                      <a:pt x="41" y="18"/>
                      <a:pt x="40" y="19"/>
                      <a:pt x="38" y="20"/>
                    </a:cubicBezTo>
                    <a:cubicBezTo>
                      <a:pt x="3" y="49"/>
                      <a:pt x="3" y="49"/>
                      <a:pt x="3" y="49"/>
                    </a:cubicBezTo>
                    <a:cubicBezTo>
                      <a:pt x="1" y="51"/>
                      <a:pt x="0" y="54"/>
                      <a:pt x="0" y="58"/>
                    </a:cubicBezTo>
                    <a:cubicBezTo>
                      <a:pt x="0" y="59"/>
                      <a:pt x="0" y="60"/>
                      <a:pt x="1" y="61"/>
                    </a:cubicBezTo>
                    <a:lnTo>
                      <a:pt x="3" y="61"/>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6" name="Freeform 289"/>
              <p:cNvSpPr>
                <a:spLocks/>
              </p:cNvSpPr>
              <p:nvPr/>
            </p:nvSpPr>
            <p:spPr bwMode="auto">
              <a:xfrm>
                <a:off x="-5229920" y="2526846"/>
                <a:ext cx="50550" cy="46737"/>
              </a:xfrm>
              <a:custGeom>
                <a:avLst/>
                <a:gdLst/>
                <a:ahLst/>
                <a:cxnLst>
                  <a:cxn ang="0">
                    <a:pos x="4" y="11"/>
                  </a:cxn>
                  <a:cxn ang="0">
                    <a:pos x="5" y="9"/>
                  </a:cxn>
                  <a:cxn ang="0">
                    <a:pos x="4" y="9"/>
                  </a:cxn>
                  <a:cxn ang="0">
                    <a:pos x="4" y="8"/>
                  </a:cxn>
                  <a:cxn ang="0">
                    <a:pos x="5" y="6"/>
                  </a:cxn>
                  <a:cxn ang="0">
                    <a:pos x="8" y="4"/>
                  </a:cxn>
                  <a:cxn ang="0">
                    <a:pos x="9" y="4"/>
                  </a:cxn>
                  <a:cxn ang="0">
                    <a:pos x="10" y="6"/>
                  </a:cxn>
                  <a:cxn ang="0">
                    <a:pos x="9" y="8"/>
                  </a:cxn>
                  <a:cxn ang="0">
                    <a:pos x="6" y="9"/>
                  </a:cxn>
                  <a:cxn ang="0">
                    <a:pos x="5" y="9"/>
                  </a:cxn>
                  <a:cxn ang="0">
                    <a:pos x="4" y="11"/>
                  </a:cxn>
                  <a:cxn ang="0">
                    <a:pos x="3" y="13"/>
                  </a:cxn>
                  <a:cxn ang="0">
                    <a:pos x="6" y="13"/>
                  </a:cxn>
                  <a:cxn ang="0">
                    <a:pos x="13" y="11"/>
                  </a:cxn>
                  <a:cxn ang="0">
                    <a:pos x="14" y="6"/>
                  </a:cxn>
                  <a:cxn ang="0">
                    <a:pos x="12" y="1"/>
                  </a:cxn>
                  <a:cxn ang="0">
                    <a:pos x="8" y="0"/>
                  </a:cxn>
                  <a:cxn ang="0">
                    <a:pos x="2" y="3"/>
                  </a:cxn>
                  <a:cxn ang="0">
                    <a:pos x="0" y="8"/>
                  </a:cxn>
                  <a:cxn ang="0">
                    <a:pos x="1" y="11"/>
                  </a:cxn>
                  <a:cxn ang="0">
                    <a:pos x="3" y="13"/>
                  </a:cxn>
                  <a:cxn ang="0">
                    <a:pos x="4" y="11"/>
                  </a:cxn>
                </a:cxnLst>
                <a:rect l="0" t="0" r="r" b="b"/>
                <a:pathLst>
                  <a:path w="14" h="13">
                    <a:moveTo>
                      <a:pt x="4" y="11"/>
                    </a:moveTo>
                    <a:cubicBezTo>
                      <a:pt x="5" y="9"/>
                      <a:pt x="5" y="9"/>
                      <a:pt x="5" y="9"/>
                    </a:cubicBezTo>
                    <a:cubicBezTo>
                      <a:pt x="4" y="9"/>
                      <a:pt x="4" y="9"/>
                      <a:pt x="4" y="9"/>
                    </a:cubicBezTo>
                    <a:cubicBezTo>
                      <a:pt x="4" y="8"/>
                      <a:pt x="4" y="8"/>
                      <a:pt x="4" y="8"/>
                    </a:cubicBezTo>
                    <a:cubicBezTo>
                      <a:pt x="4" y="7"/>
                      <a:pt x="4" y="7"/>
                      <a:pt x="5" y="6"/>
                    </a:cubicBezTo>
                    <a:cubicBezTo>
                      <a:pt x="6" y="4"/>
                      <a:pt x="7" y="4"/>
                      <a:pt x="8" y="4"/>
                    </a:cubicBezTo>
                    <a:cubicBezTo>
                      <a:pt x="9" y="4"/>
                      <a:pt x="9" y="4"/>
                      <a:pt x="9" y="4"/>
                    </a:cubicBezTo>
                    <a:cubicBezTo>
                      <a:pt x="10" y="5"/>
                      <a:pt x="10" y="5"/>
                      <a:pt x="10" y="6"/>
                    </a:cubicBezTo>
                    <a:cubicBezTo>
                      <a:pt x="10" y="7"/>
                      <a:pt x="10" y="7"/>
                      <a:pt x="9" y="8"/>
                    </a:cubicBezTo>
                    <a:cubicBezTo>
                      <a:pt x="9" y="9"/>
                      <a:pt x="7" y="9"/>
                      <a:pt x="6" y="9"/>
                    </a:cubicBezTo>
                    <a:cubicBezTo>
                      <a:pt x="5" y="9"/>
                      <a:pt x="5" y="9"/>
                      <a:pt x="5" y="9"/>
                    </a:cubicBezTo>
                    <a:cubicBezTo>
                      <a:pt x="4" y="11"/>
                      <a:pt x="4" y="11"/>
                      <a:pt x="4" y="11"/>
                    </a:cubicBezTo>
                    <a:cubicBezTo>
                      <a:pt x="3" y="13"/>
                      <a:pt x="3" y="13"/>
                      <a:pt x="3" y="13"/>
                    </a:cubicBezTo>
                    <a:cubicBezTo>
                      <a:pt x="4" y="13"/>
                      <a:pt x="5" y="13"/>
                      <a:pt x="6" y="13"/>
                    </a:cubicBezTo>
                    <a:cubicBezTo>
                      <a:pt x="8" y="13"/>
                      <a:pt x="11" y="12"/>
                      <a:pt x="13" y="11"/>
                    </a:cubicBezTo>
                    <a:cubicBezTo>
                      <a:pt x="14" y="9"/>
                      <a:pt x="14" y="8"/>
                      <a:pt x="14" y="6"/>
                    </a:cubicBezTo>
                    <a:cubicBezTo>
                      <a:pt x="14" y="4"/>
                      <a:pt x="13" y="2"/>
                      <a:pt x="12" y="1"/>
                    </a:cubicBezTo>
                    <a:cubicBezTo>
                      <a:pt x="11" y="0"/>
                      <a:pt x="9" y="0"/>
                      <a:pt x="8" y="0"/>
                    </a:cubicBezTo>
                    <a:cubicBezTo>
                      <a:pt x="6" y="0"/>
                      <a:pt x="3" y="1"/>
                      <a:pt x="2" y="3"/>
                    </a:cubicBezTo>
                    <a:cubicBezTo>
                      <a:pt x="0" y="5"/>
                      <a:pt x="0" y="6"/>
                      <a:pt x="0" y="8"/>
                    </a:cubicBezTo>
                    <a:cubicBezTo>
                      <a:pt x="0" y="9"/>
                      <a:pt x="0" y="10"/>
                      <a:pt x="1" y="11"/>
                    </a:cubicBezTo>
                    <a:cubicBezTo>
                      <a:pt x="1" y="12"/>
                      <a:pt x="2" y="12"/>
                      <a:pt x="3" y="13"/>
                    </a:cubicBezTo>
                    <a:lnTo>
                      <a:pt x="4" y="11"/>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7" name="Freeform 290"/>
              <p:cNvSpPr>
                <a:spLocks/>
              </p:cNvSpPr>
              <p:nvPr/>
            </p:nvSpPr>
            <p:spPr bwMode="auto">
              <a:xfrm>
                <a:off x="-5172149" y="2558824"/>
                <a:ext cx="86656" cy="56574"/>
              </a:xfrm>
              <a:custGeom>
                <a:avLst/>
                <a:gdLst/>
                <a:ahLst/>
                <a:cxnLst>
                  <a:cxn ang="0">
                    <a:pos x="3" y="6"/>
                  </a:cxn>
                  <a:cxn ang="0">
                    <a:pos x="5" y="6"/>
                  </a:cxn>
                  <a:cxn ang="0">
                    <a:pos x="5" y="5"/>
                  </a:cxn>
                  <a:cxn ang="0">
                    <a:pos x="7" y="4"/>
                  </a:cxn>
                  <a:cxn ang="0">
                    <a:pos x="7" y="4"/>
                  </a:cxn>
                  <a:cxn ang="0">
                    <a:pos x="8" y="5"/>
                  </a:cxn>
                  <a:cxn ang="0">
                    <a:pos x="17" y="8"/>
                  </a:cxn>
                  <a:cxn ang="0">
                    <a:pos x="19" y="10"/>
                  </a:cxn>
                  <a:cxn ang="0">
                    <a:pos x="19" y="10"/>
                  </a:cxn>
                  <a:cxn ang="0">
                    <a:pos x="17" y="11"/>
                  </a:cxn>
                  <a:cxn ang="0">
                    <a:pos x="15" y="11"/>
                  </a:cxn>
                  <a:cxn ang="0">
                    <a:pos x="13" y="11"/>
                  </a:cxn>
                  <a:cxn ang="0">
                    <a:pos x="8" y="10"/>
                  </a:cxn>
                  <a:cxn ang="0">
                    <a:pos x="6" y="8"/>
                  </a:cxn>
                  <a:cxn ang="0">
                    <a:pos x="5" y="6"/>
                  </a:cxn>
                  <a:cxn ang="0">
                    <a:pos x="3" y="6"/>
                  </a:cxn>
                  <a:cxn ang="0">
                    <a:pos x="0" y="6"/>
                  </a:cxn>
                  <a:cxn ang="0">
                    <a:pos x="2" y="11"/>
                  </a:cxn>
                  <a:cxn ang="0">
                    <a:pos x="7" y="14"/>
                  </a:cxn>
                  <a:cxn ang="0">
                    <a:pos x="12" y="15"/>
                  </a:cxn>
                  <a:cxn ang="0">
                    <a:pos x="15" y="15"/>
                  </a:cxn>
                  <a:cxn ang="0">
                    <a:pos x="19" y="15"/>
                  </a:cxn>
                  <a:cxn ang="0">
                    <a:pos x="22" y="13"/>
                  </a:cxn>
                  <a:cxn ang="0">
                    <a:pos x="23" y="10"/>
                  </a:cxn>
                  <a:cxn ang="0">
                    <a:pos x="19" y="4"/>
                  </a:cxn>
                  <a:cxn ang="0">
                    <a:pos x="9" y="0"/>
                  </a:cxn>
                  <a:cxn ang="0">
                    <a:pos x="8" y="0"/>
                  </a:cxn>
                  <a:cxn ang="0">
                    <a:pos x="7" y="0"/>
                  </a:cxn>
                  <a:cxn ang="0">
                    <a:pos x="2" y="2"/>
                  </a:cxn>
                  <a:cxn ang="0">
                    <a:pos x="0" y="6"/>
                  </a:cxn>
                  <a:cxn ang="0">
                    <a:pos x="3" y="6"/>
                  </a:cxn>
                </a:cxnLst>
                <a:rect l="0" t="0" r="r" b="b"/>
                <a:pathLst>
                  <a:path w="23" h="15">
                    <a:moveTo>
                      <a:pt x="3" y="6"/>
                    </a:moveTo>
                    <a:cubicBezTo>
                      <a:pt x="5" y="6"/>
                      <a:pt x="5" y="6"/>
                      <a:pt x="5" y="6"/>
                    </a:cubicBezTo>
                    <a:cubicBezTo>
                      <a:pt x="5" y="5"/>
                      <a:pt x="5" y="5"/>
                      <a:pt x="5" y="5"/>
                    </a:cubicBezTo>
                    <a:cubicBezTo>
                      <a:pt x="5" y="5"/>
                      <a:pt x="6" y="4"/>
                      <a:pt x="7" y="4"/>
                    </a:cubicBezTo>
                    <a:cubicBezTo>
                      <a:pt x="7" y="4"/>
                      <a:pt x="7" y="4"/>
                      <a:pt x="7" y="4"/>
                    </a:cubicBezTo>
                    <a:cubicBezTo>
                      <a:pt x="8" y="5"/>
                      <a:pt x="8" y="5"/>
                      <a:pt x="8" y="5"/>
                    </a:cubicBezTo>
                    <a:cubicBezTo>
                      <a:pt x="10" y="5"/>
                      <a:pt x="15" y="7"/>
                      <a:pt x="17" y="8"/>
                    </a:cubicBezTo>
                    <a:cubicBezTo>
                      <a:pt x="18" y="9"/>
                      <a:pt x="19" y="10"/>
                      <a:pt x="19" y="10"/>
                    </a:cubicBezTo>
                    <a:cubicBezTo>
                      <a:pt x="19" y="10"/>
                      <a:pt x="19" y="10"/>
                      <a:pt x="19" y="10"/>
                    </a:cubicBezTo>
                    <a:cubicBezTo>
                      <a:pt x="18" y="10"/>
                      <a:pt x="18" y="11"/>
                      <a:pt x="17" y="11"/>
                    </a:cubicBezTo>
                    <a:cubicBezTo>
                      <a:pt x="17" y="11"/>
                      <a:pt x="16" y="11"/>
                      <a:pt x="15" y="11"/>
                    </a:cubicBezTo>
                    <a:cubicBezTo>
                      <a:pt x="14" y="11"/>
                      <a:pt x="14" y="11"/>
                      <a:pt x="13" y="11"/>
                    </a:cubicBezTo>
                    <a:cubicBezTo>
                      <a:pt x="8" y="10"/>
                      <a:pt x="8" y="10"/>
                      <a:pt x="8" y="10"/>
                    </a:cubicBezTo>
                    <a:cubicBezTo>
                      <a:pt x="7" y="10"/>
                      <a:pt x="6" y="9"/>
                      <a:pt x="6" y="8"/>
                    </a:cubicBezTo>
                    <a:cubicBezTo>
                      <a:pt x="5" y="8"/>
                      <a:pt x="5" y="7"/>
                      <a:pt x="5" y="6"/>
                    </a:cubicBezTo>
                    <a:cubicBezTo>
                      <a:pt x="3" y="6"/>
                      <a:pt x="3" y="6"/>
                      <a:pt x="3" y="6"/>
                    </a:cubicBezTo>
                    <a:cubicBezTo>
                      <a:pt x="0" y="6"/>
                      <a:pt x="0" y="6"/>
                      <a:pt x="0" y="6"/>
                    </a:cubicBezTo>
                    <a:cubicBezTo>
                      <a:pt x="0" y="8"/>
                      <a:pt x="1" y="10"/>
                      <a:pt x="2" y="11"/>
                    </a:cubicBezTo>
                    <a:cubicBezTo>
                      <a:pt x="4" y="12"/>
                      <a:pt x="5" y="14"/>
                      <a:pt x="7" y="14"/>
                    </a:cubicBezTo>
                    <a:cubicBezTo>
                      <a:pt x="12" y="15"/>
                      <a:pt x="12" y="15"/>
                      <a:pt x="12" y="15"/>
                    </a:cubicBezTo>
                    <a:cubicBezTo>
                      <a:pt x="13" y="15"/>
                      <a:pt x="14" y="15"/>
                      <a:pt x="15" y="15"/>
                    </a:cubicBezTo>
                    <a:cubicBezTo>
                      <a:pt x="16" y="15"/>
                      <a:pt x="18" y="15"/>
                      <a:pt x="19" y="15"/>
                    </a:cubicBezTo>
                    <a:cubicBezTo>
                      <a:pt x="20" y="14"/>
                      <a:pt x="21" y="14"/>
                      <a:pt x="22" y="13"/>
                    </a:cubicBezTo>
                    <a:cubicBezTo>
                      <a:pt x="23" y="12"/>
                      <a:pt x="23" y="11"/>
                      <a:pt x="23" y="10"/>
                    </a:cubicBezTo>
                    <a:cubicBezTo>
                      <a:pt x="23" y="7"/>
                      <a:pt x="21" y="5"/>
                      <a:pt x="19" y="4"/>
                    </a:cubicBezTo>
                    <a:cubicBezTo>
                      <a:pt x="16" y="3"/>
                      <a:pt x="12" y="1"/>
                      <a:pt x="9" y="0"/>
                    </a:cubicBezTo>
                    <a:cubicBezTo>
                      <a:pt x="8" y="0"/>
                      <a:pt x="8" y="0"/>
                      <a:pt x="8" y="0"/>
                    </a:cubicBezTo>
                    <a:cubicBezTo>
                      <a:pt x="7" y="0"/>
                      <a:pt x="7" y="0"/>
                      <a:pt x="7" y="0"/>
                    </a:cubicBezTo>
                    <a:cubicBezTo>
                      <a:pt x="5" y="0"/>
                      <a:pt x="3" y="1"/>
                      <a:pt x="2" y="2"/>
                    </a:cubicBezTo>
                    <a:cubicBezTo>
                      <a:pt x="1" y="3"/>
                      <a:pt x="0" y="4"/>
                      <a:pt x="0" y="6"/>
                    </a:cubicBezTo>
                    <a:lnTo>
                      <a:pt x="3" y="6"/>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8" name="Freeform 291"/>
              <p:cNvSpPr>
                <a:spLocks/>
              </p:cNvSpPr>
              <p:nvPr/>
            </p:nvSpPr>
            <p:spPr bwMode="auto">
              <a:xfrm>
                <a:off x="-5030128" y="2418615"/>
                <a:ext cx="79434" cy="91013"/>
              </a:xfrm>
              <a:custGeom>
                <a:avLst/>
                <a:gdLst/>
                <a:ahLst/>
                <a:cxnLst>
                  <a:cxn ang="0">
                    <a:pos x="4" y="13"/>
                  </a:cxn>
                  <a:cxn ang="0">
                    <a:pos x="5" y="12"/>
                  </a:cxn>
                  <a:cxn ang="0">
                    <a:pos x="5" y="10"/>
                  </a:cxn>
                  <a:cxn ang="0">
                    <a:pos x="6" y="9"/>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5"/>
                  </a:cxn>
                  <a:cxn ang="0">
                    <a:pos x="16" y="6"/>
                  </a:cxn>
                  <a:cxn ang="0">
                    <a:pos x="14" y="18"/>
                  </a:cxn>
                  <a:cxn ang="0">
                    <a:pos x="13" y="20"/>
                  </a:cxn>
                  <a:cxn ang="0">
                    <a:pos x="13" y="20"/>
                  </a:cxn>
                  <a:cxn ang="0">
                    <a:pos x="13" y="20"/>
                  </a:cxn>
                  <a:cxn ang="0">
                    <a:pos x="13" y="20"/>
                  </a:cxn>
                  <a:cxn ang="0">
                    <a:pos x="13" y="20"/>
                  </a:cxn>
                  <a:cxn ang="0">
                    <a:pos x="13" y="20"/>
                  </a:cxn>
                  <a:cxn ang="0">
                    <a:pos x="13" y="20"/>
                  </a:cxn>
                  <a:cxn ang="0">
                    <a:pos x="13" y="20"/>
                  </a:cxn>
                  <a:cxn ang="0">
                    <a:pos x="12" y="19"/>
                  </a:cxn>
                  <a:cxn ang="0">
                    <a:pos x="5" y="12"/>
                  </a:cxn>
                  <a:cxn ang="0">
                    <a:pos x="4" y="13"/>
                  </a:cxn>
                  <a:cxn ang="0">
                    <a:pos x="2" y="14"/>
                  </a:cxn>
                  <a:cxn ang="0">
                    <a:pos x="9" y="22"/>
                  </a:cxn>
                  <a:cxn ang="0">
                    <a:pos x="13" y="24"/>
                  </a:cxn>
                  <a:cxn ang="0">
                    <a:pos x="16" y="23"/>
                  </a:cxn>
                  <a:cxn ang="0">
                    <a:pos x="18" y="19"/>
                  </a:cxn>
                  <a:cxn ang="0">
                    <a:pos x="20" y="7"/>
                  </a:cxn>
                  <a:cxn ang="0">
                    <a:pos x="21" y="5"/>
                  </a:cxn>
                  <a:cxn ang="0">
                    <a:pos x="20" y="2"/>
                  </a:cxn>
                  <a:cxn ang="0">
                    <a:pos x="16" y="0"/>
                  </a:cxn>
                  <a:cxn ang="0">
                    <a:pos x="14" y="0"/>
                  </a:cxn>
                  <a:cxn ang="0">
                    <a:pos x="4" y="5"/>
                  </a:cxn>
                  <a:cxn ang="0">
                    <a:pos x="0" y="10"/>
                  </a:cxn>
                  <a:cxn ang="0">
                    <a:pos x="2" y="14"/>
                  </a:cxn>
                  <a:cxn ang="0">
                    <a:pos x="4" y="13"/>
                  </a:cxn>
                </a:cxnLst>
                <a:rect l="0" t="0" r="r" b="b"/>
                <a:pathLst>
                  <a:path w="21" h="24">
                    <a:moveTo>
                      <a:pt x="4" y="13"/>
                    </a:moveTo>
                    <a:cubicBezTo>
                      <a:pt x="5" y="12"/>
                      <a:pt x="5" y="12"/>
                      <a:pt x="5" y="12"/>
                    </a:cubicBezTo>
                    <a:cubicBezTo>
                      <a:pt x="5" y="11"/>
                      <a:pt x="5" y="10"/>
                      <a:pt x="5" y="10"/>
                    </a:cubicBezTo>
                    <a:cubicBezTo>
                      <a:pt x="5" y="9"/>
                      <a:pt x="5" y="9"/>
                      <a:pt x="6" y="9"/>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5"/>
                      <a:pt x="16" y="5"/>
                      <a:pt x="16" y="5"/>
                    </a:cubicBezTo>
                    <a:cubicBezTo>
                      <a:pt x="16" y="6"/>
                      <a:pt x="16" y="6"/>
                      <a:pt x="16" y="6"/>
                    </a:cubicBezTo>
                    <a:cubicBezTo>
                      <a:pt x="14" y="18"/>
                      <a:pt x="14" y="18"/>
                      <a:pt x="14" y="18"/>
                    </a:cubicBezTo>
                    <a:cubicBezTo>
                      <a:pt x="13" y="19"/>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2" y="19"/>
                      <a:pt x="12" y="19"/>
                      <a:pt x="12" y="19"/>
                    </a:cubicBezTo>
                    <a:cubicBezTo>
                      <a:pt x="5" y="12"/>
                      <a:pt x="5" y="12"/>
                      <a:pt x="5" y="12"/>
                    </a:cubicBezTo>
                    <a:cubicBezTo>
                      <a:pt x="4" y="13"/>
                      <a:pt x="4" y="13"/>
                      <a:pt x="4" y="13"/>
                    </a:cubicBezTo>
                    <a:cubicBezTo>
                      <a:pt x="2" y="14"/>
                      <a:pt x="2" y="14"/>
                      <a:pt x="2" y="14"/>
                    </a:cubicBezTo>
                    <a:cubicBezTo>
                      <a:pt x="9" y="22"/>
                      <a:pt x="9" y="22"/>
                      <a:pt x="9" y="22"/>
                    </a:cubicBezTo>
                    <a:cubicBezTo>
                      <a:pt x="10" y="23"/>
                      <a:pt x="11" y="24"/>
                      <a:pt x="13" y="24"/>
                    </a:cubicBezTo>
                    <a:cubicBezTo>
                      <a:pt x="14" y="24"/>
                      <a:pt x="15" y="24"/>
                      <a:pt x="16" y="23"/>
                    </a:cubicBezTo>
                    <a:cubicBezTo>
                      <a:pt x="17" y="22"/>
                      <a:pt x="17" y="21"/>
                      <a:pt x="18" y="19"/>
                    </a:cubicBezTo>
                    <a:cubicBezTo>
                      <a:pt x="20" y="7"/>
                      <a:pt x="20" y="7"/>
                      <a:pt x="20" y="7"/>
                    </a:cubicBezTo>
                    <a:cubicBezTo>
                      <a:pt x="21" y="7"/>
                      <a:pt x="21" y="6"/>
                      <a:pt x="21" y="5"/>
                    </a:cubicBezTo>
                    <a:cubicBezTo>
                      <a:pt x="21" y="4"/>
                      <a:pt x="20" y="3"/>
                      <a:pt x="20" y="2"/>
                    </a:cubicBezTo>
                    <a:cubicBezTo>
                      <a:pt x="19" y="1"/>
                      <a:pt x="17" y="0"/>
                      <a:pt x="16" y="0"/>
                    </a:cubicBezTo>
                    <a:cubicBezTo>
                      <a:pt x="15" y="0"/>
                      <a:pt x="15" y="0"/>
                      <a:pt x="14" y="0"/>
                    </a:cubicBezTo>
                    <a:cubicBezTo>
                      <a:pt x="4" y="5"/>
                      <a:pt x="4" y="5"/>
                      <a:pt x="4" y="5"/>
                    </a:cubicBezTo>
                    <a:cubicBezTo>
                      <a:pt x="2" y="6"/>
                      <a:pt x="0" y="8"/>
                      <a:pt x="0" y="10"/>
                    </a:cubicBezTo>
                    <a:cubicBezTo>
                      <a:pt x="0" y="12"/>
                      <a:pt x="1" y="13"/>
                      <a:pt x="2" y="14"/>
                    </a:cubicBezTo>
                    <a:lnTo>
                      <a:pt x="4" y="13"/>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9" name="Freeform 292"/>
              <p:cNvSpPr>
                <a:spLocks/>
              </p:cNvSpPr>
              <p:nvPr/>
            </p:nvSpPr>
            <p:spPr bwMode="auto">
              <a:xfrm>
                <a:off x="-5054199" y="2553904"/>
                <a:ext cx="113134" cy="127909"/>
              </a:xfrm>
              <a:custGeom>
                <a:avLst/>
                <a:gdLst/>
                <a:ahLst/>
                <a:cxnLst>
                  <a:cxn ang="0">
                    <a:pos x="7" y="6"/>
                  </a:cxn>
                  <a:cxn ang="0">
                    <a:pos x="7" y="4"/>
                  </a:cxn>
                  <a:cxn ang="0">
                    <a:pos x="7" y="4"/>
                  </a:cxn>
                  <a:cxn ang="0">
                    <a:pos x="6" y="3"/>
                  </a:cxn>
                  <a:cxn ang="0">
                    <a:pos x="6" y="3"/>
                  </a:cxn>
                  <a:cxn ang="0">
                    <a:pos x="7" y="4"/>
                  </a:cxn>
                  <a:cxn ang="0">
                    <a:pos x="6" y="5"/>
                  </a:cxn>
                  <a:cxn ang="0">
                    <a:pos x="5" y="4"/>
                  </a:cxn>
                  <a:cxn ang="0">
                    <a:pos x="6" y="3"/>
                  </a:cxn>
                  <a:cxn ang="0">
                    <a:pos x="6" y="3"/>
                  </a:cxn>
                  <a:cxn ang="0">
                    <a:pos x="5" y="4"/>
                  </a:cxn>
                  <a:cxn ang="0">
                    <a:pos x="4" y="4"/>
                  </a:cxn>
                  <a:cxn ang="0">
                    <a:pos x="4" y="4"/>
                  </a:cxn>
                  <a:cxn ang="0">
                    <a:pos x="4" y="4"/>
                  </a:cxn>
                  <a:cxn ang="0">
                    <a:pos x="5" y="6"/>
                  </a:cxn>
                  <a:cxn ang="0">
                    <a:pos x="7" y="14"/>
                  </a:cxn>
                  <a:cxn ang="0">
                    <a:pos x="15" y="21"/>
                  </a:cxn>
                  <a:cxn ang="0">
                    <a:pos x="23" y="24"/>
                  </a:cxn>
                  <a:cxn ang="0">
                    <a:pos x="24" y="24"/>
                  </a:cxn>
                  <a:cxn ang="0">
                    <a:pos x="24" y="24"/>
                  </a:cxn>
                  <a:cxn ang="0">
                    <a:pos x="24" y="24"/>
                  </a:cxn>
                  <a:cxn ang="0">
                    <a:pos x="24" y="24"/>
                  </a:cxn>
                  <a:cxn ang="0">
                    <a:pos x="24" y="24"/>
                  </a:cxn>
                  <a:cxn ang="0">
                    <a:pos x="24" y="24"/>
                  </a:cxn>
                  <a:cxn ang="0">
                    <a:pos x="25" y="27"/>
                  </a:cxn>
                  <a:cxn ang="0">
                    <a:pos x="25" y="29"/>
                  </a:cxn>
                  <a:cxn ang="0">
                    <a:pos x="19" y="29"/>
                  </a:cxn>
                  <a:cxn ang="0">
                    <a:pos x="7" y="22"/>
                  </a:cxn>
                  <a:cxn ang="0">
                    <a:pos x="5" y="17"/>
                  </a:cxn>
                  <a:cxn ang="0">
                    <a:pos x="7" y="6"/>
                  </a:cxn>
                  <a:cxn ang="0">
                    <a:pos x="3" y="5"/>
                  </a:cxn>
                  <a:cxn ang="0">
                    <a:pos x="0" y="17"/>
                  </a:cxn>
                  <a:cxn ang="0">
                    <a:pos x="5" y="26"/>
                  </a:cxn>
                  <a:cxn ang="0">
                    <a:pos x="18" y="33"/>
                  </a:cxn>
                  <a:cxn ang="0">
                    <a:pos x="28" y="32"/>
                  </a:cxn>
                  <a:cxn ang="0">
                    <a:pos x="30" y="26"/>
                  </a:cxn>
                  <a:cxn ang="0">
                    <a:pos x="24" y="20"/>
                  </a:cxn>
                  <a:cxn ang="0">
                    <a:pos x="23" y="20"/>
                  </a:cxn>
                  <a:cxn ang="0">
                    <a:pos x="20" y="19"/>
                  </a:cxn>
                  <a:cxn ang="0">
                    <a:pos x="13" y="15"/>
                  </a:cxn>
                  <a:cxn ang="0">
                    <a:pos x="9" y="7"/>
                  </a:cxn>
                  <a:cxn ang="0">
                    <a:pos x="8" y="3"/>
                  </a:cxn>
                  <a:cxn ang="0">
                    <a:pos x="7" y="1"/>
                  </a:cxn>
                  <a:cxn ang="0">
                    <a:pos x="5" y="1"/>
                  </a:cxn>
                  <a:cxn ang="0">
                    <a:pos x="3" y="5"/>
                  </a:cxn>
                </a:cxnLst>
                <a:rect l="0" t="0" r="r" b="b"/>
                <a:pathLst>
                  <a:path w="30" h="34">
                    <a:moveTo>
                      <a:pt x="5" y="5"/>
                    </a:moveTo>
                    <a:cubicBezTo>
                      <a:pt x="7" y="6"/>
                      <a:pt x="7" y="6"/>
                      <a:pt x="7" y="6"/>
                    </a:cubicBezTo>
                    <a:cubicBezTo>
                      <a:pt x="7" y="5"/>
                      <a:pt x="7" y="4"/>
                      <a:pt x="7" y="4"/>
                    </a:cubicBezTo>
                    <a:cubicBezTo>
                      <a:pt x="7" y="4"/>
                      <a:pt x="7" y="4"/>
                      <a:pt x="7" y="4"/>
                    </a:cubicBezTo>
                    <a:cubicBezTo>
                      <a:pt x="6" y="3"/>
                      <a:pt x="6" y="3"/>
                      <a:pt x="6" y="3"/>
                    </a:cubicBezTo>
                    <a:cubicBezTo>
                      <a:pt x="7" y="4"/>
                      <a:pt x="7" y="4"/>
                      <a:pt x="7" y="4"/>
                    </a:cubicBezTo>
                    <a:cubicBezTo>
                      <a:pt x="7" y="4"/>
                      <a:pt x="7" y="4"/>
                      <a:pt x="7" y="4"/>
                    </a:cubicBezTo>
                    <a:cubicBezTo>
                      <a:pt x="6" y="3"/>
                      <a:pt x="6" y="3"/>
                      <a:pt x="6" y="3"/>
                    </a:cubicBezTo>
                    <a:cubicBezTo>
                      <a:pt x="7" y="4"/>
                      <a:pt x="7" y="4"/>
                      <a:pt x="7" y="4"/>
                    </a:cubicBezTo>
                    <a:cubicBezTo>
                      <a:pt x="6" y="3"/>
                      <a:pt x="6" y="3"/>
                      <a:pt x="6" y="3"/>
                    </a:cubicBezTo>
                    <a:cubicBezTo>
                      <a:pt x="6" y="5"/>
                      <a:pt x="6" y="5"/>
                      <a:pt x="6" y="5"/>
                    </a:cubicBezTo>
                    <a:cubicBezTo>
                      <a:pt x="7" y="4"/>
                      <a:pt x="7" y="4"/>
                      <a:pt x="7" y="4"/>
                    </a:cubicBezTo>
                    <a:cubicBezTo>
                      <a:pt x="6" y="3"/>
                      <a:pt x="6" y="3"/>
                      <a:pt x="6" y="3"/>
                    </a:cubicBezTo>
                    <a:cubicBezTo>
                      <a:pt x="6" y="5"/>
                      <a:pt x="6" y="5"/>
                      <a:pt x="6" y="5"/>
                    </a:cubicBezTo>
                    <a:cubicBezTo>
                      <a:pt x="6" y="3"/>
                      <a:pt x="6" y="3"/>
                      <a:pt x="6" y="3"/>
                    </a:cubicBezTo>
                    <a:cubicBezTo>
                      <a:pt x="5" y="4"/>
                      <a:pt x="5" y="4"/>
                      <a:pt x="5" y="4"/>
                    </a:cubicBezTo>
                    <a:cubicBezTo>
                      <a:pt x="5" y="5"/>
                      <a:pt x="5" y="5"/>
                      <a:pt x="6" y="5"/>
                    </a:cubicBezTo>
                    <a:cubicBezTo>
                      <a:pt x="6" y="3"/>
                      <a:pt x="6" y="3"/>
                      <a:pt x="6" y="3"/>
                    </a:cubicBezTo>
                    <a:cubicBezTo>
                      <a:pt x="5" y="4"/>
                      <a:pt x="5" y="4"/>
                      <a:pt x="5" y="4"/>
                    </a:cubicBezTo>
                    <a:cubicBezTo>
                      <a:pt x="6" y="3"/>
                      <a:pt x="6" y="3"/>
                      <a:pt x="6" y="3"/>
                    </a:cubicBezTo>
                    <a:cubicBezTo>
                      <a:pt x="4" y="4"/>
                      <a:pt x="4" y="4"/>
                      <a:pt x="4" y="4"/>
                    </a:cubicBezTo>
                    <a:cubicBezTo>
                      <a:pt x="4" y="4"/>
                      <a:pt x="4" y="4"/>
                      <a:pt x="5" y="4"/>
                    </a:cubicBezTo>
                    <a:cubicBezTo>
                      <a:pt x="6" y="3"/>
                      <a:pt x="6" y="3"/>
                      <a:pt x="6" y="3"/>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5"/>
                      <a:pt x="5" y="6"/>
                    </a:cubicBezTo>
                    <a:cubicBezTo>
                      <a:pt x="5" y="8"/>
                      <a:pt x="5" y="8"/>
                      <a:pt x="5" y="8"/>
                    </a:cubicBezTo>
                    <a:cubicBezTo>
                      <a:pt x="5" y="10"/>
                      <a:pt x="6" y="12"/>
                      <a:pt x="7" y="14"/>
                    </a:cubicBezTo>
                    <a:cubicBezTo>
                      <a:pt x="8" y="16"/>
                      <a:pt x="9" y="18"/>
                      <a:pt x="11" y="19"/>
                    </a:cubicBezTo>
                    <a:cubicBezTo>
                      <a:pt x="15" y="21"/>
                      <a:pt x="15" y="21"/>
                      <a:pt x="15" y="21"/>
                    </a:cubicBezTo>
                    <a:cubicBezTo>
                      <a:pt x="16" y="22"/>
                      <a:pt x="17" y="23"/>
                      <a:pt x="19" y="23"/>
                    </a:cubicBezTo>
                    <a:cubicBezTo>
                      <a:pt x="20" y="24"/>
                      <a:pt x="22" y="24"/>
                      <a:pt x="23"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5" y="25"/>
                    </a:cubicBezTo>
                    <a:cubicBezTo>
                      <a:pt x="25" y="25"/>
                      <a:pt x="25" y="26"/>
                      <a:pt x="25" y="27"/>
                    </a:cubicBezTo>
                    <a:cubicBezTo>
                      <a:pt x="26" y="27"/>
                      <a:pt x="26" y="27"/>
                      <a:pt x="26" y="27"/>
                    </a:cubicBezTo>
                    <a:cubicBezTo>
                      <a:pt x="26" y="28"/>
                      <a:pt x="25" y="29"/>
                      <a:pt x="25" y="29"/>
                    </a:cubicBezTo>
                    <a:cubicBezTo>
                      <a:pt x="25" y="30"/>
                      <a:pt x="24" y="30"/>
                      <a:pt x="24" y="30"/>
                    </a:cubicBezTo>
                    <a:cubicBezTo>
                      <a:pt x="22" y="30"/>
                      <a:pt x="21" y="29"/>
                      <a:pt x="19" y="29"/>
                    </a:cubicBezTo>
                    <a:cubicBezTo>
                      <a:pt x="18" y="29"/>
                      <a:pt x="16" y="28"/>
                      <a:pt x="15" y="27"/>
                    </a:cubicBezTo>
                    <a:cubicBezTo>
                      <a:pt x="7" y="22"/>
                      <a:pt x="7" y="22"/>
                      <a:pt x="7" y="22"/>
                    </a:cubicBezTo>
                    <a:cubicBezTo>
                      <a:pt x="7" y="22"/>
                      <a:pt x="6" y="21"/>
                      <a:pt x="5" y="20"/>
                    </a:cubicBezTo>
                    <a:cubicBezTo>
                      <a:pt x="5" y="19"/>
                      <a:pt x="5" y="18"/>
                      <a:pt x="5" y="17"/>
                    </a:cubicBezTo>
                    <a:cubicBezTo>
                      <a:pt x="5" y="16"/>
                      <a:pt x="5" y="16"/>
                      <a:pt x="5" y="15"/>
                    </a:cubicBezTo>
                    <a:cubicBezTo>
                      <a:pt x="7" y="6"/>
                      <a:pt x="7" y="6"/>
                      <a:pt x="7" y="6"/>
                    </a:cubicBezTo>
                    <a:cubicBezTo>
                      <a:pt x="5" y="5"/>
                      <a:pt x="5" y="5"/>
                      <a:pt x="5" y="5"/>
                    </a:cubicBezTo>
                    <a:cubicBezTo>
                      <a:pt x="3" y="5"/>
                      <a:pt x="3" y="5"/>
                      <a:pt x="3" y="5"/>
                    </a:cubicBezTo>
                    <a:cubicBezTo>
                      <a:pt x="1" y="14"/>
                      <a:pt x="1" y="14"/>
                      <a:pt x="1" y="14"/>
                    </a:cubicBezTo>
                    <a:cubicBezTo>
                      <a:pt x="0" y="15"/>
                      <a:pt x="0" y="16"/>
                      <a:pt x="0" y="17"/>
                    </a:cubicBezTo>
                    <a:cubicBezTo>
                      <a:pt x="0" y="18"/>
                      <a:pt x="1" y="20"/>
                      <a:pt x="2" y="22"/>
                    </a:cubicBezTo>
                    <a:cubicBezTo>
                      <a:pt x="2" y="24"/>
                      <a:pt x="3" y="25"/>
                      <a:pt x="5" y="26"/>
                    </a:cubicBezTo>
                    <a:cubicBezTo>
                      <a:pt x="13" y="31"/>
                      <a:pt x="13" y="31"/>
                      <a:pt x="13" y="31"/>
                    </a:cubicBezTo>
                    <a:cubicBezTo>
                      <a:pt x="14" y="32"/>
                      <a:pt x="16" y="33"/>
                      <a:pt x="18" y="33"/>
                    </a:cubicBezTo>
                    <a:cubicBezTo>
                      <a:pt x="20" y="34"/>
                      <a:pt x="22" y="34"/>
                      <a:pt x="24" y="34"/>
                    </a:cubicBezTo>
                    <a:cubicBezTo>
                      <a:pt x="25" y="34"/>
                      <a:pt x="27" y="33"/>
                      <a:pt x="28" y="32"/>
                    </a:cubicBezTo>
                    <a:cubicBezTo>
                      <a:pt x="29" y="31"/>
                      <a:pt x="30" y="29"/>
                      <a:pt x="30" y="27"/>
                    </a:cubicBezTo>
                    <a:cubicBezTo>
                      <a:pt x="30" y="27"/>
                      <a:pt x="30" y="27"/>
                      <a:pt x="30" y="26"/>
                    </a:cubicBezTo>
                    <a:cubicBezTo>
                      <a:pt x="29" y="25"/>
                      <a:pt x="29" y="23"/>
                      <a:pt x="28" y="22"/>
                    </a:cubicBezTo>
                    <a:cubicBezTo>
                      <a:pt x="27" y="21"/>
                      <a:pt x="26" y="20"/>
                      <a:pt x="24" y="20"/>
                    </a:cubicBezTo>
                    <a:cubicBezTo>
                      <a:pt x="23" y="20"/>
                      <a:pt x="23" y="20"/>
                      <a:pt x="23" y="20"/>
                    </a:cubicBezTo>
                    <a:cubicBezTo>
                      <a:pt x="23" y="20"/>
                      <a:pt x="23" y="20"/>
                      <a:pt x="23" y="20"/>
                    </a:cubicBezTo>
                    <a:cubicBezTo>
                      <a:pt x="23" y="20"/>
                      <a:pt x="23" y="20"/>
                      <a:pt x="23" y="20"/>
                    </a:cubicBezTo>
                    <a:cubicBezTo>
                      <a:pt x="22" y="20"/>
                      <a:pt x="21" y="20"/>
                      <a:pt x="20" y="19"/>
                    </a:cubicBezTo>
                    <a:cubicBezTo>
                      <a:pt x="19" y="19"/>
                      <a:pt x="18" y="18"/>
                      <a:pt x="17" y="18"/>
                    </a:cubicBezTo>
                    <a:cubicBezTo>
                      <a:pt x="13" y="15"/>
                      <a:pt x="13" y="15"/>
                      <a:pt x="13" y="15"/>
                    </a:cubicBezTo>
                    <a:cubicBezTo>
                      <a:pt x="13" y="15"/>
                      <a:pt x="12" y="14"/>
                      <a:pt x="11" y="12"/>
                    </a:cubicBezTo>
                    <a:cubicBezTo>
                      <a:pt x="10" y="10"/>
                      <a:pt x="9" y="9"/>
                      <a:pt x="9" y="7"/>
                    </a:cubicBezTo>
                    <a:cubicBezTo>
                      <a:pt x="9" y="5"/>
                      <a:pt x="9" y="5"/>
                      <a:pt x="9" y="5"/>
                    </a:cubicBezTo>
                    <a:cubicBezTo>
                      <a:pt x="9" y="4"/>
                      <a:pt x="9" y="3"/>
                      <a:pt x="8" y="3"/>
                    </a:cubicBezTo>
                    <a:cubicBezTo>
                      <a:pt x="8" y="2"/>
                      <a:pt x="8" y="2"/>
                      <a:pt x="8" y="1"/>
                    </a:cubicBezTo>
                    <a:cubicBezTo>
                      <a:pt x="7" y="1"/>
                      <a:pt x="7" y="1"/>
                      <a:pt x="7" y="1"/>
                    </a:cubicBezTo>
                    <a:cubicBezTo>
                      <a:pt x="6" y="0"/>
                      <a:pt x="6" y="0"/>
                      <a:pt x="6" y="0"/>
                    </a:cubicBezTo>
                    <a:cubicBezTo>
                      <a:pt x="5" y="0"/>
                      <a:pt x="5" y="1"/>
                      <a:pt x="5" y="1"/>
                    </a:cubicBezTo>
                    <a:cubicBezTo>
                      <a:pt x="4" y="1"/>
                      <a:pt x="4" y="1"/>
                      <a:pt x="4" y="2"/>
                    </a:cubicBezTo>
                    <a:cubicBezTo>
                      <a:pt x="3" y="3"/>
                      <a:pt x="3" y="4"/>
                      <a:pt x="3" y="5"/>
                    </a:cubicBezTo>
                    <a:lnTo>
                      <a:pt x="5" y="5"/>
                    </a:lnTo>
                    <a:close/>
                  </a:path>
                </a:pathLst>
              </a:custGeom>
              <a:grpFill/>
              <a:ln w="9525">
                <a:noFill/>
                <a:round/>
                <a:headEnd/>
                <a:tailEnd/>
              </a:ln>
            </p:spPr>
            <p:txBody>
              <a:bodyPr/>
              <a:lstStyle/>
              <a:p>
                <a:pPr>
                  <a:defRPr/>
                </a:pPr>
                <a:endParaRPr lang="en-US" sz="1800" baseline="-25000">
                  <a:solidFill>
                    <a:prstClr val="black"/>
                  </a:solidFill>
                </a:endParaRPr>
              </a:p>
            </p:txBody>
          </p:sp>
          <p:sp>
            <p:nvSpPr>
              <p:cNvPr id="150" name="Freeform 293"/>
              <p:cNvSpPr>
                <a:spLocks/>
              </p:cNvSpPr>
              <p:nvPr/>
            </p:nvSpPr>
            <p:spPr bwMode="auto">
              <a:xfrm>
                <a:off x="-5126413" y="2482569"/>
                <a:ext cx="52957" cy="61496"/>
              </a:xfrm>
              <a:custGeom>
                <a:avLst/>
                <a:gdLst/>
                <a:ahLst/>
                <a:cxnLst>
                  <a:cxn ang="0">
                    <a:pos x="2" y="8"/>
                  </a:cxn>
                  <a:cxn ang="0">
                    <a:pos x="4" y="8"/>
                  </a:cxn>
                  <a:cxn ang="0">
                    <a:pos x="5" y="6"/>
                  </a:cxn>
                  <a:cxn ang="0">
                    <a:pos x="7" y="4"/>
                  </a:cxn>
                  <a:cxn ang="0">
                    <a:pos x="9" y="5"/>
                  </a:cxn>
                  <a:cxn ang="0">
                    <a:pos x="10" y="8"/>
                  </a:cxn>
                  <a:cxn ang="0">
                    <a:pos x="10" y="8"/>
                  </a:cxn>
                  <a:cxn ang="0">
                    <a:pos x="8" y="11"/>
                  </a:cxn>
                  <a:cxn ang="0">
                    <a:pos x="6" y="12"/>
                  </a:cxn>
                  <a:cxn ang="0">
                    <a:pos x="5" y="11"/>
                  </a:cxn>
                  <a:cxn ang="0">
                    <a:pos x="4" y="9"/>
                  </a:cxn>
                  <a:cxn ang="0">
                    <a:pos x="4" y="8"/>
                  </a:cxn>
                  <a:cxn ang="0">
                    <a:pos x="2" y="8"/>
                  </a:cxn>
                  <a:cxn ang="0">
                    <a:pos x="0" y="8"/>
                  </a:cxn>
                  <a:cxn ang="0">
                    <a:pos x="0" y="9"/>
                  </a:cxn>
                  <a:cxn ang="0">
                    <a:pos x="2" y="14"/>
                  </a:cxn>
                  <a:cxn ang="0">
                    <a:pos x="6" y="16"/>
                  </a:cxn>
                  <a:cxn ang="0">
                    <a:pos x="12" y="14"/>
                  </a:cxn>
                  <a:cxn ang="0">
                    <a:pos x="14" y="8"/>
                  </a:cxn>
                  <a:cxn ang="0">
                    <a:pos x="14" y="8"/>
                  </a:cxn>
                  <a:cxn ang="0">
                    <a:pos x="12" y="3"/>
                  </a:cxn>
                  <a:cxn ang="0">
                    <a:pos x="7" y="0"/>
                  </a:cxn>
                  <a:cxn ang="0">
                    <a:pos x="2" y="3"/>
                  </a:cxn>
                  <a:cxn ang="0">
                    <a:pos x="0" y="8"/>
                  </a:cxn>
                  <a:cxn ang="0">
                    <a:pos x="2" y="8"/>
                  </a:cxn>
                </a:cxnLst>
                <a:rect l="0" t="0" r="r" b="b"/>
                <a:pathLst>
                  <a:path w="14" h="16">
                    <a:moveTo>
                      <a:pt x="2" y="8"/>
                    </a:moveTo>
                    <a:cubicBezTo>
                      <a:pt x="4" y="8"/>
                      <a:pt x="4" y="8"/>
                      <a:pt x="4" y="8"/>
                    </a:cubicBezTo>
                    <a:cubicBezTo>
                      <a:pt x="4" y="7"/>
                      <a:pt x="5" y="6"/>
                      <a:pt x="5" y="6"/>
                    </a:cubicBezTo>
                    <a:cubicBezTo>
                      <a:pt x="6" y="5"/>
                      <a:pt x="7" y="4"/>
                      <a:pt x="7" y="4"/>
                    </a:cubicBezTo>
                    <a:cubicBezTo>
                      <a:pt x="8" y="4"/>
                      <a:pt x="8" y="5"/>
                      <a:pt x="9" y="5"/>
                    </a:cubicBezTo>
                    <a:cubicBezTo>
                      <a:pt x="9" y="6"/>
                      <a:pt x="10" y="7"/>
                      <a:pt x="10" y="8"/>
                    </a:cubicBezTo>
                    <a:cubicBezTo>
                      <a:pt x="10" y="8"/>
                      <a:pt x="10" y="8"/>
                      <a:pt x="10" y="8"/>
                    </a:cubicBezTo>
                    <a:cubicBezTo>
                      <a:pt x="10" y="9"/>
                      <a:pt x="9" y="10"/>
                      <a:pt x="8" y="11"/>
                    </a:cubicBezTo>
                    <a:cubicBezTo>
                      <a:pt x="8" y="12"/>
                      <a:pt x="7" y="12"/>
                      <a:pt x="6" y="12"/>
                    </a:cubicBezTo>
                    <a:cubicBezTo>
                      <a:pt x="6" y="12"/>
                      <a:pt x="5" y="12"/>
                      <a:pt x="5" y="11"/>
                    </a:cubicBezTo>
                    <a:cubicBezTo>
                      <a:pt x="4" y="11"/>
                      <a:pt x="4" y="10"/>
                      <a:pt x="4" y="9"/>
                    </a:cubicBezTo>
                    <a:cubicBezTo>
                      <a:pt x="4" y="8"/>
                      <a:pt x="4" y="8"/>
                      <a:pt x="4" y="8"/>
                    </a:cubicBezTo>
                    <a:cubicBezTo>
                      <a:pt x="2" y="8"/>
                      <a:pt x="2" y="8"/>
                      <a:pt x="2" y="8"/>
                    </a:cubicBezTo>
                    <a:cubicBezTo>
                      <a:pt x="0" y="8"/>
                      <a:pt x="0" y="8"/>
                      <a:pt x="0" y="8"/>
                    </a:cubicBezTo>
                    <a:cubicBezTo>
                      <a:pt x="0" y="9"/>
                      <a:pt x="0" y="9"/>
                      <a:pt x="0" y="9"/>
                    </a:cubicBezTo>
                    <a:cubicBezTo>
                      <a:pt x="0" y="11"/>
                      <a:pt x="0" y="13"/>
                      <a:pt x="2" y="14"/>
                    </a:cubicBezTo>
                    <a:cubicBezTo>
                      <a:pt x="3" y="15"/>
                      <a:pt x="4" y="16"/>
                      <a:pt x="6" y="16"/>
                    </a:cubicBezTo>
                    <a:cubicBezTo>
                      <a:pt x="9" y="16"/>
                      <a:pt x="10" y="15"/>
                      <a:pt x="12" y="14"/>
                    </a:cubicBezTo>
                    <a:cubicBezTo>
                      <a:pt x="13" y="12"/>
                      <a:pt x="14" y="11"/>
                      <a:pt x="14" y="8"/>
                    </a:cubicBezTo>
                    <a:cubicBezTo>
                      <a:pt x="14" y="8"/>
                      <a:pt x="14" y="8"/>
                      <a:pt x="14" y="8"/>
                    </a:cubicBezTo>
                    <a:cubicBezTo>
                      <a:pt x="14" y="6"/>
                      <a:pt x="13" y="4"/>
                      <a:pt x="12" y="3"/>
                    </a:cubicBezTo>
                    <a:cubicBezTo>
                      <a:pt x="11" y="1"/>
                      <a:pt x="9" y="0"/>
                      <a:pt x="7" y="0"/>
                    </a:cubicBezTo>
                    <a:cubicBezTo>
                      <a:pt x="5" y="0"/>
                      <a:pt x="3" y="1"/>
                      <a:pt x="2" y="3"/>
                    </a:cubicBezTo>
                    <a:cubicBezTo>
                      <a:pt x="1" y="4"/>
                      <a:pt x="0" y="6"/>
                      <a:pt x="0" y="8"/>
                    </a:cubicBezTo>
                    <a:lnTo>
                      <a:pt x="2" y="8"/>
                    </a:lnTo>
                    <a:close/>
                  </a:path>
                </a:pathLst>
              </a:custGeom>
              <a:grpFill/>
              <a:ln w="9525">
                <a:noFill/>
                <a:round/>
                <a:headEnd/>
                <a:tailEnd/>
              </a:ln>
            </p:spPr>
            <p:txBody>
              <a:bodyPr/>
              <a:lstStyle/>
              <a:p>
                <a:pPr>
                  <a:defRPr/>
                </a:pPr>
                <a:endParaRPr lang="en-US" sz="1800" baseline="-25000">
                  <a:solidFill>
                    <a:prstClr val="black"/>
                  </a:solidFill>
                </a:endParaRPr>
              </a:p>
            </p:txBody>
          </p:sp>
          <p:sp>
            <p:nvSpPr>
              <p:cNvPr id="151" name="Freeform 294"/>
              <p:cNvSpPr>
                <a:spLocks/>
              </p:cNvSpPr>
              <p:nvPr/>
            </p:nvSpPr>
            <p:spPr bwMode="auto">
              <a:xfrm>
                <a:off x="-4844781" y="3505842"/>
                <a:ext cx="117949" cy="98392"/>
              </a:xfrm>
              <a:custGeom>
                <a:avLst/>
                <a:gdLst/>
                <a:ahLst/>
                <a:cxnLst>
                  <a:cxn ang="0">
                    <a:pos x="4" y="6"/>
                  </a:cxn>
                  <a:cxn ang="0">
                    <a:pos x="5" y="4"/>
                  </a:cxn>
                  <a:cxn ang="0">
                    <a:pos x="4" y="4"/>
                  </a:cxn>
                  <a:cxn ang="0">
                    <a:pos x="4" y="3"/>
                  </a:cxn>
                  <a:cxn ang="0">
                    <a:pos x="4" y="4"/>
                  </a:cxn>
                  <a:cxn ang="0">
                    <a:pos x="4" y="4"/>
                  </a:cxn>
                  <a:cxn ang="0">
                    <a:pos x="4" y="3"/>
                  </a:cxn>
                  <a:cxn ang="0">
                    <a:pos x="4" y="4"/>
                  </a:cxn>
                  <a:cxn ang="0">
                    <a:pos x="4" y="4"/>
                  </a:cxn>
                  <a:cxn ang="0">
                    <a:pos x="3" y="4"/>
                  </a:cxn>
                  <a:cxn ang="0">
                    <a:pos x="4" y="5"/>
                  </a:cxn>
                  <a:cxn ang="0">
                    <a:pos x="4" y="4"/>
                  </a:cxn>
                  <a:cxn ang="0">
                    <a:pos x="3" y="4"/>
                  </a:cxn>
                  <a:cxn ang="0">
                    <a:pos x="4" y="5"/>
                  </a:cxn>
                  <a:cxn ang="0">
                    <a:pos x="3" y="4"/>
                  </a:cxn>
                  <a:cxn ang="0">
                    <a:pos x="4" y="5"/>
                  </a:cxn>
                  <a:cxn ang="0">
                    <a:pos x="4" y="5"/>
                  </a:cxn>
                  <a:cxn ang="0">
                    <a:pos x="3" y="4"/>
                  </a:cxn>
                  <a:cxn ang="0">
                    <a:pos x="4" y="5"/>
                  </a:cxn>
                  <a:cxn ang="0">
                    <a:pos x="4" y="5"/>
                  </a:cxn>
                  <a:cxn ang="0">
                    <a:pos x="4" y="5"/>
                  </a:cxn>
                  <a:cxn ang="0">
                    <a:pos x="15" y="6"/>
                  </a:cxn>
                  <a:cxn ang="0">
                    <a:pos x="18" y="8"/>
                  </a:cxn>
                  <a:cxn ang="0">
                    <a:pos x="22" y="11"/>
                  </a:cxn>
                  <a:cxn ang="0">
                    <a:pos x="26" y="17"/>
                  </a:cxn>
                  <a:cxn ang="0">
                    <a:pos x="27" y="19"/>
                  </a:cxn>
                  <a:cxn ang="0">
                    <a:pos x="26" y="21"/>
                  </a:cxn>
                  <a:cxn ang="0">
                    <a:pos x="25" y="22"/>
                  </a:cxn>
                  <a:cxn ang="0">
                    <a:pos x="21" y="20"/>
                  </a:cxn>
                  <a:cxn ang="0">
                    <a:pos x="5" y="4"/>
                  </a:cxn>
                  <a:cxn ang="0">
                    <a:pos x="4" y="6"/>
                  </a:cxn>
                  <a:cxn ang="0">
                    <a:pos x="2" y="7"/>
                  </a:cxn>
                  <a:cxn ang="0">
                    <a:pos x="18" y="23"/>
                  </a:cxn>
                  <a:cxn ang="0">
                    <a:pos x="25" y="26"/>
                  </a:cxn>
                  <a:cxn ang="0">
                    <a:pos x="29" y="25"/>
                  </a:cxn>
                  <a:cxn ang="0">
                    <a:pos x="31" y="19"/>
                  </a:cxn>
                  <a:cxn ang="0">
                    <a:pos x="30" y="14"/>
                  </a:cxn>
                  <a:cxn ang="0">
                    <a:pos x="25" y="9"/>
                  </a:cxn>
                  <a:cxn ang="0">
                    <a:pos x="21" y="4"/>
                  </a:cxn>
                  <a:cxn ang="0">
                    <a:pos x="15" y="2"/>
                  </a:cxn>
                  <a:cxn ang="0">
                    <a:pos x="5" y="1"/>
                  </a:cxn>
                  <a:cxn ang="0">
                    <a:pos x="4" y="0"/>
                  </a:cxn>
                  <a:cxn ang="0">
                    <a:pos x="1" y="1"/>
                  </a:cxn>
                  <a:cxn ang="0">
                    <a:pos x="0" y="4"/>
                  </a:cxn>
                  <a:cxn ang="0">
                    <a:pos x="1" y="6"/>
                  </a:cxn>
                  <a:cxn ang="0">
                    <a:pos x="2" y="7"/>
                  </a:cxn>
                  <a:cxn ang="0">
                    <a:pos x="4" y="6"/>
                  </a:cxn>
                </a:cxnLst>
                <a:rect l="0" t="0" r="r" b="b"/>
                <a:pathLst>
                  <a:path w="31" h="26">
                    <a:moveTo>
                      <a:pt x="4" y="6"/>
                    </a:moveTo>
                    <a:cubicBezTo>
                      <a:pt x="5" y="4"/>
                      <a:pt x="5" y="4"/>
                      <a:pt x="5" y="4"/>
                    </a:cubicBezTo>
                    <a:cubicBezTo>
                      <a:pt x="5" y="4"/>
                      <a:pt x="5" y="4"/>
                      <a:pt x="4" y="4"/>
                    </a:cubicBezTo>
                    <a:cubicBezTo>
                      <a:pt x="4" y="3"/>
                      <a:pt x="4" y="3"/>
                      <a:pt x="4" y="3"/>
                    </a:cubicBezTo>
                    <a:cubicBezTo>
                      <a:pt x="4" y="4"/>
                      <a:pt x="4" y="4"/>
                      <a:pt x="4" y="4"/>
                    </a:cubicBezTo>
                    <a:cubicBezTo>
                      <a:pt x="4" y="4"/>
                      <a:pt x="4" y="4"/>
                      <a:pt x="4" y="4"/>
                    </a:cubicBezTo>
                    <a:cubicBezTo>
                      <a:pt x="4" y="3"/>
                      <a:pt x="4" y="3"/>
                      <a:pt x="4" y="3"/>
                    </a:cubicBezTo>
                    <a:cubicBezTo>
                      <a:pt x="4" y="4"/>
                      <a:pt x="4" y="4"/>
                      <a:pt x="4" y="4"/>
                    </a:cubicBezTo>
                    <a:cubicBezTo>
                      <a:pt x="4" y="4"/>
                      <a:pt x="4" y="4"/>
                      <a:pt x="4" y="4"/>
                    </a:cubicBezTo>
                    <a:cubicBezTo>
                      <a:pt x="3" y="4"/>
                      <a:pt x="3" y="4"/>
                      <a:pt x="3" y="4"/>
                    </a:cubicBezTo>
                    <a:cubicBezTo>
                      <a:pt x="4" y="5"/>
                      <a:pt x="4" y="5"/>
                      <a:pt x="4" y="5"/>
                    </a:cubicBezTo>
                    <a:cubicBezTo>
                      <a:pt x="4" y="4"/>
                      <a:pt x="4" y="4"/>
                      <a:pt x="4" y="4"/>
                    </a:cubicBezTo>
                    <a:cubicBezTo>
                      <a:pt x="3" y="4"/>
                      <a:pt x="3" y="4"/>
                      <a:pt x="3" y="4"/>
                    </a:cubicBezTo>
                    <a:cubicBezTo>
                      <a:pt x="4" y="5"/>
                      <a:pt x="4" y="5"/>
                      <a:pt x="4" y="5"/>
                    </a:cubicBezTo>
                    <a:cubicBezTo>
                      <a:pt x="3" y="4"/>
                      <a:pt x="3" y="4"/>
                      <a:pt x="3" y="4"/>
                    </a:cubicBezTo>
                    <a:cubicBezTo>
                      <a:pt x="4" y="5"/>
                      <a:pt x="4" y="5"/>
                      <a:pt x="4" y="5"/>
                    </a:cubicBezTo>
                    <a:cubicBezTo>
                      <a:pt x="4" y="5"/>
                      <a:pt x="4" y="5"/>
                      <a:pt x="4" y="5"/>
                    </a:cubicBezTo>
                    <a:cubicBezTo>
                      <a:pt x="3" y="4"/>
                      <a:pt x="3" y="4"/>
                      <a:pt x="3" y="4"/>
                    </a:cubicBezTo>
                    <a:cubicBezTo>
                      <a:pt x="4" y="5"/>
                      <a:pt x="4" y="5"/>
                      <a:pt x="4" y="5"/>
                    </a:cubicBezTo>
                    <a:cubicBezTo>
                      <a:pt x="4" y="5"/>
                      <a:pt x="4" y="5"/>
                      <a:pt x="4" y="5"/>
                    </a:cubicBezTo>
                    <a:cubicBezTo>
                      <a:pt x="4" y="5"/>
                      <a:pt x="4" y="5"/>
                      <a:pt x="4" y="5"/>
                    </a:cubicBezTo>
                    <a:cubicBezTo>
                      <a:pt x="15" y="6"/>
                      <a:pt x="15" y="6"/>
                      <a:pt x="15" y="6"/>
                    </a:cubicBezTo>
                    <a:cubicBezTo>
                      <a:pt x="16" y="7"/>
                      <a:pt x="17" y="7"/>
                      <a:pt x="18" y="8"/>
                    </a:cubicBezTo>
                    <a:cubicBezTo>
                      <a:pt x="20" y="9"/>
                      <a:pt x="21" y="10"/>
                      <a:pt x="22" y="11"/>
                    </a:cubicBezTo>
                    <a:cubicBezTo>
                      <a:pt x="26" y="17"/>
                      <a:pt x="26" y="17"/>
                      <a:pt x="26" y="17"/>
                    </a:cubicBezTo>
                    <a:cubicBezTo>
                      <a:pt x="27" y="18"/>
                      <a:pt x="27" y="18"/>
                      <a:pt x="27" y="19"/>
                    </a:cubicBezTo>
                    <a:cubicBezTo>
                      <a:pt x="27" y="20"/>
                      <a:pt x="27" y="21"/>
                      <a:pt x="26" y="21"/>
                    </a:cubicBezTo>
                    <a:cubicBezTo>
                      <a:pt x="25" y="22"/>
                      <a:pt x="25" y="22"/>
                      <a:pt x="25" y="22"/>
                    </a:cubicBezTo>
                    <a:cubicBezTo>
                      <a:pt x="23" y="22"/>
                      <a:pt x="22" y="21"/>
                      <a:pt x="21" y="20"/>
                    </a:cubicBezTo>
                    <a:cubicBezTo>
                      <a:pt x="5" y="4"/>
                      <a:pt x="5" y="4"/>
                      <a:pt x="5" y="4"/>
                    </a:cubicBezTo>
                    <a:cubicBezTo>
                      <a:pt x="4" y="6"/>
                      <a:pt x="4" y="6"/>
                      <a:pt x="4" y="6"/>
                    </a:cubicBezTo>
                    <a:cubicBezTo>
                      <a:pt x="2" y="7"/>
                      <a:pt x="2" y="7"/>
                      <a:pt x="2" y="7"/>
                    </a:cubicBezTo>
                    <a:cubicBezTo>
                      <a:pt x="18" y="23"/>
                      <a:pt x="18" y="23"/>
                      <a:pt x="18" y="23"/>
                    </a:cubicBezTo>
                    <a:cubicBezTo>
                      <a:pt x="20" y="25"/>
                      <a:pt x="22" y="26"/>
                      <a:pt x="25" y="26"/>
                    </a:cubicBezTo>
                    <a:cubicBezTo>
                      <a:pt x="26" y="26"/>
                      <a:pt x="28" y="25"/>
                      <a:pt x="29" y="25"/>
                    </a:cubicBezTo>
                    <a:cubicBezTo>
                      <a:pt x="31" y="23"/>
                      <a:pt x="31" y="21"/>
                      <a:pt x="31" y="19"/>
                    </a:cubicBezTo>
                    <a:cubicBezTo>
                      <a:pt x="31" y="17"/>
                      <a:pt x="31" y="16"/>
                      <a:pt x="30" y="14"/>
                    </a:cubicBezTo>
                    <a:cubicBezTo>
                      <a:pt x="25" y="9"/>
                      <a:pt x="25" y="9"/>
                      <a:pt x="25" y="9"/>
                    </a:cubicBezTo>
                    <a:cubicBezTo>
                      <a:pt x="24" y="7"/>
                      <a:pt x="23" y="6"/>
                      <a:pt x="21" y="4"/>
                    </a:cubicBezTo>
                    <a:cubicBezTo>
                      <a:pt x="19" y="3"/>
                      <a:pt x="17" y="2"/>
                      <a:pt x="15" y="2"/>
                    </a:cubicBezTo>
                    <a:cubicBezTo>
                      <a:pt x="5" y="1"/>
                      <a:pt x="5" y="1"/>
                      <a:pt x="5" y="1"/>
                    </a:cubicBezTo>
                    <a:cubicBezTo>
                      <a:pt x="4" y="0"/>
                      <a:pt x="4" y="0"/>
                      <a:pt x="4" y="0"/>
                    </a:cubicBezTo>
                    <a:cubicBezTo>
                      <a:pt x="3" y="0"/>
                      <a:pt x="2" y="1"/>
                      <a:pt x="1" y="1"/>
                    </a:cubicBezTo>
                    <a:cubicBezTo>
                      <a:pt x="1" y="2"/>
                      <a:pt x="0" y="3"/>
                      <a:pt x="0" y="4"/>
                    </a:cubicBezTo>
                    <a:cubicBezTo>
                      <a:pt x="0" y="4"/>
                      <a:pt x="0" y="5"/>
                      <a:pt x="1" y="6"/>
                    </a:cubicBezTo>
                    <a:cubicBezTo>
                      <a:pt x="2" y="7"/>
                      <a:pt x="2" y="7"/>
                      <a:pt x="2" y="7"/>
                    </a:cubicBezTo>
                    <a:lnTo>
                      <a:pt x="4" y="6"/>
                    </a:lnTo>
                    <a:close/>
                  </a:path>
                </a:pathLst>
              </a:custGeom>
              <a:grpFill/>
              <a:ln w="9525">
                <a:noFill/>
                <a:round/>
                <a:headEnd/>
                <a:tailEnd/>
              </a:ln>
            </p:spPr>
            <p:txBody>
              <a:bodyPr/>
              <a:lstStyle/>
              <a:p>
                <a:pPr>
                  <a:defRPr/>
                </a:pPr>
                <a:endParaRPr lang="en-US" sz="1800" baseline="-25000">
                  <a:solidFill>
                    <a:prstClr val="black"/>
                  </a:solidFill>
                </a:endParaRPr>
              </a:p>
            </p:txBody>
          </p:sp>
          <p:sp>
            <p:nvSpPr>
              <p:cNvPr id="152" name="Freeform 295"/>
              <p:cNvSpPr>
                <a:spLocks/>
              </p:cNvSpPr>
              <p:nvPr/>
            </p:nvSpPr>
            <p:spPr bwMode="auto">
              <a:xfrm>
                <a:off x="-4454828" y="2664594"/>
                <a:ext cx="96285" cy="56576"/>
              </a:xfrm>
              <a:custGeom>
                <a:avLst/>
                <a:gdLst/>
                <a:ahLst/>
                <a:cxnLst>
                  <a:cxn ang="0">
                    <a:pos x="3" y="7"/>
                  </a:cxn>
                  <a:cxn ang="0">
                    <a:pos x="5" y="7"/>
                  </a:cxn>
                  <a:cxn ang="0">
                    <a:pos x="5" y="6"/>
                  </a:cxn>
                  <a:cxn ang="0">
                    <a:pos x="5" y="4"/>
                  </a:cxn>
                  <a:cxn ang="0">
                    <a:pos x="7" y="4"/>
                  </a:cxn>
                  <a:cxn ang="0">
                    <a:pos x="17" y="4"/>
                  </a:cxn>
                  <a:cxn ang="0">
                    <a:pos x="19" y="5"/>
                  </a:cxn>
                  <a:cxn ang="0">
                    <a:pos x="20" y="7"/>
                  </a:cxn>
                  <a:cxn ang="0">
                    <a:pos x="20" y="8"/>
                  </a:cxn>
                  <a:cxn ang="0">
                    <a:pos x="20" y="10"/>
                  </a:cxn>
                  <a:cxn ang="0">
                    <a:pos x="18" y="11"/>
                  </a:cxn>
                  <a:cxn ang="0">
                    <a:pos x="9" y="11"/>
                  </a:cxn>
                  <a:cxn ang="0">
                    <a:pos x="6" y="10"/>
                  </a:cxn>
                  <a:cxn ang="0">
                    <a:pos x="5" y="7"/>
                  </a:cxn>
                  <a:cxn ang="0">
                    <a:pos x="3" y="7"/>
                  </a:cxn>
                  <a:cxn ang="0">
                    <a:pos x="1" y="8"/>
                  </a:cxn>
                  <a:cxn ang="0">
                    <a:pos x="4" y="13"/>
                  </a:cxn>
                  <a:cxn ang="0">
                    <a:pos x="9" y="15"/>
                  </a:cxn>
                  <a:cxn ang="0">
                    <a:pos x="18" y="15"/>
                  </a:cxn>
                  <a:cxn ang="0">
                    <a:pos x="23" y="13"/>
                  </a:cxn>
                  <a:cxn ang="0">
                    <a:pos x="25" y="8"/>
                  </a:cxn>
                  <a:cxn ang="0">
                    <a:pos x="25" y="7"/>
                  </a:cxn>
                  <a:cxn ang="0">
                    <a:pos x="22" y="2"/>
                  </a:cxn>
                  <a:cxn ang="0">
                    <a:pos x="17" y="0"/>
                  </a:cxn>
                  <a:cxn ang="0">
                    <a:pos x="7" y="0"/>
                  </a:cxn>
                  <a:cxn ang="0">
                    <a:pos x="2" y="1"/>
                  </a:cxn>
                  <a:cxn ang="0">
                    <a:pos x="0" y="6"/>
                  </a:cxn>
                  <a:cxn ang="0">
                    <a:pos x="1" y="8"/>
                  </a:cxn>
                  <a:cxn ang="0">
                    <a:pos x="3" y="7"/>
                  </a:cxn>
                </a:cxnLst>
                <a:rect l="0" t="0" r="r" b="b"/>
                <a:pathLst>
                  <a:path w="25" h="15">
                    <a:moveTo>
                      <a:pt x="3" y="7"/>
                    </a:moveTo>
                    <a:cubicBezTo>
                      <a:pt x="5" y="7"/>
                      <a:pt x="5" y="7"/>
                      <a:pt x="5" y="7"/>
                    </a:cubicBezTo>
                    <a:cubicBezTo>
                      <a:pt x="5" y="6"/>
                      <a:pt x="5" y="6"/>
                      <a:pt x="5" y="6"/>
                    </a:cubicBezTo>
                    <a:cubicBezTo>
                      <a:pt x="5" y="5"/>
                      <a:pt x="5" y="5"/>
                      <a:pt x="5" y="4"/>
                    </a:cubicBezTo>
                    <a:cubicBezTo>
                      <a:pt x="6" y="4"/>
                      <a:pt x="6" y="4"/>
                      <a:pt x="7" y="4"/>
                    </a:cubicBezTo>
                    <a:cubicBezTo>
                      <a:pt x="17" y="4"/>
                      <a:pt x="17" y="4"/>
                      <a:pt x="17" y="4"/>
                    </a:cubicBezTo>
                    <a:cubicBezTo>
                      <a:pt x="18" y="4"/>
                      <a:pt x="18" y="4"/>
                      <a:pt x="19" y="5"/>
                    </a:cubicBezTo>
                    <a:cubicBezTo>
                      <a:pt x="20" y="6"/>
                      <a:pt x="20" y="6"/>
                      <a:pt x="20" y="7"/>
                    </a:cubicBezTo>
                    <a:cubicBezTo>
                      <a:pt x="20" y="8"/>
                      <a:pt x="20" y="8"/>
                      <a:pt x="20" y="8"/>
                    </a:cubicBezTo>
                    <a:cubicBezTo>
                      <a:pt x="20" y="9"/>
                      <a:pt x="20" y="9"/>
                      <a:pt x="20" y="10"/>
                    </a:cubicBezTo>
                    <a:cubicBezTo>
                      <a:pt x="19" y="10"/>
                      <a:pt x="19" y="11"/>
                      <a:pt x="18" y="11"/>
                    </a:cubicBezTo>
                    <a:cubicBezTo>
                      <a:pt x="9" y="11"/>
                      <a:pt x="9" y="11"/>
                      <a:pt x="9" y="11"/>
                    </a:cubicBezTo>
                    <a:cubicBezTo>
                      <a:pt x="8" y="11"/>
                      <a:pt x="7" y="10"/>
                      <a:pt x="6" y="10"/>
                    </a:cubicBezTo>
                    <a:cubicBezTo>
                      <a:pt x="6" y="9"/>
                      <a:pt x="5" y="8"/>
                      <a:pt x="5" y="7"/>
                    </a:cubicBezTo>
                    <a:cubicBezTo>
                      <a:pt x="3" y="7"/>
                      <a:pt x="3" y="7"/>
                      <a:pt x="3" y="7"/>
                    </a:cubicBezTo>
                    <a:cubicBezTo>
                      <a:pt x="1" y="8"/>
                      <a:pt x="1" y="8"/>
                      <a:pt x="1" y="8"/>
                    </a:cubicBezTo>
                    <a:cubicBezTo>
                      <a:pt x="1" y="10"/>
                      <a:pt x="2" y="11"/>
                      <a:pt x="4" y="13"/>
                    </a:cubicBezTo>
                    <a:cubicBezTo>
                      <a:pt x="5" y="14"/>
                      <a:pt x="7" y="15"/>
                      <a:pt x="9" y="15"/>
                    </a:cubicBezTo>
                    <a:cubicBezTo>
                      <a:pt x="18" y="15"/>
                      <a:pt x="18" y="15"/>
                      <a:pt x="18" y="15"/>
                    </a:cubicBezTo>
                    <a:cubicBezTo>
                      <a:pt x="20" y="15"/>
                      <a:pt x="22" y="14"/>
                      <a:pt x="23" y="13"/>
                    </a:cubicBezTo>
                    <a:cubicBezTo>
                      <a:pt x="24" y="12"/>
                      <a:pt x="25" y="10"/>
                      <a:pt x="25" y="8"/>
                    </a:cubicBezTo>
                    <a:cubicBezTo>
                      <a:pt x="25" y="7"/>
                      <a:pt x="25" y="7"/>
                      <a:pt x="25" y="7"/>
                    </a:cubicBezTo>
                    <a:cubicBezTo>
                      <a:pt x="24" y="5"/>
                      <a:pt x="24" y="3"/>
                      <a:pt x="22" y="2"/>
                    </a:cubicBezTo>
                    <a:cubicBezTo>
                      <a:pt x="21" y="0"/>
                      <a:pt x="19" y="0"/>
                      <a:pt x="17" y="0"/>
                    </a:cubicBezTo>
                    <a:cubicBezTo>
                      <a:pt x="7" y="0"/>
                      <a:pt x="7" y="0"/>
                      <a:pt x="7" y="0"/>
                    </a:cubicBezTo>
                    <a:cubicBezTo>
                      <a:pt x="5" y="0"/>
                      <a:pt x="3" y="0"/>
                      <a:pt x="2" y="1"/>
                    </a:cubicBezTo>
                    <a:cubicBezTo>
                      <a:pt x="1" y="3"/>
                      <a:pt x="0" y="4"/>
                      <a:pt x="0" y="6"/>
                    </a:cubicBezTo>
                    <a:cubicBezTo>
                      <a:pt x="0" y="7"/>
                      <a:pt x="0" y="7"/>
                      <a:pt x="1" y="8"/>
                    </a:cubicBezTo>
                    <a:lnTo>
                      <a:pt x="3" y="7"/>
                    </a:lnTo>
                    <a:close/>
                  </a:path>
                </a:pathLst>
              </a:custGeom>
              <a:grpFill/>
              <a:ln w="9525">
                <a:noFill/>
                <a:round/>
                <a:headEnd/>
                <a:tailEnd/>
              </a:ln>
            </p:spPr>
            <p:txBody>
              <a:bodyPr/>
              <a:lstStyle/>
              <a:p>
                <a:pPr>
                  <a:defRPr/>
                </a:pPr>
                <a:endParaRPr lang="en-US" sz="1800" baseline="-25000">
                  <a:solidFill>
                    <a:prstClr val="black"/>
                  </a:solidFill>
                </a:endParaRPr>
              </a:p>
            </p:txBody>
          </p:sp>
          <p:sp>
            <p:nvSpPr>
              <p:cNvPr id="153" name="Freeform 296"/>
              <p:cNvSpPr>
                <a:spLocks/>
              </p:cNvSpPr>
              <p:nvPr/>
            </p:nvSpPr>
            <p:spPr bwMode="auto">
              <a:xfrm>
                <a:off x="-3431802" y="2822020"/>
                <a:ext cx="86656" cy="164807"/>
              </a:xfrm>
              <a:custGeom>
                <a:avLst/>
                <a:gdLst/>
                <a:ahLst/>
                <a:cxnLst>
                  <a:cxn ang="0">
                    <a:pos x="3" y="9"/>
                  </a:cxn>
                  <a:cxn ang="0">
                    <a:pos x="1" y="15"/>
                  </a:cxn>
                  <a:cxn ang="0">
                    <a:pos x="6" y="21"/>
                  </a:cxn>
                  <a:cxn ang="0">
                    <a:pos x="6" y="23"/>
                  </a:cxn>
                  <a:cxn ang="0">
                    <a:pos x="2" y="34"/>
                  </a:cxn>
                  <a:cxn ang="0">
                    <a:pos x="0" y="40"/>
                  </a:cxn>
                  <a:cxn ang="0">
                    <a:pos x="0" y="42"/>
                  </a:cxn>
                  <a:cxn ang="0">
                    <a:pos x="2" y="44"/>
                  </a:cxn>
                  <a:cxn ang="0">
                    <a:pos x="4" y="43"/>
                  </a:cxn>
                  <a:cxn ang="0">
                    <a:pos x="15" y="37"/>
                  </a:cxn>
                  <a:cxn ang="0">
                    <a:pos x="23" y="24"/>
                  </a:cxn>
                  <a:cxn ang="0">
                    <a:pos x="14" y="7"/>
                  </a:cxn>
                  <a:cxn ang="0">
                    <a:pos x="12" y="4"/>
                  </a:cxn>
                  <a:cxn ang="0">
                    <a:pos x="12" y="4"/>
                  </a:cxn>
                  <a:cxn ang="0">
                    <a:pos x="12" y="4"/>
                  </a:cxn>
                  <a:cxn ang="0">
                    <a:pos x="12" y="4"/>
                  </a:cxn>
                  <a:cxn ang="0">
                    <a:pos x="12" y="4"/>
                  </a:cxn>
                  <a:cxn ang="0">
                    <a:pos x="12" y="3"/>
                  </a:cxn>
                  <a:cxn ang="0">
                    <a:pos x="10" y="0"/>
                  </a:cxn>
                  <a:cxn ang="0">
                    <a:pos x="4" y="4"/>
                  </a:cxn>
                  <a:cxn ang="0">
                    <a:pos x="5" y="9"/>
                  </a:cxn>
                  <a:cxn ang="0">
                    <a:pos x="8" y="6"/>
                  </a:cxn>
                  <a:cxn ang="0">
                    <a:pos x="10" y="5"/>
                  </a:cxn>
                  <a:cxn ang="0">
                    <a:pos x="10" y="4"/>
                  </a:cxn>
                  <a:cxn ang="0">
                    <a:pos x="10" y="5"/>
                  </a:cxn>
                  <a:cxn ang="0">
                    <a:pos x="10" y="5"/>
                  </a:cxn>
                  <a:cxn ang="0">
                    <a:pos x="9" y="4"/>
                  </a:cxn>
                  <a:cxn ang="0">
                    <a:pos x="10" y="3"/>
                  </a:cxn>
                  <a:cxn ang="0">
                    <a:pos x="10" y="3"/>
                  </a:cxn>
                  <a:cxn ang="0">
                    <a:pos x="9" y="4"/>
                  </a:cxn>
                  <a:cxn ang="0">
                    <a:pos x="8" y="3"/>
                  </a:cxn>
                  <a:cxn ang="0">
                    <a:pos x="8" y="3"/>
                  </a:cxn>
                  <a:cxn ang="0">
                    <a:pos x="9" y="3"/>
                  </a:cxn>
                  <a:cxn ang="0">
                    <a:pos x="8" y="3"/>
                  </a:cxn>
                  <a:cxn ang="0">
                    <a:pos x="9" y="7"/>
                  </a:cxn>
                  <a:cxn ang="0">
                    <a:pos x="19" y="24"/>
                  </a:cxn>
                  <a:cxn ang="0">
                    <a:pos x="10" y="35"/>
                  </a:cxn>
                  <a:cxn ang="0">
                    <a:pos x="2" y="40"/>
                  </a:cxn>
                  <a:cxn ang="0">
                    <a:pos x="2" y="41"/>
                  </a:cxn>
                  <a:cxn ang="0">
                    <a:pos x="2" y="40"/>
                  </a:cxn>
                  <a:cxn ang="0">
                    <a:pos x="2" y="40"/>
                  </a:cxn>
                  <a:cxn ang="0">
                    <a:pos x="4" y="41"/>
                  </a:cxn>
                  <a:cxn ang="0">
                    <a:pos x="2" y="42"/>
                  </a:cxn>
                  <a:cxn ang="0">
                    <a:pos x="2" y="42"/>
                  </a:cxn>
                  <a:cxn ang="0">
                    <a:pos x="4" y="41"/>
                  </a:cxn>
                  <a:cxn ang="0">
                    <a:pos x="4" y="42"/>
                  </a:cxn>
                  <a:cxn ang="0">
                    <a:pos x="4" y="42"/>
                  </a:cxn>
                  <a:cxn ang="0">
                    <a:pos x="3" y="42"/>
                  </a:cxn>
                  <a:cxn ang="0">
                    <a:pos x="5" y="41"/>
                  </a:cxn>
                  <a:cxn ang="0">
                    <a:pos x="7" y="34"/>
                  </a:cxn>
                  <a:cxn ang="0">
                    <a:pos x="10" y="23"/>
                  </a:cxn>
                  <a:cxn ang="0">
                    <a:pos x="9" y="18"/>
                  </a:cxn>
                  <a:cxn ang="0">
                    <a:pos x="6" y="16"/>
                  </a:cxn>
                  <a:cxn ang="0">
                    <a:pos x="6" y="13"/>
                  </a:cxn>
                  <a:cxn ang="0">
                    <a:pos x="5" y="9"/>
                  </a:cxn>
                </a:cxnLst>
                <a:rect l="0" t="0" r="r" b="b"/>
                <a:pathLst>
                  <a:path w="23" h="44">
                    <a:moveTo>
                      <a:pt x="5" y="9"/>
                    </a:moveTo>
                    <a:cubicBezTo>
                      <a:pt x="3" y="9"/>
                      <a:pt x="3" y="9"/>
                      <a:pt x="3" y="9"/>
                    </a:cubicBezTo>
                    <a:cubicBezTo>
                      <a:pt x="3" y="10"/>
                      <a:pt x="2" y="11"/>
                      <a:pt x="2" y="11"/>
                    </a:cubicBezTo>
                    <a:cubicBezTo>
                      <a:pt x="2" y="12"/>
                      <a:pt x="1" y="13"/>
                      <a:pt x="1" y="15"/>
                    </a:cubicBezTo>
                    <a:cubicBezTo>
                      <a:pt x="1" y="16"/>
                      <a:pt x="2" y="18"/>
                      <a:pt x="3" y="19"/>
                    </a:cubicBezTo>
                    <a:cubicBezTo>
                      <a:pt x="4" y="20"/>
                      <a:pt x="5" y="21"/>
                      <a:pt x="6" y="21"/>
                    </a:cubicBezTo>
                    <a:cubicBezTo>
                      <a:pt x="6" y="21"/>
                      <a:pt x="6" y="21"/>
                      <a:pt x="6" y="21"/>
                    </a:cubicBezTo>
                    <a:cubicBezTo>
                      <a:pt x="6" y="22"/>
                      <a:pt x="6" y="22"/>
                      <a:pt x="6" y="23"/>
                    </a:cubicBezTo>
                    <a:cubicBezTo>
                      <a:pt x="6" y="24"/>
                      <a:pt x="5" y="26"/>
                      <a:pt x="4" y="28"/>
                    </a:cubicBezTo>
                    <a:cubicBezTo>
                      <a:pt x="3" y="30"/>
                      <a:pt x="2" y="32"/>
                      <a:pt x="2" y="34"/>
                    </a:cubicBezTo>
                    <a:cubicBezTo>
                      <a:pt x="2" y="35"/>
                      <a:pt x="2" y="36"/>
                      <a:pt x="1" y="38"/>
                    </a:cubicBezTo>
                    <a:cubicBezTo>
                      <a:pt x="1" y="38"/>
                      <a:pt x="1" y="39"/>
                      <a:pt x="0" y="40"/>
                    </a:cubicBezTo>
                    <a:cubicBezTo>
                      <a:pt x="0" y="41"/>
                      <a:pt x="0" y="41"/>
                      <a:pt x="0" y="41"/>
                    </a:cubicBezTo>
                    <a:cubicBezTo>
                      <a:pt x="0" y="41"/>
                      <a:pt x="0" y="41"/>
                      <a:pt x="0" y="42"/>
                    </a:cubicBezTo>
                    <a:cubicBezTo>
                      <a:pt x="0" y="43"/>
                      <a:pt x="0" y="43"/>
                      <a:pt x="0" y="43"/>
                    </a:cubicBezTo>
                    <a:cubicBezTo>
                      <a:pt x="1" y="44"/>
                      <a:pt x="2" y="44"/>
                      <a:pt x="2" y="44"/>
                    </a:cubicBezTo>
                    <a:cubicBezTo>
                      <a:pt x="3" y="44"/>
                      <a:pt x="3" y="44"/>
                      <a:pt x="3" y="44"/>
                    </a:cubicBezTo>
                    <a:cubicBezTo>
                      <a:pt x="4" y="43"/>
                      <a:pt x="4" y="43"/>
                      <a:pt x="4" y="43"/>
                    </a:cubicBezTo>
                    <a:cubicBezTo>
                      <a:pt x="5" y="43"/>
                      <a:pt x="6" y="42"/>
                      <a:pt x="7" y="41"/>
                    </a:cubicBezTo>
                    <a:cubicBezTo>
                      <a:pt x="10" y="40"/>
                      <a:pt x="12" y="39"/>
                      <a:pt x="15" y="37"/>
                    </a:cubicBezTo>
                    <a:cubicBezTo>
                      <a:pt x="18" y="35"/>
                      <a:pt x="20" y="33"/>
                      <a:pt x="21" y="31"/>
                    </a:cubicBezTo>
                    <a:cubicBezTo>
                      <a:pt x="23" y="29"/>
                      <a:pt x="23" y="26"/>
                      <a:pt x="23" y="24"/>
                    </a:cubicBezTo>
                    <a:cubicBezTo>
                      <a:pt x="23" y="19"/>
                      <a:pt x="22" y="15"/>
                      <a:pt x="19" y="12"/>
                    </a:cubicBezTo>
                    <a:cubicBezTo>
                      <a:pt x="17" y="10"/>
                      <a:pt x="16" y="9"/>
                      <a:pt x="14" y="7"/>
                    </a:cubicBezTo>
                    <a:cubicBezTo>
                      <a:pt x="14" y="6"/>
                      <a:pt x="13" y="5"/>
                      <a:pt x="13" y="5"/>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3"/>
                      <a:pt x="12" y="3"/>
                      <a:pt x="12" y="3"/>
                    </a:cubicBezTo>
                    <a:cubicBezTo>
                      <a:pt x="12" y="2"/>
                      <a:pt x="12" y="2"/>
                      <a:pt x="12" y="1"/>
                    </a:cubicBezTo>
                    <a:cubicBezTo>
                      <a:pt x="11" y="1"/>
                      <a:pt x="10" y="0"/>
                      <a:pt x="10" y="0"/>
                    </a:cubicBezTo>
                    <a:cubicBezTo>
                      <a:pt x="9" y="1"/>
                      <a:pt x="8" y="1"/>
                      <a:pt x="7" y="1"/>
                    </a:cubicBezTo>
                    <a:cubicBezTo>
                      <a:pt x="6" y="2"/>
                      <a:pt x="5" y="3"/>
                      <a:pt x="4" y="4"/>
                    </a:cubicBezTo>
                    <a:cubicBezTo>
                      <a:pt x="3" y="6"/>
                      <a:pt x="3" y="7"/>
                      <a:pt x="3" y="9"/>
                    </a:cubicBezTo>
                    <a:cubicBezTo>
                      <a:pt x="5" y="9"/>
                      <a:pt x="5" y="9"/>
                      <a:pt x="5" y="9"/>
                    </a:cubicBezTo>
                    <a:cubicBezTo>
                      <a:pt x="7" y="9"/>
                      <a:pt x="7" y="9"/>
                      <a:pt x="7" y="9"/>
                    </a:cubicBezTo>
                    <a:cubicBezTo>
                      <a:pt x="7" y="8"/>
                      <a:pt x="8" y="7"/>
                      <a:pt x="8" y="6"/>
                    </a:cubicBezTo>
                    <a:cubicBezTo>
                      <a:pt x="9" y="6"/>
                      <a:pt x="9" y="5"/>
                      <a:pt x="10" y="5"/>
                    </a:cubicBezTo>
                    <a:cubicBezTo>
                      <a:pt x="10" y="5"/>
                      <a:pt x="10" y="5"/>
                      <a:pt x="10" y="5"/>
                    </a:cubicBezTo>
                    <a:cubicBezTo>
                      <a:pt x="10" y="5"/>
                      <a:pt x="10" y="5"/>
                      <a:pt x="10" y="5"/>
                    </a:cubicBezTo>
                    <a:cubicBezTo>
                      <a:pt x="10" y="4"/>
                      <a:pt x="10" y="4"/>
                      <a:pt x="10" y="4"/>
                    </a:cubicBezTo>
                    <a:cubicBezTo>
                      <a:pt x="10" y="5"/>
                      <a:pt x="10" y="5"/>
                      <a:pt x="10" y="5"/>
                    </a:cubicBezTo>
                    <a:cubicBezTo>
                      <a:pt x="10" y="5"/>
                      <a:pt x="10" y="5"/>
                      <a:pt x="10" y="5"/>
                    </a:cubicBezTo>
                    <a:cubicBezTo>
                      <a:pt x="10" y="4"/>
                      <a:pt x="10" y="4"/>
                      <a:pt x="10" y="4"/>
                    </a:cubicBezTo>
                    <a:cubicBezTo>
                      <a:pt x="10" y="5"/>
                      <a:pt x="10" y="5"/>
                      <a:pt x="10" y="5"/>
                    </a:cubicBezTo>
                    <a:cubicBezTo>
                      <a:pt x="10" y="3"/>
                      <a:pt x="10" y="3"/>
                      <a:pt x="10" y="3"/>
                    </a:cubicBezTo>
                    <a:cubicBezTo>
                      <a:pt x="9" y="4"/>
                      <a:pt x="9" y="4"/>
                      <a:pt x="9" y="4"/>
                    </a:cubicBezTo>
                    <a:cubicBezTo>
                      <a:pt x="9" y="5"/>
                      <a:pt x="10" y="5"/>
                      <a:pt x="10" y="5"/>
                    </a:cubicBezTo>
                    <a:cubicBezTo>
                      <a:pt x="10" y="3"/>
                      <a:pt x="10" y="3"/>
                      <a:pt x="10" y="3"/>
                    </a:cubicBezTo>
                    <a:cubicBezTo>
                      <a:pt x="9" y="4"/>
                      <a:pt x="9" y="4"/>
                      <a:pt x="9" y="4"/>
                    </a:cubicBezTo>
                    <a:cubicBezTo>
                      <a:pt x="10" y="3"/>
                      <a:pt x="10" y="3"/>
                      <a:pt x="10" y="3"/>
                    </a:cubicBezTo>
                    <a:cubicBezTo>
                      <a:pt x="8" y="3"/>
                      <a:pt x="8" y="3"/>
                      <a:pt x="8" y="3"/>
                    </a:cubicBezTo>
                    <a:cubicBezTo>
                      <a:pt x="8" y="3"/>
                      <a:pt x="8" y="4"/>
                      <a:pt x="9" y="4"/>
                    </a:cubicBezTo>
                    <a:cubicBezTo>
                      <a:pt x="10" y="3"/>
                      <a:pt x="10" y="3"/>
                      <a:pt x="10" y="3"/>
                    </a:cubicBezTo>
                    <a:cubicBezTo>
                      <a:pt x="8" y="3"/>
                      <a:pt x="8" y="3"/>
                      <a:pt x="8" y="3"/>
                    </a:cubicBezTo>
                    <a:cubicBezTo>
                      <a:pt x="9" y="3"/>
                      <a:pt x="9" y="3"/>
                      <a:pt x="9" y="3"/>
                    </a:cubicBezTo>
                    <a:cubicBezTo>
                      <a:pt x="8" y="3"/>
                      <a:pt x="8" y="3"/>
                      <a:pt x="8" y="3"/>
                    </a:cubicBezTo>
                    <a:cubicBezTo>
                      <a:pt x="8" y="3"/>
                      <a:pt x="8" y="3"/>
                      <a:pt x="8" y="3"/>
                    </a:cubicBezTo>
                    <a:cubicBezTo>
                      <a:pt x="9" y="3"/>
                      <a:pt x="9" y="3"/>
                      <a:pt x="9" y="3"/>
                    </a:cubicBezTo>
                    <a:cubicBezTo>
                      <a:pt x="8" y="3"/>
                      <a:pt x="8" y="3"/>
                      <a:pt x="8" y="3"/>
                    </a:cubicBezTo>
                    <a:cubicBezTo>
                      <a:pt x="8" y="3"/>
                      <a:pt x="8" y="3"/>
                      <a:pt x="8" y="3"/>
                    </a:cubicBezTo>
                    <a:cubicBezTo>
                      <a:pt x="8" y="4"/>
                      <a:pt x="8" y="4"/>
                      <a:pt x="8" y="4"/>
                    </a:cubicBezTo>
                    <a:cubicBezTo>
                      <a:pt x="8" y="5"/>
                      <a:pt x="8" y="6"/>
                      <a:pt x="9" y="7"/>
                    </a:cubicBezTo>
                    <a:cubicBezTo>
                      <a:pt x="10" y="9"/>
                      <a:pt x="13" y="12"/>
                      <a:pt x="16" y="15"/>
                    </a:cubicBezTo>
                    <a:cubicBezTo>
                      <a:pt x="18" y="17"/>
                      <a:pt x="19" y="20"/>
                      <a:pt x="19" y="24"/>
                    </a:cubicBezTo>
                    <a:cubicBezTo>
                      <a:pt x="19" y="26"/>
                      <a:pt x="19" y="27"/>
                      <a:pt x="18" y="29"/>
                    </a:cubicBezTo>
                    <a:cubicBezTo>
                      <a:pt x="17" y="30"/>
                      <a:pt x="13" y="33"/>
                      <a:pt x="10" y="35"/>
                    </a:cubicBezTo>
                    <a:cubicBezTo>
                      <a:pt x="9" y="36"/>
                      <a:pt x="7" y="37"/>
                      <a:pt x="5" y="38"/>
                    </a:cubicBezTo>
                    <a:cubicBezTo>
                      <a:pt x="4" y="39"/>
                      <a:pt x="3" y="39"/>
                      <a:pt x="2" y="40"/>
                    </a:cubicBezTo>
                    <a:cubicBezTo>
                      <a:pt x="2" y="40"/>
                      <a:pt x="2" y="40"/>
                      <a:pt x="2" y="40"/>
                    </a:cubicBezTo>
                    <a:cubicBezTo>
                      <a:pt x="2" y="41"/>
                      <a:pt x="2" y="41"/>
                      <a:pt x="2" y="41"/>
                    </a:cubicBezTo>
                    <a:cubicBezTo>
                      <a:pt x="2" y="40"/>
                      <a:pt x="2" y="40"/>
                      <a:pt x="2" y="40"/>
                    </a:cubicBezTo>
                    <a:cubicBezTo>
                      <a:pt x="2" y="40"/>
                      <a:pt x="2" y="40"/>
                      <a:pt x="2" y="40"/>
                    </a:cubicBezTo>
                    <a:cubicBezTo>
                      <a:pt x="2" y="41"/>
                      <a:pt x="2" y="41"/>
                      <a:pt x="2" y="41"/>
                    </a:cubicBezTo>
                    <a:cubicBezTo>
                      <a:pt x="2" y="40"/>
                      <a:pt x="2" y="40"/>
                      <a:pt x="2" y="40"/>
                    </a:cubicBezTo>
                    <a:cubicBezTo>
                      <a:pt x="2" y="42"/>
                      <a:pt x="2" y="42"/>
                      <a:pt x="2" y="42"/>
                    </a:cubicBezTo>
                    <a:cubicBezTo>
                      <a:pt x="4" y="41"/>
                      <a:pt x="4" y="41"/>
                      <a:pt x="4" y="41"/>
                    </a:cubicBezTo>
                    <a:cubicBezTo>
                      <a:pt x="3" y="40"/>
                      <a:pt x="3" y="40"/>
                      <a:pt x="2" y="40"/>
                    </a:cubicBezTo>
                    <a:cubicBezTo>
                      <a:pt x="2" y="42"/>
                      <a:pt x="2" y="42"/>
                      <a:pt x="2" y="42"/>
                    </a:cubicBezTo>
                    <a:cubicBezTo>
                      <a:pt x="4" y="41"/>
                      <a:pt x="4" y="41"/>
                      <a:pt x="4" y="41"/>
                    </a:cubicBezTo>
                    <a:cubicBezTo>
                      <a:pt x="2" y="42"/>
                      <a:pt x="2" y="42"/>
                      <a:pt x="2" y="42"/>
                    </a:cubicBezTo>
                    <a:cubicBezTo>
                      <a:pt x="4" y="42"/>
                      <a:pt x="4" y="42"/>
                      <a:pt x="4" y="42"/>
                    </a:cubicBezTo>
                    <a:cubicBezTo>
                      <a:pt x="4" y="41"/>
                      <a:pt x="4" y="41"/>
                      <a:pt x="4" y="41"/>
                    </a:cubicBezTo>
                    <a:cubicBezTo>
                      <a:pt x="2" y="42"/>
                      <a:pt x="2" y="42"/>
                      <a:pt x="2" y="42"/>
                    </a:cubicBezTo>
                    <a:cubicBezTo>
                      <a:pt x="4" y="42"/>
                      <a:pt x="4" y="42"/>
                      <a:pt x="4" y="42"/>
                    </a:cubicBezTo>
                    <a:cubicBezTo>
                      <a:pt x="3" y="42"/>
                      <a:pt x="3" y="42"/>
                      <a:pt x="3" y="42"/>
                    </a:cubicBezTo>
                    <a:cubicBezTo>
                      <a:pt x="4" y="42"/>
                      <a:pt x="4" y="42"/>
                      <a:pt x="4" y="42"/>
                    </a:cubicBezTo>
                    <a:cubicBezTo>
                      <a:pt x="4" y="42"/>
                      <a:pt x="4" y="42"/>
                      <a:pt x="4" y="42"/>
                    </a:cubicBezTo>
                    <a:cubicBezTo>
                      <a:pt x="3" y="42"/>
                      <a:pt x="3" y="42"/>
                      <a:pt x="3" y="42"/>
                    </a:cubicBezTo>
                    <a:cubicBezTo>
                      <a:pt x="4" y="42"/>
                      <a:pt x="4" y="42"/>
                      <a:pt x="4" y="42"/>
                    </a:cubicBezTo>
                    <a:cubicBezTo>
                      <a:pt x="4" y="42"/>
                      <a:pt x="4" y="42"/>
                      <a:pt x="5" y="41"/>
                    </a:cubicBezTo>
                    <a:cubicBezTo>
                      <a:pt x="5" y="40"/>
                      <a:pt x="5" y="39"/>
                      <a:pt x="6" y="38"/>
                    </a:cubicBezTo>
                    <a:cubicBezTo>
                      <a:pt x="6" y="37"/>
                      <a:pt x="7" y="36"/>
                      <a:pt x="7" y="34"/>
                    </a:cubicBezTo>
                    <a:cubicBezTo>
                      <a:pt x="7" y="33"/>
                      <a:pt x="7" y="32"/>
                      <a:pt x="8" y="30"/>
                    </a:cubicBezTo>
                    <a:cubicBezTo>
                      <a:pt x="9" y="28"/>
                      <a:pt x="10" y="26"/>
                      <a:pt x="10" y="23"/>
                    </a:cubicBezTo>
                    <a:cubicBezTo>
                      <a:pt x="10" y="22"/>
                      <a:pt x="10" y="21"/>
                      <a:pt x="10" y="20"/>
                    </a:cubicBezTo>
                    <a:cubicBezTo>
                      <a:pt x="10" y="20"/>
                      <a:pt x="9" y="19"/>
                      <a:pt x="9" y="18"/>
                    </a:cubicBezTo>
                    <a:cubicBezTo>
                      <a:pt x="8" y="18"/>
                      <a:pt x="8" y="17"/>
                      <a:pt x="7" y="17"/>
                    </a:cubicBezTo>
                    <a:cubicBezTo>
                      <a:pt x="6" y="16"/>
                      <a:pt x="6" y="16"/>
                      <a:pt x="6" y="16"/>
                    </a:cubicBezTo>
                    <a:cubicBezTo>
                      <a:pt x="5" y="15"/>
                      <a:pt x="5" y="15"/>
                      <a:pt x="5" y="15"/>
                    </a:cubicBezTo>
                    <a:cubicBezTo>
                      <a:pt x="5" y="15"/>
                      <a:pt x="5" y="14"/>
                      <a:pt x="6" y="13"/>
                    </a:cubicBezTo>
                    <a:cubicBezTo>
                      <a:pt x="6" y="12"/>
                      <a:pt x="7" y="11"/>
                      <a:pt x="7" y="9"/>
                    </a:cubicBezTo>
                    <a:lnTo>
                      <a:pt x="5" y="9"/>
                    </a:lnTo>
                    <a:close/>
                  </a:path>
                </a:pathLst>
              </a:custGeom>
              <a:grpFill/>
              <a:ln w="9525">
                <a:noFill/>
                <a:round/>
                <a:headEnd/>
                <a:tailEnd/>
              </a:ln>
            </p:spPr>
            <p:txBody>
              <a:bodyPr/>
              <a:lstStyle/>
              <a:p>
                <a:pPr>
                  <a:defRPr/>
                </a:pPr>
                <a:endParaRPr lang="en-US" sz="1800" baseline="-25000">
                  <a:solidFill>
                    <a:prstClr val="black"/>
                  </a:solidFill>
                </a:endParaRPr>
              </a:p>
            </p:txBody>
          </p:sp>
          <p:sp>
            <p:nvSpPr>
              <p:cNvPr id="154" name="Freeform 297"/>
              <p:cNvSpPr>
                <a:spLocks/>
              </p:cNvSpPr>
              <p:nvPr/>
            </p:nvSpPr>
            <p:spPr bwMode="auto">
              <a:xfrm>
                <a:off x="-3487167" y="2888436"/>
                <a:ext cx="64993" cy="66414"/>
              </a:xfrm>
              <a:custGeom>
                <a:avLst/>
                <a:gdLst/>
                <a:ahLst/>
                <a:cxnLst>
                  <a:cxn ang="0">
                    <a:pos x="10" y="2"/>
                  </a:cxn>
                  <a:cxn ang="0">
                    <a:pos x="10" y="4"/>
                  </a:cxn>
                  <a:cxn ang="0">
                    <a:pos x="13" y="5"/>
                  </a:cxn>
                  <a:cxn ang="0">
                    <a:pos x="14" y="6"/>
                  </a:cxn>
                  <a:cxn ang="0">
                    <a:pos x="14" y="6"/>
                  </a:cxn>
                  <a:cxn ang="0">
                    <a:pos x="14" y="6"/>
                  </a:cxn>
                  <a:cxn ang="0">
                    <a:pos x="14" y="6"/>
                  </a:cxn>
                  <a:cxn ang="0">
                    <a:pos x="14" y="6"/>
                  </a:cxn>
                  <a:cxn ang="0">
                    <a:pos x="14" y="6"/>
                  </a:cxn>
                  <a:cxn ang="0">
                    <a:pos x="14" y="6"/>
                  </a:cxn>
                  <a:cxn ang="0">
                    <a:pos x="14" y="6"/>
                  </a:cxn>
                  <a:cxn ang="0">
                    <a:pos x="12" y="10"/>
                  </a:cxn>
                  <a:cxn ang="0">
                    <a:pos x="11" y="11"/>
                  </a:cxn>
                  <a:cxn ang="0">
                    <a:pos x="10" y="12"/>
                  </a:cxn>
                  <a:cxn ang="0">
                    <a:pos x="6" y="12"/>
                  </a:cxn>
                  <a:cxn ang="0">
                    <a:pos x="4" y="12"/>
                  </a:cxn>
                  <a:cxn ang="0">
                    <a:pos x="4" y="12"/>
                  </a:cxn>
                  <a:cxn ang="0">
                    <a:pos x="4" y="11"/>
                  </a:cxn>
                  <a:cxn ang="0">
                    <a:pos x="7" y="6"/>
                  </a:cxn>
                  <a:cxn ang="0">
                    <a:pos x="10" y="4"/>
                  </a:cxn>
                  <a:cxn ang="0">
                    <a:pos x="10" y="2"/>
                  </a:cxn>
                  <a:cxn ang="0">
                    <a:pos x="10" y="0"/>
                  </a:cxn>
                  <a:cxn ang="0">
                    <a:pos x="4" y="3"/>
                  </a:cxn>
                  <a:cxn ang="0">
                    <a:pos x="0" y="10"/>
                  </a:cxn>
                  <a:cxn ang="0">
                    <a:pos x="0" y="12"/>
                  </a:cxn>
                  <a:cxn ang="0">
                    <a:pos x="2" y="16"/>
                  </a:cxn>
                  <a:cxn ang="0">
                    <a:pos x="6" y="17"/>
                  </a:cxn>
                  <a:cxn ang="0">
                    <a:pos x="11" y="16"/>
                  </a:cxn>
                  <a:cxn ang="0">
                    <a:pos x="14" y="14"/>
                  </a:cxn>
                  <a:cxn ang="0">
                    <a:pos x="16" y="11"/>
                  </a:cxn>
                  <a:cxn ang="0">
                    <a:pos x="18" y="8"/>
                  </a:cxn>
                  <a:cxn ang="0">
                    <a:pos x="18" y="6"/>
                  </a:cxn>
                  <a:cxn ang="0">
                    <a:pos x="17" y="3"/>
                  </a:cxn>
                  <a:cxn ang="0">
                    <a:pos x="13" y="1"/>
                  </a:cxn>
                  <a:cxn ang="0">
                    <a:pos x="10" y="0"/>
                  </a:cxn>
                  <a:cxn ang="0">
                    <a:pos x="10" y="2"/>
                  </a:cxn>
                </a:cxnLst>
                <a:rect l="0" t="0" r="r" b="b"/>
                <a:pathLst>
                  <a:path w="18" h="17">
                    <a:moveTo>
                      <a:pt x="10" y="2"/>
                    </a:moveTo>
                    <a:cubicBezTo>
                      <a:pt x="10" y="4"/>
                      <a:pt x="10" y="4"/>
                      <a:pt x="10" y="4"/>
                    </a:cubicBezTo>
                    <a:cubicBezTo>
                      <a:pt x="10" y="4"/>
                      <a:pt x="12" y="4"/>
                      <a:pt x="13" y="5"/>
                    </a:cubicBezTo>
                    <a:cubicBezTo>
                      <a:pt x="13" y="5"/>
                      <a:pt x="14" y="5"/>
                      <a:pt x="14" y="6"/>
                    </a:cubicBezTo>
                    <a:cubicBezTo>
                      <a:pt x="14" y="6"/>
                      <a:pt x="14" y="6"/>
                      <a:pt x="14" y="6"/>
                    </a:cubicBezTo>
                    <a:cubicBezTo>
                      <a:pt x="14" y="6"/>
                      <a:pt x="14" y="6"/>
                      <a:pt x="14" y="6"/>
                    </a:cubicBezTo>
                    <a:cubicBezTo>
                      <a:pt x="14" y="6"/>
                      <a:pt x="14" y="6"/>
                      <a:pt x="14" y="6"/>
                    </a:cubicBezTo>
                    <a:cubicBezTo>
                      <a:pt x="14" y="6"/>
                      <a:pt x="14" y="6"/>
                      <a:pt x="14" y="6"/>
                    </a:cubicBezTo>
                    <a:cubicBezTo>
                      <a:pt x="14" y="6"/>
                      <a:pt x="14" y="6"/>
                      <a:pt x="14" y="6"/>
                    </a:cubicBezTo>
                    <a:cubicBezTo>
                      <a:pt x="14" y="6"/>
                      <a:pt x="14" y="6"/>
                      <a:pt x="14" y="6"/>
                    </a:cubicBezTo>
                    <a:cubicBezTo>
                      <a:pt x="14" y="6"/>
                      <a:pt x="14" y="6"/>
                      <a:pt x="14" y="6"/>
                    </a:cubicBezTo>
                    <a:cubicBezTo>
                      <a:pt x="13" y="8"/>
                      <a:pt x="12" y="9"/>
                      <a:pt x="12" y="10"/>
                    </a:cubicBezTo>
                    <a:cubicBezTo>
                      <a:pt x="12" y="10"/>
                      <a:pt x="12" y="11"/>
                      <a:pt x="11" y="11"/>
                    </a:cubicBezTo>
                    <a:cubicBezTo>
                      <a:pt x="11" y="11"/>
                      <a:pt x="11" y="11"/>
                      <a:pt x="10" y="12"/>
                    </a:cubicBezTo>
                    <a:cubicBezTo>
                      <a:pt x="8" y="12"/>
                      <a:pt x="7" y="12"/>
                      <a:pt x="6" y="12"/>
                    </a:cubicBezTo>
                    <a:cubicBezTo>
                      <a:pt x="5" y="12"/>
                      <a:pt x="4" y="12"/>
                      <a:pt x="4" y="12"/>
                    </a:cubicBezTo>
                    <a:cubicBezTo>
                      <a:pt x="4" y="12"/>
                      <a:pt x="4" y="12"/>
                      <a:pt x="4" y="12"/>
                    </a:cubicBezTo>
                    <a:cubicBezTo>
                      <a:pt x="4" y="11"/>
                      <a:pt x="4" y="11"/>
                      <a:pt x="4" y="11"/>
                    </a:cubicBezTo>
                    <a:cubicBezTo>
                      <a:pt x="5" y="9"/>
                      <a:pt x="6" y="7"/>
                      <a:pt x="7" y="6"/>
                    </a:cubicBezTo>
                    <a:cubicBezTo>
                      <a:pt x="8" y="5"/>
                      <a:pt x="9" y="4"/>
                      <a:pt x="10" y="4"/>
                    </a:cubicBezTo>
                    <a:cubicBezTo>
                      <a:pt x="10" y="2"/>
                      <a:pt x="10" y="2"/>
                      <a:pt x="10" y="2"/>
                    </a:cubicBezTo>
                    <a:cubicBezTo>
                      <a:pt x="10" y="0"/>
                      <a:pt x="10" y="0"/>
                      <a:pt x="10" y="0"/>
                    </a:cubicBezTo>
                    <a:cubicBezTo>
                      <a:pt x="8" y="0"/>
                      <a:pt x="6" y="1"/>
                      <a:pt x="4" y="3"/>
                    </a:cubicBezTo>
                    <a:cubicBezTo>
                      <a:pt x="2" y="4"/>
                      <a:pt x="1" y="7"/>
                      <a:pt x="0" y="10"/>
                    </a:cubicBezTo>
                    <a:cubicBezTo>
                      <a:pt x="0" y="10"/>
                      <a:pt x="0" y="11"/>
                      <a:pt x="0" y="12"/>
                    </a:cubicBezTo>
                    <a:cubicBezTo>
                      <a:pt x="0" y="13"/>
                      <a:pt x="1" y="15"/>
                      <a:pt x="2" y="16"/>
                    </a:cubicBezTo>
                    <a:cubicBezTo>
                      <a:pt x="3" y="17"/>
                      <a:pt x="5" y="17"/>
                      <a:pt x="6" y="17"/>
                    </a:cubicBezTo>
                    <a:cubicBezTo>
                      <a:pt x="8" y="17"/>
                      <a:pt x="9" y="16"/>
                      <a:pt x="11" y="16"/>
                    </a:cubicBezTo>
                    <a:cubicBezTo>
                      <a:pt x="12" y="15"/>
                      <a:pt x="13" y="15"/>
                      <a:pt x="14" y="14"/>
                    </a:cubicBezTo>
                    <a:cubicBezTo>
                      <a:pt x="15" y="13"/>
                      <a:pt x="16" y="12"/>
                      <a:pt x="16" y="11"/>
                    </a:cubicBezTo>
                    <a:cubicBezTo>
                      <a:pt x="17" y="10"/>
                      <a:pt x="17" y="9"/>
                      <a:pt x="18" y="8"/>
                    </a:cubicBezTo>
                    <a:cubicBezTo>
                      <a:pt x="18" y="7"/>
                      <a:pt x="18" y="7"/>
                      <a:pt x="18" y="6"/>
                    </a:cubicBezTo>
                    <a:cubicBezTo>
                      <a:pt x="18" y="5"/>
                      <a:pt x="18" y="3"/>
                      <a:pt x="17" y="3"/>
                    </a:cubicBezTo>
                    <a:cubicBezTo>
                      <a:pt x="16" y="2"/>
                      <a:pt x="15" y="1"/>
                      <a:pt x="13" y="1"/>
                    </a:cubicBezTo>
                    <a:cubicBezTo>
                      <a:pt x="12" y="0"/>
                      <a:pt x="11" y="0"/>
                      <a:pt x="10" y="0"/>
                    </a:cubicBezTo>
                    <a:lnTo>
                      <a:pt x="10" y="2"/>
                    </a:lnTo>
                    <a:close/>
                  </a:path>
                </a:pathLst>
              </a:custGeom>
              <a:grpFill/>
              <a:ln w="9525">
                <a:noFill/>
                <a:round/>
                <a:headEnd/>
                <a:tailEnd/>
              </a:ln>
            </p:spPr>
            <p:txBody>
              <a:bodyPr/>
              <a:lstStyle/>
              <a:p>
                <a:pPr>
                  <a:defRPr/>
                </a:pPr>
                <a:endParaRPr lang="en-US" sz="1800" baseline="-25000">
                  <a:solidFill>
                    <a:prstClr val="black"/>
                  </a:solidFill>
                </a:endParaRPr>
              </a:p>
            </p:txBody>
          </p:sp>
          <p:sp>
            <p:nvSpPr>
              <p:cNvPr id="155" name="Freeform 298"/>
              <p:cNvSpPr>
                <a:spLocks/>
              </p:cNvSpPr>
              <p:nvPr/>
            </p:nvSpPr>
            <p:spPr bwMode="auto">
              <a:xfrm>
                <a:off x="-5085493" y="2418615"/>
                <a:ext cx="9628" cy="1584105"/>
              </a:xfrm>
              <a:custGeom>
                <a:avLst/>
                <a:gdLst/>
                <a:ahLst/>
                <a:cxnLst>
                  <a:cxn ang="0">
                    <a:pos x="2" y="421"/>
                  </a:cxn>
                  <a:cxn ang="0">
                    <a:pos x="0" y="0"/>
                  </a:cxn>
                </a:cxnLst>
                <a:rect l="0" t="0" r="r" b="b"/>
                <a:pathLst>
                  <a:path w="2" h="421">
                    <a:moveTo>
                      <a:pt x="2" y="421"/>
                    </a:moveTo>
                    <a:cubicBezTo>
                      <a:pt x="0" y="340"/>
                      <a:pt x="0" y="0"/>
                      <a:pt x="0" y="0"/>
                    </a:cubicBezTo>
                  </a:path>
                </a:pathLst>
              </a:custGeom>
              <a:noFill/>
              <a:ln w="6350" cap="flat">
                <a:solidFill>
                  <a:schemeClr val="bg1"/>
                </a:solidFill>
                <a:prstDash val="solid"/>
                <a:miter lim="800000"/>
                <a:headEnd/>
                <a:tailEnd/>
              </a:ln>
            </p:spPr>
            <p:txBody>
              <a:bodyPr/>
              <a:lstStyle/>
              <a:p>
                <a:pPr>
                  <a:defRPr/>
                </a:pPr>
                <a:endParaRPr lang="en-US" sz="1800" baseline="-25000">
                  <a:solidFill>
                    <a:prstClr val="black"/>
                  </a:solidFill>
                </a:endParaRPr>
              </a:p>
            </p:txBody>
          </p:sp>
          <p:sp>
            <p:nvSpPr>
              <p:cNvPr id="156" name="Freeform 299"/>
              <p:cNvSpPr>
                <a:spLocks/>
              </p:cNvSpPr>
              <p:nvPr/>
            </p:nvSpPr>
            <p:spPr bwMode="auto">
              <a:xfrm>
                <a:off x="-2902237" y="2418615"/>
                <a:ext cx="647514" cy="1648059"/>
              </a:xfrm>
              <a:custGeom>
                <a:avLst/>
                <a:gdLst/>
                <a:ahLst/>
                <a:cxnLst>
                  <a:cxn ang="0">
                    <a:pos x="0" y="0"/>
                  </a:cxn>
                  <a:cxn ang="0">
                    <a:pos x="136" y="198"/>
                  </a:cxn>
                  <a:cxn ang="0">
                    <a:pos x="170" y="438"/>
                  </a:cxn>
                </a:cxnLst>
                <a:rect l="0" t="0" r="r" b="b"/>
                <a:pathLst>
                  <a:path w="172" h="438">
                    <a:moveTo>
                      <a:pt x="0" y="0"/>
                    </a:moveTo>
                    <a:cubicBezTo>
                      <a:pt x="73" y="63"/>
                      <a:pt x="120" y="122"/>
                      <a:pt x="136" y="198"/>
                    </a:cubicBezTo>
                    <a:cubicBezTo>
                      <a:pt x="152" y="274"/>
                      <a:pt x="172" y="418"/>
                      <a:pt x="170" y="438"/>
                    </a:cubicBezTo>
                  </a:path>
                </a:pathLst>
              </a:custGeom>
              <a:noFill/>
              <a:ln w="6350" cap="flat">
                <a:solidFill>
                  <a:schemeClr val="bg1"/>
                </a:solidFill>
                <a:prstDash val="solid"/>
                <a:miter lim="800000"/>
                <a:headEnd/>
                <a:tailEnd/>
              </a:ln>
            </p:spPr>
            <p:txBody>
              <a:bodyPr/>
              <a:lstStyle/>
              <a:p>
                <a:pPr>
                  <a:defRPr/>
                </a:pPr>
                <a:endParaRPr lang="en-US" sz="1800" baseline="-25000">
                  <a:solidFill>
                    <a:prstClr val="black"/>
                  </a:solidFill>
                </a:endParaRPr>
              </a:p>
            </p:txBody>
          </p:sp>
        </p:grpSp>
        <p:grpSp>
          <p:nvGrpSpPr>
            <p:cNvPr id="5" name="Group 21"/>
            <p:cNvGrpSpPr>
              <a:grpSpLocks/>
            </p:cNvGrpSpPr>
            <p:nvPr userDrawn="1">
              <p:custDataLst>
                <p:tags r:id="rId2"/>
              </p:custDataLst>
            </p:nvPr>
          </p:nvGrpSpPr>
          <p:grpSpPr bwMode="auto">
            <a:xfrm>
              <a:off x="5407262" y="1670190"/>
              <a:ext cx="2631666" cy="1243192"/>
              <a:chOff x="6450011" y="3926681"/>
              <a:chExt cx="3425034" cy="1653383"/>
            </a:xfrm>
          </p:grpSpPr>
          <p:sp>
            <p:nvSpPr>
              <p:cNvPr id="30" name="Oval 22"/>
              <p:cNvSpPr/>
              <p:nvPr/>
            </p:nvSpPr>
            <p:spPr>
              <a:xfrm>
                <a:off x="6821694" y="4042484"/>
                <a:ext cx="55785" cy="57006"/>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1" name="Oval 23"/>
              <p:cNvSpPr/>
              <p:nvPr/>
            </p:nvSpPr>
            <p:spPr>
              <a:xfrm>
                <a:off x="6449799" y="4283171"/>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2" name="Oval 24"/>
              <p:cNvSpPr/>
              <p:nvPr/>
            </p:nvSpPr>
            <p:spPr>
              <a:xfrm>
                <a:off x="6528310" y="4500635"/>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3" name="Oval 25"/>
              <p:cNvSpPr/>
              <p:nvPr/>
            </p:nvSpPr>
            <p:spPr>
              <a:xfrm>
                <a:off x="6685332" y="4680095"/>
                <a:ext cx="55785" cy="57006"/>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4" name="Oval 26"/>
              <p:cNvSpPr/>
              <p:nvPr/>
            </p:nvSpPr>
            <p:spPr>
              <a:xfrm>
                <a:off x="7234911" y="5150914"/>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5" name="Oval 27"/>
              <p:cNvSpPr/>
              <p:nvPr/>
            </p:nvSpPr>
            <p:spPr>
              <a:xfrm>
                <a:off x="6968386" y="5484499"/>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6" name="Oval 28"/>
              <p:cNvSpPr/>
              <p:nvPr/>
            </p:nvSpPr>
            <p:spPr>
              <a:xfrm>
                <a:off x="7121277" y="5524613"/>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7" name="Oval 29"/>
              <p:cNvSpPr/>
              <p:nvPr/>
            </p:nvSpPr>
            <p:spPr>
              <a:xfrm>
                <a:off x="9819582" y="5476054"/>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8" name="Oval 30"/>
              <p:cNvSpPr/>
              <p:nvPr/>
            </p:nvSpPr>
            <p:spPr>
              <a:xfrm>
                <a:off x="9272069" y="4965120"/>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9" name="Oval 31"/>
              <p:cNvSpPr/>
              <p:nvPr/>
            </p:nvSpPr>
            <p:spPr>
              <a:xfrm>
                <a:off x="9323722" y="4696985"/>
                <a:ext cx="55784" cy="57006"/>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0" name="Oval 32"/>
              <p:cNvSpPr/>
              <p:nvPr/>
            </p:nvSpPr>
            <p:spPr>
              <a:xfrm>
                <a:off x="9410497" y="4726543"/>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1" name="Oval 33"/>
              <p:cNvSpPr/>
              <p:nvPr/>
            </p:nvSpPr>
            <p:spPr>
              <a:xfrm>
                <a:off x="9418761" y="4589310"/>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2" name="Oval 34"/>
              <p:cNvSpPr/>
              <p:nvPr/>
            </p:nvSpPr>
            <p:spPr>
              <a:xfrm>
                <a:off x="9096452" y="4399293"/>
                <a:ext cx="55784" cy="5700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3" name="Oval 35"/>
              <p:cNvSpPr/>
              <p:nvPr/>
            </p:nvSpPr>
            <p:spPr>
              <a:xfrm>
                <a:off x="8933231" y="4684318"/>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4" name="Oval 36"/>
              <p:cNvSpPr/>
              <p:nvPr/>
            </p:nvSpPr>
            <p:spPr>
              <a:xfrm>
                <a:off x="8600592" y="4547084"/>
                <a:ext cx="55784" cy="5700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5" name="Oval 37"/>
              <p:cNvSpPr/>
              <p:nvPr/>
            </p:nvSpPr>
            <p:spPr>
              <a:xfrm>
                <a:off x="8612989" y="4673762"/>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6" name="Oval 38"/>
              <p:cNvSpPr/>
              <p:nvPr/>
            </p:nvSpPr>
            <p:spPr>
              <a:xfrm>
                <a:off x="8369191" y="4378180"/>
                <a:ext cx="55784" cy="5700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7" name="Oval 39"/>
              <p:cNvSpPr/>
              <p:nvPr/>
            </p:nvSpPr>
            <p:spPr>
              <a:xfrm>
                <a:off x="7844406" y="4437297"/>
                <a:ext cx="55784" cy="5700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8" name="Oval 40"/>
              <p:cNvSpPr/>
              <p:nvPr/>
            </p:nvSpPr>
            <p:spPr>
              <a:xfrm>
                <a:off x="7914653" y="4259948"/>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9" name="Oval 41"/>
              <p:cNvSpPr/>
              <p:nvPr/>
            </p:nvSpPr>
            <p:spPr>
              <a:xfrm>
                <a:off x="7982833" y="4259948"/>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0" name="Oval 42"/>
              <p:cNvSpPr/>
              <p:nvPr/>
            </p:nvSpPr>
            <p:spPr>
              <a:xfrm>
                <a:off x="8053080" y="4173384"/>
                <a:ext cx="55785" cy="57006"/>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1" name="Oval 43"/>
              <p:cNvSpPr/>
              <p:nvPr/>
            </p:nvSpPr>
            <p:spPr>
              <a:xfrm>
                <a:off x="8030353" y="4048818"/>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2" name="Oval 44"/>
              <p:cNvSpPr/>
              <p:nvPr/>
            </p:nvSpPr>
            <p:spPr>
              <a:xfrm>
                <a:off x="8137790" y="3926363"/>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3" name="Oval 45"/>
              <p:cNvSpPr/>
              <p:nvPr/>
            </p:nvSpPr>
            <p:spPr>
              <a:xfrm>
                <a:off x="8212169" y="3966477"/>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4" name="Oval 46"/>
              <p:cNvSpPr/>
              <p:nvPr/>
            </p:nvSpPr>
            <p:spPr>
              <a:xfrm>
                <a:off x="8146054" y="4034039"/>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5" name="Oval 47"/>
              <p:cNvSpPr/>
              <p:nvPr/>
            </p:nvSpPr>
            <p:spPr>
              <a:xfrm>
                <a:off x="8086137" y="4124825"/>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6" name="Oval 48"/>
              <p:cNvSpPr/>
              <p:nvPr/>
            </p:nvSpPr>
            <p:spPr>
              <a:xfrm>
                <a:off x="8150186" y="4116380"/>
                <a:ext cx="55784" cy="5700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7" name="Oval 49"/>
              <p:cNvSpPr/>
              <p:nvPr/>
            </p:nvSpPr>
            <p:spPr>
              <a:xfrm>
                <a:off x="8205970" y="4148048"/>
                <a:ext cx="53718"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8" name="Oval 50"/>
              <p:cNvSpPr/>
              <p:nvPr/>
            </p:nvSpPr>
            <p:spPr>
              <a:xfrm>
                <a:off x="8241094" y="4198720"/>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9" name="Oval 51"/>
              <p:cNvSpPr/>
              <p:nvPr/>
            </p:nvSpPr>
            <p:spPr>
              <a:xfrm>
                <a:off x="8243159" y="4259948"/>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60" name="Oval 52"/>
              <p:cNvSpPr/>
              <p:nvPr/>
            </p:nvSpPr>
            <p:spPr>
              <a:xfrm>
                <a:off x="8170847" y="4276838"/>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61" name="Oval 53"/>
              <p:cNvSpPr/>
              <p:nvPr/>
            </p:nvSpPr>
            <p:spPr>
              <a:xfrm>
                <a:off x="8129525" y="4202942"/>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grpSp>
      </p:grpSp>
      <p:grpSp>
        <p:nvGrpSpPr>
          <p:cNvPr id="6" name="Group 362"/>
          <p:cNvGrpSpPr/>
          <p:nvPr userDrawn="1"/>
        </p:nvGrpSpPr>
        <p:grpSpPr>
          <a:xfrm>
            <a:off x="5405034" y="4005064"/>
            <a:ext cx="3354303" cy="576000"/>
            <a:chOff x="4932104" y="4725144"/>
            <a:chExt cx="3096280" cy="576000"/>
          </a:xfrm>
        </p:grpSpPr>
        <p:pic>
          <p:nvPicPr>
            <p:cNvPr id="365" name="Picture 364" descr="1394032025_46-facebook.png"/>
            <p:cNvPicPr>
              <a:picLocks noChangeAspect="1"/>
            </p:cNvPicPr>
            <p:nvPr userDrawn="1"/>
          </p:nvPicPr>
          <p:blipFill>
            <a:blip r:embed="rId8" cstate="screen">
              <a:lum bright="100000"/>
            </a:blip>
            <a:stretch>
              <a:fillRect/>
            </a:stretch>
          </p:blipFill>
          <p:spPr>
            <a:xfrm>
              <a:off x="4932104" y="4725144"/>
              <a:ext cx="576000" cy="576000"/>
            </a:xfrm>
            <a:prstGeom prst="rect">
              <a:avLst/>
            </a:prstGeom>
          </p:spPr>
        </p:pic>
        <p:pic>
          <p:nvPicPr>
            <p:cNvPr id="366" name="Picture 365" descr="1394032040_11-linkedin.png"/>
            <p:cNvPicPr>
              <a:picLocks noChangeAspect="1"/>
            </p:cNvPicPr>
            <p:nvPr userDrawn="1"/>
          </p:nvPicPr>
          <p:blipFill>
            <a:blip r:embed="rId9" cstate="screen">
              <a:lum bright="100000"/>
            </a:blip>
            <a:stretch>
              <a:fillRect/>
            </a:stretch>
          </p:blipFill>
          <p:spPr>
            <a:xfrm>
              <a:off x="5784197" y="4743144"/>
              <a:ext cx="540000" cy="540000"/>
            </a:xfrm>
            <a:prstGeom prst="rect">
              <a:avLst/>
            </a:prstGeom>
          </p:spPr>
        </p:pic>
        <p:pic>
          <p:nvPicPr>
            <p:cNvPr id="367" name="Picture 366" descr="1394031971_45-twitter.png"/>
            <p:cNvPicPr>
              <a:picLocks noChangeAspect="1"/>
            </p:cNvPicPr>
            <p:nvPr userDrawn="1"/>
          </p:nvPicPr>
          <p:blipFill>
            <a:blip r:embed="rId10" cstate="screen">
              <a:lum bright="100000"/>
            </a:blip>
            <a:stretch>
              <a:fillRect/>
            </a:stretch>
          </p:blipFill>
          <p:spPr>
            <a:xfrm>
              <a:off x="6600290" y="4725144"/>
              <a:ext cx="576000" cy="576000"/>
            </a:xfrm>
            <a:prstGeom prst="rect">
              <a:avLst/>
            </a:prstGeom>
          </p:spPr>
        </p:pic>
        <p:pic>
          <p:nvPicPr>
            <p:cNvPr id="368" name="Picture 367" descr="1394031976_18-youtube.png"/>
            <p:cNvPicPr>
              <a:picLocks noChangeAspect="1"/>
            </p:cNvPicPr>
            <p:nvPr userDrawn="1"/>
          </p:nvPicPr>
          <p:blipFill>
            <a:blip r:embed="rId11" cstate="screen">
              <a:lum bright="100000"/>
            </a:blip>
            <a:stretch>
              <a:fillRect/>
            </a:stretch>
          </p:blipFill>
          <p:spPr>
            <a:xfrm>
              <a:off x="7452384" y="4725144"/>
              <a:ext cx="576000" cy="576000"/>
            </a:xfrm>
            <a:prstGeom prst="rect">
              <a:avLst/>
            </a:prstGeom>
          </p:spPr>
        </p:pic>
      </p:grpSp>
    </p:spTree>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1"/>
          </p:nvPr>
        </p:nvSpPr>
        <p:spPr>
          <a:xfrm>
            <a:off x="3384550" y="6485374"/>
            <a:ext cx="3136900" cy="294905"/>
          </a:xfrm>
          <a:prstGeom prst="rect">
            <a:avLst/>
          </a:prstGeom>
        </p:spPr>
        <p:txBody>
          <a:bodyPr/>
          <a:lstStyle/>
          <a:p>
            <a:endParaRPr lang="en-US">
              <a:solidFill>
                <a:srgbClr val="263147"/>
              </a:solidFill>
            </a:endParaRPr>
          </a:p>
        </p:txBody>
      </p:sp>
      <p:sp>
        <p:nvSpPr>
          <p:cNvPr id="6" name="Slide Number Placeholder 5"/>
          <p:cNvSpPr>
            <a:spLocks noGrp="1"/>
          </p:cNvSpPr>
          <p:nvPr>
            <p:ph type="sldNum" sz="quarter" idx="12"/>
          </p:nvPr>
        </p:nvSpPr>
        <p:spPr>
          <a:xfrm>
            <a:off x="7371598" y="6485374"/>
            <a:ext cx="2311400" cy="294905"/>
          </a:xfrm>
          <a:prstGeom prst="rect">
            <a:avLst/>
          </a:prstGeom>
        </p:spPr>
        <p:txBody>
          <a:bodyPr/>
          <a:lstStyle/>
          <a:p>
            <a:fld id="{B24547F4-4EC9-8B4E-AFF5-BC06DC6E5120}" type="slidenum">
              <a:rPr lang="en-US" smtClean="0">
                <a:solidFill>
                  <a:srgbClr val="263147"/>
                </a:solidFill>
              </a:rPr>
              <a:pPr/>
              <a:t>‹#›</a:t>
            </a:fld>
            <a:endParaRPr lang="en-US">
              <a:solidFill>
                <a:srgbClr val="263147"/>
              </a:solidFill>
            </a:endParaRPr>
          </a:p>
        </p:txBody>
      </p:sp>
    </p:spTree>
    <p:extLst>
      <p:ext uri="{BB962C8B-B14F-4D97-AF65-F5344CB8AC3E}">
        <p14:creationId xmlns:p14="http://schemas.microsoft.com/office/powerpoint/2010/main" xmlns="" val="316324677"/>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1"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820226"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8"/>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302.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821250"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8"/>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4"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1"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8"/>
            <a:ext cx="3001425" cy="239021"/>
          </a:xfrm>
          <a:prstGeom prst="rect">
            <a:avLst/>
          </a:prstGeom>
          <a:noFill/>
        </p:spPr>
      </p:pic>
    </p:spTree>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822274"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4"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81"/>
            <a:ext cx="6807652" cy="2950251"/>
          </a:xfrm>
        </p:spPr>
        <p:txBody>
          <a:bodyPr/>
          <a:lstStyle/>
          <a:p>
            <a:pPr lvl="0"/>
            <a:r>
              <a:rPr lang="en-US" noProof="0" dirty="0" smtClean="0"/>
              <a:t>Click to edit Master text style</a:t>
            </a:r>
          </a:p>
        </p:txBody>
      </p:sp>
    </p:spTree>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2" y="1"/>
          <a:ext cx="147061" cy="143985"/>
        </p:xfrm>
        <a:graphic>
          <a:graphicData uri="http://schemas.openxmlformats.org/presentationml/2006/ole">
            <p:oleObj spid="_x0000_s823298"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2" y="1"/>
          <a:ext cx="147061" cy="143985"/>
        </p:xfrm>
        <a:graphic>
          <a:graphicData uri="http://schemas.openxmlformats.org/presentationml/2006/ole">
            <p:oleObj spid="_x0000_s824322"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9"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825346"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826370"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501"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501" y="1902610"/>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8"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8" y="1902610"/>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501"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501" y="4286588"/>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8"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8" y="4286588"/>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2" y="1"/>
          <a:ext cx="147061" cy="143985"/>
        </p:xfrm>
        <a:graphic>
          <a:graphicData uri="http://schemas.openxmlformats.org/presentationml/2006/ole">
            <p:oleObj spid="_x0000_s827394"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losing Slide 4">
    <p:spTree>
      <p:nvGrpSpPr>
        <p:cNvPr id="1" name=""/>
        <p:cNvGrpSpPr/>
        <p:nvPr/>
      </p:nvGrpSpPr>
      <p:grpSpPr>
        <a:xfrm>
          <a:off x="0" y="0"/>
          <a:ext cx="0" cy="0"/>
          <a:chOff x="0" y="0"/>
          <a:chExt cx="0" cy="0"/>
        </a:xfrm>
      </p:grpSpPr>
      <p:pic>
        <p:nvPicPr>
          <p:cNvPr id="357" name="Picture 356" descr="city (7).jpg"/>
          <p:cNvPicPr>
            <a:picLocks noChangeAspect="1"/>
          </p:cNvPicPr>
          <p:nvPr userDrawn="1"/>
        </p:nvPicPr>
        <p:blipFill>
          <a:blip r:embed="rId4" cstate="screen"/>
          <a:srcRect/>
          <a:stretch>
            <a:fillRect/>
          </a:stretch>
        </p:blipFill>
        <p:spPr>
          <a:xfrm>
            <a:off x="0" y="0"/>
            <a:ext cx="9906000" cy="6858000"/>
          </a:xfrm>
          <a:prstGeom prst="rect">
            <a:avLst/>
          </a:prstGeom>
        </p:spPr>
      </p:pic>
      <p:pic>
        <p:nvPicPr>
          <p:cNvPr id="363" name="Picture 362" descr="Back_Content Slide_PPT Template_White.png"/>
          <p:cNvPicPr preferRelativeResize="0">
            <a:picLocks/>
          </p:cNvPicPr>
          <p:nvPr userDrawn="1"/>
        </p:nvPicPr>
        <p:blipFill>
          <a:blip r:embed="rId5" cstate="screen"/>
          <a:stretch>
            <a:fillRect/>
          </a:stretch>
        </p:blipFill>
        <p:spPr>
          <a:xfrm>
            <a:off x="410" y="283"/>
            <a:ext cx="9905182" cy="5832000"/>
          </a:xfrm>
          <a:prstGeom prst="rect">
            <a:avLst/>
          </a:prstGeom>
        </p:spPr>
      </p:pic>
      <p:sp>
        <p:nvSpPr>
          <p:cNvPr id="358" name="TextBox 357"/>
          <p:cNvSpPr txBox="1"/>
          <p:nvPr userDrawn="1"/>
        </p:nvSpPr>
        <p:spPr>
          <a:xfrm>
            <a:off x="740532" y="1124745"/>
            <a:ext cx="3744416" cy="3508653"/>
          </a:xfrm>
          <a:prstGeom prst="rect">
            <a:avLst/>
          </a:prstGeom>
          <a:noFill/>
        </p:spPr>
        <p:txBody>
          <a:bodyPr wrap="square" rtlCol="0">
            <a:spAutoFit/>
          </a:bodyPr>
          <a:lstStyle/>
          <a:p>
            <a:pPr algn="ctr" defTabSz="1041400"/>
            <a:r>
              <a:rPr lang="en-US" sz="3600" dirty="0" smtClean="0">
                <a:solidFill>
                  <a:srgbClr val="0094C3"/>
                </a:solidFill>
              </a:rPr>
              <a:t>About </a:t>
            </a:r>
            <a:r>
              <a:rPr lang="en-US" sz="3600" dirty="0" err="1" smtClean="0">
                <a:solidFill>
                  <a:srgbClr val="0094C3"/>
                </a:solidFill>
              </a:rPr>
              <a:t>Capgemini</a:t>
            </a:r>
            <a:endParaRPr lang="en-US" sz="3600" dirty="0" smtClean="0">
              <a:solidFill>
                <a:srgbClr val="0094C3"/>
              </a:solidFill>
            </a:endParaRPr>
          </a:p>
          <a:p>
            <a:pPr algn="just" defTabSz="1041400"/>
            <a:endParaRPr lang="en-US" sz="1800" dirty="0" smtClean="0">
              <a:solidFill>
                <a:srgbClr val="0094C3"/>
              </a:solidFill>
            </a:endParaRPr>
          </a:p>
          <a:p>
            <a:pPr defTabSz="1041400"/>
            <a:r>
              <a:rPr lang="en-US" sz="1200" dirty="0" smtClean="0">
                <a:solidFill>
                  <a:srgbClr val="0094C3"/>
                </a:solidFill>
              </a:rPr>
              <a:t>With more than 120,000 people in 40 countries, </a:t>
            </a:r>
            <a:r>
              <a:rPr lang="en-US" sz="1200" dirty="0" err="1" smtClean="0">
                <a:solidFill>
                  <a:srgbClr val="0094C3"/>
                </a:solidFill>
              </a:rPr>
              <a:t>Capgemini</a:t>
            </a:r>
            <a:r>
              <a:rPr lang="en-US" sz="1200" dirty="0" smtClean="0">
                <a:solidFill>
                  <a:srgbClr val="0094C3"/>
                </a:solidFill>
              </a:rPr>
              <a:t> is one of the world's foremost providers of consulting, technology and outsourcing services. The group reported 2011 global revenues of EUR 9.7 billion.</a:t>
            </a:r>
          </a:p>
          <a:p>
            <a:pPr defTabSz="1041400"/>
            <a:r>
              <a:rPr lang="en-US" sz="1200" dirty="0" smtClean="0">
                <a:solidFill>
                  <a:srgbClr val="0094C3"/>
                </a:solidFill>
              </a:rPr>
              <a:t>Together with its clients, </a:t>
            </a:r>
            <a:r>
              <a:rPr lang="en-US" sz="1200" dirty="0" err="1" smtClean="0">
                <a:solidFill>
                  <a:srgbClr val="0094C3"/>
                </a:solidFill>
              </a:rPr>
              <a:t>Capgemini</a:t>
            </a:r>
            <a:r>
              <a:rPr lang="en-US" sz="1200" dirty="0" smtClean="0">
                <a:solidFill>
                  <a:srgbClr val="0094C3"/>
                </a:solidFill>
              </a:rPr>
              <a:t> creates and delivers business and technology solutions that fit their needs and drive the results they want. A deeply multicultural organization, </a:t>
            </a:r>
            <a:r>
              <a:rPr lang="en-US" sz="1200" dirty="0" err="1" smtClean="0">
                <a:solidFill>
                  <a:srgbClr val="0094C3"/>
                </a:solidFill>
              </a:rPr>
              <a:t>Capgemini</a:t>
            </a:r>
            <a:r>
              <a:rPr lang="en-US" sz="1200" dirty="0" smtClean="0">
                <a:solidFill>
                  <a:srgbClr val="0094C3"/>
                </a:solidFill>
              </a:rPr>
              <a:t> has developed its own way of working, the Collaborative Business </a:t>
            </a:r>
            <a:r>
              <a:rPr lang="en-US" sz="1200" dirty="0" err="1" smtClean="0">
                <a:solidFill>
                  <a:srgbClr val="0094C3"/>
                </a:solidFill>
              </a:rPr>
              <a:t>Experience</a:t>
            </a:r>
            <a:r>
              <a:rPr lang="en-US" sz="1200" baseline="30000" dirty="0" err="1" smtClean="0">
                <a:solidFill>
                  <a:srgbClr val="0094C3"/>
                </a:solidFill>
              </a:rPr>
              <a:t>tm</a:t>
            </a:r>
            <a:r>
              <a:rPr lang="en-US" sz="1200" dirty="0" smtClean="0">
                <a:solidFill>
                  <a:srgbClr val="0094C3"/>
                </a:solidFill>
              </a:rPr>
              <a:t>, and draws on </a:t>
            </a:r>
            <a:r>
              <a:rPr lang="en-US" sz="1200" dirty="0" err="1" smtClean="0">
                <a:solidFill>
                  <a:srgbClr val="0094C3"/>
                </a:solidFill>
              </a:rPr>
              <a:t>Rightshore</a:t>
            </a:r>
            <a:r>
              <a:rPr lang="en-US" sz="1200" b="1" baseline="30000" dirty="0" smtClean="0">
                <a:solidFill>
                  <a:srgbClr val="0094C3"/>
                </a:solidFill>
              </a:rPr>
              <a:t> ®</a:t>
            </a:r>
            <a:r>
              <a:rPr lang="en-US" sz="1200" dirty="0" smtClean="0">
                <a:solidFill>
                  <a:srgbClr val="0094C3"/>
                </a:solidFill>
              </a:rPr>
              <a:t>, its worldwide delivery model.</a:t>
            </a:r>
          </a:p>
          <a:p>
            <a:pPr defTabSz="1041400"/>
            <a:endParaRPr lang="en-US" sz="1200" dirty="0" smtClean="0">
              <a:solidFill>
                <a:srgbClr val="0094C3"/>
              </a:solidFill>
            </a:endParaRPr>
          </a:p>
          <a:p>
            <a:pPr defTabSz="1041400"/>
            <a:r>
              <a:rPr lang="en-US" sz="1200" i="1" dirty="0" err="1" smtClean="0">
                <a:solidFill>
                  <a:srgbClr val="0094C3"/>
                </a:solidFill>
              </a:rPr>
              <a:t>Rightshore</a:t>
            </a:r>
            <a:r>
              <a:rPr lang="en-US" sz="1200" i="1" baseline="30000" dirty="0" smtClean="0">
                <a:solidFill>
                  <a:srgbClr val="0094C3"/>
                </a:solidFill>
              </a:rPr>
              <a:t>®</a:t>
            </a:r>
            <a:r>
              <a:rPr lang="en-US" sz="1200" i="1" dirty="0" smtClean="0">
                <a:solidFill>
                  <a:srgbClr val="0094C3"/>
                </a:solidFill>
              </a:rPr>
              <a:t> is a trademark belonging to </a:t>
            </a:r>
            <a:r>
              <a:rPr lang="en-US" sz="1200" i="1" dirty="0" err="1" smtClean="0">
                <a:solidFill>
                  <a:srgbClr val="0094C3"/>
                </a:solidFill>
              </a:rPr>
              <a:t>Capgemini</a:t>
            </a:r>
            <a:endParaRPr lang="en-US" sz="1200" b="1" noProof="1" smtClean="0">
              <a:solidFill>
                <a:srgbClr val="0094C3"/>
              </a:solidFill>
            </a:endParaRPr>
          </a:p>
        </p:txBody>
      </p:sp>
      <p:pic>
        <p:nvPicPr>
          <p:cNvPr id="361" name="Picture 360" descr="capgemini logo.png"/>
          <p:cNvPicPr>
            <a:picLocks noChangeAspect="1"/>
          </p:cNvPicPr>
          <p:nvPr userDrawn="1"/>
        </p:nvPicPr>
        <p:blipFill>
          <a:blip r:embed="rId6" cstate="screen">
            <a:lum bright="100000"/>
          </a:blip>
          <a:stretch>
            <a:fillRect/>
          </a:stretch>
        </p:blipFill>
        <p:spPr>
          <a:xfrm>
            <a:off x="350493" y="6083066"/>
            <a:ext cx="2393651" cy="514286"/>
          </a:xfrm>
          <a:prstGeom prst="rect">
            <a:avLst/>
          </a:prstGeom>
        </p:spPr>
      </p:pic>
      <p:pic>
        <p:nvPicPr>
          <p:cNvPr id="362" name="Image 7" descr="Capgemini_Slogan_RGB.png"/>
          <p:cNvPicPr>
            <a:picLocks noChangeAspect="1"/>
          </p:cNvPicPr>
          <p:nvPr userDrawn="1"/>
        </p:nvPicPr>
        <p:blipFill>
          <a:blip r:embed="rId7" cstate="screen">
            <a:lum bright="100000"/>
          </a:blip>
          <a:stretch>
            <a:fillRect/>
          </a:stretch>
        </p:blipFill>
        <p:spPr>
          <a:xfrm>
            <a:off x="6744477" y="6314262"/>
            <a:ext cx="2967052" cy="283099"/>
          </a:xfrm>
          <a:prstGeom prst="rect">
            <a:avLst/>
          </a:prstGeom>
        </p:spPr>
      </p:pic>
      <p:sp>
        <p:nvSpPr>
          <p:cNvPr id="364" name="TextBox 363"/>
          <p:cNvSpPr txBox="1"/>
          <p:nvPr userDrawn="1"/>
        </p:nvSpPr>
        <p:spPr>
          <a:xfrm>
            <a:off x="5600021" y="3513207"/>
            <a:ext cx="2964329" cy="369332"/>
          </a:xfrm>
          <a:prstGeom prst="rect">
            <a:avLst/>
          </a:prstGeom>
          <a:noFill/>
        </p:spPr>
        <p:txBody>
          <a:bodyPr wrap="square" rtlCol="0">
            <a:spAutoFit/>
          </a:bodyPr>
          <a:lstStyle/>
          <a:p>
            <a:pPr algn="ctr" defTabSz="914400"/>
            <a:r>
              <a:rPr lang="en-US" sz="1800" dirty="0" smtClean="0">
                <a:solidFill>
                  <a:srgbClr val="0094C3"/>
                </a:solidFill>
              </a:rPr>
              <a:t>www.capgemini.com</a:t>
            </a:r>
            <a:endParaRPr lang="en-US" sz="1800" dirty="0">
              <a:solidFill>
                <a:srgbClr val="0094C3"/>
              </a:solidFill>
            </a:endParaRPr>
          </a:p>
        </p:txBody>
      </p:sp>
      <p:grpSp>
        <p:nvGrpSpPr>
          <p:cNvPr id="2" name="Group 54"/>
          <p:cNvGrpSpPr>
            <a:grpSpLocks/>
          </p:cNvGrpSpPr>
          <p:nvPr userDrawn="1">
            <p:custDataLst>
              <p:tags r:id="rId1"/>
            </p:custDataLst>
          </p:nvPr>
        </p:nvGrpSpPr>
        <p:grpSpPr bwMode="auto">
          <a:xfrm>
            <a:off x="5076905" y="1239269"/>
            <a:ext cx="4010554" cy="2117725"/>
            <a:chOff x="-6346822" y="2366960"/>
            <a:chExt cx="5613397" cy="3281360"/>
          </a:xfrm>
          <a:solidFill>
            <a:srgbClr val="0094C3"/>
          </a:solidFill>
        </p:grpSpPr>
        <p:grpSp>
          <p:nvGrpSpPr>
            <p:cNvPr id="3" name="Group 205"/>
            <p:cNvGrpSpPr>
              <a:grpSpLocks/>
            </p:cNvGrpSpPr>
            <p:nvPr/>
          </p:nvGrpSpPr>
          <p:grpSpPr bwMode="auto">
            <a:xfrm>
              <a:off x="-6170610" y="2416173"/>
              <a:ext cx="5135561" cy="3197223"/>
              <a:chOff x="-3887" y="1522"/>
              <a:chExt cx="3235" cy="2014"/>
            </a:xfrm>
            <a:grpFill/>
          </p:grpSpPr>
          <p:sp>
            <p:nvSpPr>
              <p:cNvPr id="157" name="Freeform 5"/>
              <p:cNvSpPr>
                <a:spLocks noEditPoints="1"/>
              </p:cNvSpPr>
              <p:nvPr/>
            </p:nvSpPr>
            <p:spPr bwMode="auto">
              <a:xfrm>
                <a:off x="-2016" y="3070"/>
                <a:ext cx="136" cy="2"/>
              </a:xfrm>
              <a:custGeom>
                <a:avLst/>
                <a:gdLst/>
                <a:ahLst/>
                <a:cxnLst>
                  <a:cxn ang="0">
                    <a:pos x="58" y="1"/>
                  </a:cxn>
                  <a:cxn ang="0">
                    <a:pos x="58" y="0"/>
                  </a:cxn>
                  <a:cxn ang="0">
                    <a:pos x="0" y="0"/>
                  </a:cxn>
                  <a:cxn ang="0">
                    <a:pos x="0" y="1"/>
                  </a:cxn>
                  <a:cxn ang="0">
                    <a:pos x="58" y="0"/>
                  </a:cxn>
                  <a:cxn ang="0">
                    <a:pos x="58" y="0"/>
                  </a:cxn>
                </a:cxnLst>
                <a:rect l="0" t="0" r="r" b="b"/>
                <a:pathLst>
                  <a:path w="58" h="1">
                    <a:moveTo>
                      <a:pt x="58" y="1"/>
                    </a:moveTo>
                    <a:cubicBezTo>
                      <a:pt x="58" y="0"/>
                      <a:pt x="58" y="0"/>
                      <a:pt x="58" y="0"/>
                    </a:cubicBezTo>
                    <a:moveTo>
                      <a:pt x="0" y="0"/>
                    </a:moveTo>
                    <a:cubicBezTo>
                      <a:pt x="0" y="1"/>
                      <a:pt x="0" y="1"/>
                      <a:pt x="0" y="1"/>
                    </a:cubicBezTo>
                    <a:moveTo>
                      <a:pt x="58" y="0"/>
                    </a:moveTo>
                    <a:cubicBezTo>
                      <a:pt x="58" y="0"/>
                      <a:pt x="58" y="0"/>
                      <a:pt x="5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58" name="Freeform 6"/>
              <p:cNvSpPr>
                <a:spLocks/>
              </p:cNvSpPr>
              <p:nvPr/>
            </p:nvSpPr>
            <p:spPr bwMode="auto">
              <a:xfrm>
                <a:off x="-2718" y="2861"/>
                <a:ext cx="12" cy="3"/>
              </a:xfrm>
              <a:custGeom>
                <a:avLst/>
                <a:gdLst/>
                <a:ahLst/>
                <a:cxnLst>
                  <a:cxn ang="0">
                    <a:pos x="5" y="0"/>
                  </a:cxn>
                  <a:cxn ang="0">
                    <a:pos x="0" y="0"/>
                  </a:cxn>
                  <a:cxn ang="0">
                    <a:pos x="0" y="1"/>
                  </a:cxn>
                  <a:cxn ang="0">
                    <a:pos x="5" y="1"/>
                  </a:cxn>
                  <a:cxn ang="0">
                    <a:pos x="5" y="0"/>
                  </a:cxn>
                </a:cxnLst>
                <a:rect l="0" t="0" r="r" b="b"/>
                <a:pathLst>
                  <a:path w="5" h="1">
                    <a:moveTo>
                      <a:pt x="5" y="0"/>
                    </a:moveTo>
                    <a:cubicBezTo>
                      <a:pt x="0" y="0"/>
                      <a:pt x="0" y="0"/>
                      <a:pt x="0" y="0"/>
                    </a:cubicBezTo>
                    <a:cubicBezTo>
                      <a:pt x="0" y="1"/>
                      <a:pt x="0" y="1"/>
                      <a:pt x="0" y="1"/>
                    </a:cubicBezTo>
                    <a:cubicBezTo>
                      <a:pt x="5" y="1"/>
                      <a:pt x="5" y="1"/>
                      <a:pt x="5" y="1"/>
                    </a:cubicBezTo>
                    <a:cubicBezTo>
                      <a:pt x="5" y="0"/>
                      <a:pt x="5" y="0"/>
                      <a:pt x="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59" name="Freeform 7"/>
              <p:cNvSpPr>
                <a:spLocks/>
              </p:cNvSpPr>
              <p:nvPr/>
            </p:nvSpPr>
            <p:spPr bwMode="auto">
              <a:xfrm>
                <a:off x="-1028" y="2861"/>
                <a:ext cx="2" cy="3"/>
              </a:xfrm>
              <a:custGeom>
                <a:avLst/>
                <a:gdLst/>
                <a:ahLst/>
                <a:cxnLst>
                  <a:cxn ang="0">
                    <a:pos x="0" y="0"/>
                  </a:cxn>
                  <a:cxn ang="0">
                    <a:pos x="0" y="1"/>
                  </a:cxn>
                  <a:cxn ang="0">
                    <a:pos x="0" y="1"/>
                  </a:cxn>
                  <a:cxn ang="0">
                    <a:pos x="0" y="0"/>
                  </a:cxn>
                </a:cxnLst>
                <a:rect l="0" t="0" r="r" b="b"/>
                <a:pathLst>
                  <a:path h="1">
                    <a:moveTo>
                      <a:pt x="0" y="0"/>
                    </a:moveTo>
                    <a:cubicBezTo>
                      <a:pt x="0" y="1"/>
                      <a:pt x="0" y="1"/>
                      <a:pt x="0" y="1"/>
                    </a:cubicBezTo>
                    <a:cubicBezTo>
                      <a:pt x="0" y="1"/>
                      <a:pt x="0" y="1"/>
                      <a:pt x="0" y="1"/>
                    </a:cubicBezTo>
                    <a:cubicBezTo>
                      <a:pt x="0" y="0"/>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0" name="Freeform 8"/>
              <p:cNvSpPr>
                <a:spLocks noEditPoints="1"/>
              </p:cNvSpPr>
              <p:nvPr/>
            </p:nvSpPr>
            <p:spPr bwMode="auto">
              <a:xfrm>
                <a:off x="-2197" y="2222"/>
                <a:ext cx="1257" cy="3"/>
              </a:xfrm>
              <a:custGeom>
                <a:avLst/>
                <a:gdLst/>
                <a:ahLst/>
                <a:cxnLst>
                  <a:cxn ang="0">
                    <a:pos x="0" y="0"/>
                  </a:cxn>
                  <a:cxn ang="0">
                    <a:pos x="0" y="0"/>
                  </a:cxn>
                  <a:cxn ang="0">
                    <a:pos x="0" y="1"/>
                  </a:cxn>
                  <a:cxn ang="0">
                    <a:pos x="0" y="0"/>
                  </a:cxn>
                  <a:cxn ang="0">
                    <a:pos x="230" y="0"/>
                  </a:cxn>
                  <a:cxn ang="0">
                    <a:pos x="228" y="0"/>
                  </a:cxn>
                  <a:cxn ang="0">
                    <a:pos x="228" y="1"/>
                  </a:cxn>
                  <a:cxn ang="0">
                    <a:pos x="230" y="1"/>
                  </a:cxn>
                  <a:cxn ang="0">
                    <a:pos x="230" y="0"/>
                  </a:cxn>
                  <a:cxn ang="0">
                    <a:pos x="431" y="0"/>
                  </a:cxn>
                  <a:cxn ang="0">
                    <a:pos x="426" y="0"/>
                  </a:cxn>
                  <a:cxn ang="0">
                    <a:pos x="426" y="1"/>
                  </a:cxn>
                  <a:cxn ang="0">
                    <a:pos x="431" y="1"/>
                  </a:cxn>
                  <a:cxn ang="0">
                    <a:pos x="431" y="0"/>
                  </a:cxn>
                  <a:cxn ang="0">
                    <a:pos x="442" y="0"/>
                  </a:cxn>
                  <a:cxn ang="0">
                    <a:pos x="436" y="0"/>
                  </a:cxn>
                  <a:cxn ang="0">
                    <a:pos x="436" y="1"/>
                  </a:cxn>
                  <a:cxn ang="0">
                    <a:pos x="442" y="1"/>
                  </a:cxn>
                  <a:cxn ang="0">
                    <a:pos x="442" y="0"/>
                  </a:cxn>
                  <a:cxn ang="0">
                    <a:pos x="462" y="0"/>
                  </a:cxn>
                  <a:cxn ang="0">
                    <a:pos x="458" y="0"/>
                  </a:cxn>
                  <a:cxn ang="0">
                    <a:pos x="459" y="1"/>
                  </a:cxn>
                  <a:cxn ang="0">
                    <a:pos x="462" y="1"/>
                  </a:cxn>
                  <a:cxn ang="0">
                    <a:pos x="462" y="0"/>
                  </a:cxn>
                  <a:cxn ang="0">
                    <a:pos x="530" y="0"/>
                  </a:cxn>
                  <a:cxn ang="0">
                    <a:pos x="530" y="0"/>
                  </a:cxn>
                  <a:cxn ang="0">
                    <a:pos x="530" y="1"/>
                  </a:cxn>
                  <a:cxn ang="0">
                    <a:pos x="531" y="1"/>
                  </a:cxn>
                  <a:cxn ang="0">
                    <a:pos x="530" y="0"/>
                  </a:cxn>
                </a:cxnLst>
                <a:rect l="0" t="0" r="r" b="b"/>
                <a:pathLst>
                  <a:path w="531" h="1">
                    <a:moveTo>
                      <a:pt x="0" y="0"/>
                    </a:moveTo>
                    <a:cubicBezTo>
                      <a:pt x="0" y="0"/>
                      <a:pt x="0" y="0"/>
                      <a:pt x="0" y="0"/>
                    </a:cubicBezTo>
                    <a:cubicBezTo>
                      <a:pt x="0" y="1"/>
                      <a:pt x="0" y="1"/>
                      <a:pt x="0" y="1"/>
                    </a:cubicBezTo>
                    <a:cubicBezTo>
                      <a:pt x="0" y="0"/>
                      <a:pt x="0" y="0"/>
                      <a:pt x="0" y="0"/>
                    </a:cubicBezTo>
                    <a:moveTo>
                      <a:pt x="230" y="0"/>
                    </a:moveTo>
                    <a:cubicBezTo>
                      <a:pt x="228" y="0"/>
                      <a:pt x="228" y="0"/>
                      <a:pt x="228" y="0"/>
                    </a:cubicBezTo>
                    <a:cubicBezTo>
                      <a:pt x="228" y="1"/>
                      <a:pt x="228" y="1"/>
                      <a:pt x="228" y="1"/>
                    </a:cubicBezTo>
                    <a:cubicBezTo>
                      <a:pt x="230" y="1"/>
                      <a:pt x="230" y="1"/>
                      <a:pt x="230" y="1"/>
                    </a:cubicBezTo>
                    <a:cubicBezTo>
                      <a:pt x="230" y="0"/>
                      <a:pt x="230" y="0"/>
                      <a:pt x="230" y="0"/>
                    </a:cubicBezTo>
                    <a:moveTo>
                      <a:pt x="431" y="0"/>
                    </a:moveTo>
                    <a:cubicBezTo>
                      <a:pt x="426" y="0"/>
                      <a:pt x="426" y="0"/>
                      <a:pt x="426" y="0"/>
                    </a:cubicBezTo>
                    <a:cubicBezTo>
                      <a:pt x="426" y="1"/>
                      <a:pt x="426" y="1"/>
                      <a:pt x="426" y="1"/>
                    </a:cubicBezTo>
                    <a:cubicBezTo>
                      <a:pt x="431" y="1"/>
                      <a:pt x="431" y="1"/>
                      <a:pt x="431" y="1"/>
                    </a:cubicBezTo>
                    <a:cubicBezTo>
                      <a:pt x="431" y="0"/>
                      <a:pt x="431" y="0"/>
                      <a:pt x="431" y="0"/>
                    </a:cubicBezTo>
                    <a:moveTo>
                      <a:pt x="442" y="0"/>
                    </a:moveTo>
                    <a:cubicBezTo>
                      <a:pt x="436" y="0"/>
                      <a:pt x="436" y="0"/>
                      <a:pt x="436" y="0"/>
                    </a:cubicBezTo>
                    <a:cubicBezTo>
                      <a:pt x="436" y="1"/>
                      <a:pt x="436" y="1"/>
                      <a:pt x="436" y="1"/>
                    </a:cubicBezTo>
                    <a:cubicBezTo>
                      <a:pt x="442" y="1"/>
                      <a:pt x="442" y="1"/>
                      <a:pt x="442" y="1"/>
                    </a:cubicBezTo>
                    <a:cubicBezTo>
                      <a:pt x="442" y="0"/>
                      <a:pt x="442" y="0"/>
                      <a:pt x="442" y="0"/>
                    </a:cubicBezTo>
                    <a:moveTo>
                      <a:pt x="462" y="0"/>
                    </a:moveTo>
                    <a:cubicBezTo>
                      <a:pt x="458" y="0"/>
                      <a:pt x="458" y="0"/>
                      <a:pt x="458" y="0"/>
                    </a:cubicBezTo>
                    <a:cubicBezTo>
                      <a:pt x="458" y="0"/>
                      <a:pt x="458" y="0"/>
                      <a:pt x="459" y="1"/>
                    </a:cubicBezTo>
                    <a:cubicBezTo>
                      <a:pt x="462" y="1"/>
                      <a:pt x="462" y="1"/>
                      <a:pt x="462" y="1"/>
                    </a:cubicBezTo>
                    <a:cubicBezTo>
                      <a:pt x="462" y="0"/>
                      <a:pt x="462" y="0"/>
                      <a:pt x="462" y="0"/>
                    </a:cubicBezTo>
                    <a:moveTo>
                      <a:pt x="530" y="0"/>
                    </a:moveTo>
                    <a:cubicBezTo>
                      <a:pt x="530" y="0"/>
                      <a:pt x="530" y="0"/>
                      <a:pt x="530" y="0"/>
                    </a:cubicBezTo>
                    <a:cubicBezTo>
                      <a:pt x="530" y="1"/>
                      <a:pt x="530" y="1"/>
                      <a:pt x="530" y="1"/>
                    </a:cubicBezTo>
                    <a:cubicBezTo>
                      <a:pt x="531" y="1"/>
                      <a:pt x="531" y="1"/>
                      <a:pt x="531" y="1"/>
                    </a:cubicBezTo>
                    <a:cubicBezTo>
                      <a:pt x="530" y="0"/>
                      <a:pt x="530" y="0"/>
                      <a:pt x="53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1" name="Freeform 9"/>
              <p:cNvSpPr>
                <a:spLocks noEditPoints="1"/>
              </p:cNvSpPr>
              <p:nvPr/>
            </p:nvSpPr>
            <p:spPr bwMode="auto">
              <a:xfrm>
                <a:off x="-3755" y="2222"/>
                <a:ext cx="74" cy="3"/>
              </a:xfrm>
              <a:custGeom>
                <a:avLst/>
                <a:gdLst/>
                <a:ahLst/>
                <a:cxnLst>
                  <a:cxn ang="0">
                    <a:pos x="0" y="0"/>
                  </a:cxn>
                  <a:cxn ang="0">
                    <a:pos x="0" y="0"/>
                  </a:cxn>
                  <a:cxn ang="0">
                    <a:pos x="0" y="1"/>
                  </a:cxn>
                  <a:cxn ang="0">
                    <a:pos x="0" y="1"/>
                  </a:cxn>
                  <a:cxn ang="0">
                    <a:pos x="0" y="0"/>
                  </a:cxn>
                  <a:cxn ang="0">
                    <a:pos x="31" y="0"/>
                  </a:cxn>
                  <a:cxn ang="0">
                    <a:pos x="31" y="0"/>
                  </a:cxn>
                </a:cxnLst>
                <a:rect l="0" t="0" r="r" b="b"/>
                <a:pathLst>
                  <a:path w="31" h="1">
                    <a:moveTo>
                      <a:pt x="0" y="0"/>
                    </a:moveTo>
                    <a:cubicBezTo>
                      <a:pt x="0" y="0"/>
                      <a:pt x="0" y="0"/>
                      <a:pt x="0" y="0"/>
                    </a:cubicBezTo>
                    <a:cubicBezTo>
                      <a:pt x="0" y="0"/>
                      <a:pt x="0" y="0"/>
                      <a:pt x="0" y="1"/>
                    </a:cubicBezTo>
                    <a:cubicBezTo>
                      <a:pt x="0" y="1"/>
                      <a:pt x="0" y="1"/>
                      <a:pt x="0" y="1"/>
                    </a:cubicBezTo>
                    <a:cubicBezTo>
                      <a:pt x="0" y="0"/>
                      <a:pt x="0" y="0"/>
                      <a:pt x="0" y="0"/>
                    </a:cubicBezTo>
                    <a:moveTo>
                      <a:pt x="31" y="0"/>
                    </a:moveTo>
                    <a:cubicBezTo>
                      <a:pt x="31" y="0"/>
                      <a:pt x="31" y="0"/>
                      <a:pt x="3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2" name="Freeform 10"/>
              <p:cNvSpPr>
                <a:spLocks noEditPoints="1"/>
              </p:cNvSpPr>
              <p:nvPr/>
            </p:nvSpPr>
            <p:spPr bwMode="auto">
              <a:xfrm>
                <a:off x="-2263" y="1682"/>
                <a:ext cx="1069" cy="2"/>
              </a:xfrm>
              <a:custGeom>
                <a:avLst/>
                <a:gdLst/>
                <a:ahLst/>
                <a:cxnLst>
                  <a:cxn ang="0">
                    <a:pos x="5" y="0"/>
                  </a:cxn>
                  <a:cxn ang="0">
                    <a:pos x="0" y="0"/>
                  </a:cxn>
                  <a:cxn ang="0">
                    <a:pos x="0" y="1"/>
                  </a:cxn>
                  <a:cxn ang="0">
                    <a:pos x="5" y="1"/>
                  </a:cxn>
                  <a:cxn ang="0">
                    <a:pos x="5" y="0"/>
                  </a:cxn>
                  <a:cxn ang="0">
                    <a:pos x="119" y="0"/>
                  </a:cxn>
                  <a:cxn ang="0">
                    <a:pos x="114" y="0"/>
                  </a:cxn>
                  <a:cxn ang="0">
                    <a:pos x="114" y="1"/>
                  </a:cxn>
                  <a:cxn ang="0">
                    <a:pos x="119" y="1"/>
                  </a:cxn>
                  <a:cxn ang="0">
                    <a:pos x="119" y="0"/>
                  </a:cxn>
                  <a:cxn ang="0">
                    <a:pos x="167" y="0"/>
                  </a:cxn>
                  <a:cxn ang="0">
                    <a:pos x="166" y="0"/>
                  </a:cxn>
                  <a:cxn ang="0">
                    <a:pos x="166" y="1"/>
                  </a:cxn>
                  <a:cxn ang="0">
                    <a:pos x="167" y="1"/>
                  </a:cxn>
                  <a:cxn ang="0">
                    <a:pos x="167" y="0"/>
                  </a:cxn>
                  <a:cxn ang="0">
                    <a:pos x="223" y="0"/>
                  </a:cxn>
                  <a:cxn ang="0">
                    <a:pos x="218" y="0"/>
                  </a:cxn>
                  <a:cxn ang="0">
                    <a:pos x="218" y="1"/>
                  </a:cxn>
                  <a:cxn ang="0">
                    <a:pos x="223" y="1"/>
                  </a:cxn>
                  <a:cxn ang="0">
                    <a:pos x="223" y="0"/>
                  </a:cxn>
                  <a:cxn ang="0">
                    <a:pos x="327" y="0"/>
                  </a:cxn>
                  <a:cxn ang="0">
                    <a:pos x="326" y="0"/>
                  </a:cxn>
                  <a:cxn ang="0">
                    <a:pos x="327" y="1"/>
                  </a:cxn>
                  <a:cxn ang="0">
                    <a:pos x="327" y="1"/>
                  </a:cxn>
                  <a:cxn ang="0">
                    <a:pos x="327" y="0"/>
                  </a:cxn>
                  <a:cxn ang="0">
                    <a:pos x="431" y="0"/>
                  </a:cxn>
                  <a:cxn ang="0">
                    <a:pos x="426" y="0"/>
                  </a:cxn>
                  <a:cxn ang="0">
                    <a:pos x="426" y="1"/>
                  </a:cxn>
                  <a:cxn ang="0">
                    <a:pos x="431" y="1"/>
                  </a:cxn>
                  <a:cxn ang="0">
                    <a:pos x="431" y="0"/>
                  </a:cxn>
                  <a:cxn ang="0">
                    <a:pos x="442" y="0"/>
                  </a:cxn>
                  <a:cxn ang="0">
                    <a:pos x="437" y="0"/>
                  </a:cxn>
                  <a:cxn ang="0">
                    <a:pos x="437" y="1"/>
                  </a:cxn>
                  <a:cxn ang="0">
                    <a:pos x="442" y="1"/>
                  </a:cxn>
                  <a:cxn ang="0">
                    <a:pos x="442" y="0"/>
                  </a:cxn>
                  <a:cxn ang="0">
                    <a:pos x="447" y="0"/>
                  </a:cxn>
                  <a:cxn ang="0">
                    <a:pos x="447" y="0"/>
                  </a:cxn>
                  <a:cxn ang="0">
                    <a:pos x="447" y="1"/>
                  </a:cxn>
                  <a:cxn ang="0">
                    <a:pos x="449" y="1"/>
                  </a:cxn>
                  <a:cxn ang="0">
                    <a:pos x="447" y="0"/>
                  </a:cxn>
                  <a:cxn ang="0">
                    <a:pos x="452" y="0"/>
                  </a:cxn>
                  <a:cxn ang="0">
                    <a:pos x="450" y="0"/>
                  </a:cxn>
                  <a:cxn ang="0">
                    <a:pos x="451" y="1"/>
                  </a:cxn>
                  <a:cxn ang="0">
                    <a:pos x="452" y="1"/>
                  </a:cxn>
                  <a:cxn ang="0">
                    <a:pos x="452" y="0"/>
                  </a:cxn>
                </a:cxnLst>
                <a:rect l="0" t="0" r="r" b="b"/>
                <a:pathLst>
                  <a:path w="452" h="1">
                    <a:moveTo>
                      <a:pt x="5" y="0"/>
                    </a:moveTo>
                    <a:cubicBezTo>
                      <a:pt x="0" y="0"/>
                      <a:pt x="0" y="0"/>
                      <a:pt x="0" y="0"/>
                    </a:cubicBezTo>
                    <a:cubicBezTo>
                      <a:pt x="0" y="1"/>
                      <a:pt x="0" y="1"/>
                      <a:pt x="0" y="1"/>
                    </a:cubicBezTo>
                    <a:cubicBezTo>
                      <a:pt x="5" y="1"/>
                      <a:pt x="5" y="1"/>
                      <a:pt x="5" y="1"/>
                    </a:cubicBezTo>
                    <a:cubicBezTo>
                      <a:pt x="5" y="0"/>
                      <a:pt x="5" y="0"/>
                      <a:pt x="5" y="0"/>
                    </a:cubicBezTo>
                    <a:moveTo>
                      <a:pt x="119" y="0"/>
                    </a:moveTo>
                    <a:cubicBezTo>
                      <a:pt x="114" y="0"/>
                      <a:pt x="114" y="0"/>
                      <a:pt x="114" y="0"/>
                    </a:cubicBezTo>
                    <a:cubicBezTo>
                      <a:pt x="114" y="1"/>
                      <a:pt x="114" y="1"/>
                      <a:pt x="114" y="1"/>
                    </a:cubicBezTo>
                    <a:cubicBezTo>
                      <a:pt x="119" y="1"/>
                      <a:pt x="119" y="1"/>
                      <a:pt x="119" y="1"/>
                    </a:cubicBezTo>
                    <a:cubicBezTo>
                      <a:pt x="119" y="0"/>
                      <a:pt x="119" y="0"/>
                      <a:pt x="119" y="0"/>
                    </a:cubicBezTo>
                    <a:moveTo>
                      <a:pt x="167" y="0"/>
                    </a:moveTo>
                    <a:cubicBezTo>
                      <a:pt x="166" y="0"/>
                      <a:pt x="166" y="0"/>
                      <a:pt x="166" y="0"/>
                    </a:cubicBezTo>
                    <a:cubicBezTo>
                      <a:pt x="166" y="1"/>
                      <a:pt x="166" y="1"/>
                      <a:pt x="166" y="1"/>
                    </a:cubicBezTo>
                    <a:cubicBezTo>
                      <a:pt x="167" y="1"/>
                      <a:pt x="167" y="1"/>
                      <a:pt x="167" y="1"/>
                    </a:cubicBezTo>
                    <a:cubicBezTo>
                      <a:pt x="167" y="1"/>
                      <a:pt x="167" y="1"/>
                      <a:pt x="167" y="0"/>
                    </a:cubicBezTo>
                    <a:moveTo>
                      <a:pt x="223" y="0"/>
                    </a:moveTo>
                    <a:cubicBezTo>
                      <a:pt x="218" y="0"/>
                      <a:pt x="218" y="0"/>
                      <a:pt x="218" y="0"/>
                    </a:cubicBezTo>
                    <a:cubicBezTo>
                      <a:pt x="218" y="1"/>
                      <a:pt x="218" y="1"/>
                      <a:pt x="218" y="1"/>
                    </a:cubicBezTo>
                    <a:cubicBezTo>
                      <a:pt x="223" y="1"/>
                      <a:pt x="223" y="1"/>
                      <a:pt x="223" y="1"/>
                    </a:cubicBezTo>
                    <a:cubicBezTo>
                      <a:pt x="223" y="0"/>
                      <a:pt x="223" y="0"/>
                      <a:pt x="223" y="0"/>
                    </a:cubicBezTo>
                    <a:moveTo>
                      <a:pt x="327" y="0"/>
                    </a:moveTo>
                    <a:cubicBezTo>
                      <a:pt x="326" y="0"/>
                      <a:pt x="326" y="0"/>
                      <a:pt x="326" y="0"/>
                    </a:cubicBezTo>
                    <a:cubicBezTo>
                      <a:pt x="327" y="1"/>
                      <a:pt x="327" y="1"/>
                      <a:pt x="327" y="1"/>
                    </a:cubicBezTo>
                    <a:cubicBezTo>
                      <a:pt x="327" y="1"/>
                      <a:pt x="327" y="1"/>
                      <a:pt x="327" y="1"/>
                    </a:cubicBezTo>
                    <a:cubicBezTo>
                      <a:pt x="327" y="0"/>
                      <a:pt x="327" y="0"/>
                      <a:pt x="327" y="0"/>
                    </a:cubicBezTo>
                    <a:moveTo>
                      <a:pt x="431" y="0"/>
                    </a:moveTo>
                    <a:cubicBezTo>
                      <a:pt x="426" y="0"/>
                      <a:pt x="426" y="0"/>
                      <a:pt x="426" y="0"/>
                    </a:cubicBezTo>
                    <a:cubicBezTo>
                      <a:pt x="426" y="1"/>
                      <a:pt x="426" y="1"/>
                      <a:pt x="426" y="1"/>
                    </a:cubicBezTo>
                    <a:cubicBezTo>
                      <a:pt x="431" y="1"/>
                      <a:pt x="431" y="1"/>
                      <a:pt x="431" y="1"/>
                    </a:cubicBezTo>
                    <a:cubicBezTo>
                      <a:pt x="431" y="0"/>
                      <a:pt x="431" y="0"/>
                      <a:pt x="431" y="0"/>
                    </a:cubicBezTo>
                    <a:moveTo>
                      <a:pt x="442" y="0"/>
                    </a:moveTo>
                    <a:cubicBezTo>
                      <a:pt x="437" y="0"/>
                      <a:pt x="437" y="0"/>
                      <a:pt x="437" y="0"/>
                    </a:cubicBezTo>
                    <a:cubicBezTo>
                      <a:pt x="437" y="1"/>
                      <a:pt x="437" y="1"/>
                      <a:pt x="437" y="1"/>
                    </a:cubicBezTo>
                    <a:cubicBezTo>
                      <a:pt x="442" y="1"/>
                      <a:pt x="442" y="1"/>
                      <a:pt x="442" y="1"/>
                    </a:cubicBezTo>
                    <a:cubicBezTo>
                      <a:pt x="442" y="0"/>
                      <a:pt x="442" y="0"/>
                      <a:pt x="442" y="0"/>
                    </a:cubicBezTo>
                    <a:moveTo>
                      <a:pt x="447" y="0"/>
                    </a:moveTo>
                    <a:cubicBezTo>
                      <a:pt x="447" y="0"/>
                      <a:pt x="447" y="0"/>
                      <a:pt x="447" y="0"/>
                    </a:cubicBezTo>
                    <a:cubicBezTo>
                      <a:pt x="447" y="1"/>
                      <a:pt x="447" y="1"/>
                      <a:pt x="447" y="1"/>
                    </a:cubicBezTo>
                    <a:cubicBezTo>
                      <a:pt x="449" y="1"/>
                      <a:pt x="449" y="1"/>
                      <a:pt x="449" y="1"/>
                    </a:cubicBezTo>
                    <a:cubicBezTo>
                      <a:pt x="449" y="1"/>
                      <a:pt x="448" y="1"/>
                      <a:pt x="447" y="0"/>
                    </a:cubicBezTo>
                    <a:moveTo>
                      <a:pt x="452" y="0"/>
                    </a:moveTo>
                    <a:cubicBezTo>
                      <a:pt x="450" y="0"/>
                      <a:pt x="450" y="0"/>
                      <a:pt x="450" y="0"/>
                    </a:cubicBezTo>
                    <a:cubicBezTo>
                      <a:pt x="450" y="1"/>
                      <a:pt x="451" y="1"/>
                      <a:pt x="451" y="1"/>
                    </a:cubicBezTo>
                    <a:cubicBezTo>
                      <a:pt x="452" y="1"/>
                      <a:pt x="452" y="1"/>
                      <a:pt x="452" y="1"/>
                    </a:cubicBezTo>
                    <a:cubicBezTo>
                      <a:pt x="452" y="0"/>
                      <a:pt x="452" y="0"/>
                      <a:pt x="45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3" name="Freeform 11"/>
              <p:cNvSpPr>
                <a:spLocks noEditPoints="1"/>
              </p:cNvSpPr>
              <p:nvPr/>
            </p:nvSpPr>
            <p:spPr bwMode="auto">
              <a:xfrm>
                <a:off x="-3519" y="1682"/>
                <a:ext cx="531" cy="2"/>
              </a:xfrm>
              <a:custGeom>
                <a:avLst/>
                <a:gdLst/>
                <a:ahLst/>
                <a:cxnLst>
                  <a:cxn ang="0">
                    <a:pos x="5" y="1"/>
                  </a:cxn>
                  <a:cxn ang="0">
                    <a:pos x="5" y="1"/>
                  </a:cxn>
                  <a:cxn ang="0">
                    <a:pos x="5" y="1"/>
                  </a:cxn>
                  <a:cxn ang="0">
                    <a:pos x="5" y="1"/>
                  </a:cxn>
                  <a:cxn ang="0">
                    <a:pos x="3" y="0"/>
                  </a:cxn>
                  <a:cxn ang="0">
                    <a:pos x="0" y="0"/>
                  </a:cxn>
                  <a:cxn ang="0">
                    <a:pos x="0" y="1"/>
                  </a:cxn>
                  <a:cxn ang="0">
                    <a:pos x="2" y="1"/>
                  </a:cxn>
                  <a:cxn ang="0">
                    <a:pos x="3" y="0"/>
                  </a:cxn>
                  <a:cxn ang="0">
                    <a:pos x="88" y="0"/>
                  </a:cxn>
                  <a:cxn ang="0">
                    <a:pos x="88" y="0"/>
                  </a:cxn>
                  <a:cxn ang="0">
                    <a:pos x="88" y="1"/>
                  </a:cxn>
                  <a:cxn ang="0">
                    <a:pos x="88" y="1"/>
                  </a:cxn>
                  <a:cxn ang="0">
                    <a:pos x="88" y="0"/>
                  </a:cxn>
                  <a:cxn ang="0">
                    <a:pos x="224" y="0"/>
                  </a:cxn>
                  <a:cxn ang="0">
                    <a:pos x="223" y="0"/>
                  </a:cxn>
                  <a:cxn ang="0">
                    <a:pos x="224" y="1"/>
                  </a:cxn>
                  <a:cxn ang="0">
                    <a:pos x="224" y="0"/>
                  </a:cxn>
                </a:cxnLst>
                <a:rect l="0" t="0" r="r" b="b"/>
                <a:pathLst>
                  <a:path w="224" h="1">
                    <a:moveTo>
                      <a:pt x="5" y="1"/>
                    </a:moveTo>
                    <a:cubicBezTo>
                      <a:pt x="5" y="1"/>
                      <a:pt x="5" y="1"/>
                      <a:pt x="5" y="1"/>
                    </a:cubicBezTo>
                    <a:cubicBezTo>
                      <a:pt x="5" y="1"/>
                      <a:pt x="5" y="1"/>
                      <a:pt x="5" y="1"/>
                    </a:cubicBezTo>
                    <a:cubicBezTo>
                      <a:pt x="5" y="1"/>
                      <a:pt x="5" y="1"/>
                      <a:pt x="5" y="1"/>
                    </a:cubicBezTo>
                    <a:moveTo>
                      <a:pt x="3" y="0"/>
                    </a:moveTo>
                    <a:cubicBezTo>
                      <a:pt x="0" y="0"/>
                      <a:pt x="0" y="0"/>
                      <a:pt x="0" y="0"/>
                    </a:cubicBezTo>
                    <a:cubicBezTo>
                      <a:pt x="0" y="1"/>
                      <a:pt x="0" y="1"/>
                      <a:pt x="0" y="1"/>
                    </a:cubicBezTo>
                    <a:cubicBezTo>
                      <a:pt x="2" y="1"/>
                      <a:pt x="2" y="1"/>
                      <a:pt x="2" y="1"/>
                    </a:cubicBezTo>
                    <a:cubicBezTo>
                      <a:pt x="3" y="1"/>
                      <a:pt x="3" y="1"/>
                      <a:pt x="3" y="0"/>
                    </a:cubicBezTo>
                    <a:moveTo>
                      <a:pt x="88" y="0"/>
                    </a:moveTo>
                    <a:cubicBezTo>
                      <a:pt x="88" y="0"/>
                      <a:pt x="88" y="0"/>
                      <a:pt x="88" y="0"/>
                    </a:cubicBezTo>
                    <a:cubicBezTo>
                      <a:pt x="88" y="1"/>
                      <a:pt x="88" y="1"/>
                      <a:pt x="88" y="1"/>
                    </a:cubicBezTo>
                    <a:cubicBezTo>
                      <a:pt x="88" y="1"/>
                      <a:pt x="88" y="1"/>
                      <a:pt x="88" y="1"/>
                    </a:cubicBezTo>
                    <a:cubicBezTo>
                      <a:pt x="88" y="0"/>
                      <a:pt x="88" y="0"/>
                      <a:pt x="88" y="0"/>
                    </a:cubicBezTo>
                    <a:moveTo>
                      <a:pt x="224" y="0"/>
                    </a:moveTo>
                    <a:cubicBezTo>
                      <a:pt x="223" y="0"/>
                      <a:pt x="223" y="0"/>
                      <a:pt x="223" y="0"/>
                    </a:cubicBezTo>
                    <a:cubicBezTo>
                      <a:pt x="223" y="1"/>
                      <a:pt x="224" y="1"/>
                      <a:pt x="224" y="1"/>
                    </a:cubicBezTo>
                    <a:cubicBezTo>
                      <a:pt x="224" y="0"/>
                      <a:pt x="224" y="0"/>
                      <a:pt x="224"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4" name="Freeform 12"/>
              <p:cNvSpPr>
                <a:spLocks/>
              </p:cNvSpPr>
              <p:nvPr/>
            </p:nvSpPr>
            <p:spPr bwMode="auto">
              <a:xfrm>
                <a:off x="-1232" y="1987"/>
                <a:ext cx="133" cy="270"/>
              </a:xfrm>
              <a:custGeom>
                <a:avLst/>
                <a:gdLst/>
                <a:ahLst/>
                <a:cxnLst>
                  <a:cxn ang="0">
                    <a:pos x="2" y="0"/>
                  </a:cxn>
                  <a:cxn ang="0">
                    <a:pos x="0" y="0"/>
                  </a:cxn>
                  <a:cxn ang="0">
                    <a:pos x="48" y="100"/>
                  </a:cxn>
                  <a:cxn ang="0">
                    <a:pos x="48" y="100"/>
                  </a:cxn>
                  <a:cxn ang="0">
                    <a:pos x="48" y="100"/>
                  </a:cxn>
                  <a:cxn ang="0">
                    <a:pos x="49" y="103"/>
                  </a:cxn>
                  <a:cxn ang="0">
                    <a:pos x="54" y="114"/>
                  </a:cxn>
                  <a:cxn ang="0">
                    <a:pos x="56" y="114"/>
                  </a:cxn>
                  <a:cxn ang="0">
                    <a:pos x="51" y="101"/>
                  </a:cxn>
                  <a:cxn ang="0">
                    <a:pos x="49" y="101"/>
                  </a:cxn>
                  <a:cxn ang="0">
                    <a:pos x="49" y="100"/>
                  </a:cxn>
                  <a:cxn ang="0">
                    <a:pos x="50" y="100"/>
                  </a:cxn>
                  <a:cxn ang="0">
                    <a:pos x="50" y="99"/>
                  </a:cxn>
                  <a:cxn ang="0">
                    <a:pos x="50" y="99"/>
                  </a:cxn>
                  <a:cxn ang="0">
                    <a:pos x="2" y="0"/>
                  </a:cxn>
                </a:cxnLst>
                <a:rect l="0" t="0" r="r" b="b"/>
                <a:pathLst>
                  <a:path w="56" h="114">
                    <a:moveTo>
                      <a:pt x="2" y="0"/>
                    </a:moveTo>
                    <a:cubicBezTo>
                      <a:pt x="0" y="0"/>
                      <a:pt x="0" y="0"/>
                      <a:pt x="0" y="0"/>
                    </a:cubicBezTo>
                    <a:cubicBezTo>
                      <a:pt x="18" y="29"/>
                      <a:pt x="35" y="62"/>
                      <a:pt x="48" y="100"/>
                    </a:cubicBezTo>
                    <a:cubicBezTo>
                      <a:pt x="48" y="100"/>
                      <a:pt x="48" y="100"/>
                      <a:pt x="48" y="100"/>
                    </a:cubicBezTo>
                    <a:cubicBezTo>
                      <a:pt x="48" y="100"/>
                      <a:pt x="48" y="100"/>
                      <a:pt x="48" y="100"/>
                    </a:cubicBezTo>
                    <a:cubicBezTo>
                      <a:pt x="48" y="100"/>
                      <a:pt x="48" y="101"/>
                      <a:pt x="49" y="103"/>
                    </a:cubicBezTo>
                    <a:cubicBezTo>
                      <a:pt x="50" y="105"/>
                      <a:pt x="52" y="109"/>
                      <a:pt x="54" y="114"/>
                    </a:cubicBezTo>
                    <a:cubicBezTo>
                      <a:pt x="56" y="114"/>
                      <a:pt x="56" y="114"/>
                      <a:pt x="56" y="114"/>
                    </a:cubicBezTo>
                    <a:cubicBezTo>
                      <a:pt x="54" y="107"/>
                      <a:pt x="52" y="103"/>
                      <a:pt x="51" y="101"/>
                    </a:cubicBezTo>
                    <a:cubicBezTo>
                      <a:pt x="49" y="101"/>
                      <a:pt x="49" y="101"/>
                      <a:pt x="49" y="101"/>
                    </a:cubicBezTo>
                    <a:cubicBezTo>
                      <a:pt x="49" y="100"/>
                      <a:pt x="49" y="100"/>
                      <a:pt x="49" y="100"/>
                    </a:cubicBezTo>
                    <a:cubicBezTo>
                      <a:pt x="50" y="100"/>
                      <a:pt x="50" y="100"/>
                      <a:pt x="50" y="100"/>
                    </a:cubicBezTo>
                    <a:cubicBezTo>
                      <a:pt x="50" y="99"/>
                      <a:pt x="50" y="99"/>
                      <a:pt x="50" y="99"/>
                    </a:cubicBezTo>
                    <a:cubicBezTo>
                      <a:pt x="50" y="99"/>
                      <a:pt x="50" y="99"/>
                      <a:pt x="50" y="99"/>
                    </a:cubicBezTo>
                    <a:cubicBezTo>
                      <a:pt x="37" y="62"/>
                      <a:pt x="20" y="29"/>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5" name="Freeform 13"/>
              <p:cNvSpPr>
                <a:spLocks/>
              </p:cNvSpPr>
              <p:nvPr/>
            </p:nvSpPr>
            <p:spPr bwMode="auto">
              <a:xfrm>
                <a:off x="-1116" y="2222"/>
                <a:ext cx="5" cy="3"/>
              </a:xfrm>
              <a:custGeom>
                <a:avLst/>
                <a:gdLst/>
                <a:ahLst/>
                <a:cxnLst>
                  <a:cxn ang="0">
                    <a:pos x="1" y="0"/>
                  </a:cxn>
                  <a:cxn ang="0">
                    <a:pos x="0" y="0"/>
                  </a:cxn>
                  <a:cxn ang="0">
                    <a:pos x="0" y="1"/>
                  </a:cxn>
                  <a:cxn ang="0">
                    <a:pos x="2" y="1"/>
                  </a:cxn>
                  <a:cxn ang="0">
                    <a:pos x="1" y="0"/>
                  </a:cxn>
                </a:cxnLst>
                <a:rect l="0" t="0" r="r" b="b"/>
                <a:pathLst>
                  <a:path w="2" h="1">
                    <a:moveTo>
                      <a:pt x="1" y="0"/>
                    </a:moveTo>
                    <a:cubicBezTo>
                      <a:pt x="0" y="0"/>
                      <a:pt x="0" y="0"/>
                      <a:pt x="0" y="0"/>
                    </a:cubicBezTo>
                    <a:cubicBezTo>
                      <a:pt x="0" y="1"/>
                      <a:pt x="0" y="1"/>
                      <a:pt x="0" y="1"/>
                    </a:cubicBezTo>
                    <a:cubicBezTo>
                      <a:pt x="2" y="1"/>
                      <a:pt x="2" y="1"/>
                      <a:pt x="2"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6" name="Freeform 14"/>
              <p:cNvSpPr>
                <a:spLocks noEditPoints="1"/>
              </p:cNvSpPr>
              <p:nvPr/>
            </p:nvSpPr>
            <p:spPr bwMode="auto">
              <a:xfrm>
                <a:off x="-1103" y="2260"/>
                <a:ext cx="171" cy="1016"/>
              </a:xfrm>
              <a:custGeom>
                <a:avLst/>
                <a:gdLst/>
                <a:ahLst/>
                <a:cxnLst>
                  <a:cxn ang="0">
                    <a:pos x="55" y="343"/>
                  </a:cxn>
                  <a:cxn ang="0">
                    <a:pos x="53" y="343"/>
                  </a:cxn>
                  <a:cxn ang="0">
                    <a:pos x="53" y="343"/>
                  </a:cxn>
                  <a:cxn ang="0">
                    <a:pos x="62" y="394"/>
                  </a:cxn>
                  <a:cxn ang="0">
                    <a:pos x="70" y="429"/>
                  </a:cxn>
                  <a:cxn ang="0">
                    <a:pos x="72" y="429"/>
                  </a:cxn>
                  <a:cxn ang="0">
                    <a:pos x="60" y="374"/>
                  </a:cxn>
                  <a:cxn ang="0">
                    <a:pos x="57" y="352"/>
                  </a:cxn>
                  <a:cxn ang="0">
                    <a:pos x="55" y="343"/>
                  </a:cxn>
                  <a:cxn ang="0">
                    <a:pos x="34" y="255"/>
                  </a:cxn>
                  <a:cxn ang="0">
                    <a:pos x="32" y="255"/>
                  </a:cxn>
                  <a:cxn ang="0">
                    <a:pos x="39" y="292"/>
                  </a:cxn>
                  <a:cxn ang="0">
                    <a:pos x="46" y="324"/>
                  </a:cxn>
                  <a:cxn ang="0">
                    <a:pos x="50" y="336"/>
                  </a:cxn>
                  <a:cxn ang="0">
                    <a:pos x="52" y="342"/>
                  </a:cxn>
                  <a:cxn ang="0">
                    <a:pos x="55" y="342"/>
                  </a:cxn>
                  <a:cxn ang="0">
                    <a:pos x="52" y="336"/>
                  </a:cxn>
                  <a:cxn ang="0">
                    <a:pos x="40" y="284"/>
                  </a:cxn>
                  <a:cxn ang="0">
                    <a:pos x="35" y="259"/>
                  </a:cxn>
                  <a:cxn ang="0">
                    <a:pos x="34" y="255"/>
                  </a:cxn>
                  <a:cxn ang="0">
                    <a:pos x="32" y="233"/>
                  </a:cxn>
                  <a:cxn ang="0">
                    <a:pos x="30" y="233"/>
                  </a:cxn>
                  <a:cxn ang="0">
                    <a:pos x="31" y="249"/>
                  </a:cxn>
                  <a:cxn ang="0">
                    <a:pos x="31" y="249"/>
                  </a:cxn>
                  <a:cxn ang="0">
                    <a:pos x="32" y="254"/>
                  </a:cxn>
                  <a:cxn ang="0">
                    <a:pos x="32" y="254"/>
                  </a:cxn>
                  <a:cxn ang="0">
                    <a:pos x="34" y="254"/>
                  </a:cxn>
                  <a:cxn ang="0">
                    <a:pos x="33" y="249"/>
                  </a:cxn>
                  <a:cxn ang="0">
                    <a:pos x="33" y="249"/>
                  </a:cxn>
                  <a:cxn ang="0">
                    <a:pos x="32" y="233"/>
                  </a:cxn>
                  <a:cxn ang="0">
                    <a:pos x="25" y="102"/>
                  </a:cxn>
                  <a:cxn ang="0">
                    <a:pos x="23" y="102"/>
                  </a:cxn>
                  <a:cxn ang="0">
                    <a:pos x="22" y="112"/>
                  </a:cxn>
                  <a:cxn ang="0">
                    <a:pos x="22" y="112"/>
                  </a:cxn>
                  <a:cxn ang="0">
                    <a:pos x="30" y="232"/>
                  </a:cxn>
                  <a:cxn ang="0">
                    <a:pos x="32" y="232"/>
                  </a:cxn>
                  <a:cxn ang="0">
                    <a:pos x="24" y="113"/>
                  </a:cxn>
                  <a:cxn ang="0">
                    <a:pos x="25" y="102"/>
                  </a:cxn>
                  <a:cxn ang="0">
                    <a:pos x="3" y="0"/>
                  </a:cxn>
                  <a:cxn ang="0">
                    <a:pos x="0" y="0"/>
                  </a:cxn>
                  <a:cxn ang="0">
                    <a:pos x="23" y="95"/>
                  </a:cxn>
                  <a:cxn ang="0">
                    <a:pos x="23" y="101"/>
                  </a:cxn>
                  <a:cxn ang="0">
                    <a:pos x="25" y="101"/>
                  </a:cxn>
                  <a:cxn ang="0">
                    <a:pos x="25" y="95"/>
                  </a:cxn>
                  <a:cxn ang="0">
                    <a:pos x="3" y="0"/>
                  </a:cxn>
                </a:cxnLst>
                <a:rect l="0" t="0" r="r" b="b"/>
                <a:pathLst>
                  <a:path w="72" h="429">
                    <a:moveTo>
                      <a:pt x="55" y="343"/>
                    </a:moveTo>
                    <a:cubicBezTo>
                      <a:pt x="53" y="343"/>
                      <a:pt x="53" y="343"/>
                      <a:pt x="53" y="343"/>
                    </a:cubicBezTo>
                    <a:cubicBezTo>
                      <a:pt x="53" y="343"/>
                      <a:pt x="53" y="343"/>
                      <a:pt x="53" y="343"/>
                    </a:cubicBezTo>
                    <a:cubicBezTo>
                      <a:pt x="54" y="346"/>
                      <a:pt x="57" y="369"/>
                      <a:pt x="62" y="394"/>
                    </a:cubicBezTo>
                    <a:cubicBezTo>
                      <a:pt x="64" y="406"/>
                      <a:pt x="67" y="418"/>
                      <a:pt x="70" y="429"/>
                    </a:cubicBezTo>
                    <a:cubicBezTo>
                      <a:pt x="72" y="429"/>
                      <a:pt x="72" y="429"/>
                      <a:pt x="72" y="429"/>
                    </a:cubicBezTo>
                    <a:cubicBezTo>
                      <a:pt x="67" y="411"/>
                      <a:pt x="63" y="391"/>
                      <a:pt x="60" y="374"/>
                    </a:cubicBezTo>
                    <a:cubicBezTo>
                      <a:pt x="59" y="365"/>
                      <a:pt x="57" y="357"/>
                      <a:pt x="57" y="352"/>
                    </a:cubicBezTo>
                    <a:cubicBezTo>
                      <a:pt x="56" y="347"/>
                      <a:pt x="55" y="344"/>
                      <a:pt x="55" y="343"/>
                    </a:cubicBezTo>
                    <a:moveTo>
                      <a:pt x="34" y="255"/>
                    </a:moveTo>
                    <a:cubicBezTo>
                      <a:pt x="32" y="255"/>
                      <a:pt x="32" y="255"/>
                      <a:pt x="32" y="255"/>
                    </a:cubicBezTo>
                    <a:cubicBezTo>
                      <a:pt x="34" y="263"/>
                      <a:pt x="36" y="277"/>
                      <a:pt x="39" y="292"/>
                    </a:cubicBezTo>
                    <a:cubicBezTo>
                      <a:pt x="42" y="303"/>
                      <a:pt x="44" y="315"/>
                      <a:pt x="46" y="324"/>
                    </a:cubicBezTo>
                    <a:cubicBezTo>
                      <a:pt x="48" y="329"/>
                      <a:pt x="49" y="333"/>
                      <a:pt x="50" y="336"/>
                    </a:cubicBezTo>
                    <a:cubicBezTo>
                      <a:pt x="51" y="339"/>
                      <a:pt x="52" y="340"/>
                      <a:pt x="52" y="342"/>
                    </a:cubicBezTo>
                    <a:cubicBezTo>
                      <a:pt x="55" y="342"/>
                      <a:pt x="55" y="342"/>
                      <a:pt x="55" y="342"/>
                    </a:cubicBezTo>
                    <a:cubicBezTo>
                      <a:pt x="54" y="341"/>
                      <a:pt x="53" y="338"/>
                      <a:pt x="52" y="336"/>
                    </a:cubicBezTo>
                    <a:cubicBezTo>
                      <a:pt x="48" y="324"/>
                      <a:pt x="43" y="303"/>
                      <a:pt x="40" y="284"/>
                    </a:cubicBezTo>
                    <a:cubicBezTo>
                      <a:pt x="38" y="274"/>
                      <a:pt x="36" y="266"/>
                      <a:pt x="35" y="259"/>
                    </a:cubicBezTo>
                    <a:cubicBezTo>
                      <a:pt x="35" y="258"/>
                      <a:pt x="35" y="256"/>
                      <a:pt x="34" y="255"/>
                    </a:cubicBezTo>
                    <a:moveTo>
                      <a:pt x="32" y="233"/>
                    </a:moveTo>
                    <a:cubicBezTo>
                      <a:pt x="30" y="233"/>
                      <a:pt x="30" y="233"/>
                      <a:pt x="30" y="233"/>
                    </a:cubicBezTo>
                    <a:cubicBezTo>
                      <a:pt x="31" y="249"/>
                      <a:pt x="31" y="249"/>
                      <a:pt x="31" y="249"/>
                    </a:cubicBezTo>
                    <a:cubicBezTo>
                      <a:pt x="31" y="249"/>
                      <a:pt x="31" y="249"/>
                      <a:pt x="31" y="249"/>
                    </a:cubicBezTo>
                    <a:cubicBezTo>
                      <a:pt x="31" y="249"/>
                      <a:pt x="32" y="251"/>
                      <a:pt x="32" y="254"/>
                    </a:cubicBezTo>
                    <a:cubicBezTo>
                      <a:pt x="32" y="254"/>
                      <a:pt x="32" y="254"/>
                      <a:pt x="32" y="254"/>
                    </a:cubicBezTo>
                    <a:cubicBezTo>
                      <a:pt x="34" y="254"/>
                      <a:pt x="34" y="254"/>
                      <a:pt x="34" y="254"/>
                    </a:cubicBezTo>
                    <a:cubicBezTo>
                      <a:pt x="34" y="251"/>
                      <a:pt x="33" y="249"/>
                      <a:pt x="33" y="249"/>
                    </a:cubicBezTo>
                    <a:cubicBezTo>
                      <a:pt x="33" y="249"/>
                      <a:pt x="33" y="249"/>
                      <a:pt x="33" y="249"/>
                    </a:cubicBezTo>
                    <a:cubicBezTo>
                      <a:pt x="32" y="233"/>
                      <a:pt x="32" y="233"/>
                      <a:pt x="32" y="233"/>
                    </a:cubicBezTo>
                    <a:moveTo>
                      <a:pt x="25" y="102"/>
                    </a:moveTo>
                    <a:cubicBezTo>
                      <a:pt x="23" y="102"/>
                      <a:pt x="23" y="102"/>
                      <a:pt x="23" y="102"/>
                    </a:cubicBezTo>
                    <a:cubicBezTo>
                      <a:pt x="23" y="105"/>
                      <a:pt x="22" y="109"/>
                      <a:pt x="22" y="112"/>
                    </a:cubicBezTo>
                    <a:cubicBezTo>
                      <a:pt x="22" y="112"/>
                      <a:pt x="22" y="112"/>
                      <a:pt x="22" y="112"/>
                    </a:cubicBezTo>
                    <a:cubicBezTo>
                      <a:pt x="30" y="232"/>
                      <a:pt x="30" y="232"/>
                      <a:pt x="30" y="232"/>
                    </a:cubicBezTo>
                    <a:cubicBezTo>
                      <a:pt x="32" y="232"/>
                      <a:pt x="32" y="232"/>
                      <a:pt x="32" y="232"/>
                    </a:cubicBezTo>
                    <a:cubicBezTo>
                      <a:pt x="24" y="113"/>
                      <a:pt x="24" y="113"/>
                      <a:pt x="24" y="113"/>
                    </a:cubicBezTo>
                    <a:cubicBezTo>
                      <a:pt x="24" y="109"/>
                      <a:pt x="25" y="106"/>
                      <a:pt x="25" y="102"/>
                    </a:cubicBezTo>
                    <a:moveTo>
                      <a:pt x="3" y="0"/>
                    </a:moveTo>
                    <a:cubicBezTo>
                      <a:pt x="0" y="0"/>
                      <a:pt x="0" y="0"/>
                      <a:pt x="0" y="0"/>
                    </a:cubicBezTo>
                    <a:cubicBezTo>
                      <a:pt x="9" y="20"/>
                      <a:pt x="23" y="60"/>
                      <a:pt x="23" y="95"/>
                    </a:cubicBezTo>
                    <a:cubicBezTo>
                      <a:pt x="23" y="97"/>
                      <a:pt x="23" y="99"/>
                      <a:pt x="23" y="101"/>
                    </a:cubicBezTo>
                    <a:cubicBezTo>
                      <a:pt x="25" y="101"/>
                      <a:pt x="25" y="101"/>
                      <a:pt x="25" y="101"/>
                    </a:cubicBezTo>
                    <a:cubicBezTo>
                      <a:pt x="25" y="99"/>
                      <a:pt x="25" y="97"/>
                      <a:pt x="25" y="95"/>
                    </a:cubicBezTo>
                    <a:cubicBezTo>
                      <a:pt x="25" y="60"/>
                      <a:pt x="11" y="2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7" name="Freeform 15"/>
              <p:cNvSpPr>
                <a:spLocks/>
              </p:cNvSpPr>
              <p:nvPr/>
            </p:nvSpPr>
            <p:spPr bwMode="auto">
              <a:xfrm>
                <a:off x="-981" y="3070"/>
                <a:ext cx="8" cy="2"/>
              </a:xfrm>
              <a:custGeom>
                <a:avLst/>
                <a:gdLst/>
                <a:ahLst/>
                <a:cxnLst>
                  <a:cxn ang="0">
                    <a:pos x="3" y="0"/>
                  </a:cxn>
                  <a:cxn ang="0">
                    <a:pos x="0" y="0"/>
                  </a:cxn>
                  <a:cxn ang="0">
                    <a:pos x="1" y="1"/>
                  </a:cxn>
                  <a:cxn ang="0">
                    <a:pos x="3" y="1"/>
                  </a:cxn>
                  <a:cxn ang="0">
                    <a:pos x="3" y="1"/>
                  </a:cxn>
                  <a:cxn ang="0">
                    <a:pos x="3" y="1"/>
                  </a:cxn>
                  <a:cxn ang="0">
                    <a:pos x="3" y="0"/>
                  </a:cxn>
                  <a:cxn ang="0">
                    <a:pos x="3" y="0"/>
                  </a:cxn>
                </a:cxnLst>
                <a:rect l="0" t="0" r="r" b="b"/>
                <a:pathLst>
                  <a:path w="3" h="1">
                    <a:moveTo>
                      <a:pt x="3" y="0"/>
                    </a:moveTo>
                    <a:cubicBezTo>
                      <a:pt x="0" y="0"/>
                      <a:pt x="0" y="0"/>
                      <a:pt x="0" y="0"/>
                    </a:cubicBezTo>
                    <a:cubicBezTo>
                      <a:pt x="1" y="0"/>
                      <a:pt x="1" y="1"/>
                      <a:pt x="1" y="1"/>
                    </a:cubicBezTo>
                    <a:cubicBezTo>
                      <a:pt x="3" y="1"/>
                      <a:pt x="3" y="1"/>
                      <a:pt x="3" y="1"/>
                    </a:cubicBezTo>
                    <a:cubicBezTo>
                      <a:pt x="3" y="1"/>
                      <a:pt x="3" y="1"/>
                      <a:pt x="3" y="1"/>
                    </a:cubicBezTo>
                    <a:cubicBezTo>
                      <a:pt x="3" y="1"/>
                      <a:pt x="3" y="1"/>
                      <a:pt x="3" y="1"/>
                    </a:cubicBezTo>
                    <a:cubicBezTo>
                      <a:pt x="3" y="0"/>
                      <a:pt x="3" y="0"/>
                      <a:pt x="3" y="0"/>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8" name="Freeform 16"/>
              <p:cNvSpPr>
                <a:spLocks/>
              </p:cNvSpPr>
              <p:nvPr/>
            </p:nvSpPr>
            <p:spPr bwMode="auto">
              <a:xfrm>
                <a:off x="-1028" y="2861"/>
                <a:ext cx="5" cy="3"/>
              </a:xfrm>
              <a:custGeom>
                <a:avLst/>
                <a:gdLst/>
                <a:ahLst/>
                <a:cxnLst>
                  <a:cxn ang="0">
                    <a:pos x="2" y="0"/>
                  </a:cxn>
                  <a:cxn ang="0">
                    <a:pos x="0"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9" name="Freeform 17"/>
              <p:cNvSpPr>
                <a:spLocks noEditPoints="1"/>
              </p:cNvSpPr>
              <p:nvPr/>
            </p:nvSpPr>
            <p:spPr bwMode="auto">
              <a:xfrm>
                <a:off x="-1749" y="1524"/>
                <a:ext cx="843" cy="1831"/>
              </a:xfrm>
              <a:custGeom>
                <a:avLst/>
                <a:gdLst/>
                <a:ahLst/>
                <a:cxnLst>
                  <a:cxn ang="0">
                    <a:pos x="345" y="740"/>
                  </a:cxn>
                  <a:cxn ang="0">
                    <a:pos x="343" y="740"/>
                  </a:cxn>
                  <a:cxn ang="0">
                    <a:pos x="344" y="744"/>
                  </a:cxn>
                  <a:cxn ang="0">
                    <a:pos x="354" y="772"/>
                  </a:cxn>
                  <a:cxn ang="0">
                    <a:pos x="355" y="772"/>
                  </a:cxn>
                  <a:cxn ang="0">
                    <a:pos x="356" y="772"/>
                  </a:cxn>
                  <a:cxn ang="0">
                    <a:pos x="356" y="771"/>
                  </a:cxn>
                  <a:cxn ang="0">
                    <a:pos x="346" y="744"/>
                  </a:cxn>
                  <a:cxn ang="0">
                    <a:pos x="345" y="740"/>
                  </a:cxn>
                  <a:cxn ang="0">
                    <a:pos x="145" y="98"/>
                  </a:cxn>
                  <a:cxn ang="0">
                    <a:pos x="142" y="98"/>
                  </a:cxn>
                  <a:cxn ang="0">
                    <a:pos x="219" y="194"/>
                  </a:cxn>
                  <a:cxn ang="0">
                    <a:pos x="221" y="194"/>
                  </a:cxn>
                  <a:cxn ang="0">
                    <a:pos x="145" y="98"/>
                  </a:cxn>
                  <a:cxn ang="0">
                    <a:pos x="110" y="67"/>
                  </a:cxn>
                  <a:cxn ang="0">
                    <a:pos x="107" y="67"/>
                  </a:cxn>
                  <a:cxn ang="0">
                    <a:pos x="141" y="97"/>
                  </a:cxn>
                  <a:cxn ang="0">
                    <a:pos x="144" y="97"/>
                  </a:cxn>
                  <a:cxn ang="0">
                    <a:pos x="110" y="67"/>
                  </a:cxn>
                  <a:cxn ang="0">
                    <a:pos x="2" y="0"/>
                  </a:cxn>
                  <a:cxn ang="0">
                    <a:pos x="0" y="0"/>
                  </a:cxn>
                  <a:cxn ang="0">
                    <a:pos x="0" y="1"/>
                  </a:cxn>
                  <a:cxn ang="0">
                    <a:pos x="0" y="1"/>
                  </a:cxn>
                  <a:cxn ang="0">
                    <a:pos x="2" y="2"/>
                  </a:cxn>
                  <a:cxn ang="0">
                    <a:pos x="106" y="66"/>
                  </a:cxn>
                  <a:cxn ang="0">
                    <a:pos x="109" y="66"/>
                  </a:cxn>
                  <a:cxn ang="0">
                    <a:pos x="2" y="0"/>
                  </a:cxn>
                </a:cxnLst>
                <a:rect l="0" t="0" r="r" b="b"/>
                <a:pathLst>
                  <a:path w="356" h="772">
                    <a:moveTo>
                      <a:pt x="345" y="740"/>
                    </a:moveTo>
                    <a:cubicBezTo>
                      <a:pt x="343" y="740"/>
                      <a:pt x="343" y="740"/>
                      <a:pt x="343" y="740"/>
                    </a:cubicBezTo>
                    <a:cubicBezTo>
                      <a:pt x="343" y="741"/>
                      <a:pt x="344" y="743"/>
                      <a:pt x="344" y="744"/>
                    </a:cubicBezTo>
                    <a:cubicBezTo>
                      <a:pt x="347" y="756"/>
                      <a:pt x="351" y="766"/>
                      <a:pt x="354" y="772"/>
                    </a:cubicBezTo>
                    <a:cubicBezTo>
                      <a:pt x="355" y="772"/>
                      <a:pt x="355" y="772"/>
                      <a:pt x="355" y="772"/>
                    </a:cubicBezTo>
                    <a:cubicBezTo>
                      <a:pt x="356" y="772"/>
                      <a:pt x="356" y="772"/>
                      <a:pt x="356" y="772"/>
                    </a:cubicBezTo>
                    <a:cubicBezTo>
                      <a:pt x="356" y="771"/>
                      <a:pt x="356" y="771"/>
                      <a:pt x="356" y="771"/>
                    </a:cubicBezTo>
                    <a:cubicBezTo>
                      <a:pt x="352" y="765"/>
                      <a:pt x="349" y="755"/>
                      <a:pt x="346" y="744"/>
                    </a:cubicBezTo>
                    <a:cubicBezTo>
                      <a:pt x="346" y="742"/>
                      <a:pt x="345" y="741"/>
                      <a:pt x="345" y="740"/>
                    </a:cubicBezTo>
                    <a:moveTo>
                      <a:pt x="145" y="98"/>
                    </a:moveTo>
                    <a:cubicBezTo>
                      <a:pt x="142" y="98"/>
                      <a:pt x="142" y="98"/>
                      <a:pt x="142" y="98"/>
                    </a:cubicBezTo>
                    <a:cubicBezTo>
                      <a:pt x="168" y="124"/>
                      <a:pt x="195" y="155"/>
                      <a:pt x="219" y="194"/>
                    </a:cubicBezTo>
                    <a:cubicBezTo>
                      <a:pt x="221" y="194"/>
                      <a:pt x="221" y="194"/>
                      <a:pt x="221" y="194"/>
                    </a:cubicBezTo>
                    <a:cubicBezTo>
                      <a:pt x="197" y="155"/>
                      <a:pt x="171" y="124"/>
                      <a:pt x="145" y="98"/>
                    </a:cubicBezTo>
                    <a:moveTo>
                      <a:pt x="110" y="67"/>
                    </a:moveTo>
                    <a:cubicBezTo>
                      <a:pt x="107" y="67"/>
                      <a:pt x="107" y="67"/>
                      <a:pt x="107" y="67"/>
                    </a:cubicBezTo>
                    <a:cubicBezTo>
                      <a:pt x="118" y="76"/>
                      <a:pt x="129" y="86"/>
                      <a:pt x="141" y="97"/>
                    </a:cubicBezTo>
                    <a:cubicBezTo>
                      <a:pt x="144" y="97"/>
                      <a:pt x="144" y="97"/>
                      <a:pt x="144" y="97"/>
                    </a:cubicBezTo>
                    <a:cubicBezTo>
                      <a:pt x="132" y="86"/>
                      <a:pt x="121" y="76"/>
                      <a:pt x="110" y="67"/>
                    </a:cubicBezTo>
                    <a:moveTo>
                      <a:pt x="2" y="0"/>
                    </a:moveTo>
                    <a:cubicBezTo>
                      <a:pt x="0" y="0"/>
                      <a:pt x="0" y="0"/>
                      <a:pt x="0" y="0"/>
                    </a:cubicBezTo>
                    <a:cubicBezTo>
                      <a:pt x="0" y="1"/>
                      <a:pt x="0" y="1"/>
                      <a:pt x="0" y="1"/>
                    </a:cubicBezTo>
                    <a:cubicBezTo>
                      <a:pt x="0" y="1"/>
                      <a:pt x="0" y="1"/>
                      <a:pt x="0" y="1"/>
                    </a:cubicBezTo>
                    <a:cubicBezTo>
                      <a:pt x="0" y="2"/>
                      <a:pt x="1" y="2"/>
                      <a:pt x="2" y="2"/>
                    </a:cubicBezTo>
                    <a:cubicBezTo>
                      <a:pt x="12" y="6"/>
                      <a:pt x="55" y="25"/>
                      <a:pt x="106" y="66"/>
                    </a:cubicBezTo>
                    <a:cubicBezTo>
                      <a:pt x="109" y="66"/>
                      <a:pt x="109" y="66"/>
                      <a:pt x="109" y="66"/>
                    </a:cubicBezTo>
                    <a:cubicBezTo>
                      <a:pt x="56" y="23"/>
                      <a:pt x="10" y="3"/>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0" name="Freeform 18"/>
              <p:cNvSpPr>
                <a:spLocks/>
              </p:cNvSpPr>
              <p:nvPr/>
            </p:nvSpPr>
            <p:spPr bwMode="auto">
              <a:xfrm>
                <a:off x="-1416" y="1754"/>
                <a:ext cx="9"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0" y="0"/>
                      <a:pt x="0" y="1"/>
                      <a:pt x="1" y="1"/>
                    </a:cubicBezTo>
                    <a:cubicBezTo>
                      <a:pt x="4" y="1"/>
                      <a:pt x="4" y="1"/>
                      <a:pt x="4" y="1"/>
                    </a:cubicBezTo>
                    <a:cubicBezTo>
                      <a:pt x="3" y="1"/>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1" name="Freeform 19"/>
              <p:cNvSpPr>
                <a:spLocks/>
              </p:cNvSpPr>
              <p:nvPr/>
            </p:nvSpPr>
            <p:spPr bwMode="auto">
              <a:xfrm>
                <a:off x="-1499" y="1682"/>
                <a:ext cx="9"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0" y="1"/>
                      <a:pt x="1" y="1"/>
                      <a:pt x="1" y="1"/>
                    </a:cubicBezTo>
                    <a:cubicBezTo>
                      <a:pt x="4" y="1"/>
                      <a:pt x="4" y="1"/>
                      <a:pt x="4" y="1"/>
                    </a:cubicBezTo>
                    <a:cubicBezTo>
                      <a:pt x="4" y="1"/>
                      <a:pt x="4" y="1"/>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2" name="Freeform 20"/>
              <p:cNvSpPr>
                <a:spLocks noEditPoints="1"/>
              </p:cNvSpPr>
              <p:nvPr/>
            </p:nvSpPr>
            <p:spPr bwMode="auto">
              <a:xfrm>
                <a:off x="-2620" y="2810"/>
                <a:ext cx="179" cy="2"/>
              </a:xfrm>
              <a:custGeom>
                <a:avLst/>
                <a:gdLst/>
                <a:ahLst/>
                <a:cxnLst>
                  <a:cxn ang="0">
                    <a:pos x="178" y="2"/>
                  </a:cxn>
                  <a:cxn ang="0">
                    <a:pos x="178" y="0"/>
                  </a:cxn>
                  <a:cxn ang="0">
                    <a:pos x="178" y="2"/>
                  </a:cxn>
                  <a:cxn ang="0">
                    <a:pos x="0" y="0"/>
                  </a:cxn>
                  <a:cxn ang="0">
                    <a:pos x="0" y="2"/>
                  </a:cxn>
                  <a:cxn ang="0">
                    <a:pos x="0" y="2"/>
                  </a:cxn>
                  <a:cxn ang="0">
                    <a:pos x="0" y="2"/>
                  </a:cxn>
                  <a:cxn ang="0">
                    <a:pos x="0" y="0"/>
                  </a:cxn>
                  <a:cxn ang="0">
                    <a:pos x="178" y="0"/>
                  </a:cxn>
                  <a:cxn ang="0">
                    <a:pos x="178" y="0"/>
                  </a:cxn>
                </a:cxnLst>
                <a:rect l="0" t="0" r="r" b="b"/>
                <a:pathLst>
                  <a:path w="178" h="2">
                    <a:moveTo>
                      <a:pt x="178" y="2"/>
                    </a:moveTo>
                    <a:lnTo>
                      <a:pt x="178" y="0"/>
                    </a:lnTo>
                    <a:lnTo>
                      <a:pt x="178" y="2"/>
                    </a:lnTo>
                    <a:close/>
                    <a:moveTo>
                      <a:pt x="0" y="0"/>
                    </a:moveTo>
                    <a:lnTo>
                      <a:pt x="0" y="2"/>
                    </a:lnTo>
                    <a:lnTo>
                      <a:pt x="0" y="2"/>
                    </a:lnTo>
                    <a:lnTo>
                      <a:pt x="0" y="2"/>
                    </a:lnTo>
                    <a:lnTo>
                      <a:pt x="0" y="0"/>
                    </a:lnTo>
                    <a:close/>
                    <a:moveTo>
                      <a:pt x="178" y="0"/>
                    </a:moveTo>
                    <a:lnTo>
                      <a:pt x="178"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173" name="Freeform 21"/>
              <p:cNvSpPr>
                <a:spLocks noEditPoints="1"/>
              </p:cNvSpPr>
              <p:nvPr/>
            </p:nvSpPr>
            <p:spPr bwMode="auto">
              <a:xfrm>
                <a:off x="-2620" y="2810"/>
                <a:ext cx="179" cy="2"/>
              </a:xfrm>
              <a:custGeom>
                <a:avLst/>
                <a:gdLst/>
                <a:ahLst/>
                <a:cxnLst>
                  <a:cxn ang="0">
                    <a:pos x="178" y="2"/>
                  </a:cxn>
                  <a:cxn ang="0">
                    <a:pos x="178" y="0"/>
                  </a:cxn>
                  <a:cxn ang="0">
                    <a:pos x="0" y="0"/>
                  </a:cxn>
                  <a:cxn ang="0">
                    <a:pos x="0" y="2"/>
                  </a:cxn>
                  <a:cxn ang="0">
                    <a:pos x="0" y="2"/>
                  </a:cxn>
                  <a:cxn ang="0">
                    <a:pos x="0" y="2"/>
                  </a:cxn>
                  <a:cxn ang="0">
                    <a:pos x="178" y="0"/>
                  </a:cxn>
                  <a:cxn ang="0">
                    <a:pos x="178" y="0"/>
                  </a:cxn>
                </a:cxnLst>
                <a:rect l="0" t="0" r="r" b="b"/>
                <a:pathLst>
                  <a:path w="178" h="2">
                    <a:moveTo>
                      <a:pt x="178" y="2"/>
                    </a:moveTo>
                    <a:lnTo>
                      <a:pt x="178" y="0"/>
                    </a:lnTo>
                    <a:moveTo>
                      <a:pt x="0" y="0"/>
                    </a:moveTo>
                    <a:lnTo>
                      <a:pt x="0" y="2"/>
                    </a:lnTo>
                    <a:lnTo>
                      <a:pt x="0" y="2"/>
                    </a:lnTo>
                    <a:lnTo>
                      <a:pt x="0" y="2"/>
                    </a:lnTo>
                    <a:moveTo>
                      <a:pt x="178" y="0"/>
                    </a:moveTo>
                    <a:lnTo>
                      <a:pt x="178" y="0"/>
                    </a:lnTo>
                  </a:path>
                </a:pathLst>
              </a:custGeom>
              <a:grpFill/>
              <a:ln w="9525">
                <a:noFill/>
                <a:round/>
                <a:headEnd/>
                <a:tailEnd/>
              </a:ln>
            </p:spPr>
            <p:txBody>
              <a:bodyPr/>
              <a:lstStyle/>
              <a:p>
                <a:pPr>
                  <a:defRPr/>
                </a:pPr>
                <a:endParaRPr lang="en-US" sz="1800" baseline="-25000">
                  <a:solidFill>
                    <a:prstClr val="black"/>
                  </a:solidFill>
                </a:endParaRPr>
              </a:p>
            </p:txBody>
          </p:sp>
          <p:sp>
            <p:nvSpPr>
              <p:cNvPr id="174" name="Freeform 22"/>
              <p:cNvSpPr>
                <a:spLocks/>
              </p:cNvSpPr>
              <p:nvPr/>
            </p:nvSpPr>
            <p:spPr bwMode="auto">
              <a:xfrm>
                <a:off x="-1032" y="2810"/>
                <a:ext cx="5" cy="2"/>
              </a:xfrm>
              <a:custGeom>
                <a:avLst/>
                <a:gdLst/>
                <a:ahLst/>
                <a:cxnLst>
                  <a:cxn ang="0">
                    <a:pos x="5" y="0"/>
                  </a:cxn>
                  <a:cxn ang="0">
                    <a:pos x="0" y="0"/>
                  </a:cxn>
                  <a:cxn ang="0">
                    <a:pos x="0" y="2"/>
                  </a:cxn>
                  <a:cxn ang="0">
                    <a:pos x="5" y="2"/>
                  </a:cxn>
                  <a:cxn ang="0">
                    <a:pos x="5" y="0"/>
                  </a:cxn>
                  <a:cxn ang="0">
                    <a:pos x="5" y="0"/>
                  </a:cxn>
                </a:cxnLst>
                <a:rect l="0" t="0" r="r" b="b"/>
                <a:pathLst>
                  <a:path w="5" h="2">
                    <a:moveTo>
                      <a:pt x="5" y="0"/>
                    </a:moveTo>
                    <a:lnTo>
                      <a:pt x="0" y="0"/>
                    </a:lnTo>
                    <a:lnTo>
                      <a:pt x="0" y="2"/>
                    </a:lnTo>
                    <a:lnTo>
                      <a:pt x="5" y="2"/>
                    </a:lnTo>
                    <a:lnTo>
                      <a:pt x="5" y="0"/>
                    </a:lnTo>
                    <a:lnTo>
                      <a:pt x="5"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175" name="Freeform 23"/>
              <p:cNvSpPr>
                <a:spLocks/>
              </p:cNvSpPr>
              <p:nvPr/>
            </p:nvSpPr>
            <p:spPr bwMode="auto">
              <a:xfrm>
                <a:off x="-938" y="3276"/>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6" name="Freeform 24"/>
              <p:cNvSpPr>
                <a:spLocks noEditPoints="1"/>
              </p:cNvSpPr>
              <p:nvPr/>
            </p:nvSpPr>
            <p:spPr bwMode="auto">
              <a:xfrm>
                <a:off x="-3887" y="3352"/>
                <a:ext cx="396" cy="0"/>
              </a:xfrm>
              <a:custGeom>
                <a:avLst/>
                <a:gdLst/>
                <a:ahLst/>
                <a:cxnLst>
                  <a:cxn ang="0">
                    <a:pos x="0" y="0"/>
                  </a:cxn>
                  <a:cxn ang="0">
                    <a:pos x="0" y="0"/>
                  </a:cxn>
                  <a:cxn ang="0">
                    <a:pos x="4" y="0"/>
                  </a:cxn>
                  <a:cxn ang="0">
                    <a:pos x="15" y="0"/>
                  </a:cxn>
                  <a:cxn ang="0">
                    <a:pos x="10" y="0"/>
                  </a:cxn>
                  <a:cxn ang="0">
                    <a:pos x="15" y="0"/>
                  </a:cxn>
                  <a:cxn ang="0">
                    <a:pos x="20" y="0"/>
                  </a:cxn>
                  <a:cxn ang="0">
                    <a:pos x="25" y="0"/>
                  </a:cxn>
                  <a:cxn ang="0">
                    <a:pos x="36" y="0"/>
                  </a:cxn>
                  <a:cxn ang="0">
                    <a:pos x="30" y="0"/>
                  </a:cxn>
                  <a:cxn ang="0">
                    <a:pos x="36" y="0"/>
                  </a:cxn>
                  <a:cxn ang="0">
                    <a:pos x="43" y="0"/>
                  </a:cxn>
                  <a:cxn ang="0">
                    <a:pos x="46" y="0"/>
                  </a:cxn>
                  <a:cxn ang="0">
                    <a:pos x="56" y="0"/>
                  </a:cxn>
                  <a:cxn ang="0">
                    <a:pos x="51" y="0"/>
                  </a:cxn>
                  <a:cxn ang="0">
                    <a:pos x="56" y="0"/>
                  </a:cxn>
                  <a:cxn ang="0">
                    <a:pos x="62" y="0"/>
                  </a:cxn>
                  <a:cxn ang="0">
                    <a:pos x="67" y="0"/>
                  </a:cxn>
                  <a:cxn ang="0">
                    <a:pos x="77" y="0"/>
                  </a:cxn>
                  <a:cxn ang="0">
                    <a:pos x="72" y="0"/>
                  </a:cxn>
                  <a:cxn ang="0">
                    <a:pos x="77" y="0"/>
                  </a:cxn>
                  <a:cxn ang="0">
                    <a:pos x="82" y="0"/>
                  </a:cxn>
                  <a:cxn ang="0">
                    <a:pos x="84" y="0"/>
                  </a:cxn>
                  <a:cxn ang="0">
                    <a:pos x="88" y="0"/>
                  </a:cxn>
                  <a:cxn ang="0">
                    <a:pos x="86" y="0"/>
                  </a:cxn>
                  <a:cxn ang="0">
                    <a:pos x="88" y="0"/>
                  </a:cxn>
                  <a:cxn ang="0">
                    <a:pos x="93" y="0"/>
                  </a:cxn>
                  <a:cxn ang="0">
                    <a:pos x="98" y="0"/>
                  </a:cxn>
                  <a:cxn ang="0">
                    <a:pos x="108" y="0"/>
                  </a:cxn>
                  <a:cxn ang="0">
                    <a:pos x="103" y="0"/>
                  </a:cxn>
                  <a:cxn ang="0">
                    <a:pos x="108" y="0"/>
                  </a:cxn>
                  <a:cxn ang="0">
                    <a:pos x="114" y="0"/>
                  </a:cxn>
                  <a:cxn ang="0">
                    <a:pos x="119" y="0"/>
                  </a:cxn>
                  <a:cxn ang="0">
                    <a:pos x="126" y="0"/>
                  </a:cxn>
                  <a:cxn ang="0">
                    <a:pos x="124" y="0"/>
                  </a:cxn>
                  <a:cxn ang="0">
                    <a:pos x="126" y="0"/>
                  </a:cxn>
                  <a:cxn ang="0">
                    <a:pos x="128" y="0"/>
                  </a:cxn>
                  <a:cxn ang="0">
                    <a:pos x="129" y="0"/>
                  </a:cxn>
                  <a:cxn ang="0">
                    <a:pos x="140" y="0"/>
                  </a:cxn>
                  <a:cxn ang="0">
                    <a:pos x="134" y="0"/>
                  </a:cxn>
                  <a:cxn ang="0">
                    <a:pos x="140" y="0"/>
                  </a:cxn>
                  <a:cxn ang="0">
                    <a:pos x="145" y="0"/>
                  </a:cxn>
                  <a:cxn ang="0">
                    <a:pos x="150" y="0"/>
                  </a:cxn>
                  <a:cxn ang="0">
                    <a:pos x="160" y="0"/>
                  </a:cxn>
                  <a:cxn ang="0">
                    <a:pos x="155" y="0"/>
                  </a:cxn>
                  <a:cxn ang="0">
                    <a:pos x="160" y="0"/>
                  </a:cxn>
                  <a:cxn ang="0">
                    <a:pos x="166" y="0"/>
                  </a:cxn>
                  <a:cxn ang="0">
                    <a:pos x="167" y="0"/>
                  </a:cxn>
                </a:cxnLst>
                <a:rect l="0" t="0" r="r" b="b"/>
                <a:pathLst>
                  <a:path w="167">
                    <a:moveTo>
                      <a:pt x="4" y="0"/>
                    </a:moveTo>
                    <a:cubicBezTo>
                      <a:pt x="0" y="0"/>
                      <a:pt x="0" y="0"/>
                      <a:pt x="0" y="0"/>
                    </a:cubicBezTo>
                    <a:cubicBezTo>
                      <a:pt x="0" y="0"/>
                      <a:pt x="0" y="0"/>
                      <a:pt x="0" y="0"/>
                    </a:cubicBezTo>
                    <a:cubicBezTo>
                      <a:pt x="0" y="0"/>
                      <a:pt x="0" y="0"/>
                      <a:pt x="0" y="0"/>
                    </a:cubicBezTo>
                    <a:cubicBezTo>
                      <a:pt x="0" y="0"/>
                      <a:pt x="0" y="0"/>
                      <a:pt x="0" y="0"/>
                    </a:cubicBezTo>
                    <a:cubicBezTo>
                      <a:pt x="4" y="0"/>
                      <a:pt x="4" y="0"/>
                      <a:pt x="4" y="0"/>
                    </a:cubicBezTo>
                    <a:cubicBezTo>
                      <a:pt x="4" y="0"/>
                      <a:pt x="4" y="0"/>
                      <a:pt x="4" y="0"/>
                    </a:cubicBezTo>
                    <a:moveTo>
                      <a:pt x="15" y="0"/>
                    </a:moveTo>
                    <a:cubicBezTo>
                      <a:pt x="10" y="0"/>
                      <a:pt x="10" y="0"/>
                      <a:pt x="10" y="0"/>
                    </a:cubicBezTo>
                    <a:cubicBezTo>
                      <a:pt x="10" y="0"/>
                      <a:pt x="10" y="0"/>
                      <a:pt x="10" y="0"/>
                    </a:cubicBezTo>
                    <a:cubicBezTo>
                      <a:pt x="15" y="0"/>
                      <a:pt x="15" y="0"/>
                      <a:pt x="15" y="0"/>
                    </a:cubicBezTo>
                    <a:cubicBezTo>
                      <a:pt x="15" y="0"/>
                      <a:pt x="15" y="0"/>
                      <a:pt x="15" y="0"/>
                    </a:cubicBezTo>
                    <a:moveTo>
                      <a:pt x="25" y="0"/>
                    </a:moveTo>
                    <a:cubicBezTo>
                      <a:pt x="20" y="0"/>
                      <a:pt x="20" y="0"/>
                      <a:pt x="20" y="0"/>
                    </a:cubicBezTo>
                    <a:cubicBezTo>
                      <a:pt x="20" y="0"/>
                      <a:pt x="20" y="0"/>
                      <a:pt x="20" y="0"/>
                    </a:cubicBezTo>
                    <a:cubicBezTo>
                      <a:pt x="25" y="0"/>
                      <a:pt x="25" y="0"/>
                      <a:pt x="25" y="0"/>
                    </a:cubicBezTo>
                    <a:cubicBezTo>
                      <a:pt x="25" y="0"/>
                      <a:pt x="25" y="0"/>
                      <a:pt x="25" y="0"/>
                    </a:cubicBezTo>
                    <a:moveTo>
                      <a:pt x="36" y="0"/>
                    </a:moveTo>
                    <a:cubicBezTo>
                      <a:pt x="30" y="0"/>
                      <a:pt x="30" y="0"/>
                      <a:pt x="30" y="0"/>
                    </a:cubicBezTo>
                    <a:cubicBezTo>
                      <a:pt x="30" y="0"/>
                      <a:pt x="30" y="0"/>
                      <a:pt x="30" y="0"/>
                    </a:cubicBezTo>
                    <a:cubicBezTo>
                      <a:pt x="36" y="0"/>
                      <a:pt x="36" y="0"/>
                      <a:pt x="36" y="0"/>
                    </a:cubicBezTo>
                    <a:cubicBezTo>
                      <a:pt x="36" y="0"/>
                      <a:pt x="36" y="0"/>
                      <a:pt x="36" y="0"/>
                    </a:cubicBezTo>
                    <a:moveTo>
                      <a:pt x="46" y="0"/>
                    </a:moveTo>
                    <a:cubicBezTo>
                      <a:pt x="43" y="0"/>
                      <a:pt x="43" y="0"/>
                      <a:pt x="43" y="0"/>
                    </a:cubicBezTo>
                    <a:cubicBezTo>
                      <a:pt x="43" y="0"/>
                      <a:pt x="43" y="0"/>
                      <a:pt x="43" y="0"/>
                    </a:cubicBezTo>
                    <a:cubicBezTo>
                      <a:pt x="46" y="0"/>
                      <a:pt x="46" y="0"/>
                      <a:pt x="46" y="0"/>
                    </a:cubicBezTo>
                    <a:cubicBezTo>
                      <a:pt x="46" y="0"/>
                      <a:pt x="46" y="0"/>
                      <a:pt x="46" y="0"/>
                    </a:cubicBezTo>
                    <a:moveTo>
                      <a:pt x="56" y="0"/>
                    </a:moveTo>
                    <a:cubicBezTo>
                      <a:pt x="51" y="0"/>
                      <a:pt x="51" y="0"/>
                      <a:pt x="51" y="0"/>
                    </a:cubicBezTo>
                    <a:cubicBezTo>
                      <a:pt x="51" y="0"/>
                      <a:pt x="51" y="0"/>
                      <a:pt x="51" y="0"/>
                    </a:cubicBezTo>
                    <a:cubicBezTo>
                      <a:pt x="56" y="0"/>
                      <a:pt x="56" y="0"/>
                      <a:pt x="56" y="0"/>
                    </a:cubicBezTo>
                    <a:cubicBezTo>
                      <a:pt x="56" y="0"/>
                      <a:pt x="56" y="0"/>
                      <a:pt x="56" y="0"/>
                    </a:cubicBezTo>
                    <a:moveTo>
                      <a:pt x="67" y="0"/>
                    </a:moveTo>
                    <a:cubicBezTo>
                      <a:pt x="62" y="0"/>
                      <a:pt x="62" y="0"/>
                      <a:pt x="62" y="0"/>
                    </a:cubicBezTo>
                    <a:cubicBezTo>
                      <a:pt x="62" y="0"/>
                      <a:pt x="62" y="0"/>
                      <a:pt x="62" y="0"/>
                    </a:cubicBezTo>
                    <a:cubicBezTo>
                      <a:pt x="67" y="0"/>
                      <a:pt x="67" y="0"/>
                      <a:pt x="67" y="0"/>
                    </a:cubicBezTo>
                    <a:cubicBezTo>
                      <a:pt x="67" y="0"/>
                      <a:pt x="67" y="0"/>
                      <a:pt x="67" y="0"/>
                    </a:cubicBezTo>
                    <a:moveTo>
                      <a:pt x="77" y="0"/>
                    </a:moveTo>
                    <a:cubicBezTo>
                      <a:pt x="72" y="0"/>
                      <a:pt x="72" y="0"/>
                      <a:pt x="72" y="0"/>
                    </a:cubicBezTo>
                    <a:cubicBezTo>
                      <a:pt x="72" y="0"/>
                      <a:pt x="72" y="0"/>
                      <a:pt x="72" y="0"/>
                    </a:cubicBezTo>
                    <a:cubicBezTo>
                      <a:pt x="77" y="0"/>
                      <a:pt x="77" y="0"/>
                      <a:pt x="77" y="0"/>
                    </a:cubicBezTo>
                    <a:cubicBezTo>
                      <a:pt x="77" y="0"/>
                      <a:pt x="77" y="0"/>
                      <a:pt x="77" y="0"/>
                    </a:cubicBezTo>
                    <a:moveTo>
                      <a:pt x="84" y="0"/>
                    </a:moveTo>
                    <a:cubicBezTo>
                      <a:pt x="82" y="0"/>
                      <a:pt x="82" y="0"/>
                      <a:pt x="82" y="0"/>
                    </a:cubicBezTo>
                    <a:cubicBezTo>
                      <a:pt x="82" y="0"/>
                      <a:pt x="82" y="0"/>
                      <a:pt x="82" y="0"/>
                    </a:cubicBezTo>
                    <a:cubicBezTo>
                      <a:pt x="84" y="0"/>
                      <a:pt x="84" y="0"/>
                      <a:pt x="84" y="0"/>
                    </a:cubicBezTo>
                    <a:cubicBezTo>
                      <a:pt x="84" y="0"/>
                      <a:pt x="84" y="0"/>
                      <a:pt x="84" y="0"/>
                    </a:cubicBezTo>
                    <a:moveTo>
                      <a:pt x="88" y="0"/>
                    </a:moveTo>
                    <a:cubicBezTo>
                      <a:pt x="86" y="0"/>
                      <a:pt x="86" y="0"/>
                      <a:pt x="86" y="0"/>
                    </a:cubicBezTo>
                    <a:cubicBezTo>
                      <a:pt x="86" y="0"/>
                      <a:pt x="86" y="0"/>
                      <a:pt x="86" y="0"/>
                    </a:cubicBezTo>
                    <a:cubicBezTo>
                      <a:pt x="88" y="0"/>
                      <a:pt x="88" y="0"/>
                      <a:pt x="88" y="0"/>
                    </a:cubicBezTo>
                    <a:cubicBezTo>
                      <a:pt x="88" y="0"/>
                      <a:pt x="88" y="0"/>
                      <a:pt x="88" y="0"/>
                    </a:cubicBezTo>
                    <a:moveTo>
                      <a:pt x="98" y="0"/>
                    </a:moveTo>
                    <a:cubicBezTo>
                      <a:pt x="93" y="0"/>
                      <a:pt x="93" y="0"/>
                      <a:pt x="93" y="0"/>
                    </a:cubicBezTo>
                    <a:cubicBezTo>
                      <a:pt x="93" y="0"/>
                      <a:pt x="93" y="0"/>
                      <a:pt x="93" y="0"/>
                    </a:cubicBezTo>
                    <a:cubicBezTo>
                      <a:pt x="98" y="0"/>
                      <a:pt x="98" y="0"/>
                      <a:pt x="98" y="0"/>
                    </a:cubicBezTo>
                    <a:cubicBezTo>
                      <a:pt x="98" y="0"/>
                      <a:pt x="98" y="0"/>
                      <a:pt x="98" y="0"/>
                    </a:cubicBezTo>
                    <a:moveTo>
                      <a:pt x="108" y="0"/>
                    </a:moveTo>
                    <a:cubicBezTo>
                      <a:pt x="103" y="0"/>
                      <a:pt x="103" y="0"/>
                      <a:pt x="103" y="0"/>
                    </a:cubicBezTo>
                    <a:cubicBezTo>
                      <a:pt x="103" y="0"/>
                      <a:pt x="103" y="0"/>
                      <a:pt x="103" y="0"/>
                    </a:cubicBezTo>
                    <a:cubicBezTo>
                      <a:pt x="108" y="0"/>
                      <a:pt x="108" y="0"/>
                      <a:pt x="108" y="0"/>
                    </a:cubicBezTo>
                    <a:cubicBezTo>
                      <a:pt x="108" y="0"/>
                      <a:pt x="108" y="0"/>
                      <a:pt x="108" y="0"/>
                    </a:cubicBezTo>
                    <a:moveTo>
                      <a:pt x="119" y="0"/>
                    </a:moveTo>
                    <a:cubicBezTo>
                      <a:pt x="114" y="0"/>
                      <a:pt x="114" y="0"/>
                      <a:pt x="114" y="0"/>
                    </a:cubicBezTo>
                    <a:cubicBezTo>
                      <a:pt x="114" y="0"/>
                      <a:pt x="114" y="0"/>
                      <a:pt x="114" y="0"/>
                    </a:cubicBezTo>
                    <a:cubicBezTo>
                      <a:pt x="119" y="0"/>
                      <a:pt x="119" y="0"/>
                      <a:pt x="119" y="0"/>
                    </a:cubicBezTo>
                    <a:cubicBezTo>
                      <a:pt x="119" y="0"/>
                      <a:pt x="119" y="0"/>
                      <a:pt x="119" y="0"/>
                    </a:cubicBezTo>
                    <a:moveTo>
                      <a:pt x="126" y="0"/>
                    </a:moveTo>
                    <a:cubicBezTo>
                      <a:pt x="124" y="0"/>
                      <a:pt x="124" y="0"/>
                      <a:pt x="124" y="0"/>
                    </a:cubicBezTo>
                    <a:cubicBezTo>
                      <a:pt x="124" y="0"/>
                      <a:pt x="124" y="0"/>
                      <a:pt x="124" y="0"/>
                    </a:cubicBezTo>
                    <a:cubicBezTo>
                      <a:pt x="126" y="0"/>
                      <a:pt x="126" y="0"/>
                      <a:pt x="126" y="0"/>
                    </a:cubicBezTo>
                    <a:cubicBezTo>
                      <a:pt x="126" y="0"/>
                      <a:pt x="126" y="0"/>
                      <a:pt x="126" y="0"/>
                    </a:cubicBezTo>
                    <a:moveTo>
                      <a:pt x="129" y="0"/>
                    </a:moveTo>
                    <a:cubicBezTo>
                      <a:pt x="128" y="0"/>
                      <a:pt x="128" y="0"/>
                      <a:pt x="128" y="0"/>
                    </a:cubicBezTo>
                    <a:cubicBezTo>
                      <a:pt x="128" y="0"/>
                      <a:pt x="128" y="0"/>
                      <a:pt x="128" y="0"/>
                    </a:cubicBezTo>
                    <a:cubicBezTo>
                      <a:pt x="129" y="0"/>
                      <a:pt x="129" y="0"/>
                      <a:pt x="129" y="0"/>
                    </a:cubicBezTo>
                    <a:cubicBezTo>
                      <a:pt x="129" y="0"/>
                      <a:pt x="129" y="0"/>
                      <a:pt x="129" y="0"/>
                    </a:cubicBezTo>
                    <a:moveTo>
                      <a:pt x="140" y="0"/>
                    </a:moveTo>
                    <a:cubicBezTo>
                      <a:pt x="134" y="0"/>
                      <a:pt x="134" y="0"/>
                      <a:pt x="134" y="0"/>
                    </a:cubicBezTo>
                    <a:cubicBezTo>
                      <a:pt x="134" y="0"/>
                      <a:pt x="134" y="0"/>
                      <a:pt x="134" y="0"/>
                    </a:cubicBezTo>
                    <a:cubicBezTo>
                      <a:pt x="140" y="0"/>
                      <a:pt x="140" y="0"/>
                      <a:pt x="140" y="0"/>
                    </a:cubicBezTo>
                    <a:cubicBezTo>
                      <a:pt x="140" y="0"/>
                      <a:pt x="140" y="0"/>
                      <a:pt x="140" y="0"/>
                    </a:cubicBezTo>
                    <a:moveTo>
                      <a:pt x="150" y="0"/>
                    </a:moveTo>
                    <a:cubicBezTo>
                      <a:pt x="145" y="0"/>
                      <a:pt x="145" y="0"/>
                      <a:pt x="145" y="0"/>
                    </a:cubicBezTo>
                    <a:cubicBezTo>
                      <a:pt x="145" y="0"/>
                      <a:pt x="145" y="0"/>
                      <a:pt x="145" y="0"/>
                    </a:cubicBezTo>
                    <a:cubicBezTo>
                      <a:pt x="150" y="0"/>
                      <a:pt x="150" y="0"/>
                      <a:pt x="150" y="0"/>
                    </a:cubicBezTo>
                    <a:cubicBezTo>
                      <a:pt x="150" y="0"/>
                      <a:pt x="150" y="0"/>
                      <a:pt x="150" y="0"/>
                    </a:cubicBezTo>
                    <a:moveTo>
                      <a:pt x="160" y="0"/>
                    </a:moveTo>
                    <a:cubicBezTo>
                      <a:pt x="155" y="0"/>
                      <a:pt x="155" y="0"/>
                      <a:pt x="155" y="0"/>
                    </a:cubicBezTo>
                    <a:cubicBezTo>
                      <a:pt x="155" y="0"/>
                      <a:pt x="155" y="0"/>
                      <a:pt x="155" y="0"/>
                    </a:cubicBezTo>
                    <a:cubicBezTo>
                      <a:pt x="160" y="0"/>
                      <a:pt x="160" y="0"/>
                      <a:pt x="160" y="0"/>
                    </a:cubicBezTo>
                    <a:cubicBezTo>
                      <a:pt x="160" y="0"/>
                      <a:pt x="160" y="0"/>
                      <a:pt x="160" y="0"/>
                    </a:cubicBezTo>
                    <a:moveTo>
                      <a:pt x="167" y="0"/>
                    </a:moveTo>
                    <a:cubicBezTo>
                      <a:pt x="166" y="0"/>
                      <a:pt x="166" y="0"/>
                      <a:pt x="166" y="0"/>
                    </a:cubicBezTo>
                    <a:cubicBezTo>
                      <a:pt x="166" y="0"/>
                      <a:pt x="166" y="0"/>
                      <a:pt x="166" y="0"/>
                    </a:cubicBezTo>
                    <a:cubicBezTo>
                      <a:pt x="167" y="0"/>
                      <a:pt x="167" y="0"/>
                      <a:pt x="167" y="0"/>
                    </a:cubicBezTo>
                    <a:cubicBezTo>
                      <a:pt x="167" y="0"/>
                      <a:pt x="167" y="0"/>
                      <a:pt x="167"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7" name="Freeform 25"/>
              <p:cNvSpPr>
                <a:spLocks noEditPoints="1"/>
              </p:cNvSpPr>
              <p:nvPr/>
            </p:nvSpPr>
            <p:spPr bwMode="auto">
              <a:xfrm>
                <a:off x="-2903" y="3355"/>
                <a:ext cx="287" cy="2"/>
              </a:xfrm>
              <a:custGeom>
                <a:avLst/>
                <a:gdLst/>
                <a:ahLst/>
                <a:cxnLst>
                  <a:cxn ang="0">
                    <a:pos x="0" y="0"/>
                  </a:cxn>
                  <a:cxn ang="0">
                    <a:pos x="0" y="0"/>
                  </a:cxn>
                  <a:cxn ang="0">
                    <a:pos x="0" y="1"/>
                  </a:cxn>
                  <a:cxn ang="0">
                    <a:pos x="0" y="1"/>
                  </a:cxn>
                  <a:cxn ang="0">
                    <a:pos x="0" y="0"/>
                  </a:cxn>
                  <a:cxn ang="0">
                    <a:pos x="121" y="0"/>
                  </a:cxn>
                  <a:cxn ang="0">
                    <a:pos x="120" y="0"/>
                  </a:cxn>
                  <a:cxn ang="0">
                    <a:pos x="120" y="1"/>
                  </a:cxn>
                  <a:cxn ang="0">
                    <a:pos x="120" y="1"/>
                  </a:cxn>
                  <a:cxn ang="0">
                    <a:pos x="121" y="0"/>
                  </a:cxn>
                </a:cxnLst>
                <a:rect l="0" t="0" r="r" b="b"/>
                <a:pathLst>
                  <a:path w="121" h="1">
                    <a:moveTo>
                      <a:pt x="0" y="0"/>
                    </a:moveTo>
                    <a:cubicBezTo>
                      <a:pt x="0" y="0"/>
                      <a:pt x="0" y="0"/>
                      <a:pt x="0" y="0"/>
                    </a:cubicBezTo>
                    <a:cubicBezTo>
                      <a:pt x="0" y="1"/>
                      <a:pt x="0" y="1"/>
                      <a:pt x="0" y="1"/>
                    </a:cubicBezTo>
                    <a:cubicBezTo>
                      <a:pt x="0" y="1"/>
                      <a:pt x="0" y="1"/>
                      <a:pt x="0" y="1"/>
                    </a:cubicBezTo>
                    <a:cubicBezTo>
                      <a:pt x="0" y="0"/>
                      <a:pt x="0" y="0"/>
                      <a:pt x="0" y="0"/>
                    </a:cubicBezTo>
                    <a:moveTo>
                      <a:pt x="121" y="0"/>
                    </a:moveTo>
                    <a:cubicBezTo>
                      <a:pt x="120" y="0"/>
                      <a:pt x="120" y="0"/>
                      <a:pt x="120" y="0"/>
                    </a:cubicBezTo>
                    <a:cubicBezTo>
                      <a:pt x="120" y="1"/>
                      <a:pt x="120" y="1"/>
                      <a:pt x="120" y="1"/>
                    </a:cubicBezTo>
                    <a:cubicBezTo>
                      <a:pt x="120" y="1"/>
                      <a:pt x="120" y="1"/>
                      <a:pt x="120" y="1"/>
                    </a:cubicBezTo>
                    <a:cubicBezTo>
                      <a:pt x="120" y="1"/>
                      <a:pt x="120" y="1"/>
                      <a:pt x="12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8" name="Freeform 26"/>
              <p:cNvSpPr>
                <a:spLocks noEditPoints="1"/>
              </p:cNvSpPr>
              <p:nvPr/>
            </p:nvSpPr>
            <p:spPr bwMode="auto">
              <a:xfrm>
                <a:off x="-2019" y="3355"/>
                <a:ext cx="85" cy="2"/>
              </a:xfrm>
              <a:custGeom>
                <a:avLst/>
                <a:gdLst/>
                <a:ahLst/>
                <a:cxnLst>
                  <a:cxn ang="0">
                    <a:pos x="0" y="0"/>
                  </a:cxn>
                  <a:cxn ang="0">
                    <a:pos x="0" y="0"/>
                  </a:cxn>
                  <a:cxn ang="0">
                    <a:pos x="0" y="1"/>
                  </a:cxn>
                  <a:cxn ang="0">
                    <a:pos x="0" y="1"/>
                  </a:cxn>
                  <a:cxn ang="0">
                    <a:pos x="0" y="0"/>
                  </a:cxn>
                  <a:cxn ang="0">
                    <a:pos x="36" y="0"/>
                  </a:cxn>
                  <a:cxn ang="0">
                    <a:pos x="36" y="0"/>
                  </a:cxn>
                  <a:cxn ang="0">
                    <a:pos x="36" y="0"/>
                  </a:cxn>
                  <a:cxn ang="0">
                    <a:pos x="36" y="0"/>
                  </a:cxn>
                </a:cxnLst>
                <a:rect l="0" t="0" r="r" b="b"/>
                <a:pathLst>
                  <a:path w="36" h="1">
                    <a:moveTo>
                      <a:pt x="0" y="0"/>
                    </a:moveTo>
                    <a:cubicBezTo>
                      <a:pt x="0" y="0"/>
                      <a:pt x="0" y="0"/>
                      <a:pt x="0" y="0"/>
                    </a:cubicBezTo>
                    <a:cubicBezTo>
                      <a:pt x="0" y="1"/>
                      <a:pt x="0" y="1"/>
                      <a:pt x="0" y="1"/>
                    </a:cubicBezTo>
                    <a:cubicBezTo>
                      <a:pt x="0" y="1"/>
                      <a:pt x="0" y="1"/>
                      <a:pt x="0" y="1"/>
                    </a:cubicBezTo>
                    <a:cubicBezTo>
                      <a:pt x="0" y="0"/>
                      <a:pt x="0" y="0"/>
                      <a:pt x="0" y="0"/>
                    </a:cubicBezTo>
                    <a:moveTo>
                      <a:pt x="36" y="0"/>
                    </a:moveTo>
                    <a:cubicBezTo>
                      <a:pt x="36" y="0"/>
                      <a:pt x="36" y="0"/>
                      <a:pt x="36" y="0"/>
                    </a:cubicBezTo>
                    <a:cubicBezTo>
                      <a:pt x="36" y="0"/>
                      <a:pt x="36" y="0"/>
                      <a:pt x="36" y="0"/>
                    </a:cubicBezTo>
                    <a:cubicBezTo>
                      <a:pt x="36" y="0"/>
                      <a:pt x="36" y="0"/>
                      <a:pt x="36"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9" name="Freeform 27"/>
              <p:cNvSpPr>
                <a:spLocks/>
              </p:cNvSpPr>
              <p:nvPr/>
            </p:nvSpPr>
            <p:spPr bwMode="auto">
              <a:xfrm>
                <a:off x="-912" y="3355"/>
                <a:ext cx="3" cy="2"/>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0" name="Freeform 28"/>
              <p:cNvSpPr>
                <a:spLocks/>
              </p:cNvSpPr>
              <p:nvPr/>
            </p:nvSpPr>
            <p:spPr bwMode="auto">
              <a:xfrm>
                <a:off x="-808" y="3357"/>
                <a:ext cx="2" cy="0"/>
              </a:xfrm>
              <a:custGeom>
                <a:avLst/>
                <a:gdLst/>
                <a:ahLst/>
                <a:cxnLst>
                  <a:cxn ang="0">
                    <a:pos x="1" y="0"/>
                  </a:cxn>
                  <a:cxn ang="0">
                    <a:pos x="0" y="0"/>
                  </a:cxn>
                  <a:cxn ang="0">
                    <a:pos x="1" y="0"/>
                  </a:cxn>
                  <a:cxn ang="0">
                    <a:pos x="1" y="0"/>
                  </a:cxn>
                </a:cxnLst>
                <a:rect l="0" t="0" r="r" b="b"/>
                <a:pathLst>
                  <a:path w="1">
                    <a:moveTo>
                      <a:pt x="1" y="0"/>
                    </a:moveTo>
                    <a:cubicBezTo>
                      <a:pt x="0" y="0"/>
                      <a:pt x="0" y="0"/>
                      <a:pt x="0" y="0"/>
                    </a:cubicBezTo>
                    <a:cubicBezTo>
                      <a:pt x="1" y="0"/>
                      <a:pt x="1" y="0"/>
                      <a:pt x="1" y="0"/>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1" name="Freeform 29"/>
              <p:cNvSpPr>
                <a:spLocks/>
              </p:cNvSpPr>
              <p:nvPr/>
            </p:nvSpPr>
            <p:spPr bwMode="auto">
              <a:xfrm>
                <a:off x="-1049"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2" name="Freeform 30"/>
              <p:cNvSpPr>
                <a:spLocks/>
              </p:cNvSpPr>
              <p:nvPr/>
            </p:nvSpPr>
            <p:spPr bwMode="auto">
              <a:xfrm>
                <a:off x="-1103" y="2256"/>
                <a:ext cx="6" cy="3"/>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0"/>
                      <a:pt x="0" y="0"/>
                      <a:pt x="0" y="1"/>
                    </a:cubicBezTo>
                    <a:cubicBezTo>
                      <a:pt x="3" y="1"/>
                      <a:pt x="3" y="1"/>
                      <a:pt x="3"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3" name="Freeform 31"/>
              <p:cNvSpPr>
                <a:spLocks/>
              </p:cNvSpPr>
              <p:nvPr/>
            </p:nvSpPr>
            <p:spPr bwMode="auto">
              <a:xfrm>
                <a:off x="-2382" y="1987"/>
                <a:ext cx="91" cy="270"/>
              </a:xfrm>
              <a:custGeom>
                <a:avLst/>
                <a:gdLst/>
                <a:ahLst/>
                <a:cxnLst>
                  <a:cxn ang="0">
                    <a:pos x="39" y="0"/>
                  </a:cxn>
                  <a:cxn ang="0">
                    <a:pos x="37" y="0"/>
                  </a:cxn>
                  <a:cxn ang="0">
                    <a:pos x="35" y="5"/>
                  </a:cxn>
                  <a:cxn ang="0">
                    <a:pos x="0" y="114"/>
                  </a:cxn>
                  <a:cxn ang="0">
                    <a:pos x="2" y="114"/>
                  </a:cxn>
                  <a:cxn ang="0">
                    <a:pos x="5" y="101"/>
                  </a:cxn>
                  <a:cxn ang="0">
                    <a:pos x="5" y="101"/>
                  </a:cxn>
                  <a:cxn ang="0">
                    <a:pos x="5" y="100"/>
                  </a:cxn>
                  <a:cxn ang="0">
                    <a:pos x="6" y="100"/>
                  </a:cxn>
                  <a:cxn ang="0">
                    <a:pos x="12" y="77"/>
                  </a:cxn>
                  <a:cxn ang="0">
                    <a:pos x="29" y="26"/>
                  </a:cxn>
                  <a:cxn ang="0">
                    <a:pos x="35" y="11"/>
                  </a:cxn>
                  <a:cxn ang="0">
                    <a:pos x="37" y="6"/>
                  </a:cxn>
                  <a:cxn ang="0">
                    <a:pos x="37" y="6"/>
                  </a:cxn>
                  <a:cxn ang="0">
                    <a:pos x="37" y="6"/>
                  </a:cxn>
                  <a:cxn ang="0">
                    <a:pos x="39" y="0"/>
                  </a:cxn>
                </a:cxnLst>
                <a:rect l="0" t="0" r="r" b="b"/>
                <a:pathLst>
                  <a:path w="39" h="114">
                    <a:moveTo>
                      <a:pt x="39" y="0"/>
                    </a:moveTo>
                    <a:cubicBezTo>
                      <a:pt x="37" y="0"/>
                      <a:pt x="37" y="0"/>
                      <a:pt x="37" y="0"/>
                    </a:cubicBezTo>
                    <a:cubicBezTo>
                      <a:pt x="36" y="1"/>
                      <a:pt x="36" y="3"/>
                      <a:pt x="35" y="5"/>
                    </a:cubicBezTo>
                    <a:cubicBezTo>
                      <a:pt x="34" y="6"/>
                      <a:pt x="15" y="54"/>
                      <a:pt x="0" y="114"/>
                    </a:cubicBezTo>
                    <a:cubicBezTo>
                      <a:pt x="2" y="114"/>
                      <a:pt x="2" y="114"/>
                      <a:pt x="2" y="114"/>
                    </a:cubicBezTo>
                    <a:cubicBezTo>
                      <a:pt x="3" y="109"/>
                      <a:pt x="4" y="105"/>
                      <a:pt x="5" y="101"/>
                    </a:cubicBezTo>
                    <a:cubicBezTo>
                      <a:pt x="5" y="101"/>
                      <a:pt x="5" y="101"/>
                      <a:pt x="5" y="101"/>
                    </a:cubicBezTo>
                    <a:cubicBezTo>
                      <a:pt x="5" y="100"/>
                      <a:pt x="5" y="100"/>
                      <a:pt x="5" y="100"/>
                    </a:cubicBezTo>
                    <a:cubicBezTo>
                      <a:pt x="6" y="100"/>
                      <a:pt x="6" y="100"/>
                      <a:pt x="6" y="100"/>
                    </a:cubicBezTo>
                    <a:cubicBezTo>
                      <a:pt x="8" y="92"/>
                      <a:pt x="10" y="85"/>
                      <a:pt x="12" y="77"/>
                    </a:cubicBezTo>
                    <a:cubicBezTo>
                      <a:pt x="18" y="56"/>
                      <a:pt x="24" y="38"/>
                      <a:pt x="29" y="26"/>
                    </a:cubicBezTo>
                    <a:cubicBezTo>
                      <a:pt x="31" y="19"/>
                      <a:pt x="33" y="14"/>
                      <a:pt x="35" y="11"/>
                    </a:cubicBezTo>
                    <a:cubicBezTo>
                      <a:pt x="36" y="7"/>
                      <a:pt x="37" y="6"/>
                      <a:pt x="37" y="6"/>
                    </a:cubicBezTo>
                    <a:cubicBezTo>
                      <a:pt x="37" y="6"/>
                      <a:pt x="37" y="6"/>
                      <a:pt x="37" y="6"/>
                    </a:cubicBezTo>
                    <a:cubicBezTo>
                      <a:pt x="37" y="6"/>
                      <a:pt x="37" y="6"/>
                      <a:pt x="37" y="6"/>
                    </a:cubicBezTo>
                    <a:cubicBezTo>
                      <a:pt x="38" y="3"/>
                      <a:pt x="38" y="2"/>
                      <a:pt x="39"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4" name="Freeform 32"/>
              <p:cNvSpPr>
                <a:spLocks/>
              </p:cNvSpPr>
              <p:nvPr/>
            </p:nvSpPr>
            <p:spPr bwMode="auto">
              <a:xfrm>
                <a:off x="-2369" y="2222"/>
                <a:ext cx="2" cy="3"/>
              </a:xfrm>
              <a:custGeom>
                <a:avLst/>
                <a:gdLst/>
                <a:ahLst/>
                <a:cxnLst>
                  <a:cxn ang="0">
                    <a:pos x="1" y="0"/>
                  </a:cxn>
                  <a:cxn ang="0">
                    <a:pos x="0" y="0"/>
                  </a:cxn>
                  <a:cxn ang="0">
                    <a:pos x="0" y="1"/>
                  </a:cxn>
                  <a:cxn ang="0">
                    <a:pos x="0" y="1"/>
                  </a:cxn>
                  <a:cxn ang="0">
                    <a:pos x="1" y="0"/>
                  </a:cxn>
                </a:cxnLst>
                <a:rect l="0" t="0" r="r" b="b"/>
                <a:pathLst>
                  <a:path w="1" h="1">
                    <a:moveTo>
                      <a:pt x="1" y="0"/>
                    </a:moveTo>
                    <a:cubicBezTo>
                      <a:pt x="0" y="0"/>
                      <a:pt x="0" y="0"/>
                      <a:pt x="0" y="0"/>
                    </a:cubicBezTo>
                    <a:cubicBezTo>
                      <a:pt x="0" y="1"/>
                      <a:pt x="0" y="1"/>
                      <a:pt x="0" y="1"/>
                    </a:cubicBezTo>
                    <a:cubicBezTo>
                      <a:pt x="0" y="1"/>
                      <a:pt x="0" y="1"/>
                      <a:pt x="0" y="1"/>
                    </a:cubicBezTo>
                    <a:cubicBezTo>
                      <a:pt x="0" y="0"/>
                      <a:pt x="0"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5" name="Freeform 33"/>
              <p:cNvSpPr>
                <a:spLocks noEditPoints="1"/>
              </p:cNvSpPr>
              <p:nvPr/>
            </p:nvSpPr>
            <p:spPr bwMode="auto">
              <a:xfrm>
                <a:off x="-2417" y="1522"/>
                <a:ext cx="415" cy="1054"/>
              </a:xfrm>
              <a:custGeom>
                <a:avLst/>
                <a:gdLst/>
                <a:ahLst/>
                <a:cxnLst>
                  <a:cxn ang="0">
                    <a:pos x="2" y="413"/>
                  </a:cxn>
                  <a:cxn ang="0">
                    <a:pos x="0" y="413"/>
                  </a:cxn>
                  <a:cxn ang="0">
                    <a:pos x="0" y="421"/>
                  </a:cxn>
                  <a:cxn ang="0">
                    <a:pos x="1" y="445"/>
                  </a:cxn>
                  <a:cxn ang="0">
                    <a:pos x="1" y="445"/>
                  </a:cxn>
                  <a:cxn ang="0">
                    <a:pos x="1" y="445"/>
                  </a:cxn>
                  <a:cxn ang="0">
                    <a:pos x="2" y="445"/>
                  </a:cxn>
                  <a:cxn ang="0">
                    <a:pos x="3" y="445"/>
                  </a:cxn>
                  <a:cxn ang="0">
                    <a:pos x="2" y="421"/>
                  </a:cxn>
                  <a:cxn ang="0">
                    <a:pos x="2" y="413"/>
                  </a:cxn>
                  <a:cxn ang="0">
                    <a:pos x="17" y="311"/>
                  </a:cxn>
                  <a:cxn ang="0">
                    <a:pos x="15" y="311"/>
                  </a:cxn>
                  <a:cxn ang="0">
                    <a:pos x="0" y="412"/>
                  </a:cxn>
                  <a:cxn ang="0">
                    <a:pos x="2" y="412"/>
                  </a:cxn>
                  <a:cxn ang="0">
                    <a:pos x="17" y="311"/>
                  </a:cxn>
                  <a:cxn ang="0">
                    <a:pos x="89" y="99"/>
                  </a:cxn>
                  <a:cxn ang="0">
                    <a:pos x="87" y="99"/>
                  </a:cxn>
                  <a:cxn ang="0">
                    <a:pos x="68" y="147"/>
                  </a:cxn>
                  <a:cxn ang="0">
                    <a:pos x="52" y="195"/>
                  </a:cxn>
                  <a:cxn ang="0">
                    <a:pos x="54" y="195"/>
                  </a:cxn>
                  <a:cxn ang="0">
                    <a:pos x="70" y="147"/>
                  </a:cxn>
                  <a:cxn ang="0">
                    <a:pos x="89" y="99"/>
                  </a:cxn>
                  <a:cxn ang="0">
                    <a:pos x="175" y="0"/>
                  </a:cxn>
                  <a:cxn ang="0">
                    <a:pos x="175" y="0"/>
                  </a:cxn>
                  <a:cxn ang="0">
                    <a:pos x="88" y="97"/>
                  </a:cxn>
                  <a:cxn ang="0">
                    <a:pos x="87" y="98"/>
                  </a:cxn>
                  <a:cxn ang="0">
                    <a:pos x="90" y="98"/>
                  </a:cxn>
                  <a:cxn ang="0">
                    <a:pos x="90" y="98"/>
                  </a:cxn>
                  <a:cxn ang="0">
                    <a:pos x="141" y="29"/>
                  </a:cxn>
                  <a:cxn ang="0">
                    <a:pos x="165" y="9"/>
                  </a:cxn>
                  <a:cxn ang="0">
                    <a:pos x="173" y="4"/>
                  </a:cxn>
                  <a:cxn ang="0">
                    <a:pos x="176" y="2"/>
                  </a:cxn>
                  <a:cxn ang="0">
                    <a:pos x="175" y="0"/>
                  </a:cxn>
                </a:cxnLst>
                <a:rect l="0" t="0" r="r" b="b"/>
                <a:pathLst>
                  <a:path w="176" h="445">
                    <a:moveTo>
                      <a:pt x="2" y="413"/>
                    </a:moveTo>
                    <a:cubicBezTo>
                      <a:pt x="0" y="413"/>
                      <a:pt x="0" y="413"/>
                      <a:pt x="0" y="413"/>
                    </a:cubicBezTo>
                    <a:cubicBezTo>
                      <a:pt x="0" y="415"/>
                      <a:pt x="0" y="418"/>
                      <a:pt x="0" y="421"/>
                    </a:cubicBezTo>
                    <a:cubicBezTo>
                      <a:pt x="0" y="429"/>
                      <a:pt x="0" y="437"/>
                      <a:pt x="1" y="445"/>
                    </a:cubicBezTo>
                    <a:cubicBezTo>
                      <a:pt x="1" y="445"/>
                      <a:pt x="1" y="445"/>
                      <a:pt x="1" y="445"/>
                    </a:cubicBezTo>
                    <a:cubicBezTo>
                      <a:pt x="1" y="445"/>
                      <a:pt x="1" y="445"/>
                      <a:pt x="1" y="445"/>
                    </a:cubicBezTo>
                    <a:cubicBezTo>
                      <a:pt x="2" y="445"/>
                      <a:pt x="2" y="445"/>
                      <a:pt x="2" y="445"/>
                    </a:cubicBezTo>
                    <a:cubicBezTo>
                      <a:pt x="3" y="445"/>
                      <a:pt x="3" y="445"/>
                      <a:pt x="3" y="445"/>
                    </a:cubicBezTo>
                    <a:cubicBezTo>
                      <a:pt x="2" y="437"/>
                      <a:pt x="2" y="429"/>
                      <a:pt x="2" y="421"/>
                    </a:cubicBezTo>
                    <a:cubicBezTo>
                      <a:pt x="2" y="418"/>
                      <a:pt x="2" y="415"/>
                      <a:pt x="2" y="413"/>
                    </a:cubicBezTo>
                    <a:moveTo>
                      <a:pt x="17" y="311"/>
                    </a:moveTo>
                    <a:cubicBezTo>
                      <a:pt x="15" y="311"/>
                      <a:pt x="15" y="311"/>
                      <a:pt x="15" y="311"/>
                    </a:cubicBezTo>
                    <a:cubicBezTo>
                      <a:pt x="7" y="343"/>
                      <a:pt x="1" y="378"/>
                      <a:pt x="0" y="412"/>
                    </a:cubicBezTo>
                    <a:cubicBezTo>
                      <a:pt x="2" y="412"/>
                      <a:pt x="2" y="412"/>
                      <a:pt x="2" y="412"/>
                    </a:cubicBezTo>
                    <a:cubicBezTo>
                      <a:pt x="3" y="378"/>
                      <a:pt x="9" y="343"/>
                      <a:pt x="17" y="311"/>
                    </a:cubicBezTo>
                    <a:moveTo>
                      <a:pt x="89" y="99"/>
                    </a:moveTo>
                    <a:cubicBezTo>
                      <a:pt x="87" y="99"/>
                      <a:pt x="87" y="99"/>
                      <a:pt x="87" y="99"/>
                    </a:cubicBezTo>
                    <a:cubicBezTo>
                      <a:pt x="77" y="125"/>
                      <a:pt x="72" y="135"/>
                      <a:pt x="68" y="147"/>
                    </a:cubicBezTo>
                    <a:cubicBezTo>
                      <a:pt x="64" y="157"/>
                      <a:pt x="60" y="168"/>
                      <a:pt x="52" y="195"/>
                    </a:cubicBezTo>
                    <a:cubicBezTo>
                      <a:pt x="54" y="195"/>
                      <a:pt x="54" y="195"/>
                      <a:pt x="54" y="195"/>
                    </a:cubicBezTo>
                    <a:cubicBezTo>
                      <a:pt x="62" y="169"/>
                      <a:pt x="65" y="158"/>
                      <a:pt x="70" y="147"/>
                    </a:cubicBezTo>
                    <a:cubicBezTo>
                      <a:pt x="74" y="136"/>
                      <a:pt x="79" y="126"/>
                      <a:pt x="89" y="99"/>
                    </a:cubicBezTo>
                    <a:moveTo>
                      <a:pt x="175" y="0"/>
                    </a:moveTo>
                    <a:cubicBezTo>
                      <a:pt x="175" y="0"/>
                      <a:pt x="175" y="0"/>
                      <a:pt x="175" y="0"/>
                    </a:cubicBezTo>
                    <a:cubicBezTo>
                      <a:pt x="170" y="3"/>
                      <a:pt x="108" y="43"/>
                      <a:pt x="88" y="97"/>
                    </a:cubicBezTo>
                    <a:cubicBezTo>
                      <a:pt x="88" y="97"/>
                      <a:pt x="88" y="98"/>
                      <a:pt x="87" y="98"/>
                    </a:cubicBezTo>
                    <a:cubicBezTo>
                      <a:pt x="90" y="98"/>
                      <a:pt x="90" y="98"/>
                      <a:pt x="90" y="98"/>
                    </a:cubicBezTo>
                    <a:cubicBezTo>
                      <a:pt x="90" y="98"/>
                      <a:pt x="90" y="98"/>
                      <a:pt x="90" y="98"/>
                    </a:cubicBezTo>
                    <a:cubicBezTo>
                      <a:pt x="100" y="70"/>
                      <a:pt x="121" y="46"/>
                      <a:pt x="141" y="29"/>
                    </a:cubicBezTo>
                    <a:cubicBezTo>
                      <a:pt x="150" y="21"/>
                      <a:pt x="159" y="14"/>
                      <a:pt x="165" y="9"/>
                    </a:cubicBezTo>
                    <a:cubicBezTo>
                      <a:pt x="169" y="7"/>
                      <a:pt x="171" y="5"/>
                      <a:pt x="173" y="4"/>
                    </a:cubicBezTo>
                    <a:cubicBezTo>
                      <a:pt x="175" y="2"/>
                      <a:pt x="176" y="2"/>
                      <a:pt x="176" y="2"/>
                    </a:cubicBezTo>
                    <a:cubicBezTo>
                      <a:pt x="175" y="0"/>
                      <a:pt x="175" y="0"/>
                      <a:pt x="17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6" name="Freeform 34"/>
              <p:cNvSpPr>
                <a:spLocks/>
              </p:cNvSpPr>
              <p:nvPr/>
            </p:nvSpPr>
            <p:spPr bwMode="auto">
              <a:xfrm>
                <a:off x="-2210" y="1754"/>
                <a:ext cx="6" cy="2"/>
              </a:xfrm>
              <a:custGeom>
                <a:avLst/>
                <a:gdLst/>
                <a:ahLst/>
                <a:cxnLst>
                  <a:cxn ang="0">
                    <a:pos x="3" y="0"/>
                  </a:cxn>
                  <a:cxn ang="0">
                    <a:pos x="0" y="0"/>
                  </a:cxn>
                  <a:cxn ang="0">
                    <a:pos x="0" y="1"/>
                  </a:cxn>
                  <a:cxn ang="0">
                    <a:pos x="2" y="1"/>
                  </a:cxn>
                  <a:cxn ang="0">
                    <a:pos x="3" y="0"/>
                  </a:cxn>
                </a:cxnLst>
                <a:rect l="0" t="0" r="r" b="b"/>
                <a:pathLst>
                  <a:path w="3" h="1">
                    <a:moveTo>
                      <a:pt x="3" y="0"/>
                    </a:moveTo>
                    <a:cubicBezTo>
                      <a:pt x="0" y="0"/>
                      <a:pt x="0" y="0"/>
                      <a:pt x="0" y="0"/>
                    </a:cubicBezTo>
                    <a:cubicBezTo>
                      <a:pt x="0" y="1"/>
                      <a:pt x="0" y="1"/>
                      <a:pt x="0" y="1"/>
                    </a:cubicBezTo>
                    <a:cubicBezTo>
                      <a:pt x="2" y="1"/>
                      <a:pt x="2" y="1"/>
                      <a:pt x="2" y="1"/>
                    </a:cubicBezTo>
                    <a:cubicBezTo>
                      <a:pt x="2" y="1"/>
                      <a:pt x="2"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7" name="Freeform 35"/>
              <p:cNvSpPr>
                <a:spLocks/>
              </p:cNvSpPr>
              <p:nvPr/>
            </p:nvSpPr>
            <p:spPr bwMode="auto">
              <a:xfrm>
                <a:off x="-2417" y="2498"/>
                <a:ext cx="3"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8" name="Freeform 36"/>
              <p:cNvSpPr>
                <a:spLocks/>
              </p:cNvSpPr>
              <p:nvPr/>
            </p:nvSpPr>
            <p:spPr bwMode="auto">
              <a:xfrm>
                <a:off x="-2382"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9" name="Freeform 37"/>
              <p:cNvSpPr>
                <a:spLocks noEditPoints="1"/>
              </p:cNvSpPr>
              <p:nvPr/>
            </p:nvSpPr>
            <p:spPr bwMode="auto">
              <a:xfrm>
                <a:off x="-2201" y="1987"/>
                <a:ext cx="53" cy="270"/>
              </a:xfrm>
              <a:custGeom>
                <a:avLst/>
                <a:gdLst/>
                <a:ahLst/>
                <a:cxnLst>
                  <a:cxn ang="0">
                    <a:pos x="2" y="101"/>
                  </a:cxn>
                  <a:cxn ang="0">
                    <a:pos x="0" y="114"/>
                  </a:cxn>
                  <a:cxn ang="0">
                    <a:pos x="2" y="114"/>
                  </a:cxn>
                  <a:cxn ang="0">
                    <a:pos x="3" y="101"/>
                  </a:cxn>
                  <a:cxn ang="0">
                    <a:pos x="2" y="101"/>
                  </a:cxn>
                  <a:cxn ang="0">
                    <a:pos x="2" y="101"/>
                  </a:cxn>
                  <a:cxn ang="0">
                    <a:pos x="23" y="0"/>
                  </a:cxn>
                  <a:cxn ang="0">
                    <a:pos x="20" y="0"/>
                  </a:cxn>
                  <a:cxn ang="0">
                    <a:pos x="2" y="100"/>
                  </a:cxn>
                  <a:cxn ang="0">
                    <a:pos x="4" y="100"/>
                  </a:cxn>
                  <a:cxn ang="0">
                    <a:pos x="23" y="0"/>
                  </a:cxn>
                </a:cxnLst>
                <a:rect l="0" t="0" r="r" b="b"/>
                <a:pathLst>
                  <a:path w="23" h="114">
                    <a:moveTo>
                      <a:pt x="2" y="101"/>
                    </a:moveTo>
                    <a:cubicBezTo>
                      <a:pt x="1" y="105"/>
                      <a:pt x="0" y="109"/>
                      <a:pt x="0" y="114"/>
                    </a:cubicBezTo>
                    <a:cubicBezTo>
                      <a:pt x="2" y="114"/>
                      <a:pt x="2" y="114"/>
                      <a:pt x="2" y="114"/>
                    </a:cubicBezTo>
                    <a:cubicBezTo>
                      <a:pt x="2" y="109"/>
                      <a:pt x="3" y="105"/>
                      <a:pt x="3" y="101"/>
                    </a:cubicBezTo>
                    <a:cubicBezTo>
                      <a:pt x="2" y="101"/>
                      <a:pt x="2" y="101"/>
                      <a:pt x="2" y="101"/>
                    </a:cubicBezTo>
                    <a:cubicBezTo>
                      <a:pt x="2" y="101"/>
                      <a:pt x="2" y="101"/>
                      <a:pt x="2" y="101"/>
                    </a:cubicBezTo>
                    <a:moveTo>
                      <a:pt x="23" y="0"/>
                    </a:moveTo>
                    <a:cubicBezTo>
                      <a:pt x="20" y="0"/>
                      <a:pt x="20" y="0"/>
                      <a:pt x="20" y="0"/>
                    </a:cubicBezTo>
                    <a:cubicBezTo>
                      <a:pt x="13" y="34"/>
                      <a:pt x="7" y="65"/>
                      <a:pt x="2" y="100"/>
                    </a:cubicBezTo>
                    <a:cubicBezTo>
                      <a:pt x="4" y="100"/>
                      <a:pt x="4" y="100"/>
                      <a:pt x="4" y="100"/>
                    </a:cubicBezTo>
                    <a:cubicBezTo>
                      <a:pt x="9" y="65"/>
                      <a:pt x="15" y="34"/>
                      <a:pt x="2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0" name="Freeform 38"/>
              <p:cNvSpPr>
                <a:spLocks/>
              </p:cNvSpPr>
              <p:nvPr/>
            </p:nvSpPr>
            <p:spPr bwMode="auto">
              <a:xfrm>
                <a:off x="-2197" y="2222"/>
                <a:ext cx="3" cy="3"/>
              </a:xfrm>
              <a:custGeom>
                <a:avLst/>
                <a:gdLst/>
                <a:ahLst/>
                <a:cxnLst>
                  <a:cxn ang="0">
                    <a:pos x="2" y="0"/>
                  </a:cxn>
                  <a:cxn ang="0">
                    <a:pos x="0" y="0"/>
                  </a:cxn>
                  <a:cxn ang="0">
                    <a:pos x="0" y="1"/>
                  </a:cxn>
                  <a:cxn ang="0">
                    <a:pos x="0" y="1"/>
                  </a:cxn>
                  <a:cxn ang="0">
                    <a:pos x="1" y="1"/>
                  </a:cxn>
                  <a:cxn ang="0">
                    <a:pos x="2" y="0"/>
                  </a:cxn>
                </a:cxnLst>
                <a:rect l="0" t="0" r="r" b="b"/>
                <a:pathLst>
                  <a:path w="2" h="1">
                    <a:moveTo>
                      <a:pt x="2" y="0"/>
                    </a:moveTo>
                    <a:cubicBezTo>
                      <a:pt x="0" y="0"/>
                      <a:pt x="0" y="0"/>
                      <a:pt x="0" y="0"/>
                    </a:cubicBezTo>
                    <a:cubicBezTo>
                      <a:pt x="0" y="0"/>
                      <a:pt x="0" y="0"/>
                      <a:pt x="0" y="1"/>
                    </a:cubicBezTo>
                    <a:cubicBezTo>
                      <a:pt x="0" y="1"/>
                      <a:pt x="0" y="1"/>
                      <a:pt x="0" y="1"/>
                    </a:cubicBezTo>
                    <a:cubicBezTo>
                      <a:pt x="1" y="1"/>
                      <a:pt x="1" y="1"/>
                      <a:pt x="1"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1" name="Freeform 39"/>
              <p:cNvSpPr>
                <a:spLocks noEditPoints="1"/>
              </p:cNvSpPr>
              <p:nvPr/>
            </p:nvSpPr>
            <p:spPr bwMode="auto">
              <a:xfrm>
                <a:off x="-2222" y="2260"/>
                <a:ext cx="85" cy="1016"/>
              </a:xfrm>
              <a:custGeom>
                <a:avLst/>
                <a:gdLst/>
                <a:ahLst/>
                <a:cxnLst>
                  <a:cxn ang="0">
                    <a:pos x="24" y="343"/>
                  </a:cxn>
                  <a:cxn ang="0">
                    <a:pos x="22" y="343"/>
                  </a:cxn>
                  <a:cxn ang="0">
                    <a:pos x="30" y="400"/>
                  </a:cxn>
                  <a:cxn ang="0">
                    <a:pos x="34" y="429"/>
                  </a:cxn>
                  <a:cxn ang="0">
                    <a:pos x="36" y="429"/>
                  </a:cxn>
                  <a:cxn ang="0">
                    <a:pos x="32" y="400"/>
                  </a:cxn>
                  <a:cxn ang="0">
                    <a:pos x="26" y="360"/>
                  </a:cxn>
                  <a:cxn ang="0">
                    <a:pos x="24" y="343"/>
                  </a:cxn>
                  <a:cxn ang="0">
                    <a:pos x="9" y="255"/>
                  </a:cxn>
                  <a:cxn ang="0">
                    <a:pos x="7" y="255"/>
                  </a:cxn>
                  <a:cxn ang="0">
                    <a:pos x="22" y="342"/>
                  </a:cxn>
                  <a:cxn ang="0">
                    <a:pos x="24" y="342"/>
                  </a:cxn>
                  <a:cxn ang="0">
                    <a:pos x="9" y="255"/>
                  </a:cxn>
                  <a:cxn ang="0">
                    <a:pos x="7" y="233"/>
                  </a:cxn>
                  <a:cxn ang="0">
                    <a:pos x="5" y="233"/>
                  </a:cxn>
                  <a:cxn ang="0">
                    <a:pos x="7" y="254"/>
                  </a:cxn>
                  <a:cxn ang="0">
                    <a:pos x="9" y="254"/>
                  </a:cxn>
                  <a:cxn ang="0">
                    <a:pos x="7" y="233"/>
                  </a:cxn>
                  <a:cxn ang="0">
                    <a:pos x="3" y="102"/>
                  </a:cxn>
                  <a:cxn ang="0">
                    <a:pos x="1" y="102"/>
                  </a:cxn>
                  <a:cxn ang="0">
                    <a:pos x="1" y="112"/>
                  </a:cxn>
                  <a:cxn ang="0">
                    <a:pos x="0" y="125"/>
                  </a:cxn>
                  <a:cxn ang="0">
                    <a:pos x="5" y="232"/>
                  </a:cxn>
                  <a:cxn ang="0">
                    <a:pos x="7" y="232"/>
                  </a:cxn>
                  <a:cxn ang="0">
                    <a:pos x="2" y="125"/>
                  </a:cxn>
                  <a:cxn ang="0">
                    <a:pos x="3" y="112"/>
                  </a:cxn>
                  <a:cxn ang="0">
                    <a:pos x="3" y="102"/>
                  </a:cxn>
                  <a:cxn ang="0">
                    <a:pos x="11" y="0"/>
                  </a:cxn>
                  <a:cxn ang="0">
                    <a:pos x="9" y="0"/>
                  </a:cxn>
                  <a:cxn ang="0">
                    <a:pos x="1" y="101"/>
                  </a:cxn>
                  <a:cxn ang="0">
                    <a:pos x="3" y="101"/>
                  </a:cxn>
                  <a:cxn ang="0">
                    <a:pos x="11" y="0"/>
                  </a:cxn>
                </a:cxnLst>
                <a:rect l="0" t="0" r="r" b="b"/>
                <a:pathLst>
                  <a:path w="36" h="429">
                    <a:moveTo>
                      <a:pt x="24" y="343"/>
                    </a:moveTo>
                    <a:cubicBezTo>
                      <a:pt x="22" y="343"/>
                      <a:pt x="22" y="343"/>
                      <a:pt x="22" y="343"/>
                    </a:cubicBezTo>
                    <a:cubicBezTo>
                      <a:pt x="23" y="347"/>
                      <a:pt x="26" y="372"/>
                      <a:pt x="30" y="400"/>
                    </a:cubicBezTo>
                    <a:cubicBezTo>
                      <a:pt x="31" y="410"/>
                      <a:pt x="32" y="420"/>
                      <a:pt x="34" y="429"/>
                    </a:cubicBezTo>
                    <a:cubicBezTo>
                      <a:pt x="36" y="429"/>
                      <a:pt x="36" y="429"/>
                      <a:pt x="36" y="429"/>
                    </a:cubicBezTo>
                    <a:cubicBezTo>
                      <a:pt x="34" y="420"/>
                      <a:pt x="33" y="410"/>
                      <a:pt x="32" y="400"/>
                    </a:cubicBezTo>
                    <a:cubicBezTo>
                      <a:pt x="30" y="385"/>
                      <a:pt x="28" y="370"/>
                      <a:pt x="26" y="360"/>
                    </a:cubicBezTo>
                    <a:cubicBezTo>
                      <a:pt x="25" y="351"/>
                      <a:pt x="24" y="345"/>
                      <a:pt x="24" y="343"/>
                    </a:cubicBezTo>
                    <a:moveTo>
                      <a:pt x="9" y="255"/>
                    </a:moveTo>
                    <a:cubicBezTo>
                      <a:pt x="7" y="255"/>
                      <a:pt x="7" y="255"/>
                      <a:pt x="7" y="255"/>
                    </a:cubicBezTo>
                    <a:cubicBezTo>
                      <a:pt x="10" y="285"/>
                      <a:pt x="15" y="315"/>
                      <a:pt x="22" y="342"/>
                    </a:cubicBezTo>
                    <a:cubicBezTo>
                      <a:pt x="24" y="342"/>
                      <a:pt x="24" y="342"/>
                      <a:pt x="24" y="342"/>
                    </a:cubicBezTo>
                    <a:cubicBezTo>
                      <a:pt x="17" y="315"/>
                      <a:pt x="12" y="285"/>
                      <a:pt x="9" y="255"/>
                    </a:cubicBezTo>
                    <a:moveTo>
                      <a:pt x="7" y="233"/>
                    </a:moveTo>
                    <a:cubicBezTo>
                      <a:pt x="5" y="233"/>
                      <a:pt x="5" y="233"/>
                      <a:pt x="5" y="233"/>
                    </a:cubicBezTo>
                    <a:cubicBezTo>
                      <a:pt x="6" y="240"/>
                      <a:pt x="6" y="247"/>
                      <a:pt x="7" y="254"/>
                    </a:cubicBezTo>
                    <a:cubicBezTo>
                      <a:pt x="9" y="254"/>
                      <a:pt x="9" y="254"/>
                      <a:pt x="9" y="254"/>
                    </a:cubicBezTo>
                    <a:cubicBezTo>
                      <a:pt x="8" y="247"/>
                      <a:pt x="8" y="240"/>
                      <a:pt x="7" y="233"/>
                    </a:cubicBezTo>
                    <a:moveTo>
                      <a:pt x="3" y="102"/>
                    </a:moveTo>
                    <a:cubicBezTo>
                      <a:pt x="1" y="102"/>
                      <a:pt x="1" y="102"/>
                      <a:pt x="1" y="102"/>
                    </a:cubicBezTo>
                    <a:cubicBezTo>
                      <a:pt x="1" y="105"/>
                      <a:pt x="1" y="109"/>
                      <a:pt x="1" y="112"/>
                    </a:cubicBezTo>
                    <a:cubicBezTo>
                      <a:pt x="1" y="112"/>
                      <a:pt x="0" y="117"/>
                      <a:pt x="0" y="125"/>
                    </a:cubicBezTo>
                    <a:cubicBezTo>
                      <a:pt x="0" y="145"/>
                      <a:pt x="1" y="186"/>
                      <a:pt x="5" y="232"/>
                    </a:cubicBezTo>
                    <a:cubicBezTo>
                      <a:pt x="7" y="232"/>
                      <a:pt x="7" y="232"/>
                      <a:pt x="7" y="232"/>
                    </a:cubicBezTo>
                    <a:cubicBezTo>
                      <a:pt x="3" y="186"/>
                      <a:pt x="2" y="145"/>
                      <a:pt x="2" y="125"/>
                    </a:cubicBezTo>
                    <a:cubicBezTo>
                      <a:pt x="2" y="117"/>
                      <a:pt x="3" y="112"/>
                      <a:pt x="3" y="112"/>
                    </a:cubicBezTo>
                    <a:cubicBezTo>
                      <a:pt x="3" y="109"/>
                      <a:pt x="3" y="105"/>
                      <a:pt x="3" y="102"/>
                    </a:cubicBezTo>
                    <a:moveTo>
                      <a:pt x="11" y="0"/>
                    </a:moveTo>
                    <a:cubicBezTo>
                      <a:pt x="9" y="0"/>
                      <a:pt x="9" y="0"/>
                      <a:pt x="9" y="0"/>
                    </a:cubicBezTo>
                    <a:cubicBezTo>
                      <a:pt x="5" y="29"/>
                      <a:pt x="2" y="62"/>
                      <a:pt x="1" y="101"/>
                    </a:cubicBezTo>
                    <a:cubicBezTo>
                      <a:pt x="3" y="101"/>
                      <a:pt x="3" y="101"/>
                      <a:pt x="3" y="101"/>
                    </a:cubicBezTo>
                    <a:cubicBezTo>
                      <a:pt x="4" y="62"/>
                      <a:pt x="7" y="29"/>
                      <a:pt x="1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2" name="Freeform 40"/>
              <p:cNvSpPr>
                <a:spLocks/>
              </p:cNvSpPr>
              <p:nvPr/>
            </p:nvSpPr>
            <p:spPr bwMode="auto">
              <a:xfrm>
                <a:off x="-2171" y="3070"/>
                <a:ext cx="5" cy="2"/>
              </a:xfrm>
              <a:custGeom>
                <a:avLst/>
                <a:gdLst/>
                <a:ahLst/>
                <a:cxnLst>
                  <a:cxn ang="0">
                    <a:pos x="2" y="0"/>
                  </a:cxn>
                  <a:cxn ang="0">
                    <a:pos x="0" y="0"/>
                  </a:cxn>
                  <a:cxn ang="0">
                    <a:pos x="0" y="1"/>
                  </a:cxn>
                  <a:cxn ang="0">
                    <a:pos x="0" y="1"/>
                  </a:cxn>
                  <a:cxn ang="0">
                    <a:pos x="0" y="1"/>
                  </a:cxn>
                  <a:cxn ang="0">
                    <a:pos x="2" y="1"/>
                  </a:cxn>
                  <a:cxn ang="0">
                    <a:pos x="2" y="0"/>
                  </a:cxn>
                  <a:cxn ang="0">
                    <a:pos x="2" y="0"/>
                  </a:cxn>
                  <a:cxn ang="0">
                    <a:pos x="2" y="0"/>
                  </a:cxn>
                  <a:cxn ang="0">
                    <a:pos x="2" y="0"/>
                  </a:cxn>
                </a:cxnLst>
                <a:rect l="0" t="0" r="r" b="b"/>
                <a:pathLst>
                  <a:path w="2" h="1">
                    <a:moveTo>
                      <a:pt x="2" y="0"/>
                    </a:moveTo>
                    <a:cubicBezTo>
                      <a:pt x="0" y="0"/>
                      <a:pt x="0" y="0"/>
                      <a:pt x="0" y="0"/>
                    </a:cubicBezTo>
                    <a:cubicBezTo>
                      <a:pt x="0" y="0"/>
                      <a:pt x="0" y="0"/>
                      <a:pt x="0" y="1"/>
                    </a:cubicBezTo>
                    <a:cubicBezTo>
                      <a:pt x="0" y="1"/>
                      <a:pt x="0" y="1"/>
                      <a:pt x="0" y="1"/>
                    </a:cubicBezTo>
                    <a:cubicBezTo>
                      <a:pt x="0" y="1"/>
                      <a:pt x="0" y="1"/>
                      <a:pt x="0" y="1"/>
                    </a:cubicBezTo>
                    <a:cubicBezTo>
                      <a:pt x="2" y="1"/>
                      <a:pt x="2" y="1"/>
                      <a:pt x="2" y="1"/>
                    </a:cubicBezTo>
                    <a:cubicBezTo>
                      <a:pt x="2" y="0"/>
                      <a:pt x="2" y="0"/>
                      <a:pt x="2" y="0"/>
                    </a:cubicBezTo>
                    <a:cubicBezTo>
                      <a:pt x="2" y="0"/>
                      <a:pt x="2" y="0"/>
                      <a:pt x="2" y="0"/>
                    </a:cubicBezTo>
                    <a:cubicBezTo>
                      <a:pt x="2" y="0"/>
                      <a:pt x="2" y="0"/>
                      <a:pt x="2" y="0"/>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3" name="Freeform 41"/>
              <p:cNvSpPr>
                <a:spLocks/>
              </p:cNvSpPr>
              <p:nvPr/>
            </p:nvSpPr>
            <p:spPr bwMode="auto">
              <a:xfrm>
                <a:off x="-2207" y="2861"/>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4" name="Freeform 42"/>
              <p:cNvSpPr>
                <a:spLocks noEditPoints="1"/>
              </p:cNvSpPr>
              <p:nvPr/>
            </p:nvSpPr>
            <p:spPr bwMode="auto">
              <a:xfrm>
                <a:off x="-2151" y="1522"/>
                <a:ext cx="182" cy="1833"/>
              </a:xfrm>
              <a:custGeom>
                <a:avLst/>
                <a:gdLst/>
                <a:ahLst/>
                <a:cxnLst>
                  <a:cxn ang="0">
                    <a:pos x="6" y="741"/>
                  </a:cxn>
                  <a:cxn ang="0">
                    <a:pos x="4" y="741"/>
                  </a:cxn>
                  <a:cxn ang="0">
                    <a:pos x="10" y="773"/>
                  </a:cxn>
                  <a:cxn ang="0">
                    <a:pos x="12" y="773"/>
                  </a:cxn>
                  <a:cxn ang="0">
                    <a:pos x="6" y="741"/>
                  </a:cxn>
                  <a:cxn ang="0">
                    <a:pos x="23" y="99"/>
                  </a:cxn>
                  <a:cxn ang="0">
                    <a:pos x="21" y="99"/>
                  </a:cxn>
                  <a:cxn ang="0">
                    <a:pos x="9" y="147"/>
                  </a:cxn>
                  <a:cxn ang="0">
                    <a:pos x="0" y="195"/>
                  </a:cxn>
                  <a:cxn ang="0">
                    <a:pos x="2" y="195"/>
                  </a:cxn>
                  <a:cxn ang="0">
                    <a:pos x="11" y="147"/>
                  </a:cxn>
                  <a:cxn ang="0">
                    <a:pos x="23" y="99"/>
                  </a:cxn>
                  <a:cxn ang="0">
                    <a:pos x="75" y="0"/>
                  </a:cxn>
                  <a:cxn ang="0">
                    <a:pos x="75" y="0"/>
                  </a:cxn>
                  <a:cxn ang="0">
                    <a:pos x="22" y="98"/>
                  </a:cxn>
                  <a:cxn ang="0">
                    <a:pos x="24" y="98"/>
                  </a:cxn>
                  <a:cxn ang="0">
                    <a:pos x="51" y="38"/>
                  </a:cxn>
                  <a:cxn ang="0">
                    <a:pos x="69" y="11"/>
                  </a:cxn>
                  <a:cxn ang="0">
                    <a:pos x="75" y="4"/>
                  </a:cxn>
                  <a:cxn ang="0">
                    <a:pos x="76" y="2"/>
                  </a:cxn>
                  <a:cxn ang="0">
                    <a:pos x="77" y="2"/>
                  </a:cxn>
                  <a:cxn ang="0">
                    <a:pos x="75" y="0"/>
                  </a:cxn>
                </a:cxnLst>
                <a:rect l="0" t="0" r="r" b="b"/>
                <a:pathLst>
                  <a:path w="77" h="773">
                    <a:moveTo>
                      <a:pt x="6" y="741"/>
                    </a:moveTo>
                    <a:cubicBezTo>
                      <a:pt x="4" y="741"/>
                      <a:pt x="4" y="741"/>
                      <a:pt x="4" y="741"/>
                    </a:cubicBezTo>
                    <a:cubicBezTo>
                      <a:pt x="6" y="753"/>
                      <a:pt x="8" y="765"/>
                      <a:pt x="10" y="773"/>
                    </a:cubicBezTo>
                    <a:cubicBezTo>
                      <a:pt x="12" y="773"/>
                      <a:pt x="12" y="773"/>
                      <a:pt x="12" y="773"/>
                    </a:cubicBezTo>
                    <a:cubicBezTo>
                      <a:pt x="10" y="765"/>
                      <a:pt x="8" y="753"/>
                      <a:pt x="6" y="741"/>
                    </a:cubicBezTo>
                    <a:moveTo>
                      <a:pt x="23" y="99"/>
                    </a:moveTo>
                    <a:cubicBezTo>
                      <a:pt x="21" y="99"/>
                      <a:pt x="21" y="99"/>
                      <a:pt x="21" y="99"/>
                    </a:cubicBezTo>
                    <a:cubicBezTo>
                      <a:pt x="17" y="113"/>
                      <a:pt x="12" y="130"/>
                      <a:pt x="9" y="147"/>
                    </a:cubicBezTo>
                    <a:cubicBezTo>
                      <a:pt x="6" y="164"/>
                      <a:pt x="3" y="180"/>
                      <a:pt x="0" y="195"/>
                    </a:cubicBezTo>
                    <a:cubicBezTo>
                      <a:pt x="2" y="195"/>
                      <a:pt x="2" y="195"/>
                      <a:pt x="2" y="195"/>
                    </a:cubicBezTo>
                    <a:cubicBezTo>
                      <a:pt x="5" y="180"/>
                      <a:pt x="8" y="164"/>
                      <a:pt x="11" y="147"/>
                    </a:cubicBezTo>
                    <a:cubicBezTo>
                      <a:pt x="14" y="130"/>
                      <a:pt x="19" y="114"/>
                      <a:pt x="23" y="99"/>
                    </a:cubicBezTo>
                    <a:moveTo>
                      <a:pt x="75" y="0"/>
                    </a:moveTo>
                    <a:cubicBezTo>
                      <a:pt x="75" y="0"/>
                      <a:pt x="75" y="0"/>
                      <a:pt x="75" y="0"/>
                    </a:cubicBezTo>
                    <a:cubicBezTo>
                      <a:pt x="74" y="1"/>
                      <a:pt x="43" y="35"/>
                      <a:pt x="22" y="98"/>
                    </a:cubicBezTo>
                    <a:cubicBezTo>
                      <a:pt x="24" y="98"/>
                      <a:pt x="24" y="98"/>
                      <a:pt x="24" y="98"/>
                    </a:cubicBezTo>
                    <a:cubicBezTo>
                      <a:pt x="32" y="74"/>
                      <a:pt x="42" y="54"/>
                      <a:pt x="51" y="38"/>
                    </a:cubicBezTo>
                    <a:cubicBezTo>
                      <a:pt x="58" y="26"/>
                      <a:pt x="64" y="17"/>
                      <a:pt x="69" y="11"/>
                    </a:cubicBezTo>
                    <a:cubicBezTo>
                      <a:pt x="71" y="8"/>
                      <a:pt x="73" y="5"/>
                      <a:pt x="75" y="4"/>
                    </a:cubicBezTo>
                    <a:cubicBezTo>
                      <a:pt x="75" y="3"/>
                      <a:pt x="76" y="3"/>
                      <a:pt x="76" y="2"/>
                    </a:cubicBezTo>
                    <a:cubicBezTo>
                      <a:pt x="77" y="2"/>
                      <a:pt x="77" y="2"/>
                      <a:pt x="77" y="2"/>
                    </a:cubicBezTo>
                    <a:cubicBezTo>
                      <a:pt x="75" y="0"/>
                      <a:pt x="75" y="0"/>
                      <a:pt x="7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5" name="Freeform 43"/>
              <p:cNvSpPr>
                <a:spLocks/>
              </p:cNvSpPr>
              <p:nvPr/>
            </p:nvSpPr>
            <p:spPr bwMode="auto">
              <a:xfrm>
                <a:off x="-2103" y="1754"/>
                <a:ext cx="8" cy="2"/>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1"/>
                      <a:pt x="0" y="1"/>
                      <a:pt x="0" y="1"/>
                    </a:cubicBezTo>
                    <a:cubicBezTo>
                      <a:pt x="2" y="1"/>
                      <a:pt x="2" y="1"/>
                      <a:pt x="2" y="1"/>
                    </a:cubicBezTo>
                    <a:cubicBezTo>
                      <a:pt x="3" y="1"/>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6" name="Freeform 44"/>
              <p:cNvSpPr>
                <a:spLocks/>
              </p:cNvSpPr>
              <p:nvPr/>
            </p:nvSpPr>
            <p:spPr bwMode="auto">
              <a:xfrm>
                <a:off x="-2210" y="2810"/>
                <a:ext cx="3"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7" name="Freeform 45"/>
              <p:cNvSpPr>
                <a:spLocks/>
              </p:cNvSpPr>
              <p:nvPr/>
            </p:nvSpPr>
            <p:spPr bwMode="auto">
              <a:xfrm>
                <a:off x="-2144" y="3276"/>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8" name="Freeform 46"/>
              <p:cNvSpPr>
                <a:spLocks/>
              </p:cNvSpPr>
              <p:nvPr/>
            </p:nvSpPr>
            <p:spPr bwMode="auto">
              <a:xfrm>
                <a:off x="-2128" y="3357"/>
                <a:ext cx="12" cy="26"/>
              </a:xfrm>
              <a:custGeom>
                <a:avLst/>
                <a:gdLst/>
                <a:ahLst/>
                <a:cxnLst>
                  <a:cxn ang="0">
                    <a:pos x="2" y="0"/>
                  </a:cxn>
                  <a:cxn ang="0">
                    <a:pos x="0" y="0"/>
                  </a:cxn>
                  <a:cxn ang="0">
                    <a:pos x="3" y="11"/>
                  </a:cxn>
                  <a:cxn ang="0">
                    <a:pos x="5" y="11"/>
                  </a:cxn>
                  <a:cxn ang="0">
                    <a:pos x="2" y="0"/>
                  </a:cxn>
                </a:cxnLst>
                <a:rect l="0" t="0" r="r" b="b"/>
                <a:pathLst>
                  <a:path w="5" h="11">
                    <a:moveTo>
                      <a:pt x="2" y="0"/>
                    </a:moveTo>
                    <a:cubicBezTo>
                      <a:pt x="0" y="0"/>
                      <a:pt x="0" y="0"/>
                      <a:pt x="0" y="0"/>
                    </a:cubicBezTo>
                    <a:cubicBezTo>
                      <a:pt x="1" y="5"/>
                      <a:pt x="2" y="9"/>
                      <a:pt x="3" y="11"/>
                    </a:cubicBezTo>
                    <a:cubicBezTo>
                      <a:pt x="5" y="11"/>
                      <a:pt x="5" y="11"/>
                      <a:pt x="5" y="11"/>
                    </a:cubicBezTo>
                    <a:cubicBezTo>
                      <a:pt x="4" y="8"/>
                      <a:pt x="3" y="5"/>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9" name="Freeform 47"/>
              <p:cNvSpPr>
                <a:spLocks/>
              </p:cNvSpPr>
              <p:nvPr/>
            </p:nvSpPr>
            <p:spPr bwMode="auto">
              <a:xfrm>
                <a:off x="-2128" y="3355"/>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0" name="Freeform 48"/>
              <p:cNvSpPr>
                <a:spLocks/>
              </p:cNvSpPr>
              <p:nvPr/>
            </p:nvSpPr>
            <p:spPr bwMode="auto">
              <a:xfrm>
                <a:off x="-2221"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1" name="Freeform 49"/>
              <p:cNvSpPr>
                <a:spLocks/>
              </p:cNvSpPr>
              <p:nvPr/>
            </p:nvSpPr>
            <p:spPr bwMode="auto">
              <a:xfrm>
                <a:off x="-2201"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2" name="Freeform 50"/>
              <p:cNvSpPr>
                <a:spLocks/>
              </p:cNvSpPr>
              <p:nvPr/>
            </p:nvSpPr>
            <p:spPr bwMode="auto">
              <a:xfrm>
                <a:off x="-2019" y="1987"/>
                <a:ext cx="26" cy="270"/>
              </a:xfrm>
              <a:custGeom>
                <a:avLst/>
                <a:gdLst/>
                <a:ahLst/>
                <a:cxnLst>
                  <a:cxn ang="0">
                    <a:pos x="11" y="0"/>
                  </a:cxn>
                  <a:cxn ang="0">
                    <a:pos x="9" y="0"/>
                  </a:cxn>
                  <a:cxn ang="0">
                    <a:pos x="8" y="9"/>
                  </a:cxn>
                  <a:cxn ang="0">
                    <a:pos x="8" y="9"/>
                  </a:cxn>
                  <a:cxn ang="0">
                    <a:pos x="1" y="100"/>
                  </a:cxn>
                  <a:cxn ang="0">
                    <a:pos x="3" y="100"/>
                  </a:cxn>
                  <a:cxn ang="0">
                    <a:pos x="3" y="101"/>
                  </a:cxn>
                  <a:cxn ang="0">
                    <a:pos x="1" y="101"/>
                  </a:cxn>
                  <a:cxn ang="0">
                    <a:pos x="0" y="114"/>
                  </a:cxn>
                  <a:cxn ang="0">
                    <a:pos x="2" y="114"/>
                  </a:cxn>
                  <a:cxn ang="0">
                    <a:pos x="10" y="9"/>
                  </a:cxn>
                  <a:cxn ang="0">
                    <a:pos x="11" y="0"/>
                  </a:cxn>
                </a:cxnLst>
                <a:rect l="0" t="0" r="r" b="b"/>
                <a:pathLst>
                  <a:path w="11" h="114">
                    <a:moveTo>
                      <a:pt x="11" y="0"/>
                    </a:moveTo>
                    <a:cubicBezTo>
                      <a:pt x="9" y="0"/>
                      <a:pt x="9" y="0"/>
                      <a:pt x="9" y="0"/>
                    </a:cubicBezTo>
                    <a:cubicBezTo>
                      <a:pt x="8" y="9"/>
                      <a:pt x="8" y="9"/>
                      <a:pt x="8" y="9"/>
                    </a:cubicBezTo>
                    <a:cubicBezTo>
                      <a:pt x="8" y="9"/>
                      <a:pt x="8" y="9"/>
                      <a:pt x="8" y="9"/>
                    </a:cubicBezTo>
                    <a:cubicBezTo>
                      <a:pt x="5" y="37"/>
                      <a:pt x="3" y="68"/>
                      <a:pt x="1" y="100"/>
                    </a:cubicBezTo>
                    <a:cubicBezTo>
                      <a:pt x="3" y="100"/>
                      <a:pt x="3" y="100"/>
                      <a:pt x="3" y="100"/>
                    </a:cubicBezTo>
                    <a:cubicBezTo>
                      <a:pt x="3" y="101"/>
                      <a:pt x="3" y="101"/>
                      <a:pt x="3" y="101"/>
                    </a:cubicBezTo>
                    <a:cubicBezTo>
                      <a:pt x="1" y="101"/>
                      <a:pt x="1" y="101"/>
                      <a:pt x="1" y="101"/>
                    </a:cubicBezTo>
                    <a:cubicBezTo>
                      <a:pt x="1" y="105"/>
                      <a:pt x="1" y="109"/>
                      <a:pt x="0" y="114"/>
                    </a:cubicBezTo>
                    <a:cubicBezTo>
                      <a:pt x="2" y="114"/>
                      <a:pt x="2" y="114"/>
                      <a:pt x="2" y="114"/>
                    </a:cubicBezTo>
                    <a:cubicBezTo>
                      <a:pt x="4" y="77"/>
                      <a:pt x="7" y="42"/>
                      <a:pt x="10" y="9"/>
                    </a:cubicBezTo>
                    <a:cubicBezTo>
                      <a:pt x="11" y="0"/>
                      <a:pt x="11" y="0"/>
                      <a:pt x="1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3" name="Freeform 51"/>
              <p:cNvSpPr>
                <a:spLocks/>
              </p:cNvSpPr>
              <p:nvPr/>
            </p:nvSpPr>
            <p:spPr bwMode="auto">
              <a:xfrm>
                <a:off x="-2016" y="2222"/>
                <a:ext cx="3"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4" name="Freeform 52"/>
              <p:cNvSpPr>
                <a:spLocks noEditPoints="1"/>
              </p:cNvSpPr>
              <p:nvPr/>
            </p:nvSpPr>
            <p:spPr bwMode="auto">
              <a:xfrm>
                <a:off x="-2028" y="2260"/>
                <a:ext cx="14" cy="1016"/>
              </a:xfrm>
              <a:custGeom>
                <a:avLst/>
                <a:gdLst/>
                <a:ahLst/>
                <a:cxnLst>
                  <a:cxn ang="0">
                    <a:pos x="5" y="343"/>
                  </a:cxn>
                  <a:cxn ang="0">
                    <a:pos x="3" y="343"/>
                  </a:cxn>
                  <a:cxn ang="0">
                    <a:pos x="2" y="429"/>
                  </a:cxn>
                  <a:cxn ang="0">
                    <a:pos x="4" y="429"/>
                  </a:cxn>
                  <a:cxn ang="0">
                    <a:pos x="5" y="343"/>
                  </a:cxn>
                  <a:cxn ang="0">
                    <a:pos x="4" y="339"/>
                  </a:cxn>
                  <a:cxn ang="0">
                    <a:pos x="4" y="339"/>
                  </a:cxn>
                  <a:cxn ang="0">
                    <a:pos x="3" y="233"/>
                  </a:cxn>
                  <a:cxn ang="0">
                    <a:pos x="1" y="233"/>
                  </a:cxn>
                  <a:cxn ang="0">
                    <a:pos x="1" y="254"/>
                  </a:cxn>
                  <a:cxn ang="0">
                    <a:pos x="2" y="254"/>
                  </a:cxn>
                  <a:cxn ang="0">
                    <a:pos x="2" y="255"/>
                  </a:cxn>
                  <a:cxn ang="0">
                    <a:pos x="1" y="255"/>
                  </a:cxn>
                  <a:cxn ang="0">
                    <a:pos x="3" y="339"/>
                  </a:cxn>
                  <a:cxn ang="0">
                    <a:pos x="3" y="342"/>
                  </a:cxn>
                  <a:cxn ang="0">
                    <a:pos x="5" y="342"/>
                  </a:cxn>
                  <a:cxn ang="0">
                    <a:pos x="5" y="339"/>
                  </a:cxn>
                  <a:cxn ang="0">
                    <a:pos x="5" y="339"/>
                  </a:cxn>
                  <a:cxn ang="0">
                    <a:pos x="4" y="327"/>
                  </a:cxn>
                  <a:cxn ang="0">
                    <a:pos x="3" y="233"/>
                  </a:cxn>
                  <a:cxn ang="0">
                    <a:pos x="3" y="102"/>
                  </a:cxn>
                  <a:cxn ang="0">
                    <a:pos x="1" y="102"/>
                  </a:cxn>
                  <a:cxn ang="0">
                    <a:pos x="0" y="184"/>
                  </a:cxn>
                  <a:cxn ang="0">
                    <a:pos x="1" y="232"/>
                  </a:cxn>
                  <a:cxn ang="0">
                    <a:pos x="3" y="232"/>
                  </a:cxn>
                  <a:cxn ang="0">
                    <a:pos x="2" y="184"/>
                  </a:cxn>
                  <a:cxn ang="0">
                    <a:pos x="3" y="102"/>
                  </a:cxn>
                  <a:cxn ang="0">
                    <a:pos x="6" y="0"/>
                  </a:cxn>
                  <a:cxn ang="0">
                    <a:pos x="4" y="0"/>
                  </a:cxn>
                  <a:cxn ang="0">
                    <a:pos x="1" y="101"/>
                  </a:cxn>
                  <a:cxn ang="0">
                    <a:pos x="3" y="101"/>
                  </a:cxn>
                  <a:cxn ang="0">
                    <a:pos x="6" y="0"/>
                  </a:cxn>
                </a:cxnLst>
                <a:rect l="0" t="0" r="r" b="b"/>
                <a:pathLst>
                  <a:path w="6" h="429">
                    <a:moveTo>
                      <a:pt x="5" y="343"/>
                    </a:moveTo>
                    <a:cubicBezTo>
                      <a:pt x="3" y="343"/>
                      <a:pt x="3" y="343"/>
                      <a:pt x="3" y="343"/>
                    </a:cubicBezTo>
                    <a:cubicBezTo>
                      <a:pt x="2" y="429"/>
                      <a:pt x="2" y="429"/>
                      <a:pt x="2" y="429"/>
                    </a:cubicBezTo>
                    <a:cubicBezTo>
                      <a:pt x="4" y="429"/>
                      <a:pt x="4" y="429"/>
                      <a:pt x="4" y="429"/>
                    </a:cubicBezTo>
                    <a:cubicBezTo>
                      <a:pt x="5" y="343"/>
                      <a:pt x="5" y="343"/>
                      <a:pt x="5" y="343"/>
                    </a:cubicBezTo>
                    <a:moveTo>
                      <a:pt x="4" y="339"/>
                    </a:moveTo>
                    <a:cubicBezTo>
                      <a:pt x="4" y="339"/>
                      <a:pt x="4" y="339"/>
                      <a:pt x="4" y="339"/>
                    </a:cubicBezTo>
                    <a:moveTo>
                      <a:pt x="3" y="233"/>
                    </a:moveTo>
                    <a:cubicBezTo>
                      <a:pt x="1" y="233"/>
                      <a:pt x="1" y="233"/>
                      <a:pt x="1" y="233"/>
                    </a:cubicBezTo>
                    <a:cubicBezTo>
                      <a:pt x="1" y="240"/>
                      <a:pt x="1" y="247"/>
                      <a:pt x="1" y="254"/>
                    </a:cubicBezTo>
                    <a:cubicBezTo>
                      <a:pt x="2" y="254"/>
                      <a:pt x="2" y="254"/>
                      <a:pt x="2" y="254"/>
                    </a:cubicBezTo>
                    <a:cubicBezTo>
                      <a:pt x="2" y="255"/>
                      <a:pt x="2" y="255"/>
                      <a:pt x="2" y="255"/>
                    </a:cubicBezTo>
                    <a:cubicBezTo>
                      <a:pt x="1" y="255"/>
                      <a:pt x="1" y="255"/>
                      <a:pt x="1" y="255"/>
                    </a:cubicBezTo>
                    <a:cubicBezTo>
                      <a:pt x="2" y="306"/>
                      <a:pt x="3" y="338"/>
                      <a:pt x="3" y="339"/>
                    </a:cubicBezTo>
                    <a:cubicBezTo>
                      <a:pt x="3" y="342"/>
                      <a:pt x="3" y="342"/>
                      <a:pt x="3" y="342"/>
                    </a:cubicBezTo>
                    <a:cubicBezTo>
                      <a:pt x="5" y="342"/>
                      <a:pt x="5" y="342"/>
                      <a:pt x="5" y="342"/>
                    </a:cubicBezTo>
                    <a:cubicBezTo>
                      <a:pt x="5" y="339"/>
                      <a:pt x="5" y="339"/>
                      <a:pt x="5" y="339"/>
                    </a:cubicBezTo>
                    <a:cubicBezTo>
                      <a:pt x="5" y="339"/>
                      <a:pt x="5" y="339"/>
                      <a:pt x="5" y="339"/>
                    </a:cubicBezTo>
                    <a:cubicBezTo>
                      <a:pt x="5" y="339"/>
                      <a:pt x="5" y="335"/>
                      <a:pt x="4" y="327"/>
                    </a:cubicBezTo>
                    <a:cubicBezTo>
                      <a:pt x="4" y="310"/>
                      <a:pt x="3" y="277"/>
                      <a:pt x="3" y="233"/>
                    </a:cubicBezTo>
                    <a:moveTo>
                      <a:pt x="3" y="102"/>
                    </a:moveTo>
                    <a:cubicBezTo>
                      <a:pt x="1" y="102"/>
                      <a:pt x="1" y="102"/>
                      <a:pt x="1" y="102"/>
                    </a:cubicBezTo>
                    <a:cubicBezTo>
                      <a:pt x="1" y="130"/>
                      <a:pt x="0" y="158"/>
                      <a:pt x="0" y="184"/>
                    </a:cubicBezTo>
                    <a:cubicBezTo>
                      <a:pt x="0" y="201"/>
                      <a:pt x="0" y="217"/>
                      <a:pt x="1" y="232"/>
                    </a:cubicBezTo>
                    <a:cubicBezTo>
                      <a:pt x="3" y="232"/>
                      <a:pt x="3" y="232"/>
                      <a:pt x="3" y="232"/>
                    </a:cubicBezTo>
                    <a:cubicBezTo>
                      <a:pt x="2" y="217"/>
                      <a:pt x="2" y="201"/>
                      <a:pt x="2" y="184"/>
                    </a:cubicBezTo>
                    <a:cubicBezTo>
                      <a:pt x="2" y="158"/>
                      <a:pt x="3" y="130"/>
                      <a:pt x="3" y="102"/>
                    </a:cubicBezTo>
                    <a:moveTo>
                      <a:pt x="6" y="0"/>
                    </a:moveTo>
                    <a:cubicBezTo>
                      <a:pt x="4" y="0"/>
                      <a:pt x="4" y="0"/>
                      <a:pt x="4" y="0"/>
                    </a:cubicBezTo>
                    <a:cubicBezTo>
                      <a:pt x="3" y="33"/>
                      <a:pt x="2" y="68"/>
                      <a:pt x="1" y="101"/>
                    </a:cubicBezTo>
                    <a:cubicBezTo>
                      <a:pt x="3" y="101"/>
                      <a:pt x="3" y="101"/>
                      <a:pt x="3" y="101"/>
                    </a:cubicBezTo>
                    <a:cubicBezTo>
                      <a:pt x="4" y="68"/>
                      <a:pt x="5" y="33"/>
                      <a:pt x="6"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5" name="Freeform 53"/>
              <p:cNvSpPr>
                <a:spLocks/>
              </p:cNvSpPr>
              <p:nvPr/>
            </p:nvSpPr>
            <p:spPr bwMode="auto">
              <a:xfrm>
                <a:off x="-2022" y="3070"/>
                <a:ext cx="6" cy="2"/>
              </a:xfrm>
              <a:custGeom>
                <a:avLst/>
                <a:gdLst/>
                <a:ahLst/>
                <a:cxnLst>
                  <a:cxn ang="0">
                    <a:pos x="5" y="0"/>
                  </a:cxn>
                  <a:cxn ang="0">
                    <a:pos x="0" y="0"/>
                  </a:cxn>
                  <a:cxn ang="0">
                    <a:pos x="0" y="3"/>
                  </a:cxn>
                  <a:cxn ang="0">
                    <a:pos x="5" y="3"/>
                  </a:cxn>
                  <a:cxn ang="0">
                    <a:pos x="5" y="0"/>
                  </a:cxn>
                  <a:cxn ang="0">
                    <a:pos x="5" y="0"/>
                  </a:cxn>
                </a:cxnLst>
                <a:rect l="0" t="0" r="r" b="b"/>
                <a:pathLst>
                  <a:path w="5" h="3">
                    <a:moveTo>
                      <a:pt x="5" y="0"/>
                    </a:moveTo>
                    <a:lnTo>
                      <a:pt x="0" y="0"/>
                    </a:lnTo>
                    <a:lnTo>
                      <a:pt x="0" y="3"/>
                    </a:lnTo>
                    <a:lnTo>
                      <a:pt x="5" y="3"/>
                    </a:lnTo>
                    <a:lnTo>
                      <a:pt x="5" y="0"/>
                    </a:lnTo>
                    <a:lnTo>
                      <a:pt x="5"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06" name="Freeform 54"/>
              <p:cNvSpPr>
                <a:spLocks/>
              </p:cNvSpPr>
              <p:nvPr/>
            </p:nvSpPr>
            <p:spPr bwMode="auto">
              <a:xfrm>
                <a:off x="-2027" y="2861"/>
                <a:ext cx="3" cy="3"/>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7" name="Freeform 55"/>
              <p:cNvSpPr>
                <a:spLocks noEditPoints="1"/>
              </p:cNvSpPr>
              <p:nvPr/>
            </p:nvSpPr>
            <p:spPr bwMode="auto">
              <a:xfrm>
                <a:off x="-2024" y="1522"/>
                <a:ext cx="92" cy="1833"/>
              </a:xfrm>
              <a:custGeom>
                <a:avLst/>
                <a:gdLst/>
                <a:ahLst/>
                <a:cxnLst>
                  <a:cxn ang="0">
                    <a:pos x="2" y="741"/>
                  </a:cxn>
                  <a:cxn ang="0">
                    <a:pos x="0" y="741"/>
                  </a:cxn>
                  <a:cxn ang="0">
                    <a:pos x="0" y="773"/>
                  </a:cxn>
                  <a:cxn ang="0">
                    <a:pos x="2" y="773"/>
                  </a:cxn>
                  <a:cxn ang="0">
                    <a:pos x="2" y="741"/>
                  </a:cxn>
                  <a:cxn ang="0">
                    <a:pos x="19" y="99"/>
                  </a:cxn>
                  <a:cxn ang="0">
                    <a:pos x="17" y="99"/>
                  </a:cxn>
                  <a:cxn ang="0">
                    <a:pos x="16" y="123"/>
                  </a:cxn>
                  <a:cxn ang="0">
                    <a:pos x="16" y="123"/>
                  </a:cxn>
                  <a:cxn ang="0">
                    <a:pos x="11" y="195"/>
                  </a:cxn>
                  <a:cxn ang="0">
                    <a:pos x="13" y="195"/>
                  </a:cxn>
                  <a:cxn ang="0">
                    <a:pos x="18" y="123"/>
                  </a:cxn>
                  <a:cxn ang="0">
                    <a:pos x="18" y="123"/>
                  </a:cxn>
                  <a:cxn ang="0">
                    <a:pos x="19" y="99"/>
                  </a:cxn>
                  <a:cxn ang="0">
                    <a:pos x="38" y="0"/>
                  </a:cxn>
                  <a:cxn ang="0">
                    <a:pos x="37" y="0"/>
                  </a:cxn>
                  <a:cxn ang="0">
                    <a:pos x="17" y="98"/>
                  </a:cxn>
                  <a:cxn ang="0">
                    <a:pos x="19" y="98"/>
                  </a:cxn>
                  <a:cxn ang="0">
                    <a:pos x="29" y="32"/>
                  </a:cxn>
                  <a:cxn ang="0">
                    <a:pos x="36" y="9"/>
                  </a:cxn>
                  <a:cxn ang="0">
                    <a:pos x="38" y="3"/>
                  </a:cxn>
                  <a:cxn ang="0">
                    <a:pos x="39" y="1"/>
                  </a:cxn>
                  <a:cxn ang="0">
                    <a:pos x="38" y="0"/>
                  </a:cxn>
                </a:cxnLst>
                <a:rect l="0" t="0" r="r" b="b"/>
                <a:pathLst>
                  <a:path w="39" h="773">
                    <a:moveTo>
                      <a:pt x="2" y="741"/>
                    </a:moveTo>
                    <a:cubicBezTo>
                      <a:pt x="0" y="741"/>
                      <a:pt x="0" y="741"/>
                      <a:pt x="0" y="741"/>
                    </a:cubicBezTo>
                    <a:cubicBezTo>
                      <a:pt x="0" y="773"/>
                      <a:pt x="0" y="773"/>
                      <a:pt x="0" y="773"/>
                    </a:cubicBezTo>
                    <a:cubicBezTo>
                      <a:pt x="2" y="773"/>
                      <a:pt x="2" y="773"/>
                      <a:pt x="2" y="773"/>
                    </a:cubicBezTo>
                    <a:cubicBezTo>
                      <a:pt x="2" y="741"/>
                      <a:pt x="2" y="741"/>
                      <a:pt x="2" y="741"/>
                    </a:cubicBezTo>
                    <a:moveTo>
                      <a:pt x="19" y="99"/>
                    </a:moveTo>
                    <a:cubicBezTo>
                      <a:pt x="17" y="99"/>
                      <a:pt x="17" y="99"/>
                      <a:pt x="17" y="99"/>
                    </a:cubicBezTo>
                    <a:cubicBezTo>
                      <a:pt x="17" y="107"/>
                      <a:pt x="16" y="114"/>
                      <a:pt x="16" y="123"/>
                    </a:cubicBezTo>
                    <a:cubicBezTo>
                      <a:pt x="16" y="123"/>
                      <a:pt x="16" y="123"/>
                      <a:pt x="16" y="123"/>
                    </a:cubicBezTo>
                    <a:cubicBezTo>
                      <a:pt x="11" y="195"/>
                      <a:pt x="11" y="195"/>
                      <a:pt x="11" y="195"/>
                    </a:cubicBezTo>
                    <a:cubicBezTo>
                      <a:pt x="13" y="195"/>
                      <a:pt x="13" y="195"/>
                      <a:pt x="13" y="195"/>
                    </a:cubicBezTo>
                    <a:cubicBezTo>
                      <a:pt x="18" y="123"/>
                      <a:pt x="18" y="123"/>
                      <a:pt x="18" y="123"/>
                    </a:cubicBezTo>
                    <a:cubicBezTo>
                      <a:pt x="18" y="123"/>
                      <a:pt x="18" y="123"/>
                      <a:pt x="18" y="123"/>
                    </a:cubicBezTo>
                    <a:cubicBezTo>
                      <a:pt x="18" y="115"/>
                      <a:pt x="19" y="107"/>
                      <a:pt x="19" y="99"/>
                    </a:cubicBezTo>
                    <a:moveTo>
                      <a:pt x="38" y="0"/>
                    </a:moveTo>
                    <a:cubicBezTo>
                      <a:pt x="37" y="0"/>
                      <a:pt x="37" y="0"/>
                      <a:pt x="37" y="0"/>
                    </a:cubicBezTo>
                    <a:cubicBezTo>
                      <a:pt x="36" y="3"/>
                      <a:pt x="21" y="37"/>
                      <a:pt x="17" y="98"/>
                    </a:cubicBezTo>
                    <a:cubicBezTo>
                      <a:pt x="19" y="98"/>
                      <a:pt x="19" y="98"/>
                      <a:pt x="19" y="98"/>
                    </a:cubicBezTo>
                    <a:cubicBezTo>
                      <a:pt x="21" y="70"/>
                      <a:pt x="25" y="48"/>
                      <a:pt x="29" y="32"/>
                    </a:cubicBezTo>
                    <a:cubicBezTo>
                      <a:pt x="32" y="22"/>
                      <a:pt x="34" y="14"/>
                      <a:pt x="36" y="9"/>
                    </a:cubicBezTo>
                    <a:cubicBezTo>
                      <a:pt x="37" y="6"/>
                      <a:pt x="38" y="4"/>
                      <a:pt x="38" y="3"/>
                    </a:cubicBezTo>
                    <a:cubicBezTo>
                      <a:pt x="39" y="1"/>
                      <a:pt x="39" y="1"/>
                      <a:pt x="39" y="1"/>
                    </a:cubicBezTo>
                    <a:cubicBezTo>
                      <a:pt x="38" y="0"/>
                      <a:pt x="38" y="0"/>
                      <a:pt x="3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8" name="Freeform 56"/>
              <p:cNvSpPr>
                <a:spLocks/>
              </p:cNvSpPr>
              <p:nvPr/>
            </p:nvSpPr>
            <p:spPr bwMode="auto">
              <a:xfrm>
                <a:off x="-1984" y="1754"/>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9" name="Freeform 57"/>
              <p:cNvSpPr>
                <a:spLocks/>
              </p:cNvSpPr>
              <p:nvPr/>
            </p:nvSpPr>
            <p:spPr bwMode="auto">
              <a:xfrm>
                <a:off x="-2027"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0" name="Freeform 58"/>
              <p:cNvSpPr>
                <a:spLocks/>
              </p:cNvSpPr>
              <p:nvPr/>
            </p:nvSpPr>
            <p:spPr bwMode="auto">
              <a:xfrm>
                <a:off x="-2024" y="3276"/>
                <a:ext cx="5"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11" name="Freeform 59"/>
              <p:cNvSpPr>
                <a:spLocks/>
              </p:cNvSpPr>
              <p:nvPr/>
            </p:nvSpPr>
            <p:spPr bwMode="auto">
              <a:xfrm>
                <a:off x="-2027" y="3357"/>
                <a:ext cx="8" cy="36"/>
              </a:xfrm>
              <a:custGeom>
                <a:avLst/>
                <a:gdLst/>
                <a:ahLst/>
                <a:cxnLst>
                  <a:cxn ang="0">
                    <a:pos x="7" y="0"/>
                  </a:cxn>
                  <a:cxn ang="0">
                    <a:pos x="3" y="0"/>
                  </a:cxn>
                  <a:cxn ang="0">
                    <a:pos x="0" y="36"/>
                  </a:cxn>
                  <a:cxn ang="0">
                    <a:pos x="5" y="36"/>
                  </a:cxn>
                  <a:cxn ang="0">
                    <a:pos x="7" y="0"/>
                  </a:cxn>
                  <a:cxn ang="0">
                    <a:pos x="7" y="0"/>
                  </a:cxn>
                </a:cxnLst>
                <a:rect l="0" t="0" r="r" b="b"/>
                <a:pathLst>
                  <a:path w="7" h="36">
                    <a:moveTo>
                      <a:pt x="7" y="0"/>
                    </a:moveTo>
                    <a:lnTo>
                      <a:pt x="3" y="0"/>
                    </a:lnTo>
                    <a:lnTo>
                      <a:pt x="0" y="36"/>
                    </a:lnTo>
                    <a:lnTo>
                      <a:pt x="5" y="36"/>
                    </a:lnTo>
                    <a:lnTo>
                      <a:pt x="7" y="0"/>
                    </a:lnTo>
                    <a:lnTo>
                      <a:pt x="7"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12" name="Freeform 60"/>
              <p:cNvSpPr>
                <a:spLocks/>
              </p:cNvSpPr>
              <p:nvPr/>
            </p:nvSpPr>
            <p:spPr bwMode="auto">
              <a:xfrm>
                <a:off x="-2024" y="3355"/>
                <a:ext cx="5"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13" name="Freeform 61"/>
              <p:cNvSpPr>
                <a:spLocks/>
              </p:cNvSpPr>
              <p:nvPr/>
            </p:nvSpPr>
            <p:spPr bwMode="auto">
              <a:xfrm>
                <a:off x="-2027"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4" name="Freeform 62"/>
              <p:cNvSpPr>
                <a:spLocks/>
              </p:cNvSpPr>
              <p:nvPr/>
            </p:nvSpPr>
            <p:spPr bwMode="auto">
              <a:xfrm>
                <a:off x="-2019"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5" name="Freeform 63"/>
              <p:cNvSpPr>
                <a:spLocks/>
              </p:cNvSpPr>
              <p:nvPr/>
            </p:nvSpPr>
            <p:spPr bwMode="auto">
              <a:xfrm>
                <a:off x="-1840" y="1987"/>
                <a:ext cx="12" cy="270"/>
              </a:xfrm>
              <a:custGeom>
                <a:avLst/>
                <a:gdLst/>
                <a:ahLst/>
                <a:cxnLst>
                  <a:cxn ang="0">
                    <a:pos x="2" y="0"/>
                  </a:cxn>
                  <a:cxn ang="0">
                    <a:pos x="0" y="0"/>
                  </a:cxn>
                  <a:cxn ang="0">
                    <a:pos x="0" y="4"/>
                  </a:cxn>
                  <a:cxn ang="0">
                    <a:pos x="3" y="114"/>
                  </a:cxn>
                  <a:cxn ang="0">
                    <a:pos x="5" y="114"/>
                  </a:cxn>
                  <a:cxn ang="0">
                    <a:pos x="5" y="101"/>
                  </a:cxn>
                  <a:cxn ang="0">
                    <a:pos x="4" y="101"/>
                  </a:cxn>
                  <a:cxn ang="0">
                    <a:pos x="4" y="100"/>
                  </a:cxn>
                  <a:cxn ang="0">
                    <a:pos x="5" y="100"/>
                  </a:cxn>
                  <a:cxn ang="0">
                    <a:pos x="2" y="4"/>
                  </a:cxn>
                  <a:cxn ang="0">
                    <a:pos x="2" y="0"/>
                  </a:cxn>
                </a:cxnLst>
                <a:rect l="0" t="0" r="r" b="b"/>
                <a:pathLst>
                  <a:path w="5" h="114">
                    <a:moveTo>
                      <a:pt x="2" y="0"/>
                    </a:moveTo>
                    <a:cubicBezTo>
                      <a:pt x="0" y="0"/>
                      <a:pt x="0" y="0"/>
                      <a:pt x="0" y="0"/>
                    </a:cubicBezTo>
                    <a:cubicBezTo>
                      <a:pt x="0" y="1"/>
                      <a:pt x="0" y="3"/>
                      <a:pt x="0" y="4"/>
                    </a:cubicBezTo>
                    <a:cubicBezTo>
                      <a:pt x="2" y="25"/>
                      <a:pt x="2" y="67"/>
                      <a:pt x="3" y="114"/>
                    </a:cubicBezTo>
                    <a:cubicBezTo>
                      <a:pt x="5" y="114"/>
                      <a:pt x="5" y="114"/>
                      <a:pt x="5" y="114"/>
                    </a:cubicBezTo>
                    <a:cubicBezTo>
                      <a:pt x="5" y="109"/>
                      <a:pt x="5" y="105"/>
                      <a:pt x="5" y="101"/>
                    </a:cubicBezTo>
                    <a:cubicBezTo>
                      <a:pt x="4" y="101"/>
                      <a:pt x="4" y="101"/>
                      <a:pt x="4" y="101"/>
                    </a:cubicBezTo>
                    <a:cubicBezTo>
                      <a:pt x="4" y="100"/>
                      <a:pt x="4" y="100"/>
                      <a:pt x="4" y="100"/>
                    </a:cubicBezTo>
                    <a:cubicBezTo>
                      <a:pt x="5" y="100"/>
                      <a:pt x="5" y="100"/>
                      <a:pt x="5" y="100"/>
                    </a:cubicBezTo>
                    <a:cubicBezTo>
                      <a:pt x="4" y="59"/>
                      <a:pt x="4" y="23"/>
                      <a:pt x="2" y="4"/>
                    </a:cubicBezTo>
                    <a:cubicBezTo>
                      <a:pt x="2" y="3"/>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6" name="Freeform 64"/>
              <p:cNvSpPr>
                <a:spLocks/>
              </p:cNvSpPr>
              <p:nvPr/>
            </p:nvSpPr>
            <p:spPr bwMode="auto">
              <a:xfrm>
                <a:off x="-1830" y="2222"/>
                <a:ext cx="2" cy="3"/>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7" name="Freeform 65"/>
              <p:cNvSpPr>
                <a:spLocks noEditPoints="1"/>
              </p:cNvSpPr>
              <p:nvPr/>
            </p:nvSpPr>
            <p:spPr bwMode="auto">
              <a:xfrm>
                <a:off x="-1912" y="2260"/>
                <a:ext cx="83" cy="1016"/>
              </a:xfrm>
              <a:custGeom>
                <a:avLst/>
                <a:gdLst/>
                <a:ahLst/>
                <a:cxnLst>
                  <a:cxn ang="0">
                    <a:pos x="15" y="343"/>
                  </a:cxn>
                  <a:cxn ang="0">
                    <a:pos x="13" y="343"/>
                  </a:cxn>
                  <a:cxn ang="0">
                    <a:pos x="0" y="429"/>
                  </a:cxn>
                  <a:cxn ang="0">
                    <a:pos x="2" y="429"/>
                  </a:cxn>
                  <a:cxn ang="0">
                    <a:pos x="15" y="343"/>
                  </a:cxn>
                  <a:cxn ang="0">
                    <a:pos x="31" y="233"/>
                  </a:cxn>
                  <a:cxn ang="0">
                    <a:pos x="29" y="233"/>
                  </a:cxn>
                  <a:cxn ang="0">
                    <a:pos x="22" y="285"/>
                  </a:cxn>
                  <a:cxn ang="0">
                    <a:pos x="16" y="323"/>
                  </a:cxn>
                  <a:cxn ang="0">
                    <a:pos x="13" y="339"/>
                  </a:cxn>
                  <a:cxn ang="0">
                    <a:pos x="13" y="339"/>
                  </a:cxn>
                  <a:cxn ang="0">
                    <a:pos x="13" y="339"/>
                  </a:cxn>
                  <a:cxn ang="0">
                    <a:pos x="13" y="342"/>
                  </a:cxn>
                  <a:cxn ang="0">
                    <a:pos x="15" y="342"/>
                  </a:cxn>
                  <a:cxn ang="0">
                    <a:pos x="15" y="339"/>
                  </a:cxn>
                  <a:cxn ang="0">
                    <a:pos x="15" y="339"/>
                  </a:cxn>
                  <a:cxn ang="0">
                    <a:pos x="31" y="233"/>
                  </a:cxn>
                  <a:cxn ang="0">
                    <a:pos x="35" y="102"/>
                  </a:cxn>
                  <a:cxn ang="0">
                    <a:pos x="33" y="102"/>
                  </a:cxn>
                  <a:cxn ang="0">
                    <a:pos x="33" y="111"/>
                  </a:cxn>
                  <a:cxn ang="0">
                    <a:pos x="33" y="176"/>
                  </a:cxn>
                  <a:cxn ang="0">
                    <a:pos x="33" y="195"/>
                  </a:cxn>
                  <a:cxn ang="0">
                    <a:pos x="33" y="202"/>
                  </a:cxn>
                  <a:cxn ang="0">
                    <a:pos x="29" y="232"/>
                  </a:cxn>
                  <a:cxn ang="0">
                    <a:pos x="31" y="232"/>
                  </a:cxn>
                  <a:cxn ang="0">
                    <a:pos x="35" y="202"/>
                  </a:cxn>
                  <a:cxn ang="0">
                    <a:pos x="35" y="202"/>
                  </a:cxn>
                  <a:cxn ang="0">
                    <a:pos x="35" y="202"/>
                  </a:cxn>
                  <a:cxn ang="0">
                    <a:pos x="35" y="111"/>
                  </a:cxn>
                  <a:cxn ang="0">
                    <a:pos x="35" y="102"/>
                  </a:cxn>
                  <a:cxn ang="0">
                    <a:pos x="35" y="0"/>
                  </a:cxn>
                  <a:cxn ang="0">
                    <a:pos x="33" y="0"/>
                  </a:cxn>
                  <a:cxn ang="0">
                    <a:pos x="33" y="101"/>
                  </a:cxn>
                  <a:cxn ang="0">
                    <a:pos x="35" y="101"/>
                  </a:cxn>
                  <a:cxn ang="0">
                    <a:pos x="35" y="0"/>
                  </a:cxn>
                </a:cxnLst>
                <a:rect l="0" t="0" r="r" b="b"/>
                <a:pathLst>
                  <a:path w="35" h="429">
                    <a:moveTo>
                      <a:pt x="15" y="343"/>
                    </a:moveTo>
                    <a:cubicBezTo>
                      <a:pt x="13" y="343"/>
                      <a:pt x="13" y="343"/>
                      <a:pt x="13" y="343"/>
                    </a:cubicBezTo>
                    <a:cubicBezTo>
                      <a:pt x="11" y="377"/>
                      <a:pt x="6" y="406"/>
                      <a:pt x="0" y="429"/>
                    </a:cubicBezTo>
                    <a:cubicBezTo>
                      <a:pt x="2" y="429"/>
                      <a:pt x="2" y="429"/>
                      <a:pt x="2" y="429"/>
                    </a:cubicBezTo>
                    <a:cubicBezTo>
                      <a:pt x="8" y="406"/>
                      <a:pt x="13" y="377"/>
                      <a:pt x="15" y="343"/>
                    </a:cubicBezTo>
                    <a:moveTo>
                      <a:pt x="31" y="233"/>
                    </a:moveTo>
                    <a:cubicBezTo>
                      <a:pt x="29" y="233"/>
                      <a:pt x="29" y="233"/>
                      <a:pt x="29" y="233"/>
                    </a:cubicBezTo>
                    <a:cubicBezTo>
                      <a:pt x="27" y="250"/>
                      <a:pt x="24" y="268"/>
                      <a:pt x="22" y="285"/>
                    </a:cubicBezTo>
                    <a:cubicBezTo>
                      <a:pt x="20" y="300"/>
                      <a:pt x="17" y="313"/>
                      <a:pt x="16" y="323"/>
                    </a:cubicBezTo>
                    <a:cubicBezTo>
                      <a:pt x="14" y="333"/>
                      <a:pt x="13" y="339"/>
                      <a:pt x="13" y="339"/>
                    </a:cubicBezTo>
                    <a:cubicBezTo>
                      <a:pt x="13" y="339"/>
                      <a:pt x="13" y="339"/>
                      <a:pt x="13" y="339"/>
                    </a:cubicBezTo>
                    <a:cubicBezTo>
                      <a:pt x="13" y="339"/>
                      <a:pt x="13" y="339"/>
                      <a:pt x="13" y="339"/>
                    </a:cubicBezTo>
                    <a:cubicBezTo>
                      <a:pt x="13" y="340"/>
                      <a:pt x="13" y="341"/>
                      <a:pt x="13" y="342"/>
                    </a:cubicBezTo>
                    <a:cubicBezTo>
                      <a:pt x="15" y="342"/>
                      <a:pt x="15" y="342"/>
                      <a:pt x="15" y="342"/>
                    </a:cubicBezTo>
                    <a:cubicBezTo>
                      <a:pt x="15" y="341"/>
                      <a:pt x="15" y="340"/>
                      <a:pt x="15" y="339"/>
                    </a:cubicBezTo>
                    <a:cubicBezTo>
                      <a:pt x="15" y="339"/>
                      <a:pt x="15" y="339"/>
                      <a:pt x="15" y="339"/>
                    </a:cubicBezTo>
                    <a:cubicBezTo>
                      <a:pt x="15" y="339"/>
                      <a:pt x="25" y="279"/>
                      <a:pt x="31" y="233"/>
                    </a:cubicBezTo>
                    <a:moveTo>
                      <a:pt x="35" y="102"/>
                    </a:moveTo>
                    <a:cubicBezTo>
                      <a:pt x="33" y="102"/>
                      <a:pt x="33" y="102"/>
                      <a:pt x="33" y="102"/>
                    </a:cubicBezTo>
                    <a:cubicBezTo>
                      <a:pt x="33" y="105"/>
                      <a:pt x="33" y="108"/>
                      <a:pt x="33" y="111"/>
                    </a:cubicBezTo>
                    <a:cubicBezTo>
                      <a:pt x="33" y="137"/>
                      <a:pt x="33" y="160"/>
                      <a:pt x="33" y="176"/>
                    </a:cubicBezTo>
                    <a:cubicBezTo>
                      <a:pt x="33" y="184"/>
                      <a:pt x="33" y="190"/>
                      <a:pt x="33" y="195"/>
                    </a:cubicBezTo>
                    <a:cubicBezTo>
                      <a:pt x="33" y="199"/>
                      <a:pt x="33" y="201"/>
                      <a:pt x="33" y="202"/>
                    </a:cubicBezTo>
                    <a:cubicBezTo>
                      <a:pt x="32" y="210"/>
                      <a:pt x="31" y="220"/>
                      <a:pt x="29" y="232"/>
                    </a:cubicBezTo>
                    <a:cubicBezTo>
                      <a:pt x="31" y="232"/>
                      <a:pt x="31" y="232"/>
                      <a:pt x="31" y="232"/>
                    </a:cubicBezTo>
                    <a:cubicBezTo>
                      <a:pt x="33" y="220"/>
                      <a:pt x="34" y="210"/>
                      <a:pt x="35" y="202"/>
                    </a:cubicBezTo>
                    <a:cubicBezTo>
                      <a:pt x="35" y="202"/>
                      <a:pt x="35" y="202"/>
                      <a:pt x="35" y="202"/>
                    </a:cubicBezTo>
                    <a:cubicBezTo>
                      <a:pt x="35" y="202"/>
                      <a:pt x="35" y="202"/>
                      <a:pt x="35" y="202"/>
                    </a:cubicBezTo>
                    <a:cubicBezTo>
                      <a:pt x="35" y="202"/>
                      <a:pt x="35" y="163"/>
                      <a:pt x="35" y="111"/>
                    </a:cubicBezTo>
                    <a:cubicBezTo>
                      <a:pt x="35" y="108"/>
                      <a:pt x="35" y="105"/>
                      <a:pt x="35" y="102"/>
                    </a:cubicBezTo>
                    <a:moveTo>
                      <a:pt x="35" y="0"/>
                    </a:moveTo>
                    <a:cubicBezTo>
                      <a:pt x="33" y="0"/>
                      <a:pt x="33" y="0"/>
                      <a:pt x="33" y="0"/>
                    </a:cubicBezTo>
                    <a:cubicBezTo>
                      <a:pt x="33" y="33"/>
                      <a:pt x="33" y="69"/>
                      <a:pt x="33" y="101"/>
                    </a:cubicBezTo>
                    <a:cubicBezTo>
                      <a:pt x="35" y="101"/>
                      <a:pt x="35" y="101"/>
                      <a:pt x="35" y="101"/>
                    </a:cubicBezTo>
                    <a:cubicBezTo>
                      <a:pt x="35" y="69"/>
                      <a:pt x="35" y="33"/>
                      <a:pt x="3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8" name="Freeform 66"/>
              <p:cNvSpPr>
                <a:spLocks/>
              </p:cNvSpPr>
              <p:nvPr/>
            </p:nvSpPr>
            <p:spPr bwMode="auto">
              <a:xfrm>
                <a:off x="-1880" y="307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9" name="Freeform 67"/>
              <p:cNvSpPr>
                <a:spLocks noEditPoints="1"/>
              </p:cNvSpPr>
              <p:nvPr/>
            </p:nvSpPr>
            <p:spPr bwMode="auto">
              <a:xfrm>
                <a:off x="-1934" y="1522"/>
                <a:ext cx="100" cy="1833"/>
              </a:xfrm>
              <a:custGeom>
                <a:avLst/>
                <a:gdLst/>
                <a:ahLst/>
                <a:cxnLst>
                  <a:cxn ang="0">
                    <a:pos x="12" y="741"/>
                  </a:cxn>
                  <a:cxn ang="0">
                    <a:pos x="10" y="741"/>
                  </a:cxn>
                  <a:cxn ang="0">
                    <a:pos x="8" y="750"/>
                  </a:cxn>
                  <a:cxn ang="0">
                    <a:pos x="0" y="773"/>
                  </a:cxn>
                  <a:cxn ang="0">
                    <a:pos x="3" y="773"/>
                  </a:cxn>
                  <a:cxn ang="0">
                    <a:pos x="12" y="741"/>
                  </a:cxn>
                  <a:cxn ang="0">
                    <a:pos x="34" y="99"/>
                  </a:cxn>
                  <a:cxn ang="0">
                    <a:pos x="32" y="99"/>
                  </a:cxn>
                  <a:cxn ang="0">
                    <a:pos x="33" y="106"/>
                  </a:cxn>
                  <a:cxn ang="0">
                    <a:pos x="40" y="195"/>
                  </a:cxn>
                  <a:cxn ang="0">
                    <a:pos x="42" y="195"/>
                  </a:cxn>
                  <a:cxn ang="0">
                    <a:pos x="34" y="99"/>
                  </a:cxn>
                  <a:cxn ang="0">
                    <a:pos x="30" y="68"/>
                  </a:cxn>
                  <a:cxn ang="0">
                    <a:pos x="28" y="68"/>
                  </a:cxn>
                  <a:cxn ang="0">
                    <a:pos x="32" y="98"/>
                  </a:cxn>
                  <a:cxn ang="0">
                    <a:pos x="34" y="98"/>
                  </a:cxn>
                  <a:cxn ang="0">
                    <a:pos x="30" y="68"/>
                  </a:cxn>
                  <a:cxn ang="0">
                    <a:pos x="15" y="0"/>
                  </a:cxn>
                  <a:cxn ang="0">
                    <a:pos x="15" y="0"/>
                  </a:cxn>
                  <a:cxn ang="0">
                    <a:pos x="13" y="1"/>
                  </a:cxn>
                  <a:cxn ang="0">
                    <a:pos x="14" y="2"/>
                  </a:cxn>
                  <a:cxn ang="0">
                    <a:pos x="28" y="67"/>
                  </a:cxn>
                  <a:cxn ang="0">
                    <a:pos x="30" y="67"/>
                  </a:cxn>
                  <a:cxn ang="0">
                    <a:pos x="15" y="0"/>
                  </a:cxn>
                </a:cxnLst>
                <a:rect l="0" t="0" r="r" b="b"/>
                <a:pathLst>
                  <a:path w="42" h="773">
                    <a:moveTo>
                      <a:pt x="12" y="741"/>
                    </a:moveTo>
                    <a:cubicBezTo>
                      <a:pt x="10" y="741"/>
                      <a:pt x="10" y="741"/>
                      <a:pt x="10" y="741"/>
                    </a:cubicBezTo>
                    <a:cubicBezTo>
                      <a:pt x="9" y="744"/>
                      <a:pt x="8" y="747"/>
                      <a:pt x="8" y="750"/>
                    </a:cubicBezTo>
                    <a:cubicBezTo>
                      <a:pt x="5" y="759"/>
                      <a:pt x="3" y="767"/>
                      <a:pt x="0" y="773"/>
                    </a:cubicBezTo>
                    <a:cubicBezTo>
                      <a:pt x="3" y="773"/>
                      <a:pt x="3" y="773"/>
                      <a:pt x="3" y="773"/>
                    </a:cubicBezTo>
                    <a:cubicBezTo>
                      <a:pt x="5" y="765"/>
                      <a:pt x="9" y="754"/>
                      <a:pt x="12" y="741"/>
                    </a:cubicBezTo>
                    <a:moveTo>
                      <a:pt x="34" y="99"/>
                    </a:moveTo>
                    <a:cubicBezTo>
                      <a:pt x="32" y="99"/>
                      <a:pt x="32" y="99"/>
                      <a:pt x="32" y="99"/>
                    </a:cubicBezTo>
                    <a:cubicBezTo>
                      <a:pt x="32" y="100"/>
                      <a:pt x="33" y="102"/>
                      <a:pt x="33" y="106"/>
                    </a:cubicBezTo>
                    <a:cubicBezTo>
                      <a:pt x="34" y="120"/>
                      <a:pt x="37" y="152"/>
                      <a:pt x="40" y="195"/>
                    </a:cubicBezTo>
                    <a:cubicBezTo>
                      <a:pt x="42" y="195"/>
                      <a:pt x="42" y="195"/>
                      <a:pt x="42" y="195"/>
                    </a:cubicBezTo>
                    <a:cubicBezTo>
                      <a:pt x="39" y="142"/>
                      <a:pt x="35" y="105"/>
                      <a:pt x="34" y="99"/>
                    </a:cubicBezTo>
                    <a:moveTo>
                      <a:pt x="30" y="68"/>
                    </a:moveTo>
                    <a:cubicBezTo>
                      <a:pt x="28" y="68"/>
                      <a:pt x="28" y="68"/>
                      <a:pt x="28" y="68"/>
                    </a:cubicBezTo>
                    <a:cubicBezTo>
                      <a:pt x="30" y="77"/>
                      <a:pt x="31" y="87"/>
                      <a:pt x="32" y="98"/>
                    </a:cubicBezTo>
                    <a:cubicBezTo>
                      <a:pt x="34" y="98"/>
                      <a:pt x="34" y="98"/>
                      <a:pt x="34" y="98"/>
                    </a:cubicBezTo>
                    <a:cubicBezTo>
                      <a:pt x="33" y="87"/>
                      <a:pt x="32" y="77"/>
                      <a:pt x="30" y="68"/>
                    </a:cubicBezTo>
                    <a:moveTo>
                      <a:pt x="15" y="0"/>
                    </a:moveTo>
                    <a:cubicBezTo>
                      <a:pt x="15" y="0"/>
                      <a:pt x="15" y="0"/>
                      <a:pt x="15" y="0"/>
                    </a:cubicBezTo>
                    <a:cubicBezTo>
                      <a:pt x="13" y="1"/>
                      <a:pt x="13" y="1"/>
                      <a:pt x="13" y="1"/>
                    </a:cubicBezTo>
                    <a:cubicBezTo>
                      <a:pt x="13" y="1"/>
                      <a:pt x="13" y="1"/>
                      <a:pt x="14" y="2"/>
                    </a:cubicBezTo>
                    <a:cubicBezTo>
                      <a:pt x="16" y="8"/>
                      <a:pt x="23" y="31"/>
                      <a:pt x="28" y="67"/>
                    </a:cubicBezTo>
                    <a:cubicBezTo>
                      <a:pt x="30" y="67"/>
                      <a:pt x="30" y="67"/>
                      <a:pt x="30" y="67"/>
                    </a:cubicBezTo>
                    <a:cubicBezTo>
                      <a:pt x="24" y="26"/>
                      <a:pt x="16" y="3"/>
                      <a:pt x="1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0" name="Freeform 68"/>
              <p:cNvSpPr>
                <a:spLocks/>
              </p:cNvSpPr>
              <p:nvPr/>
            </p:nvSpPr>
            <p:spPr bwMode="auto">
              <a:xfrm>
                <a:off x="-1859" y="1754"/>
                <a:ext cx="5" cy="2"/>
              </a:xfrm>
              <a:custGeom>
                <a:avLst/>
                <a:gdLst/>
                <a:ahLst/>
                <a:cxnLst>
                  <a:cxn ang="0">
                    <a:pos x="2" y="0"/>
                  </a:cxn>
                  <a:cxn ang="0">
                    <a:pos x="2" y="0"/>
                  </a:cxn>
                  <a:cxn ang="0">
                    <a:pos x="1" y="0"/>
                  </a:cxn>
                  <a:cxn ang="0">
                    <a:pos x="2" y="0"/>
                  </a:cxn>
                  <a:cxn ang="0">
                    <a:pos x="0" y="0"/>
                  </a:cxn>
                  <a:cxn ang="0">
                    <a:pos x="0" y="0"/>
                  </a:cxn>
                  <a:cxn ang="0">
                    <a:pos x="0" y="1"/>
                  </a:cxn>
                  <a:cxn ang="0">
                    <a:pos x="2" y="1"/>
                  </a:cxn>
                  <a:cxn ang="0">
                    <a:pos x="2" y="0"/>
                  </a:cxn>
                </a:cxnLst>
                <a:rect l="0" t="0" r="r" b="b"/>
                <a:pathLst>
                  <a:path w="2" h="1">
                    <a:moveTo>
                      <a:pt x="2" y="0"/>
                    </a:moveTo>
                    <a:cubicBezTo>
                      <a:pt x="2" y="0"/>
                      <a:pt x="2" y="0"/>
                      <a:pt x="2" y="0"/>
                    </a:cubicBezTo>
                    <a:cubicBezTo>
                      <a:pt x="1" y="0"/>
                      <a:pt x="1" y="0"/>
                      <a:pt x="1" y="0"/>
                    </a:cubicBezTo>
                    <a:cubicBezTo>
                      <a:pt x="2" y="0"/>
                      <a:pt x="2" y="0"/>
                      <a:pt x="2" y="0"/>
                    </a:cubicBezTo>
                    <a:cubicBezTo>
                      <a:pt x="0" y="0"/>
                      <a:pt x="0" y="0"/>
                      <a:pt x="0" y="0"/>
                    </a:cubicBez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1" name="Freeform 69"/>
              <p:cNvSpPr>
                <a:spLocks/>
              </p:cNvSpPr>
              <p:nvPr/>
            </p:nvSpPr>
            <p:spPr bwMode="auto">
              <a:xfrm>
                <a:off x="-1868" y="1682"/>
                <a:ext cx="3"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2" name="Freeform 70"/>
              <p:cNvSpPr>
                <a:spLocks/>
              </p:cNvSpPr>
              <p:nvPr/>
            </p:nvSpPr>
            <p:spPr bwMode="auto">
              <a:xfrm>
                <a:off x="-1842"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3" name="Freeform 71"/>
              <p:cNvSpPr>
                <a:spLocks/>
              </p:cNvSpPr>
              <p:nvPr/>
            </p:nvSpPr>
            <p:spPr bwMode="auto">
              <a:xfrm>
                <a:off x="-1912" y="3276"/>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4" name="Freeform 72"/>
              <p:cNvSpPr>
                <a:spLocks/>
              </p:cNvSpPr>
              <p:nvPr/>
            </p:nvSpPr>
            <p:spPr bwMode="auto">
              <a:xfrm>
                <a:off x="-1946" y="3355"/>
                <a:ext cx="17" cy="37"/>
              </a:xfrm>
              <a:custGeom>
                <a:avLst/>
                <a:gdLst/>
                <a:ahLst/>
                <a:cxnLst>
                  <a:cxn ang="0">
                    <a:pos x="5" y="0"/>
                  </a:cxn>
                  <a:cxn ang="0">
                    <a:pos x="4" y="5"/>
                  </a:cxn>
                  <a:cxn ang="0">
                    <a:pos x="1" y="12"/>
                  </a:cxn>
                  <a:cxn ang="0">
                    <a:pos x="0" y="15"/>
                  </a:cxn>
                  <a:cxn ang="0">
                    <a:pos x="2" y="16"/>
                  </a:cxn>
                  <a:cxn ang="0">
                    <a:pos x="7" y="1"/>
                  </a:cxn>
                  <a:cxn ang="0">
                    <a:pos x="5" y="1"/>
                  </a:cxn>
                  <a:cxn ang="0">
                    <a:pos x="5" y="0"/>
                  </a:cxn>
                </a:cxnLst>
                <a:rect l="0" t="0" r="r" b="b"/>
                <a:pathLst>
                  <a:path w="7" h="16">
                    <a:moveTo>
                      <a:pt x="5" y="0"/>
                    </a:moveTo>
                    <a:cubicBezTo>
                      <a:pt x="5" y="2"/>
                      <a:pt x="4" y="4"/>
                      <a:pt x="4" y="5"/>
                    </a:cubicBezTo>
                    <a:cubicBezTo>
                      <a:pt x="3" y="8"/>
                      <a:pt x="2" y="11"/>
                      <a:pt x="1" y="12"/>
                    </a:cubicBezTo>
                    <a:cubicBezTo>
                      <a:pt x="0" y="14"/>
                      <a:pt x="0" y="15"/>
                      <a:pt x="0" y="15"/>
                    </a:cubicBezTo>
                    <a:cubicBezTo>
                      <a:pt x="2" y="16"/>
                      <a:pt x="2" y="16"/>
                      <a:pt x="2" y="16"/>
                    </a:cubicBezTo>
                    <a:cubicBezTo>
                      <a:pt x="2" y="16"/>
                      <a:pt x="4" y="11"/>
                      <a:pt x="7" y="1"/>
                    </a:cubicBezTo>
                    <a:cubicBezTo>
                      <a:pt x="5" y="1"/>
                      <a:pt x="5" y="1"/>
                      <a:pt x="5" y="1"/>
                    </a:cubicBezTo>
                    <a:cubicBezTo>
                      <a:pt x="5" y="0"/>
                      <a:pt x="5" y="0"/>
                      <a:pt x="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5" name="Freeform 73"/>
              <p:cNvSpPr>
                <a:spLocks/>
              </p:cNvSpPr>
              <p:nvPr/>
            </p:nvSpPr>
            <p:spPr bwMode="auto">
              <a:xfrm>
                <a:off x="-1934" y="3355"/>
                <a:ext cx="8" cy="2"/>
              </a:xfrm>
              <a:custGeom>
                <a:avLst/>
                <a:gdLst/>
                <a:ahLst/>
                <a:cxnLst>
                  <a:cxn ang="0">
                    <a:pos x="3" y="0"/>
                  </a:cxn>
                  <a:cxn ang="0">
                    <a:pos x="0" y="0"/>
                  </a:cxn>
                  <a:cxn ang="0">
                    <a:pos x="0" y="0"/>
                  </a:cxn>
                  <a:cxn ang="0">
                    <a:pos x="0" y="1"/>
                  </a:cxn>
                  <a:cxn ang="0">
                    <a:pos x="2" y="1"/>
                  </a:cxn>
                  <a:cxn ang="0">
                    <a:pos x="3" y="0"/>
                  </a:cxn>
                </a:cxnLst>
                <a:rect l="0" t="0" r="r" b="b"/>
                <a:pathLst>
                  <a:path w="3" h="1">
                    <a:moveTo>
                      <a:pt x="3" y="0"/>
                    </a:moveTo>
                    <a:cubicBezTo>
                      <a:pt x="0" y="0"/>
                      <a:pt x="0" y="0"/>
                      <a:pt x="0" y="0"/>
                    </a:cubicBezTo>
                    <a:cubicBezTo>
                      <a:pt x="0" y="0"/>
                      <a:pt x="0" y="0"/>
                      <a:pt x="0" y="0"/>
                    </a:cubicBezTo>
                    <a:cubicBezTo>
                      <a:pt x="0" y="1"/>
                      <a:pt x="0" y="1"/>
                      <a:pt x="0" y="1"/>
                    </a:cubicBezTo>
                    <a:cubicBezTo>
                      <a:pt x="2" y="1"/>
                      <a:pt x="2" y="1"/>
                      <a:pt x="2" y="1"/>
                    </a:cubicBezTo>
                    <a:cubicBezTo>
                      <a:pt x="2" y="1"/>
                      <a:pt x="2" y="1"/>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6" name="Freeform 74"/>
              <p:cNvSpPr>
                <a:spLocks/>
              </p:cNvSpPr>
              <p:nvPr/>
            </p:nvSpPr>
            <p:spPr bwMode="auto">
              <a:xfrm>
                <a:off x="-1833"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7" name="Freeform 75"/>
              <p:cNvSpPr>
                <a:spLocks/>
              </p:cNvSpPr>
              <p:nvPr/>
            </p:nvSpPr>
            <p:spPr bwMode="auto">
              <a:xfrm>
                <a:off x="-1833"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8" name="Freeform 76"/>
              <p:cNvSpPr>
                <a:spLocks noEditPoints="1"/>
              </p:cNvSpPr>
              <p:nvPr/>
            </p:nvSpPr>
            <p:spPr bwMode="auto">
              <a:xfrm>
                <a:off x="-1664" y="1683"/>
                <a:ext cx="237" cy="865"/>
              </a:xfrm>
              <a:custGeom>
                <a:avLst/>
                <a:gdLst/>
                <a:ahLst/>
                <a:cxnLst>
                  <a:cxn ang="0">
                    <a:pos x="100" y="345"/>
                  </a:cxn>
                  <a:cxn ang="0">
                    <a:pos x="99" y="345"/>
                  </a:cxn>
                  <a:cxn ang="0">
                    <a:pos x="99" y="365"/>
                  </a:cxn>
                  <a:cxn ang="0">
                    <a:pos x="99" y="365"/>
                  </a:cxn>
                  <a:cxn ang="0">
                    <a:pos x="100" y="365"/>
                  </a:cxn>
                  <a:cxn ang="0">
                    <a:pos x="100" y="365"/>
                  </a:cxn>
                  <a:cxn ang="0">
                    <a:pos x="100" y="345"/>
                  </a:cxn>
                  <a:cxn ang="0">
                    <a:pos x="88" y="243"/>
                  </a:cxn>
                  <a:cxn ang="0">
                    <a:pos x="87" y="243"/>
                  </a:cxn>
                  <a:cxn ang="0">
                    <a:pos x="99" y="344"/>
                  </a:cxn>
                  <a:cxn ang="0">
                    <a:pos x="100" y="344"/>
                  </a:cxn>
                  <a:cxn ang="0">
                    <a:pos x="88" y="243"/>
                  </a:cxn>
                  <a:cxn ang="0">
                    <a:pos x="66" y="128"/>
                  </a:cxn>
                  <a:cxn ang="0">
                    <a:pos x="65" y="128"/>
                  </a:cxn>
                  <a:cxn ang="0">
                    <a:pos x="66" y="131"/>
                  </a:cxn>
                  <a:cxn ang="0">
                    <a:pos x="66" y="131"/>
                  </a:cxn>
                  <a:cxn ang="0">
                    <a:pos x="68" y="138"/>
                  </a:cxn>
                  <a:cxn ang="0">
                    <a:pos x="87" y="242"/>
                  </a:cxn>
                  <a:cxn ang="0">
                    <a:pos x="88" y="242"/>
                  </a:cxn>
                  <a:cxn ang="0">
                    <a:pos x="67" y="131"/>
                  </a:cxn>
                  <a:cxn ang="0">
                    <a:pos x="67" y="131"/>
                  </a:cxn>
                  <a:cxn ang="0">
                    <a:pos x="67" y="131"/>
                  </a:cxn>
                  <a:cxn ang="0">
                    <a:pos x="66" y="128"/>
                  </a:cxn>
                  <a:cxn ang="0">
                    <a:pos x="1" y="0"/>
                  </a:cxn>
                  <a:cxn ang="0">
                    <a:pos x="0" y="0"/>
                  </a:cxn>
                  <a:cxn ang="0">
                    <a:pos x="21" y="30"/>
                  </a:cxn>
                  <a:cxn ang="0">
                    <a:pos x="22" y="30"/>
                  </a:cxn>
                  <a:cxn ang="0">
                    <a:pos x="1" y="0"/>
                  </a:cxn>
                </a:cxnLst>
                <a:rect l="0" t="0" r="r" b="b"/>
                <a:pathLst>
                  <a:path w="100" h="365">
                    <a:moveTo>
                      <a:pt x="100" y="345"/>
                    </a:moveTo>
                    <a:cubicBezTo>
                      <a:pt x="99" y="345"/>
                      <a:pt x="99" y="345"/>
                      <a:pt x="99" y="345"/>
                    </a:cubicBezTo>
                    <a:cubicBezTo>
                      <a:pt x="99" y="352"/>
                      <a:pt x="99" y="358"/>
                      <a:pt x="99" y="365"/>
                    </a:cubicBezTo>
                    <a:cubicBezTo>
                      <a:pt x="99" y="365"/>
                      <a:pt x="99" y="365"/>
                      <a:pt x="99" y="365"/>
                    </a:cubicBezTo>
                    <a:cubicBezTo>
                      <a:pt x="100" y="365"/>
                      <a:pt x="100" y="365"/>
                      <a:pt x="100" y="365"/>
                    </a:cubicBezTo>
                    <a:cubicBezTo>
                      <a:pt x="100" y="365"/>
                      <a:pt x="100" y="365"/>
                      <a:pt x="100" y="365"/>
                    </a:cubicBezTo>
                    <a:cubicBezTo>
                      <a:pt x="100" y="358"/>
                      <a:pt x="100" y="352"/>
                      <a:pt x="100" y="345"/>
                    </a:cubicBezTo>
                    <a:moveTo>
                      <a:pt x="88" y="243"/>
                    </a:moveTo>
                    <a:cubicBezTo>
                      <a:pt x="87" y="243"/>
                      <a:pt x="87" y="243"/>
                      <a:pt x="87" y="243"/>
                    </a:cubicBezTo>
                    <a:cubicBezTo>
                      <a:pt x="92" y="277"/>
                      <a:pt x="97" y="314"/>
                      <a:pt x="99" y="344"/>
                    </a:cubicBezTo>
                    <a:cubicBezTo>
                      <a:pt x="100" y="344"/>
                      <a:pt x="100" y="344"/>
                      <a:pt x="100" y="344"/>
                    </a:cubicBezTo>
                    <a:cubicBezTo>
                      <a:pt x="98" y="314"/>
                      <a:pt x="93" y="277"/>
                      <a:pt x="88" y="243"/>
                    </a:cubicBezTo>
                    <a:moveTo>
                      <a:pt x="66" y="128"/>
                    </a:moveTo>
                    <a:cubicBezTo>
                      <a:pt x="65" y="128"/>
                      <a:pt x="65" y="128"/>
                      <a:pt x="65" y="128"/>
                    </a:cubicBezTo>
                    <a:cubicBezTo>
                      <a:pt x="66" y="129"/>
                      <a:pt x="66" y="130"/>
                      <a:pt x="66" y="131"/>
                    </a:cubicBezTo>
                    <a:cubicBezTo>
                      <a:pt x="66" y="131"/>
                      <a:pt x="66" y="131"/>
                      <a:pt x="66" y="131"/>
                    </a:cubicBezTo>
                    <a:cubicBezTo>
                      <a:pt x="67" y="132"/>
                      <a:pt x="67" y="134"/>
                      <a:pt x="68" y="138"/>
                    </a:cubicBezTo>
                    <a:cubicBezTo>
                      <a:pt x="71" y="154"/>
                      <a:pt x="79" y="195"/>
                      <a:pt x="87" y="242"/>
                    </a:cubicBezTo>
                    <a:cubicBezTo>
                      <a:pt x="88" y="242"/>
                      <a:pt x="88" y="242"/>
                      <a:pt x="88" y="242"/>
                    </a:cubicBezTo>
                    <a:cubicBezTo>
                      <a:pt x="78" y="183"/>
                      <a:pt x="67" y="131"/>
                      <a:pt x="67" y="131"/>
                    </a:cubicBezTo>
                    <a:cubicBezTo>
                      <a:pt x="67" y="131"/>
                      <a:pt x="67" y="131"/>
                      <a:pt x="67" y="131"/>
                    </a:cubicBezTo>
                    <a:cubicBezTo>
                      <a:pt x="67" y="131"/>
                      <a:pt x="67" y="131"/>
                      <a:pt x="67" y="131"/>
                    </a:cubicBezTo>
                    <a:cubicBezTo>
                      <a:pt x="67" y="130"/>
                      <a:pt x="67" y="129"/>
                      <a:pt x="66" y="128"/>
                    </a:cubicBezTo>
                    <a:moveTo>
                      <a:pt x="1" y="0"/>
                    </a:moveTo>
                    <a:cubicBezTo>
                      <a:pt x="0" y="0"/>
                      <a:pt x="0" y="0"/>
                      <a:pt x="0" y="0"/>
                    </a:cubicBezTo>
                    <a:cubicBezTo>
                      <a:pt x="7" y="9"/>
                      <a:pt x="14" y="19"/>
                      <a:pt x="21" y="30"/>
                    </a:cubicBezTo>
                    <a:cubicBezTo>
                      <a:pt x="22" y="30"/>
                      <a:pt x="22" y="30"/>
                      <a:pt x="22" y="30"/>
                    </a:cubicBezTo>
                    <a:cubicBezTo>
                      <a:pt x="15" y="19"/>
                      <a:pt x="8" y="9"/>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9" name="Freeform 77"/>
              <p:cNvSpPr>
                <a:spLocks/>
              </p:cNvSpPr>
              <p:nvPr/>
            </p:nvSpPr>
            <p:spPr bwMode="auto">
              <a:xfrm>
                <a:off x="-1614" y="1754"/>
                <a:ext cx="5" cy="2"/>
              </a:xfrm>
              <a:custGeom>
                <a:avLst/>
                <a:gdLst/>
                <a:ahLst/>
                <a:cxnLst>
                  <a:cxn ang="0">
                    <a:pos x="1" y="0"/>
                  </a:cxn>
                  <a:cxn ang="0">
                    <a:pos x="0" y="0"/>
                  </a:cxn>
                  <a:cxn ang="0">
                    <a:pos x="1" y="1"/>
                  </a:cxn>
                  <a:cxn ang="0">
                    <a:pos x="2" y="1"/>
                  </a:cxn>
                  <a:cxn ang="0">
                    <a:pos x="1" y="0"/>
                  </a:cxn>
                </a:cxnLst>
                <a:rect l="0" t="0" r="r" b="b"/>
                <a:pathLst>
                  <a:path w="2" h="1">
                    <a:moveTo>
                      <a:pt x="1" y="0"/>
                    </a:moveTo>
                    <a:cubicBezTo>
                      <a:pt x="0" y="0"/>
                      <a:pt x="0" y="0"/>
                      <a:pt x="0" y="0"/>
                    </a:cubicBezTo>
                    <a:cubicBezTo>
                      <a:pt x="0" y="0"/>
                      <a:pt x="0" y="1"/>
                      <a:pt x="1" y="1"/>
                    </a:cubicBezTo>
                    <a:cubicBezTo>
                      <a:pt x="2" y="1"/>
                      <a:pt x="2" y="1"/>
                      <a:pt x="2"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0" name="Freeform 78"/>
              <p:cNvSpPr>
                <a:spLocks/>
              </p:cNvSpPr>
              <p:nvPr/>
            </p:nvSpPr>
            <p:spPr bwMode="auto">
              <a:xfrm>
                <a:off x="-1667" y="1682"/>
                <a:ext cx="6" cy="2"/>
              </a:xfrm>
              <a:custGeom>
                <a:avLst/>
                <a:gdLst/>
                <a:ahLst/>
                <a:cxnLst>
                  <a:cxn ang="0">
                    <a:pos x="2" y="0"/>
                  </a:cxn>
                  <a:cxn ang="0">
                    <a:pos x="0" y="0"/>
                  </a:cxn>
                  <a:cxn ang="0">
                    <a:pos x="1" y="1"/>
                  </a:cxn>
                  <a:cxn ang="0">
                    <a:pos x="2" y="1"/>
                  </a:cxn>
                  <a:cxn ang="0">
                    <a:pos x="2" y="0"/>
                  </a:cxn>
                </a:cxnLst>
                <a:rect l="0" t="0" r="r" b="b"/>
                <a:pathLst>
                  <a:path w="2" h="1">
                    <a:moveTo>
                      <a:pt x="2" y="0"/>
                    </a:moveTo>
                    <a:cubicBezTo>
                      <a:pt x="0" y="0"/>
                      <a:pt x="0" y="0"/>
                      <a:pt x="0" y="0"/>
                    </a:cubicBezTo>
                    <a:cubicBezTo>
                      <a:pt x="1" y="1"/>
                      <a:pt x="1" y="1"/>
                      <a:pt x="1" y="1"/>
                    </a:cubicBezTo>
                    <a:cubicBezTo>
                      <a:pt x="2" y="1"/>
                      <a:pt x="2" y="1"/>
                      <a:pt x="2" y="1"/>
                    </a:cubicBezTo>
                    <a:cubicBezTo>
                      <a:pt x="2" y="1"/>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1" name="Freeform 79"/>
              <p:cNvSpPr>
                <a:spLocks/>
              </p:cNvSpPr>
              <p:nvPr/>
            </p:nvSpPr>
            <p:spPr bwMode="auto">
              <a:xfrm>
                <a:off x="-1429" y="2498"/>
                <a:ext cx="2" cy="3"/>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2" name="Freeform 80"/>
              <p:cNvSpPr>
                <a:spLocks/>
              </p:cNvSpPr>
              <p:nvPr/>
            </p:nvSpPr>
            <p:spPr bwMode="auto">
              <a:xfrm>
                <a:off x="-1458" y="2256"/>
                <a:ext cx="3" cy="3"/>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0"/>
                      <a:pt x="0" y="0"/>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3" name="Freeform 81"/>
              <p:cNvSpPr>
                <a:spLocks/>
              </p:cNvSpPr>
              <p:nvPr/>
            </p:nvSpPr>
            <p:spPr bwMode="auto">
              <a:xfrm>
                <a:off x="-1376" y="1987"/>
                <a:ext cx="100" cy="270"/>
              </a:xfrm>
              <a:custGeom>
                <a:avLst/>
                <a:gdLst/>
                <a:ahLst/>
                <a:cxnLst>
                  <a:cxn ang="0">
                    <a:pos x="2" y="0"/>
                  </a:cxn>
                  <a:cxn ang="0">
                    <a:pos x="0" y="0"/>
                  </a:cxn>
                  <a:cxn ang="0">
                    <a:pos x="1" y="1"/>
                  </a:cxn>
                  <a:cxn ang="0">
                    <a:pos x="32" y="84"/>
                  </a:cxn>
                  <a:cxn ang="0">
                    <a:pos x="39" y="109"/>
                  </a:cxn>
                  <a:cxn ang="0">
                    <a:pos x="40" y="114"/>
                  </a:cxn>
                  <a:cxn ang="0">
                    <a:pos x="42" y="114"/>
                  </a:cxn>
                  <a:cxn ang="0">
                    <a:pos x="39" y="101"/>
                  </a:cxn>
                  <a:cxn ang="0">
                    <a:pos x="37" y="101"/>
                  </a:cxn>
                  <a:cxn ang="0">
                    <a:pos x="37" y="100"/>
                  </a:cxn>
                  <a:cxn ang="0">
                    <a:pos x="39" y="100"/>
                  </a:cxn>
                  <a:cxn ang="0">
                    <a:pos x="2" y="0"/>
                  </a:cxn>
                </a:cxnLst>
                <a:rect l="0" t="0" r="r" b="b"/>
                <a:pathLst>
                  <a:path w="42" h="114">
                    <a:moveTo>
                      <a:pt x="2" y="0"/>
                    </a:moveTo>
                    <a:cubicBezTo>
                      <a:pt x="0" y="0"/>
                      <a:pt x="0" y="0"/>
                      <a:pt x="0" y="0"/>
                    </a:cubicBezTo>
                    <a:cubicBezTo>
                      <a:pt x="0" y="0"/>
                      <a:pt x="0" y="1"/>
                      <a:pt x="1" y="1"/>
                    </a:cubicBezTo>
                    <a:cubicBezTo>
                      <a:pt x="16" y="34"/>
                      <a:pt x="26" y="63"/>
                      <a:pt x="32" y="84"/>
                    </a:cubicBezTo>
                    <a:cubicBezTo>
                      <a:pt x="36" y="94"/>
                      <a:pt x="38" y="103"/>
                      <a:pt x="39" y="109"/>
                    </a:cubicBezTo>
                    <a:cubicBezTo>
                      <a:pt x="40" y="111"/>
                      <a:pt x="40" y="112"/>
                      <a:pt x="40" y="114"/>
                    </a:cubicBezTo>
                    <a:cubicBezTo>
                      <a:pt x="42" y="114"/>
                      <a:pt x="42" y="114"/>
                      <a:pt x="42" y="114"/>
                    </a:cubicBezTo>
                    <a:cubicBezTo>
                      <a:pt x="42" y="111"/>
                      <a:pt x="41" y="106"/>
                      <a:pt x="39" y="101"/>
                    </a:cubicBezTo>
                    <a:cubicBezTo>
                      <a:pt x="37" y="101"/>
                      <a:pt x="37" y="101"/>
                      <a:pt x="37" y="101"/>
                    </a:cubicBezTo>
                    <a:cubicBezTo>
                      <a:pt x="37" y="100"/>
                      <a:pt x="37" y="100"/>
                      <a:pt x="37" y="100"/>
                    </a:cubicBezTo>
                    <a:cubicBezTo>
                      <a:pt x="39" y="100"/>
                      <a:pt x="39" y="100"/>
                      <a:pt x="39" y="100"/>
                    </a:cubicBezTo>
                    <a:cubicBezTo>
                      <a:pt x="34" y="79"/>
                      <a:pt x="22" y="42"/>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4" name="Freeform 82"/>
              <p:cNvSpPr>
                <a:spLocks/>
              </p:cNvSpPr>
              <p:nvPr/>
            </p:nvSpPr>
            <p:spPr bwMode="auto">
              <a:xfrm>
                <a:off x="-1288" y="2222"/>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5" name="Freeform 83"/>
              <p:cNvSpPr>
                <a:spLocks noEditPoints="1"/>
              </p:cNvSpPr>
              <p:nvPr/>
            </p:nvSpPr>
            <p:spPr bwMode="auto">
              <a:xfrm>
                <a:off x="-1281" y="2260"/>
                <a:ext cx="232" cy="1016"/>
              </a:xfrm>
              <a:custGeom>
                <a:avLst/>
                <a:gdLst/>
                <a:ahLst/>
                <a:cxnLst>
                  <a:cxn ang="0">
                    <a:pos x="70" y="343"/>
                  </a:cxn>
                  <a:cxn ang="0">
                    <a:pos x="68" y="343"/>
                  </a:cxn>
                  <a:cxn ang="0">
                    <a:pos x="95" y="429"/>
                  </a:cxn>
                  <a:cxn ang="0">
                    <a:pos x="98" y="429"/>
                  </a:cxn>
                  <a:cxn ang="0">
                    <a:pos x="70" y="343"/>
                  </a:cxn>
                  <a:cxn ang="0">
                    <a:pos x="39" y="255"/>
                  </a:cxn>
                  <a:cxn ang="0">
                    <a:pos x="36" y="255"/>
                  </a:cxn>
                  <a:cxn ang="0">
                    <a:pos x="68" y="342"/>
                  </a:cxn>
                  <a:cxn ang="0">
                    <a:pos x="70" y="342"/>
                  </a:cxn>
                  <a:cxn ang="0">
                    <a:pos x="70" y="342"/>
                  </a:cxn>
                  <a:cxn ang="0">
                    <a:pos x="70" y="342"/>
                  </a:cxn>
                  <a:cxn ang="0">
                    <a:pos x="70" y="342"/>
                  </a:cxn>
                  <a:cxn ang="0">
                    <a:pos x="68" y="337"/>
                  </a:cxn>
                  <a:cxn ang="0">
                    <a:pos x="39" y="255"/>
                  </a:cxn>
                  <a:cxn ang="0">
                    <a:pos x="32" y="233"/>
                  </a:cxn>
                  <a:cxn ang="0">
                    <a:pos x="30" y="233"/>
                  </a:cxn>
                  <a:cxn ang="0">
                    <a:pos x="36" y="254"/>
                  </a:cxn>
                  <a:cxn ang="0">
                    <a:pos x="38" y="254"/>
                  </a:cxn>
                  <a:cxn ang="0">
                    <a:pos x="32" y="233"/>
                  </a:cxn>
                  <a:cxn ang="0">
                    <a:pos x="17" y="102"/>
                  </a:cxn>
                  <a:cxn ang="0">
                    <a:pos x="15" y="102"/>
                  </a:cxn>
                  <a:cxn ang="0">
                    <a:pos x="17" y="117"/>
                  </a:cxn>
                  <a:cxn ang="0">
                    <a:pos x="16" y="137"/>
                  </a:cxn>
                  <a:cxn ang="0">
                    <a:pos x="30" y="232"/>
                  </a:cxn>
                  <a:cxn ang="0">
                    <a:pos x="32" y="232"/>
                  </a:cxn>
                  <a:cxn ang="0">
                    <a:pos x="18" y="137"/>
                  </a:cxn>
                  <a:cxn ang="0">
                    <a:pos x="19" y="117"/>
                  </a:cxn>
                  <a:cxn ang="0">
                    <a:pos x="19" y="117"/>
                  </a:cxn>
                  <a:cxn ang="0">
                    <a:pos x="17" y="102"/>
                  </a:cxn>
                  <a:cxn ang="0">
                    <a:pos x="2" y="0"/>
                  </a:cxn>
                  <a:cxn ang="0">
                    <a:pos x="0" y="0"/>
                  </a:cxn>
                  <a:cxn ang="0">
                    <a:pos x="1" y="1"/>
                  </a:cxn>
                  <a:cxn ang="0">
                    <a:pos x="1" y="3"/>
                  </a:cxn>
                  <a:cxn ang="0">
                    <a:pos x="1" y="3"/>
                  </a:cxn>
                  <a:cxn ang="0">
                    <a:pos x="15" y="101"/>
                  </a:cxn>
                  <a:cxn ang="0">
                    <a:pos x="17" y="101"/>
                  </a:cxn>
                  <a:cxn ang="0">
                    <a:pos x="3" y="3"/>
                  </a:cxn>
                  <a:cxn ang="0">
                    <a:pos x="2" y="0"/>
                  </a:cxn>
                </a:cxnLst>
                <a:rect l="0" t="0" r="r" b="b"/>
                <a:pathLst>
                  <a:path w="98" h="429">
                    <a:moveTo>
                      <a:pt x="70" y="343"/>
                    </a:moveTo>
                    <a:cubicBezTo>
                      <a:pt x="68" y="343"/>
                      <a:pt x="68" y="343"/>
                      <a:pt x="68" y="343"/>
                    </a:cubicBezTo>
                    <a:cubicBezTo>
                      <a:pt x="73" y="375"/>
                      <a:pt x="85" y="405"/>
                      <a:pt x="95" y="429"/>
                    </a:cubicBezTo>
                    <a:cubicBezTo>
                      <a:pt x="98" y="429"/>
                      <a:pt x="98" y="429"/>
                      <a:pt x="98" y="429"/>
                    </a:cubicBezTo>
                    <a:cubicBezTo>
                      <a:pt x="87" y="405"/>
                      <a:pt x="75" y="375"/>
                      <a:pt x="70" y="343"/>
                    </a:cubicBezTo>
                    <a:moveTo>
                      <a:pt x="39" y="255"/>
                    </a:moveTo>
                    <a:cubicBezTo>
                      <a:pt x="36" y="255"/>
                      <a:pt x="36" y="255"/>
                      <a:pt x="36" y="255"/>
                    </a:cubicBezTo>
                    <a:cubicBezTo>
                      <a:pt x="50" y="301"/>
                      <a:pt x="66" y="337"/>
                      <a:pt x="68" y="342"/>
                    </a:cubicBezTo>
                    <a:cubicBezTo>
                      <a:pt x="70" y="342"/>
                      <a:pt x="70" y="342"/>
                      <a:pt x="70" y="342"/>
                    </a:cubicBezTo>
                    <a:cubicBezTo>
                      <a:pt x="70" y="342"/>
                      <a:pt x="70" y="342"/>
                      <a:pt x="70" y="342"/>
                    </a:cubicBezTo>
                    <a:cubicBezTo>
                      <a:pt x="70" y="342"/>
                      <a:pt x="70" y="342"/>
                      <a:pt x="70" y="342"/>
                    </a:cubicBezTo>
                    <a:cubicBezTo>
                      <a:pt x="70" y="342"/>
                      <a:pt x="70" y="342"/>
                      <a:pt x="70" y="342"/>
                    </a:cubicBezTo>
                    <a:cubicBezTo>
                      <a:pt x="70" y="342"/>
                      <a:pt x="69" y="340"/>
                      <a:pt x="68" y="337"/>
                    </a:cubicBezTo>
                    <a:cubicBezTo>
                      <a:pt x="63" y="325"/>
                      <a:pt x="50" y="293"/>
                      <a:pt x="39" y="255"/>
                    </a:cubicBezTo>
                    <a:moveTo>
                      <a:pt x="32" y="233"/>
                    </a:moveTo>
                    <a:cubicBezTo>
                      <a:pt x="30" y="233"/>
                      <a:pt x="30" y="233"/>
                      <a:pt x="30" y="233"/>
                    </a:cubicBezTo>
                    <a:cubicBezTo>
                      <a:pt x="32" y="240"/>
                      <a:pt x="34" y="247"/>
                      <a:pt x="36" y="254"/>
                    </a:cubicBezTo>
                    <a:cubicBezTo>
                      <a:pt x="38" y="254"/>
                      <a:pt x="38" y="254"/>
                      <a:pt x="38" y="254"/>
                    </a:cubicBezTo>
                    <a:cubicBezTo>
                      <a:pt x="36" y="247"/>
                      <a:pt x="34" y="240"/>
                      <a:pt x="32" y="233"/>
                    </a:cubicBezTo>
                    <a:moveTo>
                      <a:pt x="17" y="102"/>
                    </a:moveTo>
                    <a:cubicBezTo>
                      <a:pt x="15" y="102"/>
                      <a:pt x="15" y="102"/>
                      <a:pt x="15" y="102"/>
                    </a:cubicBezTo>
                    <a:cubicBezTo>
                      <a:pt x="17" y="117"/>
                      <a:pt x="17" y="117"/>
                      <a:pt x="17" y="117"/>
                    </a:cubicBezTo>
                    <a:cubicBezTo>
                      <a:pt x="16" y="123"/>
                      <a:pt x="16" y="130"/>
                      <a:pt x="16" y="137"/>
                    </a:cubicBezTo>
                    <a:cubicBezTo>
                      <a:pt x="16" y="167"/>
                      <a:pt x="22" y="201"/>
                      <a:pt x="30" y="232"/>
                    </a:cubicBezTo>
                    <a:cubicBezTo>
                      <a:pt x="32" y="232"/>
                      <a:pt x="32" y="232"/>
                      <a:pt x="32" y="232"/>
                    </a:cubicBezTo>
                    <a:cubicBezTo>
                      <a:pt x="24" y="201"/>
                      <a:pt x="18" y="167"/>
                      <a:pt x="18" y="137"/>
                    </a:cubicBezTo>
                    <a:cubicBezTo>
                      <a:pt x="18" y="130"/>
                      <a:pt x="18" y="123"/>
                      <a:pt x="19" y="117"/>
                    </a:cubicBezTo>
                    <a:cubicBezTo>
                      <a:pt x="19" y="117"/>
                      <a:pt x="19" y="117"/>
                      <a:pt x="19" y="117"/>
                    </a:cubicBezTo>
                    <a:cubicBezTo>
                      <a:pt x="17" y="102"/>
                      <a:pt x="17" y="102"/>
                      <a:pt x="17" y="102"/>
                    </a:cubicBezTo>
                    <a:moveTo>
                      <a:pt x="2" y="0"/>
                    </a:moveTo>
                    <a:cubicBezTo>
                      <a:pt x="0" y="0"/>
                      <a:pt x="0" y="0"/>
                      <a:pt x="0" y="0"/>
                    </a:cubicBezTo>
                    <a:cubicBezTo>
                      <a:pt x="0" y="0"/>
                      <a:pt x="1" y="0"/>
                      <a:pt x="1" y="1"/>
                    </a:cubicBezTo>
                    <a:cubicBezTo>
                      <a:pt x="1" y="2"/>
                      <a:pt x="1" y="3"/>
                      <a:pt x="1" y="3"/>
                    </a:cubicBezTo>
                    <a:cubicBezTo>
                      <a:pt x="1" y="3"/>
                      <a:pt x="1" y="3"/>
                      <a:pt x="1" y="3"/>
                    </a:cubicBezTo>
                    <a:cubicBezTo>
                      <a:pt x="15" y="101"/>
                      <a:pt x="15" y="101"/>
                      <a:pt x="15" y="101"/>
                    </a:cubicBezTo>
                    <a:cubicBezTo>
                      <a:pt x="17" y="101"/>
                      <a:pt x="17" y="101"/>
                      <a:pt x="17" y="101"/>
                    </a:cubicBezTo>
                    <a:cubicBezTo>
                      <a:pt x="3" y="3"/>
                      <a:pt x="3" y="3"/>
                      <a:pt x="3" y="3"/>
                    </a:cubicBezTo>
                    <a:cubicBezTo>
                      <a:pt x="3" y="3"/>
                      <a:pt x="3"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6" name="Freeform 84"/>
              <p:cNvSpPr>
                <a:spLocks/>
              </p:cNvSpPr>
              <p:nvPr/>
            </p:nvSpPr>
            <p:spPr bwMode="auto">
              <a:xfrm>
                <a:off x="-1120" y="3070"/>
                <a:ext cx="5" cy="2"/>
              </a:xfrm>
              <a:custGeom>
                <a:avLst/>
                <a:gdLst/>
                <a:ahLst/>
                <a:cxnLst>
                  <a:cxn ang="0">
                    <a:pos x="2" y="0"/>
                  </a:cxn>
                  <a:cxn ang="0">
                    <a:pos x="0"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7" name="Freeform 85"/>
              <p:cNvSpPr>
                <a:spLocks/>
              </p:cNvSpPr>
              <p:nvPr/>
            </p:nvSpPr>
            <p:spPr bwMode="auto">
              <a:xfrm>
                <a:off x="-1196" y="2861"/>
                <a:ext cx="8" cy="3"/>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1"/>
                      <a:pt x="0" y="1"/>
                      <a:pt x="0" y="1"/>
                    </a:cubicBezTo>
                    <a:cubicBezTo>
                      <a:pt x="3" y="1"/>
                      <a:pt x="3" y="1"/>
                      <a:pt x="3" y="1"/>
                    </a:cubicBezTo>
                    <a:cubicBezTo>
                      <a:pt x="2" y="1"/>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8" name="Freeform 86"/>
              <p:cNvSpPr>
                <a:spLocks noEditPoints="1"/>
              </p:cNvSpPr>
              <p:nvPr/>
            </p:nvSpPr>
            <p:spPr bwMode="auto">
              <a:xfrm>
                <a:off x="-1774" y="1524"/>
                <a:ext cx="766" cy="1831"/>
              </a:xfrm>
              <a:custGeom>
                <a:avLst/>
                <a:gdLst/>
                <a:ahLst/>
                <a:cxnLst>
                  <a:cxn ang="0">
                    <a:pos x="306" y="740"/>
                  </a:cxn>
                  <a:cxn ang="0">
                    <a:pos x="304" y="740"/>
                  </a:cxn>
                  <a:cxn ang="0">
                    <a:pos x="321" y="772"/>
                  </a:cxn>
                  <a:cxn ang="0">
                    <a:pos x="323" y="772"/>
                  </a:cxn>
                  <a:cxn ang="0">
                    <a:pos x="306" y="740"/>
                  </a:cxn>
                  <a:cxn ang="0">
                    <a:pos x="111" y="98"/>
                  </a:cxn>
                  <a:cxn ang="0">
                    <a:pos x="108" y="98"/>
                  </a:cxn>
                  <a:cxn ang="0">
                    <a:pos x="167" y="194"/>
                  </a:cxn>
                  <a:cxn ang="0">
                    <a:pos x="170" y="194"/>
                  </a:cxn>
                  <a:cxn ang="0">
                    <a:pos x="111" y="98"/>
                  </a:cxn>
                  <a:cxn ang="0">
                    <a:pos x="1" y="0"/>
                  </a:cxn>
                  <a:cxn ang="0">
                    <a:pos x="0" y="1"/>
                  </a:cxn>
                  <a:cxn ang="0">
                    <a:pos x="107" y="97"/>
                  </a:cxn>
                  <a:cxn ang="0">
                    <a:pos x="110" y="97"/>
                  </a:cxn>
                  <a:cxn ang="0">
                    <a:pos x="84" y="67"/>
                  </a:cxn>
                  <a:cxn ang="0">
                    <a:pos x="84" y="67"/>
                  </a:cxn>
                  <a:cxn ang="0">
                    <a:pos x="84" y="67"/>
                  </a:cxn>
                  <a:cxn ang="0">
                    <a:pos x="1" y="0"/>
                  </a:cxn>
                </a:cxnLst>
                <a:rect l="0" t="0" r="r" b="b"/>
                <a:pathLst>
                  <a:path w="323" h="772">
                    <a:moveTo>
                      <a:pt x="306" y="740"/>
                    </a:moveTo>
                    <a:cubicBezTo>
                      <a:pt x="304" y="740"/>
                      <a:pt x="304" y="740"/>
                      <a:pt x="304" y="740"/>
                    </a:cubicBezTo>
                    <a:cubicBezTo>
                      <a:pt x="310" y="753"/>
                      <a:pt x="316" y="765"/>
                      <a:pt x="321" y="772"/>
                    </a:cubicBezTo>
                    <a:cubicBezTo>
                      <a:pt x="323" y="772"/>
                      <a:pt x="323" y="772"/>
                      <a:pt x="323" y="772"/>
                    </a:cubicBezTo>
                    <a:cubicBezTo>
                      <a:pt x="319" y="765"/>
                      <a:pt x="312" y="754"/>
                      <a:pt x="306" y="740"/>
                    </a:cubicBezTo>
                    <a:moveTo>
                      <a:pt x="111" y="98"/>
                    </a:moveTo>
                    <a:cubicBezTo>
                      <a:pt x="108" y="98"/>
                      <a:pt x="108" y="98"/>
                      <a:pt x="108" y="98"/>
                    </a:cubicBezTo>
                    <a:cubicBezTo>
                      <a:pt x="133" y="130"/>
                      <a:pt x="153" y="163"/>
                      <a:pt x="167" y="194"/>
                    </a:cubicBezTo>
                    <a:cubicBezTo>
                      <a:pt x="170" y="194"/>
                      <a:pt x="170" y="194"/>
                      <a:pt x="170" y="194"/>
                    </a:cubicBezTo>
                    <a:cubicBezTo>
                      <a:pt x="155" y="163"/>
                      <a:pt x="136" y="130"/>
                      <a:pt x="111" y="98"/>
                    </a:cubicBezTo>
                    <a:moveTo>
                      <a:pt x="1" y="0"/>
                    </a:moveTo>
                    <a:cubicBezTo>
                      <a:pt x="0" y="1"/>
                      <a:pt x="0" y="1"/>
                      <a:pt x="0" y="1"/>
                    </a:cubicBezTo>
                    <a:cubicBezTo>
                      <a:pt x="44" y="28"/>
                      <a:pt x="79" y="62"/>
                      <a:pt x="107" y="97"/>
                    </a:cubicBezTo>
                    <a:cubicBezTo>
                      <a:pt x="110" y="97"/>
                      <a:pt x="110" y="97"/>
                      <a:pt x="110" y="97"/>
                    </a:cubicBezTo>
                    <a:cubicBezTo>
                      <a:pt x="102" y="87"/>
                      <a:pt x="93" y="77"/>
                      <a:pt x="84" y="67"/>
                    </a:cubicBezTo>
                    <a:cubicBezTo>
                      <a:pt x="84" y="67"/>
                      <a:pt x="84" y="67"/>
                      <a:pt x="84" y="67"/>
                    </a:cubicBezTo>
                    <a:cubicBezTo>
                      <a:pt x="84" y="67"/>
                      <a:pt x="84" y="67"/>
                      <a:pt x="84" y="67"/>
                    </a:cubicBezTo>
                    <a:cubicBezTo>
                      <a:pt x="61" y="42"/>
                      <a:pt x="33" y="19"/>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9" name="Freeform 87"/>
              <p:cNvSpPr>
                <a:spLocks/>
              </p:cNvSpPr>
              <p:nvPr/>
            </p:nvSpPr>
            <p:spPr bwMode="auto">
              <a:xfrm>
                <a:off x="-1520" y="1754"/>
                <a:ext cx="9"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1" y="0"/>
                      <a:pt x="1" y="1"/>
                      <a:pt x="1" y="1"/>
                    </a:cubicBezTo>
                    <a:cubicBezTo>
                      <a:pt x="4" y="1"/>
                      <a:pt x="4" y="1"/>
                      <a:pt x="4" y="1"/>
                    </a:cubicBezTo>
                    <a:cubicBezTo>
                      <a:pt x="3" y="1"/>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0" name="Rectangle 88"/>
              <p:cNvSpPr>
                <a:spLocks noChangeArrowheads="1"/>
              </p:cNvSpPr>
              <p:nvPr/>
            </p:nvSpPr>
            <p:spPr bwMode="auto">
              <a:xfrm>
                <a:off x="-1575" y="1683"/>
                <a:ext cx="2" cy="2"/>
              </a:xfrm>
              <a:prstGeom prst="rect">
                <a:avLst/>
              </a:prstGeom>
              <a:grpFill/>
              <a:ln w="9525">
                <a:noFill/>
                <a:miter lim="800000"/>
                <a:headEnd/>
                <a:tailEnd/>
              </a:ln>
            </p:spPr>
            <p:txBody>
              <a:bodyPr/>
              <a:lstStyle/>
              <a:p>
                <a:pPr defTabSz="914400"/>
                <a:endParaRPr lang="en-US" sz="1800" baseline="-25000">
                  <a:solidFill>
                    <a:prstClr val="black"/>
                  </a:solidFill>
                  <a:latin typeface="Calibri" pitchFamily="34" charset="0"/>
                </a:endParaRPr>
              </a:p>
            </p:txBody>
          </p:sp>
          <p:sp>
            <p:nvSpPr>
              <p:cNvPr id="241" name="Freeform 89"/>
              <p:cNvSpPr>
                <a:spLocks/>
              </p:cNvSpPr>
              <p:nvPr/>
            </p:nvSpPr>
            <p:spPr bwMode="auto">
              <a:xfrm>
                <a:off x="-1575" y="1683"/>
                <a:ext cx="2" cy="2"/>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grpFill/>
              <a:ln w="9525">
                <a:noFill/>
                <a:round/>
                <a:headEnd/>
                <a:tailEnd/>
              </a:ln>
            </p:spPr>
            <p:txBody>
              <a:bodyPr/>
              <a:lstStyle/>
              <a:p>
                <a:pPr>
                  <a:defRPr/>
                </a:pPr>
                <a:endParaRPr lang="en-US" sz="1800" baseline="-25000">
                  <a:solidFill>
                    <a:prstClr val="black"/>
                  </a:solidFill>
                </a:endParaRPr>
              </a:p>
            </p:txBody>
          </p:sp>
          <p:sp>
            <p:nvSpPr>
              <p:cNvPr id="242" name="Freeform 90"/>
              <p:cNvSpPr>
                <a:spLocks/>
              </p:cNvSpPr>
              <p:nvPr/>
            </p:nvSpPr>
            <p:spPr bwMode="auto">
              <a:xfrm>
                <a:off x="-1210"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3" name="Freeform 91"/>
              <p:cNvSpPr>
                <a:spLocks/>
              </p:cNvSpPr>
              <p:nvPr/>
            </p:nvSpPr>
            <p:spPr bwMode="auto">
              <a:xfrm>
                <a:off x="-1056" y="3276"/>
                <a:ext cx="8" cy="2"/>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1" y="0"/>
                      <a:pt x="1" y="1"/>
                      <a:pt x="1"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4" name="Freeform 92"/>
              <p:cNvSpPr>
                <a:spLocks/>
              </p:cNvSpPr>
              <p:nvPr/>
            </p:nvSpPr>
            <p:spPr bwMode="auto">
              <a:xfrm>
                <a:off x="-1014" y="3357"/>
                <a:ext cx="21" cy="31"/>
              </a:xfrm>
              <a:custGeom>
                <a:avLst/>
                <a:gdLst/>
                <a:ahLst/>
                <a:cxnLst>
                  <a:cxn ang="0">
                    <a:pos x="3" y="0"/>
                  </a:cxn>
                  <a:cxn ang="0">
                    <a:pos x="0" y="0"/>
                  </a:cxn>
                  <a:cxn ang="0">
                    <a:pos x="8" y="13"/>
                  </a:cxn>
                  <a:cxn ang="0">
                    <a:pos x="9" y="12"/>
                  </a:cxn>
                  <a:cxn ang="0">
                    <a:pos x="8" y="9"/>
                  </a:cxn>
                  <a:cxn ang="0">
                    <a:pos x="3" y="0"/>
                  </a:cxn>
                </a:cxnLst>
                <a:rect l="0" t="0" r="r" b="b"/>
                <a:pathLst>
                  <a:path w="9" h="13">
                    <a:moveTo>
                      <a:pt x="3" y="0"/>
                    </a:moveTo>
                    <a:cubicBezTo>
                      <a:pt x="0" y="0"/>
                      <a:pt x="0" y="0"/>
                      <a:pt x="0" y="0"/>
                    </a:cubicBezTo>
                    <a:cubicBezTo>
                      <a:pt x="5" y="8"/>
                      <a:pt x="8" y="13"/>
                      <a:pt x="8" y="13"/>
                    </a:cubicBezTo>
                    <a:cubicBezTo>
                      <a:pt x="9" y="12"/>
                      <a:pt x="9" y="12"/>
                      <a:pt x="9" y="12"/>
                    </a:cubicBezTo>
                    <a:cubicBezTo>
                      <a:pt x="9" y="12"/>
                      <a:pt x="9" y="11"/>
                      <a:pt x="8" y="9"/>
                    </a:cubicBezTo>
                    <a:cubicBezTo>
                      <a:pt x="6" y="7"/>
                      <a:pt x="5" y="4"/>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5" name="Freeform 93"/>
              <p:cNvSpPr>
                <a:spLocks/>
              </p:cNvSpPr>
              <p:nvPr/>
            </p:nvSpPr>
            <p:spPr bwMode="auto">
              <a:xfrm>
                <a:off x="-1014" y="3355"/>
                <a:ext cx="8" cy="2"/>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1"/>
                      <a:pt x="0" y="1"/>
                      <a:pt x="0" y="1"/>
                    </a:cubicBezTo>
                    <a:cubicBezTo>
                      <a:pt x="3" y="1"/>
                      <a:pt x="3" y="1"/>
                      <a:pt x="3" y="1"/>
                    </a:cubicBezTo>
                    <a:cubicBezTo>
                      <a:pt x="2" y="1"/>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6" name="Freeform 94"/>
              <p:cNvSpPr>
                <a:spLocks/>
              </p:cNvSpPr>
              <p:nvPr/>
            </p:nvSpPr>
            <p:spPr bwMode="auto">
              <a:xfrm>
                <a:off x="-1246" y="2498"/>
                <a:ext cx="5" cy="3"/>
              </a:xfrm>
              <a:custGeom>
                <a:avLst/>
                <a:gdLst/>
                <a:ahLst/>
                <a:cxnLst>
                  <a:cxn ang="0">
                    <a:pos x="5" y="0"/>
                  </a:cxn>
                  <a:cxn ang="0">
                    <a:pos x="0" y="0"/>
                  </a:cxn>
                  <a:cxn ang="0">
                    <a:pos x="0" y="3"/>
                  </a:cxn>
                  <a:cxn ang="0">
                    <a:pos x="5" y="3"/>
                  </a:cxn>
                  <a:cxn ang="0">
                    <a:pos x="5" y="0"/>
                  </a:cxn>
                  <a:cxn ang="0">
                    <a:pos x="5" y="0"/>
                  </a:cxn>
                </a:cxnLst>
                <a:rect l="0" t="0" r="r" b="b"/>
                <a:pathLst>
                  <a:path w="5" h="3">
                    <a:moveTo>
                      <a:pt x="5" y="0"/>
                    </a:moveTo>
                    <a:lnTo>
                      <a:pt x="0" y="0"/>
                    </a:lnTo>
                    <a:lnTo>
                      <a:pt x="0" y="3"/>
                    </a:lnTo>
                    <a:lnTo>
                      <a:pt x="5" y="3"/>
                    </a:lnTo>
                    <a:lnTo>
                      <a:pt x="5" y="0"/>
                    </a:lnTo>
                    <a:lnTo>
                      <a:pt x="5"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47" name="Freeform 95"/>
              <p:cNvSpPr>
                <a:spLocks/>
              </p:cNvSpPr>
              <p:nvPr/>
            </p:nvSpPr>
            <p:spPr bwMode="auto">
              <a:xfrm>
                <a:off x="-1281"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8" name="Freeform 96"/>
              <p:cNvSpPr>
                <a:spLocks noEditPoints="1"/>
              </p:cNvSpPr>
              <p:nvPr/>
            </p:nvSpPr>
            <p:spPr bwMode="auto">
              <a:xfrm>
                <a:off x="-1636" y="1524"/>
                <a:ext cx="819" cy="459"/>
              </a:xfrm>
              <a:custGeom>
                <a:avLst/>
                <a:gdLst/>
                <a:ahLst/>
                <a:cxnLst>
                  <a:cxn ang="0">
                    <a:pos x="243" y="98"/>
                  </a:cxn>
                  <a:cxn ang="0">
                    <a:pos x="241" y="98"/>
                  </a:cxn>
                  <a:cxn ang="0">
                    <a:pos x="345" y="193"/>
                  </a:cxn>
                  <a:cxn ang="0">
                    <a:pos x="346" y="193"/>
                  </a:cxn>
                  <a:cxn ang="0">
                    <a:pos x="243" y="98"/>
                  </a:cxn>
                  <a:cxn ang="0">
                    <a:pos x="186" y="67"/>
                  </a:cxn>
                  <a:cxn ang="0">
                    <a:pos x="184" y="67"/>
                  </a:cxn>
                  <a:cxn ang="0">
                    <a:pos x="239" y="97"/>
                  </a:cxn>
                  <a:cxn ang="0">
                    <a:pos x="241" y="97"/>
                  </a:cxn>
                  <a:cxn ang="0">
                    <a:pos x="186" y="67"/>
                  </a:cxn>
                  <a:cxn ang="0">
                    <a:pos x="0" y="0"/>
                  </a:cxn>
                  <a:cxn ang="0">
                    <a:pos x="0" y="1"/>
                  </a:cxn>
                  <a:cxn ang="0">
                    <a:pos x="11" y="4"/>
                  </a:cxn>
                  <a:cxn ang="0">
                    <a:pos x="182" y="66"/>
                  </a:cxn>
                  <a:cxn ang="0">
                    <a:pos x="185" y="66"/>
                  </a:cxn>
                  <a:cxn ang="0">
                    <a:pos x="0" y="0"/>
                  </a:cxn>
                </a:cxnLst>
                <a:rect l="0" t="0" r="r" b="b"/>
                <a:pathLst>
                  <a:path w="346" h="193">
                    <a:moveTo>
                      <a:pt x="243" y="98"/>
                    </a:moveTo>
                    <a:cubicBezTo>
                      <a:pt x="241" y="98"/>
                      <a:pt x="241" y="98"/>
                      <a:pt x="241" y="98"/>
                    </a:cubicBezTo>
                    <a:cubicBezTo>
                      <a:pt x="283" y="124"/>
                      <a:pt x="322" y="156"/>
                      <a:pt x="345" y="193"/>
                    </a:cubicBezTo>
                    <a:cubicBezTo>
                      <a:pt x="346" y="193"/>
                      <a:pt x="346" y="193"/>
                      <a:pt x="346" y="193"/>
                    </a:cubicBezTo>
                    <a:cubicBezTo>
                      <a:pt x="323" y="156"/>
                      <a:pt x="285" y="124"/>
                      <a:pt x="243" y="98"/>
                    </a:cubicBezTo>
                    <a:moveTo>
                      <a:pt x="186" y="67"/>
                    </a:moveTo>
                    <a:cubicBezTo>
                      <a:pt x="184" y="67"/>
                      <a:pt x="184" y="67"/>
                      <a:pt x="184" y="67"/>
                    </a:cubicBezTo>
                    <a:cubicBezTo>
                      <a:pt x="203" y="76"/>
                      <a:pt x="221" y="86"/>
                      <a:pt x="239" y="97"/>
                    </a:cubicBezTo>
                    <a:cubicBezTo>
                      <a:pt x="241" y="97"/>
                      <a:pt x="241" y="97"/>
                      <a:pt x="241" y="97"/>
                    </a:cubicBezTo>
                    <a:cubicBezTo>
                      <a:pt x="223" y="86"/>
                      <a:pt x="205" y="76"/>
                      <a:pt x="186" y="67"/>
                    </a:cubicBezTo>
                    <a:moveTo>
                      <a:pt x="0" y="0"/>
                    </a:moveTo>
                    <a:cubicBezTo>
                      <a:pt x="0" y="1"/>
                      <a:pt x="0" y="1"/>
                      <a:pt x="0" y="1"/>
                    </a:cubicBezTo>
                    <a:cubicBezTo>
                      <a:pt x="0" y="1"/>
                      <a:pt x="4" y="2"/>
                      <a:pt x="11" y="4"/>
                    </a:cubicBezTo>
                    <a:cubicBezTo>
                      <a:pt x="38" y="11"/>
                      <a:pt x="110" y="32"/>
                      <a:pt x="182" y="66"/>
                    </a:cubicBezTo>
                    <a:cubicBezTo>
                      <a:pt x="185" y="66"/>
                      <a:pt x="185" y="66"/>
                      <a:pt x="185" y="66"/>
                    </a:cubicBezTo>
                    <a:cubicBezTo>
                      <a:pt x="92" y="22"/>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9" name="Freeform 97"/>
              <p:cNvSpPr>
                <a:spLocks/>
              </p:cNvSpPr>
              <p:nvPr/>
            </p:nvSpPr>
            <p:spPr bwMode="auto">
              <a:xfrm>
                <a:off x="-1070" y="1754"/>
                <a:ext cx="9" cy="2"/>
              </a:xfrm>
              <a:custGeom>
                <a:avLst/>
                <a:gdLst/>
                <a:ahLst/>
                <a:cxnLst>
                  <a:cxn ang="0">
                    <a:pos x="2" y="0"/>
                  </a:cxn>
                  <a:cxn ang="0">
                    <a:pos x="0" y="0"/>
                  </a:cxn>
                  <a:cxn ang="0">
                    <a:pos x="2" y="1"/>
                  </a:cxn>
                  <a:cxn ang="0">
                    <a:pos x="4" y="1"/>
                  </a:cxn>
                  <a:cxn ang="0">
                    <a:pos x="2" y="0"/>
                  </a:cxn>
                </a:cxnLst>
                <a:rect l="0" t="0" r="r" b="b"/>
                <a:pathLst>
                  <a:path w="4" h="1">
                    <a:moveTo>
                      <a:pt x="2" y="0"/>
                    </a:moveTo>
                    <a:cubicBezTo>
                      <a:pt x="0" y="0"/>
                      <a:pt x="0" y="0"/>
                      <a:pt x="0" y="0"/>
                    </a:cubicBezTo>
                    <a:cubicBezTo>
                      <a:pt x="1" y="0"/>
                      <a:pt x="1" y="1"/>
                      <a:pt x="2" y="1"/>
                    </a:cubicBezTo>
                    <a:cubicBezTo>
                      <a:pt x="4" y="1"/>
                      <a:pt x="4" y="1"/>
                      <a:pt x="4" y="1"/>
                    </a:cubicBezTo>
                    <a:cubicBezTo>
                      <a:pt x="3" y="1"/>
                      <a:pt x="3"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0" name="Freeform 98"/>
              <p:cNvSpPr>
                <a:spLocks/>
              </p:cNvSpPr>
              <p:nvPr/>
            </p:nvSpPr>
            <p:spPr bwMode="auto">
              <a:xfrm>
                <a:off x="-1205" y="1682"/>
                <a:ext cx="9" cy="2"/>
              </a:xfrm>
              <a:custGeom>
                <a:avLst/>
                <a:gdLst/>
                <a:ahLst/>
                <a:cxnLst>
                  <a:cxn ang="0">
                    <a:pos x="3" y="0"/>
                  </a:cxn>
                  <a:cxn ang="0">
                    <a:pos x="0" y="0"/>
                  </a:cxn>
                  <a:cxn ang="0">
                    <a:pos x="2" y="1"/>
                  </a:cxn>
                  <a:cxn ang="0">
                    <a:pos x="4" y="1"/>
                  </a:cxn>
                  <a:cxn ang="0">
                    <a:pos x="3" y="0"/>
                  </a:cxn>
                </a:cxnLst>
                <a:rect l="0" t="0" r="r" b="b"/>
                <a:pathLst>
                  <a:path w="4" h="1">
                    <a:moveTo>
                      <a:pt x="3" y="0"/>
                    </a:moveTo>
                    <a:cubicBezTo>
                      <a:pt x="0" y="0"/>
                      <a:pt x="0" y="0"/>
                      <a:pt x="0" y="0"/>
                    </a:cubicBezTo>
                    <a:cubicBezTo>
                      <a:pt x="1" y="1"/>
                      <a:pt x="2" y="1"/>
                      <a:pt x="2" y="1"/>
                    </a:cubicBezTo>
                    <a:cubicBezTo>
                      <a:pt x="4" y="1"/>
                      <a:pt x="4" y="1"/>
                      <a:pt x="4" y="1"/>
                    </a:cubicBezTo>
                    <a:cubicBezTo>
                      <a:pt x="4" y="1"/>
                      <a:pt x="3" y="1"/>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1" name="Freeform 99"/>
              <p:cNvSpPr>
                <a:spLocks/>
              </p:cNvSpPr>
              <p:nvPr/>
            </p:nvSpPr>
            <p:spPr bwMode="auto">
              <a:xfrm>
                <a:off x="-955" y="1987"/>
                <a:ext cx="217" cy="270"/>
              </a:xfrm>
              <a:custGeom>
                <a:avLst/>
                <a:gdLst/>
                <a:ahLst/>
                <a:cxnLst>
                  <a:cxn ang="0">
                    <a:pos x="3" y="0"/>
                  </a:cxn>
                  <a:cxn ang="0">
                    <a:pos x="0" y="0"/>
                  </a:cxn>
                  <a:cxn ang="0">
                    <a:pos x="0" y="0"/>
                  </a:cxn>
                  <a:cxn ang="0">
                    <a:pos x="0" y="0"/>
                  </a:cxn>
                  <a:cxn ang="0">
                    <a:pos x="1" y="0"/>
                  </a:cxn>
                  <a:cxn ang="0">
                    <a:pos x="2" y="1"/>
                  </a:cxn>
                  <a:cxn ang="0">
                    <a:pos x="82" y="100"/>
                  </a:cxn>
                  <a:cxn ang="0">
                    <a:pos x="83" y="100"/>
                  </a:cxn>
                  <a:cxn ang="0">
                    <a:pos x="83" y="101"/>
                  </a:cxn>
                  <a:cxn ang="0">
                    <a:pos x="83" y="101"/>
                  </a:cxn>
                  <a:cxn ang="0">
                    <a:pos x="89" y="114"/>
                  </a:cxn>
                  <a:cxn ang="0">
                    <a:pos x="91" y="114"/>
                  </a:cxn>
                  <a:cxn ang="0">
                    <a:pos x="3" y="0"/>
                  </a:cxn>
                </a:cxnLst>
                <a:rect l="0" t="0" r="r" b="b"/>
                <a:pathLst>
                  <a:path w="91" h="114">
                    <a:moveTo>
                      <a:pt x="3" y="0"/>
                    </a:moveTo>
                    <a:cubicBezTo>
                      <a:pt x="0" y="0"/>
                      <a:pt x="0" y="0"/>
                      <a:pt x="0" y="0"/>
                    </a:cubicBezTo>
                    <a:cubicBezTo>
                      <a:pt x="0" y="0"/>
                      <a:pt x="0" y="0"/>
                      <a:pt x="0" y="0"/>
                    </a:cubicBezTo>
                    <a:cubicBezTo>
                      <a:pt x="0" y="0"/>
                      <a:pt x="0" y="0"/>
                      <a:pt x="0" y="0"/>
                    </a:cubicBezTo>
                    <a:cubicBezTo>
                      <a:pt x="1" y="0"/>
                      <a:pt x="1" y="0"/>
                      <a:pt x="1" y="0"/>
                    </a:cubicBezTo>
                    <a:cubicBezTo>
                      <a:pt x="1" y="0"/>
                      <a:pt x="1" y="0"/>
                      <a:pt x="2" y="1"/>
                    </a:cubicBezTo>
                    <a:cubicBezTo>
                      <a:pt x="9" y="6"/>
                      <a:pt x="49" y="37"/>
                      <a:pt x="82" y="100"/>
                    </a:cubicBezTo>
                    <a:cubicBezTo>
                      <a:pt x="83" y="100"/>
                      <a:pt x="83" y="100"/>
                      <a:pt x="83" y="100"/>
                    </a:cubicBezTo>
                    <a:cubicBezTo>
                      <a:pt x="83" y="101"/>
                      <a:pt x="83" y="101"/>
                      <a:pt x="83" y="101"/>
                    </a:cubicBezTo>
                    <a:cubicBezTo>
                      <a:pt x="83" y="101"/>
                      <a:pt x="83" y="101"/>
                      <a:pt x="83" y="101"/>
                    </a:cubicBezTo>
                    <a:cubicBezTo>
                      <a:pt x="85" y="105"/>
                      <a:pt x="87" y="109"/>
                      <a:pt x="89" y="114"/>
                    </a:cubicBezTo>
                    <a:cubicBezTo>
                      <a:pt x="91" y="114"/>
                      <a:pt x="91" y="114"/>
                      <a:pt x="91" y="114"/>
                    </a:cubicBezTo>
                    <a:cubicBezTo>
                      <a:pt x="57" y="42"/>
                      <a:pt x="12" y="6"/>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2" name="Freeform 100"/>
              <p:cNvSpPr>
                <a:spLocks/>
              </p:cNvSpPr>
              <p:nvPr/>
            </p:nvSpPr>
            <p:spPr bwMode="auto">
              <a:xfrm>
                <a:off x="-761" y="2222"/>
                <a:ext cx="3" cy="3"/>
              </a:xfrm>
              <a:custGeom>
                <a:avLst/>
                <a:gdLst/>
                <a:ahLst/>
                <a:cxnLst>
                  <a:cxn ang="0">
                    <a:pos x="1" y="0"/>
                  </a:cxn>
                  <a:cxn ang="0">
                    <a:pos x="0" y="0"/>
                  </a:cxn>
                  <a:cxn ang="0">
                    <a:pos x="1" y="1"/>
                  </a:cxn>
                  <a:cxn ang="0">
                    <a:pos x="1" y="1"/>
                  </a:cxn>
                  <a:cxn ang="0">
                    <a:pos x="1" y="0"/>
                  </a:cxn>
                </a:cxnLst>
                <a:rect l="0" t="0" r="r" b="b"/>
                <a:pathLst>
                  <a:path w="1" h="1">
                    <a:moveTo>
                      <a:pt x="1" y="0"/>
                    </a:moveTo>
                    <a:cubicBezTo>
                      <a:pt x="0" y="0"/>
                      <a:pt x="0" y="0"/>
                      <a:pt x="0" y="0"/>
                    </a:cubicBezTo>
                    <a:cubicBezTo>
                      <a:pt x="0" y="0"/>
                      <a:pt x="1" y="0"/>
                      <a:pt x="1"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3" name="Freeform 101"/>
              <p:cNvSpPr>
                <a:spLocks noEditPoints="1"/>
              </p:cNvSpPr>
              <p:nvPr/>
            </p:nvSpPr>
            <p:spPr bwMode="auto">
              <a:xfrm>
                <a:off x="-741" y="2260"/>
                <a:ext cx="89" cy="1016"/>
              </a:xfrm>
              <a:custGeom>
                <a:avLst/>
                <a:gdLst/>
                <a:ahLst/>
                <a:cxnLst>
                  <a:cxn ang="0">
                    <a:pos x="26" y="343"/>
                  </a:cxn>
                  <a:cxn ang="0">
                    <a:pos x="24" y="343"/>
                  </a:cxn>
                  <a:cxn ang="0">
                    <a:pos x="24" y="352"/>
                  </a:cxn>
                  <a:cxn ang="0">
                    <a:pos x="20" y="417"/>
                  </a:cxn>
                  <a:cxn ang="0">
                    <a:pos x="19" y="429"/>
                  </a:cxn>
                  <a:cxn ang="0">
                    <a:pos x="21" y="429"/>
                  </a:cxn>
                  <a:cxn ang="0">
                    <a:pos x="24" y="393"/>
                  </a:cxn>
                  <a:cxn ang="0">
                    <a:pos x="26" y="343"/>
                  </a:cxn>
                  <a:cxn ang="0">
                    <a:pos x="38" y="233"/>
                  </a:cxn>
                  <a:cxn ang="0">
                    <a:pos x="36" y="233"/>
                  </a:cxn>
                  <a:cxn ang="0">
                    <a:pos x="24" y="334"/>
                  </a:cxn>
                  <a:cxn ang="0">
                    <a:pos x="24" y="335"/>
                  </a:cxn>
                  <a:cxn ang="0">
                    <a:pos x="24" y="335"/>
                  </a:cxn>
                  <a:cxn ang="0">
                    <a:pos x="24" y="342"/>
                  </a:cxn>
                  <a:cxn ang="0">
                    <a:pos x="26" y="342"/>
                  </a:cxn>
                  <a:cxn ang="0">
                    <a:pos x="26" y="335"/>
                  </a:cxn>
                  <a:cxn ang="0">
                    <a:pos x="37" y="255"/>
                  </a:cxn>
                  <a:cxn ang="0">
                    <a:pos x="35" y="255"/>
                  </a:cxn>
                  <a:cxn ang="0">
                    <a:pos x="35" y="254"/>
                  </a:cxn>
                  <a:cxn ang="0">
                    <a:pos x="37" y="254"/>
                  </a:cxn>
                  <a:cxn ang="0">
                    <a:pos x="38" y="233"/>
                  </a:cxn>
                  <a:cxn ang="0">
                    <a:pos x="35" y="102"/>
                  </a:cxn>
                  <a:cxn ang="0">
                    <a:pos x="33" y="102"/>
                  </a:cxn>
                  <a:cxn ang="0">
                    <a:pos x="35" y="115"/>
                  </a:cxn>
                  <a:cxn ang="0">
                    <a:pos x="35" y="115"/>
                  </a:cxn>
                  <a:cxn ang="0">
                    <a:pos x="35" y="120"/>
                  </a:cxn>
                  <a:cxn ang="0">
                    <a:pos x="37" y="187"/>
                  </a:cxn>
                  <a:cxn ang="0">
                    <a:pos x="36" y="232"/>
                  </a:cxn>
                  <a:cxn ang="0">
                    <a:pos x="38" y="232"/>
                  </a:cxn>
                  <a:cxn ang="0">
                    <a:pos x="38" y="224"/>
                  </a:cxn>
                  <a:cxn ang="0">
                    <a:pos x="38" y="149"/>
                  </a:cxn>
                  <a:cxn ang="0">
                    <a:pos x="37" y="115"/>
                  </a:cxn>
                  <a:cxn ang="0">
                    <a:pos x="37" y="115"/>
                  </a:cxn>
                  <a:cxn ang="0">
                    <a:pos x="37" y="115"/>
                  </a:cxn>
                  <a:cxn ang="0">
                    <a:pos x="35" y="102"/>
                  </a:cxn>
                  <a:cxn ang="0">
                    <a:pos x="2" y="0"/>
                  </a:cxn>
                  <a:cxn ang="0">
                    <a:pos x="0" y="0"/>
                  </a:cxn>
                  <a:cxn ang="0">
                    <a:pos x="33" y="101"/>
                  </a:cxn>
                  <a:cxn ang="0">
                    <a:pos x="35" y="101"/>
                  </a:cxn>
                  <a:cxn ang="0">
                    <a:pos x="2" y="0"/>
                  </a:cxn>
                </a:cxnLst>
                <a:rect l="0" t="0" r="r" b="b"/>
                <a:pathLst>
                  <a:path w="38" h="429">
                    <a:moveTo>
                      <a:pt x="26" y="343"/>
                    </a:moveTo>
                    <a:cubicBezTo>
                      <a:pt x="24" y="343"/>
                      <a:pt x="24" y="343"/>
                      <a:pt x="24" y="343"/>
                    </a:cubicBezTo>
                    <a:cubicBezTo>
                      <a:pt x="24" y="345"/>
                      <a:pt x="24" y="348"/>
                      <a:pt x="24" y="352"/>
                    </a:cubicBezTo>
                    <a:cubicBezTo>
                      <a:pt x="24" y="368"/>
                      <a:pt x="23" y="392"/>
                      <a:pt x="20" y="417"/>
                    </a:cubicBezTo>
                    <a:cubicBezTo>
                      <a:pt x="20" y="421"/>
                      <a:pt x="20" y="425"/>
                      <a:pt x="19" y="429"/>
                    </a:cubicBezTo>
                    <a:cubicBezTo>
                      <a:pt x="21" y="429"/>
                      <a:pt x="21" y="429"/>
                      <a:pt x="21" y="429"/>
                    </a:cubicBezTo>
                    <a:cubicBezTo>
                      <a:pt x="22" y="417"/>
                      <a:pt x="23" y="405"/>
                      <a:pt x="24" y="393"/>
                    </a:cubicBezTo>
                    <a:cubicBezTo>
                      <a:pt x="26" y="372"/>
                      <a:pt x="26" y="353"/>
                      <a:pt x="26" y="343"/>
                    </a:cubicBezTo>
                    <a:moveTo>
                      <a:pt x="38" y="233"/>
                    </a:moveTo>
                    <a:cubicBezTo>
                      <a:pt x="36" y="233"/>
                      <a:pt x="36" y="233"/>
                      <a:pt x="36" y="233"/>
                    </a:cubicBezTo>
                    <a:cubicBezTo>
                      <a:pt x="35" y="268"/>
                      <a:pt x="31" y="304"/>
                      <a:pt x="24" y="334"/>
                    </a:cubicBezTo>
                    <a:cubicBezTo>
                      <a:pt x="24" y="335"/>
                      <a:pt x="24" y="335"/>
                      <a:pt x="24" y="335"/>
                    </a:cubicBezTo>
                    <a:cubicBezTo>
                      <a:pt x="24" y="335"/>
                      <a:pt x="24" y="335"/>
                      <a:pt x="24" y="335"/>
                    </a:cubicBezTo>
                    <a:cubicBezTo>
                      <a:pt x="24" y="335"/>
                      <a:pt x="24" y="337"/>
                      <a:pt x="24" y="342"/>
                    </a:cubicBezTo>
                    <a:cubicBezTo>
                      <a:pt x="26" y="342"/>
                      <a:pt x="26" y="342"/>
                      <a:pt x="26" y="342"/>
                    </a:cubicBezTo>
                    <a:cubicBezTo>
                      <a:pt x="26" y="338"/>
                      <a:pt x="26" y="335"/>
                      <a:pt x="26" y="335"/>
                    </a:cubicBezTo>
                    <a:cubicBezTo>
                      <a:pt x="32" y="311"/>
                      <a:pt x="35" y="283"/>
                      <a:pt x="37" y="255"/>
                    </a:cubicBezTo>
                    <a:cubicBezTo>
                      <a:pt x="35" y="255"/>
                      <a:pt x="35" y="255"/>
                      <a:pt x="35" y="255"/>
                    </a:cubicBezTo>
                    <a:cubicBezTo>
                      <a:pt x="35" y="254"/>
                      <a:pt x="35" y="254"/>
                      <a:pt x="35" y="254"/>
                    </a:cubicBezTo>
                    <a:cubicBezTo>
                      <a:pt x="37" y="254"/>
                      <a:pt x="37" y="254"/>
                      <a:pt x="37" y="254"/>
                    </a:cubicBezTo>
                    <a:cubicBezTo>
                      <a:pt x="37" y="247"/>
                      <a:pt x="38" y="240"/>
                      <a:pt x="38" y="233"/>
                    </a:cubicBezTo>
                    <a:moveTo>
                      <a:pt x="35" y="102"/>
                    </a:moveTo>
                    <a:cubicBezTo>
                      <a:pt x="33" y="102"/>
                      <a:pt x="33" y="102"/>
                      <a:pt x="33" y="102"/>
                    </a:cubicBezTo>
                    <a:cubicBezTo>
                      <a:pt x="34" y="106"/>
                      <a:pt x="34" y="111"/>
                      <a:pt x="35" y="115"/>
                    </a:cubicBezTo>
                    <a:cubicBezTo>
                      <a:pt x="35" y="115"/>
                      <a:pt x="35" y="115"/>
                      <a:pt x="35" y="115"/>
                    </a:cubicBezTo>
                    <a:cubicBezTo>
                      <a:pt x="35" y="115"/>
                      <a:pt x="35" y="117"/>
                      <a:pt x="35" y="120"/>
                    </a:cubicBezTo>
                    <a:cubicBezTo>
                      <a:pt x="36" y="131"/>
                      <a:pt x="37" y="156"/>
                      <a:pt x="37" y="187"/>
                    </a:cubicBezTo>
                    <a:cubicBezTo>
                      <a:pt x="37" y="201"/>
                      <a:pt x="37" y="216"/>
                      <a:pt x="36" y="232"/>
                    </a:cubicBezTo>
                    <a:cubicBezTo>
                      <a:pt x="38" y="232"/>
                      <a:pt x="38" y="232"/>
                      <a:pt x="38" y="232"/>
                    </a:cubicBezTo>
                    <a:cubicBezTo>
                      <a:pt x="38" y="229"/>
                      <a:pt x="38" y="226"/>
                      <a:pt x="38" y="224"/>
                    </a:cubicBezTo>
                    <a:cubicBezTo>
                      <a:pt x="38" y="149"/>
                      <a:pt x="38" y="149"/>
                      <a:pt x="38" y="149"/>
                    </a:cubicBezTo>
                    <a:cubicBezTo>
                      <a:pt x="38" y="128"/>
                      <a:pt x="37" y="115"/>
                      <a:pt x="37" y="115"/>
                    </a:cubicBezTo>
                    <a:cubicBezTo>
                      <a:pt x="37" y="115"/>
                      <a:pt x="37" y="115"/>
                      <a:pt x="37" y="115"/>
                    </a:cubicBezTo>
                    <a:cubicBezTo>
                      <a:pt x="37" y="115"/>
                      <a:pt x="37" y="115"/>
                      <a:pt x="37" y="115"/>
                    </a:cubicBezTo>
                    <a:cubicBezTo>
                      <a:pt x="36" y="110"/>
                      <a:pt x="36" y="106"/>
                      <a:pt x="35" y="102"/>
                    </a:cubicBezTo>
                    <a:moveTo>
                      <a:pt x="2" y="0"/>
                    </a:moveTo>
                    <a:cubicBezTo>
                      <a:pt x="0" y="0"/>
                      <a:pt x="0" y="0"/>
                      <a:pt x="0" y="0"/>
                    </a:cubicBezTo>
                    <a:cubicBezTo>
                      <a:pt x="13" y="28"/>
                      <a:pt x="25" y="61"/>
                      <a:pt x="33" y="101"/>
                    </a:cubicBezTo>
                    <a:cubicBezTo>
                      <a:pt x="35" y="101"/>
                      <a:pt x="35" y="101"/>
                      <a:pt x="35" y="101"/>
                    </a:cubicBezTo>
                    <a:cubicBezTo>
                      <a:pt x="27" y="61"/>
                      <a:pt x="15" y="28"/>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4" name="Freeform 102"/>
              <p:cNvSpPr>
                <a:spLocks/>
              </p:cNvSpPr>
              <p:nvPr/>
            </p:nvSpPr>
            <p:spPr bwMode="auto">
              <a:xfrm>
                <a:off x="-685" y="3070"/>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5" name="Freeform 103"/>
              <p:cNvSpPr>
                <a:spLocks/>
              </p:cNvSpPr>
              <p:nvPr/>
            </p:nvSpPr>
            <p:spPr bwMode="auto">
              <a:xfrm>
                <a:off x="-659" y="2861"/>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6" name="Freeform 104"/>
              <p:cNvSpPr>
                <a:spLocks noEditPoints="1"/>
              </p:cNvSpPr>
              <p:nvPr/>
            </p:nvSpPr>
            <p:spPr bwMode="auto">
              <a:xfrm>
                <a:off x="-1681" y="1524"/>
                <a:ext cx="990" cy="1876"/>
              </a:xfrm>
              <a:custGeom>
                <a:avLst/>
                <a:gdLst/>
                <a:ahLst/>
                <a:cxnLst>
                  <a:cxn ang="0">
                    <a:pos x="418" y="740"/>
                  </a:cxn>
                  <a:cxn ang="0">
                    <a:pos x="416" y="740"/>
                  </a:cxn>
                  <a:cxn ang="0">
                    <a:pos x="411" y="772"/>
                  </a:cxn>
                  <a:cxn ang="0">
                    <a:pos x="411" y="772"/>
                  </a:cxn>
                  <a:cxn ang="0">
                    <a:pos x="411" y="773"/>
                  </a:cxn>
                  <a:cxn ang="0">
                    <a:pos x="410" y="773"/>
                  </a:cxn>
                  <a:cxn ang="0">
                    <a:pos x="406" y="790"/>
                  </a:cxn>
                  <a:cxn ang="0">
                    <a:pos x="407" y="791"/>
                  </a:cxn>
                  <a:cxn ang="0">
                    <a:pos x="418" y="740"/>
                  </a:cxn>
                  <a:cxn ang="0">
                    <a:pos x="215" y="98"/>
                  </a:cxn>
                  <a:cxn ang="0">
                    <a:pos x="211" y="98"/>
                  </a:cxn>
                  <a:cxn ang="0">
                    <a:pos x="307" y="194"/>
                  </a:cxn>
                  <a:cxn ang="0">
                    <a:pos x="309" y="194"/>
                  </a:cxn>
                  <a:cxn ang="0">
                    <a:pos x="309" y="194"/>
                  </a:cxn>
                  <a:cxn ang="0">
                    <a:pos x="215" y="98"/>
                  </a:cxn>
                  <a:cxn ang="0">
                    <a:pos x="1" y="0"/>
                  </a:cxn>
                  <a:cxn ang="0">
                    <a:pos x="0" y="2"/>
                  </a:cxn>
                  <a:cxn ang="0">
                    <a:pos x="9" y="4"/>
                  </a:cxn>
                  <a:cxn ang="0">
                    <a:pos x="162" y="66"/>
                  </a:cxn>
                  <a:cxn ang="0">
                    <a:pos x="165" y="66"/>
                  </a:cxn>
                  <a:cxn ang="0">
                    <a:pos x="165" y="67"/>
                  </a:cxn>
                  <a:cxn ang="0">
                    <a:pos x="163" y="67"/>
                  </a:cxn>
                  <a:cxn ang="0">
                    <a:pos x="210" y="97"/>
                  </a:cxn>
                  <a:cxn ang="0">
                    <a:pos x="213" y="97"/>
                  </a:cxn>
                  <a:cxn ang="0">
                    <a:pos x="1" y="0"/>
                  </a:cxn>
                </a:cxnLst>
                <a:rect l="0" t="0" r="r" b="b"/>
                <a:pathLst>
                  <a:path w="418" h="791">
                    <a:moveTo>
                      <a:pt x="418" y="740"/>
                    </a:moveTo>
                    <a:cubicBezTo>
                      <a:pt x="416" y="740"/>
                      <a:pt x="416" y="740"/>
                      <a:pt x="416" y="740"/>
                    </a:cubicBezTo>
                    <a:cubicBezTo>
                      <a:pt x="415" y="752"/>
                      <a:pt x="413" y="763"/>
                      <a:pt x="411" y="772"/>
                    </a:cubicBezTo>
                    <a:cubicBezTo>
                      <a:pt x="411" y="772"/>
                      <a:pt x="411" y="772"/>
                      <a:pt x="411" y="772"/>
                    </a:cubicBezTo>
                    <a:cubicBezTo>
                      <a:pt x="411" y="773"/>
                      <a:pt x="411" y="773"/>
                      <a:pt x="411" y="773"/>
                    </a:cubicBezTo>
                    <a:cubicBezTo>
                      <a:pt x="410" y="773"/>
                      <a:pt x="410" y="773"/>
                      <a:pt x="410" y="773"/>
                    </a:cubicBezTo>
                    <a:cubicBezTo>
                      <a:pt x="409" y="780"/>
                      <a:pt x="407" y="786"/>
                      <a:pt x="406" y="790"/>
                    </a:cubicBezTo>
                    <a:cubicBezTo>
                      <a:pt x="407" y="791"/>
                      <a:pt x="407" y="791"/>
                      <a:pt x="407" y="791"/>
                    </a:cubicBezTo>
                    <a:cubicBezTo>
                      <a:pt x="412" y="779"/>
                      <a:pt x="416" y="760"/>
                      <a:pt x="418" y="740"/>
                    </a:cubicBezTo>
                    <a:moveTo>
                      <a:pt x="215" y="98"/>
                    </a:moveTo>
                    <a:cubicBezTo>
                      <a:pt x="211" y="98"/>
                      <a:pt x="211" y="98"/>
                      <a:pt x="211" y="98"/>
                    </a:cubicBezTo>
                    <a:cubicBezTo>
                      <a:pt x="247" y="124"/>
                      <a:pt x="281" y="155"/>
                      <a:pt x="307" y="194"/>
                    </a:cubicBezTo>
                    <a:cubicBezTo>
                      <a:pt x="309" y="194"/>
                      <a:pt x="309" y="194"/>
                      <a:pt x="309" y="194"/>
                    </a:cubicBezTo>
                    <a:cubicBezTo>
                      <a:pt x="309" y="194"/>
                      <a:pt x="309" y="194"/>
                      <a:pt x="309" y="194"/>
                    </a:cubicBezTo>
                    <a:cubicBezTo>
                      <a:pt x="283" y="155"/>
                      <a:pt x="250" y="124"/>
                      <a:pt x="215" y="98"/>
                    </a:cubicBezTo>
                    <a:moveTo>
                      <a:pt x="1" y="0"/>
                    </a:moveTo>
                    <a:cubicBezTo>
                      <a:pt x="0" y="2"/>
                      <a:pt x="0" y="2"/>
                      <a:pt x="0" y="2"/>
                    </a:cubicBezTo>
                    <a:cubicBezTo>
                      <a:pt x="0" y="2"/>
                      <a:pt x="3" y="3"/>
                      <a:pt x="9" y="4"/>
                    </a:cubicBezTo>
                    <a:cubicBezTo>
                      <a:pt x="32" y="10"/>
                      <a:pt x="96" y="29"/>
                      <a:pt x="162" y="66"/>
                    </a:cubicBezTo>
                    <a:cubicBezTo>
                      <a:pt x="165" y="66"/>
                      <a:pt x="165" y="66"/>
                      <a:pt x="165" y="66"/>
                    </a:cubicBezTo>
                    <a:cubicBezTo>
                      <a:pt x="165" y="67"/>
                      <a:pt x="165" y="67"/>
                      <a:pt x="165" y="67"/>
                    </a:cubicBezTo>
                    <a:cubicBezTo>
                      <a:pt x="163" y="67"/>
                      <a:pt x="163" y="67"/>
                      <a:pt x="163" y="67"/>
                    </a:cubicBezTo>
                    <a:cubicBezTo>
                      <a:pt x="179" y="76"/>
                      <a:pt x="195" y="86"/>
                      <a:pt x="210" y="97"/>
                    </a:cubicBezTo>
                    <a:cubicBezTo>
                      <a:pt x="213" y="97"/>
                      <a:pt x="213" y="97"/>
                      <a:pt x="213" y="97"/>
                    </a:cubicBezTo>
                    <a:cubicBezTo>
                      <a:pt x="114" y="25"/>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7" name="Freeform 105"/>
              <p:cNvSpPr>
                <a:spLocks/>
              </p:cNvSpPr>
              <p:nvPr/>
            </p:nvSpPr>
            <p:spPr bwMode="auto">
              <a:xfrm>
                <a:off x="-1184" y="1754"/>
                <a:ext cx="12" cy="2"/>
              </a:xfrm>
              <a:custGeom>
                <a:avLst/>
                <a:gdLst/>
                <a:ahLst/>
                <a:cxnLst>
                  <a:cxn ang="0">
                    <a:pos x="3" y="0"/>
                  </a:cxn>
                  <a:cxn ang="0">
                    <a:pos x="0" y="0"/>
                  </a:cxn>
                  <a:cxn ang="0">
                    <a:pos x="1" y="1"/>
                  </a:cxn>
                  <a:cxn ang="0">
                    <a:pos x="5" y="1"/>
                  </a:cxn>
                  <a:cxn ang="0">
                    <a:pos x="3" y="0"/>
                  </a:cxn>
                </a:cxnLst>
                <a:rect l="0" t="0" r="r" b="b"/>
                <a:pathLst>
                  <a:path w="5" h="1">
                    <a:moveTo>
                      <a:pt x="3" y="0"/>
                    </a:moveTo>
                    <a:cubicBezTo>
                      <a:pt x="0" y="0"/>
                      <a:pt x="0" y="0"/>
                      <a:pt x="0" y="0"/>
                    </a:cubicBezTo>
                    <a:cubicBezTo>
                      <a:pt x="1" y="0"/>
                      <a:pt x="1" y="1"/>
                      <a:pt x="1" y="1"/>
                    </a:cubicBezTo>
                    <a:cubicBezTo>
                      <a:pt x="5" y="1"/>
                      <a:pt x="5" y="1"/>
                      <a:pt x="5" y="1"/>
                    </a:cubicBezTo>
                    <a:cubicBezTo>
                      <a:pt x="4" y="1"/>
                      <a:pt x="4"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8" name="Freeform 106"/>
              <p:cNvSpPr>
                <a:spLocks/>
              </p:cNvSpPr>
              <p:nvPr/>
            </p:nvSpPr>
            <p:spPr bwMode="auto">
              <a:xfrm>
                <a:off x="-1297" y="1682"/>
                <a:ext cx="6" cy="2"/>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0" y="1"/>
                      <a:pt x="1" y="1"/>
                      <a:pt x="1"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9" name="Freeform 107"/>
              <p:cNvSpPr>
                <a:spLocks/>
              </p:cNvSpPr>
              <p:nvPr/>
            </p:nvSpPr>
            <p:spPr bwMode="auto">
              <a:xfrm>
                <a:off x="-656"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0" name="Freeform 108"/>
              <p:cNvSpPr>
                <a:spLocks/>
              </p:cNvSpPr>
              <p:nvPr/>
            </p:nvSpPr>
            <p:spPr bwMode="auto">
              <a:xfrm>
                <a:off x="-697" y="3276"/>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1" name="Freeform 109"/>
              <p:cNvSpPr>
                <a:spLocks/>
              </p:cNvSpPr>
              <p:nvPr/>
            </p:nvSpPr>
            <p:spPr bwMode="auto">
              <a:xfrm>
                <a:off x="-711" y="3355"/>
                <a:ext cx="3" cy="2"/>
              </a:xfrm>
              <a:custGeom>
                <a:avLst/>
                <a:gdLst/>
                <a:ahLst/>
                <a:cxnLst>
                  <a:cxn ang="0">
                    <a:pos x="1" y="0"/>
                  </a:cxn>
                  <a:cxn ang="0">
                    <a:pos x="1" y="0"/>
                  </a:cxn>
                  <a:cxn ang="0">
                    <a:pos x="0" y="1"/>
                  </a:cxn>
                  <a:cxn ang="0">
                    <a:pos x="1" y="1"/>
                  </a:cxn>
                  <a:cxn ang="0">
                    <a:pos x="1" y="0"/>
                  </a:cxn>
                </a:cxnLst>
                <a:rect l="0" t="0" r="r" b="b"/>
                <a:pathLst>
                  <a:path w="1" h="1">
                    <a:moveTo>
                      <a:pt x="1" y="0"/>
                    </a:moveTo>
                    <a:cubicBezTo>
                      <a:pt x="1" y="0"/>
                      <a:pt x="1" y="0"/>
                      <a:pt x="1" y="0"/>
                    </a:cubicBezTo>
                    <a:cubicBezTo>
                      <a:pt x="1" y="1"/>
                      <a:pt x="1"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2" name="Freeform 110"/>
              <p:cNvSpPr>
                <a:spLocks/>
              </p:cNvSpPr>
              <p:nvPr/>
            </p:nvSpPr>
            <p:spPr bwMode="auto">
              <a:xfrm>
                <a:off x="-664"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3" name="Freeform 111"/>
              <p:cNvSpPr>
                <a:spLocks/>
              </p:cNvSpPr>
              <p:nvPr/>
            </p:nvSpPr>
            <p:spPr bwMode="auto">
              <a:xfrm>
                <a:off x="-744" y="2256"/>
                <a:ext cx="8" cy="3"/>
              </a:xfrm>
              <a:custGeom>
                <a:avLst/>
                <a:gdLst/>
                <a:ahLst/>
                <a:cxnLst>
                  <a:cxn ang="0">
                    <a:pos x="2" y="0"/>
                  </a:cxn>
                  <a:cxn ang="0">
                    <a:pos x="0" y="0"/>
                  </a:cxn>
                  <a:cxn ang="0">
                    <a:pos x="1" y="1"/>
                  </a:cxn>
                  <a:cxn ang="0">
                    <a:pos x="3" y="1"/>
                  </a:cxn>
                  <a:cxn ang="0">
                    <a:pos x="2" y="0"/>
                  </a:cxn>
                </a:cxnLst>
                <a:rect l="0" t="0" r="r" b="b"/>
                <a:pathLst>
                  <a:path w="3" h="1">
                    <a:moveTo>
                      <a:pt x="2" y="0"/>
                    </a:moveTo>
                    <a:cubicBezTo>
                      <a:pt x="0" y="0"/>
                      <a:pt x="0" y="0"/>
                      <a:pt x="0" y="0"/>
                    </a:cubicBezTo>
                    <a:cubicBezTo>
                      <a:pt x="0" y="0"/>
                      <a:pt x="1" y="0"/>
                      <a:pt x="1" y="1"/>
                    </a:cubicBezTo>
                    <a:cubicBezTo>
                      <a:pt x="3" y="1"/>
                      <a:pt x="3" y="1"/>
                      <a:pt x="3" y="1"/>
                    </a:cubicBezTo>
                    <a:cubicBezTo>
                      <a:pt x="3" y="0"/>
                      <a:pt x="3"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4" name="Freeform 112"/>
              <p:cNvSpPr>
                <a:spLocks noEditPoints="1"/>
              </p:cNvSpPr>
              <p:nvPr/>
            </p:nvSpPr>
            <p:spPr bwMode="auto">
              <a:xfrm>
                <a:off x="-1099" y="1987"/>
                <a:ext cx="180" cy="270"/>
              </a:xfrm>
              <a:custGeom>
                <a:avLst/>
                <a:gdLst/>
                <a:ahLst/>
                <a:cxnLst>
                  <a:cxn ang="0">
                    <a:pos x="69" y="101"/>
                  </a:cxn>
                  <a:cxn ang="0">
                    <a:pos x="67" y="101"/>
                  </a:cxn>
                  <a:cxn ang="0">
                    <a:pos x="74" y="114"/>
                  </a:cxn>
                  <a:cxn ang="0">
                    <a:pos x="76" y="114"/>
                  </a:cxn>
                  <a:cxn ang="0">
                    <a:pos x="69" y="101"/>
                  </a:cxn>
                  <a:cxn ang="0">
                    <a:pos x="2" y="0"/>
                  </a:cxn>
                  <a:cxn ang="0">
                    <a:pos x="0" y="0"/>
                  </a:cxn>
                  <a:cxn ang="0">
                    <a:pos x="8" y="11"/>
                  </a:cxn>
                  <a:cxn ang="0">
                    <a:pos x="66" y="100"/>
                  </a:cxn>
                  <a:cxn ang="0">
                    <a:pos x="68" y="100"/>
                  </a:cxn>
                  <a:cxn ang="0">
                    <a:pos x="10" y="10"/>
                  </a:cxn>
                  <a:cxn ang="0">
                    <a:pos x="2" y="0"/>
                  </a:cxn>
                </a:cxnLst>
                <a:rect l="0" t="0" r="r" b="b"/>
                <a:pathLst>
                  <a:path w="76" h="114">
                    <a:moveTo>
                      <a:pt x="69" y="101"/>
                    </a:moveTo>
                    <a:cubicBezTo>
                      <a:pt x="67" y="101"/>
                      <a:pt x="67" y="101"/>
                      <a:pt x="67" y="101"/>
                    </a:cubicBezTo>
                    <a:cubicBezTo>
                      <a:pt x="69" y="106"/>
                      <a:pt x="72" y="110"/>
                      <a:pt x="74" y="114"/>
                    </a:cubicBezTo>
                    <a:cubicBezTo>
                      <a:pt x="76" y="114"/>
                      <a:pt x="76" y="114"/>
                      <a:pt x="76" y="114"/>
                    </a:cubicBezTo>
                    <a:cubicBezTo>
                      <a:pt x="74" y="110"/>
                      <a:pt x="72" y="106"/>
                      <a:pt x="69" y="101"/>
                    </a:cubicBezTo>
                    <a:moveTo>
                      <a:pt x="2" y="0"/>
                    </a:moveTo>
                    <a:cubicBezTo>
                      <a:pt x="0" y="0"/>
                      <a:pt x="0" y="0"/>
                      <a:pt x="0" y="0"/>
                    </a:cubicBezTo>
                    <a:cubicBezTo>
                      <a:pt x="3" y="3"/>
                      <a:pt x="5" y="7"/>
                      <a:pt x="8" y="11"/>
                    </a:cubicBezTo>
                    <a:cubicBezTo>
                      <a:pt x="31" y="44"/>
                      <a:pt x="53" y="77"/>
                      <a:pt x="66" y="100"/>
                    </a:cubicBezTo>
                    <a:cubicBezTo>
                      <a:pt x="68" y="100"/>
                      <a:pt x="68" y="100"/>
                      <a:pt x="68" y="100"/>
                    </a:cubicBezTo>
                    <a:cubicBezTo>
                      <a:pt x="55" y="77"/>
                      <a:pt x="33" y="43"/>
                      <a:pt x="10" y="10"/>
                    </a:cubicBezTo>
                    <a:cubicBezTo>
                      <a:pt x="7" y="7"/>
                      <a:pt x="5" y="3"/>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5" name="Freeform 113"/>
              <p:cNvSpPr>
                <a:spLocks/>
              </p:cNvSpPr>
              <p:nvPr/>
            </p:nvSpPr>
            <p:spPr bwMode="auto">
              <a:xfrm>
                <a:off x="-943" y="2222"/>
                <a:ext cx="8" cy="3"/>
              </a:xfrm>
              <a:custGeom>
                <a:avLst/>
                <a:gdLst/>
                <a:ahLst/>
                <a:cxnLst>
                  <a:cxn ang="0">
                    <a:pos x="2" y="0"/>
                  </a:cxn>
                  <a:cxn ang="0">
                    <a:pos x="0" y="0"/>
                  </a:cxn>
                  <a:cxn ang="0">
                    <a:pos x="1" y="1"/>
                  </a:cxn>
                  <a:cxn ang="0">
                    <a:pos x="3" y="1"/>
                  </a:cxn>
                  <a:cxn ang="0">
                    <a:pos x="2" y="0"/>
                  </a:cxn>
                </a:cxnLst>
                <a:rect l="0" t="0" r="r" b="b"/>
                <a:pathLst>
                  <a:path w="3" h="1">
                    <a:moveTo>
                      <a:pt x="2" y="0"/>
                    </a:moveTo>
                    <a:cubicBezTo>
                      <a:pt x="0" y="0"/>
                      <a:pt x="0" y="0"/>
                      <a:pt x="0" y="0"/>
                    </a:cubicBezTo>
                    <a:cubicBezTo>
                      <a:pt x="0" y="0"/>
                      <a:pt x="0" y="0"/>
                      <a:pt x="1" y="1"/>
                    </a:cubicBezTo>
                    <a:cubicBezTo>
                      <a:pt x="3" y="1"/>
                      <a:pt x="3" y="1"/>
                      <a:pt x="3" y="1"/>
                    </a:cubicBezTo>
                    <a:cubicBezTo>
                      <a:pt x="3" y="0"/>
                      <a:pt x="3"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6" name="Freeform 114"/>
              <p:cNvSpPr>
                <a:spLocks noEditPoints="1"/>
              </p:cNvSpPr>
              <p:nvPr/>
            </p:nvSpPr>
            <p:spPr bwMode="auto">
              <a:xfrm>
                <a:off x="-923" y="2260"/>
                <a:ext cx="108" cy="1016"/>
              </a:xfrm>
              <a:custGeom>
                <a:avLst/>
                <a:gdLst/>
                <a:ahLst/>
                <a:cxnLst>
                  <a:cxn ang="0">
                    <a:pos x="39" y="343"/>
                  </a:cxn>
                  <a:cxn ang="0">
                    <a:pos x="37" y="343"/>
                  </a:cxn>
                  <a:cxn ang="0">
                    <a:pos x="44" y="429"/>
                  </a:cxn>
                  <a:cxn ang="0">
                    <a:pos x="46" y="429"/>
                  </a:cxn>
                  <a:cxn ang="0">
                    <a:pos x="39" y="343"/>
                  </a:cxn>
                  <a:cxn ang="0">
                    <a:pos x="36" y="233"/>
                  </a:cxn>
                  <a:cxn ang="0">
                    <a:pos x="34" y="233"/>
                  </a:cxn>
                  <a:cxn ang="0">
                    <a:pos x="37" y="335"/>
                  </a:cxn>
                  <a:cxn ang="0">
                    <a:pos x="37" y="335"/>
                  </a:cxn>
                  <a:cxn ang="0">
                    <a:pos x="37" y="337"/>
                  </a:cxn>
                  <a:cxn ang="0">
                    <a:pos x="37" y="342"/>
                  </a:cxn>
                  <a:cxn ang="0">
                    <a:pos x="39" y="342"/>
                  </a:cxn>
                  <a:cxn ang="0">
                    <a:pos x="39" y="337"/>
                  </a:cxn>
                  <a:cxn ang="0">
                    <a:pos x="39" y="335"/>
                  </a:cxn>
                  <a:cxn ang="0">
                    <a:pos x="39" y="335"/>
                  </a:cxn>
                  <a:cxn ang="0">
                    <a:pos x="39" y="335"/>
                  </a:cxn>
                  <a:cxn ang="0">
                    <a:pos x="36" y="233"/>
                  </a:cxn>
                  <a:cxn ang="0">
                    <a:pos x="30" y="102"/>
                  </a:cxn>
                  <a:cxn ang="0">
                    <a:pos x="28" y="102"/>
                  </a:cxn>
                  <a:cxn ang="0">
                    <a:pos x="30" y="113"/>
                  </a:cxn>
                  <a:cxn ang="0">
                    <a:pos x="34" y="229"/>
                  </a:cxn>
                  <a:cxn ang="0">
                    <a:pos x="34" y="232"/>
                  </a:cxn>
                  <a:cxn ang="0">
                    <a:pos x="36" y="232"/>
                  </a:cxn>
                  <a:cxn ang="0">
                    <a:pos x="32" y="113"/>
                  </a:cxn>
                  <a:cxn ang="0">
                    <a:pos x="30" y="102"/>
                  </a:cxn>
                  <a:cxn ang="0">
                    <a:pos x="3" y="0"/>
                  </a:cxn>
                  <a:cxn ang="0">
                    <a:pos x="0" y="0"/>
                  </a:cxn>
                  <a:cxn ang="0">
                    <a:pos x="2" y="2"/>
                  </a:cxn>
                  <a:cxn ang="0">
                    <a:pos x="28" y="101"/>
                  </a:cxn>
                  <a:cxn ang="0">
                    <a:pos x="30" y="101"/>
                  </a:cxn>
                  <a:cxn ang="0">
                    <a:pos x="4" y="2"/>
                  </a:cxn>
                  <a:cxn ang="0">
                    <a:pos x="3" y="0"/>
                  </a:cxn>
                </a:cxnLst>
                <a:rect l="0" t="0" r="r" b="b"/>
                <a:pathLst>
                  <a:path w="46" h="429">
                    <a:moveTo>
                      <a:pt x="39" y="343"/>
                    </a:moveTo>
                    <a:cubicBezTo>
                      <a:pt x="37" y="343"/>
                      <a:pt x="37" y="343"/>
                      <a:pt x="37" y="343"/>
                    </a:cubicBezTo>
                    <a:cubicBezTo>
                      <a:pt x="38" y="370"/>
                      <a:pt x="41" y="404"/>
                      <a:pt x="44" y="429"/>
                    </a:cubicBezTo>
                    <a:cubicBezTo>
                      <a:pt x="46" y="429"/>
                      <a:pt x="46" y="429"/>
                      <a:pt x="46" y="429"/>
                    </a:cubicBezTo>
                    <a:cubicBezTo>
                      <a:pt x="43" y="404"/>
                      <a:pt x="40" y="370"/>
                      <a:pt x="39" y="343"/>
                    </a:cubicBezTo>
                    <a:moveTo>
                      <a:pt x="36" y="233"/>
                    </a:moveTo>
                    <a:cubicBezTo>
                      <a:pt x="34" y="233"/>
                      <a:pt x="34" y="233"/>
                      <a:pt x="34" y="233"/>
                    </a:cubicBezTo>
                    <a:cubicBezTo>
                      <a:pt x="36" y="286"/>
                      <a:pt x="37" y="335"/>
                      <a:pt x="37" y="335"/>
                    </a:cubicBezTo>
                    <a:cubicBezTo>
                      <a:pt x="37" y="335"/>
                      <a:pt x="37" y="335"/>
                      <a:pt x="37" y="335"/>
                    </a:cubicBezTo>
                    <a:cubicBezTo>
                      <a:pt x="37" y="336"/>
                      <a:pt x="37" y="336"/>
                      <a:pt x="37" y="337"/>
                    </a:cubicBezTo>
                    <a:cubicBezTo>
                      <a:pt x="37" y="338"/>
                      <a:pt x="37" y="340"/>
                      <a:pt x="37" y="342"/>
                    </a:cubicBezTo>
                    <a:cubicBezTo>
                      <a:pt x="39" y="342"/>
                      <a:pt x="39" y="342"/>
                      <a:pt x="39" y="342"/>
                    </a:cubicBezTo>
                    <a:cubicBezTo>
                      <a:pt x="39" y="340"/>
                      <a:pt x="39" y="338"/>
                      <a:pt x="39" y="337"/>
                    </a:cubicBezTo>
                    <a:cubicBezTo>
                      <a:pt x="39" y="336"/>
                      <a:pt x="39" y="336"/>
                      <a:pt x="39" y="335"/>
                    </a:cubicBezTo>
                    <a:cubicBezTo>
                      <a:pt x="39" y="335"/>
                      <a:pt x="39" y="335"/>
                      <a:pt x="39" y="335"/>
                    </a:cubicBezTo>
                    <a:cubicBezTo>
                      <a:pt x="39" y="335"/>
                      <a:pt x="39" y="335"/>
                      <a:pt x="39" y="335"/>
                    </a:cubicBezTo>
                    <a:cubicBezTo>
                      <a:pt x="39" y="335"/>
                      <a:pt x="38" y="286"/>
                      <a:pt x="36" y="233"/>
                    </a:cubicBezTo>
                    <a:moveTo>
                      <a:pt x="30" y="102"/>
                    </a:moveTo>
                    <a:cubicBezTo>
                      <a:pt x="28" y="102"/>
                      <a:pt x="28" y="102"/>
                      <a:pt x="28" y="102"/>
                    </a:cubicBezTo>
                    <a:cubicBezTo>
                      <a:pt x="29" y="107"/>
                      <a:pt x="29" y="111"/>
                      <a:pt x="30" y="113"/>
                    </a:cubicBezTo>
                    <a:cubicBezTo>
                      <a:pt x="30" y="119"/>
                      <a:pt x="32" y="175"/>
                      <a:pt x="34" y="229"/>
                    </a:cubicBezTo>
                    <a:cubicBezTo>
                      <a:pt x="34" y="230"/>
                      <a:pt x="34" y="231"/>
                      <a:pt x="34" y="232"/>
                    </a:cubicBezTo>
                    <a:cubicBezTo>
                      <a:pt x="36" y="232"/>
                      <a:pt x="36" y="232"/>
                      <a:pt x="36" y="232"/>
                    </a:cubicBezTo>
                    <a:cubicBezTo>
                      <a:pt x="34" y="177"/>
                      <a:pt x="32" y="119"/>
                      <a:pt x="32" y="113"/>
                    </a:cubicBezTo>
                    <a:cubicBezTo>
                      <a:pt x="31" y="111"/>
                      <a:pt x="31" y="107"/>
                      <a:pt x="30" y="102"/>
                    </a:cubicBezTo>
                    <a:moveTo>
                      <a:pt x="3" y="0"/>
                    </a:moveTo>
                    <a:cubicBezTo>
                      <a:pt x="0" y="0"/>
                      <a:pt x="0" y="0"/>
                      <a:pt x="0" y="0"/>
                    </a:cubicBezTo>
                    <a:cubicBezTo>
                      <a:pt x="1" y="1"/>
                      <a:pt x="1" y="2"/>
                      <a:pt x="2" y="2"/>
                    </a:cubicBezTo>
                    <a:cubicBezTo>
                      <a:pt x="14" y="28"/>
                      <a:pt x="24" y="77"/>
                      <a:pt x="28" y="101"/>
                    </a:cubicBezTo>
                    <a:cubicBezTo>
                      <a:pt x="30" y="101"/>
                      <a:pt x="30" y="101"/>
                      <a:pt x="30" y="101"/>
                    </a:cubicBezTo>
                    <a:cubicBezTo>
                      <a:pt x="26" y="77"/>
                      <a:pt x="16" y="28"/>
                      <a:pt x="4" y="2"/>
                    </a:cubicBezTo>
                    <a:cubicBezTo>
                      <a:pt x="3" y="1"/>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7" name="Freeform 115"/>
              <p:cNvSpPr>
                <a:spLocks/>
              </p:cNvSpPr>
              <p:nvPr/>
            </p:nvSpPr>
            <p:spPr bwMode="auto">
              <a:xfrm>
                <a:off x="-835" y="3070"/>
                <a:ext cx="3"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8" name="Freeform 116"/>
              <p:cNvSpPr>
                <a:spLocks noEditPoints="1"/>
              </p:cNvSpPr>
              <p:nvPr/>
            </p:nvSpPr>
            <p:spPr bwMode="auto">
              <a:xfrm>
                <a:off x="-1711" y="1524"/>
                <a:ext cx="905" cy="1833"/>
              </a:xfrm>
              <a:custGeom>
                <a:avLst/>
                <a:gdLst/>
                <a:ahLst/>
                <a:cxnLst>
                  <a:cxn ang="0">
                    <a:pos x="379" y="740"/>
                  </a:cxn>
                  <a:cxn ang="0">
                    <a:pos x="377" y="740"/>
                  </a:cxn>
                  <a:cxn ang="0">
                    <a:pos x="381" y="772"/>
                  </a:cxn>
                  <a:cxn ang="0">
                    <a:pos x="383" y="772"/>
                  </a:cxn>
                  <a:cxn ang="0">
                    <a:pos x="383" y="773"/>
                  </a:cxn>
                  <a:cxn ang="0">
                    <a:pos x="383" y="773"/>
                  </a:cxn>
                  <a:cxn ang="0">
                    <a:pos x="382" y="760"/>
                  </a:cxn>
                  <a:cxn ang="0">
                    <a:pos x="379" y="740"/>
                  </a:cxn>
                  <a:cxn ang="0">
                    <a:pos x="179" y="98"/>
                  </a:cxn>
                  <a:cxn ang="0">
                    <a:pos x="176" y="98"/>
                  </a:cxn>
                  <a:cxn ang="0">
                    <a:pos x="189" y="109"/>
                  </a:cxn>
                  <a:cxn ang="0">
                    <a:pos x="258" y="194"/>
                  </a:cxn>
                  <a:cxn ang="0">
                    <a:pos x="261" y="194"/>
                  </a:cxn>
                  <a:cxn ang="0">
                    <a:pos x="190" y="107"/>
                  </a:cxn>
                  <a:cxn ang="0">
                    <a:pos x="179" y="98"/>
                  </a:cxn>
                  <a:cxn ang="0">
                    <a:pos x="1" y="0"/>
                  </a:cxn>
                  <a:cxn ang="0">
                    <a:pos x="0" y="2"/>
                  </a:cxn>
                  <a:cxn ang="0">
                    <a:pos x="175" y="97"/>
                  </a:cxn>
                  <a:cxn ang="0">
                    <a:pos x="178" y="97"/>
                  </a:cxn>
                  <a:cxn ang="0">
                    <a:pos x="1" y="0"/>
                  </a:cxn>
                </a:cxnLst>
                <a:rect l="0" t="0" r="r" b="b"/>
                <a:pathLst>
                  <a:path w="383" h="773">
                    <a:moveTo>
                      <a:pt x="379" y="740"/>
                    </a:moveTo>
                    <a:cubicBezTo>
                      <a:pt x="377" y="740"/>
                      <a:pt x="377" y="740"/>
                      <a:pt x="377" y="740"/>
                    </a:cubicBezTo>
                    <a:cubicBezTo>
                      <a:pt x="379" y="757"/>
                      <a:pt x="381" y="769"/>
                      <a:pt x="381" y="772"/>
                    </a:cubicBezTo>
                    <a:cubicBezTo>
                      <a:pt x="383" y="772"/>
                      <a:pt x="383" y="772"/>
                      <a:pt x="383" y="772"/>
                    </a:cubicBezTo>
                    <a:cubicBezTo>
                      <a:pt x="383" y="773"/>
                      <a:pt x="383" y="773"/>
                      <a:pt x="383" y="773"/>
                    </a:cubicBezTo>
                    <a:cubicBezTo>
                      <a:pt x="383" y="773"/>
                      <a:pt x="383" y="773"/>
                      <a:pt x="383" y="773"/>
                    </a:cubicBezTo>
                    <a:cubicBezTo>
                      <a:pt x="383" y="773"/>
                      <a:pt x="383" y="768"/>
                      <a:pt x="382" y="760"/>
                    </a:cubicBezTo>
                    <a:cubicBezTo>
                      <a:pt x="381" y="755"/>
                      <a:pt x="380" y="748"/>
                      <a:pt x="379" y="740"/>
                    </a:cubicBezTo>
                    <a:moveTo>
                      <a:pt x="179" y="98"/>
                    </a:moveTo>
                    <a:cubicBezTo>
                      <a:pt x="176" y="98"/>
                      <a:pt x="176" y="98"/>
                      <a:pt x="176" y="98"/>
                    </a:cubicBezTo>
                    <a:cubicBezTo>
                      <a:pt x="181" y="102"/>
                      <a:pt x="185" y="106"/>
                      <a:pt x="189" y="109"/>
                    </a:cubicBezTo>
                    <a:cubicBezTo>
                      <a:pt x="204" y="122"/>
                      <a:pt x="231" y="156"/>
                      <a:pt x="258" y="194"/>
                    </a:cubicBezTo>
                    <a:cubicBezTo>
                      <a:pt x="261" y="194"/>
                      <a:pt x="261" y="194"/>
                      <a:pt x="261" y="194"/>
                    </a:cubicBezTo>
                    <a:cubicBezTo>
                      <a:pt x="233" y="156"/>
                      <a:pt x="206" y="121"/>
                      <a:pt x="190" y="107"/>
                    </a:cubicBezTo>
                    <a:cubicBezTo>
                      <a:pt x="187" y="104"/>
                      <a:pt x="183" y="101"/>
                      <a:pt x="179" y="98"/>
                    </a:cubicBezTo>
                    <a:moveTo>
                      <a:pt x="1" y="0"/>
                    </a:moveTo>
                    <a:cubicBezTo>
                      <a:pt x="0" y="2"/>
                      <a:pt x="0" y="2"/>
                      <a:pt x="0" y="2"/>
                    </a:cubicBezTo>
                    <a:cubicBezTo>
                      <a:pt x="82" y="22"/>
                      <a:pt x="139" y="66"/>
                      <a:pt x="175" y="97"/>
                    </a:cubicBezTo>
                    <a:cubicBezTo>
                      <a:pt x="178" y="97"/>
                      <a:pt x="178" y="97"/>
                      <a:pt x="178" y="97"/>
                    </a:cubicBezTo>
                    <a:cubicBezTo>
                      <a:pt x="142" y="66"/>
                      <a:pt x="84" y="2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9" name="Freeform 117"/>
              <p:cNvSpPr>
                <a:spLocks/>
              </p:cNvSpPr>
              <p:nvPr/>
            </p:nvSpPr>
            <p:spPr bwMode="auto">
              <a:xfrm>
                <a:off x="-1297" y="1754"/>
                <a:ext cx="9"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1" y="1"/>
                      <a:pt x="1" y="1"/>
                      <a:pt x="1" y="1"/>
                    </a:cubicBezTo>
                    <a:cubicBezTo>
                      <a:pt x="4" y="1"/>
                      <a:pt x="4" y="1"/>
                      <a:pt x="4"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0" name="Freeform 118"/>
              <p:cNvSpPr>
                <a:spLocks/>
              </p:cNvSpPr>
              <p:nvPr/>
            </p:nvSpPr>
            <p:spPr bwMode="auto">
              <a:xfrm>
                <a:off x="-843"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1" name="Freeform 119"/>
              <p:cNvSpPr>
                <a:spLocks/>
              </p:cNvSpPr>
              <p:nvPr/>
            </p:nvSpPr>
            <p:spPr bwMode="auto">
              <a:xfrm>
                <a:off x="-820"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2" name="Freeform 120"/>
              <p:cNvSpPr>
                <a:spLocks/>
              </p:cNvSpPr>
              <p:nvPr/>
            </p:nvSpPr>
            <p:spPr bwMode="auto">
              <a:xfrm>
                <a:off x="-809" y="3357"/>
                <a:ext cx="2" cy="0"/>
              </a:xfrm>
              <a:custGeom>
                <a:avLst/>
                <a:gdLst/>
                <a:ahLst/>
                <a:cxnLst>
                  <a:cxn ang="0">
                    <a:pos x="1" y="0"/>
                  </a:cxn>
                  <a:cxn ang="0">
                    <a:pos x="0" y="0"/>
                  </a:cxn>
                  <a:cxn ang="0">
                    <a:pos x="0" y="0"/>
                  </a:cxn>
                  <a:cxn ang="0">
                    <a:pos x="1" y="0"/>
                  </a:cxn>
                </a:cxnLst>
                <a:rect l="0" t="0" r="r" b="b"/>
                <a:pathLst>
                  <a:path w="1">
                    <a:moveTo>
                      <a:pt x="1" y="0"/>
                    </a:moveTo>
                    <a:cubicBezTo>
                      <a:pt x="0" y="0"/>
                      <a:pt x="0" y="0"/>
                      <a:pt x="0" y="0"/>
                    </a:cubicBezTo>
                    <a:cubicBezTo>
                      <a:pt x="0" y="0"/>
                      <a:pt x="0" y="0"/>
                      <a:pt x="0" y="0"/>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3" name="Freeform 121"/>
              <p:cNvSpPr>
                <a:spLocks/>
              </p:cNvSpPr>
              <p:nvPr/>
            </p:nvSpPr>
            <p:spPr bwMode="auto">
              <a:xfrm>
                <a:off x="-809" y="3355"/>
                <a:ext cx="3" cy="2"/>
              </a:xfrm>
              <a:custGeom>
                <a:avLst/>
                <a:gdLst/>
                <a:ahLst/>
                <a:cxnLst>
                  <a:cxn ang="0">
                    <a:pos x="2" y="0"/>
                  </a:cxn>
                  <a:cxn ang="0">
                    <a:pos x="0" y="0"/>
                  </a:cxn>
                  <a:cxn ang="0">
                    <a:pos x="0" y="1"/>
                  </a:cxn>
                  <a:cxn ang="0">
                    <a:pos x="1" y="1"/>
                  </a:cxn>
                  <a:cxn ang="0">
                    <a:pos x="2" y="1"/>
                  </a:cxn>
                  <a:cxn ang="0">
                    <a:pos x="2" y="0"/>
                  </a:cxn>
                </a:cxnLst>
                <a:rect l="0" t="0" r="r" b="b"/>
                <a:pathLst>
                  <a:path w="2" h="1">
                    <a:moveTo>
                      <a:pt x="2" y="0"/>
                    </a:moveTo>
                    <a:cubicBezTo>
                      <a:pt x="0" y="0"/>
                      <a:pt x="0" y="0"/>
                      <a:pt x="0" y="0"/>
                    </a:cubicBezTo>
                    <a:cubicBezTo>
                      <a:pt x="0" y="1"/>
                      <a:pt x="0" y="1"/>
                      <a:pt x="0" y="1"/>
                    </a:cubicBezTo>
                    <a:cubicBezTo>
                      <a:pt x="1" y="1"/>
                      <a:pt x="1" y="1"/>
                      <a:pt x="1"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4" name="Freeform 122"/>
              <p:cNvSpPr>
                <a:spLocks/>
              </p:cNvSpPr>
              <p:nvPr/>
            </p:nvSpPr>
            <p:spPr bwMode="auto">
              <a:xfrm>
                <a:off x="-858"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5" name="Freeform 123"/>
              <p:cNvSpPr>
                <a:spLocks/>
              </p:cNvSpPr>
              <p:nvPr/>
            </p:nvSpPr>
            <p:spPr bwMode="auto">
              <a:xfrm>
                <a:off x="-923" y="2256"/>
                <a:ext cx="6" cy="3"/>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0"/>
                      <a:pt x="0" y="0"/>
                      <a:pt x="0" y="1"/>
                    </a:cubicBezTo>
                    <a:cubicBezTo>
                      <a:pt x="3" y="1"/>
                      <a:pt x="3" y="1"/>
                      <a:pt x="3"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6" name="Freeform 124"/>
              <p:cNvSpPr>
                <a:spLocks noEditPoints="1"/>
              </p:cNvSpPr>
              <p:nvPr/>
            </p:nvSpPr>
            <p:spPr bwMode="auto">
              <a:xfrm>
                <a:off x="-2699" y="2452"/>
                <a:ext cx="106" cy="824"/>
              </a:xfrm>
              <a:custGeom>
                <a:avLst/>
                <a:gdLst/>
                <a:ahLst/>
                <a:cxnLst>
                  <a:cxn ang="0">
                    <a:pos x="16" y="262"/>
                  </a:cxn>
                  <a:cxn ang="0">
                    <a:pos x="14" y="262"/>
                  </a:cxn>
                  <a:cxn ang="0">
                    <a:pos x="14" y="266"/>
                  </a:cxn>
                  <a:cxn ang="0">
                    <a:pos x="0" y="348"/>
                  </a:cxn>
                  <a:cxn ang="0">
                    <a:pos x="2" y="348"/>
                  </a:cxn>
                  <a:cxn ang="0">
                    <a:pos x="16" y="262"/>
                  </a:cxn>
                  <a:cxn ang="0">
                    <a:pos x="34" y="152"/>
                  </a:cxn>
                  <a:cxn ang="0">
                    <a:pos x="32" y="152"/>
                  </a:cxn>
                  <a:cxn ang="0">
                    <a:pos x="20" y="239"/>
                  </a:cxn>
                  <a:cxn ang="0">
                    <a:pos x="16" y="256"/>
                  </a:cxn>
                  <a:cxn ang="0">
                    <a:pos x="15" y="260"/>
                  </a:cxn>
                  <a:cxn ang="0">
                    <a:pos x="15" y="260"/>
                  </a:cxn>
                  <a:cxn ang="0">
                    <a:pos x="15" y="261"/>
                  </a:cxn>
                  <a:cxn ang="0">
                    <a:pos x="15" y="261"/>
                  </a:cxn>
                  <a:cxn ang="0">
                    <a:pos x="15" y="261"/>
                  </a:cxn>
                  <a:cxn ang="0">
                    <a:pos x="17" y="261"/>
                  </a:cxn>
                  <a:cxn ang="0">
                    <a:pos x="34" y="152"/>
                  </a:cxn>
                  <a:cxn ang="0">
                    <a:pos x="43" y="21"/>
                  </a:cxn>
                  <a:cxn ang="0">
                    <a:pos x="41" y="21"/>
                  </a:cxn>
                  <a:cxn ang="0">
                    <a:pos x="43" y="52"/>
                  </a:cxn>
                  <a:cxn ang="0">
                    <a:pos x="43" y="55"/>
                  </a:cxn>
                  <a:cxn ang="0">
                    <a:pos x="43" y="55"/>
                  </a:cxn>
                  <a:cxn ang="0">
                    <a:pos x="42" y="66"/>
                  </a:cxn>
                  <a:cxn ang="0">
                    <a:pos x="32" y="151"/>
                  </a:cxn>
                  <a:cxn ang="0">
                    <a:pos x="34" y="151"/>
                  </a:cxn>
                  <a:cxn ang="0">
                    <a:pos x="45" y="55"/>
                  </a:cxn>
                  <a:cxn ang="0">
                    <a:pos x="45" y="55"/>
                  </a:cxn>
                  <a:cxn ang="0">
                    <a:pos x="45" y="52"/>
                  </a:cxn>
                  <a:cxn ang="0">
                    <a:pos x="43" y="21"/>
                  </a:cxn>
                  <a:cxn ang="0">
                    <a:pos x="41" y="0"/>
                  </a:cxn>
                  <a:cxn ang="0">
                    <a:pos x="41" y="1"/>
                  </a:cxn>
                  <a:cxn ang="0">
                    <a:pos x="39" y="1"/>
                  </a:cxn>
                  <a:cxn ang="0">
                    <a:pos x="39" y="1"/>
                  </a:cxn>
                  <a:cxn ang="0">
                    <a:pos x="41" y="20"/>
                  </a:cxn>
                  <a:cxn ang="0">
                    <a:pos x="43" y="20"/>
                  </a:cxn>
                  <a:cxn ang="0">
                    <a:pos x="41" y="0"/>
                  </a:cxn>
                </a:cxnLst>
                <a:rect l="0" t="0" r="r" b="b"/>
                <a:pathLst>
                  <a:path w="45" h="348">
                    <a:moveTo>
                      <a:pt x="16" y="262"/>
                    </a:moveTo>
                    <a:cubicBezTo>
                      <a:pt x="14" y="262"/>
                      <a:pt x="14" y="262"/>
                      <a:pt x="14" y="262"/>
                    </a:cubicBezTo>
                    <a:cubicBezTo>
                      <a:pt x="14" y="263"/>
                      <a:pt x="14" y="264"/>
                      <a:pt x="14" y="266"/>
                    </a:cubicBezTo>
                    <a:cubicBezTo>
                      <a:pt x="13" y="278"/>
                      <a:pt x="9" y="309"/>
                      <a:pt x="0" y="348"/>
                    </a:cubicBezTo>
                    <a:cubicBezTo>
                      <a:pt x="2" y="348"/>
                      <a:pt x="2" y="348"/>
                      <a:pt x="2" y="348"/>
                    </a:cubicBezTo>
                    <a:cubicBezTo>
                      <a:pt x="13" y="303"/>
                      <a:pt x="16" y="268"/>
                      <a:pt x="16" y="262"/>
                    </a:cubicBezTo>
                    <a:moveTo>
                      <a:pt x="34" y="152"/>
                    </a:moveTo>
                    <a:cubicBezTo>
                      <a:pt x="32" y="152"/>
                      <a:pt x="32" y="152"/>
                      <a:pt x="32" y="152"/>
                    </a:cubicBezTo>
                    <a:cubicBezTo>
                      <a:pt x="28" y="195"/>
                      <a:pt x="23" y="222"/>
                      <a:pt x="20" y="239"/>
                    </a:cubicBezTo>
                    <a:cubicBezTo>
                      <a:pt x="18" y="247"/>
                      <a:pt x="17" y="252"/>
                      <a:pt x="16" y="256"/>
                    </a:cubicBezTo>
                    <a:cubicBezTo>
                      <a:pt x="16" y="258"/>
                      <a:pt x="15" y="259"/>
                      <a:pt x="15" y="260"/>
                    </a:cubicBezTo>
                    <a:cubicBezTo>
                      <a:pt x="15" y="260"/>
                      <a:pt x="15" y="260"/>
                      <a:pt x="15" y="260"/>
                    </a:cubicBezTo>
                    <a:cubicBezTo>
                      <a:pt x="15" y="261"/>
                      <a:pt x="15" y="261"/>
                      <a:pt x="15" y="261"/>
                    </a:cubicBezTo>
                    <a:cubicBezTo>
                      <a:pt x="15" y="261"/>
                      <a:pt x="15" y="261"/>
                      <a:pt x="15" y="261"/>
                    </a:cubicBezTo>
                    <a:cubicBezTo>
                      <a:pt x="15" y="261"/>
                      <a:pt x="15" y="261"/>
                      <a:pt x="15" y="261"/>
                    </a:cubicBezTo>
                    <a:cubicBezTo>
                      <a:pt x="17" y="261"/>
                      <a:pt x="17" y="261"/>
                      <a:pt x="17" y="261"/>
                    </a:cubicBezTo>
                    <a:cubicBezTo>
                      <a:pt x="18" y="257"/>
                      <a:pt x="26" y="232"/>
                      <a:pt x="34" y="152"/>
                    </a:cubicBezTo>
                    <a:moveTo>
                      <a:pt x="43" y="21"/>
                    </a:moveTo>
                    <a:cubicBezTo>
                      <a:pt x="41" y="21"/>
                      <a:pt x="41" y="21"/>
                      <a:pt x="41" y="21"/>
                    </a:cubicBezTo>
                    <a:cubicBezTo>
                      <a:pt x="42" y="33"/>
                      <a:pt x="43" y="45"/>
                      <a:pt x="43" y="52"/>
                    </a:cubicBezTo>
                    <a:cubicBezTo>
                      <a:pt x="43" y="53"/>
                      <a:pt x="43" y="54"/>
                      <a:pt x="43" y="55"/>
                    </a:cubicBezTo>
                    <a:cubicBezTo>
                      <a:pt x="43" y="55"/>
                      <a:pt x="43" y="55"/>
                      <a:pt x="43" y="55"/>
                    </a:cubicBezTo>
                    <a:cubicBezTo>
                      <a:pt x="43" y="55"/>
                      <a:pt x="43" y="59"/>
                      <a:pt x="42" y="66"/>
                    </a:cubicBezTo>
                    <a:cubicBezTo>
                      <a:pt x="41" y="86"/>
                      <a:pt x="37" y="130"/>
                      <a:pt x="32" y="151"/>
                    </a:cubicBezTo>
                    <a:cubicBezTo>
                      <a:pt x="34" y="151"/>
                      <a:pt x="34" y="151"/>
                      <a:pt x="34" y="151"/>
                    </a:cubicBezTo>
                    <a:cubicBezTo>
                      <a:pt x="41" y="122"/>
                      <a:pt x="45" y="55"/>
                      <a:pt x="45" y="55"/>
                    </a:cubicBezTo>
                    <a:cubicBezTo>
                      <a:pt x="45" y="55"/>
                      <a:pt x="45" y="55"/>
                      <a:pt x="45" y="55"/>
                    </a:cubicBezTo>
                    <a:cubicBezTo>
                      <a:pt x="45" y="54"/>
                      <a:pt x="45" y="53"/>
                      <a:pt x="45" y="52"/>
                    </a:cubicBezTo>
                    <a:cubicBezTo>
                      <a:pt x="45" y="45"/>
                      <a:pt x="44" y="33"/>
                      <a:pt x="43" y="21"/>
                    </a:cubicBezTo>
                    <a:moveTo>
                      <a:pt x="41" y="0"/>
                    </a:moveTo>
                    <a:cubicBezTo>
                      <a:pt x="41" y="1"/>
                      <a:pt x="41" y="1"/>
                      <a:pt x="41" y="1"/>
                    </a:cubicBezTo>
                    <a:cubicBezTo>
                      <a:pt x="39" y="1"/>
                      <a:pt x="39" y="1"/>
                      <a:pt x="39" y="1"/>
                    </a:cubicBezTo>
                    <a:cubicBezTo>
                      <a:pt x="39" y="1"/>
                      <a:pt x="39" y="1"/>
                      <a:pt x="39" y="1"/>
                    </a:cubicBezTo>
                    <a:cubicBezTo>
                      <a:pt x="39" y="6"/>
                      <a:pt x="40" y="13"/>
                      <a:pt x="41" y="20"/>
                    </a:cubicBezTo>
                    <a:cubicBezTo>
                      <a:pt x="43" y="20"/>
                      <a:pt x="43" y="20"/>
                      <a:pt x="43" y="20"/>
                    </a:cubicBezTo>
                    <a:cubicBezTo>
                      <a:pt x="42" y="13"/>
                      <a:pt x="41" y="6"/>
                      <a:pt x="4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7" name="Freeform 125"/>
              <p:cNvSpPr>
                <a:spLocks/>
              </p:cNvSpPr>
              <p:nvPr/>
            </p:nvSpPr>
            <p:spPr bwMode="auto">
              <a:xfrm>
                <a:off x="-2667" y="3070"/>
                <a:ext cx="8" cy="2"/>
              </a:xfrm>
              <a:custGeom>
                <a:avLst/>
                <a:gdLst/>
                <a:ahLst/>
                <a:cxnLst>
                  <a:cxn ang="0">
                    <a:pos x="3" y="0"/>
                  </a:cxn>
                  <a:cxn ang="0">
                    <a:pos x="1" y="0"/>
                  </a:cxn>
                  <a:cxn ang="0">
                    <a:pos x="1" y="0"/>
                  </a:cxn>
                  <a:cxn ang="0">
                    <a:pos x="0" y="1"/>
                  </a:cxn>
                  <a:cxn ang="0">
                    <a:pos x="2" y="1"/>
                  </a:cxn>
                  <a:cxn ang="0">
                    <a:pos x="3" y="0"/>
                  </a:cxn>
                  <a:cxn ang="0">
                    <a:pos x="3" y="0"/>
                  </a:cxn>
                </a:cxnLst>
                <a:rect l="0" t="0" r="r" b="b"/>
                <a:pathLst>
                  <a:path w="3" h="1">
                    <a:moveTo>
                      <a:pt x="3" y="0"/>
                    </a:moveTo>
                    <a:cubicBezTo>
                      <a:pt x="1" y="0"/>
                      <a:pt x="1" y="0"/>
                      <a:pt x="1" y="0"/>
                    </a:cubicBezTo>
                    <a:cubicBezTo>
                      <a:pt x="1" y="0"/>
                      <a:pt x="1" y="0"/>
                      <a:pt x="1" y="0"/>
                    </a:cubicBezTo>
                    <a:cubicBezTo>
                      <a:pt x="1" y="0"/>
                      <a:pt x="1" y="0"/>
                      <a:pt x="0" y="1"/>
                    </a:cubicBezTo>
                    <a:cubicBezTo>
                      <a:pt x="2" y="1"/>
                      <a:pt x="2" y="1"/>
                      <a:pt x="2" y="1"/>
                    </a:cubicBezTo>
                    <a:cubicBezTo>
                      <a:pt x="3" y="1"/>
                      <a:pt x="3" y="0"/>
                      <a:pt x="3" y="0"/>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8" name="Freeform 126"/>
              <p:cNvSpPr>
                <a:spLocks/>
              </p:cNvSpPr>
              <p:nvPr/>
            </p:nvSpPr>
            <p:spPr bwMode="auto">
              <a:xfrm>
                <a:off x="-2796" y="3278"/>
                <a:ext cx="102" cy="259"/>
              </a:xfrm>
              <a:custGeom>
                <a:avLst/>
                <a:gdLst/>
                <a:ahLst/>
                <a:cxnLst>
                  <a:cxn ang="0">
                    <a:pos x="43" y="0"/>
                  </a:cxn>
                  <a:cxn ang="0">
                    <a:pos x="40" y="0"/>
                  </a:cxn>
                  <a:cxn ang="0">
                    <a:pos x="0" y="108"/>
                  </a:cxn>
                  <a:cxn ang="0">
                    <a:pos x="1" y="109"/>
                  </a:cxn>
                  <a:cxn ang="0">
                    <a:pos x="2" y="109"/>
                  </a:cxn>
                  <a:cxn ang="0">
                    <a:pos x="33" y="33"/>
                  </a:cxn>
                  <a:cxn ang="0">
                    <a:pos x="33" y="32"/>
                  </a:cxn>
                  <a:cxn ang="0">
                    <a:pos x="34" y="32"/>
                  </a:cxn>
                  <a:cxn ang="0">
                    <a:pos x="43" y="0"/>
                  </a:cxn>
                </a:cxnLst>
                <a:rect l="0" t="0" r="r" b="b"/>
                <a:pathLst>
                  <a:path w="43" h="109">
                    <a:moveTo>
                      <a:pt x="43" y="0"/>
                    </a:moveTo>
                    <a:cubicBezTo>
                      <a:pt x="40" y="0"/>
                      <a:pt x="40" y="0"/>
                      <a:pt x="40" y="0"/>
                    </a:cubicBezTo>
                    <a:cubicBezTo>
                      <a:pt x="32" y="34"/>
                      <a:pt x="19" y="73"/>
                      <a:pt x="0" y="108"/>
                    </a:cubicBezTo>
                    <a:cubicBezTo>
                      <a:pt x="1" y="109"/>
                      <a:pt x="1" y="109"/>
                      <a:pt x="1" y="109"/>
                    </a:cubicBezTo>
                    <a:cubicBezTo>
                      <a:pt x="2" y="109"/>
                      <a:pt x="2" y="109"/>
                      <a:pt x="2" y="109"/>
                    </a:cubicBezTo>
                    <a:cubicBezTo>
                      <a:pt x="15" y="84"/>
                      <a:pt x="26" y="58"/>
                      <a:pt x="33" y="33"/>
                    </a:cubicBezTo>
                    <a:cubicBezTo>
                      <a:pt x="33" y="32"/>
                      <a:pt x="33" y="32"/>
                      <a:pt x="33" y="32"/>
                    </a:cubicBezTo>
                    <a:cubicBezTo>
                      <a:pt x="34" y="32"/>
                      <a:pt x="34" y="32"/>
                      <a:pt x="34" y="32"/>
                    </a:cubicBezTo>
                    <a:cubicBezTo>
                      <a:pt x="37" y="21"/>
                      <a:pt x="40" y="10"/>
                      <a:pt x="4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9" name="Freeform 127"/>
              <p:cNvSpPr>
                <a:spLocks/>
              </p:cNvSpPr>
              <p:nvPr/>
            </p:nvSpPr>
            <p:spPr bwMode="auto">
              <a:xfrm>
                <a:off x="-2623" y="2810"/>
                <a:ext cx="3" cy="2"/>
              </a:xfrm>
              <a:custGeom>
                <a:avLst/>
                <a:gdLst/>
                <a:ahLst/>
                <a:cxnLst>
                  <a:cxn ang="0">
                    <a:pos x="2" y="0"/>
                  </a:cxn>
                  <a:cxn ang="0">
                    <a:pos x="0" y="0"/>
                  </a:cxn>
                  <a:cxn ang="0">
                    <a:pos x="0" y="0"/>
                  </a:cxn>
                  <a:cxn ang="0">
                    <a:pos x="0" y="0"/>
                  </a:cxn>
                  <a:cxn ang="0">
                    <a:pos x="0" y="0"/>
                  </a:cxn>
                  <a:cxn ang="0">
                    <a:pos x="0" y="1"/>
                  </a:cxn>
                  <a:cxn ang="0">
                    <a:pos x="2" y="1"/>
                  </a:cxn>
                  <a:cxn ang="0">
                    <a:pos x="2" y="1"/>
                  </a:cxn>
                  <a:cxn ang="0">
                    <a:pos x="2" y="1"/>
                  </a:cxn>
                  <a:cxn ang="0">
                    <a:pos x="2" y="0"/>
                  </a:cxn>
                </a:cxnLst>
                <a:rect l="0" t="0" r="r" b="b"/>
                <a:pathLst>
                  <a:path w="2" h="1">
                    <a:moveTo>
                      <a:pt x="2" y="0"/>
                    </a:moveTo>
                    <a:cubicBezTo>
                      <a:pt x="0" y="0"/>
                      <a:pt x="0" y="0"/>
                      <a:pt x="0" y="0"/>
                    </a:cubicBezTo>
                    <a:cubicBezTo>
                      <a:pt x="0" y="0"/>
                      <a:pt x="0" y="0"/>
                      <a:pt x="0" y="0"/>
                    </a:cubicBezTo>
                    <a:cubicBezTo>
                      <a:pt x="0" y="0"/>
                      <a:pt x="0" y="0"/>
                      <a:pt x="0" y="0"/>
                    </a:cubicBezTo>
                    <a:cubicBezTo>
                      <a:pt x="0" y="0"/>
                      <a:pt x="0" y="0"/>
                      <a:pt x="0" y="0"/>
                    </a:cubicBezTo>
                    <a:cubicBezTo>
                      <a:pt x="0" y="1"/>
                      <a:pt x="0" y="1"/>
                      <a:pt x="0" y="1"/>
                    </a:cubicBezTo>
                    <a:cubicBezTo>
                      <a:pt x="2" y="1"/>
                      <a:pt x="2" y="1"/>
                      <a:pt x="2" y="1"/>
                    </a:cubicBezTo>
                    <a:cubicBezTo>
                      <a:pt x="2" y="1"/>
                      <a:pt x="2" y="1"/>
                      <a:pt x="2"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0" name="Freeform 128"/>
              <p:cNvSpPr>
                <a:spLocks/>
              </p:cNvSpPr>
              <p:nvPr/>
            </p:nvSpPr>
            <p:spPr bwMode="auto">
              <a:xfrm>
                <a:off x="-2702" y="3276"/>
                <a:ext cx="8"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1" name="Freeform 129"/>
              <p:cNvSpPr>
                <a:spLocks/>
              </p:cNvSpPr>
              <p:nvPr/>
            </p:nvSpPr>
            <p:spPr bwMode="auto">
              <a:xfrm>
                <a:off x="-2718" y="3355"/>
                <a:ext cx="2" cy="2"/>
              </a:xfrm>
              <a:custGeom>
                <a:avLst/>
                <a:gdLst/>
                <a:ahLst/>
                <a:cxnLst>
                  <a:cxn ang="0">
                    <a:pos x="1" y="0"/>
                  </a:cxn>
                  <a:cxn ang="0">
                    <a:pos x="0" y="0"/>
                  </a:cxn>
                  <a:cxn ang="0">
                    <a:pos x="0" y="1"/>
                  </a:cxn>
                  <a:cxn ang="0">
                    <a:pos x="1" y="0"/>
                  </a:cxn>
                </a:cxnLst>
                <a:rect l="0" t="0" r="r" b="b"/>
                <a:pathLst>
                  <a:path w="1" h="1">
                    <a:moveTo>
                      <a:pt x="1" y="0"/>
                    </a:moveTo>
                    <a:cubicBezTo>
                      <a:pt x="0" y="0"/>
                      <a:pt x="0" y="0"/>
                      <a:pt x="0" y="0"/>
                    </a:cubicBezTo>
                    <a:cubicBezTo>
                      <a:pt x="0" y="1"/>
                      <a:pt x="0" y="1"/>
                      <a:pt x="0" y="1"/>
                    </a:cubicBezTo>
                    <a:cubicBezTo>
                      <a:pt x="0" y="1"/>
                      <a:pt x="1" y="1"/>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2" name="Freeform 130"/>
              <p:cNvSpPr>
                <a:spLocks/>
              </p:cNvSpPr>
              <p:nvPr/>
            </p:nvSpPr>
            <p:spPr bwMode="auto">
              <a:xfrm>
                <a:off x="-2601"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3" name="Freeform 131"/>
              <p:cNvSpPr>
                <a:spLocks noEditPoints="1"/>
              </p:cNvSpPr>
              <p:nvPr/>
            </p:nvSpPr>
            <p:spPr bwMode="auto">
              <a:xfrm>
                <a:off x="-3769" y="1987"/>
                <a:ext cx="118" cy="270"/>
              </a:xfrm>
              <a:custGeom>
                <a:avLst/>
                <a:gdLst/>
                <a:ahLst/>
                <a:cxnLst>
                  <a:cxn ang="0">
                    <a:pos x="6" y="101"/>
                  </a:cxn>
                  <a:cxn ang="0">
                    <a:pos x="4" y="101"/>
                  </a:cxn>
                  <a:cxn ang="0">
                    <a:pos x="0" y="114"/>
                  </a:cxn>
                  <a:cxn ang="0">
                    <a:pos x="3" y="114"/>
                  </a:cxn>
                  <a:cxn ang="0">
                    <a:pos x="6" y="101"/>
                  </a:cxn>
                  <a:cxn ang="0">
                    <a:pos x="50" y="0"/>
                  </a:cxn>
                  <a:cxn ang="0">
                    <a:pos x="48" y="0"/>
                  </a:cxn>
                  <a:cxn ang="0">
                    <a:pos x="4" y="100"/>
                  </a:cxn>
                  <a:cxn ang="0">
                    <a:pos x="6" y="100"/>
                  </a:cxn>
                  <a:cxn ang="0">
                    <a:pos x="21" y="55"/>
                  </a:cxn>
                  <a:cxn ang="0">
                    <a:pos x="41" y="13"/>
                  </a:cxn>
                  <a:cxn ang="0">
                    <a:pos x="48" y="3"/>
                  </a:cxn>
                  <a:cxn ang="0">
                    <a:pos x="50" y="0"/>
                  </a:cxn>
                  <a:cxn ang="0">
                    <a:pos x="50" y="0"/>
                  </a:cxn>
                </a:cxnLst>
                <a:rect l="0" t="0" r="r" b="b"/>
                <a:pathLst>
                  <a:path w="50" h="114">
                    <a:moveTo>
                      <a:pt x="6" y="101"/>
                    </a:moveTo>
                    <a:cubicBezTo>
                      <a:pt x="4" y="101"/>
                      <a:pt x="4" y="101"/>
                      <a:pt x="4" y="101"/>
                    </a:cubicBezTo>
                    <a:cubicBezTo>
                      <a:pt x="3" y="105"/>
                      <a:pt x="1" y="109"/>
                      <a:pt x="0" y="114"/>
                    </a:cubicBezTo>
                    <a:cubicBezTo>
                      <a:pt x="3" y="114"/>
                      <a:pt x="3" y="114"/>
                      <a:pt x="3" y="114"/>
                    </a:cubicBezTo>
                    <a:cubicBezTo>
                      <a:pt x="4" y="109"/>
                      <a:pt x="5" y="105"/>
                      <a:pt x="6" y="101"/>
                    </a:cubicBezTo>
                    <a:moveTo>
                      <a:pt x="50" y="0"/>
                    </a:moveTo>
                    <a:cubicBezTo>
                      <a:pt x="48" y="0"/>
                      <a:pt x="48" y="0"/>
                      <a:pt x="48" y="0"/>
                    </a:cubicBezTo>
                    <a:cubicBezTo>
                      <a:pt x="43" y="6"/>
                      <a:pt x="20" y="40"/>
                      <a:pt x="4" y="100"/>
                    </a:cubicBezTo>
                    <a:cubicBezTo>
                      <a:pt x="6" y="100"/>
                      <a:pt x="6" y="100"/>
                      <a:pt x="6" y="100"/>
                    </a:cubicBezTo>
                    <a:cubicBezTo>
                      <a:pt x="11" y="83"/>
                      <a:pt x="16" y="68"/>
                      <a:pt x="21" y="55"/>
                    </a:cubicBezTo>
                    <a:cubicBezTo>
                      <a:pt x="28" y="36"/>
                      <a:pt x="36" y="22"/>
                      <a:pt x="41" y="13"/>
                    </a:cubicBezTo>
                    <a:cubicBezTo>
                      <a:pt x="44" y="9"/>
                      <a:pt x="46" y="5"/>
                      <a:pt x="48" y="3"/>
                    </a:cubicBezTo>
                    <a:cubicBezTo>
                      <a:pt x="49" y="2"/>
                      <a:pt x="49" y="1"/>
                      <a:pt x="50" y="0"/>
                    </a:cubicBezTo>
                    <a:cubicBezTo>
                      <a:pt x="50" y="0"/>
                      <a:pt x="50" y="0"/>
                      <a:pt x="5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4" name="Freeform 132"/>
              <p:cNvSpPr>
                <a:spLocks/>
              </p:cNvSpPr>
              <p:nvPr/>
            </p:nvSpPr>
            <p:spPr bwMode="auto">
              <a:xfrm>
                <a:off x="-3760" y="2222"/>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5" name="Freeform 133"/>
              <p:cNvSpPr>
                <a:spLocks noEditPoints="1"/>
              </p:cNvSpPr>
              <p:nvPr/>
            </p:nvSpPr>
            <p:spPr bwMode="auto">
              <a:xfrm>
                <a:off x="-3655" y="1522"/>
                <a:ext cx="329" cy="462"/>
              </a:xfrm>
              <a:custGeom>
                <a:avLst/>
                <a:gdLst/>
                <a:ahLst/>
                <a:cxnLst>
                  <a:cxn ang="0">
                    <a:pos x="41" y="99"/>
                  </a:cxn>
                  <a:cxn ang="0">
                    <a:pos x="38" y="99"/>
                  </a:cxn>
                  <a:cxn ang="0">
                    <a:pos x="1" y="194"/>
                  </a:cxn>
                  <a:cxn ang="0">
                    <a:pos x="0" y="195"/>
                  </a:cxn>
                  <a:cxn ang="0">
                    <a:pos x="3" y="195"/>
                  </a:cxn>
                  <a:cxn ang="0">
                    <a:pos x="41" y="99"/>
                  </a:cxn>
                  <a:cxn ang="0">
                    <a:pos x="63" y="68"/>
                  </a:cxn>
                  <a:cxn ang="0">
                    <a:pos x="60" y="68"/>
                  </a:cxn>
                  <a:cxn ang="0">
                    <a:pos x="39" y="98"/>
                  </a:cxn>
                  <a:cxn ang="0">
                    <a:pos x="41" y="98"/>
                  </a:cxn>
                  <a:cxn ang="0">
                    <a:pos x="63" y="68"/>
                  </a:cxn>
                  <a:cxn ang="0">
                    <a:pos x="138" y="0"/>
                  </a:cxn>
                  <a:cxn ang="0">
                    <a:pos x="138" y="0"/>
                  </a:cxn>
                  <a:cxn ang="0">
                    <a:pos x="61" y="67"/>
                  </a:cxn>
                  <a:cxn ang="0">
                    <a:pos x="63" y="67"/>
                  </a:cxn>
                  <a:cxn ang="0">
                    <a:pos x="63" y="68"/>
                  </a:cxn>
                  <a:cxn ang="0">
                    <a:pos x="81" y="48"/>
                  </a:cxn>
                  <a:cxn ang="0">
                    <a:pos x="121" y="13"/>
                  </a:cxn>
                  <a:cxn ang="0">
                    <a:pos x="134" y="5"/>
                  </a:cxn>
                  <a:cxn ang="0">
                    <a:pos x="137" y="3"/>
                  </a:cxn>
                  <a:cxn ang="0">
                    <a:pos x="139" y="2"/>
                  </a:cxn>
                  <a:cxn ang="0">
                    <a:pos x="138" y="0"/>
                  </a:cxn>
                </a:cxnLst>
                <a:rect l="0" t="0" r="r" b="b"/>
                <a:pathLst>
                  <a:path w="139" h="195">
                    <a:moveTo>
                      <a:pt x="41" y="99"/>
                    </a:moveTo>
                    <a:cubicBezTo>
                      <a:pt x="38" y="99"/>
                      <a:pt x="38" y="99"/>
                      <a:pt x="38" y="99"/>
                    </a:cubicBezTo>
                    <a:cubicBezTo>
                      <a:pt x="22" y="125"/>
                      <a:pt x="8" y="157"/>
                      <a:pt x="1" y="194"/>
                    </a:cubicBezTo>
                    <a:cubicBezTo>
                      <a:pt x="0" y="195"/>
                      <a:pt x="0" y="195"/>
                      <a:pt x="0" y="195"/>
                    </a:cubicBezTo>
                    <a:cubicBezTo>
                      <a:pt x="3" y="195"/>
                      <a:pt x="3" y="195"/>
                      <a:pt x="3" y="195"/>
                    </a:cubicBezTo>
                    <a:cubicBezTo>
                      <a:pt x="10" y="157"/>
                      <a:pt x="24" y="125"/>
                      <a:pt x="41" y="99"/>
                    </a:cubicBezTo>
                    <a:moveTo>
                      <a:pt x="63" y="68"/>
                    </a:moveTo>
                    <a:cubicBezTo>
                      <a:pt x="60" y="68"/>
                      <a:pt x="60" y="68"/>
                      <a:pt x="60" y="68"/>
                    </a:cubicBezTo>
                    <a:cubicBezTo>
                      <a:pt x="53" y="77"/>
                      <a:pt x="46" y="87"/>
                      <a:pt x="39" y="98"/>
                    </a:cubicBezTo>
                    <a:cubicBezTo>
                      <a:pt x="41" y="98"/>
                      <a:pt x="41" y="98"/>
                      <a:pt x="41" y="98"/>
                    </a:cubicBezTo>
                    <a:cubicBezTo>
                      <a:pt x="48" y="87"/>
                      <a:pt x="56" y="77"/>
                      <a:pt x="63" y="68"/>
                    </a:cubicBezTo>
                    <a:moveTo>
                      <a:pt x="138" y="0"/>
                    </a:moveTo>
                    <a:cubicBezTo>
                      <a:pt x="138" y="0"/>
                      <a:pt x="138" y="0"/>
                      <a:pt x="138" y="0"/>
                    </a:cubicBezTo>
                    <a:cubicBezTo>
                      <a:pt x="138" y="0"/>
                      <a:pt x="98" y="21"/>
                      <a:pt x="61" y="67"/>
                    </a:cubicBezTo>
                    <a:cubicBezTo>
                      <a:pt x="63" y="67"/>
                      <a:pt x="63" y="67"/>
                      <a:pt x="63" y="67"/>
                    </a:cubicBezTo>
                    <a:cubicBezTo>
                      <a:pt x="63" y="68"/>
                      <a:pt x="63" y="68"/>
                      <a:pt x="63" y="68"/>
                    </a:cubicBezTo>
                    <a:cubicBezTo>
                      <a:pt x="69" y="61"/>
                      <a:pt x="75" y="54"/>
                      <a:pt x="81" y="48"/>
                    </a:cubicBezTo>
                    <a:cubicBezTo>
                      <a:pt x="96" y="32"/>
                      <a:pt x="111" y="21"/>
                      <a:pt x="121" y="13"/>
                    </a:cubicBezTo>
                    <a:cubicBezTo>
                      <a:pt x="127" y="9"/>
                      <a:pt x="131" y="7"/>
                      <a:pt x="134" y="5"/>
                    </a:cubicBezTo>
                    <a:cubicBezTo>
                      <a:pt x="135" y="4"/>
                      <a:pt x="137" y="3"/>
                      <a:pt x="137" y="3"/>
                    </a:cubicBezTo>
                    <a:cubicBezTo>
                      <a:pt x="138" y="2"/>
                      <a:pt x="139" y="2"/>
                      <a:pt x="139" y="2"/>
                    </a:cubicBezTo>
                    <a:cubicBezTo>
                      <a:pt x="138" y="0"/>
                      <a:pt x="138" y="0"/>
                      <a:pt x="13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6" name="Freeform 134"/>
              <p:cNvSpPr>
                <a:spLocks/>
              </p:cNvSpPr>
              <p:nvPr/>
            </p:nvSpPr>
            <p:spPr bwMode="auto">
              <a:xfrm>
                <a:off x="-3566" y="1754"/>
                <a:ext cx="8"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7" name="Freeform 135"/>
              <p:cNvSpPr>
                <a:spLocks/>
              </p:cNvSpPr>
              <p:nvPr/>
            </p:nvSpPr>
            <p:spPr bwMode="auto">
              <a:xfrm>
                <a:off x="-3513" y="1682"/>
                <a:ext cx="6" cy="2"/>
              </a:xfrm>
              <a:custGeom>
                <a:avLst/>
                <a:gdLst/>
                <a:ahLst/>
                <a:cxnLst>
                  <a:cxn ang="0">
                    <a:pos x="3" y="0"/>
                  </a:cxn>
                  <a:cxn ang="0">
                    <a:pos x="1" y="0"/>
                  </a:cxn>
                  <a:cxn ang="0">
                    <a:pos x="0" y="1"/>
                  </a:cxn>
                  <a:cxn ang="0">
                    <a:pos x="3" y="1"/>
                  </a:cxn>
                  <a:cxn ang="0">
                    <a:pos x="3" y="1"/>
                  </a:cxn>
                  <a:cxn ang="0">
                    <a:pos x="3" y="0"/>
                  </a:cxn>
                </a:cxnLst>
                <a:rect l="0" t="0" r="r" b="b"/>
                <a:pathLst>
                  <a:path w="3" h="1">
                    <a:moveTo>
                      <a:pt x="3" y="0"/>
                    </a:moveTo>
                    <a:cubicBezTo>
                      <a:pt x="1" y="0"/>
                      <a:pt x="1" y="0"/>
                      <a:pt x="1" y="0"/>
                    </a:cubicBezTo>
                    <a:cubicBezTo>
                      <a:pt x="1" y="1"/>
                      <a:pt x="1" y="1"/>
                      <a:pt x="0" y="1"/>
                    </a:cubicBezTo>
                    <a:cubicBezTo>
                      <a:pt x="3" y="1"/>
                      <a:pt x="3" y="1"/>
                      <a:pt x="3"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8" name="Freeform 136"/>
              <p:cNvSpPr>
                <a:spLocks noEditPoints="1"/>
              </p:cNvSpPr>
              <p:nvPr/>
            </p:nvSpPr>
            <p:spPr bwMode="auto">
              <a:xfrm>
                <a:off x="-3801" y="2260"/>
                <a:ext cx="36" cy="1016"/>
              </a:xfrm>
              <a:custGeom>
                <a:avLst/>
                <a:gdLst/>
                <a:ahLst/>
                <a:cxnLst>
                  <a:cxn ang="0">
                    <a:pos x="4" y="343"/>
                  </a:cxn>
                  <a:cxn ang="0">
                    <a:pos x="2" y="343"/>
                  </a:cxn>
                  <a:cxn ang="0">
                    <a:pos x="2" y="355"/>
                  </a:cxn>
                  <a:cxn ang="0">
                    <a:pos x="3" y="429"/>
                  </a:cxn>
                  <a:cxn ang="0">
                    <a:pos x="5" y="429"/>
                  </a:cxn>
                  <a:cxn ang="0">
                    <a:pos x="4" y="355"/>
                  </a:cxn>
                  <a:cxn ang="0">
                    <a:pos x="4" y="343"/>
                  </a:cxn>
                  <a:cxn ang="0">
                    <a:pos x="3" y="255"/>
                  </a:cxn>
                  <a:cxn ang="0">
                    <a:pos x="1" y="255"/>
                  </a:cxn>
                  <a:cxn ang="0">
                    <a:pos x="2" y="327"/>
                  </a:cxn>
                  <a:cxn ang="0">
                    <a:pos x="2" y="342"/>
                  </a:cxn>
                  <a:cxn ang="0">
                    <a:pos x="4" y="342"/>
                  </a:cxn>
                  <a:cxn ang="0">
                    <a:pos x="4" y="335"/>
                  </a:cxn>
                  <a:cxn ang="0">
                    <a:pos x="4" y="327"/>
                  </a:cxn>
                  <a:cxn ang="0">
                    <a:pos x="4" y="327"/>
                  </a:cxn>
                  <a:cxn ang="0">
                    <a:pos x="3" y="255"/>
                  </a:cxn>
                  <a:cxn ang="0">
                    <a:pos x="3" y="233"/>
                  </a:cxn>
                  <a:cxn ang="0">
                    <a:pos x="1" y="233"/>
                  </a:cxn>
                  <a:cxn ang="0">
                    <a:pos x="1" y="254"/>
                  </a:cxn>
                  <a:cxn ang="0">
                    <a:pos x="3" y="254"/>
                  </a:cxn>
                  <a:cxn ang="0">
                    <a:pos x="3" y="233"/>
                  </a:cxn>
                  <a:cxn ang="0">
                    <a:pos x="2" y="102"/>
                  </a:cxn>
                  <a:cxn ang="0">
                    <a:pos x="0" y="102"/>
                  </a:cxn>
                  <a:cxn ang="0">
                    <a:pos x="0" y="156"/>
                  </a:cxn>
                  <a:cxn ang="0">
                    <a:pos x="1" y="232"/>
                  </a:cxn>
                  <a:cxn ang="0">
                    <a:pos x="3" y="232"/>
                  </a:cxn>
                  <a:cxn ang="0">
                    <a:pos x="2" y="108"/>
                  </a:cxn>
                  <a:cxn ang="0">
                    <a:pos x="2" y="102"/>
                  </a:cxn>
                  <a:cxn ang="0">
                    <a:pos x="15" y="0"/>
                  </a:cxn>
                  <a:cxn ang="0">
                    <a:pos x="13" y="0"/>
                  </a:cxn>
                  <a:cxn ang="0">
                    <a:pos x="0" y="93"/>
                  </a:cxn>
                  <a:cxn ang="0">
                    <a:pos x="0" y="101"/>
                  </a:cxn>
                  <a:cxn ang="0">
                    <a:pos x="2" y="101"/>
                  </a:cxn>
                  <a:cxn ang="0">
                    <a:pos x="15" y="0"/>
                  </a:cxn>
                </a:cxnLst>
                <a:rect l="0" t="0" r="r" b="b"/>
                <a:pathLst>
                  <a:path w="15" h="429">
                    <a:moveTo>
                      <a:pt x="4" y="343"/>
                    </a:moveTo>
                    <a:cubicBezTo>
                      <a:pt x="2" y="343"/>
                      <a:pt x="2" y="343"/>
                      <a:pt x="2" y="343"/>
                    </a:cubicBezTo>
                    <a:cubicBezTo>
                      <a:pt x="2" y="347"/>
                      <a:pt x="2" y="351"/>
                      <a:pt x="2" y="355"/>
                    </a:cubicBezTo>
                    <a:cubicBezTo>
                      <a:pt x="2" y="374"/>
                      <a:pt x="2" y="401"/>
                      <a:pt x="3" y="429"/>
                    </a:cubicBezTo>
                    <a:cubicBezTo>
                      <a:pt x="5" y="429"/>
                      <a:pt x="5" y="429"/>
                      <a:pt x="5" y="429"/>
                    </a:cubicBezTo>
                    <a:cubicBezTo>
                      <a:pt x="4" y="401"/>
                      <a:pt x="4" y="374"/>
                      <a:pt x="4" y="355"/>
                    </a:cubicBezTo>
                    <a:cubicBezTo>
                      <a:pt x="4" y="351"/>
                      <a:pt x="4" y="347"/>
                      <a:pt x="4" y="343"/>
                    </a:cubicBezTo>
                    <a:moveTo>
                      <a:pt x="3" y="255"/>
                    </a:moveTo>
                    <a:cubicBezTo>
                      <a:pt x="1" y="255"/>
                      <a:pt x="1" y="255"/>
                      <a:pt x="1" y="255"/>
                    </a:cubicBezTo>
                    <a:cubicBezTo>
                      <a:pt x="2" y="327"/>
                      <a:pt x="2" y="327"/>
                      <a:pt x="2" y="327"/>
                    </a:cubicBezTo>
                    <a:cubicBezTo>
                      <a:pt x="2" y="327"/>
                      <a:pt x="2" y="333"/>
                      <a:pt x="2" y="342"/>
                    </a:cubicBezTo>
                    <a:cubicBezTo>
                      <a:pt x="4" y="342"/>
                      <a:pt x="4" y="342"/>
                      <a:pt x="4" y="342"/>
                    </a:cubicBezTo>
                    <a:cubicBezTo>
                      <a:pt x="4" y="339"/>
                      <a:pt x="4" y="337"/>
                      <a:pt x="4" y="335"/>
                    </a:cubicBezTo>
                    <a:cubicBezTo>
                      <a:pt x="4" y="330"/>
                      <a:pt x="4" y="327"/>
                      <a:pt x="4" y="327"/>
                    </a:cubicBezTo>
                    <a:cubicBezTo>
                      <a:pt x="4" y="327"/>
                      <a:pt x="4" y="327"/>
                      <a:pt x="4" y="327"/>
                    </a:cubicBezTo>
                    <a:cubicBezTo>
                      <a:pt x="3" y="255"/>
                      <a:pt x="3" y="255"/>
                      <a:pt x="3" y="255"/>
                    </a:cubicBezTo>
                    <a:moveTo>
                      <a:pt x="3" y="233"/>
                    </a:moveTo>
                    <a:cubicBezTo>
                      <a:pt x="1" y="233"/>
                      <a:pt x="1" y="233"/>
                      <a:pt x="1" y="233"/>
                    </a:cubicBezTo>
                    <a:cubicBezTo>
                      <a:pt x="1" y="254"/>
                      <a:pt x="1" y="254"/>
                      <a:pt x="1" y="254"/>
                    </a:cubicBezTo>
                    <a:cubicBezTo>
                      <a:pt x="3" y="254"/>
                      <a:pt x="3" y="254"/>
                      <a:pt x="3" y="254"/>
                    </a:cubicBezTo>
                    <a:cubicBezTo>
                      <a:pt x="3" y="233"/>
                      <a:pt x="3" y="233"/>
                      <a:pt x="3" y="233"/>
                    </a:cubicBezTo>
                    <a:moveTo>
                      <a:pt x="2" y="102"/>
                    </a:moveTo>
                    <a:cubicBezTo>
                      <a:pt x="0" y="102"/>
                      <a:pt x="0" y="102"/>
                      <a:pt x="0" y="102"/>
                    </a:cubicBezTo>
                    <a:cubicBezTo>
                      <a:pt x="0" y="156"/>
                      <a:pt x="0" y="156"/>
                      <a:pt x="0" y="156"/>
                    </a:cubicBezTo>
                    <a:cubicBezTo>
                      <a:pt x="1" y="232"/>
                      <a:pt x="1" y="232"/>
                      <a:pt x="1" y="232"/>
                    </a:cubicBezTo>
                    <a:cubicBezTo>
                      <a:pt x="3" y="232"/>
                      <a:pt x="3" y="232"/>
                      <a:pt x="3" y="232"/>
                    </a:cubicBezTo>
                    <a:cubicBezTo>
                      <a:pt x="2" y="108"/>
                      <a:pt x="2" y="108"/>
                      <a:pt x="2" y="108"/>
                    </a:cubicBezTo>
                    <a:cubicBezTo>
                      <a:pt x="2" y="106"/>
                      <a:pt x="2" y="104"/>
                      <a:pt x="2" y="102"/>
                    </a:cubicBezTo>
                    <a:moveTo>
                      <a:pt x="15" y="0"/>
                    </a:moveTo>
                    <a:cubicBezTo>
                      <a:pt x="13" y="0"/>
                      <a:pt x="13" y="0"/>
                      <a:pt x="13" y="0"/>
                    </a:cubicBezTo>
                    <a:cubicBezTo>
                      <a:pt x="7" y="26"/>
                      <a:pt x="2" y="57"/>
                      <a:pt x="0" y="93"/>
                    </a:cubicBezTo>
                    <a:cubicBezTo>
                      <a:pt x="0" y="101"/>
                      <a:pt x="0" y="101"/>
                      <a:pt x="0" y="101"/>
                    </a:cubicBezTo>
                    <a:cubicBezTo>
                      <a:pt x="2" y="101"/>
                      <a:pt x="2" y="101"/>
                      <a:pt x="2" y="101"/>
                    </a:cubicBezTo>
                    <a:cubicBezTo>
                      <a:pt x="3" y="62"/>
                      <a:pt x="9" y="28"/>
                      <a:pt x="1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9" name="Freeform 137"/>
              <p:cNvSpPr>
                <a:spLocks/>
              </p:cNvSpPr>
              <p:nvPr/>
            </p:nvSpPr>
            <p:spPr bwMode="auto">
              <a:xfrm>
                <a:off x="-3795" y="307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0" name="Freeform 138"/>
              <p:cNvSpPr>
                <a:spLocks/>
              </p:cNvSpPr>
              <p:nvPr/>
            </p:nvSpPr>
            <p:spPr bwMode="auto">
              <a:xfrm>
                <a:off x="-3798" y="2861"/>
                <a:ext cx="5" cy="3"/>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91" name="Freeform 139"/>
              <p:cNvSpPr>
                <a:spLocks/>
              </p:cNvSpPr>
              <p:nvPr/>
            </p:nvSpPr>
            <p:spPr bwMode="auto">
              <a:xfrm>
                <a:off x="-3793" y="3278"/>
                <a:ext cx="15" cy="245"/>
              </a:xfrm>
              <a:custGeom>
                <a:avLst/>
                <a:gdLst/>
                <a:ahLst/>
                <a:cxnLst>
                  <a:cxn ang="0">
                    <a:pos x="2" y="0"/>
                  </a:cxn>
                  <a:cxn ang="0">
                    <a:pos x="0" y="0"/>
                  </a:cxn>
                  <a:cxn ang="0">
                    <a:pos x="4" y="103"/>
                  </a:cxn>
                  <a:cxn ang="0">
                    <a:pos x="6" y="102"/>
                  </a:cxn>
                  <a:cxn ang="0">
                    <a:pos x="3" y="31"/>
                  </a:cxn>
                  <a:cxn ang="0">
                    <a:pos x="1" y="31"/>
                  </a:cxn>
                  <a:cxn ang="0">
                    <a:pos x="1" y="31"/>
                  </a:cxn>
                  <a:cxn ang="0">
                    <a:pos x="3" y="31"/>
                  </a:cxn>
                  <a:cxn ang="0">
                    <a:pos x="2" y="0"/>
                  </a:cxn>
                </a:cxnLst>
                <a:rect l="0" t="0" r="r" b="b"/>
                <a:pathLst>
                  <a:path w="6" h="103">
                    <a:moveTo>
                      <a:pt x="2" y="0"/>
                    </a:moveTo>
                    <a:cubicBezTo>
                      <a:pt x="0" y="0"/>
                      <a:pt x="0" y="0"/>
                      <a:pt x="0" y="0"/>
                    </a:cubicBezTo>
                    <a:cubicBezTo>
                      <a:pt x="1" y="35"/>
                      <a:pt x="2" y="73"/>
                      <a:pt x="4" y="103"/>
                    </a:cubicBezTo>
                    <a:cubicBezTo>
                      <a:pt x="6" y="102"/>
                      <a:pt x="6" y="102"/>
                      <a:pt x="6" y="102"/>
                    </a:cubicBezTo>
                    <a:cubicBezTo>
                      <a:pt x="5" y="82"/>
                      <a:pt x="3" y="57"/>
                      <a:pt x="3" y="31"/>
                    </a:cubicBezTo>
                    <a:cubicBezTo>
                      <a:pt x="1" y="31"/>
                      <a:pt x="1" y="31"/>
                      <a:pt x="1" y="31"/>
                    </a:cubicBezTo>
                    <a:cubicBezTo>
                      <a:pt x="1" y="31"/>
                      <a:pt x="1" y="31"/>
                      <a:pt x="1" y="31"/>
                    </a:cubicBezTo>
                    <a:cubicBezTo>
                      <a:pt x="3" y="31"/>
                      <a:pt x="3" y="31"/>
                      <a:pt x="3" y="31"/>
                    </a:cubicBezTo>
                    <a:cubicBezTo>
                      <a:pt x="2" y="20"/>
                      <a:pt x="2" y="1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2" name="Freeform 140"/>
              <p:cNvSpPr>
                <a:spLocks/>
              </p:cNvSpPr>
              <p:nvPr/>
            </p:nvSpPr>
            <p:spPr bwMode="auto">
              <a:xfrm>
                <a:off x="-3798" y="2810"/>
                <a:ext cx="5"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93" name="Freeform 141"/>
              <p:cNvSpPr>
                <a:spLocks/>
              </p:cNvSpPr>
              <p:nvPr/>
            </p:nvSpPr>
            <p:spPr bwMode="auto">
              <a:xfrm>
                <a:off x="-3793"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4" name="Freeform 142"/>
              <p:cNvSpPr>
                <a:spLocks/>
              </p:cNvSpPr>
              <p:nvPr/>
            </p:nvSpPr>
            <p:spPr bwMode="auto">
              <a:xfrm>
                <a:off x="-3790" y="3352"/>
                <a:ext cx="5" cy="0"/>
              </a:xfrm>
              <a:custGeom>
                <a:avLst/>
                <a:gdLst/>
                <a:ahLst/>
                <a:cxnLst>
                  <a:cxn ang="0">
                    <a:pos x="2" y="0"/>
                  </a:cxn>
                  <a:cxn ang="0">
                    <a:pos x="0" y="0"/>
                  </a:cxn>
                  <a:cxn ang="0">
                    <a:pos x="0" y="0"/>
                  </a:cxn>
                  <a:cxn ang="0">
                    <a:pos x="2" y="0"/>
                  </a:cxn>
                  <a:cxn ang="0">
                    <a:pos x="2" y="0"/>
                  </a:cxn>
                </a:cxnLst>
                <a:rect l="0" t="0" r="r" b="b"/>
                <a:pathLst>
                  <a:path w="2">
                    <a:moveTo>
                      <a:pt x="2" y="0"/>
                    </a:moveTo>
                    <a:cubicBezTo>
                      <a:pt x="0" y="0"/>
                      <a:pt x="0" y="0"/>
                      <a:pt x="0" y="0"/>
                    </a:cubicBezTo>
                    <a:cubicBezTo>
                      <a:pt x="0" y="0"/>
                      <a:pt x="0" y="0"/>
                      <a:pt x="0" y="0"/>
                    </a:cubicBezTo>
                    <a:cubicBezTo>
                      <a:pt x="2" y="0"/>
                      <a:pt x="2" y="0"/>
                      <a:pt x="2" y="0"/>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5" name="Freeform 143"/>
              <p:cNvSpPr>
                <a:spLocks/>
              </p:cNvSpPr>
              <p:nvPr/>
            </p:nvSpPr>
            <p:spPr bwMode="auto">
              <a:xfrm>
                <a:off x="-3801" y="2498"/>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6" name="Freeform 144"/>
              <p:cNvSpPr>
                <a:spLocks/>
              </p:cNvSpPr>
              <p:nvPr/>
            </p:nvSpPr>
            <p:spPr bwMode="auto">
              <a:xfrm>
                <a:off x="-3769" y="2256"/>
                <a:ext cx="6" cy="3"/>
              </a:xfrm>
              <a:custGeom>
                <a:avLst/>
                <a:gdLst/>
                <a:ahLst/>
                <a:cxnLst>
                  <a:cxn ang="0">
                    <a:pos x="3" y="0"/>
                  </a:cxn>
                  <a:cxn ang="0">
                    <a:pos x="0" y="0"/>
                  </a:cxn>
                  <a:cxn ang="0">
                    <a:pos x="0" y="1"/>
                  </a:cxn>
                  <a:cxn ang="0">
                    <a:pos x="2" y="1"/>
                  </a:cxn>
                  <a:cxn ang="0">
                    <a:pos x="3" y="0"/>
                  </a:cxn>
                </a:cxnLst>
                <a:rect l="0" t="0" r="r" b="b"/>
                <a:pathLst>
                  <a:path w="3" h="1">
                    <a:moveTo>
                      <a:pt x="3" y="0"/>
                    </a:moveTo>
                    <a:cubicBezTo>
                      <a:pt x="0" y="0"/>
                      <a:pt x="0" y="0"/>
                      <a:pt x="0" y="0"/>
                    </a:cubicBezTo>
                    <a:cubicBezTo>
                      <a:pt x="0" y="0"/>
                      <a:pt x="0" y="0"/>
                      <a:pt x="0" y="1"/>
                    </a:cubicBezTo>
                    <a:cubicBezTo>
                      <a:pt x="2" y="1"/>
                      <a:pt x="2" y="1"/>
                      <a:pt x="2" y="1"/>
                    </a:cubicBezTo>
                    <a:cubicBezTo>
                      <a:pt x="2" y="0"/>
                      <a:pt x="2"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7" name="Freeform 145"/>
              <p:cNvSpPr>
                <a:spLocks noEditPoints="1"/>
              </p:cNvSpPr>
              <p:nvPr/>
            </p:nvSpPr>
            <p:spPr bwMode="auto">
              <a:xfrm>
                <a:off x="-3669" y="1987"/>
                <a:ext cx="168" cy="1289"/>
              </a:xfrm>
              <a:custGeom>
                <a:avLst/>
                <a:gdLst/>
                <a:ahLst/>
                <a:cxnLst>
                  <a:cxn ang="0">
                    <a:pos x="14" y="458"/>
                  </a:cxn>
                  <a:cxn ang="0">
                    <a:pos x="12" y="458"/>
                  </a:cxn>
                  <a:cxn ang="0">
                    <a:pos x="0" y="544"/>
                  </a:cxn>
                  <a:cxn ang="0">
                    <a:pos x="2" y="544"/>
                  </a:cxn>
                  <a:cxn ang="0">
                    <a:pos x="14" y="458"/>
                  </a:cxn>
                  <a:cxn ang="0">
                    <a:pos x="28" y="348"/>
                  </a:cxn>
                  <a:cxn ang="0">
                    <a:pos x="26" y="348"/>
                  </a:cxn>
                  <a:cxn ang="0">
                    <a:pos x="13" y="442"/>
                  </a:cxn>
                  <a:cxn ang="0">
                    <a:pos x="13" y="442"/>
                  </a:cxn>
                  <a:cxn ang="0">
                    <a:pos x="13" y="442"/>
                  </a:cxn>
                  <a:cxn ang="0">
                    <a:pos x="13" y="446"/>
                  </a:cxn>
                  <a:cxn ang="0">
                    <a:pos x="12" y="457"/>
                  </a:cxn>
                  <a:cxn ang="0">
                    <a:pos x="14" y="457"/>
                  </a:cxn>
                  <a:cxn ang="0">
                    <a:pos x="15" y="443"/>
                  </a:cxn>
                  <a:cxn ang="0">
                    <a:pos x="27" y="370"/>
                  </a:cxn>
                  <a:cxn ang="0">
                    <a:pos x="27" y="370"/>
                  </a:cxn>
                  <a:cxn ang="0">
                    <a:pos x="27" y="369"/>
                  </a:cxn>
                  <a:cxn ang="0">
                    <a:pos x="27" y="369"/>
                  </a:cxn>
                  <a:cxn ang="0">
                    <a:pos x="28" y="348"/>
                  </a:cxn>
                  <a:cxn ang="0">
                    <a:pos x="29" y="217"/>
                  </a:cxn>
                  <a:cxn ang="0">
                    <a:pos x="27" y="217"/>
                  </a:cxn>
                  <a:cxn ang="0">
                    <a:pos x="27" y="220"/>
                  </a:cxn>
                  <a:cxn ang="0">
                    <a:pos x="27" y="223"/>
                  </a:cxn>
                  <a:cxn ang="0">
                    <a:pos x="28" y="258"/>
                  </a:cxn>
                  <a:cxn ang="0">
                    <a:pos x="26" y="347"/>
                  </a:cxn>
                  <a:cxn ang="0">
                    <a:pos x="28" y="347"/>
                  </a:cxn>
                  <a:cxn ang="0">
                    <a:pos x="30" y="258"/>
                  </a:cxn>
                  <a:cxn ang="0">
                    <a:pos x="29" y="223"/>
                  </a:cxn>
                  <a:cxn ang="0">
                    <a:pos x="29" y="220"/>
                  </a:cxn>
                  <a:cxn ang="0">
                    <a:pos x="29" y="217"/>
                  </a:cxn>
                  <a:cxn ang="0">
                    <a:pos x="39" y="115"/>
                  </a:cxn>
                  <a:cxn ang="0">
                    <a:pos x="37" y="115"/>
                  </a:cxn>
                  <a:cxn ang="0">
                    <a:pos x="27" y="216"/>
                  </a:cxn>
                  <a:cxn ang="0">
                    <a:pos x="29" y="216"/>
                  </a:cxn>
                  <a:cxn ang="0">
                    <a:pos x="39" y="115"/>
                  </a:cxn>
                  <a:cxn ang="0">
                    <a:pos x="71" y="0"/>
                  </a:cxn>
                  <a:cxn ang="0">
                    <a:pos x="69" y="0"/>
                  </a:cxn>
                  <a:cxn ang="0">
                    <a:pos x="69" y="0"/>
                  </a:cxn>
                  <a:cxn ang="0">
                    <a:pos x="37" y="114"/>
                  </a:cxn>
                  <a:cxn ang="0">
                    <a:pos x="39" y="114"/>
                  </a:cxn>
                  <a:cxn ang="0">
                    <a:pos x="50" y="63"/>
                  </a:cxn>
                  <a:cxn ang="0">
                    <a:pos x="64" y="17"/>
                  </a:cxn>
                  <a:cxn ang="0">
                    <a:pos x="69" y="5"/>
                  </a:cxn>
                  <a:cxn ang="0">
                    <a:pos x="71" y="1"/>
                  </a:cxn>
                  <a:cxn ang="0">
                    <a:pos x="71" y="1"/>
                  </a:cxn>
                  <a:cxn ang="0">
                    <a:pos x="71" y="1"/>
                  </a:cxn>
                  <a:cxn ang="0">
                    <a:pos x="71" y="0"/>
                  </a:cxn>
                </a:cxnLst>
                <a:rect l="0" t="0" r="r" b="b"/>
                <a:pathLst>
                  <a:path w="71" h="544">
                    <a:moveTo>
                      <a:pt x="14" y="458"/>
                    </a:moveTo>
                    <a:cubicBezTo>
                      <a:pt x="12" y="458"/>
                      <a:pt x="12" y="458"/>
                      <a:pt x="12" y="458"/>
                    </a:cubicBezTo>
                    <a:cubicBezTo>
                      <a:pt x="11" y="476"/>
                      <a:pt x="8" y="508"/>
                      <a:pt x="0" y="544"/>
                    </a:cubicBezTo>
                    <a:cubicBezTo>
                      <a:pt x="2" y="544"/>
                      <a:pt x="2" y="544"/>
                      <a:pt x="2" y="544"/>
                    </a:cubicBezTo>
                    <a:cubicBezTo>
                      <a:pt x="10" y="507"/>
                      <a:pt x="13" y="476"/>
                      <a:pt x="14" y="458"/>
                    </a:cubicBezTo>
                    <a:moveTo>
                      <a:pt x="28" y="348"/>
                    </a:moveTo>
                    <a:cubicBezTo>
                      <a:pt x="26" y="348"/>
                      <a:pt x="26" y="348"/>
                      <a:pt x="26" y="348"/>
                    </a:cubicBezTo>
                    <a:cubicBezTo>
                      <a:pt x="24" y="387"/>
                      <a:pt x="20" y="411"/>
                      <a:pt x="13" y="442"/>
                    </a:cubicBezTo>
                    <a:cubicBezTo>
                      <a:pt x="13" y="442"/>
                      <a:pt x="13" y="442"/>
                      <a:pt x="13" y="442"/>
                    </a:cubicBezTo>
                    <a:cubicBezTo>
                      <a:pt x="13" y="442"/>
                      <a:pt x="13" y="442"/>
                      <a:pt x="13" y="442"/>
                    </a:cubicBezTo>
                    <a:cubicBezTo>
                      <a:pt x="13" y="442"/>
                      <a:pt x="13" y="444"/>
                      <a:pt x="13" y="446"/>
                    </a:cubicBezTo>
                    <a:cubicBezTo>
                      <a:pt x="13" y="449"/>
                      <a:pt x="13" y="452"/>
                      <a:pt x="12" y="457"/>
                    </a:cubicBezTo>
                    <a:cubicBezTo>
                      <a:pt x="14" y="457"/>
                      <a:pt x="14" y="457"/>
                      <a:pt x="14" y="457"/>
                    </a:cubicBezTo>
                    <a:cubicBezTo>
                      <a:pt x="15" y="448"/>
                      <a:pt x="15" y="443"/>
                      <a:pt x="15" y="443"/>
                    </a:cubicBezTo>
                    <a:cubicBezTo>
                      <a:pt x="21" y="418"/>
                      <a:pt x="24" y="397"/>
                      <a:pt x="27" y="370"/>
                    </a:cubicBezTo>
                    <a:cubicBezTo>
                      <a:pt x="27" y="370"/>
                      <a:pt x="27" y="370"/>
                      <a:pt x="27" y="370"/>
                    </a:cubicBezTo>
                    <a:cubicBezTo>
                      <a:pt x="27" y="369"/>
                      <a:pt x="27" y="369"/>
                      <a:pt x="27" y="369"/>
                    </a:cubicBezTo>
                    <a:cubicBezTo>
                      <a:pt x="27" y="369"/>
                      <a:pt x="27" y="369"/>
                      <a:pt x="27" y="369"/>
                    </a:cubicBezTo>
                    <a:cubicBezTo>
                      <a:pt x="27" y="363"/>
                      <a:pt x="28" y="356"/>
                      <a:pt x="28" y="348"/>
                    </a:cubicBezTo>
                    <a:moveTo>
                      <a:pt x="29" y="217"/>
                    </a:moveTo>
                    <a:cubicBezTo>
                      <a:pt x="27" y="217"/>
                      <a:pt x="27" y="217"/>
                      <a:pt x="27" y="217"/>
                    </a:cubicBezTo>
                    <a:cubicBezTo>
                      <a:pt x="27" y="218"/>
                      <a:pt x="27" y="219"/>
                      <a:pt x="27" y="220"/>
                    </a:cubicBezTo>
                    <a:cubicBezTo>
                      <a:pt x="27" y="221"/>
                      <a:pt x="27" y="222"/>
                      <a:pt x="27" y="223"/>
                    </a:cubicBezTo>
                    <a:cubicBezTo>
                      <a:pt x="28" y="235"/>
                      <a:pt x="28" y="247"/>
                      <a:pt x="28" y="258"/>
                    </a:cubicBezTo>
                    <a:cubicBezTo>
                      <a:pt x="28" y="295"/>
                      <a:pt x="27" y="324"/>
                      <a:pt x="26" y="347"/>
                    </a:cubicBezTo>
                    <a:cubicBezTo>
                      <a:pt x="28" y="347"/>
                      <a:pt x="28" y="347"/>
                      <a:pt x="28" y="347"/>
                    </a:cubicBezTo>
                    <a:cubicBezTo>
                      <a:pt x="29" y="324"/>
                      <a:pt x="30" y="295"/>
                      <a:pt x="30" y="258"/>
                    </a:cubicBezTo>
                    <a:cubicBezTo>
                      <a:pt x="30" y="247"/>
                      <a:pt x="30" y="235"/>
                      <a:pt x="29" y="223"/>
                    </a:cubicBezTo>
                    <a:cubicBezTo>
                      <a:pt x="29" y="222"/>
                      <a:pt x="29" y="221"/>
                      <a:pt x="29" y="220"/>
                    </a:cubicBezTo>
                    <a:cubicBezTo>
                      <a:pt x="29" y="219"/>
                      <a:pt x="29" y="218"/>
                      <a:pt x="29" y="217"/>
                    </a:cubicBezTo>
                    <a:moveTo>
                      <a:pt x="39" y="115"/>
                    </a:moveTo>
                    <a:cubicBezTo>
                      <a:pt x="37" y="115"/>
                      <a:pt x="37" y="115"/>
                      <a:pt x="37" y="115"/>
                    </a:cubicBezTo>
                    <a:cubicBezTo>
                      <a:pt x="31" y="144"/>
                      <a:pt x="28" y="179"/>
                      <a:pt x="27" y="216"/>
                    </a:cubicBezTo>
                    <a:cubicBezTo>
                      <a:pt x="29" y="216"/>
                      <a:pt x="29" y="216"/>
                      <a:pt x="29" y="216"/>
                    </a:cubicBezTo>
                    <a:cubicBezTo>
                      <a:pt x="30" y="179"/>
                      <a:pt x="33" y="144"/>
                      <a:pt x="39" y="115"/>
                    </a:cubicBezTo>
                    <a:moveTo>
                      <a:pt x="71" y="0"/>
                    </a:moveTo>
                    <a:cubicBezTo>
                      <a:pt x="69" y="0"/>
                      <a:pt x="69" y="0"/>
                      <a:pt x="69" y="0"/>
                    </a:cubicBezTo>
                    <a:cubicBezTo>
                      <a:pt x="69" y="0"/>
                      <a:pt x="69" y="0"/>
                      <a:pt x="69" y="0"/>
                    </a:cubicBezTo>
                    <a:cubicBezTo>
                      <a:pt x="68" y="3"/>
                      <a:pt x="49" y="46"/>
                      <a:pt x="37" y="114"/>
                    </a:cubicBezTo>
                    <a:cubicBezTo>
                      <a:pt x="39" y="114"/>
                      <a:pt x="39" y="114"/>
                      <a:pt x="39" y="114"/>
                    </a:cubicBezTo>
                    <a:cubicBezTo>
                      <a:pt x="42" y="95"/>
                      <a:pt x="46" y="78"/>
                      <a:pt x="50" y="63"/>
                    </a:cubicBezTo>
                    <a:cubicBezTo>
                      <a:pt x="55" y="43"/>
                      <a:pt x="60" y="28"/>
                      <a:pt x="64" y="17"/>
                    </a:cubicBezTo>
                    <a:cubicBezTo>
                      <a:pt x="66" y="12"/>
                      <a:pt x="68" y="8"/>
                      <a:pt x="69" y="5"/>
                    </a:cubicBezTo>
                    <a:cubicBezTo>
                      <a:pt x="70" y="2"/>
                      <a:pt x="71" y="1"/>
                      <a:pt x="71" y="1"/>
                    </a:cubicBezTo>
                    <a:cubicBezTo>
                      <a:pt x="71" y="1"/>
                      <a:pt x="71" y="1"/>
                      <a:pt x="71" y="1"/>
                    </a:cubicBezTo>
                    <a:cubicBezTo>
                      <a:pt x="71" y="1"/>
                      <a:pt x="71" y="1"/>
                      <a:pt x="71" y="1"/>
                    </a:cubicBezTo>
                    <a:cubicBezTo>
                      <a:pt x="71" y="0"/>
                      <a:pt x="71" y="0"/>
                      <a:pt x="7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8" name="Freeform 146"/>
              <p:cNvSpPr>
                <a:spLocks/>
              </p:cNvSpPr>
              <p:nvPr/>
            </p:nvSpPr>
            <p:spPr bwMode="auto">
              <a:xfrm>
                <a:off x="-3642" y="3070"/>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9" name="Freeform 147"/>
              <p:cNvSpPr>
                <a:spLocks/>
              </p:cNvSpPr>
              <p:nvPr/>
            </p:nvSpPr>
            <p:spPr bwMode="auto">
              <a:xfrm>
                <a:off x="-3607" y="2861"/>
                <a:ext cx="2" cy="3"/>
              </a:xfrm>
              <a:custGeom>
                <a:avLst/>
                <a:gdLst/>
                <a:ahLst/>
                <a:cxnLst>
                  <a:cxn ang="0">
                    <a:pos x="0" y="0"/>
                  </a:cxn>
                  <a:cxn ang="0">
                    <a:pos x="0" y="0"/>
                  </a:cxn>
                  <a:cxn ang="0">
                    <a:pos x="0" y="1"/>
                  </a:cxn>
                  <a:cxn ang="0">
                    <a:pos x="0" y="1"/>
                  </a:cxn>
                  <a:cxn ang="0">
                    <a:pos x="0" y="0"/>
                  </a:cxn>
                </a:cxnLst>
                <a:rect l="0" t="0" r="r" b="b"/>
                <a:pathLst>
                  <a:path h="1">
                    <a:moveTo>
                      <a:pt x="0" y="0"/>
                    </a:moveTo>
                    <a:cubicBezTo>
                      <a:pt x="0" y="0"/>
                      <a:pt x="0" y="0"/>
                      <a:pt x="0" y="0"/>
                    </a:cubicBezTo>
                    <a:cubicBezTo>
                      <a:pt x="0" y="1"/>
                      <a:pt x="0" y="1"/>
                      <a:pt x="0" y="1"/>
                    </a:cubicBezTo>
                    <a:cubicBezTo>
                      <a:pt x="0" y="1"/>
                      <a:pt x="0" y="1"/>
                      <a:pt x="0" y="1"/>
                    </a:cubicBezTo>
                    <a:cubicBezTo>
                      <a:pt x="0" y="0"/>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0" name="Freeform 148"/>
              <p:cNvSpPr>
                <a:spLocks noEditPoints="1"/>
              </p:cNvSpPr>
              <p:nvPr/>
            </p:nvSpPr>
            <p:spPr bwMode="auto">
              <a:xfrm>
                <a:off x="-3714" y="1522"/>
                <a:ext cx="435" cy="1912"/>
              </a:xfrm>
              <a:custGeom>
                <a:avLst/>
                <a:gdLst/>
                <a:ahLst/>
                <a:cxnLst>
                  <a:cxn ang="0">
                    <a:pos x="13" y="772"/>
                  </a:cxn>
                  <a:cxn ang="0">
                    <a:pos x="11" y="772"/>
                  </a:cxn>
                  <a:cxn ang="0">
                    <a:pos x="0" y="807"/>
                  </a:cxn>
                  <a:cxn ang="0">
                    <a:pos x="1" y="807"/>
                  </a:cxn>
                  <a:cxn ang="0">
                    <a:pos x="13" y="772"/>
                  </a:cxn>
                  <a:cxn ang="0">
                    <a:pos x="20" y="741"/>
                  </a:cxn>
                  <a:cxn ang="0">
                    <a:pos x="18" y="741"/>
                  </a:cxn>
                  <a:cxn ang="0">
                    <a:pos x="11" y="772"/>
                  </a:cxn>
                  <a:cxn ang="0">
                    <a:pos x="13" y="772"/>
                  </a:cxn>
                  <a:cxn ang="0">
                    <a:pos x="20" y="741"/>
                  </a:cxn>
                  <a:cxn ang="0">
                    <a:pos x="119" y="99"/>
                  </a:cxn>
                  <a:cxn ang="0">
                    <a:pos x="116" y="99"/>
                  </a:cxn>
                  <a:cxn ang="0">
                    <a:pos x="88" y="195"/>
                  </a:cxn>
                  <a:cxn ang="0">
                    <a:pos x="90" y="195"/>
                  </a:cxn>
                  <a:cxn ang="0">
                    <a:pos x="119" y="99"/>
                  </a:cxn>
                  <a:cxn ang="0">
                    <a:pos x="183" y="0"/>
                  </a:cxn>
                  <a:cxn ang="0">
                    <a:pos x="182" y="0"/>
                  </a:cxn>
                  <a:cxn ang="0">
                    <a:pos x="117" y="98"/>
                  </a:cxn>
                  <a:cxn ang="0">
                    <a:pos x="119" y="98"/>
                  </a:cxn>
                  <a:cxn ang="0">
                    <a:pos x="149" y="41"/>
                  </a:cxn>
                  <a:cxn ang="0">
                    <a:pos x="173" y="10"/>
                  </a:cxn>
                  <a:cxn ang="0">
                    <a:pos x="181" y="4"/>
                  </a:cxn>
                  <a:cxn ang="0">
                    <a:pos x="183" y="2"/>
                  </a:cxn>
                  <a:cxn ang="0">
                    <a:pos x="184" y="2"/>
                  </a:cxn>
                  <a:cxn ang="0">
                    <a:pos x="183" y="0"/>
                  </a:cxn>
                </a:cxnLst>
                <a:rect l="0" t="0" r="r" b="b"/>
                <a:pathLst>
                  <a:path w="184" h="807">
                    <a:moveTo>
                      <a:pt x="13" y="772"/>
                    </a:moveTo>
                    <a:cubicBezTo>
                      <a:pt x="11" y="772"/>
                      <a:pt x="11" y="772"/>
                      <a:pt x="11" y="772"/>
                    </a:cubicBezTo>
                    <a:cubicBezTo>
                      <a:pt x="7" y="784"/>
                      <a:pt x="4" y="795"/>
                      <a:pt x="0" y="807"/>
                    </a:cubicBezTo>
                    <a:cubicBezTo>
                      <a:pt x="1" y="807"/>
                      <a:pt x="1" y="807"/>
                      <a:pt x="1" y="807"/>
                    </a:cubicBezTo>
                    <a:cubicBezTo>
                      <a:pt x="6" y="796"/>
                      <a:pt x="9" y="784"/>
                      <a:pt x="13" y="772"/>
                    </a:cubicBezTo>
                    <a:moveTo>
                      <a:pt x="20" y="741"/>
                    </a:moveTo>
                    <a:cubicBezTo>
                      <a:pt x="18" y="741"/>
                      <a:pt x="18" y="741"/>
                      <a:pt x="18" y="741"/>
                    </a:cubicBezTo>
                    <a:cubicBezTo>
                      <a:pt x="16" y="751"/>
                      <a:pt x="14" y="761"/>
                      <a:pt x="11" y="772"/>
                    </a:cubicBezTo>
                    <a:cubicBezTo>
                      <a:pt x="13" y="772"/>
                      <a:pt x="13" y="772"/>
                      <a:pt x="13" y="772"/>
                    </a:cubicBezTo>
                    <a:cubicBezTo>
                      <a:pt x="16" y="761"/>
                      <a:pt x="18" y="751"/>
                      <a:pt x="20" y="741"/>
                    </a:cubicBezTo>
                    <a:moveTo>
                      <a:pt x="119" y="99"/>
                    </a:moveTo>
                    <a:cubicBezTo>
                      <a:pt x="116" y="99"/>
                      <a:pt x="116" y="99"/>
                      <a:pt x="116" y="99"/>
                    </a:cubicBezTo>
                    <a:cubicBezTo>
                      <a:pt x="106" y="124"/>
                      <a:pt x="96" y="156"/>
                      <a:pt x="88" y="195"/>
                    </a:cubicBezTo>
                    <a:cubicBezTo>
                      <a:pt x="90" y="195"/>
                      <a:pt x="90" y="195"/>
                      <a:pt x="90" y="195"/>
                    </a:cubicBezTo>
                    <a:cubicBezTo>
                      <a:pt x="98" y="156"/>
                      <a:pt x="108" y="124"/>
                      <a:pt x="119" y="99"/>
                    </a:cubicBezTo>
                    <a:moveTo>
                      <a:pt x="183" y="0"/>
                    </a:moveTo>
                    <a:cubicBezTo>
                      <a:pt x="182" y="0"/>
                      <a:pt x="182" y="0"/>
                      <a:pt x="182" y="0"/>
                    </a:cubicBezTo>
                    <a:cubicBezTo>
                      <a:pt x="179" y="2"/>
                      <a:pt x="146" y="26"/>
                      <a:pt x="117" y="98"/>
                    </a:cubicBezTo>
                    <a:cubicBezTo>
                      <a:pt x="119" y="98"/>
                      <a:pt x="119" y="98"/>
                      <a:pt x="119" y="98"/>
                    </a:cubicBezTo>
                    <a:cubicBezTo>
                      <a:pt x="129" y="74"/>
                      <a:pt x="139" y="55"/>
                      <a:pt x="149" y="41"/>
                    </a:cubicBezTo>
                    <a:cubicBezTo>
                      <a:pt x="158" y="26"/>
                      <a:pt x="167" y="16"/>
                      <a:pt x="173" y="10"/>
                    </a:cubicBezTo>
                    <a:cubicBezTo>
                      <a:pt x="177" y="7"/>
                      <a:pt x="179" y="5"/>
                      <a:pt x="181" y="4"/>
                    </a:cubicBezTo>
                    <a:cubicBezTo>
                      <a:pt x="182" y="3"/>
                      <a:pt x="182" y="3"/>
                      <a:pt x="183" y="2"/>
                    </a:cubicBezTo>
                    <a:cubicBezTo>
                      <a:pt x="184" y="2"/>
                      <a:pt x="184" y="2"/>
                      <a:pt x="184" y="2"/>
                    </a:cubicBezTo>
                    <a:cubicBezTo>
                      <a:pt x="183" y="0"/>
                      <a:pt x="183" y="0"/>
                      <a:pt x="18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1" name="Freeform 149"/>
              <p:cNvSpPr>
                <a:spLocks/>
              </p:cNvSpPr>
              <p:nvPr/>
            </p:nvSpPr>
            <p:spPr bwMode="auto">
              <a:xfrm>
                <a:off x="-3440" y="1754"/>
                <a:ext cx="6"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2" name="Freeform 150"/>
              <p:cNvSpPr>
                <a:spLocks/>
              </p:cNvSpPr>
              <p:nvPr/>
            </p:nvSpPr>
            <p:spPr bwMode="auto">
              <a:xfrm>
                <a:off x="-3608"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3" name="Freeform 151"/>
              <p:cNvSpPr>
                <a:spLocks/>
              </p:cNvSpPr>
              <p:nvPr/>
            </p:nvSpPr>
            <p:spPr bwMode="auto">
              <a:xfrm>
                <a:off x="-3672" y="3276"/>
                <a:ext cx="6" cy="2"/>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0"/>
                      <a:pt x="0" y="1"/>
                      <a:pt x="0" y="1"/>
                    </a:cubicBezTo>
                    <a:cubicBezTo>
                      <a:pt x="2" y="1"/>
                      <a:pt x="2" y="1"/>
                      <a:pt x="2"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4" name="Freeform 152"/>
              <p:cNvSpPr>
                <a:spLocks/>
              </p:cNvSpPr>
              <p:nvPr/>
            </p:nvSpPr>
            <p:spPr bwMode="auto">
              <a:xfrm>
                <a:off x="-3689" y="3352"/>
                <a:ext cx="5" cy="0"/>
              </a:xfrm>
              <a:custGeom>
                <a:avLst/>
                <a:gdLst/>
                <a:ahLst/>
                <a:cxnLst>
                  <a:cxn ang="0">
                    <a:pos x="2" y="0"/>
                  </a:cxn>
                  <a:cxn ang="0">
                    <a:pos x="0" y="0"/>
                  </a:cxn>
                  <a:cxn ang="0">
                    <a:pos x="0" y="0"/>
                  </a:cxn>
                  <a:cxn ang="0">
                    <a:pos x="2" y="0"/>
                  </a:cxn>
                  <a:cxn ang="0">
                    <a:pos x="2" y="0"/>
                  </a:cxn>
                </a:cxnLst>
                <a:rect l="0" t="0" r="r" b="b"/>
                <a:pathLst>
                  <a:path w="2">
                    <a:moveTo>
                      <a:pt x="2" y="0"/>
                    </a:moveTo>
                    <a:cubicBezTo>
                      <a:pt x="0" y="0"/>
                      <a:pt x="0" y="0"/>
                      <a:pt x="0" y="0"/>
                    </a:cubicBezTo>
                    <a:cubicBezTo>
                      <a:pt x="0" y="0"/>
                      <a:pt x="0" y="0"/>
                      <a:pt x="0" y="0"/>
                    </a:cubicBezTo>
                    <a:cubicBezTo>
                      <a:pt x="2" y="0"/>
                      <a:pt x="2" y="0"/>
                      <a:pt x="2" y="0"/>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5" name="Freeform 153"/>
              <p:cNvSpPr>
                <a:spLocks/>
              </p:cNvSpPr>
              <p:nvPr/>
            </p:nvSpPr>
            <p:spPr bwMode="auto">
              <a:xfrm>
                <a:off x="-3607" y="2498"/>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6" name="Freeform 154"/>
              <p:cNvSpPr>
                <a:spLocks/>
              </p:cNvSpPr>
              <p:nvPr/>
            </p:nvSpPr>
            <p:spPr bwMode="auto">
              <a:xfrm>
                <a:off x="-3583"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7" name="Freeform 155"/>
              <p:cNvSpPr>
                <a:spLocks noEditPoints="1"/>
              </p:cNvSpPr>
              <p:nvPr/>
            </p:nvSpPr>
            <p:spPr bwMode="auto">
              <a:xfrm>
                <a:off x="-3395" y="1987"/>
                <a:ext cx="44" cy="270"/>
              </a:xfrm>
              <a:custGeom>
                <a:avLst/>
                <a:gdLst/>
                <a:ahLst/>
                <a:cxnLst>
                  <a:cxn ang="0">
                    <a:pos x="3" y="101"/>
                  </a:cxn>
                  <a:cxn ang="0">
                    <a:pos x="1" y="101"/>
                  </a:cxn>
                  <a:cxn ang="0">
                    <a:pos x="0" y="114"/>
                  </a:cxn>
                  <a:cxn ang="0">
                    <a:pos x="2" y="114"/>
                  </a:cxn>
                  <a:cxn ang="0">
                    <a:pos x="3" y="101"/>
                  </a:cxn>
                  <a:cxn ang="0">
                    <a:pos x="19" y="0"/>
                  </a:cxn>
                  <a:cxn ang="0">
                    <a:pos x="17" y="0"/>
                  </a:cxn>
                  <a:cxn ang="0">
                    <a:pos x="17" y="2"/>
                  </a:cxn>
                  <a:cxn ang="0">
                    <a:pos x="17" y="2"/>
                  </a:cxn>
                  <a:cxn ang="0">
                    <a:pos x="16" y="10"/>
                  </a:cxn>
                  <a:cxn ang="0">
                    <a:pos x="13" y="25"/>
                  </a:cxn>
                  <a:cxn ang="0">
                    <a:pos x="1" y="100"/>
                  </a:cxn>
                  <a:cxn ang="0">
                    <a:pos x="3" y="100"/>
                  </a:cxn>
                  <a:cxn ang="0">
                    <a:pos x="15" y="25"/>
                  </a:cxn>
                  <a:cxn ang="0">
                    <a:pos x="19" y="2"/>
                  </a:cxn>
                  <a:cxn ang="0">
                    <a:pos x="19" y="2"/>
                  </a:cxn>
                  <a:cxn ang="0">
                    <a:pos x="19" y="2"/>
                  </a:cxn>
                  <a:cxn ang="0">
                    <a:pos x="19" y="0"/>
                  </a:cxn>
                </a:cxnLst>
                <a:rect l="0" t="0" r="r" b="b"/>
                <a:pathLst>
                  <a:path w="19" h="114">
                    <a:moveTo>
                      <a:pt x="3" y="101"/>
                    </a:moveTo>
                    <a:cubicBezTo>
                      <a:pt x="1" y="101"/>
                      <a:pt x="1" y="101"/>
                      <a:pt x="1" y="101"/>
                    </a:cubicBezTo>
                    <a:cubicBezTo>
                      <a:pt x="0" y="105"/>
                      <a:pt x="0" y="109"/>
                      <a:pt x="0" y="114"/>
                    </a:cubicBezTo>
                    <a:cubicBezTo>
                      <a:pt x="2" y="114"/>
                      <a:pt x="2" y="114"/>
                      <a:pt x="2" y="114"/>
                    </a:cubicBezTo>
                    <a:cubicBezTo>
                      <a:pt x="2" y="109"/>
                      <a:pt x="2" y="105"/>
                      <a:pt x="3" y="101"/>
                    </a:cubicBezTo>
                    <a:moveTo>
                      <a:pt x="19" y="0"/>
                    </a:moveTo>
                    <a:cubicBezTo>
                      <a:pt x="17" y="0"/>
                      <a:pt x="17" y="0"/>
                      <a:pt x="17" y="0"/>
                    </a:cubicBezTo>
                    <a:cubicBezTo>
                      <a:pt x="17" y="0"/>
                      <a:pt x="17" y="1"/>
                      <a:pt x="17" y="2"/>
                    </a:cubicBezTo>
                    <a:cubicBezTo>
                      <a:pt x="17" y="2"/>
                      <a:pt x="17" y="2"/>
                      <a:pt x="17" y="2"/>
                    </a:cubicBezTo>
                    <a:cubicBezTo>
                      <a:pt x="17" y="2"/>
                      <a:pt x="16" y="5"/>
                      <a:pt x="16" y="10"/>
                    </a:cubicBezTo>
                    <a:cubicBezTo>
                      <a:pt x="15" y="14"/>
                      <a:pt x="14" y="20"/>
                      <a:pt x="13" y="25"/>
                    </a:cubicBezTo>
                    <a:cubicBezTo>
                      <a:pt x="12" y="36"/>
                      <a:pt x="5" y="62"/>
                      <a:pt x="1" y="100"/>
                    </a:cubicBezTo>
                    <a:cubicBezTo>
                      <a:pt x="3" y="100"/>
                      <a:pt x="3" y="100"/>
                      <a:pt x="3" y="100"/>
                    </a:cubicBezTo>
                    <a:cubicBezTo>
                      <a:pt x="7" y="63"/>
                      <a:pt x="14" y="36"/>
                      <a:pt x="15" y="25"/>
                    </a:cubicBezTo>
                    <a:cubicBezTo>
                      <a:pt x="17" y="15"/>
                      <a:pt x="19" y="2"/>
                      <a:pt x="19" y="2"/>
                    </a:cubicBezTo>
                    <a:cubicBezTo>
                      <a:pt x="19" y="2"/>
                      <a:pt x="19" y="2"/>
                      <a:pt x="19" y="2"/>
                    </a:cubicBezTo>
                    <a:cubicBezTo>
                      <a:pt x="19" y="2"/>
                      <a:pt x="19" y="2"/>
                      <a:pt x="19" y="2"/>
                    </a:cubicBezTo>
                    <a:cubicBezTo>
                      <a:pt x="19" y="1"/>
                      <a:pt x="19" y="0"/>
                      <a:pt x="19"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8" name="Freeform 156"/>
              <p:cNvSpPr>
                <a:spLocks/>
              </p:cNvSpPr>
              <p:nvPr/>
            </p:nvSpPr>
            <p:spPr bwMode="auto">
              <a:xfrm>
                <a:off x="-3393" y="2222"/>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9" name="Freeform 157"/>
              <p:cNvSpPr>
                <a:spLocks noEditPoints="1"/>
              </p:cNvSpPr>
              <p:nvPr/>
            </p:nvSpPr>
            <p:spPr bwMode="auto">
              <a:xfrm>
                <a:off x="-3355" y="1522"/>
                <a:ext cx="118" cy="462"/>
              </a:xfrm>
              <a:custGeom>
                <a:avLst/>
                <a:gdLst/>
                <a:ahLst/>
                <a:cxnLst>
                  <a:cxn ang="0">
                    <a:pos x="12" y="99"/>
                  </a:cxn>
                  <a:cxn ang="0">
                    <a:pos x="9" y="99"/>
                  </a:cxn>
                  <a:cxn ang="0">
                    <a:pos x="0" y="195"/>
                  </a:cxn>
                  <a:cxn ang="0">
                    <a:pos x="2" y="195"/>
                  </a:cxn>
                  <a:cxn ang="0">
                    <a:pos x="12" y="99"/>
                  </a:cxn>
                  <a:cxn ang="0">
                    <a:pos x="19" y="68"/>
                  </a:cxn>
                  <a:cxn ang="0">
                    <a:pos x="17" y="68"/>
                  </a:cxn>
                  <a:cxn ang="0">
                    <a:pos x="10" y="98"/>
                  </a:cxn>
                  <a:cxn ang="0">
                    <a:pos x="12" y="98"/>
                  </a:cxn>
                  <a:cxn ang="0">
                    <a:pos x="19" y="68"/>
                  </a:cxn>
                  <a:cxn ang="0">
                    <a:pos x="48" y="0"/>
                  </a:cxn>
                  <a:cxn ang="0">
                    <a:pos x="48" y="0"/>
                  </a:cxn>
                  <a:cxn ang="0">
                    <a:pos x="17" y="67"/>
                  </a:cxn>
                  <a:cxn ang="0">
                    <a:pos x="19" y="67"/>
                  </a:cxn>
                  <a:cxn ang="0">
                    <a:pos x="26" y="47"/>
                  </a:cxn>
                  <a:cxn ang="0">
                    <a:pos x="42" y="12"/>
                  </a:cxn>
                  <a:cxn ang="0">
                    <a:pos x="48" y="4"/>
                  </a:cxn>
                  <a:cxn ang="0">
                    <a:pos x="49" y="2"/>
                  </a:cxn>
                  <a:cxn ang="0">
                    <a:pos x="50" y="2"/>
                  </a:cxn>
                  <a:cxn ang="0">
                    <a:pos x="48" y="0"/>
                  </a:cxn>
                </a:cxnLst>
                <a:rect l="0" t="0" r="r" b="b"/>
                <a:pathLst>
                  <a:path w="50" h="195">
                    <a:moveTo>
                      <a:pt x="12" y="99"/>
                    </a:moveTo>
                    <a:cubicBezTo>
                      <a:pt x="9" y="99"/>
                      <a:pt x="9" y="99"/>
                      <a:pt x="9" y="99"/>
                    </a:cubicBezTo>
                    <a:cubicBezTo>
                      <a:pt x="4" y="125"/>
                      <a:pt x="0" y="157"/>
                      <a:pt x="0" y="195"/>
                    </a:cubicBezTo>
                    <a:cubicBezTo>
                      <a:pt x="2" y="195"/>
                      <a:pt x="2" y="195"/>
                      <a:pt x="2" y="195"/>
                    </a:cubicBezTo>
                    <a:cubicBezTo>
                      <a:pt x="2" y="157"/>
                      <a:pt x="6" y="125"/>
                      <a:pt x="12" y="99"/>
                    </a:cubicBezTo>
                    <a:moveTo>
                      <a:pt x="19" y="68"/>
                    </a:moveTo>
                    <a:cubicBezTo>
                      <a:pt x="17" y="68"/>
                      <a:pt x="17" y="68"/>
                      <a:pt x="17" y="68"/>
                    </a:cubicBezTo>
                    <a:cubicBezTo>
                      <a:pt x="14" y="77"/>
                      <a:pt x="12" y="87"/>
                      <a:pt x="10" y="98"/>
                    </a:cubicBezTo>
                    <a:cubicBezTo>
                      <a:pt x="12" y="98"/>
                      <a:pt x="12" y="98"/>
                      <a:pt x="12" y="98"/>
                    </a:cubicBezTo>
                    <a:cubicBezTo>
                      <a:pt x="14" y="87"/>
                      <a:pt x="16" y="77"/>
                      <a:pt x="19" y="68"/>
                    </a:cubicBezTo>
                    <a:moveTo>
                      <a:pt x="48" y="0"/>
                    </a:moveTo>
                    <a:cubicBezTo>
                      <a:pt x="48" y="0"/>
                      <a:pt x="48" y="0"/>
                      <a:pt x="48" y="0"/>
                    </a:cubicBezTo>
                    <a:cubicBezTo>
                      <a:pt x="48" y="0"/>
                      <a:pt x="31" y="21"/>
                      <a:pt x="17" y="67"/>
                    </a:cubicBezTo>
                    <a:cubicBezTo>
                      <a:pt x="19" y="67"/>
                      <a:pt x="19" y="67"/>
                      <a:pt x="19" y="67"/>
                    </a:cubicBezTo>
                    <a:cubicBezTo>
                      <a:pt x="22" y="60"/>
                      <a:pt x="24" y="53"/>
                      <a:pt x="26" y="47"/>
                    </a:cubicBezTo>
                    <a:cubicBezTo>
                      <a:pt x="32" y="31"/>
                      <a:pt x="38" y="20"/>
                      <a:pt x="42" y="12"/>
                    </a:cubicBezTo>
                    <a:cubicBezTo>
                      <a:pt x="45" y="9"/>
                      <a:pt x="46" y="6"/>
                      <a:pt x="48" y="4"/>
                    </a:cubicBezTo>
                    <a:cubicBezTo>
                      <a:pt x="48" y="3"/>
                      <a:pt x="49" y="3"/>
                      <a:pt x="49" y="2"/>
                    </a:cubicBezTo>
                    <a:cubicBezTo>
                      <a:pt x="50" y="2"/>
                      <a:pt x="50" y="2"/>
                      <a:pt x="50" y="2"/>
                    </a:cubicBezTo>
                    <a:cubicBezTo>
                      <a:pt x="48" y="0"/>
                      <a:pt x="48" y="0"/>
                      <a:pt x="4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0" name="Freeform 158"/>
              <p:cNvSpPr>
                <a:spLocks/>
              </p:cNvSpPr>
              <p:nvPr/>
            </p:nvSpPr>
            <p:spPr bwMode="auto">
              <a:xfrm>
                <a:off x="-3334" y="1754"/>
                <a:ext cx="8"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1" name="Freeform 159"/>
              <p:cNvSpPr>
                <a:spLocks/>
              </p:cNvSpPr>
              <p:nvPr/>
            </p:nvSpPr>
            <p:spPr bwMode="auto">
              <a:xfrm>
                <a:off x="-3314" y="1682"/>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2" name="Freeform 160"/>
              <p:cNvSpPr>
                <a:spLocks noEditPoints="1"/>
              </p:cNvSpPr>
              <p:nvPr/>
            </p:nvSpPr>
            <p:spPr bwMode="auto">
              <a:xfrm>
                <a:off x="-3557" y="2260"/>
                <a:ext cx="167" cy="1016"/>
              </a:xfrm>
              <a:custGeom>
                <a:avLst/>
                <a:gdLst/>
                <a:ahLst/>
                <a:cxnLst>
                  <a:cxn ang="0">
                    <a:pos x="28" y="343"/>
                  </a:cxn>
                  <a:cxn ang="0">
                    <a:pos x="26" y="343"/>
                  </a:cxn>
                  <a:cxn ang="0">
                    <a:pos x="0" y="429"/>
                  </a:cxn>
                  <a:cxn ang="0">
                    <a:pos x="2" y="429"/>
                  </a:cxn>
                  <a:cxn ang="0">
                    <a:pos x="28" y="343"/>
                  </a:cxn>
                  <a:cxn ang="0">
                    <a:pos x="54" y="255"/>
                  </a:cxn>
                  <a:cxn ang="0">
                    <a:pos x="52" y="255"/>
                  </a:cxn>
                  <a:cxn ang="0">
                    <a:pos x="48" y="267"/>
                  </a:cxn>
                  <a:cxn ang="0">
                    <a:pos x="35" y="312"/>
                  </a:cxn>
                  <a:cxn ang="0">
                    <a:pos x="30" y="324"/>
                  </a:cxn>
                  <a:cxn ang="0">
                    <a:pos x="29" y="329"/>
                  </a:cxn>
                  <a:cxn ang="0">
                    <a:pos x="29" y="329"/>
                  </a:cxn>
                  <a:cxn ang="0">
                    <a:pos x="29" y="329"/>
                  </a:cxn>
                  <a:cxn ang="0">
                    <a:pos x="26" y="342"/>
                  </a:cxn>
                  <a:cxn ang="0">
                    <a:pos x="28" y="342"/>
                  </a:cxn>
                  <a:cxn ang="0">
                    <a:pos x="31" y="329"/>
                  </a:cxn>
                  <a:cxn ang="0">
                    <a:pos x="31" y="329"/>
                  </a:cxn>
                  <a:cxn ang="0">
                    <a:pos x="54" y="255"/>
                  </a:cxn>
                  <a:cxn ang="0">
                    <a:pos x="59" y="233"/>
                  </a:cxn>
                  <a:cxn ang="0">
                    <a:pos x="57" y="233"/>
                  </a:cxn>
                  <a:cxn ang="0">
                    <a:pos x="52" y="254"/>
                  </a:cxn>
                  <a:cxn ang="0">
                    <a:pos x="54" y="254"/>
                  </a:cxn>
                  <a:cxn ang="0">
                    <a:pos x="59" y="233"/>
                  </a:cxn>
                  <a:cxn ang="0">
                    <a:pos x="68" y="102"/>
                  </a:cxn>
                  <a:cxn ang="0">
                    <a:pos x="66" y="102"/>
                  </a:cxn>
                  <a:cxn ang="0">
                    <a:pos x="67" y="110"/>
                  </a:cxn>
                  <a:cxn ang="0">
                    <a:pos x="68" y="136"/>
                  </a:cxn>
                  <a:cxn ang="0">
                    <a:pos x="57" y="232"/>
                  </a:cxn>
                  <a:cxn ang="0">
                    <a:pos x="59" y="232"/>
                  </a:cxn>
                  <a:cxn ang="0">
                    <a:pos x="70" y="136"/>
                  </a:cxn>
                  <a:cxn ang="0">
                    <a:pos x="69" y="110"/>
                  </a:cxn>
                  <a:cxn ang="0">
                    <a:pos x="68" y="102"/>
                  </a:cxn>
                  <a:cxn ang="0">
                    <a:pos x="70" y="0"/>
                  </a:cxn>
                  <a:cxn ang="0">
                    <a:pos x="68" y="0"/>
                  </a:cxn>
                  <a:cxn ang="0">
                    <a:pos x="65" y="58"/>
                  </a:cxn>
                  <a:cxn ang="0">
                    <a:pos x="66" y="101"/>
                  </a:cxn>
                  <a:cxn ang="0">
                    <a:pos x="68" y="101"/>
                  </a:cxn>
                  <a:cxn ang="0">
                    <a:pos x="67" y="58"/>
                  </a:cxn>
                  <a:cxn ang="0">
                    <a:pos x="70" y="0"/>
                  </a:cxn>
                </a:cxnLst>
                <a:rect l="0" t="0" r="r" b="b"/>
                <a:pathLst>
                  <a:path w="70" h="429">
                    <a:moveTo>
                      <a:pt x="28" y="343"/>
                    </a:moveTo>
                    <a:cubicBezTo>
                      <a:pt x="26" y="343"/>
                      <a:pt x="26" y="343"/>
                      <a:pt x="26" y="343"/>
                    </a:cubicBezTo>
                    <a:cubicBezTo>
                      <a:pt x="18" y="376"/>
                      <a:pt x="9" y="405"/>
                      <a:pt x="0" y="429"/>
                    </a:cubicBezTo>
                    <a:cubicBezTo>
                      <a:pt x="2" y="429"/>
                      <a:pt x="2" y="429"/>
                      <a:pt x="2" y="429"/>
                    </a:cubicBezTo>
                    <a:cubicBezTo>
                      <a:pt x="11" y="405"/>
                      <a:pt x="20" y="376"/>
                      <a:pt x="28" y="343"/>
                    </a:cubicBezTo>
                    <a:moveTo>
                      <a:pt x="54" y="255"/>
                    </a:moveTo>
                    <a:cubicBezTo>
                      <a:pt x="52" y="255"/>
                      <a:pt x="52" y="255"/>
                      <a:pt x="52" y="255"/>
                    </a:cubicBezTo>
                    <a:cubicBezTo>
                      <a:pt x="51" y="259"/>
                      <a:pt x="49" y="263"/>
                      <a:pt x="48" y="267"/>
                    </a:cubicBezTo>
                    <a:cubicBezTo>
                      <a:pt x="43" y="286"/>
                      <a:pt x="39" y="301"/>
                      <a:pt x="35" y="312"/>
                    </a:cubicBezTo>
                    <a:cubicBezTo>
                      <a:pt x="33" y="317"/>
                      <a:pt x="31" y="321"/>
                      <a:pt x="30" y="324"/>
                    </a:cubicBezTo>
                    <a:cubicBezTo>
                      <a:pt x="29" y="327"/>
                      <a:pt x="29" y="329"/>
                      <a:pt x="29" y="329"/>
                    </a:cubicBezTo>
                    <a:cubicBezTo>
                      <a:pt x="29" y="329"/>
                      <a:pt x="29" y="329"/>
                      <a:pt x="29" y="329"/>
                    </a:cubicBezTo>
                    <a:cubicBezTo>
                      <a:pt x="29" y="329"/>
                      <a:pt x="29" y="329"/>
                      <a:pt x="29" y="329"/>
                    </a:cubicBezTo>
                    <a:cubicBezTo>
                      <a:pt x="28" y="333"/>
                      <a:pt x="27" y="338"/>
                      <a:pt x="26" y="342"/>
                    </a:cubicBezTo>
                    <a:cubicBezTo>
                      <a:pt x="28" y="342"/>
                      <a:pt x="28" y="342"/>
                      <a:pt x="28" y="342"/>
                    </a:cubicBezTo>
                    <a:cubicBezTo>
                      <a:pt x="29" y="338"/>
                      <a:pt x="30" y="334"/>
                      <a:pt x="31" y="329"/>
                    </a:cubicBezTo>
                    <a:cubicBezTo>
                      <a:pt x="31" y="329"/>
                      <a:pt x="31" y="329"/>
                      <a:pt x="31" y="329"/>
                    </a:cubicBezTo>
                    <a:cubicBezTo>
                      <a:pt x="32" y="327"/>
                      <a:pt x="43" y="297"/>
                      <a:pt x="54" y="255"/>
                    </a:cubicBezTo>
                    <a:moveTo>
                      <a:pt x="59" y="233"/>
                    </a:moveTo>
                    <a:cubicBezTo>
                      <a:pt x="57" y="233"/>
                      <a:pt x="57" y="233"/>
                      <a:pt x="57" y="233"/>
                    </a:cubicBezTo>
                    <a:cubicBezTo>
                      <a:pt x="55" y="240"/>
                      <a:pt x="53" y="247"/>
                      <a:pt x="52" y="254"/>
                    </a:cubicBezTo>
                    <a:cubicBezTo>
                      <a:pt x="54" y="254"/>
                      <a:pt x="54" y="254"/>
                      <a:pt x="54" y="254"/>
                    </a:cubicBezTo>
                    <a:cubicBezTo>
                      <a:pt x="56" y="247"/>
                      <a:pt x="57" y="240"/>
                      <a:pt x="59" y="233"/>
                    </a:cubicBezTo>
                    <a:moveTo>
                      <a:pt x="68" y="102"/>
                    </a:moveTo>
                    <a:cubicBezTo>
                      <a:pt x="66" y="102"/>
                      <a:pt x="66" y="102"/>
                      <a:pt x="66" y="102"/>
                    </a:cubicBezTo>
                    <a:cubicBezTo>
                      <a:pt x="67" y="105"/>
                      <a:pt x="67" y="107"/>
                      <a:pt x="67" y="110"/>
                    </a:cubicBezTo>
                    <a:cubicBezTo>
                      <a:pt x="68" y="118"/>
                      <a:pt x="68" y="127"/>
                      <a:pt x="68" y="136"/>
                    </a:cubicBezTo>
                    <a:cubicBezTo>
                      <a:pt x="68" y="169"/>
                      <a:pt x="63" y="202"/>
                      <a:pt x="57" y="232"/>
                    </a:cubicBezTo>
                    <a:cubicBezTo>
                      <a:pt x="59" y="232"/>
                      <a:pt x="59" y="232"/>
                      <a:pt x="59" y="232"/>
                    </a:cubicBezTo>
                    <a:cubicBezTo>
                      <a:pt x="65" y="202"/>
                      <a:pt x="70" y="169"/>
                      <a:pt x="70" y="136"/>
                    </a:cubicBezTo>
                    <a:cubicBezTo>
                      <a:pt x="70" y="127"/>
                      <a:pt x="70" y="118"/>
                      <a:pt x="69" y="110"/>
                    </a:cubicBezTo>
                    <a:cubicBezTo>
                      <a:pt x="69" y="107"/>
                      <a:pt x="69" y="105"/>
                      <a:pt x="68" y="102"/>
                    </a:cubicBezTo>
                    <a:moveTo>
                      <a:pt x="70" y="0"/>
                    </a:moveTo>
                    <a:cubicBezTo>
                      <a:pt x="68" y="0"/>
                      <a:pt x="68" y="0"/>
                      <a:pt x="68" y="0"/>
                    </a:cubicBezTo>
                    <a:cubicBezTo>
                      <a:pt x="66" y="17"/>
                      <a:pt x="65" y="37"/>
                      <a:pt x="65" y="58"/>
                    </a:cubicBezTo>
                    <a:cubicBezTo>
                      <a:pt x="65" y="72"/>
                      <a:pt x="65" y="86"/>
                      <a:pt x="66" y="101"/>
                    </a:cubicBezTo>
                    <a:cubicBezTo>
                      <a:pt x="68" y="101"/>
                      <a:pt x="68" y="101"/>
                      <a:pt x="68" y="101"/>
                    </a:cubicBezTo>
                    <a:cubicBezTo>
                      <a:pt x="67" y="86"/>
                      <a:pt x="67" y="72"/>
                      <a:pt x="67" y="58"/>
                    </a:cubicBezTo>
                    <a:cubicBezTo>
                      <a:pt x="67" y="37"/>
                      <a:pt x="68" y="17"/>
                      <a:pt x="7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3" name="Freeform 161"/>
              <p:cNvSpPr>
                <a:spLocks/>
              </p:cNvSpPr>
              <p:nvPr/>
            </p:nvSpPr>
            <p:spPr bwMode="auto">
              <a:xfrm>
                <a:off x="-3495" y="307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4" name="Freeform 162"/>
              <p:cNvSpPr>
                <a:spLocks/>
              </p:cNvSpPr>
              <p:nvPr/>
            </p:nvSpPr>
            <p:spPr bwMode="auto">
              <a:xfrm>
                <a:off x="-3434" y="2861"/>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5" name="Freeform 163"/>
              <p:cNvSpPr>
                <a:spLocks noEditPoints="1"/>
              </p:cNvSpPr>
              <p:nvPr/>
            </p:nvSpPr>
            <p:spPr bwMode="auto">
              <a:xfrm>
                <a:off x="-3630" y="3278"/>
                <a:ext cx="76" cy="155"/>
              </a:xfrm>
              <a:custGeom>
                <a:avLst/>
                <a:gdLst/>
                <a:ahLst/>
                <a:cxnLst>
                  <a:cxn ang="0">
                    <a:pos x="19" y="31"/>
                  </a:cxn>
                  <a:cxn ang="0">
                    <a:pos x="17" y="31"/>
                  </a:cxn>
                  <a:cxn ang="0">
                    <a:pos x="7" y="52"/>
                  </a:cxn>
                  <a:cxn ang="0">
                    <a:pos x="2" y="61"/>
                  </a:cxn>
                  <a:cxn ang="0">
                    <a:pos x="0" y="64"/>
                  </a:cxn>
                  <a:cxn ang="0">
                    <a:pos x="2" y="65"/>
                  </a:cxn>
                  <a:cxn ang="0">
                    <a:pos x="19" y="31"/>
                  </a:cxn>
                  <a:cxn ang="0">
                    <a:pos x="32" y="0"/>
                  </a:cxn>
                  <a:cxn ang="0">
                    <a:pos x="30" y="0"/>
                  </a:cxn>
                  <a:cxn ang="0">
                    <a:pos x="23" y="18"/>
                  </a:cxn>
                  <a:cxn ang="0">
                    <a:pos x="17" y="31"/>
                  </a:cxn>
                  <a:cxn ang="0">
                    <a:pos x="19" y="31"/>
                  </a:cxn>
                  <a:cxn ang="0">
                    <a:pos x="32" y="0"/>
                  </a:cxn>
                </a:cxnLst>
                <a:rect l="0" t="0" r="r" b="b"/>
                <a:pathLst>
                  <a:path w="32" h="65">
                    <a:moveTo>
                      <a:pt x="19" y="31"/>
                    </a:moveTo>
                    <a:cubicBezTo>
                      <a:pt x="17" y="31"/>
                      <a:pt x="17" y="31"/>
                      <a:pt x="17" y="31"/>
                    </a:cubicBezTo>
                    <a:cubicBezTo>
                      <a:pt x="13" y="40"/>
                      <a:pt x="9" y="47"/>
                      <a:pt x="7" y="52"/>
                    </a:cubicBezTo>
                    <a:cubicBezTo>
                      <a:pt x="5" y="56"/>
                      <a:pt x="3" y="59"/>
                      <a:pt x="2" y="61"/>
                    </a:cubicBezTo>
                    <a:cubicBezTo>
                      <a:pt x="1" y="63"/>
                      <a:pt x="0" y="64"/>
                      <a:pt x="0" y="64"/>
                    </a:cubicBezTo>
                    <a:cubicBezTo>
                      <a:pt x="2" y="65"/>
                      <a:pt x="2" y="65"/>
                      <a:pt x="2" y="65"/>
                    </a:cubicBezTo>
                    <a:cubicBezTo>
                      <a:pt x="2" y="65"/>
                      <a:pt x="9" y="53"/>
                      <a:pt x="19" y="31"/>
                    </a:cubicBezTo>
                    <a:moveTo>
                      <a:pt x="32" y="0"/>
                    </a:moveTo>
                    <a:cubicBezTo>
                      <a:pt x="30" y="0"/>
                      <a:pt x="30" y="0"/>
                      <a:pt x="30" y="0"/>
                    </a:cubicBezTo>
                    <a:cubicBezTo>
                      <a:pt x="28" y="7"/>
                      <a:pt x="25" y="13"/>
                      <a:pt x="23" y="18"/>
                    </a:cubicBezTo>
                    <a:cubicBezTo>
                      <a:pt x="21" y="23"/>
                      <a:pt x="19" y="27"/>
                      <a:pt x="17" y="31"/>
                    </a:cubicBezTo>
                    <a:cubicBezTo>
                      <a:pt x="19" y="31"/>
                      <a:pt x="19" y="31"/>
                      <a:pt x="19" y="31"/>
                    </a:cubicBezTo>
                    <a:cubicBezTo>
                      <a:pt x="23" y="22"/>
                      <a:pt x="28" y="12"/>
                      <a:pt x="3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6" name="Freeform 164"/>
              <p:cNvSpPr>
                <a:spLocks/>
              </p:cNvSpPr>
              <p:nvPr/>
            </p:nvSpPr>
            <p:spPr bwMode="auto">
              <a:xfrm>
                <a:off x="-3422" y="2810"/>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7" name="Freeform 165"/>
              <p:cNvSpPr>
                <a:spLocks/>
              </p:cNvSpPr>
              <p:nvPr/>
            </p:nvSpPr>
            <p:spPr bwMode="auto">
              <a:xfrm>
                <a:off x="-3558" y="3276"/>
                <a:ext cx="8" cy="2"/>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0"/>
                      <a:pt x="0" y="1"/>
                      <a:pt x="0" y="1"/>
                    </a:cubicBezTo>
                    <a:cubicBezTo>
                      <a:pt x="2" y="1"/>
                      <a:pt x="2" y="1"/>
                      <a:pt x="2"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8" name="Freeform 166"/>
              <p:cNvSpPr>
                <a:spLocks/>
              </p:cNvSpPr>
              <p:nvPr/>
            </p:nvSpPr>
            <p:spPr bwMode="auto">
              <a:xfrm>
                <a:off x="-3589" y="3352"/>
                <a:ext cx="5" cy="0"/>
              </a:xfrm>
              <a:custGeom>
                <a:avLst/>
                <a:gdLst/>
                <a:ahLst/>
                <a:cxnLst>
                  <a:cxn ang="0">
                    <a:pos x="2" y="0"/>
                  </a:cxn>
                  <a:cxn ang="0">
                    <a:pos x="0" y="0"/>
                  </a:cxn>
                  <a:cxn ang="0">
                    <a:pos x="0" y="0"/>
                  </a:cxn>
                  <a:cxn ang="0">
                    <a:pos x="2" y="0"/>
                  </a:cxn>
                  <a:cxn ang="0">
                    <a:pos x="2" y="0"/>
                  </a:cxn>
                </a:cxnLst>
                <a:rect l="0" t="0" r="r" b="b"/>
                <a:pathLst>
                  <a:path w="2">
                    <a:moveTo>
                      <a:pt x="2" y="0"/>
                    </a:moveTo>
                    <a:cubicBezTo>
                      <a:pt x="0" y="0"/>
                      <a:pt x="0" y="0"/>
                      <a:pt x="0" y="0"/>
                    </a:cubicBezTo>
                    <a:cubicBezTo>
                      <a:pt x="0" y="0"/>
                      <a:pt x="0" y="0"/>
                      <a:pt x="0" y="0"/>
                    </a:cubicBezTo>
                    <a:cubicBezTo>
                      <a:pt x="2" y="0"/>
                      <a:pt x="2" y="0"/>
                      <a:pt x="2" y="0"/>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9" name="Freeform 167"/>
              <p:cNvSpPr>
                <a:spLocks/>
              </p:cNvSpPr>
              <p:nvPr/>
            </p:nvSpPr>
            <p:spPr bwMode="auto">
              <a:xfrm>
                <a:off x="-3401" y="2498"/>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20" name="Freeform 168"/>
              <p:cNvSpPr>
                <a:spLocks/>
              </p:cNvSpPr>
              <p:nvPr/>
            </p:nvSpPr>
            <p:spPr bwMode="auto">
              <a:xfrm>
                <a:off x="-3395"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21" name="Freeform 169"/>
              <p:cNvSpPr>
                <a:spLocks/>
              </p:cNvSpPr>
              <p:nvPr/>
            </p:nvSpPr>
            <p:spPr bwMode="auto">
              <a:xfrm>
                <a:off x="-3200" y="1987"/>
                <a:ext cx="3" cy="270"/>
              </a:xfrm>
              <a:custGeom>
                <a:avLst/>
                <a:gdLst/>
                <a:ahLst/>
                <a:cxnLst>
                  <a:cxn ang="0">
                    <a:pos x="3" y="0"/>
                  </a:cxn>
                  <a:cxn ang="0">
                    <a:pos x="0" y="0"/>
                  </a:cxn>
                  <a:cxn ang="0">
                    <a:pos x="0" y="270"/>
                  </a:cxn>
                  <a:cxn ang="0">
                    <a:pos x="3" y="270"/>
                  </a:cxn>
                  <a:cxn ang="0">
                    <a:pos x="3" y="240"/>
                  </a:cxn>
                  <a:cxn ang="0">
                    <a:pos x="0" y="240"/>
                  </a:cxn>
                  <a:cxn ang="0">
                    <a:pos x="0" y="237"/>
                  </a:cxn>
                  <a:cxn ang="0">
                    <a:pos x="3" y="237"/>
                  </a:cxn>
                  <a:cxn ang="0">
                    <a:pos x="3" y="0"/>
                  </a:cxn>
                  <a:cxn ang="0">
                    <a:pos x="3" y="0"/>
                  </a:cxn>
                </a:cxnLst>
                <a:rect l="0" t="0" r="r" b="b"/>
                <a:pathLst>
                  <a:path w="3" h="270">
                    <a:moveTo>
                      <a:pt x="3" y="0"/>
                    </a:moveTo>
                    <a:lnTo>
                      <a:pt x="0" y="0"/>
                    </a:lnTo>
                    <a:lnTo>
                      <a:pt x="0" y="270"/>
                    </a:lnTo>
                    <a:lnTo>
                      <a:pt x="3" y="270"/>
                    </a:lnTo>
                    <a:lnTo>
                      <a:pt x="3" y="240"/>
                    </a:lnTo>
                    <a:lnTo>
                      <a:pt x="0" y="240"/>
                    </a:lnTo>
                    <a:lnTo>
                      <a:pt x="0" y="237"/>
                    </a:lnTo>
                    <a:lnTo>
                      <a:pt x="3" y="237"/>
                    </a:lnTo>
                    <a:lnTo>
                      <a:pt x="3" y="0"/>
                    </a:lnTo>
                    <a:lnTo>
                      <a:pt x="3"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22" name="Freeform 170"/>
              <p:cNvSpPr>
                <a:spLocks/>
              </p:cNvSpPr>
              <p:nvPr/>
            </p:nvSpPr>
            <p:spPr bwMode="auto">
              <a:xfrm>
                <a:off x="-3200" y="2222"/>
                <a:ext cx="3" cy="3"/>
              </a:xfrm>
              <a:custGeom>
                <a:avLst/>
                <a:gdLst/>
                <a:ahLst/>
                <a:cxnLst>
                  <a:cxn ang="0">
                    <a:pos x="3" y="0"/>
                  </a:cxn>
                  <a:cxn ang="0">
                    <a:pos x="0" y="0"/>
                  </a:cxn>
                  <a:cxn ang="0">
                    <a:pos x="0" y="3"/>
                  </a:cxn>
                  <a:cxn ang="0">
                    <a:pos x="3" y="3"/>
                  </a:cxn>
                  <a:cxn ang="0">
                    <a:pos x="3" y="0"/>
                  </a:cxn>
                  <a:cxn ang="0">
                    <a:pos x="3" y="0"/>
                  </a:cxn>
                </a:cxnLst>
                <a:rect l="0" t="0" r="r" b="b"/>
                <a:pathLst>
                  <a:path w="3" h="3">
                    <a:moveTo>
                      <a:pt x="3" y="0"/>
                    </a:moveTo>
                    <a:lnTo>
                      <a:pt x="0" y="0"/>
                    </a:lnTo>
                    <a:lnTo>
                      <a:pt x="0" y="3"/>
                    </a:lnTo>
                    <a:lnTo>
                      <a:pt x="3" y="3"/>
                    </a:lnTo>
                    <a:lnTo>
                      <a:pt x="3" y="0"/>
                    </a:lnTo>
                    <a:lnTo>
                      <a:pt x="3"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23" name="Freeform 171"/>
              <p:cNvSpPr>
                <a:spLocks noEditPoints="1"/>
              </p:cNvSpPr>
              <p:nvPr/>
            </p:nvSpPr>
            <p:spPr bwMode="auto">
              <a:xfrm>
                <a:off x="-3203" y="1524"/>
                <a:ext cx="8" cy="998"/>
              </a:xfrm>
              <a:custGeom>
                <a:avLst/>
                <a:gdLst/>
                <a:ahLst/>
                <a:cxnLst>
                  <a:cxn ang="0">
                    <a:pos x="7" y="977"/>
                  </a:cxn>
                  <a:cxn ang="0">
                    <a:pos x="5" y="977"/>
                  </a:cxn>
                  <a:cxn ang="0">
                    <a:pos x="5" y="998"/>
                  </a:cxn>
                  <a:cxn ang="0">
                    <a:pos x="7" y="998"/>
                  </a:cxn>
                  <a:cxn ang="0">
                    <a:pos x="7" y="977"/>
                  </a:cxn>
                  <a:cxn ang="0">
                    <a:pos x="7" y="977"/>
                  </a:cxn>
                  <a:cxn ang="0">
                    <a:pos x="5" y="735"/>
                  </a:cxn>
                  <a:cxn ang="0">
                    <a:pos x="2" y="735"/>
                  </a:cxn>
                  <a:cxn ang="0">
                    <a:pos x="5" y="974"/>
                  </a:cxn>
                  <a:cxn ang="0">
                    <a:pos x="7" y="974"/>
                  </a:cxn>
                  <a:cxn ang="0">
                    <a:pos x="5" y="735"/>
                  </a:cxn>
                  <a:cxn ang="0">
                    <a:pos x="5" y="735"/>
                  </a:cxn>
                  <a:cxn ang="0">
                    <a:pos x="2" y="232"/>
                  </a:cxn>
                  <a:cxn ang="0">
                    <a:pos x="0" y="232"/>
                  </a:cxn>
                  <a:cxn ang="0">
                    <a:pos x="2" y="460"/>
                  </a:cxn>
                  <a:cxn ang="0">
                    <a:pos x="2" y="460"/>
                  </a:cxn>
                  <a:cxn ang="0">
                    <a:pos x="2" y="232"/>
                  </a:cxn>
                  <a:cxn ang="0">
                    <a:pos x="2" y="232"/>
                  </a:cxn>
                  <a:cxn ang="0">
                    <a:pos x="2" y="0"/>
                  </a:cxn>
                  <a:cxn ang="0">
                    <a:pos x="0" y="0"/>
                  </a:cxn>
                  <a:cxn ang="0">
                    <a:pos x="0" y="230"/>
                  </a:cxn>
                  <a:cxn ang="0">
                    <a:pos x="2" y="230"/>
                  </a:cxn>
                  <a:cxn ang="0">
                    <a:pos x="2" y="0"/>
                  </a:cxn>
                  <a:cxn ang="0">
                    <a:pos x="2" y="0"/>
                  </a:cxn>
                </a:cxnLst>
                <a:rect l="0" t="0" r="r" b="b"/>
                <a:pathLst>
                  <a:path w="7" h="998">
                    <a:moveTo>
                      <a:pt x="7" y="977"/>
                    </a:moveTo>
                    <a:lnTo>
                      <a:pt x="5" y="977"/>
                    </a:lnTo>
                    <a:lnTo>
                      <a:pt x="5" y="998"/>
                    </a:lnTo>
                    <a:lnTo>
                      <a:pt x="7" y="998"/>
                    </a:lnTo>
                    <a:lnTo>
                      <a:pt x="7" y="977"/>
                    </a:lnTo>
                    <a:lnTo>
                      <a:pt x="7" y="977"/>
                    </a:lnTo>
                    <a:close/>
                    <a:moveTo>
                      <a:pt x="5" y="735"/>
                    </a:moveTo>
                    <a:lnTo>
                      <a:pt x="2" y="735"/>
                    </a:lnTo>
                    <a:lnTo>
                      <a:pt x="5" y="974"/>
                    </a:lnTo>
                    <a:lnTo>
                      <a:pt x="7" y="974"/>
                    </a:lnTo>
                    <a:lnTo>
                      <a:pt x="5" y="735"/>
                    </a:lnTo>
                    <a:lnTo>
                      <a:pt x="5" y="735"/>
                    </a:lnTo>
                    <a:close/>
                    <a:moveTo>
                      <a:pt x="2" y="232"/>
                    </a:moveTo>
                    <a:lnTo>
                      <a:pt x="0" y="232"/>
                    </a:lnTo>
                    <a:lnTo>
                      <a:pt x="2" y="460"/>
                    </a:lnTo>
                    <a:lnTo>
                      <a:pt x="2" y="460"/>
                    </a:lnTo>
                    <a:lnTo>
                      <a:pt x="2" y="232"/>
                    </a:lnTo>
                    <a:lnTo>
                      <a:pt x="2" y="232"/>
                    </a:lnTo>
                    <a:close/>
                    <a:moveTo>
                      <a:pt x="2" y="0"/>
                    </a:moveTo>
                    <a:lnTo>
                      <a:pt x="0" y="0"/>
                    </a:lnTo>
                    <a:lnTo>
                      <a:pt x="0" y="230"/>
                    </a:lnTo>
                    <a:lnTo>
                      <a:pt x="2" y="230"/>
                    </a:lnTo>
                    <a:lnTo>
                      <a:pt x="2" y="0"/>
                    </a:lnTo>
                    <a:lnTo>
                      <a:pt x="2"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24" name="Freeform 172"/>
              <p:cNvSpPr>
                <a:spLocks/>
              </p:cNvSpPr>
              <p:nvPr/>
            </p:nvSpPr>
            <p:spPr bwMode="auto">
              <a:xfrm>
                <a:off x="-3203" y="1754"/>
                <a:ext cx="3" cy="2"/>
              </a:xfrm>
              <a:custGeom>
                <a:avLst/>
                <a:gdLst/>
                <a:ahLst/>
                <a:cxnLst>
                  <a:cxn ang="0">
                    <a:pos x="2" y="0"/>
                  </a:cxn>
                  <a:cxn ang="0">
                    <a:pos x="0" y="0"/>
                  </a:cxn>
                  <a:cxn ang="0">
                    <a:pos x="0" y="2"/>
                  </a:cxn>
                  <a:cxn ang="0">
                    <a:pos x="2" y="2"/>
                  </a:cxn>
                  <a:cxn ang="0">
                    <a:pos x="2" y="0"/>
                  </a:cxn>
                  <a:cxn ang="0">
                    <a:pos x="2" y="0"/>
                  </a:cxn>
                </a:cxnLst>
                <a:rect l="0" t="0" r="r" b="b"/>
                <a:pathLst>
                  <a:path w="2" h="2">
                    <a:moveTo>
                      <a:pt x="2" y="0"/>
                    </a:moveTo>
                    <a:lnTo>
                      <a:pt x="0" y="0"/>
                    </a:lnTo>
                    <a:lnTo>
                      <a:pt x="0" y="2"/>
                    </a:lnTo>
                    <a:lnTo>
                      <a:pt x="2" y="2"/>
                    </a:lnTo>
                    <a:lnTo>
                      <a:pt x="2" y="0"/>
                    </a:lnTo>
                    <a:lnTo>
                      <a:pt x="2"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25" name="Freeform 173"/>
              <p:cNvSpPr>
                <a:spLocks/>
              </p:cNvSpPr>
              <p:nvPr/>
            </p:nvSpPr>
            <p:spPr bwMode="auto">
              <a:xfrm>
                <a:off x="-3197" y="2498"/>
                <a:ext cx="2" cy="3"/>
              </a:xfrm>
              <a:custGeom>
                <a:avLst/>
                <a:gdLst/>
                <a:ahLst/>
                <a:cxnLst>
                  <a:cxn ang="0">
                    <a:pos x="2" y="0"/>
                  </a:cxn>
                  <a:cxn ang="0">
                    <a:pos x="0" y="0"/>
                  </a:cxn>
                  <a:cxn ang="0">
                    <a:pos x="0" y="3"/>
                  </a:cxn>
                  <a:cxn ang="0">
                    <a:pos x="2" y="3"/>
                  </a:cxn>
                  <a:cxn ang="0">
                    <a:pos x="2" y="0"/>
                  </a:cxn>
                  <a:cxn ang="0">
                    <a:pos x="2" y="0"/>
                  </a:cxn>
                </a:cxnLst>
                <a:rect l="0" t="0" r="r" b="b"/>
                <a:pathLst>
                  <a:path w="2" h="3">
                    <a:moveTo>
                      <a:pt x="2" y="0"/>
                    </a:moveTo>
                    <a:lnTo>
                      <a:pt x="0" y="0"/>
                    </a:lnTo>
                    <a:lnTo>
                      <a:pt x="0" y="3"/>
                    </a:lnTo>
                    <a:lnTo>
                      <a:pt x="2" y="3"/>
                    </a:lnTo>
                    <a:lnTo>
                      <a:pt x="2" y="0"/>
                    </a:lnTo>
                    <a:lnTo>
                      <a:pt x="2"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26" name="Freeform 174"/>
              <p:cNvSpPr>
                <a:spLocks/>
              </p:cNvSpPr>
              <p:nvPr/>
            </p:nvSpPr>
            <p:spPr bwMode="auto">
              <a:xfrm>
                <a:off x="-3200" y="2256"/>
                <a:ext cx="3" cy="3"/>
              </a:xfrm>
              <a:custGeom>
                <a:avLst/>
                <a:gdLst/>
                <a:ahLst/>
                <a:cxnLst>
                  <a:cxn ang="0">
                    <a:pos x="3" y="0"/>
                  </a:cxn>
                  <a:cxn ang="0">
                    <a:pos x="0" y="0"/>
                  </a:cxn>
                  <a:cxn ang="0">
                    <a:pos x="0" y="3"/>
                  </a:cxn>
                  <a:cxn ang="0">
                    <a:pos x="3" y="3"/>
                  </a:cxn>
                  <a:cxn ang="0">
                    <a:pos x="3" y="0"/>
                  </a:cxn>
                  <a:cxn ang="0">
                    <a:pos x="3" y="0"/>
                  </a:cxn>
                </a:cxnLst>
                <a:rect l="0" t="0" r="r" b="b"/>
                <a:pathLst>
                  <a:path w="3" h="3">
                    <a:moveTo>
                      <a:pt x="3" y="0"/>
                    </a:moveTo>
                    <a:lnTo>
                      <a:pt x="0" y="0"/>
                    </a:lnTo>
                    <a:lnTo>
                      <a:pt x="0" y="3"/>
                    </a:lnTo>
                    <a:lnTo>
                      <a:pt x="3" y="3"/>
                    </a:lnTo>
                    <a:lnTo>
                      <a:pt x="3" y="0"/>
                    </a:lnTo>
                    <a:lnTo>
                      <a:pt x="3"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27" name="Freeform 175"/>
              <p:cNvSpPr>
                <a:spLocks noEditPoints="1"/>
              </p:cNvSpPr>
              <p:nvPr/>
            </p:nvSpPr>
            <p:spPr bwMode="auto">
              <a:xfrm>
                <a:off x="-3161" y="1524"/>
                <a:ext cx="152" cy="733"/>
              </a:xfrm>
              <a:custGeom>
                <a:avLst/>
                <a:gdLst/>
                <a:ahLst/>
                <a:cxnLst>
                  <a:cxn ang="0">
                    <a:pos x="50" y="195"/>
                  </a:cxn>
                  <a:cxn ang="0">
                    <a:pos x="48" y="195"/>
                  </a:cxn>
                  <a:cxn ang="0">
                    <a:pos x="62" y="309"/>
                  </a:cxn>
                  <a:cxn ang="0">
                    <a:pos x="64" y="309"/>
                  </a:cxn>
                  <a:cxn ang="0">
                    <a:pos x="50" y="195"/>
                  </a:cxn>
                  <a:cxn ang="0">
                    <a:pos x="29" y="98"/>
                  </a:cxn>
                  <a:cxn ang="0">
                    <a:pos x="27" y="98"/>
                  </a:cxn>
                  <a:cxn ang="0">
                    <a:pos x="48" y="194"/>
                  </a:cxn>
                  <a:cxn ang="0">
                    <a:pos x="50" y="194"/>
                  </a:cxn>
                  <a:cxn ang="0">
                    <a:pos x="29" y="98"/>
                  </a:cxn>
                  <a:cxn ang="0">
                    <a:pos x="2" y="0"/>
                  </a:cxn>
                  <a:cxn ang="0">
                    <a:pos x="0" y="0"/>
                  </a:cxn>
                  <a:cxn ang="0">
                    <a:pos x="2" y="9"/>
                  </a:cxn>
                  <a:cxn ang="0">
                    <a:pos x="19" y="66"/>
                  </a:cxn>
                  <a:cxn ang="0">
                    <a:pos x="21" y="66"/>
                  </a:cxn>
                  <a:cxn ang="0">
                    <a:pos x="21" y="67"/>
                  </a:cxn>
                  <a:cxn ang="0">
                    <a:pos x="19" y="67"/>
                  </a:cxn>
                  <a:cxn ang="0">
                    <a:pos x="27" y="97"/>
                  </a:cxn>
                  <a:cxn ang="0">
                    <a:pos x="29" y="97"/>
                  </a:cxn>
                  <a:cxn ang="0">
                    <a:pos x="2" y="0"/>
                  </a:cxn>
                </a:cxnLst>
                <a:rect l="0" t="0" r="r" b="b"/>
                <a:pathLst>
                  <a:path w="64" h="309">
                    <a:moveTo>
                      <a:pt x="50" y="195"/>
                    </a:moveTo>
                    <a:cubicBezTo>
                      <a:pt x="48" y="195"/>
                      <a:pt x="48" y="195"/>
                      <a:pt x="48" y="195"/>
                    </a:cubicBezTo>
                    <a:cubicBezTo>
                      <a:pt x="55" y="233"/>
                      <a:pt x="61" y="273"/>
                      <a:pt x="62" y="309"/>
                    </a:cubicBezTo>
                    <a:cubicBezTo>
                      <a:pt x="64" y="309"/>
                      <a:pt x="64" y="309"/>
                      <a:pt x="64" y="309"/>
                    </a:cubicBezTo>
                    <a:cubicBezTo>
                      <a:pt x="63" y="273"/>
                      <a:pt x="57" y="233"/>
                      <a:pt x="50" y="195"/>
                    </a:cubicBezTo>
                    <a:moveTo>
                      <a:pt x="29" y="98"/>
                    </a:moveTo>
                    <a:cubicBezTo>
                      <a:pt x="27" y="98"/>
                      <a:pt x="27" y="98"/>
                      <a:pt x="27" y="98"/>
                    </a:cubicBezTo>
                    <a:cubicBezTo>
                      <a:pt x="34" y="127"/>
                      <a:pt x="42" y="160"/>
                      <a:pt x="48" y="194"/>
                    </a:cubicBezTo>
                    <a:cubicBezTo>
                      <a:pt x="50" y="194"/>
                      <a:pt x="50" y="194"/>
                      <a:pt x="50" y="194"/>
                    </a:cubicBezTo>
                    <a:cubicBezTo>
                      <a:pt x="44" y="160"/>
                      <a:pt x="36" y="127"/>
                      <a:pt x="29" y="98"/>
                    </a:cubicBezTo>
                    <a:moveTo>
                      <a:pt x="2" y="0"/>
                    </a:moveTo>
                    <a:cubicBezTo>
                      <a:pt x="0" y="0"/>
                      <a:pt x="0" y="0"/>
                      <a:pt x="0" y="0"/>
                    </a:cubicBezTo>
                    <a:cubicBezTo>
                      <a:pt x="0" y="0"/>
                      <a:pt x="1" y="3"/>
                      <a:pt x="2" y="9"/>
                    </a:cubicBezTo>
                    <a:cubicBezTo>
                      <a:pt x="5" y="19"/>
                      <a:pt x="12" y="40"/>
                      <a:pt x="19" y="66"/>
                    </a:cubicBezTo>
                    <a:cubicBezTo>
                      <a:pt x="21" y="66"/>
                      <a:pt x="21" y="66"/>
                      <a:pt x="21" y="66"/>
                    </a:cubicBezTo>
                    <a:cubicBezTo>
                      <a:pt x="21" y="67"/>
                      <a:pt x="21" y="67"/>
                      <a:pt x="21" y="67"/>
                    </a:cubicBezTo>
                    <a:cubicBezTo>
                      <a:pt x="19" y="67"/>
                      <a:pt x="19" y="67"/>
                      <a:pt x="19" y="67"/>
                    </a:cubicBezTo>
                    <a:cubicBezTo>
                      <a:pt x="21" y="77"/>
                      <a:pt x="24" y="87"/>
                      <a:pt x="27" y="97"/>
                    </a:cubicBezTo>
                    <a:cubicBezTo>
                      <a:pt x="29" y="97"/>
                      <a:pt x="29" y="97"/>
                      <a:pt x="29" y="97"/>
                    </a:cubicBezTo>
                    <a:cubicBezTo>
                      <a:pt x="15" y="41"/>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28" name="Freeform 176"/>
              <p:cNvSpPr>
                <a:spLocks/>
              </p:cNvSpPr>
              <p:nvPr/>
            </p:nvSpPr>
            <p:spPr bwMode="auto">
              <a:xfrm>
                <a:off x="-3097" y="1754"/>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29" name="Freeform 177"/>
              <p:cNvSpPr>
                <a:spLocks/>
              </p:cNvSpPr>
              <p:nvPr/>
            </p:nvSpPr>
            <p:spPr bwMode="auto">
              <a:xfrm>
                <a:off x="-3116" y="1682"/>
                <a:ext cx="5" cy="2"/>
              </a:xfrm>
              <a:custGeom>
                <a:avLst/>
                <a:gdLst/>
                <a:ahLst/>
                <a:cxnLst>
                  <a:cxn ang="0">
                    <a:pos x="0" y="0"/>
                  </a:cxn>
                  <a:cxn ang="0">
                    <a:pos x="0" y="1"/>
                  </a:cxn>
                  <a:cxn ang="0">
                    <a:pos x="2" y="1"/>
                  </a:cxn>
                  <a:cxn ang="0">
                    <a:pos x="2" y="0"/>
                  </a:cxn>
                </a:cxnLst>
                <a:rect l="0" t="0" r="r" b="b"/>
                <a:pathLst>
                  <a:path w="2" h="1">
                    <a:moveTo>
                      <a:pt x="0" y="0"/>
                    </a:move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0" name="Line 178"/>
              <p:cNvSpPr>
                <a:spLocks noChangeShapeType="1"/>
              </p:cNvSpPr>
              <p:nvPr/>
            </p:nvSpPr>
            <p:spPr bwMode="auto">
              <a:xfrm>
                <a:off x="-3111" y="1682"/>
                <a:ext cx="2" cy="0"/>
              </a:xfrm>
              <a:prstGeom prst="line">
                <a:avLst/>
              </a:prstGeom>
              <a:grpFill/>
              <a:ln w="9525">
                <a:noFill/>
                <a:round/>
                <a:headEnd/>
                <a:tailEnd/>
              </a:ln>
            </p:spPr>
            <p:txBody>
              <a:bodyPr/>
              <a:lstStyle/>
              <a:p>
                <a:pPr>
                  <a:defRPr/>
                </a:pPr>
                <a:endParaRPr lang="en-US" sz="1800" baseline="-25000">
                  <a:solidFill>
                    <a:prstClr val="black"/>
                  </a:solidFill>
                </a:endParaRPr>
              </a:p>
            </p:txBody>
          </p:sp>
          <p:sp>
            <p:nvSpPr>
              <p:cNvPr id="331" name="Line 179"/>
              <p:cNvSpPr>
                <a:spLocks noChangeShapeType="1"/>
              </p:cNvSpPr>
              <p:nvPr/>
            </p:nvSpPr>
            <p:spPr bwMode="auto">
              <a:xfrm>
                <a:off x="-3111" y="1682"/>
                <a:ext cx="2" cy="0"/>
              </a:xfrm>
              <a:prstGeom prst="line">
                <a:avLst/>
              </a:prstGeom>
              <a:grpFill/>
              <a:ln w="9525">
                <a:noFill/>
                <a:round/>
                <a:headEnd/>
                <a:tailEnd/>
              </a:ln>
            </p:spPr>
            <p:txBody>
              <a:bodyPr/>
              <a:lstStyle/>
              <a:p>
                <a:pPr>
                  <a:defRPr/>
                </a:pPr>
                <a:endParaRPr lang="en-US" sz="1800" baseline="-25000">
                  <a:solidFill>
                    <a:prstClr val="black"/>
                  </a:solidFill>
                </a:endParaRPr>
              </a:p>
            </p:txBody>
          </p:sp>
          <p:sp>
            <p:nvSpPr>
              <p:cNvPr id="332" name="Freeform 180"/>
              <p:cNvSpPr>
                <a:spLocks noEditPoints="1"/>
              </p:cNvSpPr>
              <p:nvPr/>
            </p:nvSpPr>
            <p:spPr bwMode="auto">
              <a:xfrm>
                <a:off x="-3014" y="2260"/>
                <a:ext cx="92" cy="1016"/>
              </a:xfrm>
              <a:custGeom>
                <a:avLst/>
                <a:gdLst/>
                <a:ahLst/>
                <a:cxnLst>
                  <a:cxn ang="0">
                    <a:pos x="26" y="343"/>
                  </a:cxn>
                  <a:cxn ang="0">
                    <a:pos x="24" y="343"/>
                  </a:cxn>
                  <a:cxn ang="0">
                    <a:pos x="37" y="429"/>
                  </a:cxn>
                  <a:cxn ang="0">
                    <a:pos x="39" y="429"/>
                  </a:cxn>
                  <a:cxn ang="0">
                    <a:pos x="30" y="378"/>
                  </a:cxn>
                  <a:cxn ang="0">
                    <a:pos x="26" y="345"/>
                  </a:cxn>
                  <a:cxn ang="0">
                    <a:pos x="26" y="343"/>
                  </a:cxn>
                  <a:cxn ang="0">
                    <a:pos x="13" y="255"/>
                  </a:cxn>
                  <a:cxn ang="0">
                    <a:pos x="11" y="255"/>
                  </a:cxn>
                  <a:cxn ang="0">
                    <a:pos x="23" y="333"/>
                  </a:cxn>
                  <a:cxn ang="0">
                    <a:pos x="23" y="333"/>
                  </a:cxn>
                  <a:cxn ang="0">
                    <a:pos x="24" y="342"/>
                  </a:cxn>
                  <a:cxn ang="0">
                    <a:pos x="26" y="342"/>
                  </a:cxn>
                  <a:cxn ang="0">
                    <a:pos x="25" y="333"/>
                  </a:cxn>
                  <a:cxn ang="0">
                    <a:pos x="25" y="333"/>
                  </a:cxn>
                  <a:cxn ang="0">
                    <a:pos x="25" y="333"/>
                  </a:cxn>
                  <a:cxn ang="0">
                    <a:pos x="13" y="255"/>
                  </a:cxn>
                  <a:cxn ang="0">
                    <a:pos x="10" y="233"/>
                  </a:cxn>
                  <a:cxn ang="0">
                    <a:pos x="8" y="233"/>
                  </a:cxn>
                  <a:cxn ang="0">
                    <a:pos x="11" y="254"/>
                  </a:cxn>
                  <a:cxn ang="0">
                    <a:pos x="13" y="254"/>
                  </a:cxn>
                  <a:cxn ang="0">
                    <a:pos x="10" y="233"/>
                  </a:cxn>
                  <a:cxn ang="0">
                    <a:pos x="4" y="102"/>
                  </a:cxn>
                  <a:cxn ang="0">
                    <a:pos x="2" y="102"/>
                  </a:cxn>
                  <a:cxn ang="0">
                    <a:pos x="2" y="113"/>
                  </a:cxn>
                  <a:cxn ang="0">
                    <a:pos x="2" y="132"/>
                  </a:cxn>
                  <a:cxn ang="0">
                    <a:pos x="8" y="232"/>
                  </a:cxn>
                  <a:cxn ang="0">
                    <a:pos x="10" y="232"/>
                  </a:cxn>
                  <a:cxn ang="0">
                    <a:pos x="4" y="132"/>
                  </a:cxn>
                  <a:cxn ang="0">
                    <a:pos x="4" y="118"/>
                  </a:cxn>
                  <a:cxn ang="0">
                    <a:pos x="4" y="113"/>
                  </a:cxn>
                  <a:cxn ang="0">
                    <a:pos x="4" y="113"/>
                  </a:cxn>
                  <a:cxn ang="0">
                    <a:pos x="4" y="113"/>
                  </a:cxn>
                  <a:cxn ang="0">
                    <a:pos x="4" y="102"/>
                  </a:cxn>
                  <a:cxn ang="0">
                    <a:pos x="2" y="0"/>
                  </a:cxn>
                  <a:cxn ang="0">
                    <a:pos x="0" y="0"/>
                  </a:cxn>
                  <a:cxn ang="0">
                    <a:pos x="0" y="5"/>
                  </a:cxn>
                  <a:cxn ang="0">
                    <a:pos x="0" y="5"/>
                  </a:cxn>
                  <a:cxn ang="0">
                    <a:pos x="0" y="5"/>
                  </a:cxn>
                  <a:cxn ang="0">
                    <a:pos x="0" y="5"/>
                  </a:cxn>
                  <a:cxn ang="0">
                    <a:pos x="2" y="101"/>
                  </a:cxn>
                  <a:cxn ang="0">
                    <a:pos x="4" y="101"/>
                  </a:cxn>
                  <a:cxn ang="0">
                    <a:pos x="2" y="5"/>
                  </a:cxn>
                  <a:cxn ang="0">
                    <a:pos x="2" y="5"/>
                  </a:cxn>
                  <a:cxn ang="0">
                    <a:pos x="2" y="0"/>
                  </a:cxn>
                </a:cxnLst>
                <a:rect l="0" t="0" r="r" b="b"/>
                <a:pathLst>
                  <a:path w="39" h="429">
                    <a:moveTo>
                      <a:pt x="26" y="343"/>
                    </a:moveTo>
                    <a:cubicBezTo>
                      <a:pt x="24" y="343"/>
                      <a:pt x="24" y="343"/>
                      <a:pt x="24" y="343"/>
                    </a:cubicBezTo>
                    <a:cubicBezTo>
                      <a:pt x="26" y="358"/>
                      <a:pt x="29" y="390"/>
                      <a:pt x="37" y="429"/>
                    </a:cubicBezTo>
                    <a:cubicBezTo>
                      <a:pt x="39" y="429"/>
                      <a:pt x="39" y="429"/>
                      <a:pt x="39" y="429"/>
                    </a:cubicBezTo>
                    <a:cubicBezTo>
                      <a:pt x="35" y="410"/>
                      <a:pt x="32" y="393"/>
                      <a:pt x="30" y="378"/>
                    </a:cubicBezTo>
                    <a:cubicBezTo>
                      <a:pt x="28" y="364"/>
                      <a:pt x="27" y="353"/>
                      <a:pt x="26" y="345"/>
                    </a:cubicBezTo>
                    <a:cubicBezTo>
                      <a:pt x="26" y="344"/>
                      <a:pt x="26" y="344"/>
                      <a:pt x="26" y="343"/>
                    </a:cubicBezTo>
                    <a:moveTo>
                      <a:pt x="13" y="255"/>
                    </a:moveTo>
                    <a:cubicBezTo>
                      <a:pt x="11" y="255"/>
                      <a:pt x="11" y="255"/>
                      <a:pt x="11" y="255"/>
                    </a:cubicBezTo>
                    <a:cubicBezTo>
                      <a:pt x="14" y="279"/>
                      <a:pt x="18" y="305"/>
                      <a:pt x="23" y="333"/>
                    </a:cubicBezTo>
                    <a:cubicBezTo>
                      <a:pt x="23" y="333"/>
                      <a:pt x="23" y="333"/>
                      <a:pt x="23" y="333"/>
                    </a:cubicBezTo>
                    <a:cubicBezTo>
                      <a:pt x="23" y="334"/>
                      <a:pt x="24" y="337"/>
                      <a:pt x="24" y="342"/>
                    </a:cubicBezTo>
                    <a:cubicBezTo>
                      <a:pt x="26" y="342"/>
                      <a:pt x="26" y="342"/>
                      <a:pt x="26" y="342"/>
                    </a:cubicBezTo>
                    <a:cubicBezTo>
                      <a:pt x="25" y="336"/>
                      <a:pt x="25" y="333"/>
                      <a:pt x="25" y="333"/>
                    </a:cubicBezTo>
                    <a:cubicBezTo>
                      <a:pt x="25" y="333"/>
                      <a:pt x="25" y="333"/>
                      <a:pt x="25" y="333"/>
                    </a:cubicBezTo>
                    <a:cubicBezTo>
                      <a:pt x="25" y="333"/>
                      <a:pt x="25" y="333"/>
                      <a:pt x="25" y="333"/>
                    </a:cubicBezTo>
                    <a:cubicBezTo>
                      <a:pt x="20" y="305"/>
                      <a:pt x="16" y="279"/>
                      <a:pt x="13" y="255"/>
                    </a:cubicBezTo>
                    <a:moveTo>
                      <a:pt x="10" y="233"/>
                    </a:moveTo>
                    <a:cubicBezTo>
                      <a:pt x="8" y="233"/>
                      <a:pt x="8" y="233"/>
                      <a:pt x="8" y="233"/>
                    </a:cubicBezTo>
                    <a:cubicBezTo>
                      <a:pt x="9" y="240"/>
                      <a:pt x="10" y="247"/>
                      <a:pt x="11" y="254"/>
                    </a:cubicBezTo>
                    <a:cubicBezTo>
                      <a:pt x="13" y="254"/>
                      <a:pt x="13" y="254"/>
                      <a:pt x="13" y="254"/>
                    </a:cubicBezTo>
                    <a:cubicBezTo>
                      <a:pt x="12" y="247"/>
                      <a:pt x="11" y="240"/>
                      <a:pt x="10" y="233"/>
                    </a:cubicBezTo>
                    <a:moveTo>
                      <a:pt x="4" y="102"/>
                    </a:moveTo>
                    <a:cubicBezTo>
                      <a:pt x="2" y="102"/>
                      <a:pt x="2" y="102"/>
                      <a:pt x="2" y="102"/>
                    </a:cubicBezTo>
                    <a:cubicBezTo>
                      <a:pt x="2" y="105"/>
                      <a:pt x="2" y="109"/>
                      <a:pt x="2" y="113"/>
                    </a:cubicBezTo>
                    <a:cubicBezTo>
                      <a:pt x="2" y="113"/>
                      <a:pt x="2" y="120"/>
                      <a:pt x="2" y="132"/>
                    </a:cubicBezTo>
                    <a:cubicBezTo>
                      <a:pt x="2" y="152"/>
                      <a:pt x="3" y="186"/>
                      <a:pt x="8" y="232"/>
                    </a:cubicBezTo>
                    <a:cubicBezTo>
                      <a:pt x="10" y="232"/>
                      <a:pt x="10" y="232"/>
                      <a:pt x="10" y="232"/>
                    </a:cubicBezTo>
                    <a:cubicBezTo>
                      <a:pt x="5" y="186"/>
                      <a:pt x="4" y="152"/>
                      <a:pt x="4" y="132"/>
                    </a:cubicBezTo>
                    <a:cubicBezTo>
                      <a:pt x="4" y="126"/>
                      <a:pt x="4" y="121"/>
                      <a:pt x="4" y="118"/>
                    </a:cubicBezTo>
                    <a:cubicBezTo>
                      <a:pt x="4" y="115"/>
                      <a:pt x="4" y="113"/>
                      <a:pt x="4" y="113"/>
                    </a:cubicBezTo>
                    <a:cubicBezTo>
                      <a:pt x="4" y="113"/>
                      <a:pt x="4" y="113"/>
                      <a:pt x="4" y="113"/>
                    </a:cubicBezTo>
                    <a:cubicBezTo>
                      <a:pt x="4" y="113"/>
                      <a:pt x="4" y="113"/>
                      <a:pt x="4" y="113"/>
                    </a:cubicBezTo>
                    <a:cubicBezTo>
                      <a:pt x="4" y="109"/>
                      <a:pt x="4" y="106"/>
                      <a:pt x="4" y="102"/>
                    </a:cubicBezTo>
                    <a:moveTo>
                      <a:pt x="2" y="0"/>
                    </a:moveTo>
                    <a:cubicBezTo>
                      <a:pt x="0" y="0"/>
                      <a:pt x="0" y="0"/>
                      <a:pt x="0" y="0"/>
                    </a:cubicBezTo>
                    <a:cubicBezTo>
                      <a:pt x="0" y="1"/>
                      <a:pt x="0" y="3"/>
                      <a:pt x="0" y="5"/>
                    </a:cubicBezTo>
                    <a:cubicBezTo>
                      <a:pt x="0" y="5"/>
                      <a:pt x="0" y="5"/>
                      <a:pt x="0" y="5"/>
                    </a:cubicBezTo>
                    <a:cubicBezTo>
                      <a:pt x="0" y="5"/>
                      <a:pt x="0" y="5"/>
                      <a:pt x="0" y="5"/>
                    </a:cubicBezTo>
                    <a:cubicBezTo>
                      <a:pt x="0" y="5"/>
                      <a:pt x="0" y="5"/>
                      <a:pt x="0" y="5"/>
                    </a:cubicBezTo>
                    <a:cubicBezTo>
                      <a:pt x="0" y="6"/>
                      <a:pt x="1" y="19"/>
                      <a:pt x="2" y="101"/>
                    </a:cubicBezTo>
                    <a:cubicBezTo>
                      <a:pt x="4" y="101"/>
                      <a:pt x="4" y="101"/>
                      <a:pt x="4" y="101"/>
                    </a:cubicBezTo>
                    <a:cubicBezTo>
                      <a:pt x="3" y="13"/>
                      <a:pt x="2" y="5"/>
                      <a:pt x="2" y="5"/>
                    </a:cubicBezTo>
                    <a:cubicBezTo>
                      <a:pt x="2" y="5"/>
                      <a:pt x="2" y="5"/>
                      <a:pt x="2" y="5"/>
                    </a:cubicBezTo>
                    <a:cubicBezTo>
                      <a:pt x="2" y="3"/>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3" name="Freeform 181"/>
              <p:cNvSpPr>
                <a:spLocks/>
              </p:cNvSpPr>
              <p:nvPr/>
            </p:nvSpPr>
            <p:spPr bwMode="auto">
              <a:xfrm>
                <a:off x="-2958" y="3070"/>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4" name="Freeform 182"/>
              <p:cNvSpPr>
                <a:spLocks/>
              </p:cNvSpPr>
              <p:nvPr/>
            </p:nvSpPr>
            <p:spPr bwMode="auto">
              <a:xfrm>
                <a:off x="-2988" y="2861"/>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5" name="Freeform 183"/>
              <p:cNvSpPr>
                <a:spLocks/>
              </p:cNvSpPr>
              <p:nvPr/>
            </p:nvSpPr>
            <p:spPr bwMode="auto">
              <a:xfrm>
                <a:off x="-2926" y="3278"/>
                <a:ext cx="23" cy="77"/>
              </a:xfrm>
              <a:custGeom>
                <a:avLst/>
                <a:gdLst/>
                <a:ahLst/>
                <a:cxnLst>
                  <a:cxn ang="0">
                    <a:pos x="2" y="0"/>
                  </a:cxn>
                  <a:cxn ang="0">
                    <a:pos x="0" y="0"/>
                  </a:cxn>
                  <a:cxn ang="0">
                    <a:pos x="8" y="32"/>
                  </a:cxn>
                  <a:cxn ang="0">
                    <a:pos x="10" y="32"/>
                  </a:cxn>
                  <a:cxn ang="0">
                    <a:pos x="2" y="0"/>
                  </a:cxn>
                </a:cxnLst>
                <a:rect l="0" t="0" r="r" b="b"/>
                <a:pathLst>
                  <a:path w="10" h="32">
                    <a:moveTo>
                      <a:pt x="2" y="0"/>
                    </a:moveTo>
                    <a:cubicBezTo>
                      <a:pt x="0" y="0"/>
                      <a:pt x="0" y="0"/>
                      <a:pt x="0" y="0"/>
                    </a:cubicBezTo>
                    <a:cubicBezTo>
                      <a:pt x="2" y="10"/>
                      <a:pt x="5" y="21"/>
                      <a:pt x="8" y="32"/>
                    </a:cubicBezTo>
                    <a:cubicBezTo>
                      <a:pt x="10" y="32"/>
                      <a:pt x="10" y="32"/>
                      <a:pt x="10" y="32"/>
                    </a:cubicBezTo>
                    <a:cubicBezTo>
                      <a:pt x="7" y="21"/>
                      <a:pt x="5" y="1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6" name="Freeform 184"/>
              <p:cNvSpPr>
                <a:spLocks/>
              </p:cNvSpPr>
              <p:nvPr/>
            </p:nvSpPr>
            <p:spPr bwMode="auto">
              <a:xfrm>
                <a:off x="-2996" y="2810"/>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7" name="Freeform 185"/>
              <p:cNvSpPr>
                <a:spLocks/>
              </p:cNvSpPr>
              <p:nvPr/>
            </p:nvSpPr>
            <p:spPr bwMode="auto">
              <a:xfrm>
                <a:off x="-2926"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8" name="Freeform 186"/>
              <p:cNvSpPr>
                <a:spLocks/>
              </p:cNvSpPr>
              <p:nvPr/>
            </p:nvSpPr>
            <p:spPr bwMode="auto">
              <a:xfrm>
                <a:off x="-2908" y="3357"/>
                <a:ext cx="20" cy="57"/>
              </a:xfrm>
              <a:custGeom>
                <a:avLst/>
                <a:gdLst/>
                <a:ahLst/>
                <a:cxnLst>
                  <a:cxn ang="0">
                    <a:pos x="2" y="0"/>
                  </a:cxn>
                  <a:cxn ang="0">
                    <a:pos x="0" y="0"/>
                  </a:cxn>
                  <a:cxn ang="0">
                    <a:pos x="6" y="24"/>
                  </a:cxn>
                  <a:cxn ang="0">
                    <a:pos x="8" y="24"/>
                  </a:cxn>
                  <a:cxn ang="0">
                    <a:pos x="2" y="0"/>
                  </a:cxn>
                </a:cxnLst>
                <a:rect l="0" t="0" r="r" b="b"/>
                <a:pathLst>
                  <a:path w="8" h="24">
                    <a:moveTo>
                      <a:pt x="2" y="0"/>
                    </a:moveTo>
                    <a:cubicBezTo>
                      <a:pt x="0" y="0"/>
                      <a:pt x="0" y="0"/>
                      <a:pt x="0" y="0"/>
                    </a:cubicBezTo>
                    <a:cubicBezTo>
                      <a:pt x="2" y="8"/>
                      <a:pt x="4" y="16"/>
                      <a:pt x="6" y="24"/>
                    </a:cubicBezTo>
                    <a:cubicBezTo>
                      <a:pt x="8" y="24"/>
                      <a:pt x="8" y="24"/>
                      <a:pt x="8" y="24"/>
                    </a:cubicBezTo>
                    <a:cubicBezTo>
                      <a:pt x="6" y="16"/>
                      <a:pt x="4" y="8"/>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9" name="Freeform 187"/>
              <p:cNvSpPr>
                <a:spLocks/>
              </p:cNvSpPr>
              <p:nvPr/>
            </p:nvSpPr>
            <p:spPr bwMode="auto">
              <a:xfrm>
                <a:off x="-2908" y="3355"/>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0" name="Freeform 188"/>
              <p:cNvSpPr>
                <a:spLocks/>
              </p:cNvSpPr>
              <p:nvPr/>
            </p:nvSpPr>
            <p:spPr bwMode="auto">
              <a:xfrm>
                <a:off x="-3009"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1" name="Freeform 189"/>
              <p:cNvSpPr>
                <a:spLocks/>
              </p:cNvSpPr>
              <p:nvPr/>
            </p:nvSpPr>
            <p:spPr bwMode="auto">
              <a:xfrm>
                <a:off x="-3014"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2" name="Freeform 190"/>
              <p:cNvSpPr>
                <a:spLocks/>
              </p:cNvSpPr>
              <p:nvPr/>
            </p:nvSpPr>
            <p:spPr bwMode="auto">
              <a:xfrm>
                <a:off x="-2903" y="1987"/>
                <a:ext cx="83" cy="270"/>
              </a:xfrm>
              <a:custGeom>
                <a:avLst/>
                <a:gdLst/>
                <a:ahLst/>
                <a:cxnLst>
                  <a:cxn ang="0">
                    <a:pos x="2" y="0"/>
                  </a:cxn>
                  <a:cxn ang="0">
                    <a:pos x="0" y="0"/>
                  </a:cxn>
                  <a:cxn ang="0">
                    <a:pos x="0" y="5"/>
                  </a:cxn>
                  <a:cxn ang="0">
                    <a:pos x="1" y="5"/>
                  </a:cxn>
                  <a:cxn ang="0">
                    <a:pos x="1" y="5"/>
                  </a:cxn>
                  <a:cxn ang="0">
                    <a:pos x="2" y="8"/>
                  </a:cxn>
                  <a:cxn ang="0">
                    <a:pos x="33" y="114"/>
                  </a:cxn>
                  <a:cxn ang="0">
                    <a:pos x="35" y="114"/>
                  </a:cxn>
                  <a:cxn ang="0">
                    <a:pos x="32" y="101"/>
                  </a:cxn>
                  <a:cxn ang="0">
                    <a:pos x="30" y="101"/>
                  </a:cxn>
                  <a:cxn ang="0">
                    <a:pos x="30" y="100"/>
                  </a:cxn>
                  <a:cxn ang="0">
                    <a:pos x="32" y="100"/>
                  </a:cxn>
                  <a:cxn ang="0">
                    <a:pos x="2" y="4"/>
                  </a:cxn>
                  <a:cxn ang="0">
                    <a:pos x="2" y="0"/>
                  </a:cxn>
                </a:cxnLst>
                <a:rect l="0" t="0" r="r" b="b"/>
                <a:pathLst>
                  <a:path w="35" h="114">
                    <a:moveTo>
                      <a:pt x="2" y="0"/>
                    </a:moveTo>
                    <a:cubicBezTo>
                      <a:pt x="0" y="0"/>
                      <a:pt x="0" y="0"/>
                      <a:pt x="0" y="0"/>
                    </a:cubicBezTo>
                    <a:cubicBezTo>
                      <a:pt x="0" y="1"/>
                      <a:pt x="0" y="3"/>
                      <a:pt x="0" y="5"/>
                    </a:cubicBezTo>
                    <a:cubicBezTo>
                      <a:pt x="1" y="5"/>
                      <a:pt x="1" y="5"/>
                      <a:pt x="1" y="5"/>
                    </a:cubicBezTo>
                    <a:cubicBezTo>
                      <a:pt x="1" y="5"/>
                      <a:pt x="1" y="5"/>
                      <a:pt x="1" y="5"/>
                    </a:cubicBezTo>
                    <a:cubicBezTo>
                      <a:pt x="1" y="5"/>
                      <a:pt x="1" y="6"/>
                      <a:pt x="2" y="8"/>
                    </a:cubicBezTo>
                    <a:cubicBezTo>
                      <a:pt x="7" y="20"/>
                      <a:pt x="23" y="60"/>
                      <a:pt x="33" y="114"/>
                    </a:cubicBezTo>
                    <a:cubicBezTo>
                      <a:pt x="35" y="114"/>
                      <a:pt x="35" y="114"/>
                      <a:pt x="35" y="114"/>
                    </a:cubicBezTo>
                    <a:cubicBezTo>
                      <a:pt x="34" y="109"/>
                      <a:pt x="33" y="105"/>
                      <a:pt x="32" y="101"/>
                    </a:cubicBezTo>
                    <a:cubicBezTo>
                      <a:pt x="30" y="101"/>
                      <a:pt x="30" y="101"/>
                      <a:pt x="30" y="101"/>
                    </a:cubicBezTo>
                    <a:cubicBezTo>
                      <a:pt x="30" y="100"/>
                      <a:pt x="30" y="100"/>
                      <a:pt x="30" y="100"/>
                    </a:cubicBezTo>
                    <a:cubicBezTo>
                      <a:pt x="32" y="100"/>
                      <a:pt x="32" y="100"/>
                      <a:pt x="32" y="100"/>
                    </a:cubicBezTo>
                    <a:cubicBezTo>
                      <a:pt x="20" y="45"/>
                      <a:pt x="3" y="7"/>
                      <a:pt x="2" y="4"/>
                    </a:cubicBezTo>
                    <a:cubicBezTo>
                      <a:pt x="2" y="3"/>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3" name="Freeform 191"/>
              <p:cNvSpPr>
                <a:spLocks/>
              </p:cNvSpPr>
              <p:nvPr/>
            </p:nvSpPr>
            <p:spPr bwMode="auto">
              <a:xfrm>
                <a:off x="-2832" y="2222"/>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4" name="Freeform 192"/>
              <p:cNvSpPr>
                <a:spLocks noEditPoints="1"/>
              </p:cNvSpPr>
              <p:nvPr/>
            </p:nvSpPr>
            <p:spPr bwMode="auto">
              <a:xfrm>
                <a:off x="-3112" y="1522"/>
                <a:ext cx="214" cy="462"/>
              </a:xfrm>
              <a:custGeom>
                <a:avLst/>
                <a:gdLst/>
                <a:ahLst/>
                <a:cxnLst>
                  <a:cxn ang="0">
                    <a:pos x="67" y="99"/>
                  </a:cxn>
                  <a:cxn ang="0">
                    <a:pos x="65" y="99"/>
                  </a:cxn>
                  <a:cxn ang="0">
                    <a:pos x="89" y="195"/>
                  </a:cxn>
                  <a:cxn ang="0">
                    <a:pos x="91" y="195"/>
                  </a:cxn>
                  <a:cxn ang="0">
                    <a:pos x="67" y="99"/>
                  </a:cxn>
                  <a:cxn ang="0">
                    <a:pos x="53" y="68"/>
                  </a:cxn>
                  <a:cxn ang="0">
                    <a:pos x="53" y="68"/>
                  </a:cxn>
                  <a:cxn ang="0">
                    <a:pos x="51" y="68"/>
                  </a:cxn>
                  <a:cxn ang="0">
                    <a:pos x="64" y="98"/>
                  </a:cxn>
                  <a:cxn ang="0">
                    <a:pos x="66" y="98"/>
                  </a:cxn>
                  <a:cxn ang="0">
                    <a:pos x="53" y="68"/>
                  </a:cxn>
                  <a:cxn ang="0">
                    <a:pos x="2" y="0"/>
                  </a:cxn>
                  <a:cxn ang="0">
                    <a:pos x="1" y="0"/>
                  </a:cxn>
                  <a:cxn ang="0">
                    <a:pos x="0" y="1"/>
                  </a:cxn>
                  <a:cxn ang="0">
                    <a:pos x="1" y="2"/>
                  </a:cxn>
                  <a:cxn ang="0">
                    <a:pos x="50" y="67"/>
                  </a:cxn>
                  <a:cxn ang="0">
                    <a:pos x="52" y="67"/>
                  </a:cxn>
                  <a:cxn ang="0">
                    <a:pos x="2" y="0"/>
                  </a:cxn>
                </a:cxnLst>
                <a:rect l="0" t="0" r="r" b="b"/>
                <a:pathLst>
                  <a:path w="91" h="195">
                    <a:moveTo>
                      <a:pt x="67" y="99"/>
                    </a:moveTo>
                    <a:cubicBezTo>
                      <a:pt x="65" y="99"/>
                      <a:pt x="65" y="99"/>
                      <a:pt x="65" y="99"/>
                    </a:cubicBezTo>
                    <a:cubicBezTo>
                      <a:pt x="75" y="125"/>
                      <a:pt x="84" y="157"/>
                      <a:pt x="89" y="195"/>
                    </a:cubicBezTo>
                    <a:cubicBezTo>
                      <a:pt x="91" y="195"/>
                      <a:pt x="91" y="195"/>
                      <a:pt x="91" y="195"/>
                    </a:cubicBezTo>
                    <a:cubicBezTo>
                      <a:pt x="86" y="157"/>
                      <a:pt x="77" y="125"/>
                      <a:pt x="67" y="99"/>
                    </a:cubicBezTo>
                    <a:moveTo>
                      <a:pt x="53" y="68"/>
                    </a:moveTo>
                    <a:cubicBezTo>
                      <a:pt x="53" y="68"/>
                      <a:pt x="53" y="68"/>
                      <a:pt x="53" y="68"/>
                    </a:cubicBezTo>
                    <a:cubicBezTo>
                      <a:pt x="51" y="68"/>
                      <a:pt x="51" y="68"/>
                      <a:pt x="51" y="68"/>
                    </a:cubicBezTo>
                    <a:cubicBezTo>
                      <a:pt x="55" y="77"/>
                      <a:pt x="60" y="87"/>
                      <a:pt x="64" y="98"/>
                    </a:cubicBezTo>
                    <a:cubicBezTo>
                      <a:pt x="66" y="98"/>
                      <a:pt x="66" y="98"/>
                      <a:pt x="66" y="98"/>
                    </a:cubicBezTo>
                    <a:cubicBezTo>
                      <a:pt x="62" y="87"/>
                      <a:pt x="57" y="77"/>
                      <a:pt x="53" y="68"/>
                    </a:cubicBezTo>
                    <a:moveTo>
                      <a:pt x="2" y="0"/>
                    </a:moveTo>
                    <a:cubicBezTo>
                      <a:pt x="1" y="0"/>
                      <a:pt x="1" y="0"/>
                      <a:pt x="1" y="0"/>
                    </a:cubicBezTo>
                    <a:cubicBezTo>
                      <a:pt x="0" y="1"/>
                      <a:pt x="0" y="1"/>
                      <a:pt x="0" y="1"/>
                    </a:cubicBezTo>
                    <a:cubicBezTo>
                      <a:pt x="1" y="2"/>
                      <a:pt x="1" y="2"/>
                      <a:pt x="1" y="2"/>
                    </a:cubicBezTo>
                    <a:cubicBezTo>
                      <a:pt x="6" y="6"/>
                      <a:pt x="28" y="26"/>
                      <a:pt x="50" y="67"/>
                    </a:cubicBezTo>
                    <a:cubicBezTo>
                      <a:pt x="52" y="67"/>
                      <a:pt x="52" y="67"/>
                      <a:pt x="52" y="67"/>
                    </a:cubicBezTo>
                    <a:cubicBezTo>
                      <a:pt x="30" y="24"/>
                      <a:pt x="6" y="3"/>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5" name="Freeform 193"/>
              <p:cNvSpPr>
                <a:spLocks/>
              </p:cNvSpPr>
              <p:nvPr/>
            </p:nvSpPr>
            <p:spPr bwMode="auto">
              <a:xfrm>
                <a:off x="-2962" y="1754"/>
                <a:ext cx="8" cy="2"/>
              </a:xfrm>
              <a:custGeom>
                <a:avLst/>
                <a:gdLst/>
                <a:ahLst/>
                <a:cxnLst>
                  <a:cxn ang="0">
                    <a:pos x="2" y="0"/>
                  </a:cxn>
                  <a:cxn ang="0">
                    <a:pos x="0" y="0"/>
                  </a:cxn>
                  <a:cxn ang="0">
                    <a:pos x="1" y="1"/>
                  </a:cxn>
                  <a:cxn ang="0">
                    <a:pos x="3" y="1"/>
                  </a:cxn>
                  <a:cxn ang="0">
                    <a:pos x="2" y="0"/>
                  </a:cxn>
                </a:cxnLst>
                <a:rect l="0" t="0" r="r" b="b"/>
                <a:pathLst>
                  <a:path w="3" h="1">
                    <a:moveTo>
                      <a:pt x="2" y="0"/>
                    </a:moveTo>
                    <a:cubicBezTo>
                      <a:pt x="0" y="0"/>
                      <a:pt x="0" y="0"/>
                      <a:pt x="0" y="0"/>
                    </a:cubicBezTo>
                    <a:cubicBezTo>
                      <a:pt x="0" y="0"/>
                      <a:pt x="0" y="1"/>
                      <a:pt x="1" y="1"/>
                    </a:cubicBezTo>
                    <a:cubicBezTo>
                      <a:pt x="3" y="1"/>
                      <a:pt x="3" y="1"/>
                      <a:pt x="3"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6" name="Freeform 194"/>
              <p:cNvSpPr>
                <a:spLocks/>
              </p:cNvSpPr>
              <p:nvPr/>
            </p:nvSpPr>
            <p:spPr bwMode="auto">
              <a:xfrm>
                <a:off x="-2990" y="1682"/>
                <a:ext cx="2" cy="2"/>
              </a:xfrm>
              <a:custGeom>
                <a:avLst/>
                <a:gdLst/>
                <a:ahLst/>
                <a:cxnLst>
                  <a:cxn ang="0">
                    <a:pos x="1" y="1"/>
                  </a:cxn>
                  <a:cxn ang="0">
                    <a:pos x="0" y="0"/>
                  </a:cxn>
                </a:cxnLst>
                <a:rect l="0" t="0" r="r" b="b"/>
                <a:pathLst>
                  <a:path w="1" h="1">
                    <a:moveTo>
                      <a:pt x="1" y="1"/>
                    </a:moveTo>
                    <a:cubicBezTo>
                      <a:pt x="1" y="1"/>
                      <a:pt x="0" y="1"/>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7" name="Freeform 195"/>
              <p:cNvSpPr>
                <a:spLocks/>
              </p:cNvSpPr>
              <p:nvPr/>
            </p:nvSpPr>
            <p:spPr bwMode="auto">
              <a:xfrm>
                <a:off x="-2996" y="1682"/>
                <a:ext cx="6" cy="2"/>
              </a:xfrm>
              <a:custGeom>
                <a:avLst/>
                <a:gdLst/>
                <a:ahLst/>
                <a:cxnLst>
                  <a:cxn ang="0">
                    <a:pos x="2" y="0"/>
                  </a:cxn>
                  <a:cxn ang="0">
                    <a:pos x="0" y="0"/>
                  </a:cxn>
                  <a:cxn ang="0">
                    <a:pos x="1" y="1"/>
                  </a:cxn>
                </a:cxnLst>
                <a:rect l="0" t="0" r="r" b="b"/>
                <a:pathLst>
                  <a:path w="2" h="1">
                    <a:moveTo>
                      <a:pt x="2" y="0"/>
                    </a:moveTo>
                    <a:cubicBezTo>
                      <a:pt x="0" y="0"/>
                      <a:pt x="0" y="0"/>
                      <a:pt x="0" y="0"/>
                    </a:cubicBezTo>
                    <a:cubicBezTo>
                      <a:pt x="0" y="1"/>
                      <a:pt x="0" y="1"/>
                      <a:pt x="1" y="1"/>
                    </a:cubicBezTo>
                  </a:path>
                </a:pathLst>
              </a:custGeom>
              <a:grpFill/>
              <a:ln w="9525">
                <a:noFill/>
                <a:round/>
                <a:headEnd/>
                <a:tailEnd/>
              </a:ln>
            </p:spPr>
            <p:txBody>
              <a:bodyPr/>
              <a:lstStyle/>
              <a:p>
                <a:pPr>
                  <a:defRPr/>
                </a:pPr>
                <a:endParaRPr lang="en-US" sz="1800" baseline="-25000">
                  <a:solidFill>
                    <a:prstClr val="black"/>
                  </a:solidFill>
                </a:endParaRPr>
              </a:p>
            </p:txBody>
          </p:sp>
          <p:sp>
            <p:nvSpPr>
              <p:cNvPr id="348" name="Freeform 196"/>
              <p:cNvSpPr>
                <a:spLocks noEditPoints="1"/>
              </p:cNvSpPr>
              <p:nvPr/>
            </p:nvSpPr>
            <p:spPr bwMode="auto">
              <a:xfrm>
                <a:off x="-2824" y="2260"/>
                <a:ext cx="26" cy="1016"/>
              </a:xfrm>
              <a:custGeom>
                <a:avLst/>
                <a:gdLst/>
                <a:ahLst/>
                <a:cxnLst>
                  <a:cxn ang="0">
                    <a:pos x="8" y="343"/>
                  </a:cxn>
                  <a:cxn ang="0">
                    <a:pos x="6" y="343"/>
                  </a:cxn>
                  <a:cxn ang="0">
                    <a:pos x="6" y="429"/>
                  </a:cxn>
                  <a:cxn ang="0">
                    <a:pos x="8" y="429"/>
                  </a:cxn>
                  <a:cxn ang="0">
                    <a:pos x="8" y="343"/>
                  </a:cxn>
                  <a:cxn ang="0">
                    <a:pos x="11" y="233"/>
                  </a:cxn>
                  <a:cxn ang="0">
                    <a:pos x="9" y="233"/>
                  </a:cxn>
                  <a:cxn ang="0">
                    <a:pos x="5" y="333"/>
                  </a:cxn>
                  <a:cxn ang="0">
                    <a:pos x="6" y="342"/>
                  </a:cxn>
                  <a:cxn ang="0">
                    <a:pos x="8" y="342"/>
                  </a:cxn>
                  <a:cxn ang="0">
                    <a:pos x="8" y="333"/>
                  </a:cxn>
                  <a:cxn ang="0">
                    <a:pos x="11" y="233"/>
                  </a:cxn>
                  <a:cxn ang="0">
                    <a:pos x="10" y="102"/>
                  </a:cxn>
                  <a:cxn ang="0">
                    <a:pos x="8" y="102"/>
                  </a:cxn>
                  <a:cxn ang="0">
                    <a:pos x="9" y="178"/>
                  </a:cxn>
                  <a:cxn ang="0">
                    <a:pos x="9" y="232"/>
                  </a:cxn>
                  <a:cxn ang="0">
                    <a:pos x="11" y="232"/>
                  </a:cxn>
                  <a:cxn ang="0">
                    <a:pos x="11" y="178"/>
                  </a:cxn>
                  <a:cxn ang="0">
                    <a:pos x="10" y="102"/>
                  </a:cxn>
                  <a:cxn ang="0">
                    <a:pos x="2" y="0"/>
                  </a:cxn>
                  <a:cxn ang="0">
                    <a:pos x="0" y="0"/>
                  </a:cxn>
                  <a:cxn ang="0">
                    <a:pos x="7" y="60"/>
                  </a:cxn>
                  <a:cxn ang="0">
                    <a:pos x="7" y="69"/>
                  </a:cxn>
                  <a:cxn ang="0">
                    <a:pos x="8" y="101"/>
                  </a:cxn>
                  <a:cxn ang="0">
                    <a:pos x="10" y="101"/>
                  </a:cxn>
                  <a:cxn ang="0">
                    <a:pos x="9" y="60"/>
                  </a:cxn>
                  <a:cxn ang="0">
                    <a:pos x="2" y="0"/>
                  </a:cxn>
                </a:cxnLst>
                <a:rect l="0" t="0" r="r" b="b"/>
                <a:pathLst>
                  <a:path w="11" h="429">
                    <a:moveTo>
                      <a:pt x="8" y="343"/>
                    </a:moveTo>
                    <a:cubicBezTo>
                      <a:pt x="6" y="343"/>
                      <a:pt x="6" y="343"/>
                      <a:pt x="6" y="343"/>
                    </a:cubicBezTo>
                    <a:cubicBezTo>
                      <a:pt x="6" y="429"/>
                      <a:pt x="6" y="429"/>
                      <a:pt x="6" y="429"/>
                    </a:cubicBezTo>
                    <a:cubicBezTo>
                      <a:pt x="8" y="429"/>
                      <a:pt x="8" y="429"/>
                      <a:pt x="8" y="429"/>
                    </a:cubicBezTo>
                    <a:cubicBezTo>
                      <a:pt x="8" y="343"/>
                      <a:pt x="8" y="343"/>
                      <a:pt x="8" y="343"/>
                    </a:cubicBezTo>
                    <a:moveTo>
                      <a:pt x="11" y="233"/>
                    </a:moveTo>
                    <a:cubicBezTo>
                      <a:pt x="9" y="233"/>
                      <a:pt x="9" y="233"/>
                      <a:pt x="9" y="233"/>
                    </a:cubicBezTo>
                    <a:cubicBezTo>
                      <a:pt x="8" y="264"/>
                      <a:pt x="7" y="298"/>
                      <a:pt x="5" y="333"/>
                    </a:cubicBezTo>
                    <a:cubicBezTo>
                      <a:pt x="6" y="342"/>
                      <a:pt x="6" y="342"/>
                      <a:pt x="6" y="342"/>
                    </a:cubicBezTo>
                    <a:cubicBezTo>
                      <a:pt x="8" y="342"/>
                      <a:pt x="8" y="342"/>
                      <a:pt x="8" y="342"/>
                    </a:cubicBezTo>
                    <a:cubicBezTo>
                      <a:pt x="8" y="333"/>
                      <a:pt x="8" y="333"/>
                      <a:pt x="8" y="333"/>
                    </a:cubicBezTo>
                    <a:cubicBezTo>
                      <a:pt x="9" y="298"/>
                      <a:pt x="10" y="264"/>
                      <a:pt x="11" y="233"/>
                    </a:cubicBezTo>
                    <a:moveTo>
                      <a:pt x="10" y="102"/>
                    </a:moveTo>
                    <a:cubicBezTo>
                      <a:pt x="8" y="102"/>
                      <a:pt x="8" y="102"/>
                      <a:pt x="8" y="102"/>
                    </a:cubicBezTo>
                    <a:cubicBezTo>
                      <a:pt x="9" y="122"/>
                      <a:pt x="9" y="147"/>
                      <a:pt x="9" y="178"/>
                    </a:cubicBezTo>
                    <a:cubicBezTo>
                      <a:pt x="9" y="195"/>
                      <a:pt x="9" y="213"/>
                      <a:pt x="9" y="232"/>
                    </a:cubicBezTo>
                    <a:cubicBezTo>
                      <a:pt x="11" y="232"/>
                      <a:pt x="11" y="232"/>
                      <a:pt x="11" y="232"/>
                    </a:cubicBezTo>
                    <a:cubicBezTo>
                      <a:pt x="11" y="213"/>
                      <a:pt x="11" y="195"/>
                      <a:pt x="11" y="178"/>
                    </a:cubicBezTo>
                    <a:cubicBezTo>
                      <a:pt x="11" y="147"/>
                      <a:pt x="11" y="122"/>
                      <a:pt x="10" y="102"/>
                    </a:cubicBezTo>
                    <a:moveTo>
                      <a:pt x="2" y="0"/>
                    </a:moveTo>
                    <a:cubicBezTo>
                      <a:pt x="0" y="0"/>
                      <a:pt x="0" y="0"/>
                      <a:pt x="0" y="0"/>
                    </a:cubicBezTo>
                    <a:cubicBezTo>
                      <a:pt x="3" y="18"/>
                      <a:pt x="6" y="39"/>
                      <a:pt x="7" y="60"/>
                    </a:cubicBezTo>
                    <a:cubicBezTo>
                      <a:pt x="7" y="60"/>
                      <a:pt x="7" y="63"/>
                      <a:pt x="7" y="69"/>
                    </a:cubicBezTo>
                    <a:cubicBezTo>
                      <a:pt x="8" y="76"/>
                      <a:pt x="8" y="87"/>
                      <a:pt x="8" y="101"/>
                    </a:cubicBezTo>
                    <a:cubicBezTo>
                      <a:pt x="10" y="101"/>
                      <a:pt x="10" y="101"/>
                      <a:pt x="10" y="101"/>
                    </a:cubicBezTo>
                    <a:cubicBezTo>
                      <a:pt x="10" y="75"/>
                      <a:pt x="9" y="60"/>
                      <a:pt x="9" y="60"/>
                    </a:cubicBezTo>
                    <a:cubicBezTo>
                      <a:pt x="8" y="39"/>
                      <a:pt x="5" y="18"/>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9" name="Freeform 197"/>
              <p:cNvSpPr>
                <a:spLocks/>
              </p:cNvSpPr>
              <p:nvPr/>
            </p:nvSpPr>
            <p:spPr bwMode="auto">
              <a:xfrm>
                <a:off x="-2811" y="3070"/>
                <a:ext cx="5" cy="2"/>
              </a:xfrm>
              <a:custGeom>
                <a:avLst/>
                <a:gdLst/>
                <a:ahLst/>
                <a:cxnLst>
                  <a:cxn ang="0">
                    <a:pos x="4" y="0"/>
                  </a:cxn>
                  <a:cxn ang="0">
                    <a:pos x="0" y="0"/>
                  </a:cxn>
                  <a:cxn ang="0">
                    <a:pos x="0" y="3"/>
                  </a:cxn>
                  <a:cxn ang="0">
                    <a:pos x="4" y="3"/>
                  </a:cxn>
                  <a:cxn ang="0">
                    <a:pos x="4" y="0"/>
                  </a:cxn>
                  <a:cxn ang="0">
                    <a:pos x="4" y="0"/>
                  </a:cxn>
                </a:cxnLst>
                <a:rect l="0" t="0" r="r" b="b"/>
                <a:pathLst>
                  <a:path w="4" h="3">
                    <a:moveTo>
                      <a:pt x="4" y="0"/>
                    </a:moveTo>
                    <a:lnTo>
                      <a:pt x="0" y="0"/>
                    </a:lnTo>
                    <a:lnTo>
                      <a:pt x="0" y="3"/>
                    </a:lnTo>
                    <a:lnTo>
                      <a:pt x="4" y="3"/>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50" name="Freeform 198"/>
              <p:cNvSpPr>
                <a:spLocks/>
              </p:cNvSpPr>
              <p:nvPr/>
            </p:nvSpPr>
            <p:spPr bwMode="auto">
              <a:xfrm>
                <a:off x="-2811" y="3278"/>
                <a:ext cx="5" cy="77"/>
              </a:xfrm>
              <a:custGeom>
                <a:avLst/>
                <a:gdLst/>
                <a:ahLst/>
                <a:cxnLst>
                  <a:cxn ang="0">
                    <a:pos x="4" y="0"/>
                  </a:cxn>
                  <a:cxn ang="0">
                    <a:pos x="0" y="0"/>
                  </a:cxn>
                  <a:cxn ang="0">
                    <a:pos x="0" y="76"/>
                  </a:cxn>
                  <a:cxn ang="0">
                    <a:pos x="4" y="76"/>
                  </a:cxn>
                  <a:cxn ang="0">
                    <a:pos x="4" y="0"/>
                  </a:cxn>
                  <a:cxn ang="0">
                    <a:pos x="4" y="0"/>
                  </a:cxn>
                </a:cxnLst>
                <a:rect l="0" t="0" r="r" b="b"/>
                <a:pathLst>
                  <a:path w="4" h="76">
                    <a:moveTo>
                      <a:pt x="4" y="0"/>
                    </a:moveTo>
                    <a:lnTo>
                      <a:pt x="0" y="0"/>
                    </a:lnTo>
                    <a:lnTo>
                      <a:pt x="0" y="76"/>
                    </a:lnTo>
                    <a:lnTo>
                      <a:pt x="4" y="76"/>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51" name="Freeform 199"/>
              <p:cNvSpPr>
                <a:spLocks/>
              </p:cNvSpPr>
              <p:nvPr/>
            </p:nvSpPr>
            <p:spPr bwMode="auto">
              <a:xfrm>
                <a:off x="-2803"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52" name="Freeform 200"/>
              <p:cNvSpPr>
                <a:spLocks/>
              </p:cNvSpPr>
              <p:nvPr/>
            </p:nvSpPr>
            <p:spPr bwMode="auto">
              <a:xfrm>
                <a:off x="-2811" y="3276"/>
                <a:ext cx="5"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53" name="Freeform 201"/>
              <p:cNvSpPr>
                <a:spLocks/>
              </p:cNvSpPr>
              <p:nvPr/>
            </p:nvSpPr>
            <p:spPr bwMode="auto">
              <a:xfrm>
                <a:off x="-2811" y="3357"/>
                <a:ext cx="5" cy="71"/>
              </a:xfrm>
              <a:custGeom>
                <a:avLst/>
                <a:gdLst/>
                <a:ahLst/>
                <a:cxnLst>
                  <a:cxn ang="0">
                    <a:pos x="4" y="0"/>
                  </a:cxn>
                  <a:cxn ang="0">
                    <a:pos x="0" y="0"/>
                  </a:cxn>
                  <a:cxn ang="0">
                    <a:pos x="0" y="71"/>
                  </a:cxn>
                  <a:cxn ang="0">
                    <a:pos x="4" y="71"/>
                  </a:cxn>
                  <a:cxn ang="0">
                    <a:pos x="4" y="0"/>
                  </a:cxn>
                  <a:cxn ang="0">
                    <a:pos x="4" y="0"/>
                  </a:cxn>
                </a:cxnLst>
                <a:rect l="0" t="0" r="r" b="b"/>
                <a:pathLst>
                  <a:path w="4" h="71">
                    <a:moveTo>
                      <a:pt x="4" y="0"/>
                    </a:moveTo>
                    <a:lnTo>
                      <a:pt x="0" y="0"/>
                    </a:lnTo>
                    <a:lnTo>
                      <a:pt x="0" y="71"/>
                    </a:lnTo>
                    <a:lnTo>
                      <a:pt x="4" y="71"/>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54" name="Freeform 202"/>
              <p:cNvSpPr>
                <a:spLocks/>
              </p:cNvSpPr>
              <p:nvPr/>
            </p:nvSpPr>
            <p:spPr bwMode="auto">
              <a:xfrm>
                <a:off x="-2811" y="3355"/>
                <a:ext cx="5"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55" name="Freeform 203"/>
              <p:cNvSpPr>
                <a:spLocks/>
              </p:cNvSpPr>
              <p:nvPr/>
            </p:nvSpPr>
            <p:spPr bwMode="auto">
              <a:xfrm>
                <a:off x="-2806"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56" name="Freeform 204"/>
              <p:cNvSpPr>
                <a:spLocks/>
              </p:cNvSpPr>
              <p:nvPr/>
            </p:nvSpPr>
            <p:spPr bwMode="auto">
              <a:xfrm>
                <a:off x="-2824"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grpSp>
        <p:sp>
          <p:nvSpPr>
            <p:cNvPr id="63" name="Freeform 206"/>
            <p:cNvSpPr>
              <a:spLocks/>
            </p:cNvSpPr>
            <p:nvPr/>
          </p:nvSpPr>
          <p:spPr bwMode="auto">
            <a:xfrm>
              <a:off x="-4871258" y="2416156"/>
              <a:ext cx="349031" cy="368969"/>
            </a:xfrm>
            <a:custGeom>
              <a:avLst/>
              <a:gdLst/>
              <a:ahLst/>
              <a:cxnLst>
                <a:cxn ang="0">
                  <a:pos x="0" y="0"/>
                </a:cxn>
                <a:cxn ang="0">
                  <a:pos x="0" y="1"/>
                </a:cxn>
                <a:cxn ang="0">
                  <a:pos x="1" y="2"/>
                </a:cxn>
                <a:cxn ang="0">
                  <a:pos x="91" y="98"/>
                </a:cxn>
                <a:cxn ang="0">
                  <a:pos x="93" y="98"/>
                </a:cxn>
                <a:cxn ang="0">
                  <a:pos x="71" y="68"/>
                </a:cxn>
                <a:cxn ang="0">
                  <a:pos x="70" y="68"/>
                </a:cxn>
                <a:cxn ang="0">
                  <a:pos x="70" y="68"/>
                </a:cxn>
                <a:cxn ang="0">
                  <a:pos x="0" y="0"/>
                </a:cxn>
              </a:cxnLst>
              <a:rect l="0" t="0" r="r" b="b"/>
              <a:pathLst>
                <a:path w="93" h="98">
                  <a:moveTo>
                    <a:pt x="0" y="0"/>
                  </a:moveTo>
                  <a:cubicBezTo>
                    <a:pt x="0" y="1"/>
                    <a:pt x="0" y="1"/>
                    <a:pt x="0" y="1"/>
                  </a:cubicBezTo>
                  <a:cubicBezTo>
                    <a:pt x="0" y="1"/>
                    <a:pt x="0" y="2"/>
                    <a:pt x="1" y="2"/>
                  </a:cubicBezTo>
                  <a:cubicBezTo>
                    <a:pt x="9" y="6"/>
                    <a:pt x="41" y="26"/>
                    <a:pt x="91" y="98"/>
                  </a:cubicBezTo>
                  <a:cubicBezTo>
                    <a:pt x="93" y="98"/>
                    <a:pt x="93" y="98"/>
                    <a:pt x="93" y="98"/>
                  </a:cubicBezTo>
                  <a:cubicBezTo>
                    <a:pt x="85" y="87"/>
                    <a:pt x="77" y="77"/>
                    <a:pt x="71" y="68"/>
                  </a:cubicBezTo>
                  <a:cubicBezTo>
                    <a:pt x="70" y="68"/>
                    <a:pt x="70" y="68"/>
                    <a:pt x="70" y="68"/>
                  </a:cubicBezTo>
                  <a:cubicBezTo>
                    <a:pt x="70" y="68"/>
                    <a:pt x="70" y="68"/>
                    <a:pt x="70" y="68"/>
                  </a:cubicBezTo>
                  <a:cubicBezTo>
                    <a:pt x="26" y="11"/>
                    <a:pt x="0" y="1"/>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64" name="Freeform 207"/>
            <p:cNvSpPr>
              <a:spLocks/>
            </p:cNvSpPr>
            <p:nvPr/>
          </p:nvSpPr>
          <p:spPr bwMode="auto">
            <a:xfrm>
              <a:off x="-4608883" y="2671974"/>
              <a:ext cx="4814" cy="2459"/>
            </a:xfrm>
            <a:custGeom>
              <a:avLst/>
              <a:gdLst/>
              <a:ahLst/>
              <a:cxnLst>
                <a:cxn ang="0">
                  <a:pos x="0" y="0"/>
                </a:cxn>
                <a:cxn ang="0">
                  <a:pos x="0" y="0"/>
                </a:cxn>
                <a:cxn ang="0">
                  <a:pos x="1" y="0"/>
                </a:cxn>
                <a:cxn ang="0">
                  <a:pos x="0" y="0"/>
                </a:cxn>
              </a:cxnLst>
              <a:rect l="0" t="0" r="r" b="b"/>
              <a:pathLst>
                <a:path w="1">
                  <a:moveTo>
                    <a:pt x="0" y="0"/>
                  </a:moveTo>
                  <a:cubicBezTo>
                    <a:pt x="0" y="0"/>
                    <a:pt x="0" y="0"/>
                    <a:pt x="0" y="0"/>
                  </a:cubicBezTo>
                  <a:cubicBezTo>
                    <a:pt x="1" y="0"/>
                    <a:pt x="1" y="0"/>
                    <a:pt x="1" y="0"/>
                  </a:cubicBezTo>
                  <a:cubicBezTo>
                    <a:pt x="0" y="0"/>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65" name="Freeform 208"/>
            <p:cNvSpPr>
              <a:spLocks/>
            </p:cNvSpPr>
            <p:nvPr/>
          </p:nvSpPr>
          <p:spPr bwMode="auto">
            <a:xfrm>
              <a:off x="-4818302" y="2418615"/>
              <a:ext cx="481423" cy="366510"/>
            </a:xfrm>
            <a:custGeom>
              <a:avLst/>
              <a:gdLst/>
              <a:ahLst/>
              <a:cxnLst>
                <a:cxn ang="0">
                  <a:pos x="1" y="0"/>
                </a:cxn>
                <a:cxn ang="0">
                  <a:pos x="0" y="1"/>
                </a:cxn>
                <a:cxn ang="0">
                  <a:pos x="3" y="1"/>
                </a:cxn>
                <a:cxn ang="0">
                  <a:pos x="102" y="66"/>
                </a:cxn>
                <a:cxn ang="0">
                  <a:pos x="103" y="66"/>
                </a:cxn>
                <a:cxn ang="0">
                  <a:pos x="103" y="67"/>
                </a:cxn>
                <a:cxn ang="0">
                  <a:pos x="103" y="67"/>
                </a:cxn>
                <a:cxn ang="0">
                  <a:pos x="127" y="97"/>
                </a:cxn>
                <a:cxn ang="0">
                  <a:pos x="128" y="97"/>
                </a:cxn>
                <a:cxn ang="0">
                  <a:pos x="1" y="0"/>
                </a:cxn>
              </a:cxnLst>
              <a:rect l="0" t="0" r="r" b="b"/>
              <a:pathLst>
                <a:path w="128" h="97">
                  <a:moveTo>
                    <a:pt x="1" y="0"/>
                  </a:moveTo>
                  <a:cubicBezTo>
                    <a:pt x="0" y="1"/>
                    <a:pt x="0" y="1"/>
                    <a:pt x="0" y="1"/>
                  </a:cubicBezTo>
                  <a:cubicBezTo>
                    <a:pt x="0" y="1"/>
                    <a:pt x="1" y="1"/>
                    <a:pt x="3" y="1"/>
                  </a:cubicBezTo>
                  <a:cubicBezTo>
                    <a:pt x="15" y="4"/>
                    <a:pt x="57" y="19"/>
                    <a:pt x="102" y="66"/>
                  </a:cubicBezTo>
                  <a:cubicBezTo>
                    <a:pt x="103" y="66"/>
                    <a:pt x="103" y="66"/>
                    <a:pt x="103" y="66"/>
                  </a:cubicBezTo>
                  <a:cubicBezTo>
                    <a:pt x="103" y="67"/>
                    <a:pt x="103" y="67"/>
                    <a:pt x="103" y="67"/>
                  </a:cubicBezTo>
                  <a:cubicBezTo>
                    <a:pt x="103" y="67"/>
                    <a:pt x="103" y="67"/>
                    <a:pt x="103" y="67"/>
                  </a:cubicBezTo>
                  <a:cubicBezTo>
                    <a:pt x="111" y="76"/>
                    <a:pt x="119" y="86"/>
                    <a:pt x="127" y="97"/>
                  </a:cubicBezTo>
                  <a:cubicBezTo>
                    <a:pt x="128" y="97"/>
                    <a:pt x="128" y="97"/>
                    <a:pt x="128" y="97"/>
                  </a:cubicBezTo>
                  <a:cubicBezTo>
                    <a:pt x="68" y="13"/>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66" name="Freeform 209"/>
            <p:cNvSpPr>
              <a:spLocks/>
            </p:cNvSpPr>
            <p:nvPr/>
          </p:nvSpPr>
          <p:spPr bwMode="auto">
            <a:xfrm>
              <a:off x="-4435571" y="2669513"/>
              <a:ext cx="4814" cy="2461"/>
            </a:xfrm>
            <a:custGeom>
              <a:avLst/>
              <a:gdLst/>
              <a:ahLst/>
              <a:cxnLst>
                <a:cxn ang="0">
                  <a:pos x="1" y="0"/>
                </a:cxn>
                <a:cxn ang="0">
                  <a:pos x="0" y="0"/>
                </a:cxn>
                <a:cxn ang="0">
                  <a:pos x="1" y="1"/>
                </a:cxn>
                <a:cxn ang="0">
                  <a:pos x="1" y="1"/>
                </a:cxn>
                <a:cxn ang="0">
                  <a:pos x="1" y="0"/>
                </a:cxn>
              </a:cxnLst>
              <a:rect l="0" t="0" r="r" b="b"/>
              <a:pathLst>
                <a:path w="1" h="1">
                  <a:moveTo>
                    <a:pt x="1" y="0"/>
                  </a:moveTo>
                  <a:cubicBezTo>
                    <a:pt x="0" y="0"/>
                    <a:pt x="0" y="0"/>
                    <a:pt x="0" y="0"/>
                  </a:cubicBezTo>
                  <a:cubicBezTo>
                    <a:pt x="0" y="1"/>
                    <a:pt x="0" y="1"/>
                    <a:pt x="1"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67" name="Freeform 210"/>
            <p:cNvSpPr>
              <a:spLocks noEditPoints="1"/>
            </p:cNvSpPr>
            <p:nvPr/>
          </p:nvSpPr>
          <p:spPr bwMode="auto">
            <a:xfrm>
              <a:off x="-2680782" y="3151632"/>
              <a:ext cx="72214" cy="430464"/>
            </a:xfrm>
            <a:custGeom>
              <a:avLst/>
              <a:gdLst/>
              <a:ahLst/>
              <a:cxnLst>
                <a:cxn ang="0">
                  <a:pos x="17" y="101"/>
                </a:cxn>
                <a:cxn ang="0">
                  <a:pos x="15" y="101"/>
                </a:cxn>
                <a:cxn ang="0">
                  <a:pos x="16" y="110"/>
                </a:cxn>
                <a:cxn ang="0">
                  <a:pos x="16" y="110"/>
                </a:cxn>
                <a:cxn ang="0">
                  <a:pos x="16" y="110"/>
                </a:cxn>
                <a:cxn ang="0">
                  <a:pos x="17" y="114"/>
                </a:cxn>
                <a:cxn ang="0">
                  <a:pos x="19" y="114"/>
                </a:cxn>
                <a:cxn ang="0">
                  <a:pos x="18" y="109"/>
                </a:cxn>
                <a:cxn ang="0">
                  <a:pos x="18" y="109"/>
                </a:cxn>
                <a:cxn ang="0">
                  <a:pos x="17" y="101"/>
                </a:cxn>
                <a:cxn ang="0">
                  <a:pos x="2" y="0"/>
                </a:cxn>
                <a:cxn ang="0">
                  <a:pos x="0" y="0"/>
                </a:cxn>
                <a:cxn ang="0">
                  <a:pos x="15" y="100"/>
                </a:cxn>
                <a:cxn ang="0">
                  <a:pos x="17" y="100"/>
                </a:cxn>
                <a:cxn ang="0">
                  <a:pos x="2" y="0"/>
                </a:cxn>
              </a:cxnLst>
              <a:rect l="0" t="0" r="r" b="b"/>
              <a:pathLst>
                <a:path w="19" h="114">
                  <a:moveTo>
                    <a:pt x="17" y="101"/>
                  </a:moveTo>
                  <a:cubicBezTo>
                    <a:pt x="15" y="101"/>
                    <a:pt x="15" y="101"/>
                    <a:pt x="15" y="101"/>
                  </a:cubicBezTo>
                  <a:cubicBezTo>
                    <a:pt x="16" y="104"/>
                    <a:pt x="16" y="107"/>
                    <a:pt x="16" y="110"/>
                  </a:cubicBezTo>
                  <a:cubicBezTo>
                    <a:pt x="16" y="110"/>
                    <a:pt x="16" y="110"/>
                    <a:pt x="16" y="110"/>
                  </a:cubicBezTo>
                  <a:cubicBezTo>
                    <a:pt x="16" y="110"/>
                    <a:pt x="16" y="110"/>
                    <a:pt x="16" y="110"/>
                  </a:cubicBezTo>
                  <a:cubicBezTo>
                    <a:pt x="16" y="110"/>
                    <a:pt x="16" y="111"/>
                    <a:pt x="17" y="114"/>
                  </a:cubicBezTo>
                  <a:cubicBezTo>
                    <a:pt x="19" y="114"/>
                    <a:pt x="19" y="114"/>
                    <a:pt x="19" y="114"/>
                  </a:cubicBezTo>
                  <a:cubicBezTo>
                    <a:pt x="18" y="111"/>
                    <a:pt x="18" y="109"/>
                    <a:pt x="18" y="109"/>
                  </a:cubicBezTo>
                  <a:cubicBezTo>
                    <a:pt x="18" y="109"/>
                    <a:pt x="18" y="109"/>
                    <a:pt x="18" y="109"/>
                  </a:cubicBezTo>
                  <a:cubicBezTo>
                    <a:pt x="18" y="106"/>
                    <a:pt x="18" y="104"/>
                    <a:pt x="17" y="101"/>
                  </a:cubicBezTo>
                  <a:moveTo>
                    <a:pt x="2" y="0"/>
                  </a:moveTo>
                  <a:cubicBezTo>
                    <a:pt x="0" y="0"/>
                    <a:pt x="0" y="0"/>
                    <a:pt x="0" y="0"/>
                  </a:cubicBezTo>
                  <a:cubicBezTo>
                    <a:pt x="6" y="29"/>
                    <a:pt x="11" y="62"/>
                    <a:pt x="15" y="100"/>
                  </a:cubicBezTo>
                  <a:cubicBezTo>
                    <a:pt x="17" y="100"/>
                    <a:pt x="17" y="100"/>
                    <a:pt x="17" y="100"/>
                  </a:cubicBezTo>
                  <a:cubicBezTo>
                    <a:pt x="13" y="62"/>
                    <a:pt x="8" y="29"/>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68" name="Freeform 211"/>
            <p:cNvSpPr>
              <a:spLocks/>
            </p:cNvSpPr>
            <p:nvPr/>
          </p:nvSpPr>
          <p:spPr bwMode="auto">
            <a:xfrm>
              <a:off x="-2623011" y="3527981"/>
              <a:ext cx="7221" cy="4920"/>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69" name="Freeform 212"/>
            <p:cNvSpPr>
              <a:spLocks noEditPoints="1"/>
            </p:cNvSpPr>
            <p:nvPr/>
          </p:nvSpPr>
          <p:spPr bwMode="auto">
            <a:xfrm>
              <a:off x="-2810766" y="3587016"/>
              <a:ext cx="233490" cy="1613622"/>
            </a:xfrm>
            <a:custGeom>
              <a:avLst/>
              <a:gdLst/>
              <a:ahLst/>
              <a:cxnLst>
                <a:cxn ang="0">
                  <a:pos x="31" y="343"/>
                </a:cxn>
                <a:cxn ang="0">
                  <a:pos x="29" y="343"/>
                </a:cxn>
                <a:cxn ang="0">
                  <a:pos x="0" y="429"/>
                </a:cxn>
                <a:cxn ang="0">
                  <a:pos x="2" y="429"/>
                </a:cxn>
                <a:cxn ang="0">
                  <a:pos x="31" y="343"/>
                </a:cxn>
                <a:cxn ang="0">
                  <a:pos x="55" y="233"/>
                </a:cxn>
                <a:cxn ang="0">
                  <a:pos x="53" y="233"/>
                </a:cxn>
                <a:cxn ang="0">
                  <a:pos x="52" y="239"/>
                </a:cxn>
                <a:cxn ang="0">
                  <a:pos x="29" y="342"/>
                </a:cxn>
                <a:cxn ang="0">
                  <a:pos x="29" y="342"/>
                </a:cxn>
                <a:cxn ang="0">
                  <a:pos x="31" y="342"/>
                </a:cxn>
                <a:cxn ang="0">
                  <a:pos x="55" y="233"/>
                </a:cxn>
                <a:cxn ang="0">
                  <a:pos x="61" y="102"/>
                </a:cxn>
                <a:cxn ang="0">
                  <a:pos x="59" y="102"/>
                </a:cxn>
                <a:cxn ang="0">
                  <a:pos x="60" y="129"/>
                </a:cxn>
                <a:cxn ang="0">
                  <a:pos x="54" y="231"/>
                </a:cxn>
                <a:cxn ang="0">
                  <a:pos x="54" y="231"/>
                </a:cxn>
                <a:cxn ang="0">
                  <a:pos x="54" y="232"/>
                </a:cxn>
                <a:cxn ang="0">
                  <a:pos x="56" y="232"/>
                </a:cxn>
                <a:cxn ang="0">
                  <a:pos x="56" y="231"/>
                </a:cxn>
                <a:cxn ang="0">
                  <a:pos x="56" y="231"/>
                </a:cxn>
                <a:cxn ang="0">
                  <a:pos x="62" y="129"/>
                </a:cxn>
                <a:cxn ang="0">
                  <a:pos x="61" y="102"/>
                </a:cxn>
                <a:cxn ang="0">
                  <a:pos x="54" y="0"/>
                </a:cxn>
                <a:cxn ang="0">
                  <a:pos x="52" y="0"/>
                </a:cxn>
                <a:cxn ang="0">
                  <a:pos x="53" y="5"/>
                </a:cxn>
                <a:cxn ang="0">
                  <a:pos x="59" y="101"/>
                </a:cxn>
                <a:cxn ang="0">
                  <a:pos x="61" y="101"/>
                </a:cxn>
                <a:cxn ang="0">
                  <a:pos x="54" y="0"/>
                </a:cxn>
              </a:cxnLst>
              <a:rect l="0" t="0" r="r" b="b"/>
              <a:pathLst>
                <a:path w="62" h="429">
                  <a:moveTo>
                    <a:pt x="31" y="343"/>
                  </a:moveTo>
                  <a:cubicBezTo>
                    <a:pt x="29" y="343"/>
                    <a:pt x="29" y="343"/>
                    <a:pt x="29" y="343"/>
                  </a:cubicBezTo>
                  <a:cubicBezTo>
                    <a:pt x="18" y="386"/>
                    <a:pt x="8" y="411"/>
                    <a:pt x="0" y="429"/>
                  </a:cubicBezTo>
                  <a:cubicBezTo>
                    <a:pt x="2" y="429"/>
                    <a:pt x="2" y="429"/>
                    <a:pt x="2" y="429"/>
                  </a:cubicBezTo>
                  <a:cubicBezTo>
                    <a:pt x="10" y="411"/>
                    <a:pt x="20" y="385"/>
                    <a:pt x="31" y="343"/>
                  </a:cubicBezTo>
                  <a:moveTo>
                    <a:pt x="55" y="233"/>
                  </a:moveTo>
                  <a:cubicBezTo>
                    <a:pt x="53" y="233"/>
                    <a:pt x="53" y="233"/>
                    <a:pt x="53" y="233"/>
                  </a:cubicBezTo>
                  <a:cubicBezTo>
                    <a:pt x="53" y="234"/>
                    <a:pt x="53" y="236"/>
                    <a:pt x="52" y="239"/>
                  </a:cubicBezTo>
                  <a:cubicBezTo>
                    <a:pt x="50" y="254"/>
                    <a:pt x="42" y="290"/>
                    <a:pt x="29" y="342"/>
                  </a:cubicBezTo>
                  <a:cubicBezTo>
                    <a:pt x="29" y="342"/>
                    <a:pt x="29" y="342"/>
                    <a:pt x="29" y="342"/>
                  </a:cubicBezTo>
                  <a:cubicBezTo>
                    <a:pt x="31" y="342"/>
                    <a:pt x="31" y="342"/>
                    <a:pt x="31" y="342"/>
                  </a:cubicBezTo>
                  <a:cubicBezTo>
                    <a:pt x="46" y="282"/>
                    <a:pt x="54" y="242"/>
                    <a:pt x="55" y="233"/>
                  </a:cubicBezTo>
                  <a:moveTo>
                    <a:pt x="61" y="102"/>
                  </a:moveTo>
                  <a:cubicBezTo>
                    <a:pt x="59" y="102"/>
                    <a:pt x="59" y="102"/>
                    <a:pt x="59" y="102"/>
                  </a:cubicBezTo>
                  <a:cubicBezTo>
                    <a:pt x="60" y="111"/>
                    <a:pt x="60" y="119"/>
                    <a:pt x="60" y="129"/>
                  </a:cubicBezTo>
                  <a:cubicBezTo>
                    <a:pt x="60" y="161"/>
                    <a:pt x="58" y="196"/>
                    <a:pt x="54" y="231"/>
                  </a:cubicBezTo>
                  <a:cubicBezTo>
                    <a:pt x="54" y="231"/>
                    <a:pt x="54" y="231"/>
                    <a:pt x="54" y="231"/>
                  </a:cubicBezTo>
                  <a:cubicBezTo>
                    <a:pt x="54" y="231"/>
                    <a:pt x="54" y="231"/>
                    <a:pt x="54" y="232"/>
                  </a:cubicBezTo>
                  <a:cubicBezTo>
                    <a:pt x="56" y="232"/>
                    <a:pt x="56" y="232"/>
                    <a:pt x="56" y="232"/>
                  </a:cubicBezTo>
                  <a:cubicBezTo>
                    <a:pt x="56" y="231"/>
                    <a:pt x="56" y="231"/>
                    <a:pt x="56" y="231"/>
                  </a:cubicBezTo>
                  <a:cubicBezTo>
                    <a:pt x="56" y="231"/>
                    <a:pt x="56" y="231"/>
                    <a:pt x="56" y="231"/>
                  </a:cubicBezTo>
                  <a:cubicBezTo>
                    <a:pt x="60" y="196"/>
                    <a:pt x="62" y="161"/>
                    <a:pt x="62" y="129"/>
                  </a:cubicBezTo>
                  <a:cubicBezTo>
                    <a:pt x="62" y="119"/>
                    <a:pt x="62" y="111"/>
                    <a:pt x="61" y="102"/>
                  </a:cubicBezTo>
                  <a:moveTo>
                    <a:pt x="54" y="0"/>
                  </a:moveTo>
                  <a:cubicBezTo>
                    <a:pt x="52" y="0"/>
                    <a:pt x="52" y="0"/>
                    <a:pt x="52" y="0"/>
                  </a:cubicBezTo>
                  <a:cubicBezTo>
                    <a:pt x="52" y="1"/>
                    <a:pt x="52" y="3"/>
                    <a:pt x="53" y="5"/>
                  </a:cubicBezTo>
                  <a:cubicBezTo>
                    <a:pt x="55" y="22"/>
                    <a:pt x="58" y="57"/>
                    <a:pt x="59" y="101"/>
                  </a:cubicBezTo>
                  <a:cubicBezTo>
                    <a:pt x="61" y="101"/>
                    <a:pt x="61" y="101"/>
                    <a:pt x="61" y="101"/>
                  </a:cubicBezTo>
                  <a:cubicBezTo>
                    <a:pt x="60" y="51"/>
                    <a:pt x="56" y="13"/>
                    <a:pt x="54"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0" name="Freeform 213"/>
            <p:cNvSpPr>
              <a:spLocks/>
            </p:cNvSpPr>
            <p:nvPr/>
          </p:nvSpPr>
          <p:spPr bwMode="auto">
            <a:xfrm>
              <a:off x="-2702447" y="4871026"/>
              <a:ext cx="7222" cy="4920"/>
            </a:xfrm>
            <a:custGeom>
              <a:avLst/>
              <a:gdLst/>
              <a:ahLst/>
              <a:cxnLst>
                <a:cxn ang="0">
                  <a:pos x="2" y="0"/>
                </a:cxn>
                <a:cxn ang="0">
                  <a:pos x="0" y="0"/>
                </a:cxn>
                <a:cxn ang="0">
                  <a:pos x="0" y="1"/>
                </a:cxn>
                <a:cxn ang="0">
                  <a:pos x="2" y="1"/>
                </a:cxn>
                <a:cxn ang="0">
                  <a:pos x="2" y="0"/>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1" name="Freeform 214"/>
            <p:cNvSpPr>
              <a:spLocks noEditPoints="1"/>
            </p:cNvSpPr>
            <p:nvPr/>
          </p:nvSpPr>
          <p:spPr bwMode="auto">
            <a:xfrm>
              <a:off x="-2955193" y="2418615"/>
              <a:ext cx="281632" cy="2954209"/>
            </a:xfrm>
            <a:custGeom>
              <a:avLst/>
              <a:gdLst/>
              <a:ahLst/>
              <a:cxnLst>
                <a:cxn ang="0">
                  <a:pos x="39" y="740"/>
                </a:cxn>
                <a:cxn ang="0">
                  <a:pos x="37" y="740"/>
                </a:cxn>
                <a:cxn ang="0">
                  <a:pos x="19" y="774"/>
                </a:cxn>
                <a:cxn ang="0">
                  <a:pos x="19" y="774"/>
                </a:cxn>
                <a:cxn ang="0">
                  <a:pos x="15" y="784"/>
                </a:cxn>
                <a:cxn ang="0">
                  <a:pos x="16" y="785"/>
                </a:cxn>
                <a:cxn ang="0">
                  <a:pos x="21" y="775"/>
                </a:cxn>
                <a:cxn ang="0">
                  <a:pos x="21" y="775"/>
                </a:cxn>
                <a:cxn ang="0">
                  <a:pos x="22" y="773"/>
                </a:cxn>
                <a:cxn ang="0">
                  <a:pos x="21" y="773"/>
                </a:cxn>
                <a:cxn ang="0">
                  <a:pos x="21" y="772"/>
                </a:cxn>
                <a:cxn ang="0">
                  <a:pos x="22" y="772"/>
                </a:cxn>
                <a:cxn ang="0">
                  <a:pos x="39" y="740"/>
                </a:cxn>
                <a:cxn ang="0">
                  <a:pos x="49" y="98"/>
                </a:cxn>
                <a:cxn ang="0">
                  <a:pos x="47" y="98"/>
                </a:cxn>
                <a:cxn ang="0">
                  <a:pos x="73" y="194"/>
                </a:cxn>
                <a:cxn ang="0">
                  <a:pos x="75" y="194"/>
                </a:cxn>
                <a:cxn ang="0">
                  <a:pos x="49" y="98"/>
                </a:cxn>
                <a:cxn ang="0">
                  <a:pos x="1" y="0"/>
                </a:cxn>
                <a:cxn ang="0">
                  <a:pos x="0" y="1"/>
                </a:cxn>
                <a:cxn ang="0">
                  <a:pos x="1" y="2"/>
                </a:cxn>
                <a:cxn ang="0">
                  <a:pos x="47" y="97"/>
                </a:cxn>
                <a:cxn ang="0">
                  <a:pos x="49" y="97"/>
                </a:cxn>
                <a:cxn ang="0">
                  <a:pos x="1" y="0"/>
                </a:cxn>
              </a:cxnLst>
              <a:rect l="0" t="0" r="r" b="b"/>
              <a:pathLst>
                <a:path w="75" h="785">
                  <a:moveTo>
                    <a:pt x="39" y="740"/>
                  </a:moveTo>
                  <a:cubicBezTo>
                    <a:pt x="37" y="740"/>
                    <a:pt x="37" y="740"/>
                    <a:pt x="37" y="740"/>
                  </a:cubicBezTo>
                  <a:cubicBezTo>
                    <a:pt x="30" y="755"/>
                    <a:pt x="24" y="764"/>
                    <a:pt x="19" y="774"/>
                  </a:cubicBezTo>
                  <a:cubicBezTo>
                    <a:pt x="19" y="774"/>
                    <a:pt x="19" y="774"/>
                    <a:pt x="19" y="774"/>
                  </a:cubicBezTo>
                  <a:cubicBezTo>
                    <a:pt x="15" y="784"/>
                    <a:pt x="15" y="784"/>
                    <a:pt x="15" y="784"/>
                  </a:cubicBezTo>
                  <a:cubicBezTo>
                    <a:pt x="16" y="785"/>
                    <a:pt x="16" y="785"/>
                    <a:pt x="16" y="785"/>
                  </a:cubicBezTo>
                  <a:cubicBezTo>
                    <a:pt x="21" y="775"/>
                    <a:pt x="21" y="775"/>
                    <a:pt x="21" y="775"/>
                  </a:cubicBezTo>
                  <a:cubicBezTo>
                    <a:pt x="21" y="775"/>
                    <a:pt x="21" y="775"/>
                    <a:pt x="21" y="775"/>
                  </a:cubicBezTo>
                  <a:cubicBezTo>
                    <a:pt x="21" y="774"/>
                    <a:pt x="21" y="774"/>
                    <a:pt x="22" y="773"/>
                  </a:cubicBezTo>
                  <a:cubicBezTo>
                    <a:pt x="21" y="773"/>
                    <a:pt x="21" y="773"/>
                    <a:pt x="21" y="773"/>
                  </a:cubicBezTo>
                  <a:cubicBezTo>
                    <a:pt x="21" y="772"/>
                    <a:pt x="21" y="772"/>
                    <a:pt x="21" y="772"/>
                  </a:cubicBezTo>
                  <a:cubicBezTo>
                    <a:pt x="22" y="772"/>
                    <a:pt x="22" y="772"/>
                    <a:pt x="22" y="772"/>
                  </a:cubicBezTo>
                  <a:cubicBezTo>
                    <a:pt x="27" y="763"/>
                    <a:pt x="33" y="754"/>
                    <a:pt x="39" y="740"/>
                  </a:cubicBezTo>
                  <a:moveTo>
                    <a:pt x="49" y="98"/>
                  </a:moveTo>
                  <a:cubicBezTo>
                    <a:pt x="47" y="98"/>
                    <a:pt x="47" y="98"/>
                    <a:pt x="47" y="98"/>
                  </a:cubicBezTo>
                  <a:cubicBezTo>
                    <a:pt x="56" y="124"/>
                    <a:pt x="65" y="156"/>
                    <a:pt x="73" y="194"/>
                  </a:cubicBezTo>
                  <a:cubicBezTo>
                    <a:pt x="75" y="194"/>
                    <a:pt x="75" y="194"/>
                    <a:pt x="75" y="194"/>
                  </a:cubicBezTo>
                  <a:cubicBezTo>
                    <a:pt x="67" y="156"/>
                    <a:pt x="58" y="124"/>
                    <a:pt x="49" y="98"/>
                  </a:cubicBezTo>
                  <a:moveTo>
                    <a:pt x="1" y="0"/>
                  </a:moveTo>
                  <a:cubicBezTo>
                    <a:pt x="0" y="1"/>
                    <a:pt x="0" y="1"/>
                    <a:pt x="0" y="1"/>
                  </a:cubicBezTo>
                  <a:cubicBezTo>
                    <a:pt x="0" y="1"/>
                    <a:pt x="0" y="1"/>
                    <a:pt x="1" y="2"/>
                  </a:cubicBezTo>
                  <a:cubicBezTo>
                    <a:pt x="5" y="7"/>
                    <a:pt x="26" y="36"/>
                    <a:pt x="47" y="97"/>
                  </a:cubicBezTo>
                  <a:cubicBezTo>
                    <a:pt x="49" y="97"/>
                    <a:pt x="49" y="97"/>
                    <a:pt x="49" y="97"/>
                  </a:cubicBezTo>
                  <a:cubicBezTo>
                    <a:pt x="25" y="28"/>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2" name="Freeform 215"/>
            <p:cNvSpPr>
              <a:spLocks/>
            </p:cNvSpPr>
            <p:nvPr/>
          </p:nvSpPr>
          <p:spPr bwMode="auto">
            <a:xfrm>
              <a:off x="-2777067" y="2785124"/>
              <a:ext cx="7221"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3" name="Freeform 216"/>
            <p:cNvSpPr>
              <a:spLocks/>
            </p:cNvSpPr>
            <p:nvPr/>
          </p:nvSpPr>
          <p:spPr bwMode="auto">
            <a:xfrm>
              <a:off x="-2613383" y="4460241"/>
              <a:ext cx="12035" cy="2461"/>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1" y="0"/>
                    <a:pt x="1" y="1"/>
                    <a:pt x="0" y="1"/>
                  </a:cubicBezTo>
                  <a:cubicBezTo>
                    <a:pt x="2" y="1"/>
                    <a:pt x="2" y="1"/>
                    <a:pt x="2" y="1"/>
                  </a:cubicBezTo>
                  <a:cubicBezTo>
                    <a:pt x="3" y="1"/>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4" name="Freeform 217"/>
            <p:cNvSpPr>
              <a:spLocks/>
            </p:cNvSpPr>
            <p:nvPr/>
          </p:nvSpPr>
          <p:spPr bwMode="auto">
            <a:xfrm>
              <a:off x="-2815581" y="5200638"/>
              <a:ext cx="12035" cy="2459"/>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0"/>
                    <a:pt x="0" y="1"/>
                    <a:pt x="0" y="1"/>
                  </a:cubicBezTo>
                  <a:cubicBezTo>
                    <a:pt x="2" y="1"/>
                    <a:pt x="2" y="1"/>
                    <a:pt x="2" y="1"/>
                  </a:cubicBezTo>
                  <a:cubicBezTo>
                    <a:pt x="3" y="1"/>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5" name="Freeform 218"/>
            <p:cNvSpPr>
              <a:spLocks/>
            </p:cNvSpPr>
            <p:nvPr/>
          </p:nvSpPr>
          <p:spPr bwMode="auto">
            <a:xfrm>
              <a:off x="-2875759" y="5323628"/>
              <a:ext cx="4814" cy="4920"/>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1"/>
                    <a:pt x="1" y="1"/>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6" name="Freeform 219"/>
            <p:cNvSpPr>
              <a:spLocks/>
            </p:cNvSpPr>
            <p:nvPr/>
          </p:nvSpPr>
          <p:spPr bwMode="auto">
            <a:xfrm>
              <a:off x="-2591719" y="3965824"/>
              <a:ext cx="9628" cy="4920"/>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7" name="Freeform 220"/>
            <p:cNvSpPr>
              <a:spLocks/>
            </p:cNvSpPr>
            <p:nvPr/>
          </p:nvSpPr>
          <p:spPr bwMode="auto">
            <a:xfrm>
              <a:off x="-2615791" y="3582096"/>
              <a:ext cx="7222" cy="4920"/>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8" name="Freeform 221"/>
            <p:cNvSpPr>
              <a:spLocks/>
            </p:cNvSpPr>
            <p:nvPr/>
          </p:nvSpPr>
          <p:spPr bwMode="auto">
            <a:xfrm>
              <a:off x="-5802814" y="3149173"/>
              <a:ext cx="12036" cy="2459"/>
            </a:xfrm>
            <a:custGeom>
              <a:avLst/>
              <a:gdLst/>
              <a:ahLst/>
              <a:cxnLst>
                <a:cxn ang="0">
                  <a:pos x="3" y="0"/>
                </a:cxn>
                <a:cxn ang="0">
                  <a:pos x="0" y="0"/>
                </a:cxn>
                <a:cxn ang="0">
                  <a:pos x="0" y="1"/>
                </a:cxn>
                <a:cxn ang="0">
                  <a:pos x="2" y="1"/>
                </a:cxn>
                <a:cxn ang="0">
                  <a:pos x="2" y="1"/>
                </a:cxn>
                <a:cxn ang="0">
                  <a:pos x="2" y="0"/>
                </a:cxn>
                <a:cxn ang="0">
                  <a:pos x="2" y="0"/>
                </a:cxn>
                <a:cxn ang="0">
                  <a:pos x="3" y="0"/>
                </a:cxn>
              </a:cxnLst>
              <a:rect l="0" t="0" r="r" b="b"/>
              <a:pathLst>
                <a:path w="3" h="1">
                  <a:moveTo>
                    <a:pt x="3" y="0"/>
                  </a:moveTo>
                  <a:cubicBezTo>
                    <a:pt x="0" y="0"/>
                    <a:pt x="0" y="0"/>
                    <a:pt x="0" y="0"/>
                  </a:cubicBezTo>
                  <a:cubicBezTo>
                    <a:pt x="0" y="0"/>
                    <a:pt x="0" y="0"/>
                    <a:pt x="0" y="1"/>
                  </a:cubicBezTo>
                  <a:cubicBezTo>
                    <a:pt x="2" y="1"/>
                    <a:pt x="2" y="1"/>
                    <a:pt x="2" y="1"/>
                  </a:cubicBezTo>
                  <a:cubicBezTo>
                    <a:pt x="2" y="1"/>
                    <a:pt x="2" y="1"/>
                    <a:pt x="2" y="1"/>
                  </a:cubicBezTo>
                  <a:cubicBezTo>
                    <a:pt x="2" y="0"/>
                    <a:pt x="2" y="0"/>
                    <a:pt x="2" y="0"/>
                  </a:cubicBezTo>
                  <a:cubicBezTo>
                    <a:pt x="2" y="0"/>
                    <a:pt x="2" y="0"/>
                    <a:pt x="2" y="0"/>
                  </a:cubicBezTo>
                  <a:cubicBezTo>
                    <a:pt x="2" y="0"/>
                    <a:pt x="2"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9" name="Freeform 222"/>
            <p:cNvSpPr>
              <a:spLocks/>
            </p:cNvSpPr>
            <p:nvPr/>
          </p:nvSpPr>
          <p:spPr bwMode="auto">
            <a:xfrm>
              <a:off x="-5566916" y="3149173"/>
              <a:ext cx="9628"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0" name="Freeform 223"/>
            <p:cNvSpPr>
              <a:spLocks/>
            </p:cNvSpPr>
            <p:nvPr/>
          </p:nvSpPr>
          <p:spPr bwMode="auto">
            <a:xfrm>
              <a:off x="-5326204" y="3149173"/>
              <a:ext cx="7222"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1" name="Freeform 224"/>
            <p:cNvSpPr>
              <a:spLocks/>
            </p:cNvSpPr>
            <p:nvPr/>
          </p:nvSpPr>
          <p:spPr bwMode="auto">
            <a:xfrm>
              <a:off x="-5080678" y="3149173"/>
              <a:ext cx="4814" cy="2459"/>
            </a:xfrm>
            <a:custGeom>
              <a:avLst/>
              <a:gdLst/>
              <a:ahLst/>
              <a:cxnLst>
                <a:cxn ang="0">
                  <a:pos x="0" y="0"/>
                </a:cxn>
                <a:cxn ang="0">
                  <a:pos x="0" y="0"/>
                </a:cxn>
                <a:cxn ang="0">
                  <a:pos x="0" y="2"/>
                </a:cxn>
                <a:cxn ang="0">
                  <a:pos x="3" y="2"/>
                </a:cxn>
                <a:cxn ang="0">
                  <a:pos x="0" y="0"/>
                </a:cxn>
                <a:cxn ang="0">
                  <a:pos x="0" y="0"/>
                </a:cxn>
              </a:cxnLst>
              <a:rect l="0" t="0" r="r" b="b"/>
              <a:pathLst>
                <a:path w="3" h="2">
                  <a:moveTo>
                    <a:pt x="0" y="0"/>
                  </a:moveTo>
                  <a:lnTo>
                    <a:pt x="0" y="0"/>
                  </a:lnTo>
                  <a:lnTo>
                    <a:pt x="0" y="2"/>
                  </a:lnTo>
                  <a:lnTo>
                    <a:pt x="3" y="2"/>
                  </a:lnTo>
                  <a:lnTo>
                    <a:pt x="0" y="0"/>
                  </a:lnTo>
                  <a:lnTo>
                    <a:pt x="0"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82" name="Freeform 225"/>
            <p:cNvSpPr>
              <a:spLocks/>
            </p:cNvSpPr>
            <p:nvPr/>
          </p:nvSpPr>
          <p:spPr bwMode="auto">
            <a:xfrm>
              <a:off x="-4837559" y="3149173"/>
              <a:ext cx="7221"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3" name="Freeform 226"/>
            <p:cNvSpPr>
              <a:spLocks/>
            </p:cNvSpPr>
            <p:nvPr/>
          </p:nvSpPr>
          <p:spPr bwMode="auto">
            <a:xfrm>
              <a:off x="-4608883" y="3149173"/>
              <a:ext cx="7222"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4" name="Freeform 227"/>
            <p:cNvSpPr>
              <a:spLocks/>
            </p:cNvSpPr>
            <p:nvPr/>
          </p:nvSpPr>
          <p:spPr bwMode="auto">
            <a:xfrm>
              <a:off x="-1956240" y="3149173"/>
              <a:ext cx="7222"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5" name="Freeform 228"/>
            <p:cNvSpPr>
              <a:spLocks/>
            </p:cNvSpPr>
            <p:nvPr/>
          </p:nvSpPr>
          <p:spPr bwMode="auto">
            <a:xfrm>
              <a:off x="-3641222" y="3149173"/>
              <a:ext cx="4814"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6" name="Freeform 229"/>
            <p:cNvSpPr>
              <a:spLocks/>
            </p:cNvSpPr>
            <p:nvPr/>
          </p:nvSpPr>
          <p:spPr bwMode="auto">
            <a:xfrm>
              <a:off x="-3422174" y="3149173"/>
              <a:ext cx="12035" cy="2459"/>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0"/>
                    <a:pt x="0"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7" name="Freeform 230"/>
            <p:cNvSpPr>
              <a:spLocks/>
            </p:cNvSpPr>
            <p:nvPr/>
          </p:nvSpPr>
          <p:spPr bwMode="auto">
            <a:xfrm>
              <a:off x="-3171834" y="3149173"/>
              <a:ext cx="7221" cy="2459"/>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88" name="Freeform 231"/>
            <p:cNvSpPr>
              <a:spLocks/>
            </p:cNvSpPr>
            <p:nvPr/>
          </p:nvSpPr>
          <p:spPr bwMode="auto">
            <a:xfrm>
              <a:off x="-2921494" y="3149173"/>
              <a:ext cx="9628"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9" name="Freeform 232"/>
            <p:cNvSpPr>
              <a:spLocks/>
            </p:cNvSpPr>
            <p:nvPr/>
          </p:nvSpPr>
          <p:spPr bwMode="auto">
            <a:xfrm>
              <a:off x="-2399150" y="3149173"/>
              <a:ext cx="4814" cy="2459"/>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0"/>
                    <a:pt x="0" y="0"/>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0" name="Freeform 233"/>
            <p:cNvSpPr>
              <a:spLocks/>
            </p:cNvSpPr>
            <p:nvPr/>
          </p:nvSpPr>
          <p:spPr bwMode="auto">
            <a:xfrm>
              <a:off x="-2187324" y="3149173"/>
              <a:ext cx="12036" cy="2459"/>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1" y="0"/>
                    <a:pt x="1" y="0"/>
                    <a:pt x="1"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1" name="Freeform 234"/>
            <p:cNvSpPr>
              <a:spLocks/>
            </p:cNvSpPr>
            <p:nvPr/>
          </p:nvSpPr>
          <p:spPr bwMode="auto">
            <a:xfrm>
              <a:off x="-1515737" y="3149173"/>
              <a:ext cx="9628" cy="2459"/>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0"/>
                    <a:pt x="0" y="0"/>
                    <a:pt x="0" y="1"/>
                  </a:cubicBezTo>
                  <a:cubicBezTo>
                    <a:pt x="3" y="1"/>
                    <a:pt x="3" y="1"/>
                    <a:pt x="3" y="1"/>
                  </a:cubicBezTo>
                  <a:cubicBezTo>
                    <a:pt x="3"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2" name="Freeform 235"/>
            <p:cNvSpPr>
              <a:spLocks/>
            </p:cNvSpPr>
            <p:nvPr/>
          </p:nvSpPr>
          <p:spPr bwMode="auto">
            <a:xfrm>
              <a:off x="-1746821" y="3149173"/>
              <a:ext cx="9628" cy="2459"/>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0" y="0"/>
                    <a:pt x="1" y="0"/>
                    <a:pt x="1"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3" name="Freeform 236"/>
            <p:cNvSpPr>
              <a:spLocks/>
            </p:cNvSpPr>
            <p:nvPr/>
          </p:nvSpPr>
          <p:spPr bwMode="auto">
            <a:xfrm>
              <a:off x="-2680782" y="3149173"/>
              <a:ext cx="7221"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4" name="Freeform 237"/>
            <p:cNvSpPr>
              <a:spLocks noEditPoints="1"/>
            </p:cNvSpPr>
            <p:nvPr/>
          </p:nvSpPr>
          <p:spPr bwMode="auto">
            <a:xfrm>
              <a:off x="-6346822" y="2366960"/>
              <a:ext cx="5613397" cy="3281360"/>
            </a:xfrm>
            <a:custGeom>
              <a:avLst/>
              <a:gdLst/>
              <a:ahLst/>
              <a:cxnLst>
                <a:cxn ang="0">
                  <a:pos x="215" y="38"/>
                </a:cxn>
                <a:cxn ang="0">
                  <a:pos x="535" y="111"/>
                </a:cxn>
                <a:cxn ang="0">
                  <a:pos x="485" y="112"/>
                </a:cxn>
                <a:cxn ang="0">
                  <a:pos x="527" y="211"/>
                </a:cxn>
                <a:cxn ang="0">
                  <a:pos x="575" y="331"/>
                </a:cxn>
                <a:cxn ang="0">
                  <a:pos x="605" y="324"/>
                </a:cxn>
                <a:cxn ang="0">
                  <a:pos x="651" y="221"/>
                </a:cxn>
                <a:cxn ang="0">
                  <a:pos x="704" y="118"/>
                </a:cxn>
                <a:cxn ang="0">
                  <a:pos x="688" y="109"/>
                </a:cxn>
                <a:cxn ang="0">
                  <a:pos x="894" y="6"/>
                </a:cxn>
                <a:cxn ang="0">
                  <a:pos x="1266" y="104"/>
                </a:cxn>
                <a:cxn ang="0">
                  <a:pos x="1344" y="208"/>
                </a:cxn>
                <a:cxn ang="0">
                  <a:pos x="1450" y="323"/>
                </a:cxn>
                <a:cxn ang="0">
                  <a:pos x="1492" y="475"/>
                </a:cxn>
                <a:cxn ang="0">
                  <a:pos x="1467" y="667"/>
                </a:cxn>
                <a:cxn ang="0">
                  <a:pos x="1428" y="807"/>
                </a:cxn>
                <a:cxn ang="0">
                  <a:pos x="1219" y="787"/>
                </a:cxn>
                <a:cxn ang="0">
                  <a:pos x="1138" y="666"/>
                </a:cxn>
                <a:cxn ang="0">
                  <a:pos x="1104" y="556"/>
                </a:cxn>
                <a:cxn ang="0">
                  <a:pos x="1085" y="446"/>
                </a:cxn>
                <a:cxn ang="0">
                  <a:pos x="1057" y="579"/>
                </a:cxn>
                <a:cxn ang="0">
                  <a:pos x="1023" y="667"/>
                </a:cxn>
                <a:cxn ang="0">
                  <a:pos x="958" y="787"/>
                </a:cxn>
                <a:cxn ang="0">
                  <a:pos x="749" y="787"/>
                </a:cxn>
                <a:cxn ang="0">
                  <a:pos x="712" y="667"/>
                </a:cxn>
                <a:cxn ang="0">
                  <a:pos x="679" y="557"/>
                </a:cxn>
                <a:cxn ang="0">
                  <a:pos x="669" y="459"/>
                </a:cxn>
                <a:cxn ang="0">
                  <a:pos x="625" y="668"/>
                </a:cxn>
                <a:cxn ang="0">
                  <a:pos x="584" y="786"/>
                </a:cxn>
                <a:cxn ang="0">
                  <a:pos x="502" y="863"/>
                </a:cxn>
                <a:cxn ang="0">
                  <a:pos x="417" y="787"/>
                </a:cxn>
                <a:cxn ang="0">
                  <a:pos x="403" y="753"/>
                </a:cxn>
                <a:cxn ang="0">
                  <a:pos x="353" y="578"/>
                </a:cxn>
                <a:cxn ang="0">
                  <a:pos x="339" y="435"/>
                </a:cxn>
                <a:cxn ang="0">
                  <a:pos x="319" y="557"/>
                </a:cxn>
                <a:cxn ang="0">
                  <a:pos x="270" y="668"/>
                </a:cxn>
                <a:cxn ang="0">
                  <a:pos x="214" y="785"/>
                </a:cxn>
                <a:cxn ang="0">
                  <a:pos x="46" y="785"/>
                </a:cxn>
                <a:cxn ang="0">
                  <a:pos x="28" y="667"/>
                </a:cxn>
                <a:cxn ang="0">
                  <a:pos x="10" y="574"/>
                </a:cxn>
                <a:cxn ang="0">
                  <a:pos x="1" y="452"/>
                </a:cxn>
                <a:cxn ang="0">
                  <a:pos x="23" y="324"/>
                </a:cxn>
                <a:cxn ang="0">
                  <a:pos x="29" y="309"/>
                </a:cxn>
                <a:cxn ang="0">
                  <a:pos x="84" y="209"/>
                </a:cxn>
                <a:cxn ang="0">
                  <a:pos x="162" y="81"/>
                </a:cxn>
                <a:cxn ang="0">
                  <a:pos x="214" y="36"/>
                </a:cxn>
                <a:cxn ang="0">
                  <a:pos x="23" y="318"/>
                </a:cxn>
                <a:cxn ang="0">
                  <a:pos x="38" y="769"/>
                </a:cxn>
                <a:cxn ang="0">
                  <a:pos x="273" y="667"/>
                </a:cxn>
                <a:cxn ang="0">
                  <a:pos x="464" y="848"/>
                </a:cxn>
                <a:cxn ang="0">
                  <a:pos x="590" y="776"/>
                </a:cxn>
                <a:cxn ang="0">
                  <a:pos x="899" y="852"/>
                </a:cxn>
                <a:cxn ang="0">
                  <a:pos x="1345" y="872"/>
                </a:cxn>
                <a:cxn ang="0">
                  <a:pos x="1474" y="366"/>
                </a:cxn>
                <a:cxn ang="0">
                  <a:pos x="1236" y="87"/>
                </a:cxn>
                <a:cxn ang="0">
                  <a:pos x="742" y="53"/>
                </a:cxn>
                <a:cxn ang="0">
                  <a:pos x="577" y="331"/>
                </a:cxn>
              </a:cxnLst>
              <a:rect l="0" t="0" r="r" b="b"/>
              <a:pathLst>
                <a:path w="1494" h="872">
                  <a:moveTo>
                    <a:pt x="484" y="111"/>
                  </a:moveTo>
                  <a:cubicBezTo>
                    <a:pt x="484" y="111"/>
                    <a:pt x="484" y="111"/>
                    <a:pt x="484" y="111"/>
                  </a:cubicBezTo>
                  <a:cubicBezTo>
                    <a:pt x="485" y="111"/>
                    <a:pt x="485" y="111"/>
                    <a:pt x="485" y="111"/>
                  </a:cubicBezTo>
                  <a:cubicBezTo>
                    <a:pt x="485" y="111"/>
                    <a:pt x="485" y="111"/>
                    <a:pt x="484" y="111"/>
                  </a:cubicBezTo>
                  <a:cubicBezTo>
                    <a:pt x="484" y="111"/>
                    <a:pt x="484" y="111"/>
                    <a:pt x="484" y="111"/>
                  </a:cubicBezTo>
                  <a:moveTo>
                    <a:pt x="165" y="78"/>
                  </a:moveTo>
                  <a:cubicBezTo>
                    <a:pt x="166" y="78"/>
                    <a:pt x="169" y="75"/>
                    <a:pt x="173" y="71"/>
                  </a:cubicBezTo>
                  <a:cubicBezTo>
                    <a:pt x="175" y="69"/>
                    <a:pt x="178" y="67"/>
                    <a:pt x="180" y="65"/>
                  </a:cubicBezTo>
                  <a:cubicBezTo>
                    <a:pt x="191" y="56"/>
                    <a:pt x="205" y="44"/>
                    <a:pt x="215" y="38"/>
                  </a:cubicBezTo>
                  <a:cubicBezTo>
                    <a:pt x="224" y="33"/>
                    <a:pt x="240" y="25"/>
                    <a:pt x="255" y="18"/>
                  </a:cubicBezTo>
                  <a:cubicBezTo>
                    <a:pt x="271" y="12"/>
                    <a:pt x="286" y="6"/>
                    <a:pt x="292" y="5"/>
                  </a:cubicBezTo>
                  <a:cubicBezTo>
                    <a:pt x="299" y="4"/>
                    <a:pt x="312" y="1"/>
                    <a:pt x="331" y="1"/>
                  </a:cubicBezTo>
                  <a:cubicBezTo>
                    <a:pt x="347" y="1"/>
                    <a:pt x="367" y="3"/>
                    <a:pt x="390" y="8"/>
                  </a:cubicBezTo>
                  <a:cubicBezTo>
                    <a:pt x="429" y="17"/>
                    <a:pt x="474" y="38"/>
                    <a:pt x="501" y="55"/>
                  </a:cubicBezTo>
                  <a:cubicBezTo>
                    <a:pt x="509" y="60"/>
                    <a:pt x="525" y="74"/>
                    <a:pt x="539" y="88"/>
                  </a:cubicBezTo>
                  <a:cubicBezTo>
                    <a:pt x="546" y="94"/>
                    <a:pt x="553" y="100"/>
                    <a:pt x="558" y="105"/>
                  </a:cubicBezTo>
                  <a:cubicBezTo>
                    <a:pt x="561" y="107"/>
                    <a:pt x="563" y="109"/>
                    <a:pt x="564" y="111"/>
                  </a:cubicBezTo>
                  <a:cubicBezTo>
                    <a:pt x="535" y="111"/>
                    <a:pt x="535" y="111"/>
                    <a:pt x="535" y="111"/>
                  </a:cubicBezTo>
                  <a:cubicBezTo>
                    <a:pt x="535" y="111"/>
                    <a:pt x="535" y="111"/>
                    <a:pt x="535" y="111"/>
                  </a:cubicBezTo>
                  <a:cubicBezTo>
                    <a:pt x="534" y="112"/>
                    <a:pt x="534" y="112"/>
                    <a:pt x="534" y="112"/>
                  </a:cubicBezTo>
                  <a:cubicBezTo>
                    <a:pt x="534" y="111"/>
                    <a:pt x="534" y="111"/>
                    <a:pt x="534" y="111"/>
                  </a:cubicBezTo>
                  <a:cubicBezTo>
                    <a:pt x="486" y="111"/>
                    <a:pt x="486" y="111"/>
                    <a:pt x="486" y="111"/>
                  </a:cubicBezTo>
                  <a:cubicBezTo>
                    <a:pt x="486" y="111"/>
                    <a:pt x="486" y="111"/>
                    <a:pt x="486" y="111"/>
                  </a:cubicBezTo>
                  <a:cubicBezTo>
                    <a:pt x="486" y="112"/>
                    <a:pt x="486" y="112"/>
                    <a:pt x="486" y="112"/>
                  </a:cubicBezTo>
                  <a:cubicBezTo>
                    <a:pt x="486" y="112"/>
                    <a:pt x="486" y="112"/>
                    <a:pt x="486" y="112"/>
                  </a:cubicBezTo>
                  <a:cubicBezTo>
                    <a:pt x="485" y="112"/>
                    <a:pt x="485" y="112"/>
                    <a:pt x="485" y="112"/>
                  </a:cubicBezTo>
                  <a:cubicBezTo>
                    <a:pt x="485" y="112"/>
                    <a:pt x="485" y="112"/>
                    <a:pt x="485" y="112"/>
                  </a:cubicBezTo>
                  <a:cubicBezTo>
                    <a:pt x="485" y="112"/>
                    <a:pt x="487" y="116"/>
                    <a:pt x="490" y="122"/>
                  </a:cubicBezTo>
                  <a:cubicBezTo>
                    <a:pt x="499" y="140"/>
                    <a:pt x="517" y="179"/>
                    <a:pt x="525" y="208"/>
                  </a:cubicBezTo>
                  <a:cubicBezTo>
                    <a:pt x="525" y="208"/>
                    <a:pt x="525" y="208"/>
                    <a:pt x="525" y="208"/>
                  </a:cubicBezTo>
                  <a:cubicBezTo>
                    <a:pt x="525" y="209"/>
                    <a:pt x="525" y="209"/>
                    <a:pt x="525" y="209"/>
                  </a:cubicBezTo>
                  <a:cubicBezTo>
                    <a:pt x="525" y="209"/>
                    <a:pt x="525" y="209"/>
                    <a:pt x="525" y="209"/>
                  </a:cubicBezTo>
                  <a:cubicBezTo>
                    <a:pt x="525" y="209"/>
                    <a:pt x="525" y="209"/>
                    <a:pt x="525" y="209"/>
                  </a:cubicBezTo>
                  <a:cubicBezTo>
                    <a:pt x="525" y="209"/>
                    <a:pt x="525" y="209"/>
                    <a:pt x="525" y="209"/>
                  </a:cubicBezTo>
                  <a:cubicBezTo>
                    <a:pt x="525" y="209"/>
                    <a:pt x="525" y="209"/>
                    <a:pt x="525" y="209"/>
                  </a:cubicBezTo>
                  <a:cubicBezTo>
                    <a:pt x="525" y="209"/>
                    <a:pt x="526" y="210"/>
                    <a:pt x="527" y="211"/>
                  </a:cubicBezTo>
                  <a:cubicBezTo>
                    <a:pt x="533" y="220"/>
                    <a:pt x="556" y="254"/>
                    <a:pt x="570" y="309"/>
                  </a:cubicBezTo>
                  <a:cubicBezTo>
                    <a:pt x="571" y="309"/>
                    <a:pt x="571" y="309"/>
                    <a:pt x="571" y="309"/>
                  </a:cubicBezTo>
                  <a:cubicBezTo>
                    <a:pt x="571" y="310"/>
                    <a:pt x="571" y="310"/>
                    <a:pt x="571" y="310"/>
                  </a:cubicBezTo>
                  <a:cubicBezTo>
                    <a:pt x="570" y="310"/>
                    <a:pt x="570" y="310"/>
                    <a:pt x="570" y="310"/>
                  </a:cubicBezTo>
                  <a:cubicBezTo>
                    <a:pt x="571" y="314"/>
                    <a:pt x="572" y="318"/>
                    <a:pt x="573" y="323"/>
                  </a:cubicBezTo>
                  <a:cubicBezTo>
                    <a:pt x="574" y="323"/>
                    <a:pt x="574" y="323"/>
                    <a:pt x="574" y="323"/>
                  </a:cubicBezTo>
                  <a:cubicBezTo>
                    <a:pt x="574" y="324"/>
                    <a:pt x="574" y="324"/>
                    <a:pt x="574" y="324"/>
                  </a:cubicBezTo>
                  <a:cubicBezTo>
                    <a:pt x="573" y="324"/>
                    <a:pt x="573" y="324"/>
                    <a:pt x="573" y="324"/>
                  </a:cubicBezTo>
                  <a:cubicBezTo>
                    <a:pt x="574" y="326"/>
                    <a:pt x="574" y="329"/>
                    <a:pt x="575" y="331"/>
                  </a:cubicBezTo>
                  <a:cubicBezTo>
                    <a:pt x="575" y="331"/>
                    <a:pt x="575" y="333"/>
                    <a:pt x="576" y="337"/>
                  </a:cubicBezTo>
                  <a:cubicBezTo>
                    <a:pt x="579" y="349"/>
                    <a:pt x="584" y="376"/>
                    <a:pt x="587" y="402"/>
                  </a:cubicBezTo>
                  <a:cubicBezTo>
                    <a:pt x="587" y="402"/>
                    <a:pt x="587" y="402"/>
                    <a:pt x="587" y="402"/>
                  </a:cubicBezTo>
                  <a:cubicBezTo>
                    <a:pt x="588" y="406"/>
                    <a:pt x="588" y="406"/>
                    <a:pt x="588" y="406"/>
                  </a:cubicBezTo>
                  <a:cubicBezTo>
                    <a:pt x="588" y="406"/>
                    <a:pt x="588" y="406"/>
                    <a:pt x="588" y="406"/>
                  </a:cubicBezTo>
                  <a:cubicBezTo>
                    <a:pt x="590" y="405"/>
                    <a:pt x="590" y="405"/>
                    <a:pt x="590" y="405"/>
                  </a:cubicBezTo>
                  <a:cubicBezTo>
                    <a:pt x="590" y="405"/>
                    <a:pt x="590" y="405"/>
                    <a:pt x="590" y="405"/>
                  </a:cubicBezTo>
                  <a:cubicBezTo>
                    <a:pt x="592" y="385"/>
                    <a:pt x="592" y="385"/>
                    <a:pt x="592" y="385"/>
                  </a:cubicBezTo>
                  <a:cubicBezTo>
                    <a:pt x="595" y="363"/>
                    <a:pt x="600" y="342"/>
                    <a:pt x="605" y="324"/>
                  </a:cubicBezTo>
                  <a:cubicBezTo>
                    <a:pt x="604" y="324"/>
                    <a:pt x="604" y="324"/>
                    <a:pt x="604" y="324"/>
                  </a:cubicBezTo>
                  <a:cubicBezTo>
                    <a:pt x="604" y="323"/>
                    <a:pt x="604" y="323"/>
                    <a:pt x="604" y="323"/>
                  </a:cubicBezTo>
                  <a:cubicBezTo>
                    <a:pt x="605" y="323"/>
                    <a:pt x="605" y="323"/>
                    <a:pt x="605" y="323"/>
                  </a:cubicBezTo>
                  <a:cubicBezTo>
                    <a:pt x="606" y="318"/>
                    <a:pt x="608" y="314"/>
                    <a:pt x="609" y="310"/>
                  </a:cubicBezTo>
                  <a:cubicBezTo>
                    <a:pt x="608" y="310"/>
                    <a:pt x="608" y="310"/>
                    <a:pt x="608" y="310"/>
                  </a:cubicBezTo>
                  <a:cubicBezTo>
                    <a:pt x="608" y="309"/>
                    <a:pt x="608" y="309"/>
                    <a:pt x="608" y="309"/>
                  </a:cubicBezTo>
                  <a:cubicBezTo>
                    <a:pt x="609" y="309"/>
                    <a:pt x="609" y="309"/>
                    <a:pt x="609" y="309"/>
                  </a:cubicBezTo>
                  <a:cubicBezTo>
                    <a:pt x="616" y="288"/>
                    <a:pt x="624" y="271"/>
                    <a:pt x="631" y="256"/>
                  </a:cubicBezTo>
                  <a:cubicBezTo>
                    <a:pt x="639" y="241"/>
                    <a:pt x="646" y="229"/>
                    <a:pt x="651" y="221"/>
                  </a:cubicBezTo>
                  <a:cubicBezTo>
                    <a:pt x="654" y="217"/>
                    <a:pt x="656" y="214"/>
                    <a:pt x="657" y="212"/>
                  </a:cubicBezTo>
                  <a:cubicBezTo>
                    <a:pt x="659" y="210"/>
                    <a:pt x="660" y="209"/>
                    <a:pt x="660" y="209"/>
                  </a:cubicBezTo>
                  <a:cubicBezTo>
                    <a:pt x="660" y="209"/>
                    <a:pt x="660" y="209"/>
                    <a:pt x="660" y="209"/>
                  </a:cubicBezTo>
                  <a:cubicBezTo>
                    <a:pt x="660" y="209"/>
                    <a:pt x="660" y="209"/>
                    <a:pt x="660" y="209"/>
                  </a:cubicBezTo>
                  <a:cubicBezTo>
                    <a:pt x="659" y="209"/>
                    <a:pt x="659" y="209"/>
                    <a:pt x="659" y="209"/>
                  </a:cubicBezTo>
                  <a:cubicBezTo>
                    <a:pt x="659" y="208"/>
                    <a:pt x="659" y="208"/>
                    <a:pt x="659" y="208"/>
                  </a:cubicBezTo>
                  <a:cubicBezTo>
                    <a:pt x="660" y="208"/>
                    <a:pt x="660" y="208"/>
                    <a:pt x="660" y="208"/>
                  </a:cubicBezTo>
                  <a:cubicBezTo>
                    <a:pt x="670" y="174"/>
                    <a:pt x="682" y="151"/>
                    <a:pt x="692" y="135"/>
                  </a:cubicBezTo>
                  <a:cubicBezTo>
                    <a:pt x="696" y="127"/>
                    <a:pt x="701" y="121"/>
                    <a:pt x="704" y="118"/>
                  </a:cubicBezTo>
                  <a:cubicBezTo>
                    <a:pt x="705" y="116"/>
                    <a:pt x="706" y="114"/>
                    <a:pt x="707" y="114"/>
                  </a:cubicBezTo>
                  <a:cubicBezTo>
                    <a:pt x="708" y="113"/>
                    <a:pt x="708" y="112"/>
                    <a:pt x="708" y="112"/>
                  </a:cubicBezTo>
                  <a:cubicBezTo>
                    <a:pt x="708" y="112"/>
                    <a:pt x="708" y="112"/>
                    <a:pt x="708" y="112"/>
                  </a:cubicBezTo>
                  <a:cubicBezTo>
                    <a:pt x="707" y="112"/>
                    <a:pt x="707" y="112"/>
                    <a:pt x="707" y="112"/>
                  </a:cubicBezTo>
                  <a:cubicBezTo>
                    <a:pt x="707" y="111"/>
                    <a:pt x="707" y="111"/>
                    <a:pt x="707" y="111"/>
                  </a:cubicBezTo>
                  <a:cubicBezTo>
                    <a:pt x="709" y="111"/>
                    <a:pt x="709" y="111"/>
                    <a:pt x="709" y="111"/>
                  </a:cubicBezTo>
                  <a:cubicBezTo>
                    <a:pt x="710" y="111"/>
                    <a:pt x="710" y="111"/>
                    <a:pt x="710" y="111"/>
                  </a:cubicBezTo>
                  <a:cubicBezTo>
                    <a:pt x="687" y="110"/>
                    <a:pt x="687" y="110"/>
                    <a:pt x="687" y="110"/>
                  </a:cubicBezTo>
                  <a:cubicBezTo>
                    <a:pt x="687" y="110"/>
                    <a:pt x="687" y="110"/>
                    <a:pt x="688" y="109"/>
                  </a:cubicBezTo>
                  <a:cubicBezTo>
                    <a:pt x="689" y="107"/>
                    <a:pt x="691" y="105"/>
                    <a:pt x="694" y="102"/>
                  </a:cubicBezTo>
                  <a:cubicBezTo>
                    <a:pt x="698" y="96"/>
                    <a:pt x="704" y="89"/>
                    <a:pt x="712" y="81"/>
                  </a:cubicBezTo>
                  <a:cubicBezTo>
                    <a:pt x="712" y="81"/>
                    <a:pt x="712" y="81"/>
                    <a:pt x="712" y="81"/>
                  </a:cubicBezTo>
                  <a:cubicBezTo>
                    <a:pt x="712" y="80"/>
                    <a:pt x="712" y="80"/>
                    <a:pt x="712" y="80"/>
                  </a:cubicBezTo>
                  <a:cubicBezTo>
                    <a:pt x="713" y="80"/>
                    <a:pt x="713" y="80"/>
                    <a:pt x="713" y="80"/>
                  </a:cubicBezTo>
                  <a:cubicBezTo>
                    <a:pt x="721" y="72"/>
                    <a:pt x="731" y="63"/>
                    <a:pt x="743" y="55"/>
                  </a:cubicBezTo>
                  <a:cubicBezTo>
                    <a:pt x="758" y="43"/>
                    <a:pt x="775" y="33"/>
                    <a:pt x="795" y="24"/>
                  </a:cubicBezTo>
                  <a:cubicBezTo>
                    <a:pt x="820" y="13"/>
                    <a:pt x="849" y="5"/>
                    <a:pt x="881" y="5"/>
                  </a:cubicBezTo>
                  <a:cubicBezTo>
                    <a:pt x="885" y="5"/>
                    <a:pt x="890" y="6"/>
                    <a:pt x="894" y="6"/>
                  </a:cubicBezTo>
                  <a:cubicBezTo>
                    <a:pt x="894" y="6"/>
                    <a:pt x="894" y="6"/>
                    <a:pt x="894" y="6"/>
                  </a:cubicBezTo>
                  <a:cubicBezTo>
                    <a:pt x="894" y="6"/>
                    <a:pt x="894" y="6"/>
                    <a:pt x="894" y="6"/>
                  </a:cubicBezTo>
                  <a:cubicBezTo>
                    <a:pt x="894" y="6"/>
                    <a:pt x="896" y="6"/>
                    <a:pt x="900" y="6"/>
                  </a:cubicBezTo>
                  <a:cubicBezTo>
                    <a:pt x="918" y="6"/>
                    <a:pt x="971" y="7"/>
                    <a:pt x="1029" y="19"/>
                  </a:cubicBezTo>
                  <a:cubicBezTo>
                    <a:pt x="1083" y="31"/>
                    <a:pt x="1129" y="40"/>
                    <a:pt x="1203" y="73"/>
                  </a:cubicBezTo>
                  <a:cubicBezTo>
                    <a:pt x="1207" y="75"/>
                    <a:pt x="1210" y="76"/>
                    <a:pt x="1214" y="78"/>
                  </a:cubicBezTo>
                  <a:cubicBezTo>
                    <a:pt x="1217" y="80"/>
                    <a:pt x="1221" y="81"/>
                    <a:pt x="1225" y="83"/>
                  </a:cubicBezTo>
                  <a:cubicBezTo>
                    <a:pt x="1228" y="85"/>
                    <a:pt x="1232" y="87"/>
                    <a:pt x="1235" y="88"/>
                  </a:cubicBezTo>
                  <a:cubicBezTo>
                    <a:pt x="1245" y="93"/>
                    <a:pt x="1255" y="98"/>
                    <a:pt x="1266" y="104"/>
                  </a:cubicBezTo>
                  <a:cubicBezTo>
                    <a:pt x="1274" y="109"/>
                    <a:pt x="1283" y="113"/>
                    <a:pt x="1292" y="118"/>
                  </a:cubicBezTo>
                  <a:cubicBezTo>
                    <a:pt x="1292" y="118"/>
                    <a:pt x="1294" y="120"/>
                    <a:pt x="1299" y="122"/>
                  </a:cubicBezTo>
                  <a:cubicBezTo>
                    <a:pt x="1303" y="125"/>
                    <a:pt x="1309" y="129"/>
                    <a:pt x="1317" y="134"/>
                  </a:cubicBezTo>
                  <a:cubicBezTo>
                    <a:pt x="1318" y="135"/>
                    <a:pt x="1319" y="136"/>
                    <a:pt x="1321" y="137"/>
                  </a:cubicBezTo>
                  <a:cubicBezTo>
                    <a:pt x="1322" y="138"/>
                    <a:pt x="1324" y="139"/>
                    <a:pt x="1325" y="140"/>
                  </a:cubicBezTo>
                  <a:cubicBezTo>
                    <a:pt x="1349" y="156"/>
                    <a:pt x="1380" y="179"/>
                    <a:pt x="1404" y="207"/>
                  </a:cubicBezTo>
                  <a:cubicBezTo>
                    <a:pt x="1344" y="207"/>
                    <a:pt x="1344" y="207"/>
                    <a:pt x="1344" y="207"/>
                  </a:cubicBezTo>
                  <a:cubicBezTo>
                    <a:pt x="1344" y="207"/>
                    <a:pt x="1344" y="208"/>
                    <a:pt x="1345" y="208"/>
                  </a:cubicBezTo>
                  <a:cubicBezTo>
                    <a:pt x="1344" y="208"/>
                    <a:pt x="1344" y="208"/>
                    <a:pt x="1344" y="208"/>
                  </a:cubicBezTo>
                  <a:cubicBezTo>
                    <a:pt x="1344" y="209"/>
                    <a:pt x="1344" y="209"/>
                    <a:pt x="1344" y="209"/>
                  </a:cubicBezTo>
                  <a:cubicBezTo>
                    <a:pt x="1343" y="209"/>
                    <a:pt x="1343" y="209"/>
                    <a:pt x="1343" y="209"/>
                  </a:cubicBezTo>
                  <a:cubicBezTo>
                    <a:pt x="1344" y="209"/>
                    <a:pt x="1344" y="209"/>
                    <a:pt x="1344" y="209"/>
                  </a:cubicBezTo>
                  <a:cubicBezTo>
                    <a:pt x="1344" y="209"/>
                    <a:pt x="1345" y="210"/>
                    <a:pt x="1348" y="212"/>
                  </a:cubicBezTo>
                  <a:cubicBezTo>
                    <a:pt x="1362" y="224"/>
                    <a:pt x="1407" y="263"/>
                    <a:pt x="1440" y="309"/>
                  </a:cubicBezTo>
                  <a:cubicBezTo>
                    <a:pt x="1442" y="309"/>
                    <a:pt x="1442" y="309"/>
                    <a:pt x="1442" y="309"/>
                  </a:cubicBezTo>
                  <a:cubicBezTo>
                    <a:pt x="1442" y="310"/>
                    <a:pt x="1442" y="310"/>
                    <a:pt x="1442" y="310"/>
                  </a:cubicBezTo>
                  <a:cubicBezTo>
                    <a:pt x="1441" y="310"/>
                    <a:pt x="1441" y="310"/>
                    <a:pt x="1441" y="310"/>
                  </a:cubicBezTo>
                  <a:cubicBezTo>
                    <a:pt x="1444" y="314"/>
                    <a:pt x="1447" y="318"/>
                    <a:pt x="1450" y="323"/>
                  </a:cubicBezTo>
                  <a:cubicBezTo>
                    <a:pt x="1451" y="323"/>
                    <a:pt x="1451" y="323"/>
                    <a:pt x="1451" y="323"/>
                  </a:cubicBezTo>
                  <a:cubicBezTo>
                    <a:pt x="1451" y="324"/>
                    <a:pt x="1451" y="324"/>
                    <a:pt x="1451" y="324"/>
                  </a:cubicBezTo>
                  <a:cubicBezTo>
                    <a:pt x="1450" y="324"/>
                    <a:pt x="1450" y="324"/>
                    <a:pt x="1450" y="324"/>
                  </a:cubicBezTo>
                  <a:cubicBezTo>
                    <a:pt x="1459" y="338"/>
                    <a:pt x="1467" y="352"/>
                    <a:pt x="1472" y="367"/>
                  </a:cubicBezTo>
                  <a:cubicBezTo>
                    <a:pt x="1480" y="388"/>
                    <a:pt x="1485" y="407"/>
                    <a:pt x="1488" y="425"/>
                  </a:cubicBezTo>
                  <a:cubicBezTo>
                    <a:pt x="1489" y="425"/>
                    <a:pt x="1489" y="425"/>
                    <a:pt x="1489" y="425"/>
                  </a:cubicBezTo>
                  <a:cubicBezTo>
                    <a:pt x="1489" y="426"/>
                    <a:pt x="1489" y="426"/>
                    <a:pt x="1489" y="426"/>
                  </a:cubicBezTo>
                  <a:cubicBezTo>
                    <a:pt x="1488" y="426"/>
                    <a:pt x="1488" y="426"/>
                    <a:pt x="1488" y="426"/>
                  </a:cubicBezTo>
                  <a:cubicBezTo>
                    <a:pt x="1491" y="442"/>
                    <a:pt x="1492" y="458"/>
                    <a:pt x="1492" y="475"/>
                  </a:cubicBezTo>
                  <a:cubicBezTo>
                    <a:pt x="1492" y="498"/>
                    <a:pt x="1490" y="524"/>
                    <a:pt x="1485" y="556"/>
                  </a:cubicBezTo>
                  <a:cubicBezTo>
                    <a:pt x="1486" y="556"/>
                    <a:pt x="1486" y="556"/>
                    <a:pt x="1486" y="556"/>
                  </a:cubicBezTo>
                  <a:cubicBezTo>
                    <a:pt x="1486" y="557"/>
                    <a:pt x="1486" y="557"/>
                    <a:pt x="1486" y="557"/>
                  </a:cubicBezTo>
                  <a:cubicBezTo>
                    <a:pt x="1485" y="557"/>
                    <a:pt x="1485" y="557"/>
                    <a:pt x="1485" y="557"/>
                  </a:cubicBezTo>
                  <a:cubicBezTo>
                    <a:pt x="1483" y="574"/>
                    <a:pt x="1480" y="593"/>
                    <a:pt x="1477" y="614"/>
                  </a:cubicBezTo>
                  <a:cubicBezTo>
                    <a:pt x="1474" y="632"/>
                    <a:pt x="1470" y="650"/>
                    <a:pt x="1467" y="666"/>
                  </a:cubicBezTo>
                  <a:cubicBezTo>
                    <a:pt x="1468" y="666"/>
                    <a:pt x="1468" y="666"/>
                    <a:pt x="1468" y="666"/>
                  </a:cubicBezTo>
                  <a:cubicBezTo>
                    <a:pt x="1468" y="667"/>
                    <a:pt x="1468" y="667"/>
                    <a:pt x="1468" y="667"/>
                  </a:cubicBezTo>
                  <a:cubicBezTo>
                    <a:pt x="1467" y="667"/>
                    <a:pt x="1467" y="667"/>
                    <a:pt x="1467" y="667"/>
                  </a:cubicBezTo>
                  <a:cubicBezTo>
                    <a:pt x="1460" y="703"/>
                    <a:pt x="1453" y="732"/>
                    <a:pt x="1447" y="753"/>
                  </a:cubicBezTo>
                  <a:cubicBezTo>
                    <a:pt x="1447" y="753"/>
                    <a:pt x="1447" y="753"/>
                    <a:pt x="1447" y="753"/>
                  </a:cubicBezTo>
                  <a:cubicBezTo>
                    <a:pt x="1447" y="754"/>
                    <a:pt x="1447" y="754"/>
                    <a:pt x="1447" y="754"/>
                  </a:cubicBezTo>
                  <a:cubicBezTo>
                    <a:pt x="1446" y="754"/>
                    <a:pt x="1446" y="754"/>
                    <a:pt x="1446" y="754"/>
                  </a:cubicBezTo>
                  <a:cubicBezTo>
                    <a:pt x="1446" y="756"/>
                    <a:pt x="1445" y="759"/>
                    <a:pt x="1444" y="761"/>
                  </a:cubicBezTo>
                  <a:cubicBezTo>
                    <a:pt x="1440" y="777"/>
                    <a:pt x="1436" y="788"/>
                    <a:pt x="1433" y="796"/>
                  </a:cubicBezTo>
                  <a:cubicBezTo>
                    <a:pt x="1431" y="799"/>
                    <a:pt x="1430" y="802"/>
                    <a:pt x="1429" y="804"/>
                  </a:cubicBezTo>
                  <a:cubicBezTo>
                    <a:pt x="1429" y="806"/>
                    <a:pt x="1428" y="807"/>
                    <a:pt x="1428" y="807"/>
                  </a:cubicBezTo>
                  <a:cubicBezTo>
                    <a:pt x="1428" y="807"/>
                    <a:pt x="1428" y="807"/>
                    <a:pt x="1428" y="807"/>
                  </a:cubicBezTo>
                  <a:cubicBezTo>
                    <a:pt x="1428" y="807"/>
                    <a:pt x="1428" y="807"/>
                    <a:pt x="1428" y="807"/>
                  </a:cubicBezTo>
                  <a:cubicBezTo>
                    <a:pt x="1428" y="807"/>
                    <a:pt x="1428" y="808"/>
                    <a:pt x="1427" y="809"/>
                  </a:cubicBezTo>
                  <a:cubicBezTo>
                    <a:pt x="1425" y="814"/>
                    <a:pt x="1419" y="828"/>
                    <a:pt x="1411" y="840"/>
                  </a:cubicBezTo>
                  <a:cubicBezTo>
                    <a:pt x="1403" y="853"/>
                    <a:pt x="1392" y="864"/>
                    <a:pt x="1381" y="867"/>
                  </a:cubicBezTo>
                  <a:cubicBezTo>
                    <a:pt x="1374" y="869"/>
                    <a:pt x="1365" y="870"/>
                    <a:pt x="1355" y="870"/>
                  </a:cubicBezTo>
                  <a:cubicBezTo>
                    <a:pt x="1330" y="870"/>
                    <a:pt x="1296" y="860"/>
                    <a:pt x="1250" y="816"/>
                  </a:cubicBezTo>
                  <a:cubicBezTo>
                    <a:pt x="1243" y="809"/>
                    <a:pt x="1236" y="803"/>
                    <a:pt x="1230" y="797"/>
                  </a:cubicBezTo>
                  <a:cubicBezTo>
                    <a:pt x="1227" y="793"/>
                    <a:pt x="1224" y="790"/>
                    <a:pt x="1221" y="787"/>
                  </a:cubicBezTo>
                  <a:cubicBezTo>
                    <a:pt x="1219" y="787"/>
                    <a:pt x="1219" y="787"/>
                    <a:pt x="1219" y="787"/>
                  </a:cubicBezTo>
                  <a:cubicBezTo>
                    <a:pt x="1219" y="786"/>
                    <a:pt x="1219" y="786"/>
                    <a:pt x="1219" y="786"/>
                  </a:cubicBezTo>
                  <a:cubicBezTo>
                    <a:pt x="1220" y="786"/>
                    <a:pt x="1220" y="786"/>
                    <a:pt x="1220" y="786"/>
                  </a:cubicBezTo>
                  <a:cubicBezTo>
                    <a:pt x="1209" y="775"/>
                    <a:pt x="1199" y="765"/>
                    <a:pt x="1191" y="754"/>
                  </a:cubicBezTo>
                  <a:cubicBezTo>
                    <a:pt x="1189" y="754"/>
                    <a:pt x="1189" y="754"/>
                    <a:pt x="1189" y="754"/>
                  </a:cubicBezTo>
                  <a:cubicBezTo>
                    <a:pt x="1189" y="753"/>
                    <a:pt x="1189" y="753"/>
                    <a:pt x="1189" y="753"/>
                  </a:cubicBezTo>
                  <a:cubicBezTo>
                    <a:pt x="1190" y="753"/>
                    <a:pt x="1190" y="753"/>
                    <a:pt x="1190" y="753"/>
                  </a:cubicBezTo>
                  <a:cubicBezTo>
                    <a:pt x="1169" y="726"/>
                    <a:pt x="1154" y="700"/>
                    <a:pt x="1139" y="667"/>
                  </a:cubicBezTo>
                  <a:cubicBezTo>
                    <a:pt x="1138" y="667"/>
                    <a:pt x="1138" y="667"/>
                    <a:pt x="1138" y="667"/>
                  </a:cubicBezTo>
                  <a:cubicBezTo>
                    <a:pt x="1138" y="666"/>
                    <a:pt x="1138" y="666"/>
                    <a:pt x="1138" y="666"/>
                  </a:cubicBezTo>
                  <a:cubicBezTo>
                    <a:pt x="1139" y="666"/>
                    <a:pt x="1139" y="666"/>
                    <a:pt x="1139" y="666"/>
                  </a:cubicBezTo>
                  <a:cubicBezTo>
                    <a:pt x="1137" y="662"/>
                    <a:pt x="1135" y="658"/>
                    <a:pt x="1133" y="654"/>
                  </a:cubicBezTo>
                  <a:cubicBezTo>
                    <a:pt x="1124" y="632"/>
                    <a:pt x="1116" y="606"/>
                    <a:pt x="1110" y="579"/>
                  </a:cubicBezTo>
                  <a:cubicBezTo>
                    <a:pt x="1110" y="579"/>
                    <a:pt x="1110" y="579"/>
                    <a:pt x="1110" y="579"/>
                  </a:cubicBezTo>
                  <a:cubicBezTo>
                    <a:pt x="1110" y="578"/>
                    <a:pt x="1110" y="578"/>
                    <a:pt x="1110" y="578"/>
                  </a:cubicBezTo>
                  <a:cubicBezTo>
                    <a:pt x="1110" y="578"/>
                    <a:pt x="1110" y="578"/>
                    <a:pt x="1110" y="578"/>
                  </a:cubicBezTo>
                  <a:cubicBezTo>
                    <a:pt x="1108" y="571"/>
                    <a:pt x="1107" y="564"/>
                    <a:pt x="1105" y="557"/>
                  </a:cubicBezTo>
                  <a:cubicBezTo>
                    <a:pt x="1104" y="557"/>
                    <a:pt x="1104" y="557"/>
                    <a:pt x="1104" y="557"/>
                  </a:cubicBezTo>
                  <a:cubicBezTo>
                    <a:pt x="1104" y="556"/>
                    <a:pt x="1104" y="556"/>
                    <a:pt x="1104" y="556"/>
                  </a:cubicBezTo>
                  <a:cubicBezTo>
                    <a:pt x="1105" y="556"/>
                    <a:pt x="1105" y="556"/>
                    <a:pt x="1105" y="556"/>
                  </a:cubicBezTo>
                  <a:cubicBezTo>
                    <a:pt x="1102" y="544"/>
                    <a:pt x="1100" y="532"/>
                    <a:pt x="1098" y="521"/>
                  </a:cubicBezTo>
                  <a:cubicBezTo>
                    <a:pt x="1094" y="500"/>
                    <a:pt x="1091" y="481"/>
                    <a:pt x="1090" y="467"/>
                  </a:cubicBezTo>
                  <a:cubicBezTo>
                    <a:pt x="1089" y="461"/>
                    <a:pt x="1088" y="455"/>
                    <a:pt x="1087" y="452"/>
                  </a:cubicBezTo>
                  <a:cubicBezTo>
                    <a:pt x="1087" y="448"/>
                    <a:pt x="1087" y="446"/>
                    <a:pt x="1087" y="446"/>
                  </a:cubicBezTo>
                  <a:cubicBezTo>
                    <a:pt x="1086" y="446"/>
                    <a:pt x="1086" y="446"/>
                    <a:pt x="1086" y="446"/>
                  </a:cubicBezTo>
                  <a:cubicBezTo>
                    <a:pt x="1086" y="446"/>
                    <a:pt x="1086" y="446"/>
                    <a:pt x="1086" y="446"/>
                  </a:cubicBezTo>
                  <a:cubicBezTo>
                    <a:pt x="1085" y="446"/>
                    <a:pt x="1085" y="446"/>
                    <a:pt x="1085" y="446"/>
                  </a:cubicBezTo>
                  <a:cubicBezTo>
                    <a:pt x="1085" y="446"/>
                    <a:pt x="1085" y="446"/>
                    <a:pt x="1085" y="446"/>
                  </a:cubicBezTo>
                  <a:cubicBezTo>
                    <a:pt x="1085" y="446"/>
                    <a:pt x="1085" y="446"/>
                    <a:pt x="1085" y="446"/>
                  </a:cubicBezTo>
                  <a:cubicBezTo>
                    <a:pt x="1085" y="446"/>
                    <a:pt x="1085" y="447"/>
                    <a:pt x="1085" y="450"/>
                  </a:cubicBezTo>
                  <a:cubicBezTo>
                    <a:pt x="1083" y="463"/>
                    <a:pt x="1078" y="509"/>
                    <a:pt x="1065" y="556"/>
                  </a:cubicBezTo>
                  <a:cubicBezTo>
                    <a:pt x="1065" y="557"/>
                    <a:pt x="1065" y="557"/>
                    <a:pt x="1065" y="557"/>
                  </a:cubicBezTo>
                  <a:cubicBezTo>
                    <a:pt x="1064" y="557"/>
                    <a:pt x="1064" y="557"/>
                    <a:pt x="1064" y="557"/>
                  </a:cubicBezTo>
                  <a:cubicBezTo>
                    <a:pt x="1062" y="564"/>
                    <a:pt x="1060" y="571"/>
                    <a:pt x="1058" y="578"/>
                  </a:cubicBezTo>
                  <a:cubicBezTo>
                    <a:pt x="1058" y="578"/>
                    <a:pt x="1058" y="578"/>
                    <a:pt x="1058" y="578"/>
                  </a:cubicBezTo>
                  <a:cubicBezTo>
                    <a:pt x="1058" y="579"/>
                    <a:pt x="1058" y="579"/>
                    <a:pt x="1058" y="579"/>
                  </a:cubicBezTo>
                  <a:cubicBezTo>
                    <a:pt x="1057" y="579"/>
                    <a:pt x="1057" y="579"/>
                    <a:pt x="1057" y="579"/>
                  </a:cubicBezTo>
                  <a:cubicBezTo>
                    <a:pt x="1057" y="579"/>
                    <a:pt x="1057" y="579"/>
                    <a:pt x="1057" y="579"/>
                  </a:cubicBezTo>
                  <a:cubicBezTo>
                    <a:pt x="1055" y="585"/>
                    <a:pt x="1053" y="591"/>
                    <a:pt x="1050" y="597"/>
                  </a:cubicBezTo>
                  <a:cubicBezTo>
                    <a:pt x="1050" y="597"/>
                    <a:pt x="1050" y="597"/>
                    <a:pt x="1050" y="597"/>
                  </a:cubicBezTo>
                  <a:cubicBezTo>
                    <a:pt x="1050" y="597"/>
                    <a:pt x="1050" y="597"/>
                    <a:pt x="1050" y="597"/>
                  </a:cubicBezTo>
                  <a:cubicBezTo>
                    <a:pt x="1050" y="597"/>
                    <a:pt x="1050" y="599"/>
                    <a:pt x="1049" y="601"/>
                  </a:cubicBezTo>
                  <a:cubicBezTo>
                    <a:pt x="1045" y="611"/>
                    <a:pt x="1036" y="636"/>
                    <a:pt x="1023" y="666"/>
                  </a:cubicBezTo>
                  <a:cubicBezTo>
                    <a:pt x="1024" y="666"/>
                    <a:pt x="1024" y="666"/>
                    <a:pt x="1024" y="666"/>
                  </a:cubicBezTo>
                  <a:cubicBezTo>
                    <a:pt x="1024" y="667"/>
                    <a:pt x="1024" y="667"/>
                    <a:pt x="1024" y="667"/>
                  </a:cubicBezTo>
                  <a:cubicBezTo>
                    <a:pt x="1023" y="667"/>
                    <a:pt x="1023" y="667"/>
                    <a:pt x="1023" y="667"/>
                  </a:cubicBezTo>
                  <a:cubicBezTo>
                    <a:pt x="1011" y="694"/>
                    <a:pt x="996" y="725"/>
                    <a:pt x="981" y="751"/>
                  </a:cubicBezTo>
                  <a:cubicBezTo>
                    <a:pt x="980" y="751"/>
                    <a:pt x="980" y="752"/>
                    <a:pt x="979" y="753"/>
                  </a:cubicBezTo>
                  <a:cubicBezTo>
                    <a:pt x="980" y="753"/>
                    <a:pt x="980" y="753"/>
                    <a:pt x="980" y="753"/>
                  </a:cubicBezTo>
                  <a:cubicBezTo>
                    <a:pt x="980" y="754"/>
                    <a:pt x="980" y="754"/>
                    <a:pt x="980" y="754"/>
                  </a:cubicBezTo>
                  <a:cubicBezTo>
                    <a:pt x="979" y="754"/>
                    <a:pt x="979" y="754"/>
                    <a:pt x="979" y="754"/>
                  </a:cubicBezTo>
                  <a:cubicBezTo>
                    <a:pt x="971" y="766"/>
                    <a:pt x="965" y="777"/>
                    <a:pt x="958" y="786"/>
                  </a:cubicBezTo>
                  <a:cubicBezTo>
                    <a:pt x="959" y="786"/>
                    <a:pt x="959" y="786"/>
                    <a:pt x="959" y="786"/>
                  </a:cubicBezTo>
                  <a:cubicBezTo>
                    <a:pt x="959" y="787"/>
                    <a:pt x="959" y="787"/>
                    <a:pt x="959" y="787"/>
                  </a:cubicBezTo>
                  <a:cubicBezTo>
                    <a:pt x="958" y="787"/>
                    <a:pt x="958" y="787"/>
                    <a:pt x="958" y="787"/>
                  </a:cubicBezTo>
                  <a:cubicBezTo>
                    <a:pt x="953" y="795"/>
                    <a:pt x="948" y="802"/>
                    <a:pt x="944" y="808"/>
                  </a:cubicBezTo>
                  <a:cubicBezTo>
                    <a:pt x="932" y="824"/>
                    <a:pt x="920" y="837"/>
                    <a:pt x="898" y="850"/>
                  </a:cubicBezTo>
                  <a:cubicBezTo>
                    <a:pt x="886" y="858"/>
                    <a:pt x="878" y="862"/>
                    <a:pt x="871" y="865"/>
                  </a:cubicBezTo>
                  <a:cubicBezTo>
                    <a:pt x="864" y="868"/>
                    <a:pt x="859" y="869"/>
                    <a:pt x="854" y="869"/>
                  </a:cubicBezTo>
                  <a:cubicBezTo>
                    <a:pt x="854" y="869"/>
                    <a:pt x="854" y="869"/>
                    <a:pt x="854" y="869"/>
                  </a:cubicBezTo>
                  <a:cubicBezTo>
                    <a:pt x="848" y="869"/>
                    <a:pt x="841" y="867"/>
                    <a:pt x="829" y="865"/>
                  </a:cubicBezTo>
                  <a:cubicBezTo>
                    <a:pt x="804" y="860"/>
                    <a:pt x="786" y="846"/>
                    <a:pt x="769" y="821"/>
                  </a:cubicBezTo>
                  <a:cubicBezTo>
                    <a:pt x="767" y="818"/>
                    <a:pt x="765" y="815"/>
                    <a:pt x="763" y="813"/>
                  </a:cubicBezTo>
                  <a:cubicBezTo>
                    <a:pt x="759" y="805"/>
                    <a:pt x="754" y="797"/>
                    <a:pt x="749" y="787"/>
                  </a:cubicBezTo>
                  <a:cubicBezTo>
                    <a:pt x="748" y="787"/>
                    <a:pt x="748" y="787"/>
                    <a:pt x="748" y="787"/>
                  </a:cubicBezTo>
                  <a:cubicBezTo>
                    <a:pt x="748" y="786"/>
                    <a:pt x="748" y="786"/>
                    <a:pt x="748" y="786"/>
                  </a:cubicBezTo>
                  <a:cubicBezTo>
                    <a:pt x="748" y="786"/>
                    <a:pt x="748" y="786"/>
                    <a:pt x="748" y="786"/>
                  </a:cubicBezTo>
                  <a:cubicBezTo>
                    <a:pt x="743" y="777"/>
                    <a:pt x="739" y="766"/>
                    <a:pt x="734" y="754"/>
                  </a:cubicBezTo>
                  <a:cubicBezTo>
                    <a:pt x="733" y="754"/>
                    <a:pt x="733" y="754"/>
                    <a:pt x="733" y="754"/>
                  </a:cubicBezTo>
                  <a:cubicBezTo>
                    <a:pt x="733" y="753"/>
                    <a:pt x="733" y="753"/>
                    <a:pt x="733" y="753"/>
                  </a:cubicBezTo>
                  <a:cubicBezTo>
                    <a:pt x="734" y="753"/>
                    <a:pt x="734" y="753"/>
                    <a:pt x="734" y="753"/>
                  </a:cubicBezTo>
                  <a:cubicBezTo>
                    <a:pt x="724" y="728"/>
                    <a:pt x="716" y="699"/>
                    <a:pt x="713" y="667"/>
                  </a:cubicBezTo>
                  <a:cubicBezTo>
                    <a:pt x="712" y="667"/>
                    <a:pt x="712" y="667"/>
                    <a:pt x="712" y="667"/>
                  </a:cubicBezTo>
                  <a:cubicBezTo>
                    <a:pt x="712" y="666"/>
                    <a:pt x="712" y="666"/>
                    <a:pt x="712" y="666"/>
                  </a:cubicBezTo>
                  <a:cubicBezTo>
                    <a:pt x="713" y="666"/>
                    <a:pt x="713" y="666"/>
                    <a:pt x="713" y="666"/>
                  </a:cubicBezTo>
                  <a:cubicBezTo>
                    <a:pt x="713" y="666"/>
                    <a:pt x="712" y="666"/>
                    <a:pt x="712" y="665"/>
                  </a:cubicBezTo>
                  <a:cubicBezTo>
                    <a:pt x="710" y="662"/>
                    <a:pt x="695" y="638"/>
                    <a:pt x="684" y="579"/>
                  </a:cubicBezTo>
                  <a:cubicBezTo>
                    <a:pt x="683" y="579"/>
                    <a:pt x="683" y="579"/>
                    <a:pt x="683" y="579"/>
                  </a:cubicBezTo>
                  <a:cubicBezTo>
                    <a:pt x="683" y="578"/>
                    <a:pt x="683" y="578"/>
                    <a:pt x="683" y="578"/>
                  </a:cubicBezTo>
                  <a:cubicBezTo>
                    <a:pt x="684" y="578"/>
                    <a:pt x="684" y="578"/>
                    <a:pt x="684" y="578"/>
                  </a:cubicBezTo>
                  <a:cubicBezTo>
                    <a:pt x="682" y="571"/>
                    <a:pt x="681" y="565"/>
                    <a:pt x="680" y="557"/>
                  </a:cubicBezTo>
                  <a:cubicBezTo>
                    <a:pt x="679" y="557"/>
                    <a:pt x="679" y="557"/>
                    <a:pt x="679" y="557"/>
                  </a:cubicBezTo>
                  <a:cubicBezTo>
                    <a:pt x="679" y="556"/>
                    <a:pt x="679" y="556"/>
                    <a:pt x="679" y="556"/>
                  </a:cubicBezTo>
                  <a:cubicBezTo>
                    <a:pt x="680" y="556"/>
                    <a:pt x="680" y="556"/>
                    <a:pt x="680" y="556"/>
                  </a:cubicBezTo>
                  <a:cubicBezTo>
                    <a:pt x="676" y="530"/>
                    <a:pt x="673" y="497"/>
                    <a:pt x="671" y="459"/>
                  </a:cubicBezTo>
                  <a:cubicBezTo>
                    <a:pt x="671" y="458"/>
                    <a:pt x="671" y="458"/>
                    <a:pt x="671" y="458"/>
                  </a:cubicBezTo>
                  <a:cubicBezTo>
                    <a:pt x="671" y="458"/>
                    <a:pt x="671" y="458"/>
                    <a:pt x="671" y="458"/>
                  </a:cubicBezTo>
                  <a:cubicBezTo>
                    <a:pt x="671" y="458"/>
                    <a:pt x="671" y="458"/>
                    <a:pt x="671" y="458"/>
                  </a:cubicBezTo>
                  <a:cubicBezTo>
                    <a:pt x="670" y="458"/>
                    <a:pt x="670" y="458"/>
                    <a:pt x="670" y="458"/>
                  </a:cubicBezTo>
                  <a:cubicBezTo>
                    <a:pt x="669" y="458"/>
                    <a:pt x="669" y="458"/>
                    <a:pt x="669" y="458"/>
                  </a:cubicBezTo>
                  <a:cubicBezTo>
                    <a:pt x="669" y="459"/>
                    <a:pt x="669" y="459"/>
                    <a:pt x="669" y="459"/>
                  </a:cubicBezTo>
                  <a:cubicBezTo>
                    <a:pt x="669" y="467"/>
                    <a:pt x="668" y="505"/>
                    <a:pt x="658" y="556"/>
                  </a:cubicBezTo>
                  <a:cubicBezTo>
                    <a:pt x="659" y="556"/>
                    <a:pt x="659" y="556"/>
                    <a:pt x="659" y="556"/>
                  </a:cubicBezTo>
                  <a:cubicBezTo>
                    <a:pt x="659" y="557"/>
                    <a:pt x="659" y="557"/>
                    <a:pt x="659" y="557"/>
                  </a:cubicBezTo>
                  <a:cubicBezTo>
                    <a:pt x="658" y="557"/>
                    <a:pt x="658" y="557"/>
                    <a:pt x="658" y="557"/>
                  </a:cubicBezTo>
                  <a:cubicBezTo>
                    <a:pt x="652" y="590"/>
                    <a:pt x="642" y="627"/>
                    <a:pt x="625" y="666"/>
                  </a:cubicBezTo>
                  <a:cubicBezTo>
                    <a:pt x="626" y="666"/>
                    <a:pt x="626" y="666"/>
                    <a:pt x="626" y="666"/>
                  </a:cubicBezTo>
                  <a:cubicBezTo>
                    <a:pt x="626" y="667"/>
                    <a:pt x="626" y="667"/>
                    <a:pt x="626" y="667"/>
                  </a:cubicBezTo>
                  <a:cubicBezTo>
                    <a:pt x="625" y="667"/>
                    <a:pt x="625" y="667"/>
                    <a:pt x="625" y="667"/>
                  </a:cubicBezTo>
                  <a:cubicBezTo>
                    <a:pt x="625" y="668"/>
                    <a:pt x="625" y="668"/>
                    <a:pt x="625" y="668"/>
                  </a:cubicBezTo>
                  <a:cubicBezTo>
                    <a:pt x="624" y="676"/>
                    <a:pt x="619" y="708"/>
                    <a:pt x="598" y="753"/>
                  </a:cubicBezTo>
                  <a:cubicBezTo>
                    <a:pt x="599" y="753"/>
                    <a:pt x="599" y="753"/>
                    <a:pt x="599" y="753"/>
                  </a:cubicBezTo>
                  <a:cubicBezTo>
                    <a:pt x="599" y="754"/>
                    <a:pt x="599" y="754"/>
                    <a:pt x="599" y="754"/>
                  </a:cubicBezTo>
                  <a:cubicBezTo>
                    <a:pt x="598" y="754"/>
                    <a:pt x="598" y="754"/>
                    <a:pt x="598" y="754"/>
                  </a:cubicBezTo>
                  <a:cubicBezTo>
                    <a:pt x="595" y="761"/>
                    <a:pt x="592" y="768"/>
                    <a:pt x="588" y="776"/>
                  </a:cubicBezTo>
                  <a:cubicBezTo>
                    <a:pt x="588" y="776"/>
                    <a:pt x="588" y="776"/>
                    <a:pt x="588" y="776"/>
                  </a:cubicBezTo>
                  <a:cubicBezTo>
                    <a:pt x="584" y="786"/>
                    <a:pt x="584" y="786"/>
                    <a:pt x="584" y="786"/>
                  </a:cubicBezTo>
                  <a:cubicBezTo>
                    <a:pt x="584" y="786"/>
                    <a:pt x="584" y="786"/>
                    <a:pt x="584" y="786"/>
                  </a:cubicBezTo>
                  <a:cubicBezTo>
                    <a:pt x="584" y="786"/>
                    <a:pt x="584" y="786"/>
                    <a:pt x="584" y="786"/>
                  </a:cubicBezTo>
                  <a:cubicBezTo>
                    <a:pt x="584" y="786"/>
                    <a:pt x="584" y="786"/>
                    <a:pt x="584" y="786"/>
                  </a:cubicBezTo>
                  <a:cubicBezTo>
                    <a:pt x="584" y="787"/>
                    <a:pt x="584" y="787"/>
                    <a:pt x="584" y="787"/>
                  </a:cubicBezTo>
                  <a:cubicBezTo>
                    <a:pt x="583" y="787"/>
                    <a:pt x="583" y="787"/>
                    <a:pt x="583" y="787"/>
                  </a:cubicBezTo>
                  <a:cubicBezTo>
                    <a:pt x="580" y="798"/>
                    <a:pt x="576" y="804"/>
                    <a:pt x="570" y="815"/>
                  </a:cubicBezTo>
                  <a:cubicBezTo>
                    <a:pt x="562" y="826"/>
                    <a:pt x="554" y="837"/>
                    <a:pt x="549" y="843"/>
                  </a:cubicBezTo>
                  <a:cubicBezTo>
                    <a:pt x="546" y="847"/>
                    <a:pt x="541" y="851"/>
                    <a:pt x="536" y="854"/>
                  </a:cubicBezTo>
                  <a:cubicBezTo>
                    <a:pt x="528" y="859"/>
                    <a:pt x="518" y="863"/>
                    <a:pt x="506" y="863"/>
                  </a:cubicBezTo>
                  <a:cubicBezTo>
                    <a:pt x="505" y="863"/>
                    <a:pt x="504" y="863"/>
                    <a:pt x="503" y="863"/>
                  </a:cubicBezTo>
                  <a:cubicBezTo>
                    <a:pt x="502" y="863"/>
                    <a:pt x="502" y="863"/>
                    <a:pt x="502" y="863"/>
                  </a:cubicBezTo>
                  <a:cubicBezTo>
                    <a:pt x="491" y="863"/>
                    <a:pt x="481" y="859"/>
                    <a:pt x="475" y="854"/>
                  </a:cubicBezTo>
                  <a:cubicBezTo>
                    <a:pt x="472" y="852"/>
                    <a:pt x="469" y="850"/>
                    <a:pt x="468" y="849"/>
                  </a:cubicBezTo>
                  <a:cubicBezTo>
                    <a:pt x="467" y="848"/>
                    <a:pt x="466" y="847"/>
                    <a:pt x="466" y="847"/>
                  </a:cubicBezTo>
                  <a:cubicBezTo>
                    <a:pt x="465" y="846"/>
                    <a:pt x="465" y="846"/>
                    <a:pt x="465" y="846"/>
                  </a:cubicBezTo>
                  <a:cubicBezTo>
                    <a:pt x="465" y="846"/>
                    <a:pt x="465" y="846"/>
                    <a:pt x="465" y="846"/>
                  </a:cubicBezTo>
                  <a:cubicBezTo>
                    <a:pt x="465" y="846"/>
                    <a:pt x="465" y="846"/>
                    <a:pt x="465" y="846"/>
                  </a:cubicBezTo>
                  <a:cubicBezTo>
                    <a:pt x="450" y="834"/>
                    <a:pt x="437" y="818"/>
                    <a:pt x="427" y="803"/>
                  </a:cubicBezTo>
                  <a:cubicBezTo>
                    <a:pt x="424" y="798"/>
                    <a:pt x="421" y="792"/>
                    <a:pt x="418" y="787"/>
                  </a:cubicBezTo>
                  <a:cubicBezTo>
                    <a:pt x="417" y="787"/>
                    <a:pt x="417" y="787"/>
                    <a:pt x="417" y="787"/>
                  </a:cubicBezTo>
                  <a:cubicBezTo>
                    <a:pt x="417" y="786"/>
                    <a:pt x="417" y="786"/>
                    <a:pt x="417" y="786"/>
                  </a:cubicBezTo>
                  <a:cubicBezTo>
                    <a:pt x="417" y="786"/>
                    <a:pt x="417" y="786"/>
                    <a:pt x="417" y="786"/>
                  </a:cubicBezTo>
                  <a:cubicBezTo>
                    <a:pt x="414" y="781"/>
                    <a:pt x="412" y="776"/>
                    <a:pt x="410" y="772"/>
                  </a:cubicBezTo>
                  <a:cubicBezTo>
                    <a:pt x="408" y="768"/>
                    <a:pt x="407" y="764"/>
                    <a:pt x="406" y="762"/>
                  </a:cubicBezTo>
                  <a:cubicBezTo>
                    <a:pt x="405" y="759"/>
                    <a:pt x="404" y="758"/>
                    <a:pt x="404" y="758"/>
                  </a:cubicBezTo>
                  <a:cubicBezTo>
                    <a:pt x="404" y="758"/>
                    <a:pt x="404" y="757"/>
                    <a:pt x="403" y="754"/>
                  </a:cubicBezTo>
                  <a:cubicBezTo>
                    <a:pt x="402" y="754"/>
                    <a:pt x="402" y="754"/>
                    <a:pt x="402" y="754"/>
                  </a:cubicBezTo>
                  <a:cubicBezTo>
                    <a:pt x="402" y="753"/>
                    <a:pt x="402" y="753"/>
                    <a:pt x="402" y="753"/>
                  </a:cubicBezTo>
                  <a:cubicBezTo>
                    <a:pt x="403" y="753"/>
                    <a:pt x="403" y="753"/>
                    <a:pt x="403" y="753"/>
                  </a:cubicBezTo>
                  <a:cubicBezTo>
                    <a:pt x="402" y="752"/>
                    <a:pt x="402" y="752"/>
                    <a:pt x="402" y="751"/>
                  </a:cubicBezTo>
                  <a:cubicBezTo>
                    <a:pt x="397" y="737"/>
                    <a:pt x="387" y="704"/>
                    <a:pt x="383" y="667"/>
                  </a:cubicBezTo>
                  <a:cubicBezTo>
                    <a:pt x="382" y="667"/>
                    <a:pt x="382" y="667"/>
                    <a:pt x="382" y="667"/>
                  </a:cubicBezTo>
                  <a:cubicBezTo>
                    <a:pt x="382" y="666"/>
                    <a:pt x="382" y="666"/>
                    <a:pt x="382" y="666"/>
                  </a:cubicBezTo>
                  <a:cubicBezTo>
                    <a:pt x="382" y="666"/>
                    <a:pt x="382" y="666"/>
                    <a:pt x="382" y="666"/>
                  </a:cubicBezTo>
                  <a:cubicBezTo>
                    <a:pt x="382" y="666"/>
                    <a:pt x="382" y="665"/>
                    <a:pt x="381" y="663"/>
                  </a:cubicBezTo>
                  <a:cubicBezTo>
                    <a:pt x="377" y="653"/>
                    <a:pt x="363" y="619"/>
                    <a:pt x="355" y="579"/>
                  </a:cubicBezTo>
                  <a:cubicBezTo>
                    <a:pt x="353" y="579"/>
                    <a:pt x="353" y="579"/>
                    <a:pt x="353" y="579"/>
                  </a:cubicBezTo>
                  <a:cubicBezTo>
                    <a:pt x="353" y="578"/>
                    <a:pt x="353" y="578"/>
                    <a:pt x="353" y="578"/>
                  </a:cubicBezTo>
                  <a:cubicBezTo>
                    <a:pt x="354" y="578"/>
                    <a:pt x="354" y="578"/>
                    <a:pt x="354" y="578"/>
                  </a:cubicBezTo>
                  <a:cubicBezTo>
                    <a:pt x="353" y="571"/>
                    <a:pt x="351" y="564"/>
                    <a:pt x="350" y="557"/>
                  </a:cubicBezTo>
                  <a:cubicBezTo>
                    <a:pt x="349" y="557"/>
                    <a:pt x="349" y="557"/>
                    <a:pt x="349" y="557"/>
                  </a:cubicBezTo>
                  <a:cubicBezTo>
                    <a:pt x="349" y="556"/>
                    <a:pt x="349" y="556"/>
                    <a:pt x="349" y="556"/>
                  </a:cubicBezTo>
                  <a:cubicBezTo>
                    <a:pt x="350" y="556"/>
                    <a:pt x="350" y="556"/>
                    <a:pt x="350" y="556"/>
                  </a:cubicBezTo>
                  <a:cubicBezTo>
                    <a:pt x="350" y="552"/>
                    <a:pt x="349" y="548"/>
                    <a:pt x="349" y="543"/>
                  </a:cubicBezTo>
                  <a:cubicBezTo>
                    <a:pt x="345" y="513"/>
                    <a:pt x="343" y="486"/>
                    <a:pt x="342" y="466"/>
                  </a:cubicBezTo>
                  <a:cubicBezTo>
                    <a:pt x="341" y="457"/>
                    <a:pt x="340" y="449"/>
                    <a:pt x="340" y="443"/>
                  </a:cubicBezTo>
                  <a:cubicBezTo>
                    <a:pt x="339" y="438"/>
                    <a:pt x="339" y="435"/>
                    <a:pt x="339" y="435"/>
                  </a:cubicBezTo>
                  <a:cubicBezTo>
                    <a:pt x="339" y="435"/>
                    <a:pt x="339" y="435"/>
                    <a:pt x="339" y="435"/>
                  </a:cubicBezTo>
                  <a:cubicBezTo>
                    <a:pt x="339" y="435"/>
                    <a:pt x="339" y="435"/>
                    <a:pt x="339" y="435"/>
                  </a:cubicBezTo>
                  <a:cubicBezTo>
                    <a:pt x="338" y="435"/>
                    <a:pt x="338" y="435"/>
                    <a:pt x="338" y="435"/>
                  </a:cubicBezTo>
                  <a:cubicBezTo>
                    <a:pt x="338" y="435"/>
                    <a:pt x="338" y="435"/>
                    <a:pt x="338" y="435"/>
                  </a:cubicBezTo>
                  <a:cubicBezTo>
                    <a:pt x="337" y="435"/>
                    <a:pt x="337" y="435"/>
                    <a:pt x="337" y="435"/>
                  </a:cubicBezTo>
                  <a:cubicBezTo>
                    <a:pt x="337" y="435"/>
                    <a:pt x="337" y="440"/>
                    <a:pt x="336" y="449"/>
                  </a:cubicBezTo>
                  <a:cubicBezTo>
                    <a:pt x="335" y="473"/>
                    <a:pt x="330" y="524"/>
                    <a:pt x="319" y="556"/>
                  </a:cubicBezTo>
                  <a:cubicBezTo>
                    <a:pt x="319" y="556"/>
                    <a:pt x="319" y="556"/>
                    <a:pt x="319" y="556"/>
                  </a:cubicBezTo>
                  <a:cubicBezTo>
                    <a:pt x="319" y="557"/>
                    <a:pt x="319" y="557"/>
                    <a:pt x="319" y="557"/>
                  </a:cubicBezTo>
                  <a:cubicBezTo>
                    <a:pt x="318" y="557"/>
                    <a:pt x="318" y="557"/>
                    <a:pt x="318" y="557"/>
                  </a:cubicBezTo>
                  <a:cubicBezTo>
                    <a:pt x="318" y="559"/>
                    <a:pt x="317" y="561"/>
                    <a:pt x="316" y="562"/>
                  </a:cubicBezTo>
                  <a:cubicBezTo>
                    <a:pt x="308" y="583"/>
                    <a:pt x="296" y="609"/>
                    <a:pt x="287" y="630"/>
                  </a:cubicBezTo>
                  <a:cubicBezTo>
                    <a:pt x="282" y="640"/>
                    <a:pt x="278" y="649"/>
                    <a:pt x="275" y="656"/>
                  </a:cubicBezTo>
                  <a:cubicBezTo>
                    <a:pt x="273" y="662"/>
                    <a:pt x="271" y="666"/>
                    <a:pt x="271" y="666"/>
                  </a:cubicBezTo>
                  <a:cubicBezTo>
                    <a:pt x="272" y="666"/>
                    <a:pt x="272" y="666"/>
                    <a:pt x="272" y="666"/>
                  </a:cubicBezTo>
                  <a:cubicBezTo>
                    <a:pt x="272" y="667"/>
                    <a:pt x="272" y="667"/>
                    <a:pt x="272" y="667"/>
                  </a:cubicBezTo>
                  <a:cubicBezTo>
                    <a:pt x="270" y="667"/>
                    <a:pt x="270" y="667"/>
                    <a:pt x="270" y="667"/>
                  </a:cubicBezTo>
                  <a:cubicBezTo>
                    <a:pt x="270" y="668"/>
                    <a:pt x="270" y="668"/>
                    <a:pt x="270" y="668"/>
                  </a:cubicBezTo>
                  <a:cubicBezTo>
                    <a:pt x="268" y="677"/>
                    <a:pt x="259" y="712"/>
                    <a:pt x="234" y="753"/>
                  </a:cubicBezTo>
                  <a:cubicBezTo>
                    <a:pt x="235" y="753"/>
                    <a:pt x="235" y="753"/>
                    <a:pt x="235" y="753"/>
                  </a:cubicBezTo>
                  <a:cubicBezTo>
                    <a:pt x="235" y="754"/>
                    <a:pt x="235" y="754"/>
                    <a:pt x="235" y="754"/>
                  </a:cubicBezTo>
                  <a:cubicBezTo>
                    <a:pt x="234" y="754"/>
                    <a:pt x="234" y="754"/>
                    <a:pt x="234" y="754"/>
                  </a:cubicBezTo>
                  <a:cubicBezTo>
                    <a:pt x="232" y="757"/>
                    <a:pt x="230" y="759"/>
                    <a:pt x="229" y="762"/>
                  </a:cubicBezTo>
                  <a:cubicBezTo>
                    <a:pt x="223" y="771"/>
                    <a:pt x="218" y="778"/>
                    <a:pt x="214" y="785"/>
                  </a:cubicBezTo>
                  <a:cubicBezTo>
                    <a:pt x="214" y="785"/>
                    <a:pt x="214" y="785"/>
                    <a:pt x="214" y="785"/>
                  </a:cubicBezTo>
                  <a:cubicBezTo>
                    <a:pt x="214" y="785"/>
                    <a:pt x="214" y="785"/>
                    <a:pt x="214" y="785"/>
                  </a:cubicBezTo>
                  <a:cubicBezTo>
                    <a:pt x="214" y="785"/>
                    <a:pt x="214" y="785"/>
                    <a:pt x="214" y="785"/>
                  </a:cubicBezTo>
                  <a:cubicBezTo>
                    <a:pt x="210" y="791"/>
                    <a:pt x="206" y="796"/>
                    <a:pt x="203" y="800"/>
                  </a:cubicBezTo>
                  <a:cubicBezTo>
                    <a:pt x="189" y="821"/>
                    <a:pt x="181" y="828"/>
                    <a:pt x="170" y="836"/>
                  </a:cubicBezTo>
                  <a:cubicBezTo>
                    <a:pt x="162" y="841"/>
                    <a:pt x="150" y="849"/>
                    <a:pt x="136" y="854"/>
                  </a:cubicBezTo>
                  <a:cubicBezTo>
                    <a:pt x="127" y="857"/>
                    <a:pt x="117" y="860"/>
                    <a:pt x="108" y="860"/>
                  </a:cubicBezTo>
                  <a:cubicBezTo>
                    <a:pt x="104" y="860"/>
                    <a:pt x="100" y="859"/>
                    <a:pt x="96" y="858"/>
                  </a:cubicBezTo>
                  <a:cubicBezTo>
                    <a:pt x="83" y="855"/>
                    <a:pt x="72" y="844"/>
                    <a:pt x="64" y="830"/>
                  </a:cubicBezTo>
                  <a:cubicBezTo>
                    <a:pt x="55" y="816"/>
                    <a:pt x="50" y="799"/>
                    <a:pt x="47" y="785"/>
                  </a:cubicBezTo>
                  <a:cubicBezTo>
                    <a:pt x="46" y="785"/>
                    <a:pt x="46" y="785"/>
                    <a:pt x="46" y="785"/>
                  </a:cubicBezTo>
                  <a:cubicBezTo>
                    <a:pt x="46" y="785"/>
                    <a:pt x="46" y="785"/>
                    <a:pt x="46" y="785"/>
                  </a:cubicBezTo>
                  <a:cubicBezTo>
                    <a:pt x="47" y="785"/>
                    <a:pt x="47" y="785"/>
                    <a:pt x="47" y="785"/>
                  </a:cubicBezTo>
                  <a:cubicBezTo>
                    <a:pt x="47" y="784"/>
                    <a:pt x="47" y="784"/>
                    <a:pt x="47" y="784"/>
                  </a:cubicBezTo>
                  <a:cubicBezTo>
                    <a:pt x="46" y="784"/>
                    <a:pt x="46" y="784"/>
                    <a:pt x="46" y="784"/>
                  </a:cubicBezTo>
                  <a:cubicBezTo>
                    <a:pt x="46" y="784"/>
                    <a:pt x="42" y="780"/>
                    <a:pt x="38" y="764"/>
                  </a:cubicBezTo>
                  <a:cubicBezTo>
                    <a:pt x="38" y="761"/>
                    <a:pt x="37" y="758"/>
                    <a:pt x="36" y="754"/>
                  </a:cubicBezTo>
                  <a:cubicBezTo>
                    <a:pt x="36" y="754"/>
                    <a:pt x="36" y="754"/>
                    <a:pt x="36" y="754"/>
                  </a:cubicBezTo>
                  <a:cubicBezTo>
                    <a:pt x="36" y="753"/>
                    <a:pt x="36" y="753"/>
                    <a:pt x="36" y="753"/>
                  </a:cubicBezTo>
                  <a:cubicBezTo>
                    <a:pt x="36" y="753"/>
                    <a:pt x="36" y="753"/>
                    <a:pt x="36" y="753"/>
                  </a:cubicBezTo>
                  <a:cubicBezTo>
                    <a:pt x="33" y="736"/>
                    <a:pt x="30" y="709"/>
                    <a:pt x="28" y="667"/>
                  </a:cubicBezTo>
                  <a:cubicBezTo>
                    <a:pt x="27" y="667"/>
                    <a:pt x="27" y="667"/>
                    <a:pt x="27" y="667"/>
                  </a:cubicBezTo>
                  <a:cubicBezTo>
                    <a:pt x="27" y="666"/>
                    <a:pt x="27" y="666"/>
                    <a:pt x="27" y="666"/>
                  </a:cubicBezTo>
                  <a:cubicBezTo>
                    <a:pt x="28" y="666"/>
                    <a:pt x="28" y="666"/>
                    <a:pt x="28" y="666"/>
                  </a:cubicBezTo>
                  <a:cubicBezTo>
                    <a:pt x="28" y="665"/>
                    <a:pt x="27" y="663"/>
                    <a:pt x="26" y="659"/>
                  </a:cubicBezTo>
                  <a:cubicBezTo>
                    <a:pt x="23" y="646"/>
                    <a:pt x="16" y="616"/>
                    <a:pt x="11" y="579"/>
                  </a:cubicBezTo>
                  <a:cubicBezTo>
                    <a:pt x="10" y="579"/>
                    <a:pt x="10" y="579"/>
                    <a:pt x="10" y="579"/>
                  </a:cubicBezTo>
                  <a:cubicBezTo>
                    <a:pt x="10" y="578"/>
                    <a:pt x="10" y="578"/>
                    <a:pt x="10" y="578"/>
                  </a:cubicBezTo>
                  <a:cubicBezTo>
                    <a:pt x="10" y="578"/>
                    <a:pt x="10" y="578"/>
                    <a:pt x="10" y="578"/>
                  </a:cubicBezTo>
                  <a:cubicBezTo>
                    <a:pt x="10" y="577"/>
                    <a:pt x="10" y="576"/>
                    <a:pt x="10" y="574"/>
                  </a:cubicBezTo>
                  <a:cubicBezTo>
                    <a:pt x="10" y="574"/>
                    <a:pt x="10" y="574"/>
                    <a:pt x="10" y="574"/>
                  </a:cubicBezTo>
                  <a:cubicBezTo>
                    <a:pt x="9" y="557"/>
                    <a:pt x="9" y="557"/>
                    <a:pt x="9" y="557"/>
                  </a:cubicBezTo>
                  <a:cubicBezTo>
                    <a:pt x="8" y="557"/>
                    <a:pt x="8" y="557"/>
                    <a:pt x="8" y="557"/>
                  </a:cubicBezTo>
                  <a:cubicBezTo>
                    <a:pt x="8" y="556"/>
                    <a:pt x="8" y="556"/>
                    <a:pt x="8" y="556"/>
                  </a:cubicBezTo>
                  <a:cubicBezTo>
                    <a:pt x="9" y="556"/>
                    <a:pt x="9" y="556"/>
                    <a:pt x="9" y="556"/>
                  </a:cubicBezTo>
                  <a:cubicBezTo>
                    <a:pt x="8" y="551"/>
                    <a:pt x="8" y="551"/>
                    <a:pt x="8" y="551"/>
                  </a:cubicBezTo>
                  <a:cubicBezTo>
                    <a:pt x="8" y="551"/>
                    <a:pt x="8" y="551"/>
                    <a:pt x="8" y="551"/>
                  </a:cubicBezTo>
                  <a:cubicBezTo>
                    <a:pt x="8" y="551"/>
                    <a:pt x="8" y="548"/>
                    <a:pt x="7" y="543"/>
                  </a:cubicBezTo>
                  <a:cubicBezTo>
                    <a:pt x="5" y="526"/>
                    <a:pt x="1" y="488"/>
                    <a:pt x="1" y="452"/>
                  </a:cubicBezTo>
                  <a:cubicBezTo>
                    <a:pt x="1" y="445"/>
                    <a:pt x="1" y="439"/>
                    <a:pt x="1" y="432"/>
                  </a:cubicBezTo>
                  <a:cubicBezTo>
                    <a:pt x="1" y="432"/>
                    <a:pt x="1" y="432"/>
                    <a:pt x="1" y="432"/>
                  </a:cubicBezTo>
                  <a:cubicBezTo>
                    <a:pt x="2" y="430"/>
                    <a:pt x="2" y="428"/>
                    <a:pt x="2" y="426"/>
                  </a:cubicBezTo>
                  <a:cubicBezTo>
                    <a:pt x="1" y="426"/>
                    <a:pt x="1" y="426"/>
                    <a:pt x="1" y="426"/>
                  </a:cubicBezTo>
                  <a:cubicBezTo>
                    <a:pt x="1" y="425"/>
                    <a:pt x="1" y="425"/>
                    <a:pt x="1" y="425"/>
                  </a:cubicBezTo>
                  <a:cubicBezTo>
                    <a:pt x="2" y="425"/>
                    <a:pt x="2" y="425"/>
                    <a:pt x="2" y="425"/>
                  </a:cubicBezTo>
                  <a:cubicBezTo>
                    <a:pt x="4" y="400"/>
                    <a:pt x="9" y="375"/>
                    <a:pt x="14" y="355"/>
                  </a:cubicBezTo>
                  <a:cubicBezTo>
                    <a:pt x="17" y="345"/>
                    <a:pt x="19" y="336"/>
                    <a:pt x="21" y="329"/>
                  </a:cubicBezTo>
                  <a:cubicBezTo>
                    <a:pt x="22" y="327"/>
                    <a:pt x="23" y="325"/>
                    <a:pt x="23" y="324"/>
                  </a:cubicBezTo>
                  <a:cubicBezTo>
                    <a:pt x="22" y="324"/>
                    <a:pt x="22" y="324"/>
                    <a:pt x="22" y="324"/>
                  </a:cubicBezTo>
                  <a:cubicBezTo>
                    <a:pt x="22" y="323"/>
                    <a:pt x="22" y="323"/>
                    <a:pt x="22" y="323"/>
                  </a:cubicBezTo>
                  <a:cubicBezTo>
                    <a:pt x="23" y="323"/>
                    <a:pt x="23" y="323"/>
                    <a:pt x="23" y="323"/>
                  </a:cubicBezTo>
                  <a:cubicBezTo>
                    <a:pt x="24" y="321"/>
                    <a:pt x="24" y="319"/>
                    <a:pt x="25" y="319"/>
                  </a:cubicBezTo>
                  <a:cubicBezTo>
                    <a:pt x="25" y="319"/>
                    <a:pt x="25" y="319"/>
                    <a:pt x="25" y="319"/>
                  </a:cubicBezTo>
                  <a:cubicBezTo>
                    <a:pt x="26" y="316"/>
                    <a:pt x="27" y="313"/>
                    <a:pt x="28" y="310"/>
                  </a:cubicBezTo>
                  <a:cubicBezTo>
                    <a:pt x="27" y="310"/>
                    <a:pt x="27" y="310"/>
                    <a:pt x="27" y="310"/>
                  </a:cubicBezTo>
                  <a:cubicBezTo>
                    <a:pt x="27" y="309"/>
                    <a:pt x="27" y="309"/>
                    <a:pt x="27" y="309"/>
                  </a:cubicBezTo>
                  <a:cubicBezTo>
                    <a:pt x="29" y="309"/>
                    <a:pt x="29" y="309"/>
                    <a:pt x="29" y="309"/>
                  </a:cubicBezTo>
                  <a:cubicBezTo>
                    <a:pt x="30" y="306"/>
                    <a:pt x="31" y="303"/>
                    <a:pt x="32" y="300"/>
                  </a:cubicBezTo>
                  <a:cubicBezTo>
                    <a:pt x="51" y="258"/>
                    <a:pt x="64" y="235"/>
                    <a:pt x="72" y="223"/>
                  </a:cubicBezTo>
                  <a:cubicBezTo>
                    <a:pt x="76" y="217"/>
                    <a:pt x="79" y="213"/>
                    <a:pt x="81" y="211"/>
                  </a:cubicBezTo>
                  <a:cubicBezTo>
                    <a:pt x="82" y="210"/>
                    <a:pt x="83" y="210"/>
                    <a:pt x="83" y="209"/>
                  </a:cubicBezTo>
                  <a:cubicBezTo>
                    <a:pt x="84" y="209"/>
                    <a:pt x="84" y="209"/>
                    <a:pt x="84" y="209"/>
                  </a:cubicBezTo>
                  <a:cubicBezTo>
                    <a:pt x="84" y="209"/>
                    <a:pt x="84" y="209"/>
                    <a:pt x="84" y="209"/>
                  </a:cubicBezTo>
                  <a:cubicBezTo>
                    <a:pt x="84" y="209"/>
                    <a:pt x="84" y="209"/>
                    <a:pt x="84" y="209"/>
                  </a:cubicBezTo>
                  <a:cubicBezTo>
                    <a:pt x="84" y="209"/>
                    <a:pt x="84" y="209"/>
                    <a:pt x="84" y="209"/>
                  </a:cubicBezTo>
                  <a:cubicBezTo>
                    <a:pt x="84" y="209"/>
                    <a:pt x="84" y="209"/>
                    <a:pt x="84" y="209"/>
                  </a:cubicBezTo>
                  <a:cubicBezTo>
                    <a:pt x="83" y="209"/>
                    <a:pt x="83" y="209"/>
                    <a:pt x="83" y="209"/>
                  </a:cubicBezTo>
                  <a:cubicBezTo>
                    <a:pt x="83" y="208"/>
                    <a:pt x="83" y="208"/>
                    <a:pt x="83" y="208"/>
                  </a:cubicBezTo>
                  <a:cubicBezTo>
                    <a:pt x="85" y="208"/>
                    <a:pt x="85" y="208"/>
                    <a:pt x="85" y="208"/>
                  </a:cubicBezTo>
                  <a:cubicBezTo>
                    <a:pt x="85" y="207"/>
                    <a:pt x="85" y="206"/>
                    <a:pt x="86" y="205"/>
                  </a:cubicBezTo>
                  <a:cubicBezTo>
                    <a:pt x="90" y="194"/>
                    <a:pt x="106" y="154"/>
                    <a:pt x="137" y="112"/>
                  </a:cubicBezTo>
                  <a:cubicBezTo>
                    <a:pt x="136" y="112"/>
                    <a:pt x="136" y="112"/>
                    <a:pt x="136" y="112"/>
                  </a:cubicBezTo>
                  <a:cubicBezTo>
                    <a:pt x="136" y="111"/>
                    <a:pt x="136" y="111"/>
                    <a:pt x="136" y="111"/>
                  </a:cubicBezTo>
                  <a:cubicBezTo>
                    <a:pt x="137" y="111"/>
                    <a:pt x="137" y="111"/>
                    <a:pt x="137" y="111"/>
                  </a:cubicBezTo>
                  <a:cubicBezTo>
                    <a:pt x="145" y="101"/>
                    <a:pt x="153" y="91"/>
                    <a:pt x="162" y="81"/>
                  </a:cubicBezTo>
                  <a:cubicBezTo>
                    <a:pt x="162" y="81"/>
                    <a:pt x="162" y="81"/>
                    <a:pt x="162" y="81"/>
                  </a:cubicBezTo>
                  <a:cubicBezTo>
                    <a:pt x="162" y="80"/>
                    <a:pt x="162" y="80"/>
                    <a:pt x="162" y="80"/>
                  </a:cubicBezTo>
                  <a:cubicBezTo>
                    <a:pt x="163" y="80"/>
                    <a:pt x="163" y="80"/>
                    <a:pt x="163" y="80"/>
                  </a:cubicBezTo>
                  <a:cubicBezTo>
                    <a:pt x="164" y="80"/>
                    <a:pt x="165" y="79"/>
                    <a:pt x="165" y="78"/>
                  </a:cubicBezTo>
                  <a:moveTo>
                    <a:pt x="347" y="0"/>
                  </a:moveTo>
                  <a:cubicBezTo>
                    <a:pt x="315" y="0"/>
                    <a:pt x="315" y="0"/>
                    <a:pt x="315" y="0"/>
                  </a:cubicBezTo>
                  <a:cubicBezTo>
                    <a:pt x="304" y="1"/>
                    <a:pt x="296" y="2"/>
                    <a:pt x="291" y="3"/>
                  </a:cubicBezTo>
                  <a:cubicBezTo>
                    <a:pt x="285" y="4"/>
                    <a:pt x="270" y="10"/>
                    <a:pt x="255" y="16"/>
                  </a:cubicBezTo>
                  <a:cubicBezTo>
                    <a:pt x="239" y="23"/>
                    <a:pt x="223" y="31"/>
                    <a:pt x="214" y="36"/>
                  </a:cubicBezTo>
                  <a:cubicBezTo>
                    <a:pt x="204" y="43"/>
                    <a:pt x="190" y="54"/>
                    <a:pt x="179" y="63"/>
                  </a:cubicBezTo>
                  <a:cubicBezTo>
                    <a:pt x="177" y="65"/>
                    <a:pt x="174" y="68"/>
                    <a:pt x="172" y="69"/>
                  </a:cubicBezTo>
                  <a:cubicBezTo>
                    <a:pt x="167" y="74"/>
                    <a:pt x="164" y="76"/>
                    <a:pt x="164" y="76"/>
                  </a:cubicBezTo>
                  <a:cubicBezTo>
                    <a:pt x="164" y="76"/>
                    <a:pt x="164" y="76"/>
                    <a:pt x="164" y="76"/>
                  </a:cubicBezTo>
                  <a:cubicBezTo>
                    <a:pt x="164" y="76"/>
                    <a:pt x="164" y="76"/>
                    <a:pt x="164" y="76"/>
                  </a:cubicBezTo>
                  <a:cubicBezTo>
                    <a:pt x="108" y="134"/>
                    <a:pt x="85" y="202"/>
                    <a:pt x="83" y="207"/>
                  </a:cubicBezTo>
                  <a:cubicBezTo>
                    <a:pt x="81" y="208"/>
                    <a:pt x="78" y="211"/>
                    <a:pt x="70" y="222"/>
                  </a:cubicBezTo>
                  <a:cubicBezTo>
                    <a:pt x="62" y="234"/>
                    <a:pt x="49" y="257"/>
                    <a:pt x="30" y="299"/>
                  </a:cubicBezTo>
                  <a:cubicBezTo>
                    <a:pt x="28" y="306"/>
                    <a:pt x="25" y="312"/>
                    <a:pt x="23" y="318"/>
                  </a:cubicBezTo>
                  <a:cubicBezTo>
                    <a:pt x="23" y="318"/>
                    <a:pt x="23" y="318"/>
                    <a:pt x="23" y="318"/>
                  </a:cubicBezTo>
                  <a:cubicBezTo>
                    <a:pt x="23" y="318"/>
                    <a:pt x="3" y="377"/>
                    <a:pt x="0" y="430"/>
                  </a:cubicBezTo>
                  <a:cubicBezTo>
                    <a:pt x="0" y="476"/>
                    <a:pt x="0" y="476"/>
                    <a:pt x="0" y="476"/>
                  </a:cubicBezTo>
                  <a:cubicBezTo>
                    <a:pt x="1" y="516"/>
                    <a:pt x="6" y="551"/>
                    <a:pt x="6" y="551"/>
                  </a:cubicBezTo>
                  <a:cubicBezTo>
                    <a:pt x="6" y="551"/>
                    <a:pt x="6" y="551"/>
                    <a:pt x="6" y="551"/>
                  </a:cubicBezTo>
                  <a:cubicBezTo>
                    <a:pt x="8" y="575"/>
                    <a:pt x="8" y="575"/>
                    <a:pt x="8" y="575"/>
                  </a:cubicBezTo>
                  <a:cubicBezTo>
                    <a:pt x="8" y="575"/>
                    <a:pt x="8" y="575"/>
                    <a:pt x="8" y="575"/>
                  </a:cubicBezTo>
                  <a:cubicBezTo>
                    <a:pt x="15" y="626"/>
                    <a:pt x="25" y="664"/>
                    <a:pt x="26" y="667"/>
                  </a:cubicBezTo>
                  <a:cubicBezTo>
                    <a:pt x="29" y="724"/>
                    <a:pt x="33" y="753"/>
                    <a:pt x="38" y="769"/>
                  </a:cubicBezTo>
                  <a:cubicBezTo>
                    <a:pt x="41" y="782"/>
                    <a:pt x="44" y="785"/>
                    <a:pt x="45" y="786"/>
                  </a:cubicBezTo>
                  <a:cubicBezTo>
                    <a:pt x="48" y="800"/>
                    <a:pt x="54" y="817"/>
                    <a:pt x="62" y="831"/>
                  </a:cubicBezTo>
                  <a:cubicBezTo>
                    <a:pt x="71" y="845"/>
                    <a:pt x="82" y="857"/>
                    <a:pt x="96" y="860"/>
                  </a:cubicBezTo>
                  <a:cubicBezTo>
                    <a:pt x="100" y="861"/>
                    <a:pt x="104" y="862"/>
                    <a:pt x="108" y="862"/>
                  </a:cubicBezTo>
                  <a:cubicBezTo>
                    <a:pt x="118" y="862"/>
                    <a:pt x="128" y="859"/>
                    <a:pt x="137" y="855"/>
                  </a:cubicBezTo>
                  <a:cubicBezTo>
                    <a:pt x="151" y="850"/>
                    <a:pt x="163" y="843"/>
                    <a:pt x="171" y="837"/>
                  </a:cubicBezTo>
                  <a:cubicBezTo>
                    <a:pt x="182" y="830"/>
                    <a:pt x="190" y="822"/>
                    <a:pt x="205" y="802"/>
                  </a:cubicBezTo>
                  <a:cubicBezTo>
                    <a:pt x="212" y="792"/>
                    <a:pt x="220" y="780"/>
                    <a:pt x="230" y="763"/>
                  </a:cubicBezTo>
                  <a:cubicBezTo>
                    <a:pt x="263" y="713"/>
                    <a:pt x="272" y="669"/>
                    <a:pt x="273" y="667"/>
                  </a:cubicBezTo>
                  <a:cubicBezTo>
                    <a:pt x="274" y="664"/>
                    <a:pt x="301" y="604"/>
                    <a:pt x="318" y="563"/>
                  </a:cubicBezTo>
                  <a:cubicBezTo>
                    <a:pt x="327" y="542"/>
                    <a:pt x="332" y="510"/>
                    <a:pt x="335" y="483"/>
                  </a:cubicBezTo>
                  <a:cubicBezTo>
                    <a:pt x="337" y="470"/>
                    <a:pt x="338" y="459"/>
                    <a:pt x="338" y="450"/>
                  </a:cubicBezTo>
                  <a:cubicBezTo>
                    <a:pt x="340" y="469"/>
                    <a:pt x="342" y="504"/>
                    <a:pt x="347" y="544"/>
                  </a:cubicBezTo>
                  <a:cubicBezTo>
                    <a:pt x="353" y="602"/>
                    <a:pt x="379" y="663"/>
                    <a:pt x="381" y="667"/>
                  </a:cubicBezTo>
                  <a:cubicBezTo>
                    <a:pt x="386" y="716"/>
                    <a:pt x="402" y="757"/>
                    <a:pt x="402" y="759"/>
                  </a:cubicBezTo>
                  <a:cubicBezTo>
                    <a:pt x="402" y="759"/>
                    <a:pt x="402" y="759"/>
                    <a:pt x="402" y="759"/>
                  </a:cubicBezTo>
                  <a:cubicBezTo>
                    <a:pt x="402" y="759"/>
                    <a:pt x="410" y="780"/>
                    <a:pt x="426" y="805"/>
                  </a:cubicBezTo>
                  <a:cubicBezTo>
                    <a:pt x="435" y="819"/>
                    <a:pt x="448" y="835"/>
                    <a:pt x="464" y="848"/>
                  </a:cubicBezTo>
                  <a:cubicBezTo>
                    <a:pt x="465" y="849"/>
                    <a:pt x="479" y="865"/>
                    <a:pt x="502" y="865"/>
                  </a:cubicBezTo>
                  <a:cubicBezTo>
                    <a:pt x="503" y="865"/>
                    <a:pt x="503" y="865"/>
                    <a:pt x="503" y="865"/>
                  </a:cubicBezTo>
                  <a:cubicBezTo>
                    <a:pt x="504" y="865"/>
                    <a:pt x="505" y="865"/>
                    <a:pt x="506" y="865"/>
                  </a:cubicBezTo>
                  <a:cubicBezTo>
                    <a:pt x="519" y="865"/>
                    <a:pt x="529" y="861"/>
                    <a:pt x="537" y="856"/>
                  </a:cubicBezTo>
                  <a:cubicBezTo>
                    <a:pt x="542" y="853"/>
                    <a:pt x="547" y="848"/>
                    <a:pt x="551" y="844"/>
                  </a:cubicBezTo>
                  <a:cubicBezTo>
                    <a:pt x="556" y="838"/>
                    <a:pt x="564" y="828"/>
                    <a:pt x="571" y="816"/>
                  </a:cubicBezTo>
                  <a:cubicBezTo>
                    <a:pt x="578" y="805"/>
                    <a:pt x="583" y="798"/>
                    <a:pt x="586" y="786"/>
                  </a:cubicBezTo>
                  <a:cubicBezTo>
                    <a:pt x="586" y="786"/>
                    <a:pt x="586" y="786"/>
                    <a:pt x="586" y="786"/>
                  </a:cubicBezTo>
                  <a:cubicBezTo>
                    <a:pt x="590" y="776"/>
                    <a:pt x="590" y="776"/>
                    <a:pt x="590" y="776"/>
                  </a:cubicBezTo>
                  <a:cubicBezTo>
                    <a:pt x="622" y="713"/>
                    <a:pt x="627" y="669"/>
                    <a:pt x="627" y="667"/>
                  </a:cubicBezTo>
                  <a:cubicBezTo>
                    <a:pt x="659" y="590"/>
                    <a:pt x="668" y="517"/>
                    <a:pt x="670" y="481"/>
                  </a:cubicBezTo>
                  <a:cubicBezTo>
                    <a:pt x="679" y="617"/>
                    <a:pt x="708" y="663"/>
                    <a:pt x="711" y="667"/>
                  </a:cubicBezTo>
                  <a:cubicBezTo>
                    <a:pt x="716" y="730"/>
                    <a:pt x="742" y="783"/>
                    <a:pt x="762" y="814"/>
                  </a:cubicBezTo>
                  <a:cubicBezTo>
                    <a:pt x="763" y="817"/>
                    <a:pt x="765" y="819"/>
                    <a:pt x="767" y="822"/>
                  </a:cubicBezTo>
                  <a:cubicBezTo>
                    <a:pt x="785" y="848"/>
                    <a:pt x="803" y="862"/>
                    <a:pt x="829" y="867"/>
                  </a:cubicBezTo>
                  <a:cubicBezTo>
                    <a:pt x="840" y="869"/>
                    <a:pt x="847" y="871"/>
                    <a:pt x="854" y="871"/>
                  </a:cubicBezTo>
                  <a:cubicBezTo>
                    <a:pt x="860" y="871"/>
                    <a:pt x="865" y="870"/>
                    <a:pt x="872" y="867"/>
                  </a:cubicBezTo>
                  <a:cubicBezTo>
                    <a:pt x="879" y="864"/>
                    <a:pt x="887" y="859"/>
                    <a:pt x="899" y="852"/>
                  </a:cubicBezTo>
                  <a:cubicBezTo>
                    <a:pt x="921" y="839"/>
                    <a:pt x="934" y="825"/>
                    <a:pt x="945" y="809"/>
                  </a:cubicBezTo>
                  <a:cubicBezTo>
                    <a:pt x="957" y="794"/>
                    <a:pt x="967" y="776"/>
                    <a:pt x="982" y="752"/>
                  </a:cubicBezTo>
                  <a:cubicBezTo>
                    <a:pt x="1020" y="689"/>
                    <a:pt x="1052" y="598"/>
                    <a:pt x="1052" y="598"/>
                  </a:cubicBezTo>
                  <a:cubicBezTo>
                    <a:pt x="1052" y="598"/>
                    <a:pt x="1052" y="598"/>
                    <a:pt x="1052" y="598"/>
                  </a:cubicBezTo>
                  <a:cubicBezTo>
                    <a:pt x="1075" y="545"/>
                    <a:pt x="1083" y="480"/>
                    <a:pt x="1086" y="456"/>
                  </a:cubicBezTo>
                  <a:cubicBezTo>
                    <a:pt x="1090" y="487"/>
                    <a:pt x="1104" y="589"/>
                    <a:pt x="1132" y="655"/>
                  </a:cubicBezTo>
                  <a:cubicBezTo>
                    <a:pt x="1156" y="712"/>
                    <a:pt x="1179" y="748"/>
                    <a:pt x="1228" y="798"/>
                  </a:cubicBezTo>
                  <a:cubicBezTo>
                    <a:pt x="1235" y="804"/>
                    <a:pt x="1241" y="811"/>
                    <a:pt x="1249" y="818"/>
                  </a:cubicBezTo>
                  <a:cubicBezTo>
                    <a:pt x="1289" y="856"/>
                    <a:pt x="1321" y="869"/>
                    <a:pt x="1345" y="872"/>
                  </a:cubicBezTo>
                  <a:cubicBezTo>
                    <a:pt x="1366" y="872"/>
                    <a:pt x="1366" y="872"/>
                    <a:pt x="1366" y="872"/>
                  </a:cubicBezTo>
                  <a:cubicBezTo>
                    <a:pt x="1371" y="871"/>
                    <a:pt x="1377" y="870"/>
                    <a:pt x="1382" y="869"/>
                  </a:cubicBezTo>
                  <a:cubicBezTo>
                    <a:pt x="1396" y="866"/>
                    <a:pt x="1408" y="850"/>
                    <a:pt x="1416" y="836"/>
                  </a:cubicBezTo>
                  <a:cubicBezTo>
                    <a:pt x="1425" y="822"/>
                    <a:pt x="1430" y="808"/>
                    <a:pt x="1430" y="807"/>
                  </a:cubicBezTo>
                  <a:cubicBezTo>
                    <a:pt x="1430" y="807"/>
                    <a:pt x="1430" y="807"/>
                    <a:pt x="1430" y="807"/>
                  </a:cubicBezTo>
                  <a:cubicBezTo>
                    <a:pt x="1430" y="807"/>
                    <a:pt x="1457" y="750"/>
                    <a:pt x="1479" y="614"/>
                  </a:cubicBezTo>
                  <a:cubicBezTo>
                    <a:pt x="1487" y="564"/>
                    <a:pt x="1492" y="527"/>
                    <a:pt x="1494" y="496"/>
                  </a:cubicBezTo>
                  <a:cubicBezTo>
                    <a:pt x="1494" y="456"/>
                    <a:pt x="1494" y="456"/>
                    <a:pt x="1494" y="456"/>
                  </a:cubicBezTo>
                  <a:cubicBezTo>
                    <a:pt x="1492" y="426"/>
                    <a:pt x="1486" y="399"/>
                    <a:pt x="1474" y="366"/>
                  </a:cubicBezTo>
                  <a:cubicBezTo>
                    <a:pt x="1448" y="293"/>
                    <a:pt x="1362" y="221"/>
                    <a:pt x="1347" y="209"/>
                  </a:cubicBezTo>
                  <a:cubicBezTo>
                    <a:pt x="1409" y="209"/>
                    <a:pt x="1409" y="209"/>
                    <a:pt x="1409" y="209"/>
                  </a:cubicBezTo>
                  <a:cubicBezTo>
                    <a:pt x="1407" y="208"/>
                    <a:pt x="1407" y="208"/>
                    <a:pt x="1407" y="208"/>
                  </a:cubicBezTo>
                  <a:cubicBezTo>
                    <a:pt x="1383" y="178"/>
                    <a:pt x="1351" y="155"/>
                    <a:pt x="1327" y="138"/>
                  </a:cubicBezTo>
                  <a:cubicBezTo>
                    <a:pt x="1325" y="137"/>
                    <a:pt x="1323" y="136"/>
                    <a:pt x="1322" y="135"/>
                  </a:cubicBezTo>
                  <a:cubicBezTo>
                    <a:pt x="1320" y="134"/>
                    <a:pt x="1319" y="133"/>
                    <a:pt x="1318" y="132"/>
                  </a:cubicBezTo>
                  <a:cubicBezTo>
                    <a:pt x="1303" y="122"/>
                    <a:pt x="1293" y="117"/>
                    <a:pt x="1293" y="117"/>
                  </a:cubicBezTo>
                  <a:cubicBezTo>
                    <a:pt x="1284" y="112"/>
                    <a:pt x="1275" y="107"/>
                    <a:pt x="1267" y="102"/>
                  </a:cubicBezTo>
                  <a:cubicBezTo>
                    <a:pt x="1256" y="97"/>
                    <a:pt x="1246" y="91"/>
                    <a:pt x="1236" y="87"/>
                  </a:cubicBezTo>
                  <a:cubicBezTo>
                    <a:pt x="1233" y="85"/>
                    <a:pt x="1229" y="83"/>
                    <a:pt x="1225" y="81"/>
                  </a:cubicBezTo>
                  <a:cubicBezTo>
                    <a:pt x="1222" y="80"/>
                    <a:pt x="1218" y="78"/>
                    <a:pt x="1215" y="76"/>
                  </a:cubicBezTo>
                  <a:cubicBezTo>
                    <a:pt x="1211" y="74"/>
                    <a:pt x="1207" y="73"/>
                    <a:pt x="1204" y="71"/>
                  </a:cubicBezTo>
                  <a:cubicBezTo>
                    <a:pt x="1130" y="38"/>
                    <a:pt x="1083" y="29"/>
                    <a:pt x="1030" y="17"/>
                  </a:cubicBezTo>
                  <a:cubicBezTo>
                    <a:pt x="972" y="5"/>
                    <a:pt x="918" y="4"/>
                    <a:pt x="900" y="4"/>
                  </a:cubicBezTo>
                  <a:cubicBezTo>
                    <a:pt x="897" y="4"/>
                    <a:pt x="895" y="4"/>
                    <a:pt x="894" y="4"/>
                  </a:cubicBezTo>
                  <a:cubicBezTo>
                    <a:pt x="890" y="4"/>
                    <a:pt x="885" y="3"/>
                    <a:pt x="881" y="3"/>
                  </a:cubicBezTo>
                  <a:cubicBezTo>
                    <a:pt x="848" y="3"/>
                    <a:pt x="819" y="11"/>
                    <a:pt x="794" y="22"/>
                  </a:cubicBezTo>
                  <a:cubicBezTo>
                    <a:pt x="774" y="31"/>
                    <a:pt x="757" y="42"/>
                    <a:pt x="742" y="53"/>
                  </a:cubicBezTo>
                  <a:cubicBezTo>
                    <a:pt x="718" y="71"/>
                    <a:pt x="701" y="89"/>
                    <a:pt x="692" y="100"/>
                  </a:cubicBezTo>
                  <a:cubicBezTo>
                    <a:pt x="687" y="107"/>
                    <a:pt x="684" y="111"/>
                    <a:pt x="684" y="111"/>
                  </a:cubicBezTo>
                  <a:cubicBezTo>
                    <a:pt x="683" y="112"/>
                    <a:pt x="683" y="112"/>
                    <a:pt x="683" y="112"/>
                  </a:cubicBezTo>
                  <a:cubicBezTo>
                    <a:pt x="705" y="112"/>
                    <a:pt x="705" y="112"/>
                    <a:pt x="705" y="112"/>
                  </a:cubicBezTo>
                  <a:cubicBezTo>
                    <a:pt x="699" y="120"/>
                    <a:pt x="676" y="149"/>
                    <a:pt x="658" y="208"/>
                  </a:cubicBezTo>
                  <a:cubicBezTo>
                    <a:pt x="655" y="211"/>
                    <a:pt x="603" y="279"/>
                    <a:pt x="590" y="385"/>
                  </a:cubicBezTo>
                  <a:cubicBezTo>
                    <a:pt x="589" y="398"/>
                    <a:pt x="589" y="398"/>
                    <a:pt x="589" y="398"/>
                  </a:cubicBezTo>
                  <a:cubicBezTo>
                    <a:pt x="584" y="364"/>
                    <a:pt x="577" y="331"/>
                    <a:pt x="577" y="331"/>
                  </a:cubicBezTo>
                  <a:cubicBezTo>
                    <a:pt x="577" y="331"/>
                    <a:pt x="577" y="331"/>
                    <a:pt x="577" y="331"/>
                  </a:cubicBezTo>
                  <a:cubicBezTo>
                    <a:pt x="563" y="256"/>
                    <a:pt x="529" y="211"/>
                    <a:pt x="527" y="208"/>
                  </a:cubicBezTo>
                  <a:cubicBezTo>
                    <a:pt x="518" y="174"/>
                    <a:pt x="492" y="122"/>
                    <a:pt x="487" y="113"/>
                  </a:cubicBezTo>
                  <a:cubicBezTo>
                    <a:pt x="569" y="113"/>
                    <a:pt x="569" y="113"/>
                    <a:pt x="569" y="113"/>
                  </a:cubicBezTo>
                  <a:cubicBezTo>
                    <a:pt x="567" y="111"/>
                    <a:pt x="567" y="111"/>
                    <a:pt x="567" y="111"/>
                  </a:cubicBezTo>
                  <a:cubicBezTo>
                    <a:pt x="567" y="111"/>
                    <a:pt x="555" y="99"/>
                    <a:pt x="541" y="86"/>
                  </a:cubicBezTo>
                  <a:cubicBezTo>
                    <a:pt x="526" y="73"/>
                    <a:pt x="510" y="59"/>
                    <a:pt x="502" y="53"/>
                  </a:cubicBezTo>
                  <a:cubicBezTo>
                    <a:pt x="474" y="36"/>
                    <a:pt x="429" y="15"/>
                    <a:pt x="390" y="6"/>
                  </a:cubicBezTo>
                  <a:cubicBezTo>
                    <a:pt x="374" y="3"/>
                    <a:pt x="360" y="1"/>
                    <a:pt x="347"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5" name="Freeform 238"/>
            <p:cNvSpPr>
              <a:spLocks noEditPoints="1"/>
            </p:cNvSpPr>
            <p:nvPr/>
          </p:nvSpPr>
          <p:spPr bwMode="auto">
            <a:xfrm>
              <a:off x="-4912180" y="4871026"/>
              <a:ext cx="917112" cy="4920"/>
            </a:xfrm>
            <a:custGeom>
              <a:avLst/>
              <a:gdLst/>
              <a:ahLst/>
              <a:cxnLst>
                <a:cxn ang="0">
                  <a:pos x="0" y="0"/>
                </a:cxn>
                <a:cxn ang="0">
                  <a:pos x="0" y="0"/>
                </a:cxn>
                <a:cxn ang="0">
                  <a:pos x="0" y="1"/>
                </a:cxn>
                <a:cxn ang="0">
                  <a:pos x="1" y="1"/>
                </a:cxn>
                <a:cxn ang="0">
                  <a:pos x="1" y="0"/>
                </a:cxn>
                <a:cxn ang="0">
                  <a:pos x="1" y="0"/>
                </a:cxn>
                <a:cxn ang="0">
                  <a:pos x="1" y="0"/>
                </a:cxn>
                <a:cxn ang="0">
                  <a:pos x="0" y="0"/>
                </a:cxn>
                <a:cxn ang="0">
                  <a:pos x="244" y="0"/>
                </a:cxn>
                <a:cxn ang="0">
                  <a:pos x="243" y="0"/>
                </a:cxn>
                <a:cxn ang="0">
                  <a:pos x="243" y="0"/>
                </a:cxn>
                <a:cxn ang="0">
                  <a:pos x="243" y="0"/>
                </a:cxn>
                <a:cxn ang="0">
                  <a:pos x="243" y="0"/>
                </a:cxn>
                <a:cxn ang="0">
                  <a:pos x="243" y="1"/>
                </a:cxn>
                <a:cxn ang="0">
                  <a:pos x="244" y="1"/>
                </a:cxn>
                <a:cxn ang="0">
                  <a:pos x="244" y="0"/>
                </a:cxn>
              </a:cxnLst>
              <a:rect l="0" t="0" r="r" b="b"/>
              <a:pathLst>
                <a:path w="244" h="1">
                  <a:moveTo>
                    <a:pt x="0" y="0"/>
                  </a:moveTo>
                  <a:cubicBezTo>
                    <a:pt x="0" y="0"/>
                    <a:pt x="0" y="0"/>
                    <a:pt x="0" y="0"/>
                  </a:cubicBezTo>
                  <a:cubicBezTo>
                    <a:pt x="0" y="1"/>
                    <a:pt x="0" y="1"/>
                    <a:pt x="0" y="1"/>
                  </a:cubicBezTo>
                  <a:cubicBezTo>
                    <a:pt x="1" y="1"/>
                    <a:pt x="1" y="1"/>
                    <a:pt x="1" y="1"/>
                  </a:cubicBezTo>
                  <a:cubicBezTo>
                    <a:pt x="1" y="1"/>
                    <a:pt x="1" y="1"/>
                    <a:pt x="1" y="0"/>
                  </a:cubicBezTo>
                  <a:cubicBezTo>
                    <a:pt x="1" y="0"/>
                    <a:pt x="1" y="0"/>
                    <a:pt x="1" y="0"/>
                  </a:cubicBezTo>
                  <a:cubicBezTo>
                    <a:pt x="1" y="0"/>
                    <a:pt x="1" y="0"/>
                    <a:pt x="1" y="0"/>
                  </a:cubicBezTo>
                  <a:cubicBezTo>
                    <a:pt x="0" y="0"/>
                    <a:pt x="0" y="0"/>
                    <a:pt x="0" y="0"/>
                  </a:cubicBezTo>
                  <a:moveTo>
                    <a:pt x="244" y="0"/>
                  </a:moveTo>
                  <a:cubicBezTo>
                    <a:pt x="243" y="0"/>
                    <a:pt x="243" y="0"/>
                    <a:pt x="243" y="0"/>
                  </a:cubicBezTo>
                  <a:cubicBezTo>
                    <a:pt x="243" y="0"/>
                    <a:pt x="243" y="0"/>
                    <a:pt x="243" y="0"/>
                  </a:cubicBezTo>
                  <a:cubicBezTo>
                    <a:pt x="243" y="0"/>
                    <a:pt x="243" y="0"/>
                    <a:pt x="243" y="0"/>
                  </a:cubicBezTo>
                  <a:cubicBezTo>
                    <a:pt x="243" y="0"/>
                    <a:pt x="243" y="0"/>
                    <a:pt x="243" y="0"/>
                  </a:cubicBezTo>
                  <a:cubicBezTo>
                    <a:pt x="243" y="1"/>
                    <a:pt x="243" y="1"/>
                    <a:pt x="243" y="1"/>
                  </a:cubicBezTo>
                  <a:cubicBezTo>
                    <a:pt x="244" y="1"/>
                    <a:pt x="244" y="1"/>
                    <a:pt x="244" y="1"/>
                  </a:cubicBezTo>
                  <a:cubicBezTo>
                    <a:pt x="244" y="0"/>
                    <a:pt x="244" y="0"/>
                    <a:pt x="244"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6" name="Freeform 239"/>
            <p:cNvSpPr>
              <a:spLocks noEditPoints="1"/>
            </p:cNvSpPr>
            <p:nvPr/>
          </p:nvSpPr>
          <p:spPr bwMode="auto">
            <a:xfrm>
              <a:off x="-3672514" y="4871026"/>
              <a:ext cx="1172265" cy="4920"/>
            </a:xfrm>
            <a:custGeom>
              <a:avLst/>
              <a:gdLst/>
              <a:ahLst/>
              <a:cxnLst>
                <a:cxn ang="0">
                  <a:pos x="1" y="0"/>
                </a:cxn>
                <a:cxn ang="0">
                  <a:pos x="0" y="0"/>
                </a:cxn>
                <a:cxn ang="0">
                  <a:pos x="0" y="1"/>
                </a:cxn>
                <a:cxn ang="0">
                  <a:pos x="1" y="1"/>
                </a:cxn>
                <a:cxn ang="0">
                  <a:pos x="1" y="0"/>
                </a:cxn>
                <a:cxn ang="0">
                  <a:pos x="1" y="0"/>
                </a:cxn>
                <a:cxn ang="0">
                  <a:pos x="1" y="0"/>
                </a:cxn>
                <a:cxn ang="0">
                  <a:pos x="1" y="0"/>
                </a:cxn>
                <a:cxn ang="0">
                  <a:pos x="312" y="0"/>
                </a:cxn>
                <a:cxn ang="0">
                  <a:pos x="311" y="0"/>
                </a:cxn>
                <a:cxn ang="0">
                  <a:pos x="311" y="1"/>
                </a:cxn>
                <a:cxn ang="0">
                  <a:pos x="312" y="1"/>
                </a:cxn>
                <a:cxn ang="0">
                  <a:pos x="312" y="0"/>
                </a:cxn>
              </a:cxnLst>
              <a:rect l="0" t="0" r="r" b="b"/>
              <a:pathLst>
                <a:path w="312" h="1">
                  <a:moveTo>
                    <a:pt x="1" y="0"/>
                  </a:moveTo>
                  <a:cubicBezTo>
                    <a:pt x="0" y="0"/>
                    <a:pt x="0" y="0"/>
                    <a:pt x="0" y="0"/>
                  </a:cubicBezTo>
                  <a:cubicBezTo>
                    <a:pt x="0" y="1"/>
                    <a:pt x="0" y="1"/>
                    <a:pt x="0" y="1"/>
                  </a:cubicBezTo>
                  <a:cubicBezTo>
                    <a:pt x="1" y="1"/>
                    <a:pt x="1" y="1"/>
                    <a:pt x="1" y="1"/>
                  </a:cubicBezTo>
                  <a:cubicBezTo>
                    <a:pt x="1" y="1"/>
                    <a:pt x="1" y="1"/>
                    <a:pt x="1" y="0"/>
                  </a:cubicBezTo>
                  <a:cubicBezTo>
                    <a:pt x="1" y="0"/>
                    <a:pt x="1" y="0"/>
                    <a:pt x="1" y="0"/>
                  </a:cubicBezTo>
                  <a:cubicBezTo>
                    <a:pt x="1" y="0"/>
                    <a:pt x="1" y="0"/>
                    <a:pt x="1" y="0"/>
                  </a:cubicBezTo>
                  <a:cubicBezTo>
                    <a:pt x="1" y="0"/>
                    <a:pt x="1" y="0"/>
                    <a:pt x="1" y="0"/>
                  </a:cubicBezTo>
                  <a:moveTo>
                    <a:pt x="312" y="0"/>
                  </a:moveTo>
                  <a:cubicBezTo>
                    <a:pt x="311" y="0"/>
                    <a:pt x="311" y="0"/>
                    <a:pt x="311" y="0"/>
                  </a:cubicBezTo>
                  <a:cubicBezTo>
                    <a:pt x="311" y="1"/>
                    <a:pt x="311" y="1"/>
                    <a:pt x="311" y="1"/>
                  </a:cubicBezTo>
                  <a:cubicBezTo>
                    <a:pt x="312" y="1"/>
                    <a:pt x="312" y="1"/>
                    <a:pt x="312" y="1"/>
                  </a:cubicBezTo>
                  <a:cubicBezTo>
                    <a:pt x="312" y="0"/>
                    <a:pt x="312" y="0"/>
                    <a:pt x="31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7" name="Freeform 240"/>
            <p:cNvSpPr>
              <a:spLocks noEditPoints="1"/>
            </p:cNvSpPr>
            <p:nvPr/>
          </p:nvSpPr>
          <p:spPr bwMode="auto">
            <a:xfrm>
              <a:off x="-2071782" y="4871026"/>
              <a:ext cx="1239666" cy="4920"/>
            </a:xfrm>
            <a:custGeom>
              <a:avLst/>
              <a:gdLst/>
              <a:ahLst/>
              <a:cxnLst>
                <a:cxn ang="0">
                  <a:pos x="1" y="0"/>
                </a:cxn>
                <a:cxn ang="0">
                  <a:pos x="0" y="0"/>
                </a:cxn>
                <a:cxn ang="0">
                  <a:pos x="0" y="1"/>
                </a:cxn>
                <a:cxn ang="0">
                  <a:pos x="1" y="1"/>
                </a:cxn>
                <a:cxn ang="0">
                  <a:pos x="1" y="0"/>
                </a:cxn>
                <a:cxn ang="0">
                  <a:pos x="330" y="0"/>
                </a:cxn>
                <a:cxn ang="0">
                  <a:pos x="329" y="0"/>
                </a:cxn>
                <a:cxn ang="0">
                  <a:pos x="329" y="1"/>
                </a:cxn>
                <a:cxn ang="0">
                  <a:pos x="330" y="1"/>
                </a:cxn>
                <a:cxn ang="0">
                  <a:pos x="330" y="0"/>
                </a:cxn>
              </a:cxnLst>
              <a:rect l="0" t="0" r="r" b="b"/>
              <a:pathLst>
                <a:path w="330" h="1">
                  <a:moveTo>
                    <a:pt x="1" y="0"/>
                  </a:moveTo>
                  <a:cubicBezTo>
                    <a:pt x="0" y="0"/>
                    <a:pt x="0" y="0"/>
                    <a:pt x="0" y="0"/>
                  </a:cubicBezTo>
                  <a:cubicBezTo>
                    <a:pt x="0" y="1"/>
                    <a:pt x="0" y="1"/>
                    <a:pt x="0" y="1"/>
                  </a:cubicBezTo>
                  <a:cubicBezTo>
                    <a:pt x="1" y="1"/>
                    <a:pt x="1" y="1"/>
                    <a:pt x="1" y="1"/>
                  </a:cubicBezTo>
                  <a:cubicBezTo>
                    <a:pt x="1" y="0"/>
                    <a:pt x="1" y="0"/>
                    <a:pt x="1" y="0"/>
                  </a:cubicBezTo>
                  <a:moveTo>
                    <a:pt x="330" y="0"/>
                  </a:moveTo>
                  <a:cubicBezTo>
                    <a:pt x="329" y="0"/>
                    <a:pt x="329" y="0"/>
                    <a:pt x="329" y="0"/>
                  </a:cubicBezTo>
                  <a:cubicBezTo>
                    <a:pt x="329" y="1"/>
                    <a:pt x="329" y="1"/>
                    <a:pt x="329" y="1"/>
                  </a:cubicBezTo>
                  <a:cubicBezTo>
                    <a:pt x="330" y="1"/>
                    <a:pt x="330" y="1"/>
                    <a:pt x="330" y="1"/>
                  </a:cubicBezTo>
                  <a:cubicBezTo>
                    <a:pt x="330" y="0"/>
                    <a:pt x="330" y="0"/>
                    <a:pt x="33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8" name="Freeform 241"/>
            <p:cNvSpPr>
              <a:spLocks noEditPoints="1"/>
            </p:cNvSpPr>
            <p:nvPr/>
          </p:nvSpPr>
          <p:spPr bwMode="auto">
            <a:xfrm>
              <a:off x="-6245723" y="4871026"/>
              <a:ext cx="919519" cy="4920"/>
            </a:xfrm>
            <a:custGeom>
              <a:avLst/>
              <a:gdLst/>
              <a:ahLst/>
              <a:cxnLst>
                <a:cxn ang="0">
                  <a:pos x="1" y="0"/>
                </a:cxn>
                <a:cxn ang="0">
                  <a:pos x="0" y="0"/>
                </a:cxn>
                <a:cxn ang="0">
                  <a:pos x="0" y="1"/>
                </a:cxn>
                <a:cxn ang="0">
                  <a:pos x="1" y="1"/>
                </a:cxn>
                <a:cxn ang="0">
                  <a:pos x="1" y="0"/>
                </a:cxn>
                <a:cxn ang="0">
                  <a:pos x="1" y="0"/>
                </a:cxn>
                <a:cxn ang="0">
                  <a:pos x="1" y="0"/>
                </a:cxn>
                <a:cxn ang="0">
                  <a:pos x="1" y="0"/>
                </a:cxn>
                <a:cxn ang="0">
                  <a:pos x="245" y="0"/>
                </a:cxn>
                <a:cxn ang="0">
                  <a:pos x="244" y="0"/>
                </a:cxn>
                <a:cxn ang="0">
                  <a:pos x="244" y="0"/>
                </a:cxn>
                <a:cxn ang="0">
                  <a:pos x="244" y="0"/>
                </a:cxn>
                <a:cxn ang="0">
                  <a:pos x="244" y="0"/>
                </a:cxn>
                <a:cxn ang="0">
                  <a:pos x="243" y="1"/>
                </a:cxn>
                <a:cxn ang="0">
                  <a:pos x="245" y="1"/>
                </a:cxn>
                <a:cxn ang="0">
                  <a:pos x="245" y="0"/>
                </a:cxn>
              </a:cxnLst>
              <a:rect l="0" t="0" r="r" b="b"/>
              <a:pathLst>
                <a:path w="245" h="1">
                  <a:moveTo>
                    <a:pt x="1" y="0"/>
                  </a:moveTo>
                  <a:cubicBezTo>
                    <a:pt x="0" y="0"/>
                    <a:pt x="0" y="0"/>
                    <a:pt x="0" y="0"/>
                  </a:cubicBezTo>
                  <a:cubicBezTo>
                    <a:pt x="0" y="1"/>
                    <a:pt x="0" y="1"/>
                    <a:pt x="0" y="1"/>
                  </a:cubicBezTo>
                  <a:cubicBezTo>
                    <a:pt x="1" y="1"/>
                    <a:pt x="1" y="1"/>
                    <a:pt x="1" y="1"/>
                  </a:cubicBezTo>
                  <a:cubicBezTo>
                    <a:pt x="1" y="1"/>
                    <a:pt x="1" y="1"/>
                    <a:pt x="1" y="0"/>
                  </a:cubicBezTo>
                  <a:cubicBezTo>
                    <a:pt x="1" y="0"/>
                    <a:pt x="1" y="0"/>
                    <a:pt x="1" y="0"/>
                  </a:cubicBezTo>
                  <a:cubicBezTo>
                    <a:pt x="1" y="0"/>
                    <a:pt x="1" y="0"/>
                    <a:pt x="1" y="0"/>
                  </a:cubicBezTo>
                  <a:cubicBezTo>
                    <a:pt x="1" y="0"/>
                    <a:pt x="1" y="0"/>
                    <a:pt x="1" y="0"/>
                  </a:cubicBezTo>
                  <a:moveTo>
                    <a:pt x="245" y="0"/>
                  </a:moveTo>
                  <a:cubicBezTo>
                    <a:pt x="244" y="0"/>
                    <a:pt x="244" y="0"/>
                    <a:pt x="244" y="0"/>
                  </a:cubicBezTo>
                  <a:cubicBezTo>
                    <a:pt x="244" y="0"/>
                    <a:pt x="244" y="0"/>
                    <a:pt x="244" y="0"/>
                  </a:cubicBezTo>
                  <a:cubicBezTo>
                    <a:pt x="244" y="0"/>
                    <a:pt x="244" y="0"/>
                    <a:pt x="244" y="0"/>
                  </a:cubicBezTo>
                  <a:cubicBezTo>
                    <a:pt x="244" y="0"/>
                    <a:pt x="244" y="0"/>
                    <a:pt x="244" y="0"/>
                  </a:cubicBezTo>
                  <a:cubicBezTo>
                    <a:pt x="244" y="0"/>
                    <a:pt x="244" y="0"/>
                    <a:pt x="243" y="1"/>
                  </a:cubicBezTo>
                  <a:cubicBezTo>
                    <a:pt x="245" y="1"/>
                    <a:pt x="245" y="1"/>
                    <a:pt x="245" y="1"/>
                  </a:cubicBezTo>
                  <a:cubicBezTo>
                    <a:pt x="245" y="0"/>
                    <a:pt x="245" y="0"/>
                    <a:pt x="24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9" name="Freeform 242"/>
            <p:cNvSpPr>
              <a:spLocks/>
            </p:cNvSpPr>
            <p:nvPr/>
          </p:nvSpPr>
          <p:spPr bwMode="auto">
            <a:xfrm>
              <a:off x="-5020500" y="4541414"/>
              <a:ext cx="7221" cy="2459"/>
            </a:xfrm>
            <a:custGeom>
              <a:avLst/>
              <a:gdLst/>
              <a:ahLst/>
              <a:cxnLst>
                <a:cxn ang="0">
                  <a:pos x="1" y="0"/>
                </a:cxn>
                <a:cxn ang="0">
                  <a:pos x="0" y="0"/>
                </a:cxn>
                <a:cxn ang="0">
                  <a:pos x="0" y="1"/>
                </a:cxn>
                <a:cxn ang="0">
                  <a:pos x="2" y="1"/>
                </a:cxn>
                <a:cxn ang="0">
                  <a:pos x="1" y="0"/>
                </a:cxn>
              </a:cxnLst>
              <a:rect l="0" t="0" r="r" b="b"/>
              <a:pathLst>
                <a:path w="2" h="1">
                  <a:moveTo>
                    <a:pt x="1" y="0"/>
                  </a:moveTo>
                  <a:cubicBezTo>
                    <a:pt x="0" y="0"/>
                    <a:pt x="0" y="0"/>
                    <a:pt x="0" y="0"/>
                  </a:cubicBezTo>
                  <a:cubicBezTo>
                    <a:pt x="0" y="1"/>
                    <a:pt x="0" y="1"/>
                    <a:pt x="0" y="1"/>
                  </a:cubicBezTo>
                  <a:cubicBezTo>
                    <a:pt x="2" y="1"/>
                    <a:pt x="2" y="1"/>
                    <a:pt x="2" y="1"/>
                  </a:cubicBezTo>
                  <a:cubicBezTo>
                    <a:pt x="1" y="1"/>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0" name="Freeform 243"/>
            <p:cNvSpPr>
              <a:spLocks noEditPoints="1"/>
            </p:cNvSpPr>
            <p:nvPr/>
          </p:nvSpPr>
          <p:spPr bwMode="auto">
            <a:xfrm>
              <a:off x="-3780835" y="4541414"/>
              <a:ext cx="1408164" cy="2459"/>
            </a:xfrm>
            <a:custGeom>
              <a:avLst/>
              <a:gdLst/>
              <a:ahLst/>
              <a:cxnLst>
                <a:cxn ang="0">
                  <a:pos x="1" y="0"/>
                </a:cxn>
                <a:cxn ang="0">
                  <a:pos x="0" y="0"/>
                </a:cxn>
                <a:cxn ang="0">
                  <a:pos x="0" y="1"/>
                </a:cxn>
                <a:cxn ang="0">
                  <a:pos x="1" y="1"/>
                </a:cxn>
                <a:cxn ang="0">
                  <a:pos x="1" y="0"/>
                </a:cxn>
                <a:cxn ang="0">
                  <a:pos x="375" y="0"/>
                </a:cxn>
                <a:cxn ang="0">
                  <a:pos x="375" y="0"/>
                </a:cxn>
                <a:cxn ang="0">
                  <a:pos x="374" y="1"/>
                </a:cxn>
                <a:cxn ang="0">
                  <a:pos x="374" y="1"/>
                </a:cxn>
                <a:cxn ang="0">
                  <a:pos x="375" y="1"/>
                </a:cxn>
                <a:cxn ang="0">
                  <a:pos x="375" y="0"/>
                </a:cxn>
              </a:cxnLst>
              <a:rect l="0" t="0" r="r" b="b"/>
              <a:pathLst>
                <a:path w="375" h="1">
                  <a:moveTo>
                    <a:pt x="1" y="0"/>
                  </a:moveTo>
                  <a:cubicBezTo>
                    <a:pt x="0" y="0"/>
                    <a:pt x="0" y="0"/>
                    <a:pt x="0" y="0"/>
                  </a:cubicBezTo>
                  <a:cubicBezTo>
                    <a:pt x="0" y="1"/>
                    <a:pt x="0" y="1"/>
                    <a:pt x="0" y="1"/>
                  </a:cubicBezTo>
                  <a:cubicBezTo>
                    <a:pt x="1" y="1"/>
                    <a:pt x="1" y="1"/>
                    <a:pt x="1" y="1"/>
                  </a:cubicBezTo>
                  <a:cubicBezTo>
                    <a:pt x="1" y="0"/>
                    <a:pt x="1" y="0"/>
                    <a:pt x="1" y="0"/>
                  </a:cubicBezTo>
                  <a:moveTo>
                    <a:pt x="375" y="0"/>
                  </a:moveTo>
                  <a:cubicBezTo>
                    <a:pt x="375" y="0"/>
                    <a:pt x="375" y="0"/>
                    <a:pt x="375" y="0"/>
                  </a:cubicBezTo>
                  <a:cubicBezTo>
                    <a:pt x="375" y="0"/>
                    <a:pt x="375" y="0"/>
                    <a:pt x="374" y="1"/>
                  </a:cubicBezTo>
                  <a:cubicBezTo>
                    <a:pt x="374" y="1"/>
                    <a:pt x="374" y="1"/>
                    <a:pt x="374" y="1"/>
                  </a:cubicBezTo>
                  <a:cubicBezTo>
                    <a:pt x="375" y="1"/>
                    <a:pt x="375" y="1"/>
                    <a:pt x="375" y="1"/>
                  </a:cubicBezTo>
                  <a:cubicBezTo>
                    <a:pt x="375" y="0"/>
                    <a:pt x="375" y="0"/>
                    <a:pt x="37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1" name="Freeform 244"/>
            <p:cNvSpPr>
              <a:spLocks/>
            </p:cNvSpPr>
            <p:nvPr/>
          </p:nvSpPr>
          <p:spPr bwMode="auto">
            <a:xfrm>
              <a:off x="-2175287" y="4541414"/>
              <a:ext cx="0" cy="2459"/>
            </a:xfrm>
            <a:custGeom>
              <a:avLst/>
              <a:gdLst/>
              <a:ahLst/>
              <a:cxnLst>
                <a:cxn ang="0">
                  <a:pos x="0" y="0"/>
                </a:cxn>
                <a:cxn ang="0">
                  <a:pos x="0" y="0"/>
                </a:cxn>
                <a:cxn ang="0">
                  <a:pos x="0" y="1"/>
                </a:cxn>
                <a:cxn ang="0">
                  <a:pos x="0" y="1"/>
                </a:cxn>
                <a:cxn ang="0">
                  <a:pos x="0" y="0"/>
                </a:cxn>
              </a:cxnLst>
              <a:rect l="0" t="0" r="r" b="b"/>
              <a:pathLst>
                <a:path h="1">
                  <a:moveTo>
                    <a:pt x="0" y="0"/>
                  </a:moveTo>
                  <a:cubicBezTo>
                    <a:pt x="0" y="0"/>
                    <a:pt x="0" y="0"/>
                    <a:pt x="0" y="0"/>
                  </a:cubicBezTo>
                  <a:cubicBezTo>
                    <a:pt x="0" y="1"/>
                    <a:pt x="0" y="1"/>
                    <a:pt x="0" y="1"/>
                  </a:cubicBezTo>
                  <a:cubicBezTo>
                    <a:pt x="0" y="1"/>
                    <a:pt x="0" y="1"/>
                    <a:pt x="0" y="1"/>
                  </a:cubicBezTo>
                  <a:cubicBezTo>
                    <a:pt x="0" y="0"/>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2" name="Freeform 245"/>
            <p:cNvSpPr>
              <a:spLocks/>
            </p:cNvSpPr>
            <p:nvPr/>
          </p:nvSpPr>
          <p:spPr bwMode="auto">
            <a:xfrm>
              <a:off x="-6310714" y="4541414"/>
              <a:ext cx="4814" cy="2459"/>
            </a:xfrm>
            <a:custGeom>
              <a:avLst/>
              <a:gdLst/>
              <a:ahLst/>
              <a:cxnLst>
                <a:cxn ang="0">
                  <a:pos x="0" y="0"/>
                </a:cxn>
                <a:cxn ang="0">
                  <a:pos x="0" y="0"/>
                </a:cxn>
                <a:cxn ang="0">
                  <a:pos x="0" y="1"/>
                </a:cxn>
                <a:cxn ang="0">
                  <a:pos x="1" y="1"/>
                </a:cxn>
                <a:cxn ang="0">
                  <a:pos x="0" y="0"/>
                </a:cxn>
              </a:cxnLst>
              <a:rect l="0" t="0" r="r" b="b"/>
              <a:pathLst>
                <a:path w="1" h="1">
                  <a:moveTo>
                    <a:pt x="0" y="0"/>
                  </a:moveTo>
                  <a:cubicBezTo>
                    <a:pt x="0" y="0"/>
                    <a:pt x="0" y="0"/>
                    <a:pt x="0" y="0"/>
                  </a:cubicBezTo>
                  <a:cubicBezTo>
                    <a:pt x="0" y="1"/>
                    <a:pt x="0" y="1"/>
                    <a:pt x="0" y="1"/>
                  </a:cubicBezTo>
                  <a:cubicBezTo>
                    <a:pt x="1" y="1"/>
                    <a:pt x="1" y="1"/>
                    <a:pt x="1" y="1"/>
                  </a:cubicBezTo>
                  <a:cubicBezTo>
                    <a:pt x="1" y="1"/>
                    <a:pt x="1"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3" name="Freeform 246"/>
            <p:cNvSpPr>
              <a:spLocks noEditPoints="1"/>
            </p:cNvSpPr>
            <p:nvPr/>
          </p:nvSpPr>
          <p:spPr bwMode="auto">
            <a:xfrm>
              <a:off x="-4062467" y="3527981"/>
              <a:ext cx="3134066" cy="4920"/>
            </a:xfrm>
            <a:custGeom>
              <a:avLst/>
              <a:gdLst/>
              <a:ahLst/>
              <a:cxnLst>
                <a:cxn ang="0">
                  <a:pos x="1" y="0"/>
                </a:cxn>
                <a:cxn ang="0">
                  <a:pos x="0" y="0"/>
                </a:cxn>
                <a:cxn ang="0">
                  <a:pos x="0" y="1"/>
                </a:cxn>
                <a:cxn ang="0">
                  <a:pos x="1" y="1"/>
                </a:cxn>
                <a:cxn ang="0">
                  <a:pos x="1" y="0"/>
                </a:cxn>
                <a:cxn ang="0">
                  <a:pos x="834" y="0"/>
                </a:cxn>
                <a:cxn ang="0">
                  <a:pos x="832" y="0"/>
                </a:cxn>
                <a:cxn ang="0">
                  <a:pos x="833" y="1"/>
                </a:cxn>
                <a:cxn ang="0">
                  <a:pos x="834" y="1"/>
                </a:cxn>
                <a:cxn ang="0">
                  <a:pos x="834" y="0"/>
                </a:cxn>
              </a:cxnLst>
              <a:rect l="0" t="0" r="r" b="b"/>
              <a:pathLst>
                <a:path w="834" h="1">
                  <a:moveTo>
                    <a:pt x="1" y="0"/>
                  </a:moveTo>
                  <a:cubicBezTo>
                    <a:pt x="0" y="0"/>
                    <a:pt x="0" y="0"/>
                    <a:pt x="0" y="0"/>
                  </a:cubicBezTo>
                  <a:cubicBezTo>
                    <a:pt x="0" y="1"/>
                    <a:pt x="0" y="1"/>
                    <a:pt x="0" y="1"/>
                  </a:cubicBezTo>
                  <a:cubicBezTo>
                    <a:pt x="1" y="1"/>
                    <a:pt x="1" y="1"/>
                    <a:pt x="1" y="1"/>
                  </a:cubicBezTo>
                  <a:cubicBezTo>
                    <a:pt x="1" y="0"/>
                    <a:pt x="1" y="0"/>
                    <a:pt x="1" y="0"/>
                  </a:cubicBezTo>
                  <a:moveTo>
                    <a:pt x="834" y="0"/>
                  </a:moveTo>
                  <a:cubicBezTo>
                    <a:pt x="832" y="0"/>
                    <a:pt x="832" y="0"/>
                    <a:pt x="832" y="0"/>
                  </a:cubicBezTo>
                  <a:cubicBezTo>
                    <a:pt x="833" y="0"/>
                    <a:pt x="833" y="0"/>
                    <a:pt x="833" y="1"/>
                  </a:cubicBezTo>
                  <a:cubicBezTo>
                    <a:pt x="834" y="1"/>
                    <a:pt x="834" y="1"/>
                    <a:pt x="834" y="1"/>
                  </a:cubicBezTo>
                  <a:cubicBezTo>
                    <a:pt x="834" y="0"/>
                    <a:pt x="834" y="0"/>
                    <a:pt x="834"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4" name="Freeform 247"/>
            <p:cNvSpPr>
              <a:spLocks noEditPoints="1"/>
            </p:cNvSpPr>
            <p:nvPr/>
          </p:nvSpPr>
          <p:spPr bwMode="auto">
            <a:xfrm>
              <a:off x="-6245723" y="3527981"/>
              <a:ext cx="2043643" cy="4920"/>
            </a:xfrm>
            <a:custGeom>
              <a:avLst/>
              <a:gdLst/>
              <a:ahLst/>
              <a:cxnLst>
                <a:cxn ang="0">
                  <a:pos x="2" y="0"/>
                </a:cxn>
                <a:cxn ang="0">
                  <a:pos x="0" y="0"/>
                </a:cxn>
                <a:cxn ang="0">
                  <a:pos x="0" y="1"/>
                </a:cxn>
                <a:cxn ang="0">
                  <a:pos x="1" y="1"/>
                </a:cxn>
                <a:cxn ang="0">
                  <a:pos x="2" y="0"/>
                </a:cxn>
                <a:cxn ang="0">
                  <a:pos x="544" y="0"/>
                </a:cxn>
                <a:cxn ang="0">
                  <a:pos x="543" y="0"/>
                </a:cxn>
                <a:cxn ang="0">
                  <a:pos x="543" y="1"/>
                </a:cxn>
                <a:cxn ang="0">
                  <a:pos x="544" y="1"/>
                </a:cxn>
                <a:cxn ang="0">
                  <a:pos x="544" y="0"/>
                </a:cxn>
              </a:cxnLst>
              <a:rect l="0" t="0" r="r" b="b"/>
              <a:pathLst>
                <a:path w="544" h="1">
                  <a:moveTo>
                    <a:pt x="2" y="0"/>
                  </a:moveTo>
                  <a:cubicBezTo>
                    <a:pt x="0" y="0"/>
                    <a:pt x="0" y="0"/>
                    <a:pt x="0" y="0"/>
                  </a:cubicBezTo>
                  <a:cubicBezTo>
                    <a:pt x="0" y="1"/>
                    <a:pt x="0" y="1"/>
                    <a:pt x="0" y="1"/>
                  </a:cubicBezTo>
                  <a:cubicBezTo>
                    <a:pt x="1" y="1"/>
                    <a:pt x="1" y="1"/>
                    <a:pt x="1" y="1"/>
                  </a:cubicBezTo>
                  <a:cubicBezTo>
                    <a:pt x="1" y="0"/>
                    <a:pt x="2" y="0"/>
                    <a:pt x="2" y="0"/>
                  </a:cubicBezTo>
                  <a:moveTo>
                    <a:pt x="544" y="0"/>
                  </a:moveTo>
                  <a:cubicBezTo>
                    <a:pt x="543" y="0"/>
                    <a:pt x="543" y="0"/>
                    <a:pt x="543" y="0"/>
                  </a:cubicBezTo>
                  <a:cubicBezTo>
                    <a:pt x="543" y="0"/>
                    <a:pt x="543" y="0"/>
                    <a:pt x="543" y="1"/>
                  </a:cubicBezTo>
                  <a:cubicBezTo>
                    <a:pt x="544" y="1"/>
                    <a:pt x="544" y="1"/>
                    <a:pt x="544" y="1"/>
                  </a:cubicBezTo>
                  <a:cubicBezTo>
                    <a:pt x="544" y="0"/>
                    <a:pt x="544" y="0"/>
                    <a:pt x="544"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5" name="Freeform 248"/>
            <p:cNvSpPr>
              <a:spLocks/>
            </p:cNvSpPr>
            <p:nvPr/>
          </p:nvSpPr>
          <p:spPr bwMode="auto">
            <a:xfrm>
              <a:off x="-3691771" y="2785124"/>
              <a:ext cx="9628" cy="2459"/>
            </a:xfrm>
            <a:custGeom>
              <a:avLst/>
              <a:gdLst/>
              <a:ahLst/>
              <a:cxnLst>
                <a:cxn ang="0">
                  <a:pos x="5" y="0"/>
                </a:cxn>
                <a:cxn ang="0">
                  <a:pos x="0" y="0"/>
                </a:cxn>
                <a:cxn ang="0">
                  <a:pos x="0" y="2"/>
                </a:cxn>
                <a:cxn ang="0">
                  <a:pos x="2" y="2"/>
                </a:cxn>
                <a:cxn ang="0">
                  <a:pos x="5" y="0"/>
                </a:cxn>
                <a:cxn ang="0">
                  <a:pos x="5" y="0"/>
                </a:cxn>
              </a:cxnLst>
              <a:rect l="0" t="0" r="r" b="b"/>
              <a:pathLst>
                <a:path w="5" h="2">
                  <a:moveTo>
                    <a:pt x="5" y="0"/>
                  </a:moveTo>
                  <a:lnTo>
                    <a:pt x="0" y="0"/>
                  </a:lnTo>
                  <a:lnTo>
                    <a:pt x="0" y="2"/>
                  </a:lnTo>
                  <a:lnTo>
                    <a:pt x="2" y="2"/>
                  </a:lnTo>
                  <a:lnTo>
                    <a:pt x="5" y="0"/>
                  </a:lnTo>
                  <a:lnTo>
                    <a:pt x="5"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106" name="Freeform 249"/>
            <p:cNvSpPr>
              <a:spLocks noEditPoints="1"/>
            </p:cNvSpPr>
            <p:nvPr/>
          </p:nvSpPr>
          <p:spPr bwMode="auto">
            <a:xfrm>
              <a:off x="-5836513" y="2785124"/>
              <a:ext cx="1314286" cy="2459"/>
            </a:xfrm>
            <a:custGeom>
              <a:avLst/>
              <a:gdLst/>
              <a:ahLst/>
              <a:cxnLst>
                <a:cxn ang="0">
                  <a:pos x="1" y="0"/>
                </a:cxn>
                <a:cxn ang="0">
                  <a:pos x="0" y="0"/>
                </a:cxn>
                <a:cxn ang="0">
                  <a:pos x="0" y="1"/>
                </a:cxn>
                <a:cxn ang="0">
                  <a:pos x="1" y="1"/>
                </a:cxn>
                <a:cxn ang="0">
                  <a:pos x="1" y="0"/>
                </a:cxn>
                <a:cxn ang="0">
                  <a:pos x="349" y="0"/>
                </a:cxn>
                <a:cxn ang="0">
                  <a:pos x="348" y="0"/>
                </a:cxn>
                <a:cxn ang="0">
                  <a:pos x="349" y="1"/>
                </a:cxn>
                <a:cxn ang="0">
                  <a:pos x="350" y="1"/>
                </a:cxn>
                <a:cxn ang="0">
                  <a:pos x="350" y="1"/>
                </a:cxn>
                <a:cxn ang="0">
                  <a:pos x="349" y="1"/>
                </a:cxn>
                <a:cxn ang="0">
                  <a:pos x="349" y="0"/>
                </a:cxn>
              </a:cxnLst>
              <a:rect l="0" t="0" r="r" b="b"/>
              <a:pathLst>
                <a:path w="350" h="1">
                  <a:moveTo>
                    <a:pt x="1" y="0"/>
                  </a:moveTo>
                  <a:cubicBezTo>
                    <a:pt x="0" y="0"/>
                    <a:pt x="0" y="0"/>
                    <a:pt x="0" y="0"/>
                  </a:cubicBezTo>
                  <a:cubicBezTo>
                    <a:pt x="0" y="1"/>
                    <a:pt x="0" y="1"/>
                    <a:pt x="0" y="1"/>
                  </a:cubicBezTo>
                  <a:cubicBezTo>
                    <a:pt x="1" y="1"/>
                    <a:pt x="1" y="1"/>
                    <a:pt x="1" y="1"/>
                  </a:cubicBezTo>
                  <a:cubicBezTo>
                    <a:pt x="1" y="0"/>
                    <a:pt x="1" y="0"/>
                    <a:pt x="1" y="0"/>
                  </a:cubicBezTo>
                  <a:moveTo>
                    <a:pt x="349" y="0"/>
                  </a:moveTo>
                  <a:cubicBezTo>
                    <a:pt x="348" y="0"/>
                    <a:pt x="348" y="0"/>
                    <a:pt x="348" y="0"/>
                  </a:cubicBezTo>
                  <a:cubicBezTo>
                    <a:pt x="349" y="1"/>
                    <a:pt x="349" y="1"/>
                    <a:pt x="349" y="1"/>
                  </a:cubicBezTo>
                  <a:cubicBezTo>
                    <a:pt x="350" y="1"/>
                    <a:pt x="350" y="1"/>
                    <a:pt x="350" y="1"/>
                  </a:cubicBezTo>
                  <a:cubicBezTo>
                    <a:pt x="350" y="1"/>
                    <a:pt x="350" y="1"/>
                    <a:pt x="350" y="1"/>
                  </a:cubicBezTo>
                  <a:cubicBezTo>
                    <a:pt x="349" y="1"/>
                    <a:pt x="349" y="1"/>
                    <a:pt x="349" y="1"/>
                  </a:cubicBezTo>
                  <a:cubicBezTo>
                    <a:pt x="349" y="0"/>
                    <a:pt x="349" y="0"/>
                    <a:pt x="349"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7" name="Freeform 250"/>
            <p:cNvSpPr>
              <a:spLocks/>
            </p:cNvSpPr>
            <p:nvPr/>
          </p:nvSpPr>
          <p:spPr bwMode="auto">
            <a:xfrm>
              <a:off x="-3672514" y="2669513"/>
              <a:ext cx="4814" cy="2461"/>
            </a:xfrm>
            <a:custGeom>
              <a:avLst/>
              <a:gdLst/>
              <a:ahLst/>
              <a:cxnLst>
                <a:cxn ang="0">
                  <a:pos x="1" y="0"/>
                </a:cxn>
                <a:cxn ang="0">
                  <a:pos x="0" y="0"/>
                </a:cxn>
                <a:cxn ang="0">
                  <a:pos x="0" y="1"/>
                </a:cxn>
                <a:cxn ang="0">
                  <a:pos x="0" y="1"/>
                </a:cxn>
                <a:cxn ang="0">
                  <a:pos x="1" y="0"/>
                </a:cxn>
              </a:cxnLst>
              <a:rect l="0" t="0" r="r" b="b"/>
              <a:pathLst>
                <a:path w="1" h="1">
                  <a:moveTo>
                    <a:pt x="1" y="0"/>
                  </a:moveTo>
                  <a:cubicBezTo>
                    <a:pt x="0" y="0"/>
                    <a:pt x="0" y="0"/>
                    <a:pt x="0" y="0"/>
                  </a:cubicBezTo>
                  <a:cubicBezTo>
                    <a:pt x="0" y="1"/>
                    <a:pt x="0" y="1"/>
                    <a:pt x="0" y="1"/>
                  </a:cubicBezTo>
                  <a:cubicBezTo>
                    <a:pt x="0" y="1"/>
                    <a:pt x="0" y="1"/>
                    <a:pt x="0" y="1"/>
                  </a:cubicBezTo>
                  <a:cubicBezTo>
                    <a:pt x="0" y="1"/>
                    <a:pt x="1" y="1"/>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8" name="Freeform 251"/>
            <p:cNvSpPr>
              <a:spLocks/>
            </p:cNvSpPr>
            <p:nvPr/>
          </p:nvSpPr>
          <p:spPr bwMode="auto">
            <a:xfrm>
              <a:off x="-1308725" y="3146713"/>
              <a:ext cx="7221" cy="2461"/>
            </a:xfrm>
            <a:custGeom>
              <a:avLst/>
              <a:gdLst/>
              <a:ahLst/>
              <a:cxnLst>
                <a:cxn ang="0">
                  <a:pos x="2" y="0"/>
                </a:cxn>
                <a:cxn ang="0">
                  <a:pos x="0" y="0"/>
                </a:cxn>
                <a:cxn ang="0">
                  <a:pos x="1" y="1"/>
                </a:cxn>
                <a:cxn ang="0">
                  <a:pos x="2" y="1"/>
                </a:cxn>
                <a:cxn ang="0">
                  <a:pos x="2" y="0"/>
                </a:cxn>
              </a:cxnLst>
              <a:rect l="0" t="0" r="r" b="b"/>
              <a:pathLst>
                <a:path w="2" h="1">
                  <a:moveTo>
                    <a:pt x="2" y="0"/>
                  </a:moveTo>
                  <a:cubicBezTo>
                    <a:pt x="0" y="0"/>
                    <a:pt x="0" y="0"/>
                    <a:pt x="0" y="0"/>
                  </a:cubicBezTo>
                  <a:cubicBezTo>
                    <a:pt x="1" y="1"/>
                    <a:pt x="1" y="1"/>
                    <a:pt x="1"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9" name="Freeform 252"/>
            <p:cNvSpPr>
              <a:spLocks/>
            </p:cNvSpPr>
            <p:nvPr/>
          </p:nvSpPr>
          <p:spPr bwMode="auto">
            <a:xfrm>
              <a:off x="-5737821" y="2669513"/>
              <a:ext cx="2406" cy="2461"/>
            </a:xfrm>
            <a:custGeom>
              <a:avLst/>
              <a:gdLst/>
              <a:ahLst/>
              <a:cxnLst>
                <a:cxn ang="0">
                  <a:pos x="1" y="0"/>
                </a:cxn>
                <a:cxn ang="0">
                  <a:pos x="0" y="0"/>
                </a:cxn>
                <a:cxn ang="0">
                  <a:pos x="0" y="1"/>
                </a:cxn>
                <a:cxn ang="0">
                  <a:pos x="0" y="1"/>
                </a:cxn>
                <a:cxn ang="0">
                  <a:pos x="1" y="0"/>
                </a:cxn>
              </a:cxnLst>
              <a:rect l="0" t="0" r="r" b="b"/>
              <a:pathLst>
                <a:path w="1" h="1">
                  <a:moveTo>
                    <a:pt x="1" y="0"/>
                  </a:moveTo>
                  <a:cubicBezTo>
                    <a:pt x="0" y="0"/>
                    <a:pt x="0" y="0"/>
                    <a:pt x="0" y="0"/>
                  </a:cubicBezTo>
                  <a:cubicBezTo>
                    <a:pt x="0" y="1"/>
                    <a:pt x="0" y="1"/>
                    <a:pt x="0" y="1"/>
                  </a:cubicBezTo>
                  <a:cubicBezTo>
                    <a:pt x="0" y="1"/>
                    <a:pt x="0" y="1"/>
                    <a:pt x="0" y="1"/>
                  </a:cubicBezTo>
                  <a:cubicBezTo>
                    <a:pt x="1" y="1"/>
                    <a:pt x="1" y="1"/>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0" name="Freeform 253"/>
            <p:cNvSpPr>
              <a:spLocks noEditPoints="1"/>
            </p:cNvSpPr>
            <p:nvPr/>
          </p:nvSpPr>
          <p:spPr bwMode="auto">
            <a:xfrm>
              <a:off x="-5034942" y="4460241"/>
              <a:ext cx="1162637" cy="2461"/>
            </a:xfrm>
            <a:custGeom>
              <a:avLst/>
              <a:gdLst/>
              <a:ahLst/>
              <a:cxnLst>
                <a:cxn ang="0">
                  <a:pos x="1" y="0"/>
                </a:cxn>
                <a:cxn ang="0">
                  <a:pos x="0" y="0"/>
                </a:cxn>
                <a:cxn ang="0">
                  <a:pos x="0" y="1"/>
                </a:cxn>
                <a:cxn ang="0">
                  <a:pos x="1" y="1"/>
                </a:cxn>
                <a:cxn ang="0">
                  <a:pos x="1" y="0"/>
                </a:cxn>
                <a:cxn ang="0">
                  <a:pos x="310" y="0"/>
                </a:cxn>
                <a:cxn ang="0">
                  <a:pos x="309" y="0"/>
                </a:cxn>
                <a:cxn ang="0">
                  <a:pos x="309" y="1"/>
                </a:cxn>
                <a:cxn ang="0">
                  <a:pos x="310" y="1"/>
                </a:cxn>
                <a:cxn ang="0">
                  <a:pos x="310" y="0"/>
                </a:cxn>
              </a:cxnLst>
              <a:rect l="0" t="0" r="r" b="b"/>
              <a:pathLst>
                <a:path w="310" h="1">
                  <a:moveTo>
                    <a:pt x="1" y="0"/>
                  </a:moveTo>
                  <a:cubicBezTo>
                    <a:pt x="0" y="0"/>
                    <a:pt x="0" y="0"/>
                    <a:pt x="0" y="0"/>
                  </a:cubicBezTo>
                  <a:cubicBezTo>
                    <a:pt x="0" y="1"/>
                    <a:pt x="0" y="1"/>
                    <a:pt x="0" y="1"/>
                  </a:cubicBezTo>
                  <a:cubicBezTo>
                    <a:pt x="1" y="1"/>
                    <a:pt x="1" y="1"/>
                    <a:pt x="1" y="1"/>
                  </a:cubicBezTo>
                  <a:cubicBezTo>
                    <a:pt x="1" y="0"/>
                    <a:pt x="1" y="0"/>
                    <a:pt x="1" y="0"/>
                  </a:cubicBezTo>
                  <a:moveTo>
                    <a:pt x="310" y="0"/>
                  </a:moveTo>
                  <a:cubicBezTo>
                    <a:pt x="309" y="0"/>
                    <a:pt x="309" y="0"/>
                    <a:pt x="309" y="0"/>
                  </a:cubicBezTo>
                  <a:cubicBezTo>
                    <a:pt x="309" y="1"/>
                    <a:pt x="309" y="1"/>
                    <a:pt x="309" y="1"/>
                  </a:cubicBezTo>
                  <a:cubicBezTo>
                    <a:pt x="310" y="1"/>
                    <a:pt x="310" y="1"/>
                    <a:pt x="310" y="1"/>
                  </a:cubicBezTo>
                  <a:cubicBezTo>
                    <a:pt x="310" y="0"/>
                    <a:pt x="310" y="0"/>
                    <a:pt x="31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1" name="Freeform 254"/>
            <p:cNvSpPr>
              <a:spLocks noEditPoints="1"/>
            </p:cNvSpPr>
            <p:nvPr/>
          </p:nvSpPr>
          <p:spPr bwMode="auto">
            <a:xfrm>
              <a:off x="-3795278" y="4460241"/>
              <a:ext cx="1449084" cy="2461"/>
            </a:xfrm>
            <a:custGeom>
              <a:avLst/>
              <a:gdLst/>
              <a:ahLst/>
              <a:cxnLst>
                <a:cxn ang="0">
                  <a:pos x="386" y="0"/>
                </a:cxn>
                <a:cxn ang="0">
                  <a:pos x="385" y="1"/>
                </a:cxn>
                <a:cxn ang="0">
                  <a:pos x="386" y="1"/>
                </a:cxn>
                <a:cxn ang="0">
                  <a:pos x="386" y="0"/>
                </a:cxn>
                <a:cxn ang="0">
                  <a:pos x="1" y="0"/>
                </a:cxn>
                <a:cxn ang="0">
                  <a:pos x="0" y="0"/>
                </a:cxn>
                <a:cxn ang="0">
                  <a:pos x="0" y="1"/>
                </a:cxn>
                <a:cxn ang="0">
                  <a:pos x="1" y="1"/>
                </a:cxn>
                <a:cxn ang="0">
                  <a:pos x="1" y="0"/>
                </a:cxn>
              </a:cxnLst>
              <a:rect l="0" t="0" r="r" b="b"/>
              <a:pathLst>
                <a:path w="386" h="1">
                  <a:moveTo>
                    <a:pt x="386" y="0"/>
                  </a:moveTo>
                  <a:cubicBezTo>
                    <a:pt x="385" y="1"/>
                    <a:pt x="385" y="1"/>
                    <a:pt x="385" y="1"/>
                  </a:cubicBezTo>
                  <a:cubicBezTo>
                    <a:pt x="386" y="1"/>
                    <a:pt x="386" y="1"/>
                    <a:pt x="386" y="1"/>
                  </a:cubicBezTo>
                  <a:cubicBezTo>
                    <a:pt x="386" y="0"/>
                    <a:pt x="386" y="0"/>
                    <a:pt x="386" y="0"/>
                  </a:cubicBezTo>
                  <a:moveTo>
                    <a:pt x="1" y="0"/>
                  </a:moveTo>
                  <a:cubicBezTo>
                    <a:pt x="0" y="0"/>
                    <a:pt x="0" y="0"/>
                    <a:pt x="0" y="0"/>
                  </a:cubicBezTo>
                  <a:cubicBezTo>
                    <a:pt x="0" y="1"/>
                    <a:pt x="0"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2" name="Freeform 255"/>
            <p:cNvSpPr>
              <a:spLocks noEditPoints="1"/>
            </p:cNvSpPr>
            <p:nvPr/>
          </p:nvSpPr>
          <p:spPr bwMode="auto">
            <a:xfrm>
              <a:off x="-2199359" y="4460241"/>
              <a:ext cx="1434642" cy="2461"/>
            </a:xfrm>
            <a:custGeom>
              <a:avLst/>
              <a:gdLst/>
              <a:ahLst/>
              <a:cxnLst>
                <a:cxn ang="0">
                  <a:pos x="1" y="0"/>
                </a:cxn>
                <a:cxn ang="0">
                  <a:pos x="0" y="0"/>
                </a:cxn>
                <a:cxn ang="0">
                  <a:pos x="0" y="1"/>
                </a:cxn>
                <a:cxn ang="0">
                  <a:pos x="1" y="1"/>
                </a:cxn>
                <a:cxn ang="0">
                  <a:pos x="1" y="0"/>
                </a:cxn>
                <a:cxn ang="0">
                  <a:pos x="382" y="0"/>
                </a:cxn>
                <a:cxn ang="0">
                  <a:pos x="381" y="0"/>
                </a:cxn>
                <a:cxn ang="0">
                  <a:pos x="381" y="1"/>
                </a:cxn>
                <a:cxn ang="0">
                  <a:pos x="382" y="1"/>
                </a:cxn>
                <a:cxn ang="0">
                  <a:pos x="382" y="0"/>
                </a:cxn>
              </a:cxnLst>
              <a:rect l="0" t="0" r="r" b="b"/>
              <a:pathLst>
                <a:path w="382" h="1">
                  <a:moveTo>
                    <a:pt x="1" y="0"/>
                  </a:moveTo>
                  <a:cubicBezTo>
                    <a:pt x="0" y="0"/>
                    <a:pt x="0" y="0"/>
                    <a:pt x="0" y="0"/>
                  </a:cubicBezTo>
                  <a:cubicBezTo>
                    <a:pt x="0" y="1"/>
                    <a:pt x="0" y="1"/>
                    <a:pt x="0" y="1"/>
                  </a:cubicBezTo>
                  <a:cubicBezTo>
                    <a:pt x="1" y="1"/>
                    <a:pt x="1" y="1"/>
                    <a:pt x="1" y="1"/>
                  </a:cubicBezTo>
                  <a:cubicBezTo>
                    <a:pt x="1" y="0"/>
                    <a:pt x="1" y="0"/>
                    <a:pt x="1" y="0"/>
                  </a:cubicBezTo>
                  <a:moveTo>
                    <a:pt x="382" y="0"/>
                  </a:moveTo>
                  <a:cubicBezTo>
                    <a:pt x="381" y="0"/>
                    <a:pt x="381" y="0"/>
                    <a:pt x="381" y="0"/>
                  </a:cubicBezTo>
                  <a:cubicBezTo>
                    <a:pt x="381" y="1"/>
                    <a:pt x="381" y="1"/>
                    <a:pt x="381" y="1"/>
                  </a:cubicBezTo>
                  <a:cubicBezTo>
                    <a:pt x="382" y="1"/>
                    <a:pt x="382" y="1"/>
                    <a:pt x="382" y="1"/>
                  </a:cubicBezTo>
                  <a:cubicBezTo>
                    <a:pt x="382" y="0"/>
                    <a:pt x="382" y="0"/>
                    <a:pt x="38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3" name="Freeform 256"/>
            <p:cNvSpPr>
              <a:spLocks noEditPoints="1"/>
            </p:cNvSpPr>
            <p:nvPr/>
          </p:nvSpPr>
          <p:spPr bwMode="auto">
            <a:xfrm>
              <a:off x="-6315529" y="4460241"/>
              <a:ext cx="1167451" cy="2461"/>
            </a:xfrm>
            <a:custGeom>
              <a:avLst/>
              <a:gdLst/>
              <a:ahLst/>
              <a:cxnLst>
                <a:cxn ang="0">
                  <a:pos x="1" y="0"/>
                </a:cxn>
                <a:cxn ang="0">
                  <a:pos x="0" y="0"/>
                </a:cxn>
                <a:cxn ang="0">
                  <a:pos x="0" y="1"/>
                </a:cxn>
                <a:cxn ang="0">
                  <a:pos x="1" y="1"/>
                </a:cxn>
                <a:cxn ang="0">
                  <a:pos x="1" y="0"/>
                </a:cxn>
                <a:cxn ang="0">
                  <a:pos x="311" y="0"/>
                </a:cxn>
                <a:cxn ang="0">
                  <a:pos x="311" y="0"/>
                </a:cxn>
                <a:cxn ang="0">
                  <a:pos x="310" y="1"/>
                </a:cxn>
                <a:cxn ang="0">
                  <a:pos x="311" y="1"/>
                </a:cxn>
                <a:cxn ang="0">
                  <a:pos x="311" y="0"/>
                </a:cxn>
              </a:cxnLst>
              <a:rect l="0" t="0" r="r" b="b"/>
              <a:pathLst>
                <a:path w="311" h="1">
                  <a:moveTo>
                    <a:pt x="1" y="0"/>
                  </a:moveTo>
                  <a:cubicBezTo>
                    <a:pt x="0" y="0"/>
                    <a:pt x="0" y="0"/>
                    <a:pt x="0" y="0"/>
                  </a:cubicBezTo>
                  <a:cubicBezTo>
                    <a:pt x="0" y="1"/>
                    <a:pt x="0" y="1"/>
                    <a:pt x="0" y="1"/>
                  </a:cubicBezTo>
                  <a:cubicBezTo>
                    <a:pt x="1" y="1"/>
                    <a:pt x="1" y="1"/>
                    <a:pt x="1" y="1"/>
                  </a:cubicBezTo>
                  <a:cubicBezTo>
                    <a:pt x="1" y="0"/>
                    <a:pt x="1" y="0"/>
                    <a:pt x="1" y="0"/>
                  </a:cubicBezTo>
                  <a:moveTo>
                    <a:pt x="311" y="0"/>
                  </a:moveTo>
                  <a:cubicBezTo>
                    <a:pt x="311" y="0"/>
                    <a:pt x="311" y="0"/>
                    <a:pt x="311" y="0"/>
                  </a:cubicBezTo>
                  <a:cubicBezTo>
                    <a:pt x="311" y="0"/>
                    <a:pt x="311" y="1"/>
                    <a:pt x="310" y="1"/>
                  </a:cubicBezTo>
                  <a:cubicBezTo>
                    <a:pt x="311" y="1"/>
                    <a:pt x="311" y="1"/>
                    <a:pt x="311" y="1"/>
                  </a:cubicBezTo>
                  <a:cubicBezTo>
                    <a:pt x="311" y="0"/>
                    <a:pt x="311" y="0"/>
                    <a:pt x="31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4" name="Freeform 257"/>
            <p:cNvSpPr>
              <a:spLocks noEditPoints="1"/>
            </p:cNvSpPr>
            <p:nvPr/>
          </p:nvSpPr>
          <p:spPr bwMode="auto">
            <a:xfrm>
              <a:off x="-6212023" y="5200638"/>
              <a:ext cx="748614" cy="2459"/>
            </a:xfrm>
            <a:custGeom>
              <a:avLst/>
              <a:gdLst/>
              <a:ahLst/>
              <a:cxnLst>
                <a:cxn ang="0">
                  <a:pos x="0" y="0"/>
                </a:cxn>
                <a:cxn ang="0">
                  <a:pos x="0" y="0"/>
                </a:cxn>
                <a:cxn ang="0">
                  <a:pos x="0" y="1"/>
                </a:cxn>
                <a:cxn ang="0">
                  <a:pos x="0" y="1"/>
                </a:cxn>
                <a:cxn ang="0">
                  <a:pos x="0" y="0"/>
                </a:cxn>
                <a:cxn ang="0">
                  <a:pos x="199" y="0"/>
                </a:cxn>
                <a:cxn ang="0">
                  <a:pos x="198" y="0"/>
                </a:cxn>
                <a:cxn ang="0">
                  <a:pos x="198" y="1"/>
                </a:cxn>
                <a:cxn ang="0">
                  <a:pos x="199" y="1"/>
                </a:cxn>
                <a:cxn ang="0">
                  <a:pos x="199" y="0"/>
                </a:cxn>
              </a:cxnLst>
              <a:rect l="0" t="0" r="r" b="b"/>
              <a:pathLst>
                <a:path w="199" h="1">
                  <a:moveTo>
                    <a:pt x="0" y="0"/>
                  </a:moveTo>
                  <a:cubicBezTo>
                    <a:pt x="0" y="0"/>
                    <a:pt x="0" y="0"/>
                    <a:pt x="0" y="0"/>
                  </a:cubicBezTo>
                  <a:cubicBezTo>
                    <a:pt x="0" y="1"/>
                    <a:pt x="0" y="1"/>
                    <a:pt x="0" y="1"/>
                  </a:cubicBezTo>
                  <a:cubicBezTo>
                    <a:pt x="0" y="1"/>
                    <a:pt x="0" y="1"/>
                    <a:pt x="0" y="1"/>
                  </a:cubicBezTo>
                  <a:cubicBezTo>
                    <a:pt x="0" y="0"/>
                    <a:pt x="0" y="0"/>
                    <a:pt x="0" y="0"/>
                  </a:cubicBezTo>
                  <a:moveTo>
                    <a:pt x="199" y="0"/>
                  </a:moveTo>
                  <a:cubicBezTo>
                    <a:pt x="198" y="0"/>
                    <a:pt x="198" y="0"/>
                    <a:pt x="198" y="0"/>
                  </a:cubicBezTo>
                  <a:cubicBezTo>
                    <a:pt x="198" y="1"/>
                    <a:pt x="198" y="1"/>
                    <a:pt x="198" y="1"/>
                  </a:cubicBezTo>
                  <a:cubicBezTo>
                    <a:pt x="199" y="1"/>
                    <a:pt x="199" y="1"/>
                    <a:pt x="199" y="1"/>
                  </a:cubicBezTo>
                  <a:cubicBezTo>
                    <a:pt x="199" y="0"/>
                    <a:pt x="199" y="0"/>
                    <a:pt x="199"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5" name="Freeform 258"/>
            <p:cNvSpPr>
              <a:spLocks noEditPoints="1"/>
            </p:cNvSpPr>
            <p:nvPr/>
          </p:nvSpPr>
          <p:spPr bwMode="auto">
            <a:xfrm>
              <a:off x="-4837559" y="5200638"/>
              <a:ext cx="741392" cy="2459"/>
            </a:xfrm>
            <a:custGeom>
              <a:avLst/>
              <a:gdLst/>
              <a:ahLst/>
              <a:cxnLst>
                <a:cxn ang="0">
                  <a:pos x="1" y="0"/>
                </a:cxn>
                <a:cxn ang="0">
                  <a:pos x="0" y="0"/>
                </a:cxn>
                <a:cxn ang="0">
                  <a:pos x="0" y="1"/>
                </a:cxn>
                <a:cxn ang="0">
                  <a:pos x="1" y="1"/>
                </a:cxn>
                <a:cxn ang="0">
                  <a:pos x="1" y="0"/>
                </a:cxn>
                <a:cxn ang="0">
                  <a:pos x="197" y="0"/>
                </a:cxn>
                <a:cxn ang="0">
                  <a:pos x="196" y="0"/>
                </a:cxn>
                <a:cxn ang="0">
                  <a:pos x="196" y="1"/>
                </a:cxn>
                <a:cxn ang="0">
                  <a:pos x="197" y="1"/>
                </a:cxn>
                <a:cxn ang="0">
                  <a:pos x="197" y="0"/>
                </a:cxn>
              </a:cxnLst>
              <a:rect l="0" t="0" r="r" b="b"/>
              <a:pathLst>
                <a:path w="197" h="1">
                  <a:moveTo>
                    <a:pt x="1" y="0"/>
                  </a:moveTo>
                  <a:cubicBezTo>
                    <a:pt x="0" y="0"/>
                    <a:pt x="0" y="0"/>
                    <a:pt x="0" y="0"/>
                  </a:cubicBezTo>
                  <a:cubicBezTo>
                    <a:pt x="0" y="1"/>
                    <a:pt x="0" y="1"/>
                    <a:pt x="0" y="1"/>
                  </a:cubicBezTo>
                  <a:cubicBezTo>
                    <a:pt x="1" y="1"/>
                    <a:pt x="1" y="1"/>
                    <a:pt x="1" y="1"/>
                  </a:cubicBezTo>
                  <a:cubicBezTo>
                    <a:pt x="1" y="0"/>
                    <a:pt x="1" y="0"/>
                    <a:pt x="1" y="0"/>
                  </a:cubicBezTo>
                  <a:moveTo>
                    <a:pt x="197" y="0"/>
                  </a:moveTo>
                  <a:cubicBezTo>
                    <a:pt x="196" y="0"/>
                    <a:pt x="196" y="0"/>
                    <a:pt x="196" y="0"/>
                  </a:cubicBezTo>
                  <a:cubicBezTo>
                    <a:pt x="196" y="1"/>
                    <a:pt x="196" y="1"/>
                    <a:pt x="196" y="1"/>
                  </a:cubicBezTo>
                  <a:cubicBezTo>
                    <a:pt x="197" y="1"/>
                    <a:pt x="197" y="1"/>
                    <a:pt x="197" y="1"/>
                  </a:cubicBezTo>
                  <a:cubicBezTo>
                    <a:pt x="197" y="0"/>
                    <a:pt x="197" y="0"/>
                    <a:pt x="197"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6" name="Freeform 259"/>
            <p:cNvSpPr>
              <a:spLocks noEditPoints="1"/>
            </p:cNvSpPr>
            <p:nvPr/>
          </p:nvSpPr>
          <p:spPr bwMode="auto">
            <a:xfrm>
              <a:off x="-3593080" y="5200638"/>
              <a:ext cx="926741" cy="2459"/>
            </a:xfrm>
            <a:custGeom>
              <a:avLst/>
              <a:gdLst/>
              <a:ahLst/>
              <a:cxnLst>
                <a:cxn ang="0">
                  <a:pos x="1" y="0"/>
                </a:cxn>
                <a:cxn ang="0">
                  <a:pos x="0" y="0"/>
                </a:cxn>
                <a:cxn ang="0">
                  <a:pos x="0" y="1"/>
                </a:cxn>
                <a:cxn ang="0">
                  <a:pos x="1" y="1"/>
                </a:cxn>
                <a:cxn ang="0">
                  <a:pos x="1" y="0"/>
                </a:cxn>
                <a:cxn ang="0">
                  <a:pos x="247" y="0"/>
                </a:cxn>
                <a:cxn ang="0">
                  <a:pos x="246" y="0"/>
                </a:cxn>
                <a:cxn ang="0">
                  <a:pos x="246" y="1"/>
                </a:cxn>
                <a:cxn ang="0">
                  <a:pos x="247" y="1"/>
                </a:cxn>
                <a:cxn ang="0">
                  <a:pos x="247" y="0"/>
                </a:cxn>
              </a:cxnLst>
              <a:rect l="0" t="0" r="r" b="b"/>
              <a:pathLst>
                <a:path w="247" h="1">
                  <a:moveTo>
                    <a:pt x="1" y="0"/>
                  </a:moveTo>
                  <a:cubicBezTo>
                    <a:pt x="0" y="0"/>
                    <a:pt x="0" y="0"/>
                    <a:pt x="0" y="0"/>
                  </a:cubicBezTo>
                  <a:cubicBezTo>
                    <a:pt x="0" y="1"/>
                    <a:pt x="0" y="1"/>
                    <a:pt x="0" y="1"/>
                  </a:cubicBezTo>
                  <a:cubicBezTo>
                    <a:pt x="1" y="1"/>
                    <a:pt x="1" y="1"/>
                    <a:pt x="1" y="1"/>
                  </a:cubicBezTo>
                  <a:cubicBezTo>
                    <a:pt x="1" y="0"/>
                    <a:pt x="1" y="0"/>
                    <a:pt x="1" y="0"/>
                  </a:cubicBezTo>
                  <a:moveTo>
                    <a:pt x="247" y="0"/>
                  </a:moveTo>
                  <a:cubicBezTo>
                    <a:pt x="246" y="0"/>
                    <a:pt x="246" y="0"/>
                    <a:pt x="246" y="0"/>
                  </a:cubicBezTo>
                  <a:cubicBezTo>
                    <a:pt x="246" y="1"/>
                    <a:pt x="246" y="1"/>
                    <a:pt x="246" y="1"/>
                  </a:cubicBezTo>
                  <a:cubicBezTo>
                    <a:pt x="247" y="1"/>
                    <a:pt x="247" y="1"/>
                    <a:pt x="247" y="1"/>
                  </a:cubicBezTo>
                  <a:cubicBezTo>
                    <a:pt x="247" y="0"/>
                    <a:pt x="247" y="0"/>
                    <a:pt x="247"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7" name="Freeform 260"/>
            <p:cNvSpPr>
              <a:spLocks noEditPoints="1"/>
            </p:cNvSpPr>
            <p:nvPr/>
          </p:nvSpPr>
          <p:spPr bwMode="auto">
            <a:xfrm>
              <a:off x="-1879213" y="5200638"/>
              <a:ext cx="967661" cy="2459"/>
            </a:xfrm>
            <a:custGeom>
              <a:avLst/>
              <a:gdLst/>
              <a:ahLst/>
              <a:cxnLst>
                <a:cxn ang="0">
                  <a:pos x="1" y="0"/>
                </a:cxn>
                <a:cxn ang="0">
                  <a:pos x="0" y="0"/>
                </a:cxn>
                <a:cxn ang="0">
                  <a:pos x="0" y="1"/>
                </a:cxn>
                <a:cxn ang="0">
                  <a:pos x="2" y="1"/>
                </a:cxn>
                <a:cxn ang="0">
                  <a:pos x="1" y="0"/>
                </a:cxn>
                <a:cxn ang="0">
                  <a:pos x="258" y="0"/>
                </a:cxn>
                <a:cxn ang="0">
                  <a:pos x="258" y="0"/>
                </a:cxn>
                <a:cxn ang="0">
                  <a:pos x="257" y="1"/>
                </a:cxn>
                <a:cxn ang="0">
                  <a:pos x="258" y="1"/>
                </a:cxn>
                <a:cxn ang="0">
                  <a:pos x="258" y="0"/>
                </a:cxn>
              </a:cxnLst>
              <a:rect l="0" t="0" r="r" b="b"/>
              <a:pathLst>
                <a:path w="258" h="1">
                  <a:moveTo>
                    <a:pt x="1" y="0"/>
                  </a:moveTo>
                  <a:cubicBezTo>
                    <a:pt x="0" y="0"/>
                    <a:pt x="0" y="0"/>
                    <a:pt x="0" y="0"/>
                  </a:cubicBezTo>
                  <a:cubicBezTo>
                    <a:pt x="0" y="1"/>
                    <a:pt x="0" y="1"/>
                    <a:pt x="0" y="1"/>
                  </a:cubicBezTo>
                  <a:cubicBezTo>
                    <a:pt x="2" y="1"/>
                    <a:pt x="2" y="1"/>
                    <a:pt x="2" y="1"/>
                  </a:cubicBezTo>
                  <a:cubicBezTo>
                    <a:pt x="2" y="1"/>
                    <a:pt x="2" y="0"/>
                    <a:pt x="1" y="0"/>
                  </a:cubicBezTo>
                  <a:moveTo>
                    <a:pt x="258" y="0"/>
                  </a:moveTo>
                  <a:cubicBezTo>
                    <a:pt x="258" y="0"/>
                    <a:pt x="258" y="0"/>
                    <a:pt x="258" y="0"/>
                  </a:cubicBezTo>
                  <a:cubicBezTo>
                    <a:pt x="257" y="1"/>
                    <a:pt x="257" y="1"/>
                    <a:pt x="257" y="1"/>
                  </a:cubicBezTo>
                  <a:cubicBezTo>
                    <a:pt x="258" y="1"/>
                    <a:pt x="258" y="1"/>
                    <a:pt x="258" y="1"/>
                  </a:cubicBezTo>
                  <a:cubicBezTo>
                    <a:pt x="258" y="0"/>
                    <a:pt x="258" y="0"/>
                    <a:pt x="25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8" name="Freeform 261"/>
            <p:cNvSpPr>
              <a:spLocks noEditPoints="1"/>
            </p:cNvSpPr>
            <p:nvPr/>
          </p:nvSpPr>
          <p:spPr bwMode="auto">
            <a:xfrm>
              <a:off x="-6175916" y="5318708"/>
              <a:ext cx="633071" cy="2459"/>
            </a:xfrm>
            <a:custGeom>
              <a:avLst/>
              <a:gdLst/>
              <a:ahLst/>
              <a:cxnLst>
                <a:cxn ang="0">
                  <a:pos x="1" y="0"/>
                </a:cxn>
                <a:cxn ang="0">
                  <a:pos x="0" y="0"/>
                </a:cxn>
                <a:cxn ang="0">
                  <a:pos x="0" y="0"/>
                </a:cxn>
                <a:cxn ang="0">
                  <a:pos x="1" y="0"/>
                </a:cxn>
                <a:cxn ang="0">
                  <a:pos x="1" y="0"/>
                </a:cxn>
                <a:cxn ang="0">
                  <a:pos x="1" y="0"/>
                </a:cxn>
                <a:cxn ang="0">
                  <a:pos x="1" y="0"/>
                </a:cxn>
                <a:cxn ang="0">
                  <a:pos x="168" y="0"/>
                </a:cxn>
                <a:cxn ang="0">
                  <a:pos x="168" y="0"/>
                </a:cxn>
                <a:cxn ang="0">
                  <a:pos x="168" y="0"/>
                </a:cxn>
                <a:cxn ang="0">
                  <a:pos x="168" y="0"/>
                </a:cxn>
                <a:cxn ang="0">
                  <a:pos x="168" y="0"/>
                </a:cxn>
              </a:cxnLst>
              <a:rect l="0" t="0" r="r" b="b"/>
              <a:pathLst>
                <a:path w="168">
                  <a:moveTo>
                    <a:pt x="1" y="0"/>
                  </a:moveTo>
                  <a:cubicBezTo>
                    <a:pt x="0" y="0"/>
                    <a:pt x="0" y="0"/>
                    <a:pt x="0" y="0"/>
                  </a:cubicBezTo>
                  <a:cubicBezTo>
                    <a:pt x="0" y="0"/>
                    <a:pt x="0" y="0"/>
                    <a:pt x="0" y="0"/>
                  </a:cubicBezTo>
                  <a:cubicBezTo>
                    <a:pt x="1" y="0"/>
                    <a:pt x="1" y="0"/>
                    <a:pt x="1" y="0"/>
                  </a:cubicBezTo>
                  <a:cubicBezTo>
                    <a:pt x="1" y="0"/>
                    <a:pt x="1" y="0"/>
                    <a:pt x="1" y="0"/>
                  </a:cubicBezTo>
                  <a:cubicBezTo>
                    <a:pt x="1" y="0"/>
                    <a:pt x="1" y="0"/>
                    <a:pt x="1" y="0"/>
                  </a:cubicBezTo>
                  <a:cubicBezTo>
                    <a:pt x="1" y="0"/>
                    <a:pt x="1" y="0"/>
                    <a:pt x="1" y="0"/>
                  </a:cubicBezTo>
                  <a:moveTo>
                    <a:pt x="168" y="0"/>
                  </a:moveTo>
                  <a:cubicBezTo>
                    <a:pt x="168" y="0"/>
                    <a:pt x="168" y="0"/>
                    <a:pt x="168" y="0"/>
                  </a:cubicBezTo>
                  <a:cubicBezTo>
                    <a:pt x="168" y="0"/>
                    <a:pt x="168" y="0"/>
                    <a:pt x="168" y="0"/>
                  </a:cubicBezTo>
                  <a:cubicBezTo>
                    <a:pt x="168" y="0"/>
                    <a:pt x="168" y="0"/>
                    <a:pt x="168" y="0"/>
                  </a:cubicBezTo>
                  <a:cubicBezTo>
                    <a:pt x="168" y="0"/>
                    <a:pt x="168" y="0"/>
                    <a:pt x="16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9" name="Freeform 262"/>
            <p:cNvSpPr>
              <a:spLocks noEditPoints="1"/>
            </p:cNvSpPr>
            <p:nvPr/>
          </p:nvSpPr>
          <p:spPr bwMode="auto">
            <a:xfrm>
              <a:off x="-4779788" y="5323628"/>
              <a:ext cx="625850" cy="4920"/>
            </a:xfrm>
            <a:custGeom>
              <a:avLst/>
              <a:gdLst/>
              <a:ahLst/>
              <a:cxnLst>
                <a:cxn ang="0">
                  <a:pos x="0" y="0"/>
                </a:cxn>
                <a:cxn ang="0">
                  <a:pos x="0" y="0"/>
                </a:cxn>
                <a:cxn ang="0">
                  <a:pos x="0" y="1"/>
                </a:cxn>
                <a:cxn ang="0">
                  <a:pos x="1" y="1"/>
                </a:cxn>
                <a:cxn ang="0">
                  <a:pos x="0" y="0"/>
                </a:cxn>
                <a:cxn ang="0">
                  <a:pos x="167" y="0"/>
                </a:cxn>
                <a:cxn ang="0">
                  <a:pos x="167" y="0"/>
                </a:cxn>
                <a:cxn ang="0">
                  <a:pos x="166" y="1"/>
                </a:cxn>
                <a:cxn ang="0">
                  <a:pos x="167" y="1"/>
                </a:cxn>
                <a:cxn ang="0">
                  <a:pos x="167" y="0"/>
                </a:cxn>
              </a:cxnLst>
              <a:rect l="0" t="0" r="r" b="b"/>
              <a:pathLst>
                <a:path w="167" h="1">
                  <a:moveTo>
                    <a:pt x="0" y="0"/>
                  </a:moveTo>
                  <a:cubicBezTo>
                    <a:pt x="0" y="0"/>
                    <a:pt x="0" y="0"/>
                    <a:pt x="0" y="0"/>
                  </a:cubicBezTo>
                  <a:cubicBezTo>
                    <a:pt x="0" y="1"/>
                    <a:pt x="0" y="1"/>
                    <a:pt x="0" y="1"/>
                  </a:cubicBezTo>
                  <a:cubicBezTo>
                    <a:pt x="1" y="1"/>
                    <a:pt x="1" y="1"/>
                    <a:pt x="1" y="1"/>
                  </a:cubicBezTo>
                  <a:cubicBezTo>
                    <a:pt x="1" y="1"/>
                    <a:pt x="1" y="1"/>
                    <a:pt x="0" y="0"/>
                  </a:cubicBezTo>
                  <a:moveTo>
                    <a:pt x="167" y="0"/>
                  </a:moveTo>
                  <a:cubicBezTo>
                    <a:pt x="167" y="0"/>
                    <a:pt x="167" y="0"/>
                    <a:pt x="167" y="0"/>
                  </a:cubicBezTo>
                  <a:cubicBezTo>
                    <a:pt x="166" y="1"/>
                    <a:pt x="166" y="1"/>
                    <a:pt x="166" y="1"/>
                  </a:cubicBezTo>
                  <a:cubicBezTo>
                    <a:pt x="167" y="1"/>
                    <a:pt x="167" y="1"/>
                    <a:pt x="167" y="1"/>
                  </a:cubicBezTo>
                  <a:cubicBezTo>
                    <a:pt x="167" y="0"/>
                    <a:pt x="167" y="0"/>
                    <a:pt x="167"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0" name="Freeform 263"/>
            <p:cNvSpPr>
              <a:spLocks noEditPoints="1"/>
            </p:cNvSpPr>
            <p:nvPr/>
          </p:nvSpPr>
          <p:spPr bwMode="auto">
            <a:xfrm>
              <a:off x="-3537716" y="5323628"/>
              <a:ext cx="791941" cy="4920"/>
            </a:xfrm>
            <a:custGeom>
              <a:avLst/>
              <a:gdLst/>
              <a:ahLst/>
              <a:cxnLst>
                <a:cxn ang="0">
                  <a:pos x="0" y="0"/>
                </a:cxn>
                <a:cxn ang="0">
                  <a:pos x="0" y="0"/>
                </a:cxn>
                <a:cxn ang="0">
                  <a:pos x="0" y="1"/>
                </a:cxn>
                <a:cxn ang="0">
                  <a:pos x="1" y="1"/>
                </a:cxn>
                <a:cxn ang="0">
                  <a:pos x="0" y="0"/>
                </a:cxn>
                <a:cxn ang="0">
                  <a:pos x="211" y="0"/>
                </a:cxn>
                <a:cxn ang="0">
                  <a:pos x="210" y="0"/>
                </a:cxn>
                <a:cxn ang="0">
                  <a:pos x="210" y="1"/>
                </a:cxn>
                <a:cxn ang="0">
                  <a:pos x="211" y="1"/>
                </a:cxn>
                <a:cxn ang="0">
                  <a:pos x="211" y="0"/>
                </a:cxn>
              </a:cxnLst>
              <a:rect l="0" t="0" r="r" b="b"/>
              <a:pathLst>
                <a:path w="211" h="1">
                  <a:moveTo>
                    <a:pt x="0" y="0"/>
                  </a:moveTo>
                  <a:cubicBezTo>
                    <a:pt x="0" y="0"/>
                    <a:pt x="0" y="0"/>
                    <a:pt x="0" y="0"/>
                  </a:cubicBezTo>
                  <a:cubicBezTo>
                    <a:pt x="0" y="1"/>
                    <a:pt x="0" y="1"/>
                    <a:pt x="0" y="1"/>
                  </a:cubicBezTo>
                  <a:cubicBezTo>
                    <a:pt x="1" y="1"/>
                    <a:pt x="1" y="1"/>
                    <a:pt x="1" y="1"/>
                  </a:cubicBezTo>
                  <a:cubicBezTo>
                    <a:pt x="1" y="1"/>
                    <a:pt x="1" y="1"/>
                    <a:pt x="0" y="0"/>
                  </a:cubicBezTo>
                  <a:moveTo>
                    <a:pt x="211" y="0"/>
                  </a:moveTo>
                  <a:cubicBezTo>
                    <a:pt x="210" y="0"/>
                    <a:pt x="210" y="0"/>
                    <a:pt x="210" y="0"/>
                  </a:cubicBezTo>
                  <a:cubicBezTo>
                    <a:pt x="210" y="1"/>
                    <a:pt x="210" y="1"/>
                    <a:pt x="210" y="1"/>
                  </a:cubicBezTo>
                  <a:cubicBezTo>
                    <a:pt x="211" y="1"/>
                    <a:pt x="211" y="1"/>
                    <a:pt x="211" y="1"/>
                  </a:cubicBezTo>
                  <a:cubicBezTo>
                    <a:pt x="211" y="0"/>
                    <a:pt x="211" y="0"/>
                    <a:pt x="21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1" name="Freeform 264"/>
            <p:cNvSpPr>
              <a:spLocks/>
            </p:cNvSpPr>
            <p:nvPr/>
          </p:nvSpPr>
          <p:spPr bwMode="auto">
            <a:xfrm>
              <a:off x="-1766077" y="5323628"/>
              <a:ext cx="7221" cy="4920"/>
            </a:xfrm>
            <a:custGeom>
              <a:avLst/>
              <a:gdLst/>
              <a:ahLst/>
              <a:cxnLst>
                <a:cxn ang="0">
                  <a:pos x="1" y="0"/>
                </a:cxn>
                <a:cxn ang="0">
                  <a:pos x="0" y="0"/>
                </a:cxn>
                <a:cxn ang="0">
                  <a:pos x="0" y="1"/>
                </a:cxn>
                <a:cxn ang="0">
                  <a:pos x="2" y="1"/>
                </a:cxn>
                <a:cxn ang="0">
                  <a:pos x="1" y="0"/>
                </a:cxn>
              </a:cxnLst>
              <a:rect l="0" t="0" r="r" b="b"/>
              <a:pathLst>
                <a:path w="2" h="1">
                  <a:moveTo>
                    <a:pt x="1" y="0"/>
                  </a:moveTo>
                  <a:cubicBezTo>
                    <a:pt x="0" y="0"/>
                    <a:pt x="0" y="0"/>
                    <a:pt x="0" y="0"/>
                  </a:cubicBezTo>
                  <a:cubicBezTo>
                    <a:pt x="0" y="1"/>
                    <a:pt x="0" y="1"/>
                    <a:pt x="0" y="1"/>
                  </a:cubicBezTo>
                  <a:cubicBezTo>
                    <a:pt x="2" y="1"/>
                    <a:pt x="2" y="1"/>
                    <a:pt x="2" y="1"/>
                  </a:cubicBezTo>
                  <a:cubicBezTo>
                    <a:pt x="1" y="1"/>
                    <a:pt x="1" y="1"/>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2" name="Freeform 265"/>
            <p:cNvSpPr>
              <a:spLocks noEditPoints="1"/>
            </p:cNvSpPr>
            <p:nvPr/>
          </p:nvSpPr>
          <p:spPr bwMode="auto">
            <a:xfrm>
              <a:off x="-6344414" y="3965824"/>
              <a:ext cx="5591732" cy="4920"/>
            </a:xfrm>
            <a:custGeom>
              <a:avLst/>
              <a:gdLst/>
              <a:ahLst/>
              <a:cxnLst>
                <a:cxn ang="0">
                  <a:pos x="1" y="0"/>
                </a:cxn>
                <a:cxn ang="0">
                  <a:pos x="0" y="0"/>
                </a:cxn>
                <a:cxn ang="0">
                  <a:pos x="0" y="1"/>
                </a:cxn>
                <a:cxn ang="0">
                  <a:pos x="1" y="1"/>
                </a:cxn>
                <a:cxn ang="0">
                  <a:pos x="1" y="0"/>
                </a:cxn>
                <a:cxn ang="0">
                  <a:pos x="1488" y="0"/>
                </a:cxn>
                <a:cxn ang="0">
                  <a:pos x="1487" y="0"/>
                </a:cxn>
                <a:cxn ang="0">
                  <a:pos x="1487" y="1"/>
                </a:cxn>
                <a:cxn ang="0">
                  <a:pos x="1488" y="1"/>
                </a:cxn>
                <a:cxn ang="0">
                  <a:pos x="1488" y="0"/>
                </a:cxn>
              </a:cxnLst>
              <a:rect l="0" t="0" r="r" b="b"/>
              <a:pathLst>
                <a:path w="1488" h="1">
                  <a:moveTo>
                    <a:pt x="1" y="0"/>
                  </a:moveTo>
                  <a:cubicBezTo>
                    <a:pt x="0" y="0"/>
                    <a:pt x="0" y="0"/>
                    <a:pt x="0" y="0"/>
                  </a:cubicBezTo>
                  <a:cubicBezTo>
                    <a:pt x="0" y="1"/>
                    <a:pt x="0" y="1"/>
                    <a:pt x="0" y="1"/>
                  </a:cubicBezTo>
                  <a:cubicBezTo>
                    <a:pt x="1" y="1"/>
                    <a:pt x="1" y="1"/>
                    <a:pt x="1" y="1"/>
                  </a:cubicBezTo>
                  <a:cubicBezTo>
                    <a:pt x="1" y="0"/>
                    <a:pt x="1" y="0"/>
                    <a:pt x="1" y="0"/>
                  </a:cubicBezTo>
                  <a:moveTo>
                    <a:pt x="1488" y="0"/>
                  </a:moveTo>
                  <a:cubicBezTo>
                    <a:pt x="1487" y="0"/>
                    <a:pt x="1487" y="0"/>
                    <a:pt x="1487" y="0"/>
                  </a:cubicBezTo>
                  <a:cubicBezTo>
                    <a:pt x="1487" y="1"/>
                    <a:pt x="1487" y="1"/>
                    <a:pt x="1487" y="1"/>
                  </a:cubicBezTo>
                  <a:cubicBezTo>
                    <a:pt x="1488" y="1"/>
                    <a:pt x="1488" y="1"/>
                    <a:pt x="1488" y="1"/>
                  </a:cubicBezTo>
                  <a:cubicBezTo>
                    <a:pt x="1488" y="0"/>
                    <a:pt x="1488" y="0"/>
                    <a:pt x="148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3" name="Freeform 266"/>
            <p:cNvSpPr>
              <a:spLocks noEditPoints="1"/>
            </p:cNvSpPr>
            <p:nvPr/>
          </p:nvSpPr>
          <p:spPr bwMode="auto">
            <a:xfrm>
              <a:off x="-6264980" y="3582096"/>
              <a:ext cx="2074935" cy="4920"/>
            </a:xfrm>
            <a:custGeom>
              <a:avLst/>
              <a:gdLst/>
              <a:ahLst/>
              <a:cxnLst>
                <a:cxn ang="0">
                  <a:pos x="1" y="0"/>
                </a:cxn>
                <a:cxn ang="0">
                  <a:pos x="0" y="0"/>
                </a:cxn>
                <a:cxn ang="0">
                  <a:pos x="0" y="1"/>
                </a:cxn>
                <a:cxn ang="0">
                  <a:pos x="1" y="1"/>
                </a:cxn>
                <a:cxn ang="0">
                  <a:pos x="1" y="0"/>
                </a:cxn>
                <a:cxn ang="0">
                  <a:pos x="552" y="0"/>
                </a:cxn>
                <a:cxn ang="0">
                  <a:pos x="551" y="0"/>
                </a:cxn>
                <a:cxn ang="0">
                  <a:pos x="551" y="1"/>
                </a:cxn>
                <a:cxn ang="0">
                  <a:pos x="552" y="1"/>
                </a:cxn>
                <a:cxn ang="0">
                  <a:pos x="552" y="0"/>
                </a:cxn>
              </a:cxnLst>
              <a:rect l="0" t="0" r="r" b="b"/>
              <a:pathLst>
                <a:path w="552" h="1">
                  <a:moveTo>
                    <a:pt x="1" y="0"/>
                  </a:moveTo>
                  <a:cubicBezTo>
                    <a:pt x="0" y="0"/>
                    <a:pt x="0" y="0"/>
                    <a:pt x="0" y="0"/>
                  </a:cubicBezTo>
                  <a:cubicBezTo>
                    <a:pt x="0" y="1"/>
                    <a:pt x="0" y="1"/>
                    <a:pt x="0" y="1"/>
                  </a:cubicBezTo>
                  <a:cubicBezTo>
                    <a:pt x="1" y="1"/>
                    <a:pt x="1" y="1"/>
                    <a:pt x="1" y="1"/>
                  </a:cubicBezTo>
                  <a:cubicBezTo>
                    <a:pt x="1" y="0"/>
                    <a:pt x="1" y="0"/>
                    <a:pt x="1" y="0"/>
                  </a:cubicBezTo>
                  <a:moveTo>
                    <a:pt x="552" y="0"/>
                  </a:moveTo>
                  <a:cubicBezTo>
                    <a:pt x="551" y="0"/>
                    <a:pt x="551" y="0"/>
                    <a:pt x="551" y="0"/>
                  </a:cubicBezTo>
                  <a:cubicBezTo>
                    <a:pt x="551" y="0"/>
                    <a:pt x="551" y="0"/>
                    <a:pt x="551" y="1"/>
                  </a:cubicBezTo>
                  <a:cubicBezTo>
                    <a:pt x="552" y="1"/>
                    <a:pt x="552" y="1"/>
                    <a:pt x="552" y="1"/>
                  </a:cubicBezTo>
                  <a:cubicBezTo>
                    <a:pt x="552" y="0"/>
                    <a:pt x="552" y="0"/>
                    <a:pt x="55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4" name="Freeform 267"/>
            <p:cNvSpPr>
              <a:spLocks noEditPoints="1"/>
            </p:cNvSpPr>
            <p:nvPr/>
          </p:nvSpPr>
          <p:spPr bwMode="auto">
            <a:xfrm>
              <a:off x="-4079318" y="3582096"/>
              <a:ext cx="3184617" cy="4920"/>
            </a:xfrm>
            <a:custGeom>
              <a:avLst/>
              <a:gdLst/>
              <a:ahLst/>
              <a:cxnLst>
                <a:cxn ang="0">
                  <a:pos x="1" y="0"/>
                </a:cxn>
                <a:cxn ang="0">
                  <a:pos x="0" y="0"/>
                </a:cxn>
                <a:cxn ang="0">
                  <a:pos x="0" y="1"/>
                </a:cxn>
                <a:cxn ang="0">
                  <a:pos x="1" y="1"/>
                </a:cxn>
                <a:cxn ang="0">
                  <a:pos x="1" y="0"/>
                </a:cxn>
                <a:cxn ang="0">
                  <a:pos x="847" y="0"/>
                </a:cxn>
                <a:cxn ang="0">
                  <a:pos x="846" y="0"/>
                </a:cxn>
                <a:cxn ang="0">
                  <a:pos x="846" y="1"/>
                </a:cxn>
                <a:cxn ang="0">
                  <a:pos x="847" y="1"/>
                </a:cxn>
                <a:cxn ang="0">
                  <a:pos x="847" y="0"/>
                </a:cxn>
              </a:cxnLst>
              <a:rect l="0" t="0" r="r" b="b"/>
              <a:pathLst>
                <a:path w="847" h="1">
                  <a:moveTo>
                    <a:pt x="1" y="0"/>
                  </a:moveTo>
                  <a:cubicBezTo>
                    <a:pt x="0" y="0"/>
                    <a:pt x="0" y="0"/>
                    <a:pt x="0" y="0"/>
                  </a:cubicBezTo>
                  <a:cubicBezTo>
                    <a:pt x="0" y="1"/>
                    <a:pt x="0" y="1"/>
                    <a:pt x="0" y="1"/>
                  </a:cubicBezTo>
                  <a:cubicBezTo>
                    <a:pt x="1" y="1"/>
                    <a:pt x="1" y="1"/>
                    <a:pt x="1" y="1"/>
                  </a:cubicBezTo>
                  <a:cubicBezTo>
                    <a:pt x="1" y="0"/>
                    <a:pt x="1" y="0"/>
                    <a:pt x="1" y="0"/>
                  </a:cubicBezTo>
                  <a:moveTo>
                    <a:pt x="847" y="0"/>
                  </a:moveTo>
                  <a:cubicBezTo>
                    <a:pt x="846" y="0"/>
                    <a:pt x="846" y="0"/>
                    <a:pt x="846" y="0"/>
                  </a:cubicBezTo>
                  <a:cubicBezTo>
                    <a:pt x="846" y="0"/>
                    <a:pt x="846" y="0"/>
                    <a:pt x="846" y="1"/>
                  </a:cubicBezTo>
                  <a:cubicBezTo>
                    <a:pt x="847" y="1"/>
                    <a:pt x="847" y="1"/>
                    <a:pt x="847" y="1"/>
                  </a:cubicBezTo>
                  <a:cubicBezTo>
                    <a:pt x="847" y="0"/>
                    <a:pt x="847" y="0"/>
                    <a:pt x="847"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5" name="Freeform 268"/>
            <p:cNvSpPr>
              <a:spLocks/>
            </p:cNvSpPr>
            <p:nvPr/>
          </p:nvSpPr>
          <p:spPr bwMode="auto">
            <a:xfrm>
              <a:off x="-3833792" y="4088813"/>
              <a:ext cx="2408" cy="2459"/>
            </a:xfrm>
            <a:custGeom>
              <a:avLst/>
              <a:gdLst/>
              <a:ahLst/>
              <a:cxnLst>
                <a:cxn ang="0">
                  <a:pos x="1" y="0"/>
                </a:cxn>
                <a:cxn ang="0">
                  <a:pos x="0" y="0"/>
                </a:cxn>
                <a:cxn ang="0">
                  <a:pos x="0" y="0"/>
                </a:cxn>
                <a:cxn ang="0">
                  <a:pos x="1" y="0"/>
                </a:cxn>
              </a:cxnLst>
              <a:rect l="0" t="0" r="r" b="b"/>
              <a:pathLst>
                <a:path w="1">
                  <a:moveTo>
                    <a:pt x="1" y="0"/>
                  </a:moveTo>
                  <a:cubicBezTo>
                    <a:pt x="0" y="0"/>
                    <a:pt x="0" y="0"/>
                    <a:pt x="0" y="0"/>
                  </a:cubicBezTo>
                  <a:cubicBezTo>
                    <a:pt x="0" y="0"/>
                    <a:pt x="0" y="0"/>
                    <a:pt x="0" y="0"/>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6" name="Freeform 269"/>
            <p:cNvSpPr>
              <a:spLocks/>
            </p:cNvSpPr>
            <p:nvPr/>
          </p:nvSpPr>
          <p:spPr bwMode="auto">
            <a:xfrm>
              <a:off x="-2269166" y="4044537"/>
              <a:ext cx="2408" cy="2459"/>
            </a:xfrm>
            <a:custGeom>
              <a:avLst/>
              <a:gdLst/>
              <a:ahLst/>
              <a:cxnLst>
                <a:cxn ang="0">
                  <a:pos x="2" y="0"/>
                </a:cxn>
                <a:cxn ang="0">
                  <a:pos x="0" y="0"/>
                </a:cxn>
                <a:cxn ang="0">
                  <a:pos x="0" y="0"/>
                </a:cxn>
                <a:cxn ang="0">
                  <a:pos x="2" y="0"/>
                </a:cxn>
                <a:cxn ang="0">
                  <a:pos x="2" y="0"/>
                </a:cxn>
                <a:cxn ang="0">
                  <a:pos x="2" y="0"/>
                </a:cxn>
              </a:cxnLst>
              <a:rect l="0" t="0" r="r" b="b"/>
              <a:pathLst>
                <a:path w="2">
                  <a:moveTo>
                    <a:pt x="2" y="0"/>
                  </a:moveTo>
                  <a:lnTo>
                    <a:pt x="0" y="0"/>
                  </a:lnTo>
                  <a:lnTo>
                    <a:pt x="0" y="0"/>
                  </a:lnTo>
                  <a:lnTo>
                    <a:pt x="2" y="0"/>
                  </a:lnTo>
                  <a:lnTo>
                    <a:pt x="2" y="0"/>
                  </a:lnTo>
                  <a:lnTo>
                    <a:pt x="2"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127" name="Freeform 270"/>
            <p:cNvSpPr>
              <a:spLocks/>
            </p:cNvSpPr>
            <p:nvPr/>
          </p:nvSpPr>
          <p:spPr bwMode="auto">
            <a:xfrm>
              <a:off x="-1301505" y="3146713"/>
              <a:ext cx="7222" cy="2461"/>
            </a:xfrm>
            <a:custGeom>
              <a:avLst/>
              <a:gdLst/>
              <a:ahLst/>
              <a:cxnLst>
                <a:cxn ang="0">
                  <a:pos x="1" y="0"/>
                </a:cxn>
                <a:cxn ang="0">
                  <a:pos x="0" y="0"/>
                </a:cxn>
                <a:cxn ang="0">
                  <a:pos x="0" y="1"/>
                </a:cxn>
                <a:cxn ang="0">
                  <a:pos x="1" y="1"/>
                </a:cxn>
                <a:cxn ang="0">
                  <a:pos x="1" y="1"/>
                </a:cxn>
                <a:cxn ang="0">
                  <a:pos x="2" y="1"/>
                </a:cxn>
                <a:cxn ang="0">
                  <a:pos x="1" y="0"/>
                </a:cxn>
              </a:cxnLst>
              <a:rect l="0" t="0" r="r" b="b"/>
              <a:pathLst>
                <a:path w="2" h="1">
                  <a:moveTo>
                    <a:pt x="1" y="0"/>
                  </a:moveTo>
                  <a:cubicBezTo>
                    <a:pt x="0" y="0"/>
                    <a:pt x="0" y="0"/>
                    <a:pt x="0" y="0"/>
                  </a:cubicBezTo>
                  <a:cubicBezTo>
                    <a:pt x="0" y="1"/>
                    <a:pt x="0" y="1"/>
                    <a:pt x="0" y="1"/>
                  </a:cubicBezTo>
                  <a:cubicBezTo>
                    <a:pt x="1" y="1"/>
                    <a:pt x="1" y="1"/>
                    <a:pt x="1" y="1"/>
                  </a:cubicBezTo>
                  <a:cubicBezTo>
                    <a:pt x="1" y="1"/>
                    <a:pt x="1" y="1"/>
                    <a:pt x="1" y="1"/>
                  </a:cubicBezTo>
                  <a:cubicBezTo>
                    <a:pt x="2" y="1"/>
                    <a:pt x="2" y="1"/>
                    <a:pt x="2" y="1"/>
                  </a:cubicBezTo>
                  <a:cubicBezTo>
                    <a:pt x="1" y="1"/>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8" name="Freeform 271"/>
            <p:cNvSpPr>
              <a:spLocks/>
            </p:cNvSpPr>
            <p:nvPr/>
          </p:nvSpPr>
          <p:spPr bwMode="auto">
            <a:xfrm>
              <a:off x="-4139495" y="3892030"/>
              <a:ext cx="9628" cy="2459"/>
            </a:xfrm>
            <a:custGeom>
              <a:avLst/>
              <a:gdLst/>
              <a:ahLst/>
              <a:cxnLst>
                <a:cxn ang="0">
                  <a:pos x="2" y="0"/>
                </a:cxn>
                <a:cxn ang="0">
                  <a:pos x="0" y="1"/>
                </a:cxn>
                <a:cxn ang="0">
                  <a:pos x="2" y="1"/>
                </a:cxn>
                <a:cxn ang="0">
                  <a:pos x="2" y="0"/>
                </a:cxn>
                <a:cxn ang="0">
                  <a:pos x="2" y="0"/>
                </a:cxn>
              </a:cxnLst>
              <a:rect l="0" t="0" r="r" b="b"/>
              <a:pathLst>
                <a:path w="2" h="1">
                  <a:moveTo>
                    <a:pt x="2" y="0"/>
                  </a:moveTo>
                  <a:cubicBezTo>
                    <a:pt x="0" y="1"/>
                    <a:pt x="0" y="1"/>
                    <a:pt x="0" y="1"/>
                  </a:cubicBezTo>
                  <a:cubicBezTo>
                    <a:pt x="2" y="1"/>
                    <a:pt x="2" y="1"/>
                    <a:pt x="2" y="1"/>
                  </a:cubicBezTo>
                  <a:cubicBezTo>
                    <a:pt x="2" y="0"/>
                    <a:pt x="2" y="0"/>
                    <a:pt x="2" y="0"/>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9" name="Freeform 272"/>
            <p:cNvSpPr>
              <a:spLocks/>
            </p:cNvSpPr>
            <p:nvPr/>
          </p:nvSpPr>
          <p:spPr bwMode="auto">
            <a:xfrm>
              <a:off x="-5075864" y="4002720"/>
              <a:ext cx="2408" cy="2461"/>
            </a:xfrm>
            <a:custGeom>
              <a:avLst/>
              <a:gdLst/>
              <a:ahLst/>
              <a:cxnLst>
                <a:cxn ang="0">
                  <a:pos x="2" y="0"/>
                </a:cxn>
                <a:cxn ang="0">
                  <a:pos x="0" y="0"/>
                </a:cxn>
                <a:cxn ang="0">
                  <a:pos x="0" y="0"/>
                </a:cxn>
                <a:cxn ang="0">
                  <a:pos x="2" y="0"/>
                </a:cxn>
                <a:cxn ang="0">
                  <a:pos x="2" y="0"/>
                </a:cxn>
                <a:cxn ang="0">
                  <a:pos x="2" y="0"/>
                </a:cxn>
              </a:cxnLst>
              <a:rect l="0" t="0" r="r" b="b"/>
              <a:pathLst>
                <a:path w="2">
                  <a:moveTo>
                    <a:pt x="2" y="0"/>
                  </a:moveTo>
                  <a:lnTo>
                    <a:pt x="0" y="0"/>
                  </a:lnTo>
                  <a:lnTo>
                    <a:pt x="0" y="0"/>
                  </a:lnTo>
                  <a:lnTo>
                    <a:pt x="2" y="0"/>
                  </a:lnTo>
                  <a:lnTo>
                    <a:pt x="2" y="0"/>
                  </a:lnTo>
                  <a:lnTo>
                    <a:pt x="2"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130" name="Freeform 273"/>
            <p:cNvSpPr>
              <a:spLocks/>
            </p:cNvSpPr>
            <p:nvPr/>
          </p:nvSpPr>
          <p:spPr bwMode="auto">
            <a:xfrm>
              <a:off x="-4529448" y="2785124"/>
              <a:ext cx="7221" cy="2459"/>
            </a:xfrm>
            <a:custGeom>
              <a:avLst/>
              <a:gdLst/>
              <a:ahLst/>
              <a:cxnLst>
                <a:cxn ang="0">
                  <a:pos x="0" y="0"/>
                </a:cxn>
                <a:cxn ang="0">
                  <a:pos x="1" y="0"/>
                </a:cxn>
                <a:cxn ang="0">
                  <a:pos x="2" y="0"/>
                </a:cxn>
                <a:cxn ang="0">
                  <a:pos x="2" y="1"/>
                </a:cxn>
                <a:cxn ang="0">
                  <a:pos x="2" y="0"/>
                </a:cxn>
                <a:cxn ang="0">
                  <a:pos x="2" y="0"/>
                </a:cxn>
                <a:cxn ang="0">
                  <a:pos x="0" y="0"/>
                </a:cxn>
              </a:cxnLst>
              <a:rect l="0" t="0" r="r" b="b"/>
              <a:pathLst>
                <a:path w="2" h="1">
                  <a:moveTo>
                    <a:pt x="0" y="0"/>
                  </a:moveTo>
                  <a:cubicBezTo>
                    <a:pt x="1" y="0"/>
                    <a:pt x="1" y="0"/>
                    <a:pt x="1" y="0"/>
                  </a:cubicBezTo>
                  <a:cubicBezTo>
                    <a:pt x="2" y="0"/>
                    <a:pt x="2" y="0"/>
                    <a:pt x="2" y="0"/>
                  </a:cubicBezTo>
                  <a:cubicBezTo>
                    <a:pt x="2" y="1"/>
                    <a:pt x="2" y="1"/>
                    <a:pt x="2" y="1"/>
                  </a:cubicBezTo>
                  <a:cubicBezTo>
                    <a:pt x="2" y="0"/>
                    <a:pt x="2" y="0"/>
                    <a:pt x="2" y="0"/>
                  </a:cubicBezTo>
                  <a:cubicBezTo>
                    <a:pt x="2" y="0"/>
                    <a:pt x="2" y="0"/>
                    <a:pt x="2" y="0"/>
                  </a:cubicBezTo>
                  <a:cubicBezTo>
                    <a:pt x="0" y="0"/>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1" name="Freeform 274"/>
            <p:cNvSpPr>
              <a:spLocks/>
            </p:cNvSpPr>
            <p:nvPr/>
          </p:nvSpPr>
          <p:spPr bwMode="auto">
            <a:xfrm>
              <a:off x="-4524634" y="2785124"/>
              <a:ext cx="2406" cy="2459"/>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2" name="Freeform 275"/>
            <p:cNvSpPr>
              <a:spLocks/>
            </p:cNvSpPr>
            <p:nvPr/>
          </p:nvSpPr>
          <p:spPr bwMode="auto">
            <a:xfrm>
              <a:off x="-4341693" y="2785124"/>
              <a:ext cx="4814" cy="2459"/>
            </a:xfrm>
            <a:custGeom>
              <a:avLst/>
              <a:gdLst/>
              <a:ahLst/>
              <a:cxnLst>
                <a:cxn ang="0">
                  <a:pos x="0" y="0"/>
                </a:cxn>
                <a:cxn ang="0">
                  <a:pos x="0" y="1"/>
                </a:cxn>
                <a:cxn ang="0">
                  <a:pos x="1" y="0"/>
                </a:cxn>
                <a:cxn ang="0">
                  <a:pos x="1" y="0"/>
                </a:cxn>
                <a:cxn ang="0">
                  <a:pos x="0" y="0"/>
                </a:cxn>
              </a:cxnLst>
              <a:rect l="0" t="0" r="r" b="b"/>
              <a:pathLst>
                <a:path w="1" h="1">
                  <a:moveTo>
                    <a:pt x="0" y="0"/>
                  </a:moveTo>
                  <a:cubicBezTo>
                    <a:pt x="0" y="1"/>
                    <a:pt x="0" y="1"/>
                    <a:pt x="0" y="1"/>
                  </a:cubicBezTo>
                  <a:cubicBezTo>
                    <a:pt x="1" y="0"/>
                    <a:pt x="1" y="0"/>
                    <a:pt x="1" y="0"/>
                  </a:cubicBezTo>
                  <a:cubicBezTo>
                    <a:pt x="1" y="0"/>
                    <a:pt x="1" y="0"/>
                    <a:pt x="1" y="0"/>
                  </a:cubicBezTo>
                  <a:cubicBezTo>
                    <a:pt x="0" y="0"/>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3" name="Freeform 276"/>
            <p:cNvSpPr>
              <a:spLocks noEditPoints="1"/>
            </p:cNvSpPr>
            <p:nvPr/>
          </p:nvSpPr>
          <p:spPr bwMode="auto">
            <a:xfrm>
              <a:off x="-6036303" y="3149173"/>
              <a:ext cx="1660911" cy="2459"/>
            </a:xfrm>
            <a:custGeom>
              <a:avLst/>
              <a:gdLst/>
              <a:ahLst/>
              <a:cxnLst>
                <a:cxn ang="0">
                  <a:pos x="2" y="0"/>
                </a:cxn>
                <a:cxn ang="0">
                  <a:pos x="0" y="0"/>
                </a:cxn>
                <a:cxn ang="0">
                  <a:pos x="0" y="1"/>
                </a:cxn>
                <a:cxn ang="0">
                  <a:pos x="1" y="1"/>
                </a:cxn>
                <a:cxn ang="0">
                  <a:pos x="1" y="0"/>
                </a:cxn>
                <a:cxn ang="0">
                  <a:pos x="2" y="0"/>
                </a:cxn>
                <a:cxn ang="0">
                  <a:pos x="442" y="0"/>
                </a:cxn>
                <a:cxn ang="0">
                  <a:pos x="442" y="0"/>
                </a:cxn>
                <a:cxn ang="0">
                  <a:pos x="442" y="1"/>
                </a:cxn>
                <a:cxn ang="0">
                  <a:pos x="442" y="1"/>
                </a:cxn>
                <a:cxn ang="0">
                  <a:pos x="442" y="0"/>
                </a:cxn>
              </a:cxnLst>
              <a:rect l="0" t="0" r="r" b="b"/>
              <a:pathLst>
                <a:path w="442" h="1">
                  <a:moveTo>
                    <a:pt x="2" y="0"/>
                  </a:moveTo>
                  <a:cubicBezTo>
                    <a:pt x="0" y="0"/>
                    <a:pt x="0" y="0"/>
                    <a:pt x="0" y="0"/>
                  </a:cubicBezTo>
                  <a:cubicBezTo>
                    <a:pt x="0" y="1"/>
                    <a:pt x="0" y="1"/>
                    <a:pt x="0" y="1"/>
                  </a:cubicBezTo>
                  <a:cubicBezTo>
                    <a:pt x="1" y="1"/>
                    <a:pt x="1" y="1"/>
                    <a:pt x="1" y="1"/>
                  </a:cubicBezTo>
                  <a:cubicBezTo>
                    <a:pt x="1" y="0"/>
                    <a:pt x="1" y="0"/>
                    <a:pt x="1" y="0"/>
                  </a:cubicBezTo>
                  <a:cubicBezTo>
                    <a:pt x="2" y="0"/>
                    <a:pt x="2" y="0"/>
                    <a:pt x="2" y="0"/>
                  </a:cubicBezTo>
                  <a:moveTo>
                    <a:pt x="442" y="0"/>
                  </a:moveTo>
                  <a:cubicBezTo>
                    <a:pt x="442" y="0"/>
                    <a:pt x="442" y="0"/>
                    <a:pt x="442" y="0"/>
                  </a:cubicBezTo>
                  <a:cubicBezTo>
                    <a:pt x="442" y="0"/>
                    <a:pt x="442" y="0"/>
                    <a:pt x="442" y="1"/>
                  </a:cubicBezTo>
                  <a:cubicBezTo>
                    <a:pt x="442" y="1"/>
                    <a:pt x="442" y="1"/>
                    <a:pt x="442" y="1"/>
                  </a:cubicBezTo>
                  <a:cubicBezTo>
                    <a:pt x="442" y="0"/>
                    <a:pt x="442" y="0"/>
                    <a:pt x="44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4" name="Freeform 277"/>
            <p:cNvSpPr>
              <a:spLocks/>
            </p:cNvSpPr>
            <p:nvPr/>
          </p:nvSpPr>
          <p:spPr bwMode="auto">
            <a:xfrm>
              <a:off x="-1303911" y="3149173"/>
              <a:ext cx="7221" cy="2459"/>
            </a:xfrm>
            <a:custGeom>
              <a:avLst/>
              <a:gdLst/>
              <a:ahLst/>
              <a:cxnLst>
                <a:cxn ang="0">
                  <a:pos x="1" y="0"/>
                </a:cxn>
                <a:cxn ang="0">
                  <a:pos x="0" y="0"/>
                </a:cxn>
                <a:cxn ang="0">
                  <a:pos x="1" y="1"/>
                </a:cxn>
                <a:cxn ang="0">
                  <a:pos x="2" y="1"/>
                </a:cxn>
                <a:cxn ang="0">
                  <a:pos x="2" y="0"/>
                </a:cxn>
                <a:cxn ang="0">
                  <a:pos x="2" y="0"/>
                </a:cxn>
                <a:cxn ang="0">
                  <a:pos x="1" y="0"/>
                </a:cxn>
              </a:cxnLst>
              <a:rect l="0" t="0" r="r" b="b"/>
              <a:pathLst>
                <a:path w="2" h="1">
                  <a:moveTo>
                    <a:pt x="1" y="0"/>
                  </a:moveTo>
                  <a:cubicBezTo>
                    <a:pt x="0" y="0"/>
                    <a:pt x="0" y="0"/>
                    <a:pt x="0" y="0"/>
                  </a:cubicBezTo>
                  <a:cubicBezTo>
                    <a:pt x="1" y="1"/>
                    <a:pt x="1" y="1"/>
                    <a:pt x="1" y="1"/>
                  </a:cubicBezTo>
                  <a:cubicBezTo>
                    <a:pt x="2" y="1"/>
                    <a:pt x="2" y="1"/>
                    <a:pt x="2" y="1"/>
                  </a:cubicBezTo>
                  <a:cubicBezTo>
                    <a:pt x="2" y="0"/>
                    <a:pt x="2" y="0"/>
                    <a:pt x="2" y="0"/>
                  </a:cubicBezTo>
                  <a:cubicBezTo>
                    <a:pt x="2" y="0"/>
                    <a:pt x="2" y="0"/>
                    <a:pt x="2" y="0"/>
                  </a:cubicBezTo>
                  <a:cubicBezTo>
                    <a:pt x="2" y="0"/>
                    <a:pt x="2"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5" name="Freeform 278"/>
            <p:cNvSpPr>
              <a:spLocks/>
            </p:cNvSpPr>
            <p:nvPr/>
          </p:nvSpPr>
          <p:spPr bwMode="auto">
            <a:xfrm>
              <a:off x="-1301505" y="3149173"/>
              <a:ext cx="4814" cy="2459"/>
            </a:xfrm>
            <a:custGeom>
              <a:avLst/>
              <a:gdLst/>
              <a:ahLst/>
              <a:cxnLst>
                <a:cxn ang="0">
                  <a:pos x="1" y="0"/>
                </a:cxn>
                <a:cxn ang="0">
                  <a:pos x="0" y="0"/>
                </a:cxn>
                <a:cxn ang="0">
                  <a:pos x="1" y="0"/>
                </a:cxn>
                <a:cxn ang="0">
                  <a:pos x="1" y="0"/>
                </a:cxn>
                <a:cxn ang="0">
                  <a:pos x="1" y="0"/>
                </a:cxn>
              </a:cxnLst>
              <a:rect l="0" t="0" r="r" b="b"/>
              <a:pathLst>
                <a:path w="1">
                  <a:moveTo>
                    <a:pt x="1" y="0"/>
                  </a:moveTo>
                  <a:cubicBezTo>
                    <a:pt x="0" y="0"/>
                    <a:pt x="0" y="0"/>
                    <a:pt x="0" y="0"/>
                  </a:cubicBezTo>
                  <a:cubicBezTo>
                    <a:pt x="1" y="0"/>
                    <a:pt x="1" y="0"/>
                    <a:pt x="1" y="0"/>
                  </a:cubicBezTo>
                  <a:cubicBezTo>
                    <a:pt x="1" y="0"/>
                    <a:pt x="1" y="0"/>
                    <a:pt x="1" y="0"/>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6" name="Freeform 279"/>
            <p:cNvSpPr>
              <a:spLocks/>
            </p:cNvSpPr>
            <p:nvPr/>
          </p:nvSpPr>
          <p:spPr bwMode="auto">
            <a:xfrm>
              <a:off x="-3872306" y="3149173"/>
              <a:ext cx="4814" cy="2459"/>
            </a:xfrm>
            <a:custGeom>
              <a:avLst/>
              <a:gdLst/>
              <a:ahLst/>
              <a:cxnLst>
                <a:cxn ang="0">
                  <a:pos x="1" y="0"/>
                </a:cxn>
                <a:cxn ang="0">
                  <a:pos x="0" y="0"/>
                </a:cxn>
                <a:cxn ang="0">
                  <a:pos x="0" y="1"/>
                </a:cxn>
                <a:cxn ang="0">
                  <a:pos x="1" y="1"/>
                </a:cxn>
                <a:cxn ang="0">
                  <a:pos x="1" y="0"/>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7" name="Freeform 280"/>
            <p:cNvSpPr>
              <a:spLocks/>
            </p:cNvSpPr>
            <p:nvPr/>
          </p:nvSpPr>
          <p:spPr bwMode="auto">
            <a:xfrm>
              <a:off x="-5675236" y="2593261"/>
              <a:ext cx="1612768" cy="2508986"/>
            </a:xfrm>
            <a:custGeom>
              <a:avLst/>
              <a:gdLst/>
              <a:ahLst/>
              <a:cxnLst>
                <a:cxn ang="0">
                  <a:pos x="104" y="6"/>
                </a:cxn>
                <a:cxn ang="0">
                  <a:pos x="177" y="34"/>
                </a:cxn>
                <a:cxn ang="0">
                  <a:pos x="216" y="87"/>
                </a:cxn>
                <a:cxn ang="0">
                  <a:pos x="211" y="41"/>
                </a:cxn>
                <a:cxn ang="0">
                  <a:pos x="238" y="57"/>
                </a:cxn>
                <a:cxn ang="0">
                  <a:pos x="242" y="47"/>
                </a:cxn>
                <a:cxn ang="0">
                  <a:pos x="276" y="86"/>
                </a:cxn>
                <a:cxn ang="0">
                  <a:pos x="257" y="108"/>
                </a:cxn>
                <a:cxn ang="0">
                  <a:pos x="269" y="119"/>
                </a:cxn>
                <a:cxn ang="0">
                  <a:pos x="236" y="155"/>
                </a:cxn>
                <a:cxn ang="0">
                  <a:pos x="229" y="230"/>
                </a:cxn>
                <a:cxn ang="0">
                  <a:pos x="230" y="230"/>
                </a:cxn>
                <a:cxn ang="0">
                  <a:pos x="225" y="221"/>
                </a:cxn>
                <a:cxn ang="0">
                  <a:pos x="177" y="269"/>
                </a:cxn>
                <a:cxn ang="0">
                  <a:pos x="201" y="277"/>
                </a:cxn>
                <a:cxn ang="0">
                  <a:pos x="215" y="282"/>
                </a:cxn>
                <a:cxn ang="0">
                  <a:pos x="225" y="313"/>
                </a:cxn>
                <a:cxn ang="0">
                  <a:pos x="319" y="323"/>
                </a:cxn>
                <a:cxn ang="0">
                  <a:pos x="378" y="381"/>
                </a:cxn>
                <a:cxn ang="0">
                  <a:pos x="301" y="662"/>
                </a:cxn>
                <a:cxn ang="0">
                  <a:pos x="303" y="663"/>
                </a:cxn>
                <a:cxn ang="0">
                  <a:pos x="303" y="663"/>
                </a:cxn>
                <a:cxn ang="0">
                  <a:pos x="250" y="346"/>
                </a:cxn>
                <a:cxn ang="0">
                  <a:pos x="203" y="293"/>
                </a:cxn>
                <a:cxn ang="0">
                  <a:pos x="112" y="200"/>
                </a:cxn>
                <a:cxn ang="0">
                  <a:pos x="118" y="241"/>
                </a:cxn>
                <a:cxn ang="0">
                  <a:pos x="117" y="239"/>
                </a:cxn>
                <a:cxn ang="0">
                  <a:pos x="120" y="239"/>
                </a:cxn>
                <a:cxn ang="0">
                  <a:pos x="63" y="48"/>
                </a:cxn>
                <a:cxn ang="0">
                  <a:pos x="3" y="64"/>
                </a:cxn>
                <a:cxn ang="0">
                  <a:pos x="5" y="65"/>
                </a:cxn>
                <a:cxn ang="0">
                  <a:pos x="9" y="43"/>
                </a:cxn>
                <a:cxn ang="0">
                  <a:pos x="6" y="35"/>
                </a:cxn>
                <a:cxn ang="0">
                  <a:pos x="0" y="65"/>
                </a:cxn>
                <a:cxn ang="0">
                  <a:pos x="66" y="52"/>
                </a:cxn>
                <a:cxn ang="0">
                  <a:pos x="117" y="243"/>
                </a:cxn>
                <a:cxn ang="0">
                  <a:pos x="110" y="201"/>
                </a:cxn>
                <a:cxn ang="0">
                  <a:pos x="109" y="201"/>
                </a:cxn>
                <a:cxn ang="0">
                  <a:pos x="129" y="238"/>
                </a:cxn>
                <a:cxn ang="0">
                  <a:pos x="218" y="323"/>
                </a:cxn>
                <a:cxn ang="0">
                  <a:pos x="237" y="397"/>
                </a:cxn>
                <a:cxn ang="0">
                  <a:pos x="306" y="662"/>
                </a:cxn>
                <a:cxn ang="0">
                  <a:pos x="378" y="377"/>
                </a:cxn>
                <a:cxn ang="0">
                  <a:pos x="320" y="319"/>
                </a:cxn>
                <a:cxn ang="0">
                  <a:pos x="229" y="311"/>
                </a:cxn>
                <a:cxn ang="0">
                  <a:pos x="211" y="280"/>
                </a:cxn>
                <a:cxn ang="0">
                  <a:pos x="192" y="260"/>
                </a:cxn>
                <a:cxn ang="0">
                  <a:pos x="216" y="212"/>
                </a:cxn>
                <a:cxn ang="0">
                  <a:pos x="233" y="219"/>
                </a:cxn>
                <a:cxn ang="0">
                  <a:pos x="261" y="123"/>
                </a:cxn>
                <a:cxn ang="0">
                  <a:pos x="254" y="105"/>
                </a:cxn>
                <a:cxn ang="0">
                  <a:pos x="255" y="106"/>
                </a:cxn>
                <a:cxn ang="0">
                  <a:pos x="242" y="43"/>
                </a:cxn>
                <a:cxn ang="0">
                  <a:pos x="207" y="44"/>
                </a:cxn>
                <a:cxn ang="0">
                  <a:pos x="213" y="88"/>
                </a:cxn>
                <a:cxn ang="0">
                  <a:pos x="214" y="89"/>
                </a:cxn>
                <a:cxn ang="0">
                  <a:pos x="177" y="47"/>
                </a:cxn>
                <a:cxn ang="0">
                  <a:pos x="108" y="1"/>
                </a:cxn>
                <a:cxn ang="0">
                  <a:pos x="38" y="6"/>
                </a:cxn>
              </a:cxnLst>
              <a:rect l="0" t="0" r="r" b="b"/>
              <a:pathLst>
                <a:path w="429" h="667">
                  <a:moveTo>
                    <a:pt x="38" y="6"/>
                  </a:moveTo>
                  <a:cubicBezTo>
                    <a:pt x="40" y="7"/>
                    <a:pt x="40" y="7"/>
                    <a:pt x="40" y="7"/>
                  </a:cubicBezTo>
                  <a:cubicBezTo>
                    <a:pt x="40" y="7"/>
                    <a:pt x="42" y="6"/>
                    <a:pt x="43" y="5"/>
                  </a:cubicBezTo>
                  <a:cubicBezTo>
                    <a:pt x="45" y="4"/>
                    <a:pt x="46" y="4"/>
                    <a:pt x="47" y="4"/>
                  </a:cubicBezTo>
                  <a:cubicBezTo>
                    <a:pt x="72" y="4"/>
                    <a:pt x="72" y="4"/>
                    <a:pt x="72" y="4"/>
                  </a:cubicBezTo>
                  <a:cubicBezTo>
                    <a:pt x="73" y="4"/>
                    <a:pt x="75" y="4"/>
                    <a:pt x="76" y="5"/>
                  </a:cubicBezTo>
                  <a:cubicBezTo>
                    <a:pt x="78" y="5"/>
                    <a:pt x="79" y="6"/>
                    <a:pt x="80" y="7"/>
                  </a:cubicBezTo>
                  <a:cubicBezTo>
                    <a:pt x="86" y="10"/>
                    <a:pt x="86" y="10"/>
                    <a:pt x="86" y="10"/>
                  </a:cubicBezTo>
                  <a:cubicBezTo>
                    <a:pt x="87" y="11"/>
                    <a:pt x="89" y="12"/>
                    <a:pt x="91" y="12"/>
                  </a:cubicBezTo>
                  <a:cubicBezTo>
                    <a:pt x="93" y="12"/>
                    <a:pt x="95" y="11"/>
                    <a:pt x="97" y="10"/>
                  </a:cubicBezTo>
                  <a:cubicBezTo>
                    <a:pt x="100" y="8"/>
                    <a:pt x="100" y="8"/>
                    <a:pt x="100" y="8"/>
                  </a:cubicBezTo>
                  <a:cubicBezTo>
                    <a:pt x="101" y="7"/>
                    <a:pt x="103" y="6"/>
                    <a:pt x="104" y="6"/>
                  </a:cubicBezTo>
                  <a:cubicBezTo>
                    <a:pt x="106" y="5"/>
                    <a:pt x="107" y="5"/>
                    <a:pt x="108" y="5"/>
                  </a:cubicBezTo>
                  <a:cubicBezTo>
                    <a:pt x="116" y="5"/>
                    <a:pt x="116" y="5"/>
                    <a:pt x="116" y="5"/>
                  </a:cubicBezTo>
                  <a:cubicBezTo>
                    <a:pt x="117" y="5"/>
                    <a:pt x="119" y="5"/>
                    <a:pt x="120" y="6"/>
                  </a:cubicBezTo>
                  <a:cubicBezTo>
                    <a:pt x="122" y="7"/>
                    <a:pt x="123" y="8"/>
                    <a:pt x="124" y="8"/>
                  </a:cubicBezTo>
                  <a:cubicBezTo>
                    <a:pt x="132" y="16"/>
                    <a:pt x="132" y="16"/>
                    <a:pt x="132" y="16"/>
                  </a:cubicBezTo>
                  <a:cubicBezTo>
                    <a:pt x="133" y="17"/>
                    <a:pt x="135" y="18"/>
                    <a:pt x="137" y="18"/>
                  </a:cubicBezTo>
                  <a:cubicBezTo>
                    <a:pt x="139" y="18"/>
                    <a:pt x="141" y="17"/>
                    <a:pt x="143" y="15"/>
                  </a:cubicBezTo>
                  <a:cubicBezTo>
                    <a:pt x="144" y="14"/>
                    <a:pt x="145" y="13"/>
                    <a:pt x="147" y="13"/>
                  </a:cubicBezTo>
                  <a:cubicBezTo>
                    <a:pt x="148" y="13"/>
                    <a:pt x="148" y="13"/>
                    <a:pt x="148" y="13"/>
                  </a:cubicBezTo>
                  <a:cubicBezTo>
                    <a:pt x="175" y="28"/>
                    <a:pt x="175" y="28"/>
                    <a:pt x="175" y="28"/>
                  </a:cubicBezTo>
                  <a:cubicBezTo>
                    <a:pt x="176" y="29"/>
                    <a:pt x="177" y="30"/>
                    <a:pt x="177" y="32"/>
                  </a:cubicBezTo>
                  <a:cubicBezTo>
                    <a:pt x="177" y="33"/>
                    <a:pt x="177" y="34"/>
                    <a:pt x="177" y="34"/>
                  </a:cubicBezTo>
                  <a:cubicBezTo>
                    <a:pt x="173" y="46"/>
                    <a:pt x="173" y="46"/>
                    <a:pt x="173" y="46"/>
                  </a:cubicBezTo>
                  <a:cubicBezTo>
                    <a:pt x="172" y="47"/>
                    <a:pt x="172" y="48"/>
                    <a:pt x="172" y="49"/>
                  </a:cubicBezTo>
                  <a:cubicBezTo>
                    <a:pt x="172" y="53"/>
                    <a:pt x="173" y="56"/>
                    <a:pt x="176" y="57"/>
                  </a:cubicBezTo>
                  <a:cubicBezTo>
                    <a:pt x="198" y="72"/>
                    <a:pt x="198" y="72"/>
                    <a:pt x="198" y="72"/>
                  </a:cubicBezTo>
                  <a:cubicBezTo>
                    <a:pt x="200" y="73"/>
                    <a:pt x="203" y="77"/>
                    <a:pt x="204" y="79"/>
                  </a:cubicBezTo>
                  <a:cubicBezTo>
                    <a:pt x="210" y="90"/>
                    <a:pt x="210" y="90"/>
                    <a:pt x="210" y="90"/>
                  </a:cubicBezTo>
                  <a:cubicBezTo>
                    <a:pt x="210" y="90"/>
                    <a:pt x="210" y="91"/>
                    <a:pt x="211" y="91"/>
                  </a:cubicBezTo>
                  <a:cubicBezTo>
                    <a:pt x="211" y="92"/>
                    <a:pt x="211" y="92"/>
                    <a:pt x="212" y="92"/>
                  </a:cubicBezTo>
                  <a:cubicBezTo>
                    <a:pt x="213" y="93"/>
                    <a:pt x="213" y="93"/>
                    <a:pt x="213" y="93"/>
                  </a:cubicBezTo>
                  <a:cubicBezTo>
                    <a:pt x="214" y="93"/>
                    <a:pt x="215" y="92"/>
                    <a:pt x="215" y="92"/>
                  </a:cubicBezTo>
                  <a:cubicBezTo>
                    <a:pt x="216" y="91"/>
                    <a:pt x="216" y="90"/>
                    <a:pt x="216" y="90"/>
                  </a:cubicBezTo>
                  <a:cubicBezTo>
                    <a:pt x="216" y="89"/>
                    <a:pt x="216" y="88"/>
                    <a:pt x="216" y="87"/>
                  </a:cubicBezTo>
                  <a:cubicBezTo>
                    <a:pt x="216" y="70"/>
                    <a:pt x="216" y="70"/>
                    <a:pt x="216" y="70"/>
                  </a:cubicBezTo>
                  <a:cubicBezTo>
                    <a:pt x="216" y="66"/>
                    <a:pt x="216" y="60"/>
                    <a:pt x="215" y="56"/>
                  </a:cubicBezTo>
                  <a:cubicBezTo>
                    <a:pt x="212" y="43"/>
                    <a:pt x="212" y="43"/>
                    <a:pt x="212" y="43"/>
                  </a:cubicBezTo>
                  <a:cubicBezTo>
                    <a:pt x="211" y="43"/>
                    <a:pt x="211" y="42"/>
                    <a:pt x="211" y="42"/>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2"/>
                    <a:pt x="211" y="42"/>
                    <a:pt x="211" y="42"/>
                  </a:cubicBezTo>
                  <a:cubicBezTo>
                    <a:pt x="211" y="41"/>
                    <a:pt x="211" y="41"/>
                    <a:pt x="211" y="41"/>
                  </a:cubicBezTo>
                  <a:cubicBezTo>
                    <a:pt x="211" y="41"/>
                    <a:pt x="211" y="41"/>
                    <a:pt x="211" y="41"/>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35" y="56"/>
                    <a:pt x="235" y="56"/>
                    <a:pt x="235" y="56"/>
                  </a:cubicBezTo>
                  <a:cubicBezTo>
                    <a:pt x="236" y="57"/>
                    <a:pt x="237" y="57"/>
                    <a:pt x="238" y="57"/>
                  </a:cubicBezTo>
                  <a:cubicBezTo>
                    <a:pt x="239" y="57"/>
                    <a:pt x="241" y="56"/>
                    <a:pt x="241" y="55"/>
                  </a:cubicBezTo>
                  <a:cubicBezTo>
                    <a:pt x="242" y="54"/>
                    <a:pt x="243" y="52"/>
                    <a:pt x="243" y="51"/>
                  </a:cubicBezTo>
                  <a:cubicBezTo>
                    <a:pt x="243" y="49"/>
                    <a:pt x="243" y="49"/>
                    <a:pt x="243" y="49"/>
                  </a:cubicBezTo>
                  <a:cubicBezTo>
                    <a:pt x="243" y="48"/>
                    <a:pt x="243" y="47"/>
                    <a:pt x="243" y="47"/>
                  </a:cubicBezTo>
                  <a:cubicBezTo>
                    <a:pt x="243" y="47"/>
                    <a:pt x="243" y="47"/>
                    <a:pt x="243" y="47"/>
                  </a:cubicBezTo>
                  <a:cubicBezTo>
                    <a:pt x="243" y="47"/>
                    <a:pt x="243" y="47"/>
                    <a:pt x="243" y="47"/>
                  </a:cubicBezTo>
                  <a:cubicBezTo>
                    <a:pt x="243" y="47"/>
                    <a:pt x="243" y="47"/>
                    <a:pt x="243" y="47"/>
                  </a:cubicBezTo>
                  <a:cubicBezTo>
                    <a:pt x="243" y="47"/>
                    <a:pt x="243" y="47"/>
                    <a:pt x="243" y="47"/>
                  </a:cubicBezTo>
                  <a:cubicBezTo>
                    <a:pt x="243" y="47"/>
                    <a:pt x="243" y="47"/>
                    <a:pt x="243" y="47"/>
                  </a:cubicBezTo>
                  <a:cubicBezTo>
                    <a:pt x="243" y="47"/>
                    <a:pt x="243" y="47"/>
                    <a:pt x="243" y="47"/>
                  </a:cubicBezTo>
                  <a:cubicBezTo>
                    <a:pt x="242" y="46"/>
                    <a:pt x="242" y="46"/>
                    <a:pt x="242" y="46"/>
                  </a:cubicBezTo>
                  <a:cubicBezTo>
                    <a:pt x="242" y="47"/>
                    <a:pt x="242" y="47"/>
                    <a:pt x="242" y="47"/>
                  </a:cubicBezTo>
                  <a:cubicBezTo>
                    <a:pt x="243" y="47"/>
                    <a:pt x="243" y="47"/>
                    <a:pt x="243" y="47"/>
                  </a:cubicBezTo>
                  <a:cubicBezTo>
                    <a:pt x="242" y="46"/>
                    <a:pt x="242" y="46"/>
                    <a:pt x="242" y="46"/>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3" y="48"/>
                    <a:pt x="243" y="48"/>
                    <a:pt x="243" y="48"/>
                  </a:cubicBezTo>
                  <a:cubicBezTo>
                    <a:pt x="275" y="83"/>
                    <a:pt x="275" y="83"/>
                    <a:pt x="275" y="83"/>
                  </a:cubicBezTo>
                  <a:cubicBezTo>
                    <a:pt x="275" y="84"/>
                    <a:pt x="276" y="85"/>
                    <a:pt x="276" y="86"/>
                  </a:cubicBezTo>
                  <a:cubicBezTo>
                    <a:pt x="276" y="87"/>
                    <a:pt x="276" y="88"/>
                    <a:pt x="275" y="89"/>
                  </a:cubicBezTo>
                  <a:cubicBezTo>
                    <a:pt x="275" y="89"/>
                    <a:pt x="274" y="90"/>
                    <a:pt x="272" y="91"/>
                  </a:cubicBezTo>
                  <a:cubicBezTo>
                    <a:pt x="271" y="92"/>
                    <a:pt x="270" y="92"/>
                    <a:pt x="269" y="92"/>
                  </a:cubicBezTo>
                  <a:cubicBezTo>
                    <a:pt x="260" y="92"/>
                    <a:pt x="260" y="92"/>
                    <a:pt x="260" y="92"/>
                  </a:cubicBezTo>
                  <a:cubicBezTo>
                    <a:pt x="258" y="92"/>
                    <a:pt x="256" y="93"/>
                    <a:pt x="254" y="94"/>
                  </a:cubicBezTo>
                  <a:cubicBezTo>
                    <a:pt x="253" y="96"/>
                    <a:pt x="252" y="98"/>
                    <a:pt x="251" y="100"/>
                  </a:cubicBezTo>
                  <a:cubicBezTo>
                    <a:pt x="251" y="103"/>
                    <a:pt x="251" y="103"/>
                    <a:pt x="251" y="103"/>
                  </a:cubicBezTo>
                  <a:cubicBezTo>
                    <a:pt x="250" y="104"/>
                    <a:pt x="250" y="104"/>
                    <a:pt x="250" y="105"/>
                  </a:cubicBezTo>
                  <a:cubicBezTo>
                    <a:pt x="250" y="106"/>
                    <a:pt x="250" y="107"/>
                    <a:pt x="251" y="108"/>
                  </a:cubicBezTo>
                  <a:cubicBezTo>
                    <a:pt x="252" y="109"/>
                    <a:pt x="252" y="109"/>
                    <a:pt x="252" y="109"/>
                  </a:cubicBezTo>
                  <a:cubicBezTo>
                    <a:pt x="253" y="109"/>
                    <a:pt x="253" y="109"/>
                    <a:pt x="254" y="109"/>
                  </a:cubicBezTo>
                  <a:cubicBezTo>
                    <a:pt x="255" y="109"/>
                    <a:pt x="256" y="109"/>
                    <a:pt x="257" y="108"/>
                  </a:cubicBezTo>
                  <a:cubicBezTo>
                    <a:pt x="258" y="108"/>
                    <a:pt x="258" y="108"/>
                    <a:pt x="258" y="108"/>
                  </a:cubicBezTo>
                  <a:cubicBezTo>
                    <a:pt x="259" y="108"/>
                    <a:pt x="261" y="108"/>
                    <a:pt x="261" y="110"/>
                  </a:cubicBezTo>
                  <a:cubicBezTo>
                    <a:pt x="268" y="118"/>
                    <a:pt x="268" y="118"/>
                    <a:pt x="268" y="118"/>
                  </a:cubicBezTo>
                  <a:cubicBezTo>
                    <a:pt x="269" y="119"/>
                    <a:pt x="269" y="119"/>
                    <a:pt x="269" y="119"/>
                  </a:cubicBezTo>
                  <a:cubicBezTo>
                    <a:pt x="270" y="119"/>
                    <a:pt x="270" y="119"/>
                    <a:pt x="270" y="119"/>
                  </a:cubicBezTo>
                  <a:cubicBezTo>
                    <a:pt x="269" y="119"/>
                    <a:pt x="269" y="119"/>
                    <a:pt x="269" y="119"/>
                  </a:cubicBezTo>
                  <a:cubicBezTo>
                    <a:pt x="269" y="119"/>
                    <a:pt x="269" y="119"/>
                    <a:pt x="269" y="119"/>
                  </a:cubicBezTo>
                  <a:cubicBezTo>
                    <a:pt x="270" y="119"/>
                    <a:pt x="270" y="119"/>
                    <a:pt x="270" y="119"/>
                  </a:cubicBezTo>
                  <a:cubicBezTo>
                    <a:pt x="269" y="119"/>
                    <a:pt x="269" y="119"/>
                    <a:pt x="269" y="119"/>
                  </a:cubicBezTo>
                  <a:cubicBezTo>
                    <a:pt x="270" y="120"/>
                    <a:pt x="270" y="120"/>
                    <a:pt x="270" y="120"/>
                  </a:cubicBezTo>
                  <a:cubicBezTo>
                    <a:pt x="269" y="119"/>
                    <a:pt x="269" y="119"/>
                    <a:pt x="269" y="119"/>
                  </a:cubicBezTo>
                  <a:cubicBezTo>
                    <a:pt x="269" y="119"/>
                    <a:pt x="269" y="119"/>
                    <a:pt x="269" y="119"/>
                  </a:cubicBezTo>
                  <a:cubicBezTo>
                    <a:pt x="270" y="120"/>
                    <a:pt x="270" y="120"/>
                    <a:pt x="270" y="120"/>
                  </a:cubicBezTo>
                  <a:cubicBezTo>
                    <a:pt x="269" y="119"/>
                    <a:pt x="269" y="119"/>
                    <a:pt x="269" y="119"/>
                  </a:cubicBezTo>
                  <a:cubicBezTo>
                    <a:pt x="270" y="119"/>
                    <a:pt x="270" y="119"/>
                    <a:pt x="270" y="119"/>
                  </a:cubicBezTo>
                  <a:cubicBezTo>
                    <a:pt x="269" y="119"/>
                    <a:pt x="269" y="119"/>
                    <a:pt x="269" y="119"/>
                  </a:cubicBezTo>
                  <a:cubicBezTo>
                    <a:pt x="269" y="119"/>
                    <a:pt x="269" y="119"/>
                    <a:pt x="269" y="119"/>
                  </a:cubicBezTo>
                  <a:cubicBezTo>
                    <a:pt x="270" y="119"/>
                    <a:pt x="270" y="119"/>
                    <a:pt x="270" y="119"/>
                  </a:cubicBezTo>
                  <a:cubicBezTo>
                    <a:pt x="269" y="119"/>
                    <a:pt x="269" y="119"/>
                    <a:pt x="269" y="119"/>
                  </a:cubicBezTo>
                  <a:cubicBezTo>
                    <a:pt x="269" y="119"/>
                    <a:pt x="269" y="119"/>
                    <a:pt x="269" y="119"/>
                  </a:cubicBezTo>
                  <a:cubicBezTo>
                    <a:pt x="261" y="119"/>
                    <a:pt x="261" y="119"/>
                    <a:pt x="261" y="119"/>
                  </a:cubicBezTo>
                  <a:cubicBezTo>
                    <a:pt x="259" y="119"/>
                    <a:pt x="257" y="120"/>
                    <a:pt x="255" y="121"/>
                  </a:cubicBezTo>
                  <a:cubicBezTo>
                    <a:pt x="254" y="122"/>
                    <a:pt x="252" y="124"/>
                    <a:pt x="251" y="126"/>
                  </a:cubicBezTo>
                  <a:cubicBezTo>
                    <a:pt x="236" y="155"/>
                    <a:pt x="236" y="155"/>
                    <a:pt x="236" y="155"/>
                  </a:cubicBezTo>
                  <a:cubicBezTo>
                    <a:pt x="234" y="159"/>
                    <a:pt x="233" y="164"/>
                    <a:pt x="233" y="168"/>
                  </a:cubicBezTo>
                  <a:cubicBezTo>
                    <a:pt x="233" y="176"/>
                    <a:pt x="233" y="176"/>
                    <a:pt x="233" y="176"/>
                  </a:cubicBezTo>
                  <a:cubicBezTo>
                    <a:pt x="233" y="179"/>
                    <a:pt x="232" y="185"/>
                    <a:pt x="230" y="187"/>
                  </a:cubicBezTo>
                  <a:cubicBezTo>
                    <a:pt x="228" y="191"/>
                    <a:pt x="228" y="191"/>
                    <a:pt x="228" y="191"/>
                  </a:cubicBezTo>
                  <a:cubicBezTo>
                    <a:pt x="226" y="194"/>
                    <a:pt x="225" y="200"/>
                    <a:pt x="225" y="204"/>
                  </a:cubicBezTo>
                  <a:cubicBezTo>
                    <a:pt x="225" y="206"/>
                    <a:pt x="225" y="206"/>
                    <a:pt x="225" y="206"/>
                  </a:cubicBezTo>
                  <a:cubicBezTo>
                    <a:pt x="225" y="208"/>
                    <a:pt x="225" y="210"/>
                    <a:pt x="225" y="212"/>
                  </a:cubicBezTo>
                  <a:cubicBezTo>
                    <a:pt x="226" y="214"/>
                    <a:pt x="226" y="215"/>
                    <a:pt x="227" y="217"/>
                  </a:cubicBezTo>
                  <a:cubicBezTo>
                    <a:pt x="228" y="217"/>
                    <a:pt x="228" y="218"/>
                    <a:pt x="229" y="220"/>
                  </a:cubicBezTo>
                  <a:cubicBezTo>
                    <a:pt x="229" y="222"/>
                    <a:pt x="229" y="224"/>
                    <a:pt x="229" y="225"/>
                  </a:cubicBezTo>
                  <a:cubicBezTo>
                    <a:pt x="229" y="228"/>
                    <a:pt x="229" y="228"/>
                    <a:pt x="229" y="228"/>
                  </a:cubicBezTo>
                  <a:cubicBezTo>
                    <a:pt x="229" y="229"/>
                    <a:pt x="229" y="230"/>
                    <a:pt x="229" y="230"/>
                  </a:cubicBezTo>
                  <a:cubicBezTo>
                    <a:pt x="229" y="230"/>
                    <a:pt x="229" y="230"/>
                    <a:pt x="229" y="230"/>
                  </a:cubicBezTo>
                  <a:cubicBezTo>
                    <a:pt x="230" y="230"/>
                    <a:pt x="230" y="230"/>
                    <a:pt x="230" y="230"/>
                  </a:cubicBezTo>
                  <a:cubicBezTo>
                    <a:pt x="229" y="230"/>
                    <a:pt x="229" y="230"/>
                    <a:pt x="229" y="230"/>
                  </a:cubicBezTo>
                  <a:cubicBezTo>
                    <a:pt x="229" y="230"/>
                    <a:pt x="229" y="230"/>
                    <a:pt x="229" y="230"/>
                  </a:cubicBezTo>
                  <a:cubicBezTo>
                    <a:pt x="230" y="230"/>
                    <a:pt x="230" y="230"/>
                    <a:pt x="230" y="230"/>
                  </a:cubicBezTo>
                  <a:cubicBezTo>
                    <a:pt x="229" y="230"/>
                    <a:pt x="229" y="230"/>
                    <a:pt x="229" y="230"/>
                  </a:cubicBezTo>
                  <a:cubicBezTo>
                    <a:pt x="230" y="231"/>
                    <a:pt x="230" y="231"/>
                    <a:pt x="230" y="231"/>
                  </a:cubicBezTo>
                  <a:cubicBezTo>
                    <a:pt x="230" y="230"/>
                    <a:pt x="230" y="230"/>
                    <a:pt x="230" y="230"/>
                  </a:cubicBezTo>
                  <a:cubicBezTo>
                    <a:pt x="229" y="230"/>
                    <a:pt x="229" y="230"/>
                    <a:pt x="229" y="230"/>
                  </a:cubicBezTo>
                  <a:cubicBezTo>
                    <a:pt x="230" y="231"/>
                    <a:pt x="230" y="231"/>
                    <a:pt x="230" y="231"/>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29"/>
                    <a:pt x="230" y="229"/>
                    <a:pt x="230" y="229"/>
                  </a:cubicBezTo>
                  <a:cubicBezTo>
                    <a:pt x="227" y="225"/>
                    <a:pt x="227" y="225"/>
                    <a:pt x="227" y="225"/>
                  </a:cubicBezTo>
                  <a:cubicBezTo>
                    <a:pt x="226" y="224"/>
                    <a:pt x="225" y="223"/>
                    <a:pt x="225" y="221"/>
                  </a:cubicBezTo>
                  <a:cubicBezTo>
                    <a:pt x="224" y="219"/>
                    <a:pt x="224" y="217"/>
                    <a:pt x="224" y="216"/>
                  </a:cubicBezTo>
                  <a:cubicBezTo>
                    <a:pt x="224" y="214"/>
                    <a:pt x="223" y="212"/>
                    <a:pt x="222" y="211"/>
                  </a:cubicBezTo>
                  <a:cubicBezTo>
                    <a:pt x="220" y="209"/>
                    <a:pt x="218" y="208"/>
                    <a:pt x="216" y="208"/>
                  </a:cubicBezTo>
                  <a:cubicBezTo>
                    <a:pt x="181" y="208"/>
                    <a:pt x="181" y="208"/>
                    <a:pt x="181" y="208"/>
                  </a:cubicBezTo>
                  <a:cubicBezTo>
                    <a:pt x="179" y="208"/>
                    <a:pt x="177" y="209"/>
                    <a:pt x="176" y="210"/>
                  </a:cubicBezTo>
                  <a:cubicBezTo>
                    <a:pt x="174" y="212"/>
                    <a:pt x="173" y="213"/>
                    <a:pt x="172" y="216"/>
                  </a:cubicBezTo>
                  <a:cubicBezTo>
                    <a:pt x="166" y="234"/>
                    <a:pt x="166" y="234"/>
                    <a:pt x="166" y="234"/>
                  </a:cubicBezTo>
                  <a:cubicBezTo>
                    <a:pt x="165" y="237"/>
                    <a:pt x="164" y="240"/>
                    <a:pt x="164" y="242"/>
                  </a:cubicBezTo>
                  <a:cubicBezTo>
                    <a:pt x="164" y="244"/>
                    <a:pt x="165" y="246"/>
                    <a:pt x="165" y="248"/>
                  </a:cubicBezTo>
                  <a:cubicBezTo>
                    <a:pt x="168" y="261"/>
                    <a:pt x="168" y="261"/>
                    <a:pt x="168" y="261"/>
                  </a:cubicBezTo>
                  <a:cubicBezTo>
                    <a:pt x="169" y="263"/>
                    <a:pt x="170" y="265"/>
                    <a:pt x="171" y="267"/>
                  </a:cubicBezTo>
                  <a:cubicBezTo>
                    <a:pt x="173" y="268"/>
                    <a:pt x="175" y="269"/>
                    <a:pt x="177" y="269"/>
                  </a:cubicBezTo>
                  <a:cubicBezTo>
                    <a:pt x="187" y="269"/>
                    <a:pt x="187" y="269"/>
                    <a:pt x="187" y="269"/>
                  </a:cubicBezTo>
                  <a:cubicBezTo>
                    <a:pt x="189" y="269"/>
                    <a:pt x="191" y="268"/>
                    <a:pt x="192" y="267"/>
                  </a:cubicBezTo>
                  <a:cubicBezTo>
                    <a:pt x="194" y="265"/>
                    <a:pt x="195" y="264"/>
                    <a:pt x="196" y="262"/>
                  </a:cubicBezTo>
                  <a:cubicBezTo>
                    <a:pt x="196" y="261"/>
                    <a:pt x="196" y="261"/>
                    <a:pt x="196" y="261"/>
                  </a:cubicBezTo>
                  <a:cubicBezTo>
                    <a:pt x="197" y="260"/>
                    <a:pt x="197" y="258"/>
                    <a:pt x="198" y="257"/>
                  </a:cubicBezTo>
                  <a:cubicBezTo>
                    <a:pt x="199" y="257"/>
                    <a:pt x="201" y="256"/>
                    <a:pt x="201" y="256"/>
                  </a:cubicBezTo>
                  <a:cubicBezTo>
                    <a:pt x="203" y="256"/>
                    <a:pt x="203" y="256"/>
                    <a:pt x="203" y="256"/>
                  </a:cubicBezTo>
                  <a:cubicBezTo>
                    <a:pt x="203" y="256"/>
                    <a:pt x="204" y="256"/>
                    <a:pt x="204" y="257"/>
                  </a:cubicBezTo>
                  <a:cubicBezTo>
                    <a:pt x="204" y="257"/>
                    <a:pt x="205" y="258"/>
                    <a:pt x="205" y="259"/>
                  </a:cubicBezTo>
                  <a:cubicBezTo>
                    <a:pt x="205" y="260"/>
                    <a:pt x="205" y="260"/>
                    <a:pt x="205" y="260"/>
                  </a:cubicBezTo>
                  <a:cubicBezTo>
                    <a:pt x="202" y="275"/>
                    <a:pt x="202" y="275"/>
                    <a:pt x="202" y="275"/>
                  </a:cubicBezTo>
                  <a:cubicBezTo>
                    <a:pt x="202" y="276"/>
                    <a:pt x="201" y="277"/>
                    <a:pt x="201" y="277"/>
                  </a:cubicBezTo>
                  <a:cubicBezTo>
                    <a:pt x="201" y="279"/>
                    <a:pt x="202" y="281"/>
                    <a:pt x="203" y="282"/>
                  </a:cubicBezTo>
                  <a:cubicBezTo>
                    <a:pt x="204" y="284"/>
                    <a:pt x="206" y="285"/>
                    <a:pt x="207" y="285"/>
                  </a:cubicBezTo>
                  <a:cubicBezTo>
                    <a:pt x="209" y="285"/>
                    <a:pt x="211" y="284"/>
                    <a:pt x="212" y="284"/>
                  </a:cubicBezTo>
                  <a:cubicBezTo>
                    <a:pt x="214" y="283"/>
                    <a:pt x="215" y="283"/>
                    <a:pt x="216" y="281"/>
                  </a:cubicBezTo>
                  <a:cubicBezTo>
                    <a:pt x="215" y="281"/>
                    <a:pt x="215" y="281"/>
                    <a:pt x="215" y="281"/>
                  </a:cubicBezTo>
                  <a:cubicBezTo>
                    <a:pt x="215" y="282"/>
                    <a:pt x="215" y="282"/>
                    <a:pt x="215" y="282"/>
                  </a:cubicBezTo>
                  <a:cubicBezTo>
                    <a:pt x="216" y="281"/>
                    <a:pt x="216" y="281"/>
                    <a:pt x="216" y="281"/>
                  </a:cubicBezTo>
                  <a:cubicBezTo>
                    <a:pt x="215" y="281"/>
                    <a:pt x="215" y="281"/>
                    <a:pt x="215" y="281"/>
                  </a:cubicBezTo>
                  <a:cubicBezTo>
                    <a:pt x="215" y="282"/>
                    <a:pt x="215" y="282"/>
                    <a:pt x="215" y="282"/>
                  </a:cubicBezTo>
                  <a:cubicBezTo>
                    <a:pt x="215" y="281"/>
                    <a:pt x="215" y="281"/>
                    <a:pt x="215" y="281"/>
                  </a:cubicBezTo>
                  <a:cubicBezTo>
                    <a:pt x="215" y="282"/>
                    <a:pt x="215" y="282"/>
                    <a:pt x="215" y="282"/>
                  </a:cubicBezTo>
                  <a:cubicBezTo>
                    <a:pt x="215" y="282"/>
                    <a:pt x="215" y="282"/>
                    <a:pt x="215" y="282"/>
                  </a:cubicBezTo>
                  <a:cubicBezTo>
                    <a:pt x="215" y="281"/>
                    <a:pt x="215" y="281"/>
                    <a:pt x="215" y="281"/>
                  </a:cubicBezTo>
                  <a:cubicBezTo>
                    <a:pt x="215" y="282"/>
                    <a:pt x="215" y="282"/>
                    <a:pt x="215" y="282"/>
                  </a:cubicBezTo>
                  <a:cubicBezTo>
                    <a:pt x="216" y="282"/>
                    <a:pt x="216" y="282"/>
                    <a:pt x="216" y="282"/>
                  </a:cubicBezTo>
                  <a:cubicBezTo>
                    <a:pt x="217" y="283"/>
                    <a:pt x="217" y="283"/>
                    <a:pt x="218" y="284"/>
                  </a:cubicBezTo>
                  <a:cubicBezTo>
                    <a:pt x="222" y="290"/>
                    <a:pt x="222" y="290"/>
                    <a:pt x="222" y="290"/>
                  </a:cubicBezTo>
                  <a:cubicBezTo>
                    <a:pt x="223" y="292"/>
                    <a:pt x="223" y="293"/>
                    <a:pt x="223" y="295"/>
                  </a:cubicBezTo>
                  <a:cubicBezTo>
                    <a:pt x="223" y="296"/>
                    <a:pt x="223" y="296"/>
                    <a:pt x="223" y="296"/>
                  </a:cubicBezTo>
                  <a:cubicBezTo>
                    <a:pt x="223" y="296"/>
                    <a:pt x="223" y="296"/>
                    <a:pt x="223" y="296"/>
                  </a:cubicBezTo>
                  <a:cubicBezTo>
                    <a:pt x="223" y="296"/>
                    <a:pt x="223" y="296"/>
                    <a:pt x="223" y="296"/>
                  </a:cubicBezTo>
                  <a:cubicBezTo>
                    <a:pt x="222" y="297"/>
                    <a:pt x="222" y="299"/>
                    <a:pt x="222" y="301"/>
                  </a:cubicBezTo>
                  <a:cubicBezTo>
                    <a:pt x="222" y="303"/>
                    <a:pt x="222" y="305"/>
                    <a:pt x="223" y="307"/>
                  </a:cubicBezTo>
                  <a:cubicBezTo>
                    <a:pt x="225" y="313"/>
                    <a:pt x="225" y="313"/>
                    <a:pt x="225" y="313"/>
                  </a:cubicBezTo>
                  <a:cubicBezTo>
                    <a:pt x="225" y="315"/>
                    <a:pt x="227" y="316"/>
                    <a:pt x="228" y="318"/>
                  </a:cubicBezTo>
                  <a:cubicBezTo>
                    <a:pt x="230" y="319"/>
                    <a:pt x="232" y="320"/>
                    <a:pt x="234" y="320"/>
                  </a:cubicBezTo>
                  <a:cubicBezTo>
                    <a:pt x="240" y="320"/>
                    <a:pt x="240" y="320"/>
                    <a:pt x="240" y="320"/>
                  </a:cubicBezTo>
                  <a:cubicBezTo>
                    <a:pt x="241" y="320"/>
                    <a:pt x="242" y="320"/>
                    <a:pt x="244" y="321"/>
                  </a:cubicBezTo>
                  <a:cubicBezTo>
                    <a:pt x="245" y="322"/>
                    <a:pt x="247" y="323"/>
                    <a:pt x="248" y="323"/>
                  </a:cubicBezTo>
                  <a:cubicBezTo>
                    <a:pt x="249" y="325"/>
                    <a:pt x="249" y="325"/>
                    <a:pt x="249" y="325"/>
                  </a:cubicBezTo>
                  <a:cubicBezTo>
                    <a:pt x="251" y="326"/>
                    <a:pt x="252" y="327"/>
                    <a:pt x="254" y="327"/>
                  </a:cubicBezTo>
                  <a:cubicBezTo>
                    <a:pt x="256" y="327"/>
                    <a:pt x="259" y="326"/>
                    <a:pt x="260" y="324"/>
                  </a:cubicBezTo>
                  <a:cubicBezTo>
                    <a:pt x="273" y="307"/>
                    <a:pt x="273" y="307"/>
                    <a:pt x="273" y="307"/>
                  </a:cubicBezTo>
                  <a:cubicBezTo>
                    <a:pt x="274" y="306"/>
                    <a:pt x="276" y="305"/>
                    <a:pt x="277" y="305"/>
                  </a:cubicBezTo>
                  <a:cubicBezTo>
                    <a:pt x="278" y="305"/>
                    <a:pt x="278" y="305"/>
                    <a:pt x="279" y="305"/>
                  </a:cubicBezTo>
                  <a:cubicBezTo>
                    <a:pt x="319" y="323"/>
                    <a:pt x="319" y="323"/>
                    <a:pt x="319" y="323"/>
                  </a:cubicBezTo>
                  <a:cubicBezTo>
                    <a:pt x="321" y="324"/>
                    <a:pt x="325" y="326"/>
                    <a:pt x="327" y="328"/>
                  </a:cubicBezTo>
                  <a:cubicBezTo>
                    <a:pt x="359" y="359"/>
                    <a:pt x="359" y="359"/>
                    <a:pt x="359" y="359"/>
                  </a:cubicBezTo>
                  <a:cubicBezTo>
                    <a:pt x="359" y="360"/>
                    <a:pt x="360" y="361"/>
                    <a:pt x="360" y="362"/>
                  </a:cubicBezTo>
                  <a:cubicBezTo>
                    <a:pt x="361" y="364"/>
                    <a:pt x="361" y="365"/>
                    <a:pt x="361" y="367"/>
                  </a:cubicBezTo>
                  <a:cubicBezTo>
                    <a:pt x="361" y="368"/>
                    <a:pt x="361" y="368"/>
                    <a:pt x="361" y="368"/>
                  </a:cubicBezTo>
                  <a:cubicBezTo>
                    <a:pt x="360" y="374"/>
                    <a:pt x="360" y="374"/>
                    <a:pt x="360" y="374"/>
                  </a:cubicBezTo>
                  <a:cubicBezTo>
                    <a:pt x="360" y="374"/>
                    <a:pt x="360" y="375"/>
                    <a:pt x="360" y="376"/>
                  </a:cubicBezTo>
                  <a:cubicBezTo>
                    <a:pt x="360" y="378"/>
                    <a:pt x="360" y="379"/>
                    <a:pt x="361" y="381"/>
                  </a:cubicBezTo>
                  <a:cubicBezTo>
                    <a:pt x="362" y="383"/>
                    <a:pt x="363" y="384"/>
                    <a:pt x="364" y="385"/>
                  </a:cubicBezTo>
                  <a:cubicBezTo>
                    <a:pt x="365" y="386"/>
                    <a:pt x="367" y="386"/>
                    <a:pt x="368" y="386"/>
                  </a:cubicBezTo>
                  <a:cubicBezTo>
                    <a:pt x="370" y="386"/>
                    <a:pt x="373" y="385"/>
                    <a:pt x="375" y="383"/>
                  </a:cubicBezTo>
                  <a:cubicBezTo>
                    <a:pt x="376" y="382"/>
                    <a:pt x="377" y="381"/>
                    <a:pt x="378" y="381"/>
                  </a:cubicBezTo>
                  <a:cubicBezTo>
                    <a:pt x="379" y="381"/>
                    <a:pt x="380" y="381"/>
                    <a:pt x="380" y="382"/>
                  </a:cubicBezTo>
                  <a:cubicBezTo>
                    <a:pt x="422" y="407"/>
                    <a:pt x="422" y="407"/>
                    <a:pt x="422" y="407"/>
                  </a:cubicBezTo>
                  <a:cubicBezTo>
                    <a:pt x="423" y="407"/>
                    <a:pt x="424" y="408"/>
                    <a:pt x="424" y="409"/>
                  </a:cubicBezTo>
                  <a:cubicBezTo>
                    <a:pt x="425" y="410"/>
                    <a:pt x="425" y="412"/>
                    <a:pt x="425" y="413"/>
                  </a:cubicBezTo>
                  <a:cubicBezTo>
                    <a:pt x="425" y="414"/>
                    <a:pt x="425" y="414"/>
                    <a:pt x="425" y="414"/>
                  </a:cubicBezTo>
                  <a:cubicBezTo>
                    <a:pt x="423" y="426"/>
                    <a:pt x="423" y="426"/>
                    <a:pt x="423" y="426"/>
                  </a:cubicBezTo>
                  <a:cubicBezTo>
                    <a:pt x="423" y="429"/>
                    <a:pt x="421" y="434"/>
                    <a:pt x="419" y="436"/>
                  </a:cubicBezTo>
                  <a:cubicBezTo>
                    <a:pt x="315" y="584"/>
                    <a:pt x="315" y="584"/>
                    <a:pt x="315" y="584"/>
                  </a:cubicBezTo>
                  <a:cubicBezTo>
                    <a:pt x="313" y="587"/>
                    <a:pt x="311" y="592"/>
                    <a:pt x="310" y="596"/>
                  </a:cubicBezTo>
                  <a:cubicBezTo>
                    <a:pt x="303" y="621"/>
                    <a:pt x="303" y="621"/>
                    <a:pt x="303" y="621"/>
                  </a:cubicBezTo>
                  <a:cubicBezTo>
                    <a:pt x="302" y="625"/>
                    <a:pt x="301" y="631"/>
                    <a:pt x="301" y="635"/>
                  </a:cubicBezTo>
                  <a:cubicBezTo>
                    <a:pt x="301" y="662"/>
                    <a:pt x="301" y="662"/>
                    <a:pt x="301" y="662"/>
                  </a:cubicBezTo>
                  <a:cubicBezTo>
                    <a:pt x="301" y="663"/>
                    <a:pt x="301" y="663"/>
                    <a:pt x="301" y="663"/>
                  </a:cubicBezTo>
                  <a:cubicBezTo>
                    <a:pt x="301" y="663"/>
                    <a:pt x="301" y="663"/>
                    <a:pt x="301" y="663"/>
                  </a:cubicBezTo>
                  <a:cubicBezTo>
                    <a:pt x="302" y="664"/>
                    <a:pt x="302" y="664"/>
                    <a:pt x="302" y="664"/>
                  </a:cubicBezTo>
                  <a:cubicBezTo>
                    <a:pt x="302" y="663"/>
                    <a:pt x="302" y="663"/>
                    <a:pt x="302" y="663"/>
                  </a:cubicBezTo>
                  <a:cubicBezTo>
                    <a:pt x="301" y="663"/>
                    <a:pt x="301" y="663"/>
                    <a:pt x="301" y="663"/>
                  </a:cubicBezTo>
                  <a:cubicBezTo>
                    <a:pt x="302" y="664"/>
                    <a:pt x="302" y="664"/>
                    <a:pt x="302" y="664"/>
                  </a:cubicBezTo>
                  <a:cubicBezTo>
                    <a:pt x="302" y="663"/>
                    <a:pt x="302" y="663"/>
                    <a:pt x="302" y="663"/>
                  </a:cubicBezTo>
                  <a:cubicBezTo>
                    <a:pt x="303" y="664"/>
                    <a:pt x="303" y="664"/>
                    <a:pt x="303" y="664"/>
                  </a:cubicBezTo>
                  <a:cubicBezTo>
                    <a:pt x="303" y="663"/>
                    <a:pt x="303" y="663"/>
                    <a:pt x="303" y="663"/>
                  </a:cubicBezTo>
                  <a:cubicBezTo>
                    <a:pt x="302" y="663"/>
                    <a:pt x="302" y="663"/>
                    <a:pt x="302" y="663"/>
                  </a:cubicBezTo>
                  <a:cubicBezTo>
                    <a:pt x="303" y="664"/>
                    <a:pt x="303" y="664"/>
                    <a:pt x="303" y="664"/>
                  </a:cubicBezTo>
                  <a:cubicBezTo>
                    <a:pt x="303" y="663"/>
                    <a:pt x="303" y="663"/>
                    <a:pt x="303" y="663"/>
                  </a:cubicBezTo>
                  <a:cubicBezTo>
                    <a:pt x="303" y="664"/>
                    <a:pt x="303" y="664"/>
                    <a:pt x="303" y="664"/>
                  </a:cubicBezTo>
                  <a:cubicBezTo>
                    <a:pt x="303" y="663"/>
                    <a:pt x="303" y="663"/>
                    <a:pt x="303" y="663"/>
                  </a:cubicBezTo>
                  <a:cubicBezTo>
                    <a:pt x="303" y="663"/>
                    <a:pt x="303" y="663"/>
                    <a:pt x="303" y="663"/>
                  </a:cubicBezTo>
                  <a:cubicBezTo>
                    <a:pt x="303" y="664"/>
                    <a:pt x="303" y="664"/>
                    <a:pt x="303" y="664"/>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2"/>
                  </a:cubicBezTo>
                  <a:cubicBezTo>
                    <a:pt x="286" y="629"/>
                    <a:pt x="286" y="629"/>
                    <a:pt x="286" y="629"/>
                  </a:cubicBezTo>
                  <a:cubicBezTo>
                    <a:pt x="284" y="627"/>
                    <a:pt x="283" y="621"/>
                    <a:pt x="283" y="618"/>
                  </a:cubicBezTo>
                  <a:cubicBezTo>
                    <a:pt x="283" y="479"/>
                    <a:pt x="283" y="479"/>
                    <a:pt x="283" y="479"/>
                  </a:cubicBezTo>
                  <a:cubicBezTo>
                    <a:pt x="283" y="474"/>
                    <a:pt x="282" y="469"/>
                    <a:pt x="280" y="465"/>
                  </a:cubicBezTo>
                  <a:cubicBezTo>
                    <a:pt x="244" y="405"/>
                    <a:pt x="244" y="405"/>
                    <a:pt x="244" y="405"/>
                  </a:cubicBezTo>
                  <a:cubicBezTo>
                    <a:pt x="243" y="403"/>
                    <a:pt x="242" y="400"/>
                    <a:pt x="242" y="397"/>
                  </a:cubicBezTo>
                  <a:cubicBezTo>
                    <a:pt x="242" y="396"/>
                    <a:pt x="242" y="395"/>
                    <a:pt x="242" y="395"/>
                  </a:cubicBezTo>
                  <a:cubicBezTo>
                    <a:pt x="250" y="346"/>
                    <a:pt x="250" y="346"/>
                    <a:pt x="250" y="346"/>
                  </a:cubicBezTo>
                  <a:cubicBezTo>
                    <a:pt x="251" y="345"/>
                    <a:pt x="251" y="344"/>
                    <a:pt x="251" y="343"/>
                  </a:cubicBezTo>
                  <a:cubicBezTo>
                    <a:pt x="251" y="340"/>
                    <a:pt x="250" y="336"/>
                    <a:pt x="248" y="333"/>
                  </a:cubicBezTo>
                  <a:cubicBezTo>
                    <a:pt x="248" y="333"/>
                    <a:pt x="248" y="333"/>
                    <a:pt x="248" y="333"/>
                  </a:cubicBezTo>
                  <a:cubicBezTo>
                    <a:pt x="247" y="332"/>
                    <a:pt x="247" y="332"/>
                    <a:pt x="247" y="332"/>
                  </a:cubicBezTo>
                  <a:cubicBezTo>
                    <a:pt x="247" y="332"/>
                    <a:pt x="247" y="332"/>
                    <a:pt x="247" y="332"/>
                  </a:cubicBezTo>
                  <a:cubicBezTo>
                    <a:pt x="246" y="330"/>
                    <a:pt x="245" y="328"/>
                    <a:pt x="243" y="327"/>
                  </a:cubicBezTo>
                  <a:cubicBezTo>
                    <a:pt x="241" y="326"/>
                    <a:pt x="239" y="325"/>
                    <a:pt x="237" y="325"/>
                  </a:cubicBezTo>
                  <a:cubicBezTo>
                    <a:pt x="228" y="325"/>
                    <a:pt x="228" y="325"/>
                    <a:pt x="228" y="325"/>
                  </a:cubicBezTo>
                  <a:cubicBezTo>
                    <a:pt x="227" y="325"/>
                    <a:pt x="225" y="325"/>
                    <a:pt x="224" y="324"/>
                  </a:cubicBezTo>
                  <a:cubicBezTo>
                    <a:pt x="223" y="323"/>
                    <a:pt x="222" y="322"/>
                    <a:pt x="221" y="321"/>
                  </a:cubicBezTo>
                  <a:cubicBezTo>
                    <a:pt x="211" y="302"/>
                    <a:pt x="211" y="302"/>
                    <a:pt x="211" y="302"/>
                  </a:cubicBezTo>
                  <a:cubicBezTo>
                    <a:pt x="209" y="299"/>
                    <a:pt x="206" y="295"/>
                    <a:pt x="203" y="293"/>
                  </a:cubicBezTo>
                  <a:cubicBezTo>
                    <a:pt x="181" y="280"/>
                    <a:pt x="181" y="280"/>
                    <a:pt x="181" y="280"/>
                  </a:cubicBezTo>
                  <a:cubicBezTo>
                    <a:pt x="178" y="278"/>
                    <a:pt x="174" y="277"/>
                    <a:pt x="170" y="277"/>
                  </a:cubicBezTo>
                  <a:cubicBezTo>
                    <a:pt x="162" y="277"/>
                    <a:pt x="162" y="277"/>
                    <a:pt x="162" y="277"/>
                  </a:cubicBezTo>
                  <a:cubicBezTo>
                    <a:pt x="161" y="277"/>
                    <a:pt x="159" y="276"/>
                    <a:pt x="157" y="276"/>
                  </a:cubicBezTo>
                  <a:cubicBezTo>
                    <a:pt x="156" y="275"/>
                    <a:pt x="154" y="274"/>
                    <a:pt x="153" y="274"/>
                  </a:cubicBezTo>
                  <a:cubicBezTo>
                    <a:pt x="140" y="263"/>
                    <a:pt x="140" y="263"/>
                    <a:pt x="140" y="263"/>
                  </a:cubicBezTo>
                  <a:cubicBezTo>
                    <a:pt x="139" y="262"/>
                    <a:pt x="138" y="261"/>
                    <a:pt x="137" y="259"/>
                  </a:cubicBezTo>
                  <a:cubicBezTo>
                    <a:pt x="136" y="258"/>
                    <a:pt x="136" y="256"/>
                    <a:pt x="136" y="254"/>
                  </a:cubicBezTo>
                  <a:cubicBezTo>
                    <a:pt x="136" y="249"/>
                    <a:pt x="136" y="249"/>
                    <a:pt x="136" y="249"/>
                  </a:cubicBezTo>
                  <a:cubicBezTo>
                    <a:pt x="136" y="245"/>
                    <a:pt x="135" y="239"/>
                    <a:pt x="133" y="236"/>
                  </a:cubicBezTo>
                  <a:cubicBezTo>
                    <a:pt x="113" y="201"/>
                    <a:pt x="113" y="201"/>
                    <a:pt x="113" y="201"/>
                  </a:cubicBezTo>
                  <a:cubicBezTo>
                    <a:pt x="112" y="201"/>
                    <a:pt x="112" y="200"/>
                    <a:pt x="112" y="200"/>
                  </a:cubicBezTo>
                  <a:cubicBezTo>
                    <a:pt x="111" y="199"/>
                    <a:pt x="111" y="199"/>
                    <a:pt x="111" y="199"/>
                  </a:cubicBezTo>
                  <a:cubicBezTo>
                    <a:pt x="110" y="199"/>
                    <a:pt x="110" y="198"/>
                    <a:pt x="109" y="198"/>
                  </a:cubicBezTo>
                  <a:cubicBezTo>
                    <a:pt x="108" y="199"/>
                    <a:pt x="108" y="199"/>
                    <a:pt x="108" y="199"/>
                  </a:cubicBezTo>
                  <a:cubicBezTo>
                    <a:pt x="107" y="199"/>
                    <a:pt x="107" y="200"/>
                    <a:pt x="107" y="200"/>
                  </a:cubicBezTo>
                  <a:cubicBezTo>
                    <a:pt x="107" y="201"/>
                    <a:pt x="107" y="201"/>
                    <a:pt x="107" y="201"/>
                  </a:cubicBezTo>
                  <a:cubicBezTo>
                    <a:pt x="107" y="202"/>
                    <a:pt x="107" y="203"/>
                    <a:pt x="107" y="204"/>
                  </a:cubicBezTo>
                  <a:cubicBezTo>
                    <a:pt x="116" y="239"/>
                    <a:pt x="116" y="239"/>
                    <a:pt x="116" y="239"/>
                  </a:cubicBezTo>
                  <a:cubicBezTo>
                    <a:pt x="116" y="240"/>
                    <a:pt x="116" y="240"/>
                    <a:pt x="116" y="240"/>
                  </a:cubicBezTo>
                  <a:cubicBezTo>
                    <a:pt x="116" y="240"/>
                    <a:pt x="116" y="240"/>
                    <a:pt x="116" y="240"/>
                  </a:cubicBezTo>
                  <a:cubicBezTo>
                    <a:pt x="116" y="241"/>
                    <a:pt x="116" y="241"/>
                    <a:pt x="116" y="241"/>
                  </a:cubicBezTo>
                  <a:cubicBezTo>
                    <a:pt x="116" y="241"/>
                    <a:pt x="116" y="241"/>
                    <a:pt x="116" y="241"/>
                  </a:cubicBezTo>
                  <a:cubicBezTo>
                    <a:pt x="118" y="241"/>
                    <a:pt x="118" y="241"/>
                    <a:pt x="118" y="241"/>
                  </a:cubicBezTo>
                  <a:cubicBezTo>
                    <a:pt x="116" y="240"/>
                    <a:pt x="116" y="240"/>
                    <a:pt x="116" y="240"/>
                  </a:cubicBezTo>
                  <a:cubicBezTo>
                    <a:pt x="116" y="241"/>
                    <a:pt x="116" y="241"/>
                    <a:pt x="116" y="241"/>
                  </a:cubicBezTo>
                  <a:cubicBezTo>
                    <a:pt x="118" y="241"/>
                    <a:pt x="118" y="241"/>
                    <a:pt x="118" y="241"/>
                  </a:cubicBezTo>
                  <a:cubicBezTo>
                    <a:pt x="116" y="240"/>
                    <a:pt x="116" y="240"/>
                    <a:pt x="116" y="240"/>
                  </a:cubicBezTo>
                  <a:cubicBezTo>
                    <a:pt x="118" y="241"/>
                    <a:pt x="118" y="241"/>
                    <a:pt x="118" y="241"/>
                  </a:cubicBezTo>
                  <a:cubicBezTo>
                    <a:pt x="117" y="239"/>
                    <a:pt x="117" y="239"/>
                    <a:pt x="117" y="239"/>
                  </a:cubicBezTo>
                  <a:cubicBezTo>
                    <a:pt x="116" y="240"/>
                    <a:pt x="116" y="240"/>
                    <a:pt x="116" y="240"/>
                  </a:cubicBezTo>
                  <a:cubicBezTo>
                    <a:pt x="118" y="241"/>
                    <a:pt x="118" y="241"/>
                    <a:pt x="118" y="241"/>
                  </a:cubicBezTo>
                  <a:cubicBezTo>
                    <a:pt x="117" y="239"/>
                    <a:pt x="117" y="239"/>
                    <a:pt x="117" y="239"/>
                  </a:cubicBezTo>
                  <a:cubicBezTo>
                    <a:pt x="118" y="241"/>
                    <a:pt x="118" y="241"/>
                    <a:pt x="118" y="241"/>
                  </a:cubicBezTo>
                  <a:cubicBezTo>
                    <a:pt x="118" y="239"/>
                    <a:pt x="118" y="239"/>
                    <a:pt x="118" y="239"/>
                  </a:cubicBezTo>
                  <a:cubicBezTo>
                    <a:pt x="117" y="239"/>
                    <a:pt x="117" y="239"/>
                    <a:pt x="117" y="239"/>
                  </a:cubicBezTo>
                  <a:cubicBezTo>
                    <a:pt x="118" y="241"/>
                    <a:pt x="118" y="241"/>
                    <a:pt x="118" y="241"/>
                  </a:cubicBezTo>
                  <a:cubicBezTo>
                    <a:pt x="118" y="239"/>
                    <a:pt x="118" y="239"/>
                    <a:pt x="118" y="239"/>
                  </a:cubicBezTo>
                  <a:cubicBezTo>
                    <a:pt x="118" y="241"/>
                    <a:pt x="118" y="241"/>
                    <a:pt x="118" y="241"/>
                  </a:cubicBezTo>
                  <a:cubicBezTo>
                    <a:pt x="120" y="239"/>
                    <a:pt x="120" y="239"/>
                    <a:pt x="120" y="239"/>
                  </a:cubicBezTo>
                  <a:cubicBezTo>
                    <a:pt x="119" y="239"/>
                    <a:pt x="119" y="239"/>
                    <a:pt x="118" y="239"/>
                  </a:cubicBezTo>
                  <a:cubicBezTo>
                    <a:pt x="118" y="241"/>
                    <a:pt x="118" y="241"/>
                    <a:pt x="118" y="241"/>
                  </a:cubicBezTo>
                  <a:cubicBezTo>
                    <a:pt x="120" y="239"/>
                    <a:pt x="120" y="239"/>
                    <a:pt x="120" y="239"/>
                  </a:cubicBezTo>
                  <a:cubicBezTo>
                    <a:pt x="119" y="240"/>
                    <a:pt x="119" y="240"/>
                    <a:pt x="119" y="240"/>
                  </a:cubicBezTo>
                  <a:cubicBezTo>
                    <a:pt x="120" y="239"/>
                    <a:pt x="120" y="239"/>
                    <a:pt x="120" y="239"/>
                  </a:cubicBezTo>
                  <a:cubicBezTo>
                    <a:pt x="120" y="239"/>
                    <a:pt x="120" y="239"/>
                    <a:pt x="120" y="239"/>
                  </a:cubicBezTo>
                  <a:cubicBezTo>
                    <a:pt x="119" y="240"/>
                    <a:pt x="119" y="240"/>
                    <a:pt x="119" y="240"/>
                  </a:cubicBezTo>
                  <a:cubicBezTo>
                    <a:pt x="120" y="239"/>
                    <a:pt x="120" y="239"/>
                    <a:pt x="120" y="239"/>
                  </a:cubicBezTo>
                  <a:cubicBezTo>
                    <a:pt x="120" y="239"/>
                    <a:pt x="119" y="239"/>
                    <a:pt x="119" y="238"/>
                  </a:cubicBezTo>
                  <a:cubicBezTo>
                    <a:pt x="84" y="155"/>
                    <a:pt x="84" y="155"/>
                    <a:pt x="84" y="155"/>
                  </a:cubicBezTo>
                  <a:cubicBezTo>
                    <a:pt x="83" y="153"/>
                    <a:pt x="83" y="150"/>
                    <a:pt x="83" y="147"/>
                  </a:cubicBezTo>
                  <a:cubicBezTo>
                    <a:pt x="83" y="146"/>
                    <a:pt x="83" y="145"/>
                    <a:pt x="83" y="144"/>
                  </a:cubicBezTo>
                  <a:cubicBezTo>
                    <a:pt x="91" y="108"/>
                    <a:pt x="91" y="108"/>
                    <a:pt x="91" y="108"/>
                  </a:cubicBezTo>
                  <a:cubicBezTo>
                    <a:pt x="92" y="107"/>
                    <a:pt x="92" y="105"/>
                    <a:pt x="92" y="104"/>
                  </a:cubicBezTo>
                  <a:cubicBezTo>
                    <a:pt x="92" y="100"/>
                    <a:pt x="91" y="97"/>
                    <a:pt x="90" y="95"/>
                  </a:cubicBezTo>
                  <a:cubicBezTo>
                    <a:pt x="72" y="53"/>
                    <a:pt x="72" y="53"/>
                    <a:pt x="72" y="53"/>
                  </a:cubicBezTo>
                  <a:cubicBezTo>
                    <a:pt x="72" y="51"/>
                    <a:pt x="71" y="50"/>
                    <a:pt x="70" y="49"/>
                  </a:cubicBezTo>
                  <a:cubicBezTo>
                    <a:pt x="69" y="48"/>
                    <a:pt x="67" y="48"/>
                    <a:pt x="66" y="48"/>
                  </a:cubicBezTo>
                  <a:cubicBezTo>
                    <a:pt x="65" y="48"/>
                    <a:pt x="64" y="48"/>
                    <a:pt x="63" y="48"/>
                  </a:cubicBezTo>
                  <a:cubicBezTo>
                    <a:pt x="63" y="48"/>
                    <a:pt x="63" y="48"/>
                    <a:pt x="63" y="48"/>
                  </a:cubicBezTo>
                  <a:cubicBezTo>
                    <a:pt x="63" y="48"/>
                    <a:pt x="63" y="48"/>
                    <a:pt x="63" y="48"/>
                  </a:cubicBezTo>
                  <a:cubicBezTo>
                    <a:pt x="63" y="49"/>
                    <a:pt x="62" y="49"/>
                    <a:pt x="61" y="49"/>
                  </a:cubicBezTo>
                  <a:cubicBezTo>
                    <a:pt x="60" y="49"/>
                    <a:pt x="58" y="48"/>
                    <a:pt x="57" y="47"/>
                  </a:cubicBezTo>
                  <a:cubicBezTo>
                    <a:pt x="50" y="42"/>
                    <a:pt x="50" y="42"/>
                    <a:pt x="50" y="42"/>
                  </a:cubicBezTo>
                  <a:cubicBezTo>
                    <a:pt x="48" y="40"/>
                    <a:pt x="46" y="39"/>
                    <a:pt x="44" y="39"/>
                  </a:cubicBezTo>
                  <a:cubicBezTo>
                    <a:pt x="42" y="39"/>
                    <a:pt x="40" y="40"/>
                    <a:pt x="39" y="41"/>
                  </a:cubicBezTo>
                  <a:cubicBezTo>
                    <a:pt x="4" y="63"/>
                    <a:pt x="4" y="63"/>
                    <a:pt x="4" y="63"/>
                  </a:cubicBezTo>
                  <a:cubicBezTo>
                    <a:pt x="3" y="64"/>
                    <a:pt x="3" y="64"/>
                    <a:pt x="3" y="64"/>
                  </a:cubicBezTo>
                  <a:cubicBezTo>
                    <a:pt x="3" y="64"/>
                    <a:pt x="3" y="64"/>
                    <a:pt x="3" y="64"/>
                  </a:cubicBezTo>
                  <a:cubicBezTo>
                    <a:pt x="3" y="64"/>
                    <a:pt x="3" y="64"/>
                    <a:pt x="3" y="64"/>
                  </a:cubicBezTo>
                  <a:cubicBezTo>
                    <a:pt x="3" y="64"/>
                    <a:pt x="3" y="64"/>
                    <a:pt x="3" y="64"/>
                  </a:cubicBezTo>
                  <a:cubicBezTo>
                    <a:pt x="3" y="64"/>
                    <a:pt x="3" y="64"/>
                    <a:pt x="3" y="64"/>
                  </a:cubicBezTo>
                  <a:cubicBezTo>
                    <a:pt x="3" y="64"/>
                    <a:pt x="3" y="64"/>
                    <a:pt x="3" y="64"/>
                  </a:cubicBezTo>
                  <a:cubicBezTo>
                    <a:pt x="3" y="64"/>
                    <a:pt x="3" y="64"/>
                    <a:pt x="3" y="64"/>
                  </a:cubicBezTo>
                  <a:cubicBezTo>
                    <a:pt x="3" y="65"/>
                    <a:pt x="3" y="65"/>
                    <a:pt x="3" y="65"/>
                  </a:cubicBezTo>
                  <a:cubicBezTo>
                    <a:pt x="4" y="64"/>
                    <a:pt x="4" y="64"/>
                    <a:pt x="4" y="64"/>
                  </a:cubicBezTo>
                  <a:cubicBezTo>
                    <a:pt x="3" y="64"/>
                    <a:pt x="3" y="64"/>
                    <a:pt x="3" y="64"/>
                  </a:cubicBezTo>
                  <a:cubicBezTo>
                    <a:pt x="3" y="65"/>
                    <a:pt x="3" y="65"/>
                    <a:pt x="3" y="65"/>
                  </a:cubicBezTo>
                  <a:cubicBezTo>
                    <a:pt x="4" y="64"/>
                    <a:pt x="4" y="64"/>
                    <a:pt x="4" y="64"/>
                  </a:cubicBezTo>
                  <a:cubicBezTo>
                    <a:pt x="3" y="65"/>
                    <a:pt x="3" y="65"/>
                    <a:pt x="3" y="65"/>
                  </a:cubicBezTo>
                  <a:cubicBezTo>
                    <a:pt x="5" y="65"/>
                    <a:pt x="5" y="65"/>
                    <a:pt x="5" y="65"/>
                  </a:cubicBezTo>
                  <a:cubicBezTo>
                    <a:pt x="5" y="65"/>
                    <a:pt x="5" y="65"/>
                    <a:pt x="4" y="64"/>
                  </a:cubicBezTo>
                  <a:cubicBezTo>
                    <a:pt x="3" y="65"/>
                    <a:pt x="3" y="65"/>
                    <a:pt x="3" y="65"/>
                  </a:cubicBezTo>
                  <a:cubicBezTo>
                    <a:pt x="5" y="65"/>
                    <a:pt x="5" y="65"/>
                    <a:pt x="5" y="65"/>
                  </a:cubicBezTo>
                  <a:cubicBezTo>
                    <a:pt x="4" y="65"/>
                    <a:pt x="4" y="65"/>
                    <a:pt x="4" y="65"/>
                  </a:cubicBezTo>
                  <a:cubicBezTo>
                    <a:pt x="5" y="65"/>
                    <a:pt x="5" y="65"/>
                    <a:pt x="5" y="65"/>
                  </a:cubicBezTo>
                  <a:cubicBezTo>
                    <a:pt x="5" y="65"/>
                    <a:pt x="5" y="65"/>
                    <a:pt x="5" y="65"/>
                  </a:cubicBezTo>
                  <a:cubicBezTo>
                    <a:pt x="4" y="65"/>
                    <a:pt x="4" y="65"/>
                    <a:pt x="4" y="65"/>
                  </a:cubicBezTo>
                  <a:cubicBezTo>
                    <a:pt x="5" y="65"/>
                    <a:pt x="5" y="65"/>
                    <a:pt x="5" y="65"/>
                  </a:cubicBezTo>
                  <a:cubicBezTo>
                    <a:pt x="5" y="65"/>
                    <a:pt x="5" y="65"/>
                    <a:pt x="5" y="64"/>
                  </a:cubicBezTo>
                  <a:cubicBezTo>
                    <a:pt x="11" y="54"/>
                    <a:pt x="11" y="54"/>
                    <a:pt x="11" y="54"/>
                  </a:cubicBezTo>
                  <a:cubicBezTo>
                    <a:pt x="12" y="53"/>
                    <a:pt x="12" y="51"/>
                    <a:pt x="12" y="50"/>
                  </a:cubicBezTo>
                  <a:cubicBezTo>
                    <a:pt x="12" y="47"/>
                    <a:pt x="11" y="44"/>
                    <a:pt x="9" y="43"/>
                  </a:cubicBezTo>
                  <a:cubicBezTo>
                    <a:pt x="8" y="44"/>
                    <a:pt x="8" y="44"/>
                    <a:pt x="8" y="44"/>
                  </a:cubicBezTo>
                  <a:cubicBezTo>
                    <a:pt x="9" y="43"/>
                    <a:pt x="9" y="43"/>
                    <a:pt x="9" y="43"/>
                  </a:cubicBezTo>
                  <a:cubicBezTo>
                    <a:pt x="9" y="43"/>
                    <a:pt x="9" y="43"/>
                    <a:pt x="9" y="43"/>
                  </a:cubicBezTo>
                  <a:cubicBezTo>
                    <a:pt x="9" y="43"/>
                    <a:pt x="9" y="43"/>
                    <a:pt x="9" y="43"/>
                  </a:cubicBezTo>
                  <a:cubicBezTo>
                    <a:pt x="9" y="43"/>
                    <a:pt x="9" y="43"/>
                    <a:pt x="9" y="43"/>
                  </a:cubicBezTo>
                  <a:cubicBezTo>
                    <a:pt x="8" y="42"/>
                    <a:pt x="8" y="41"/>
                    <a:pt x="8" y="41"/>
                  </a:cubicBezTo>
                  <a:cubicBezTo>
                    <a:pt x="8" y="40"/>
                    <a:pt x="8" y="39"/>
                    <a:pt x="9" y="39"/>
                  </a:cubicBezTo>
                  <a:cubicBezTo>
                    <a:pt x="17" y="31"/>
                    <a:pt x="17" y="31"/>
                    <a:pt x="17" y="31"/>
                  </a:cubicBezTo>
                  <a:cubicBezTo>
                    <a:pt x="20" y="29"/>
                    <a:pt x="23" y="25"/>
                    <a:pt x="26" y="23"/>
                  </a:cubicBezTo>
                  <a:cubicBezTo>
                    <a:pt x="40" y="7"/>
                    <a:pt x="40" y="7"/>
                    <a:pt x="40" y="7"/>
                  </a:cubicBezTo>
                  <a:cubicBezTo>
                    <a:pt x="38" y="6"/>
                    <a:pt x="38" y="6"/>
                    <a:pt x="38" y="6"/>
                  </a:cubicBezTo>
                  <a:cubicBezTo>
                    <a:pt x="36" y="5"/>
                    <a:pt x="36" y="5"/>
                    <a:pt x="36" y="5"/>
                  </a:cubicBezTo>
                  <a:cubicBezTo>
                    <a:pt x="23" y="20"/>
                    <a:pt x="23" y="20"/>
                    <a:pt x="23" y="20"/>
                  </a:cubicBezTo>
                  <a:cubicBezTo>
                    <a:pt x="20" y="22"/>
                    <a:pt x="17" y="26"/>
                    <a:pt x="15" y="28"/>
                  </a:cubicBezTo>
                  <a:cubicBezTo>
                    <a:pt x="6" y="35"/>
                    <a:pt x="6" y="35"/>
                    <a:pt x="6" y="35"/>
                  </a:cubicBezTo>
                  <a:cubicBezTo>
                    <a:pt x="4" y="37"/>
                    <a:pt x="3" y="39"/>
                    <a:pt x="3" y="41"/>
                  </a:cubicBezTo>
                  <a:cubicBezTo>
                    <a:pt x="3" y="43"/>
                    <a:pt x="4" y="45"/>
                    <a:pt x="6" y="46"/>
                  </a:cubicBezTo>
                  <a:cubicBezTo>
                    <a:pt x="7" y="44"/>
                    <a:pt x="7" y="44"/>
                    <a:pt x="7" y="44"/>
                  </a:cubicBezTo>
                  <a:cubicBezTo>
                    <a:pt x="6" y="46"/>
                    <a:pt x="6" y="46"/>
                    <a:pt x="6" y="46"/>
                  </a:cubicBezTo>
                  <a:cubicBezTo>
                    <a:pt x="6" y="46"/>
                    <a:pt x="6" y="46"/>
                    <a:pt x="6" y="46"/>
                  </a:cubicBezTo>
                  <a:cubicBezTo>
                    <a:pt x="6" y="46"/>
                    <a:pt x="6" y="46"/>
                    <a:pt x="6" y="46"/>
                  </a:cubicBezTo>
                  <a:cubicBezTo>
                    <a:pt x="6" y="46"/>
                    <a:pt x="6" y="46"/>
                    <a:pt x="6" y="46"/>
                  </a:cubicBezTo>
                  <a:cubicBezTo>
                    <a:pt x="7" y="47"/>
                    <a:pt x="8" y="48"/>
                    <a:pt x="8" y="50"/>
                  </a:cubicBezTo>
                  <a:cubicBezTo>
                    <a:pt x="8" y="50"/>
                    <a:pt x="8" y="51"/>
                    <a:pt x="7" y="52"/>
                  </a:cubicBezTo>
                  <a:cubicBezTo>
                    <a:pt x="2" y="62"/>
                    <a:pt x="2" y="62"/>
                    <a:pt x="2" y="62"/>
                  </a:cubicBezTo>
                  <a:cubicBezTo>
                    <a:pt x="1" y="62"/>
                    <a:pt x="1" y="63"/>
                    <a:pt x="1" y="63"/>
                  </a:cubicBezTo>
                  <a:cubicBezTo>
                    <a:pt x="1" y="64"/>
                    <a:pt x="0" y="65"/>
                    <a:pt x="0" y="65"/>
                  </a:cubicBezTo>
                  <a:cubicBezTo>
                    <a:pt x="0" y="66"/>
                    <a:pt x="0" y="66"/>
                    <a:pt x="1" y="67"/>
                  </a:cubicBezTo>
                  <a:cubicBezTo>
                    <a:pt x="2" y="68"/>
                    <a:pt x="3" y="68"/>
                    <a:pt x="3" y="68"/>
                  </a:cubicBezTo>
                  <a:cubicBezTo>
                    <a:pt x="4" y="68"/>
                    <a:pt x="5" y="68"/>
                    <a:pt x="6" y="67"/>
                  </a:cubicBezTo>
                  <a:cubicBezTo>
                    <a:pt x="41" y="44"/>
                    <a:pt x="41" y="44"/>
                    <a:pt x="41" y="44"/>
                  </a:cubicBezTo>
                  <a:cubicBezTo>
                    <a:pt x="42" y="44"/>
                    <a:pt x="43" y="44"/>
                    <a:pt x="44" y="44"/>
                  </a:cubicBezTo>
                  <a:cubicBezTo>
                    <a:pt x="45" y="44"/>
                    <a:pt x="47" y="44"/>
                    <a:pt x="47" y="45"/>
                  </a:cubicBezTo>
                  <a:cubicBezTo>
                    <a:pt x="54" y="51"/>
                    <a:pt x="54" y="51"/>
                    <a:pt x="54" y="51"/>
                  </a:cubicBezTo>
                  <a:cubicBezTo>
                    <a:pt x="56" y="52"/>
                    <a:pt x="59" y="53"/>
                    <a:pt x="61" y="53"/>
                  </a:cubicBezTo>
                  <a:cubicBezTo>
                    <a:pt x="62" y="53"/>
                    <a:pt x="64" y="53"/>
                    <a:pt x="65" y="52"/>
                  </a:cubicBezTo>
                  <a:cubicBezTo>
                    <a:pt x="65" y="52"/>
                    <a:pt x="65" y="52"/>
                    <a:pt x="65" y="52"/>
                  </a:cubicBezTo>
                  <a:cubicBezTo>
                    <a:pt x="65" y="52"/>
                    <a:pt x="65" y="52"/>
                    <a:pt x="65" y="52"/>
                  </a:cubicBezTo>
                  <a:cubicBezTo>
                    <a:pt x="66" y="52"/>
                    <a:pt x="66" y="52"/>
                    <a:pt x="66" y="52"/>
                  </a:cubicBezTo>
                  <a:cubicBezTo>
                    <a:pt x="66" y="52"/>
                    <a:pt x="67" y="52"/>
                    <a:pt x="67" y="53"/>
                  </a:cubicBezTo>
                  <a:cubicBezTo>
                    <a:pt x="68" y="53"/>
                    <a:pt x="68" y="54"/>
                    <a:pt x="69" y="55"/>
                  </a:cubicBezTo>
                  <a:cubicBezTo>
                    <a:pt x="86" y="96"/>
                    <a:pt x="86" y="96"/>
                    <a:pt x="86" y="96"/>
                  </a:cubicBezTo>
                  <a:cubicBezTo>
                    <a:pt x="87" y="98"/>
                    <a:pt x="87" y="101"/>
                    <a:pt x="87" y="104"/>
                  </a:cubicBezTo>
                  <a:cubicBezTo>
                    <a:pt x="87" y="105"/>
                    <a:pt x="87" y="106"/>
                    <a:pt x="87" y="107"/>
                  </a:cubicBezTo>
                  <a:cubicBezTo>
                    <a:pt x="79" y="143"/>
                    <a:pt x="79" y="143"/>
                    <a:pt x="79" y="143"/>
                  </a:cubicBezTo>
                  <a:cubicBezTo>
                    <a:pt x="79" y="144"/>
                    <a:pt x="79" y="146"/>
                    <a:pt x="79" y="147"/>
                  </a:cubicBezTo>
                  <a:cubicBezTo>
                    <a:pt x="79" y="151"/>
                    <a:pt x="79" y="154"/>
                    <a:pt x="80" y="156"/>
                  </a:cubicBezTo>
                  <a:cubicBezTo>
                    <a:pt x="115" y="239"/>
                    <a:pt x="115" y="239"/>
                    <a:pt x="115" y="239"/>
                  </a:cubicBezTo>
                  <a:cubicBezTo>
                    <a:pt x="115" y="240"/>
                    <a:pt x="116" y="241"/>
                    <a:pt x="116" y="241"/>
                  </a:cubicBezTo>
                  <a:cubicBezTo>
                    <a:pt x="116" y="242"/>
                    <a:pt x="116" y="242"/>
                    <a:pt x="116" y="242"/>
                  </a:cubicBezTo>
                  <a:cubicBezTo>
                    <a:pt x="117" y="243"/>
                    <a:pt x="117" y="243"/>
                    <a:pt x="117" y="243"/>
                  </a:cubicBezTo>
                  <a:cubicBezTo>
                    <a:pt x="117" y="243"/>
                    <a:pt x="117" y="243"/>
                    <a:pt x="118" y="243"/>
                  </a:cubicBezTo>
                  <a:cubicBezTo>
                    <a:pt x="119" y="243"/>
                    <a:pt x="119" y="243"/>
                    <a:pt x="120" y="242"/>
                  </a:cubicBezTo>
                  <a:cubicBezTo>
                    <a:pt x="120" y="241"/>
                    <a:pt x="120" y="241"/>
                    <a:pt x="120" y="241"/>
                  </a:cubicBezTo>
                  <a:cubicBezTo>
                    <a:pt x="121" y="241"/>
                    <a:pt x="121" y="241"/>
                    <a:pt x="121" y="241"/>
                  </a:cubicBezTo>
                  <a:cubicBezTo>
                    <a:pt x="120" y="240"/>
                    <a:pt x="120" y="239"/>
                    <a:pt x="120" y="238"/>
                  </a:cubicBezTo>
                  <a:cubicBezTo>
                    <a:pt x="111" y="203"/>
                    <a:pt x="111" y="203"/>
                    <a:pt x="111" y="203"/>
                  </a:cubicBezTo>
                  <a:cubicBezTo>
                    <a:pt x="111" y="202"/>
                    <a:pt x="111" y="201"/>
                    <a:pt x="111" y="201"/>
                  </a:cubicBezTo>
                  <a:cubicBezTo>
                    <a:pt x="111" y="201"/>
                    <a:pt x="111" y="201"/>
                    <a:pt x="111" y="201"/>
                  </a:cubicBezTo>
                  <a:cubicBezTo>
                    <a:pt x="110" y="201"/>
                    <a:pt x="110" y="201"/>
                    <a:pt x="110" y="201"/>
                  </a:cubicBezTo>
                  <a:cubicBezTo>
                    <a:pt x="111" y="202"/>
                    <a:pt x="111" y="202"/>
                    <a:pt x="111" y="202"/>
                  </a:cubicBezTo>
                  <a:cubicBezTo>
                    <a:pt x="111" y="201"/>
                    <a:pt x="111" y="201"/>
                    <a:pt x="111" y="201"/>
                  </a:cubicBezTo>
                  <a:cubicBezTo>
                    <a:pt x="110" y="201"/>
                    <a:pt x="110" y="201"/>
                    <a:pt x="110" y="201"/>
                  </a:cubicBezTo>
                  <a:cubicBezTo>
                    <a:pt x="111" y="202"/>
                    <a:pt x="111" y="202"/>
                    <a:pt x="111" y="202"/>
                  </a:cubicBezTo>
                  <a:cubicBezTo>
                    <a:pt x="109" y="201"/>
                    <a:pt x="109" y="201"/>
                    <a:pt x="109" y="201"/>
                  </a:cubicBezTo>
                  <a:cubicBezTo>
                    <a:pt x="110" y="202"/>
                    <a:pt x="110" y="202"/>
                    <a:pt x="110" y="202"/>
                  </a:cubicBezTo>
                  <a:cubicBezTo>
                    <a:pt x="111" y="202"/>
                    <a:pt x="111" y="202"/>
                    <a:pt x="111" y="202"/>
                  </a:cubicBezTo>
                  <a:cubicBezTo>
                    <a:pt x="109" y="201"/>
                    <a:pt x="109" y="201"/>
                    <a:pt x="109" y="201"/>
                  </a:cubicBezTo>
                  <a:cubicBezTo>
                    <a:pt x="110" y="202"/>
                    <a:pt x="110" y="202"/>
                    <a:pt x="110" y="202"/>
                  </a:cubicBezTo>
                  <a:cubicBezTo>
                    <a:pt x="109" y="201"/>
                    <a:pt x="109" y="201"/>
                    <a:pt x="109" y="201"/>
                  </a:cubicBezTo>
                  <a:cubicBezTo>
                    <a:pt x="109" y="203"/>
                    <a:pt x="109" y="203"/>
                    <a:pt x="109" y="203"/>
                  </a:cubicBezTo>
                  <a:cubicBezTo>
                    <a:pt x="110" y="202"/>
                    <a:pt x="110" y="202"/>
                    <a:pt x="110" y="202"/>
                  </a:cubicBezTo>
                  <a:cubicBezTo>
                    <a:pt x="109" y="201"/>
                    <a:pt x="109" y="201"/>
                    <a:pt x="109" y="201"/>
                  </a:cubicBezTo>
                  <a:cubicBezTo>
                    <a:pt x="109" y="203"/>
                    <a:pt x="109" y="203"/>
                    <a:pt x="109" y="203"/>
                  </a:cubicBezTo>
                  <a:cubicBezTo>
                    <a:pt x="109" y="201"/>
                    <a:pt x="109" y="201"/>
                    <a:pt x="109" y="201"/>
                  </a:cubicBezTo>
                  <a:cubicBezTo>
                    <a:pt x="108" y="202"/>
                    <a:pt x="108" y="202"/>
                    <a:pt x="108" y="202"/>
                  </a:cubicBezTo>
                  <a:cubicBezTo>
                    <a:pt x="109" y="203"/>
                    <a:pt x="109" y="203"/>
                    <a:pt x="109" y="203"/>
                  </a:cubicBezTo>
                  <a:cubicBezTo>
                    <a:pt x="109" y="201"/>
                    <a:pt x="109" y="201"/>
                    <a:pt x="109" y="201"/>
                  </a:cubicBezTo>
                  <a:cubicBezTo>
                    <a:pt x="108" y="202"/>
                    <a:pt x="108" y="202"/>
                    <a:pt x="108" y="202"/>
                  </a:cubicBezTo>
                  <a:cubicBezTo>
                    <a:pt x="109" y="202"/>
                    <a:pt x="109" y="202"/>
                    <a:pt x="109" y="202"/>
                  </a:cubicBezTo>
                  <a:cubicBezTo>
                    <a:pt x="108" y="202"/>
                    <a:pt x="108" y="202"/>
                    <a:pt x="108" y="202"/>
                  </a:cubicBezTo>
                  <a:cubicBezTo>
                    <a:pt x="108" y="202"/>
                    <a:pt x="108" y="202"/>
                    <a:pt x="108" y="202"/>
                  </a:cubicBezTo>
                  <a:cubicBezTo>
                    <a:pt x="109" y="202"/>
                    <a:pt x="109" y="202"/>
                    <a:pt x="109" y="202"/>
                  </a:cubicBezTo>
                  <a:cubicBezTo>
                    <a:pt x="108" y="202"/>
                    <a:pt x="108" y="202"/>
                    <a:pt x="108" y="202"/>
                  </a:cubicBezTo>
                  <a:cubicBezTo>
                    <a:pt x="108" y="203"/>
                    <a:pt x="108" y="203"/>
                    <a:pt x="108" y="203"/>
                  </a:cubicBezTo>
                  <a:cubicBezTo>
                    <a:pt x="109" y="203"/>
                    <a:pt x="109" y="203"/>
                    <a:pt x="109" y="204"/>
                  </a:cubicBezTo>
                  <a:cubicBezTo>
                    <a:pt x="129" y="238"/>
                    <a:pt x="129" y="238"/>
                    <a:pt x="129" y="238"/>
                  </a:cubicBezTo>
                  <a:cubicBezTo>
                    <a:pt x="130" y="240"/>
                    <a:pt x="132" y="246"/>
                    <a:pt x="132" y="249"/>
                  </a:cubicBezTo>
                  <a:cubicBezTo>
                    <a:pt x="132" y="254"/>
                    <a:pt x="132" y="254"/>
                    <a:pt x="132" y="254"/>
                  </a:cubicBezTo>
                  <a:cubicBezTo>
                    <a:pt x="132" y="257"/>
                    <a:pt x="132" y="259"/>
                    <a:pt x="133" y="261"/>
                  </a:cubicBezTo>
                  <a:cubicBezTo>
                    <a:pt x="134" y="263"/>
                    <a:pt x="135" y="265"/>
                    <a:pt x="137" y="266"/>
                  </a:cubicBezTo>
                  <a:cubicBezTo>
                    <a:pt x="151" y="277"/>
                    <a:pt x="151" y="277"/>
                    <a:pt x="151" y="277"/>
                  </a:cubicBezTo>
                  <a:cubicBezTo>
                    <a:pt x="152" y="278"/>
                    <a:pt x="154" y="279"/>
                    <a:pt x="156" y="280"/>
                  </a:cubicBezTo>
                  <a:cubicBezTo>
                    <a:pt x="158" y="281"/>
                    <a:pt x="160" y="281"/>
                    <a:pt x="162" y="281"/>
                  </a:cubicBezTo>
                  <a:cubicBezTo>
                    <a:pt x="170" y="281"/>
                    <a:pt x="170" y="281"/>
                    <a:pt x="170" y="281"/>
                  </a:cubicBezTo>
                  <a:cubicBezTo>
                    <a:pt x="173" y="281"/>
                    <a:pt x="177" y="282"/>
                    <a:pt x="179" y="284"/>
                  </a:cubicBezTo>
                  <a:cubicBezTo>
                    <a:pt x="200" y="297"/>
                    <a:pt x="200" y="297"/>
                    <a:pt x="200" y="297"/>
                  </a:cubicBezTo>
                  <a:cubicBezTo>
                    <a:pt x="202" y="298"/>
                    <a:pt x="206" y="302"/>
                    <a:pt x="207" y="304"/>
                  </a:cubicBezTo>
                  <a:cubicBezTo>
                    <a:pt x="218" y="323"/>
                    <a:pt x="218" y="323"/>
                    <a:pt x="218" y="323"/>
                  </a:cubicBezTo>
                  <a:cubicBezTo>
                    <a:pt x="219" y="325"/>
                    <a:pt x="220" y="326"/>
                    <a:pt x="222" y="328"/>
                  </a:cubicBezTo>
                  <a:cubicBezTo>
                    <a:pt x="224" y="329"/>
                    <a:pt x="225" y="330"/>
                    <a:pt x="228" y="330"/>
                  </a:cubicBezTo>
                  <a:cubicBezTo>
                    <a:pt x="237" y="330"/>
                    <a:pt x="237" y="330"/>
                    <a:pt x="237" y="330"/>
                  </a:cubicBezTo>
                  <a:cubicBezTo>
                    <a:pt x="238" y="330"/>
                    <a:pt x="239" y="330"/>
                    <a:pt x="241" y="331"/>
                  </a:cubicBezTo>
                  <a:cubicBezTo>
                    <a:pt x="242" y="332"/>
                    <a:pt x="243" y="333"/>
                    <a:pt x="244" y="334"/>
                  </a:cubicBezTo>
                  <a:cubicBezTo>
                    <a:pt x="244" y="335"/>
                    <a:pt x="244" y="335"/>
                    <a:pt x="244" y="335"/>
                  </a:cubicBezTo>
                  <a:cubicBezTo>
                    <a:pt x="244" y="335"/>
                    <a:pt x="244" y="335"/>
                    <a:pt x="244" y="335"/>
                  </a:cubicBezTo>
                  <a:cubicBezTo>
                    <a:pt x="244" y="335"/>
                    <a:pt x="244" y="335"/>
                    <a:pt x="244" y="335"/>
                  </a:cubicBezTo>
                  <a:cubicBezTo>
                    <a:pt x="246" y="337"/>
                    <a:pt x="246" y="340"/>
                    <a:pt x="246" y="343"/>
                  </a:cubicBezTo>
                  <a:cubicBezTo>
                    <a:pt x="246" y="344"/>
                    <a:pt x="246" y="345"/>
                    <a:pt x="246" y="345"/>
                  </a:cubicBezTo>
                  <a:cubicBezTo>
                    <a:pt x="238" y="394"/>
                    <a:pt x="238" y="394"/>
                    <a:pt x="238" y="394"/>
                  </a:cubicBezTo>
                  <a:cubicBezTo>
                    <a:pt x="238" y="395"/>
                    <a:pt x="237" y="396"/>
                    <a:pt x="237" y="397"/>
                  </a:cubicBezTo>
                  <a:cubicBezTo>
                    <a:pt x="237" y="400"/>
                    <a:pt x="238" y="404"/>
                    <a:pt x="240" y="407"/>
                  </a:cubicBezTo>
                  <a:cubicBezTo>
                    <a:pt x="276" y="468"/>
                    <a:pt x="276" y="468"/>
                    <a:pt x="276" y="468"/>
                  </a:cubicBezTo>
                  <a:cubicBezTo>
                    <a:pt x="278" y="470"/>
                    <a:pt x="279" y="475"/>
                    <a:pt x="279" y="479"/>
                  </a:cubicBezTo>
                  <a:cubicBezTo>
                    <a:pt x="279" y="618"/>
                    <a:pt x="279" y="618"/>
                    <a:pt x="279" y="618"/>
                  </a:cubicBezTo>
                  <a:cubicBezTo>
                    <a:pt x="279" y="622"/>
                    <a:pt x="280" y="628"/>
                    <a:pt x="282" y="631"/>
                  </a:cubicBezTo>
                  <a:cubicBezTo>
                    <a:pt x="299" y="664"/>
                    <a:pt x="299" y="664"/>
                    <a:pt x="299" y="664"/>
                  </a:cubicBezTo>
                  <a:cubicBezTo>
                    <a:pt x="299" y="665"/>
                    <a:pt x="300" y="665"/>
                    <a:pt x="300" y="666"/>
                  </a:cubicBezTo>
                  <a:cubicBezTo>
                    <a:pt x="300" y="666"/>
                    <a:pt x="301" y="666"/>
                    <a:pt x="301" y="667"/>
                  </a:cubicBezTo>
                  <a:cubicBezTo>
                    <a:pt x="301" y="667"/>
                    <a:pt x="302" y="667"/>
                    <a:pt x="303" y="667"/>
                  </a:cubicBezTo>
                  <a:cubicBezTo>
                    <a:pt x="303" y="667"/>
                    <a:pt x="304" y="667"/>
                    <a:pt x="305" y="666"/>
                  </a:cubicBezTo>
                  <a:cubicBezTo>
                    <a:pt x="305" y="665"/>
                    <a:pt x="305" y="665"/>
                    <a:pt x="306" y="664"/>
                  </a:cubicBezTo>
                  <a:cubicBezTo>
                    <a:pt x="306" y="663"/>
                    <a:pt x="306" y="663"/>
                    <a:pt x="306" y="662"/>
                  </a:cubicBezTo>
                  <a:cubicBezTo>
                    <a:pt x="306" y="635"/>
                    <a:pt x="306" y="635"/>
                    <a:pt x="306" y="635"/>
                  </a:cubicBezTo>
                  <a:cubicBezTo>
                    <a:pt x="306" y="631"/>
                    <a:pt x="307" y="626"/>
                    <a:pt x="307" y="622"/>
                  </a:cubicBezTo>
                  <a:cubicBezTo>
                    <a:pt x="314" y="597"/>
                    <a:pt x="314" y="597"/>
                    <a:pt x="314" y="597"/>
                  </a:cubicBezTo>
                  <a:cubicBezTo>
                    <a:pt x="315" y="594"/>
                    <a:pt x="317" y="589"/>
                    <a:pt x="319" y="587"/>
                  </a:cubicBezTo>
                  <a:cubicBezTo>
                    <a:pt x="423" y="439"/>
                    <a:pt x="423" y="439"/>
                    <a:pt x="423" y="439"/>
                  </a:cubicBezTo>
                  <a:cubicBezTo>
                    <a:pt x="425" y="436"/>
                    <a:pt x="427" y="431"/>
                    <a:pt x="428" y="427"/>
                  </a:cubicBezTo>
                  <a:cubicBezTo>
                    <a:pt x="429" y="415"/>
                    <a:pt x="429" y="415"/>
                    <a:pt x="429" y="415"/>
                  </a:cubicBezTo>
                  <a:cubicBezTo>
                    <a:pt x="429" y="414"/>
                    <a:pt x="429" y="414"/>
                    <a:pt x="429" y="413"/>
                  </a:cubicBezTo>
                  <a:cubicBezTo>
                    <a:pt x="429" y="411"/>
                    <a:pt x="429" y="409"/>
                    <a:pt x="428" y="408"/>
                  </a:cubicBezTo>
                  <a:cubicBezTo>
                    <a:pt x="427" y="406"/>
                    <a:pt x="426" y="404"/>
                    <a:pt x="425" y="403"/>
                  </a:cubicBezTo>
                  <a:cubicBezTo>
                    <a:pt x="383" y="378"/>
                    <a:pt x="383" y="378"/>
                    <a:pt x="383" y="378"/>
                  </a:cubicBezTo>
                  <a:cubicBezTo>
                    <a:pt x="381" y="377"/>
                    <a:pt x="380" y="377"/>
                    <a:pt x="378" y="377"/>
                  </a:cubicBezTo>
                  <a:cubicBezTo>
                    <a:pt x="376" y="377"/>
                    <a:pt x="373" y="378"/>
                    <a:pt x="372" y="380"/>
                  </a:cubicBezTo>
                  <a:cubicBezTo>
                    <a:pt x="371" y="381"/>
                    <a:pt x="369" y="382"/>
                    <a:pt x="368" y="382"/>
                  </a:cubicBezTo>
                  <a:cubicBezTo>
                    <a:pt x="367" y="382"/>
                    <a:pt x="367" y="381"/>
                    <a:pt x="367" y="381"/>
                  </a:cubicBezTo>
                  <a:cubicBezTo>
                    <a:pt x="366" y="381"/>
                    <a:pt x="366" y="380"/>
                    <a:pt x="365" y="379"/>
                  </a:cubicBezTo>
                  <a:cubicBezTo>
                    <a:pt x="365" y="378"/>
                    <a:pt x="364" y="377"/>
                    <a:pt x="364" y="376"/>
                  </a:cubicBezTo>
                  <a:cubicBezTo>
                    <a:pt x="364" y="375"/>
                    <a:pt x="364" y="375"/>
                    <a:pt x="364" y="374"/>
                  </a:cubicBezTo>
                  <a:cubicBezTo>
                    <a:pt x="365" y="369"/>
                    <a:pt x="365" y="369"/>
                    <a:pt x="365" y="369"/>
                  </a:cubicBezTo>
                  <a:cubicBezTo>
                    <a:pt x="365" y="368"/>
                    <a:pt x="365" y="367"/>
                    <a:pt x="365" y="367"/>
                  </a:cubicBezTo>
                  <a:cubicBezTo>
                    <a:pt x="365" y="365"/>
                    <a:pt x="365" y="363"/>
                    <a:pt x="364" y="361"/>
                  </a:cubicBezTo>
                  <a:cubicBezTo>
                    <a:pt x="364" y="359"/>
                    <a:pt x="363" y="357"/>
                    <a:pt x="362" y="356"/>
                  </a:cubicBezTo>
                  <a:cubicBezTo>
                    <a:pt x="330" y="325"/>
                    <a:pt x="330" y="325"/>
                    <a:pt x="330" y="325"/>
                  </a:cubicBezTo>
                  <a:cubicBezTo>
                    <a:pt x="327" y="323"/>
                    <a:pt x="323" y="320"/>
                    <a:pt x="320" y="319"/>
                  </a:cubicBezTo>
                  <a:cubicBezTo>
                    <a:pt x="280" y="301"/>
                    <a:pt x="280" y="301"/>
                    <a:pt x="280" y="301"/>
                  </a:cubicBezTo>
                  <a:cubicBezTo>
                    <a:pt x="279" y="301"/>
                    <a:pt x="278" y="301"/>
                    <a:pt x="277" y="301"/>
                  </a:cubicBezTo>
                  <a:cubicBezTo>
                    <a:pt x="274" y="301"/>
                    <a:pt x="271" y="302"/>
                    <a:pt x="269" y="305"/>
                  </a:cubicBezTo>
                  <a:cubicBezTo>
                    <a:pt x="257" y="321"/>
                    <a:pt x="257" y="321"/>
                    <a:pt x="257" y="321"/>
                  </a:cubicBezTo>
                  <a:cubicBezTo>
                    <a:pt x="256" y="322"/>
                    <a:pt x="255" y="323"/>
                    <a:pt x="254" y="323"/>
                  </a:cubicBezTo>
                  <a:cubicBezTo>
                    <a:pt x="254" y="323"/>
                    <a:pt x="253" y="322"/>
                    <a:pt x="252" y="322"/>
                  </a:cubicBezTo>
                  <a:cubicBezTo>
                    <a:pt x="251" y="320"/>
                    <a:pt x="251" y="320"/>
                    <a:pt x="251" y="320"/>
                  </a:cubicBezTo>
                  <a:cubicBezTo>
                    <a:pt x="249" y="319"/>
                    <a:pt x="247" y="318"/>
                    <a:pt x="246" y="317"/>
                  </a:cubicBezTo>
                  <a:cubicBezTo>
                    <a:pt x="244" y="316"/>
                    <a:pt x="242" y="316"/>
                    <a:pt x="240" y="316"/>
                  </a:cubicBezTo>
                  <a:cubicBezTo>
                    <a:pt x="234" y="316"/>
                    <a:pt x="234" y="316"/>
                    <a:pt x="234" y="316"/>
                  </a:cubicBezTo>
                  <a:cubicBezTo>
                    <a:pt x="233" y="316"/>
                    <a:pt x="232" y="315"/>
                    <a:pt x="231" y="314"/>
                  </a:cubicBezTo>
                  <a:cubicBezTo>
                    <a:pt x="230" y="314"/>
                    <a:pt x="229" y="312"/>
                    <a:pt x="229" y="311"/>
                  </a:cubicBezTo>
                  <a:cubicBezTo>
                    <a:pt x="227" y="306"/>
                    <a:pt x="227" y="306"/>
                    <a:pt x="227" y="306"/>
                  </a:cubicBezTo>
                  <a:cubicBezTo>
                    <a:pt x="226" y="304"/>
                    <a:pt x="226" y="303"/>
                    <a:pt x="226" y="301"/>
                  </a:cubicBezTo>
                  <a:cubicBezTo>
                    <a:pt x="226" y="300"/>
                    <a:pt x="226" y="299"/>
                    <a:pt x="226" y="299"/>
                  </a:cubicBezTo>
                  <a:cubicBezTo>
                    <a:pt x="226" y="299"/>
                    <a:pt x="226" y="299"/>
                    <a:pt x="226" y="299"/>
                  </a:cubicBezTo>
                  <a:cubicBezTo>
                    <a:pt x="226" y="299"/>
                    <a:pt x="226" y="299"/>
                    <a:pt x="226" y="299"/>
                  </a:cubicBezTo>
                  <a:cubicBezTo>
                    <a:pt x="227" y="297"/>
                    <a:pt x="227" y="296"/>
                    <a:pt x="227" y="295"/>
                  </a:cubicBezTo>
                  <a:cubicBezTo>
                    <a:pt x="227" y="292"/>
                    <a:pt x="227" y="290"/>
                    <a:pt x="225" y="288"/>
                  </a:cubicBezTo>
                  <a:cubicBezTo>
                    <a:pt x="221" y="282"/>
                    <a:pt x="221" y="282"/>
                    <a:pt x="221" y="282"/>
                  </a:cubicBezTo>
                  <a:cubicBezTo>
                    <a:pt x="220" y="280"/>
                    <a:pt x="220" y="279"/>
                    <a:pt x="219" y="279"/>
                  </a:cubicBezTo>
                  <a:cubicBezTo>
                    <a:pt x="218" y="278"/>
                    <a:pt x="217" y="277"/>
                    <a:pt x="215" y="277"/>
                  </a:cubicBezTo>
                  <a:cubicBezTo>
                    <a:pt x="214" y="277"/>
                    <a:pt x="213" y="278"/>
                    <a:pt x="213" y="279"/>
                  </a:cubicBezTo>
                  <a:cubicBezTo>
                    <a:pt x="213" y="279"/>
                    <a:pt x="212" y="279"/>
                    <a:pt x="211" y="280"/>
                  </a:cubicBezTo>
                  <a:cubicBezTo>
                    <a:pt x="210" y="280"/>
                    <a:pt x="209" y="280"/>
                    <a:pt x="207" y="280"/>
                  </a:cubicBezTo>
                  <a:cubicBezTo>
                    <a:pt x="207" y="280"/>
                    <a:pt x="207" y="280"/>
                    <a:pt x="206" y="280"/>
                  </a:cubicBezTo>
                  <a:cubicBezTo>
                    <a:pt x="206" y="279"/>
                    <a:pt x="206" y="278"/>
                    <a:pt x="206" y="277"/>
                  </a:cubicBezTo>
                  <a:cubicBezTo>
                    <a:pt x="206" y="277"/>
                    <a:pt x="206" y="277"/>
                    <a:pt x="206" y="276"/>
                  </a:cubicBezTo>
                  <a:cubicBezTo>
                    <a:pt x="209" y="261"/>
                    <a:pt x="209" y="261"/>
                    <a:pt x="209" y="261"/>
                  </a:cubicBezTo>
                  <a:cubicBezTo>
                    <a:pt x="209" y="260"/>
                    <a:pt x="209" y="260"/>
                    <a:pt x="209" y="259"/>
                  </a:cubicBezTo>
                  <a:cubicBezTo>
                    <a:pt x="209" y="257"/>
                    <a:pt x="208" y="255"/>
                    <a:pt x="207" y="254"/>
                  </a:cubicBezTo>
                  <a:cubicBezTo>
                    <a:pt x="206" y="253"/>
                    <a:pt x="205" y="252"/>
                    <a:pt x="203" y="252"/>
                  </a:cubicBezTo>
                  <a:cubicBezTo>
                    <a:pt x="201" y="252"/>
                    <a:pt x="201" y="252"/>
                    <a:pt x="201" y="252"/>
                  </a:cubicBezTo>
                  <a:cubicBezTo>
                    <a:pt x="199" y="252"/>
                    <a:pt x="197" y="253"/>
                    <a:pt x="196" y="254"/>
                  </a:cubicBezTo>
                  <a:cubicBezTo>
                    <a:pt x="194" y="255"/>
                    <a:pt x="193" y="257"/>
                    <a:pt x="192" y="259"/>
                  </a:cubicBezTo>
                  <a:cubicBezTo>
                    <a:pt x="192" y="260"/>
                    <a:pt x="192" y="260"/>
                    <a:pt x="192" y="260"/>
                  </a:cubicBezTo>
                  <a:cubicBezTo>
                    <a:pt x="191" y="261"/>
                    <a:pt x="190" y="263"/>
                    <a:pt x="189" y="264"/>
                  </a:cubicBezTo>
                  <a:cubicBezTo>
                    <a:pt x="188" y="264"/>
                    <a:pt x="187" y="265"/>
                    <a:pt x="187" y="265"/>
                  </a:cubicBezTo>
                  <a:cubicBezTo>
                    <a:pt x="177" y="265"/>
                    <a:pt x="177" y="265"/>
                    <a:pt x="177" y="265"/>
                  </a:cubicBezTo>
                  <a:cubicBezTo>
                    <a:pt x="176" y="265"/>
                    <a:pt x="175" y="264"/>
                    <a:pt x="174" y="264"/>
                  </a:cubicBezTo>
                  <a:cubicBezTo>
                    <a:pt x="173" y="263"/>
                    <a:pt x="173" y="261"/>
                    <a:pt x="172" y="260"/>
                  </a:cubicBezTo>
                  <a:cubicBezTo>
                    <a:pt x="169" y="247"/>
                    <a:pt x="169" y="247"/>
                    <a:pt x="169" y="247"/>
                  </a:cubicBezTo>
                  <a:cubicBezTo>
                    <a:pt x="169" y="246"/>
                    <a:pt x="169" y="244"/>
                    <a:pt x="169" y="242"/>
                  </a:cubicBezTo>
                  <a:cubicBezTo>
                    <a:pt x="169" y="240"/>
                    <a:pt x="169" y="237"/>
                    <a:pt x="170" y="236"/>
                  </a:cubicBezTo>
                  <a:cubicBezTo>
                    <a:pt x="176" y="217"/>
                    <a:pt x="176" y="217"/>
                    <a:pt x="176" y="217"/>
                  </a:cubicBezTo>
                  <a:cubicBezTo>
                    <a:pt x="177" y="216"/>
                    <a:pt x="178" y="214"/>
                    <a:pt x="179" y="214"/>
                  </a:cubicBezTo>
                  <a:cubicBezTo>
                    <a:pt x="180" y="213"/>
                    <a:pt x="181" y="212"/>
                    <a:pt x="181" y="212"/>
                  </a:cubicBezTo>
                  <a:cubicBezTo>
                    <a:pt x="216" y="212"/>
                    <a:pt x="216" y="212"/>
                    <a:pt x="216" y="212"/>
                  </a:cubicBezTo>
                  <a:cubicBezTo>
                    <a:pt x="217" y="212"/>
                    <a:pt x="218" y="213"/>
                    <a:pt x="218" y="213"/>
                  </a:cubicBezTo>
                  <a:cubicBezTo>
                    <a:pt x="219" y="214"/>
                    <a:pt x="219" y="215"/>
                    <a:pt x="219" y="216"/>
                  </a:cubicBezTo>
                  <a:cubicBezTo>
                    <a:pt x="219" y="218"/>
                    <a:pt x="220" y="220"/>
                    <a:pt x="221" y="222"/>
                  </a:cubicBezTo>
                  <a:cubicBezTo>
                    <a:pt x="221" y="224"/>
                    <a:pt x="222" y="226"/>
                    <a:pt x="223" y="228"/>
                  </a:cubicBezTo>
                  <a:cubicBezTo>
                    <a:pt x="226" y="232"/>
                    <a:pt x="226" y="232"/>
                    <a:pt x="226" y="232"/>
                  </a:cubicBezTo>
                  <a:cubicBezTo>
                    <a:pt x="227" y="232"/>
                    <a:pt x="227" y="233"/>
                    <a:pt x="228" y="233"/>
                  </a:cubicBezTo>
                  <a:cubicBezTo>
                    <a:pt x="228" y="234"/>
                    <a:pt x="229" y="234"/>
                    <a:pt x="230" y="234"/>
                  </a:cubicBezTo>
                  <a:cubicBezTo>
                    <a:pt x="231" y="234"/>
                    <a:pt x="231" y="234"/>
                    <a:pt x="232" y="233"/>
                  </a:cubicBezTo>
                  <a:cubicBezTo>
                    <a:pt x="233" y="233"/>
                    <a:pt x="233" y="232"/>
                    <a:pt x="233" y="231"/>
                  </a:cubicBezTo>
                  <a:cubicBezTo>
                    <a:pt x="233" y="230"/>
                    <a:pt x="234" y="229"/>
                    <a:pt x="234" y="228"/>
                  </a:cubicBezTo>
                  <a:cubicBezTo>
                    <a:pt x="234" y="225"/>
                    <a:pt x="234" y="225"/>
                    <a:pt x="234" y="225"/>
                  </a:cubicBezTo>
                  <a:cubicBezTo>
                    <a:pt x="234" y="223"/>
                    <a:pt x="233" y="221"/>
                    <a:pt x="233" y="219"/>
                  </a:cubicBezTo>
                  <a:cubicBezTo>
                    <a:pt x="232" y="217"/>
                    <a:pt x="232" y="216"/>
                    <a:pt x="231" y="214"/>
                  </a:cubicBezTo>
                  <a:cubicBezTo>
                    <a:pt x="231" y="214"/>
                    <a:pt x="230" y="213"/>
                    <a:pt x="230" y="211"/>
                  </a:cubicBezTo>
                  <a:cubicBezTo>
                    <a:pt x="229" y="209"/>
                    <a:pt x="229" y="207"/>
                    <a:pt x="229" y="206"/>
                  </a:cubicBezTo>
                  <a:cubicBezTo>
                    <a:pt x="229" y="204"/>
                    <a:pt x="229" y="204"/>
                    <a:pt x="229" y="204"/>
                  </a:cubicBezTo>
                  <a:cubicBezTo>
                    <a:pt x="229" y="201"/>
                    <a:pt x="230" y="195"/>
                    <a:pt x="232" y="193"/>
                  </a:cubicBezTo>
                  <a:cubicBezTo>
                    <a:pt x="234" y="189"/>
                    <a:pt x="234" y="189"/>
                    <a:pt x="234" y="189"/>
                  </a:cubicBezTo>
                  <a:cubicBezTo>
                    <a:pt x="236" y="186"/>
                    <a:pt x="237" y="180"/>
                    <a:pt x="237" y="176"/>
                  </a:cubicBezTo>
                  <a:cubicBezTo>
                    <a:pt x="237" y="168"/>
                    <a:pt x="237" y="168"/>
                    <a:pt x="237" y="168"/>
                  </a:cubicBezTo>
                  <a:cubicBezTo>
                    <a:pt x="237" y="165"/>
                    <a:pt x="238" y="160"/>
                    <a:pt x="240" y="157"/>
                  </a:cubicBezTo>
                  <a:cubicBezTo>
                    <a:pt x="255" y="128"/>
                    <a:pt x="255" y="128"/>
                    <a:pt x="255" y="128"/>
                  </a:cubicBezTo>
                  <a:cubicBezTo>
                    <a:pt x="255" y="127"/>
                    <a:pt x="256" y="126"/>
                    <a:pt x="258" y="125"/>
                  </a:cubicBezTo>
                  <a:cubicBezTo>
                    <a:pt x="259" y="124"/>
                    <a:pt x="260" y="123"/>
                    <a:pt x="261" y="123"/>
                  </a:cubicBezTo>
                  <a:cubicBezTo>
                    <a:pt x="269" y="123"/>
                    <a:pt x="269" y="123"/>
                    <a:pt x="269" y="123"/>
                  </a:cubicBezTo>
                  <a:cubicBezTo>
                    <a:pt x="270" y="123"/>
                    <a:pt x="271" y="123"/>
                    <a:pt x="272" y="123"/>
                  </a:cubicBezTo>
                  <a:cubicBezTo>
                    <a:pt x="273" y="122"/>
                    <a:pt x="273" y="121"/>
                    <a:pt x="273" y="119"/>
                  </a:cubicBezTo>
                  <a:cubicBezTo>
                    <a:pt x="273" y="118"/>
                    <a:pt x="273" y="117"/>
                    <a:pt x="272" y="115"/>
                  </a:cubicBezTo>
                  <a:cubicBezTo>
                    <a:pt x="265" y="107"/>
                    <a:pt x="265" y="107"/>
                    <a:pt x="265" y="107"/>
                  </a:cubicBezTo>
                  <a:cubicBezTo>
                    <a:pt x="263" y="105"/>
                    <a:pt x="261" y="104"/>
                    <a:pt x="258" y="104"/>
                  </a:cubicBezTo>
                  <a:cubicBezTo>
                    <a:pt x="257" y="104"/>
                    <a:pt x="255" y="104"/>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6"/>
                    <a:pt x="254" y="106"/>
                    <a:pt x="254" y="106"/>
                  </a:cubicBezTo>
                  <a:cubicBezTo>
                    <a:pt x="254" y="105"/>
                    <a:pt x="254" y="105"/>
                    <a:pt x="254" y="105"/>
                  </a:cubicBezTo>
                  <a:cubicBezTo>
                    <a:pt x="254" y="105"/>
                    <a:pt x="254" y="105"/>
                    <a:pt x="254" y="105"/>
                  </a:cubicBezTo>
                  <a:cubicBezTo>
                    <a:pt x="254" y="106"/>
                    <a:pt x="254" y="106"/>
                    <a:pt x="254" y="106"/>
                  </a:cubicBezTo>
                  <a:cubicBezTo>
                    <a:pt x="254" y="105"/>
                    <a:pt x="254" y="105"/>
                    <a:pt x="254" y="105"/>
                  </a:cubicBezTo>
                  <a:cubicBezTo>
                    <a:pt x="254" y="106"/>
                    <a:pt x="254" y="106"/>
                    <a:pt x="254" y="106"/>
                  </a:cubicBezTo>
                  <a:cubicBezTo>
                    <a:pt x="255" y="106"/>
                    <a:pt x="255" y="106"/>
                    <a:pt x="255" y="106"/>
                  </a:cubicBezTo>
                  <a:cubicBezTo>
                    <a:pt x="254" y="105"/>
                    <a:pt x="254" y="105"/>
                    <a:pt x="254" y="105"/>
                  </a:cubicBezTo>
                  <a:cubicBezTo>
                    <a:pt x="254" y="106"/>
                    <a:pt x="254" y="106"/>
                    <a:pt x="254" y="106"/>
                  </a:cubicBezTo>
                  <a:cubicBezTo>
                    <a:pt x="255" y="106"/>
                    <a:pt x="255" y="106"/>
                    <a:pt x="255" y="106"/>
                  </a:cubicBezTo>
                  <a:cubicBezTo>
                    <a:pt x="255" y="105"/>
                    <a:pt x="255" y="105"/>
                    <a:pt x="255" y="105"/>
                  </a:cubicBezTo>
                  <a:cubicBezTo>
                    <a:pt x="255" y="104"/>
                    <a:pt x="255" y="104"/>
                    <a:pt x="255" y="104"/>
                  </a:cubicBezTo>
                  <a:cubicBezTo>
                    <a:pt x="255" y="101"/>
                    <a:pt x="255" y="101"/>
                    <a:pt x="255" y="101"/>
                  </a:cubicBezTo>
                  <a:cubicBezTo>
                    <a:pt x="256" y="100"/>
                    <a:pt x="257" y="98"/>
                    <a:pt x="257" y="98"/>
                  </a:cubicBezTo>
                  <a:cubicBezTo>
                    <a:pt x="258" y="97"/>
                    <a:pt x="259" y="96"/>
                    <a:pt x="260" y="96"/>
                  </a:cubicBezTo>
                  <a:cubicBezTo>
                    <a:pt x="269" y="96"/>
                    <a:pt x="269" y="96"/>
                    <a:pt x="269" y="96"/>
                  </a:cubicBezTo>
                  <a:cubicBezTo>
                    <a:pt x="271" y="96"/>
                    <a:pt x="272" y="96"/>
                    <a:pt x="274" y="95"/>
                  </a:cubicBezTo>
                  <a:cubicBezTo>
                    <a:pt x="276" y="94"/>
                    <a:pt x="278" y="93"/>
                    <a:pt x="279" y="91"/>
                  </a:cubicBezTo>
                  <a:cubicBezTo>
                    <a:pt x="280" y="90"/>
                    <a:pt x="280" y="88"/>
                    <a:pt x="280" y="86"/>
                  </a:cubicBezTo>
                  <a:cubicBezTo>
                    <a:pt x="280" y="84"/>
                    <a:pt x="279" y="82"/>
                    <a:pt x="278" y="80"/>
                  </a:cubicBezTo>
                  <a:cubicBezTo>
                    <a:pt x="246" y="45"/>
                    <a:pt x="246" y="45"/>
                    <a:pt x="246" y="45"/>
                  </a:cubicBezTo>
                  <a:cubicBezTo>
                    <a:pt x="245" y="44"/>
                    <a:pt x="244" y="43"/>
                    <a:pt x="242" y="43"/>
                  </a:cubicBezTo>
                  <a:cubicBezTo>
                    <a:pt x="242" y="43"/>
                    <a:pt x="241" y="43"/>
                    <a:pt x="240" y="44"/>
                  </a:cubicBezTo>
                  <a:cubicBezTo>
                    <a:pt x="239" y="44"/>
                    <a:pt x="239" y="45"/>
                    <a:pt x="239" y="46"/>
                  </a:cubicBezTo>
                  <a:cubicBezTo>
                    <a:pt x="238" y="47"/>
                    <a:pt x="238" y="48"/>
                    <a:pt x="238" y="49"/>
                  </a:cubicBezTo>
                  <a:cubicBezTo>
                    <a:pt x="238" y="51"/>
                    <a:pt x="238" y="51"/>
                    <a:pt x="238" y="51"/>
                  </a:cubicBezTo>
                  <a:cubicBezTo>
                    <a:pt x="238" y="52"/>
                    <a:pt x="238" y="52"/>
                    <a:pt x="238" y="53"/>
                  </a:cubicBezTo>
                  <a:cubicBezTo>
                    <a:pt x="238" y="53"/>
                    <a:pt x="238" y="53"/>
                    <a:pt x="238" y="53"/>
                  </a:cubicBezTo>
                  <a:cubicBezTo>
                    <a:pt x="237" y="53"/>
                    <a:pt x="237" y="53"/>
                    <a:pt x="237" y="53"/>
                  </a:cubicBezTo>
                  <a:cubicBezTo>
                    <a:pt x="214" y="38"/>
                    <a:pt x="214" y="38"/>
                    <a:pt x="214" y="38"/>
                  </a:cubicBezTo>
                  <a:cubicBezTo>
                    <a:pt x="213" y="38"/>
                    <a:pt x="212" y="37"/>
                    <a:pt x="211" y="37"/>
                  </a:cubicBezTo>
                  <a:cubicBezTo>
                    <a:pt x="210" y="37"/>
                    <a:pt x="209" y="38"/>
                    <a:pt x="208" y="39"/>
                  </a:cubicBezTo>
                  <a:cubicBezTo>
                    <a:pt x="207" y="40"/>
                    <a:pt x="207" y="41"/>
                    <a:pt x="207" y="42"/>
                  </a:cubicBezTo>
                  <a:cubicBezTo>
                    <a:pt x="207" y="43"/>
                    <a:pt x="207" y="43"/>
                    <a:pt x="207" y="44"/>
                  </a:cubicBezTo>
                  <a:cubicBezTo>
                    <a:pt x="211" y="57"/>
                    <a:pt x="211" y="57"/>
                    <a:pt x="211" y="57"/>
                  </a:cubicBezTo>
                  <a:cubicBezTo>
                    <a:pt x="211" y="61"/>
                    <a:pt x="212" y="67"/>
                    <a:pt x="212" y="70"/>
                  </a:cubicBezTo>
                  <a:cubicBezTo>
                    <a:pt x="212" y="87"/>
                    <a:pt x="212" y="87"/>
                    <a:pt x="212" y="87"/>
                  </a:cubicBezTo>
                  <a:cubicBezTo>
                    <a:pt x="212" y="88"/>
                    <a:pt x="212" y="89"/>
                    <a:pt x="212" y="89"/>
                  </a:cubicBezTo>
                  <a:cubicBezTo>
                    <a:pt x="212" y="89"/>
                    <a:pt x="212" y="89"/>
                    <a:pt x="212" y="89"/>
                  </a:cubicBezTo>
                  <a:cubicBezTo>
                    <a:pt x="213" y="90"/>
                    <a:pt x="213" y="90"/>
                    <a:pt x="213" y="90"/>
                  </a:cubicBezTo>
                  <a:cubicBezTo>
                    <a:pt x="212" y="89"/>
                    <a:pt x="212" y="89"/>
                    <a:pt x="212" y="89"/>
                  </a:cubicBezTo>
                  <a:cubicBezTo>
                    <a:pt x="212" y="89"/>
                    <a:pt x="212" y="89"/>
                    <a:pt x="212" y="89"/>
                  </a:cubicBezTo>
                  <a:cubicBezTo>
                    <a:pt x="213" y="90"/>
                    <a:pt x="213" y="90"/>
                    <a:pt x="213" y="90"/>
                  </a:cubicBezTo>
                  <a:cubicBezTo>
                    <a:pt x="212" y="89"/>
                    <a:pt x="212" y="89"/>
                    <a:pt x="212" y="89"/>
                  </a:cubicBezTo>
                  <a:cubicBezTo>
                    <a:pt x="213" y="90"/>
                    <a:pt x="213" y="90"/>
                    <a:pt x="213" y="90"/>
                  </a:cubicBezTo>
                  <a:cubicBezTo>
                    <a:pt x="213" y="88"/>
                    <a:pt x="213" y="88"/>
                    <a:pt x="213" y="88"/>
                  </a:cubicBezTo>
                  <a:cubicBezTo>
                    <a:pt x="212" y="89"/>
                    <a:pt x="212" y="89"/>
                    <a:pt x="212" y="89"/>
                  </a:cubicBezTo>
                  <a:cubicBezTo>
                    <a:pt x="213" y="90"/>
                    <a:pt x="213" y="90"/>
                    <a:pt x="213" y="90"/>
                  </a:cubicBezTo>
                  <a:cubicBezTo>
                    <a:pt x="213" y="88"/>
                    <a:pt x="213" y="88"/>
                    <a:pt x="213" y="88"/>
                  </a:cubicBezTo>
                  <a:cubicBezTo>
                    <a:pt x="213" y="90"/>
                    <a:pt x="213" y="90"/>
                    <a:pt x="213" y="90"/>
                  </a:cubicBezTo>
                  <a:cubicBezTo>
                    <a:pt x="214" y="89"/>
                    <a:pt x="214" y="89"/>
                    <a:pt x="214" y="89"/>
                  </a:cubicBezTo>
                  <a:cubicBezTo>
                    <a:pt x="214" y="89"/>
                    <a:pt x="214" y="88"/>
                    <a:pt x="213" y="88"/>
                  </a:cubicBezTo>
                  <a:cubicBezTo>
                    <a:pt x="213" y="90"/>
                    <a:pt x="213" y="90"/>
                    <a:pt x="213" y="90"/>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8"/>
                    <a:pt x="213" y="88"/>
                  </a:cubicBezTo>
                  <a:cubicBezTo>
                    <a:pt x="208" y="77"/>
                    <a:pt x="208" y="77"/>
                    <a:pt x="208" y="77"/>
                  </a:cubicBezTo>
                  <a:cubicBezTo>
                    <a:pt x="206" y="74"/>
                    <a:pt x="203" y="70"/>
                    <a:pt x="200" y="68"/>
                  </a:cubicBezTo>
                  <a:cubicBezTo>
                    <a:pt x="178" y="54"/>
                    <a:pt x="178" y="54"/>
                    <a:pt x="178" y="54"/>
                  </a:cubicBezTo>
                  <a:cubicBezTo>
                    <a:pt x="177" y="53"/>
                    <a:pt x="177" y="51"/>
                    <a:pt x="177" y="49"/>
                  </a:cubicBezTo>
                  <a:cubicBezTo>
                    <a:pt x="177" y="49"/>
                    <a:pt x="177" y="48"/>
                    <a:pt x="177" y="47"/>
                  </a:cubicBezTo>
                  <a:cubicBezTo>
                    <a:pt x="181" y="36"/>
                    <a:pt x="181" y="36"/>
                    <a:pt x="181" y="36"/>
                  </a:cubicBezTo>
                  <a:cubicBezTo>
                    <a:pt x="181" y="35"/>
                    <a:pt x="181" y="34"/>
                    <a:pt x="181" y="32"/>
                  </a:cubicBezTo>
                  <a:cubicBezTo>
                    <a:pt x="181" y="29"/>
                    <a:pt x="180" y="26"/>
                    <a:pt x="177" y="24"/>
                  </a:cubicBezTo>
                  <a:cubicBezTo>
                    <a:pt x="151" y="10"/>
                    <a:pt x="151" y="10"/>
                    <a:pt x="151" y="10"/>
                  </a:cubicBezTo>
                  <a:cubicBezTo>
                    <a:pt x="149" y="9"/>
                    <a:pt x="148" y="9"/>
                    <a:pt x="147" y="9"/>
                  </a:cubicBezTo>
                  <a:cubicBezTo>
                    <a:pt x="144" y="9"/>
                    <a:pt x="141" y="10"/>
                    <a:pt x="139" y="12"/>
                  </a:cubicBezTo>
                  <a:cubicBezTo>
                    <a:pt x="139" y="13"/>
                    <a:pt x="138" y="14"/>
                    <a:pt x="137" y="14"/>
                  </a:cubicBezTo>
                  <a:cubicBezTo>
                    <a:pt x="136" y="14"/>
                    <a:pt x="135" y="13"/>
                    <a:pt x="135" y="13"/>
                  </a:cubicBezTo>
                  <a:cubicBezTo>
                    <a:pt x="127" y="5"/>
                    <a:pt x="127" y="5"/>
                    <a:pt x="127" y="5"/>
                  </a:cubicBezTo>
                  <a:cubicBezTo>
                    <a:pt x="126" y="4"/>
                    <a:pt x="124" y="3"/>
                    <a:pt x="122" y="2"/>
                  </a:cubicBezTo>
                  <a:cubicBezTo>
                    <a:pt x="120" y="1"/>
                    <a:pt x="118" y="1"/>
                    <a:pt x="116" y="1"/>
                  </a:cubicBezTo>
                  <a:cubicBezTo>
                    <a:pt x="108" y="1"/>
                    <a:pt x="108" y="1"/>
                    <a:pt x="108" y="1"/>
                  </a:cubicBezTo>
                  <a:cubicBezTo>
                    <a:pt x="107" y="1"/>
                    <a:pt x="105" y="1"/>
                    <a:pt x="103" y="2"/>
                  </a:cubicBezTo>
                  <a:cubicBezTo>
                    <a:pt x="101" y="2"/>
                    <a:pt x="99" y="3"/>
                    <a:pt x="97" y="4"/>
                  </a:cubicBezTo>
                  <a:cubicBezTo>
                    <a:pt x="95" y="6"/>
                    <a:pt x="95" y="6"/>
                    <a:pt x="95" y="6"/>
                  </a:cubicBezTo>
                  <a:cubicBezTo>
                    <a:pt x="94" y="7"/>
                    <a:pt x="93" y="7"/>
                    <a:pt x="91" y="7"/>
                  </a:cubicBezTo>
                  <a:cubicBezTo>
                    <a:pt x="90" y="7"/>
                    <a:pt x="89" y="7"/>
                    <a:pt x="88" y="6"/>
                  </a:cubicBezTo>
                  <a:cubicBezTo>
                    <a:pt x="83" y="3"/>
                    <a:pt x="83" y="3"/>
                    <a:pt x="83" y="3"/>
                  </a:cubicBezTo>
                  <a:cubicBezTo>
                    <a:pt x="81" y="2"/>
                    <a:pt x="79" y="1"/>
                    <a:pt x="78" y="1"/>
                  </a:cubicBezTo>
                  <a:cubicBezTo>
                    <a:pt x="76" y="0"/>
                    <a:pt x="74" y="0"/>
                    <a:pt x="72" y="0"/>
                  </a:cubicBezTo>
                  <a:cubicBezTo>
                    <a:pt x="47" y="0"/>
                    <a:pt x="47" y="0"/>
                    <a:pt x="47" y="0"/>
                  </a:cubicBezTo>
                  <a:cubicBezTo>
                    <a:pt x="45" y="0"/>
                    <a:pt x="43" y="0"/>
                    <a:pt x="41" y="1"/>
                  </a:cubicBezTo>
                  <a:cubicBezTo>
                    <a:pt x="39" y="2"/>
                    <a:pt x="38" y="3"/>
                    <a:pt x="36" y="5"/>
                  </a:cubicBezTo>
                  <a:lnTo>
                    <a:pt x="38" y="6"/>
                  </a:lnTo>
                  <a:close/>
                </a:path>
              </a:pathLst>
            </a:custGeom>
            <a:grpFill/>
            <a:ln w="9525">
              <a:noFill/>
              <a:round/>
              <a:headEnd/>
              <a:tailEnd/>
            </a:ln>
          </p:spPr>
          <p:txBody>
            <a:bodyPr/>
            <a:lstStyle/>
            <a:p>
              <a:pPr>
                <a:defRPr/>
              </a:pPr>
              <a:endParaRPr lang="en-US" sz="1800" baseline="-25000">
                <a:solidFill>
                  <a:prstClr val="black"/>
                </a:solidFill>
              </a:endParaRPr>
            </a:p>
          </p:txBody>
        </p:sp>
        <p:sp>
          <p:nvSpPr>
            <p:cNvPr id="138" name="Freeform 281"/>
            <p:cNvSpPr>
              <a:spLocks/>
            </p:cNvSpPr>
            <p:nvPr/>
          </p:nvSpPr>
          <p:spPr bwMode="auto">
            <a:xfrm>
              <a:off x="-5010871" y="2548984"/>
              <a:ext cx="231083" cy="186944"/>
            </a:xfrm>
            <a:custGeom>
              <a:avLst/>
              <a:gdLst/>
              <a:ahLst/>
              <a:cxnLst>
                <a:cxn ang="0">
                  <a:pos x="8" y="4"/>
                </a:cxn>
                <a:cxn ang="0">
                  <a:pos x="36" y="15"/>
                </a:cxn>
                <a:cxn ang="0">
                  <a:pos x="48" y="28"/>
                </a:cxn>
                <a:cxn ang="0">
                  <a:pos x="53" y="30"/>
                </a:cxn>
                <a:cxn ang="0">
                  <a:pos x="54" y="31"/>
                </a:cxn>
                <a:cxn ang="0">
                  <a:pos x="57" y="33"/>
                </a:cxn>
                <a:cxn ang="0">
                  <a:pos x="57" y="33"/>
                </a:cxn>
                <a:cxn ang="0">
                  <a:pos x="57" y="33"/>
                </a:cxn>
                <a:cxn ang="0">
                  <a:pos x="57" y="33"/>
                </a:cxn>
                <a:cxn ang="0">
                  <a:pos x="56" y="33"/>
                </a:cxn>
                <a:cxn ang="0">
                  <a:pos x="55" y="33"/>
                </a:cxn>
                <a:cxn ang="0">
                  <a:pos x="53" y="38"/>
                </a:cxn>
                <a:cxn ang="0">
                  <a:pos x="55" y="42"/>
                </a:cxn>
                <a:cxn ang="0">
                  <a:pos x="56" y="46"/>
                </a:cxn>
                <a:cxn ang="0">
                  <a:pos x="56" y="46"/>
                </a:cxn>
                <a:cxn ang="0">
                  <a:pos x="56" y="46"/>
                </a:cxn>
                <a:cxn ang="0">
                  <a:pos x="56" y="46"/>
                </a:cxn>
                <a:cxn ang="0">
                  <a:pos x="57" y="45"/>
                </a:cxn>
                <a:cxn ang="0">
                  <a:pos x="57" y="45"/>
                </a:cxn>
                <a:cxn ang="0">
                  <a:pos x="57" y="45"/>
                </a:cxn>
                <a:cxn ang="0">
                  <a:pos x="53" y="45"/>
                </a:cxn>
                <a:cxn ang="0">
                  <a:pos x="33" y="36"/>
                </a:cxn>
                <a:cxn ang="0">
                  <a:pos x="34" y="34"/>
                </a:cxn>
                <a:cxn ang="0">
                  <a:pos x="37" y="30"/>
                </a:cxn>
                <a:cxn ang="0">
                  <a:pos x="33" y="19"/>
                </a:cxn>
                <a:cxn ang="0">
                  <a:pos x="19" y="12"/>
                </a:cxn>
                <a:cxn ang="0">
                  <a:pos x="12" y="12"/>
                </a:cxn>
                <a:cxn ang="0">
                  <a:pos x="4" y="7"/>
                </a:cxn>
                <a:cxn ang="0">
                  <a:pos x="3" y="4"/>
                </a:cxn>
                <a:cxn ang="0">
                  <a:pos x="1" y="9"/>
                </a:cxn>
                <a:cxn ang="0">
                  <a:pos x="9" y="15"/>
                </a:cxn>
                <a:cxn ang="0">
                  <a:pos x="19" y="16"/>
                </a:cxn>
                <a:cxn ang="0">
                  <a:pos x="29" y="22"/>
                </a:cxn>
                <a:cxn ang="0">
                  <a:pos x="33" y="30"/>
                </a:cxn>
                <a:cxn ang="0">
                  <a:pos x="33" y="31"/>
                </a:cxn>
                <a:cxn ang="0">
                  <a:pos x="33" y="31"/>
                </a:cxn>
                <a:cxn ang="0">
                  <a:pos x="34" y="30"/>
                </a:cxn>
                <a:cxn ang="0">
                  <a:pos x="34" y="30"/>
                </a:cxn>
                <a:cxn ang="0">
                  <a:pos x="31" y="40"/>
                </a:cxn>
                <a:cxn ang="0">
                  <a:pos x="56" y="50"/>
                </a:cxn>
                <a:cxn ang="0">
                  <a:pos x="60" y="48"/>
                </a:cxn>
                <a:cxn ang="0">
                  <a:pos x="60" y="42"/>
                </a:cxn>
                <a:cxn ang="0">
                  <a:pos x="56" y="37"/>
                </a:cxn>
                <a:cxn ang="0">
                  <a:pos x="56" y="36"/>
                </a:cxn>
                <a:cxn ang="0">
                  <a:pos x="56" y="36"/>
                </a:cxn>
                <a:cxn ang="0">
                  <a:pos x="56" y="37"/>
                </a:cxn>
                <a:cxn ang="0">
                  <a:pos x="56" y="37"/>
                </a:cxn>
                <a:cxn ang="0">
                  <a:pos x="56" y="37"/>
                </a:cxn>
                <a:cxn ang="0">
                  <a:pos x="55" y="37"/>
                </a:cxn>
                <a:cxn ang="0">
                  <a:pos x="55" y="37"/>
                </a:cxn>
                <a:cxn ang="0">
                  <a:pos x="55" y="37"/>
                </a:cxn>
                <a:cxn ang="0">
                  <a:pos x="61" y="34"/>
                </a:cxn>
                <a:cxn ang="0">
                  <a:pos x="56" y="27"/>
                </a:cxn>
                <a:cxn ang="0">
                  <a:pos x="55" y="26"/>
                </a:cxn>
                <a:cxn ang="0">
                  <a:pos x="51" y="24"/>
                </a:cxn>
                <a:cxn ang="0">
                  <a:pos x="39" y="11"/>
                </a:cxn>
                <a:cxn ang="0">
                  <a:pos x="8" y="0"/>
                </a:cxn>
              </a:cxnLst>
              <a:rect l="0" t="0" r="r" b="b"/>
              <a:pathLst>
                <a:path w="61" h="50">
                  <a:moveTo>
                    <a:pt x="3" y="4"/>
                  </a:moveTo>
                  <a:cubicBezTo>
                    <a:pt x="4" y="6"/>
                    <a:pt x="4" y="6"/>
                    <a:pt x="4" y="6"/>
                  </a:cubicBezTo>
                  <a:cubicBezTo>
                    <a:pt x="5" y="5"/>
                    <a:pt x="6" y="4"/>
                    <a:pt x="8" y="4"/>
                  </a:cubicBezTo>
                  <a:cubicBezTo>
                    <a:pt x="9" y="4"/>
                    <a:pt x="9" y="4"/>
                    <a:pt x="9" y="4"/>
                  </a:cubicBezTo>
                  <a:cubicBezTo>
                    <a:pt x="33" y="12"/>
                    <a:pt x="33" y="12"/>
                    <a:pt x="33" y="12"/>
                  </a:cubicBezTo>
                  <a:cubicBezTo>
                    <a:pt x="34" y="13"/>
                    <a:pt x="35" y="14"/>
                    <a:pt x="36" y="15"/>
                  </a:cubicBezTo>
                  <a:cubicBezTo>
                    <a:pt x="38" y="16"/>
                    <a:pt x="39" y="17"/>
                    <a:pt x="40" y="18"/>
                  </a:cubicBezTo>
                  <a:cubicBezTo>
                    <a:pt x="44" y="23"/>
                    <a:pt x="44" y="23"/>
                    <a:pt x="44" y="23"/>
                  </a:cubicBezTo>
                  <a:cubicBezTo>
                    <a:pt x="45" y="25"/>
                    <a:pt x="46" y="26"/>
                    <a:pt x="48" y="28"/>
                  </a:cubicBezTo>
                  <a:cubicBezTo>
                    <a:pt x="50" y="29"/>
                    <a:pt x="52" y="30"/>
                    <a:pt x="53" y="30"/>
                  </a:cubicBezTo>
                  <a:cubicBezTo>
                    <a:pt x="54" y="28"/>
                    <a:pt x="54" y="28"/>
                    <a:pt x="54" y="28"/>
                  </a:cubicBezTo>
                  <a:cubicBezTo>
                    <a:pt x="53" y="30"/>
                    <a:pt x="53" y="30"/>
                    <a:pt x="53" y="30"/>
                  </a:cubicBezTo>
                  <a:cubicBezTo>
                    <a:pt x="54" y="31"/>
                    <a:pt x="54" y="31"/>
                    <a:pt x="54" y="31"/>
                  </a:cubicBezTo>
                  <a:cubicBezTo>
                    <a:pt x="54" y="31"/>
                    <a:pt x="54" y="31"/>
                    <a:pt x="54" y="31"/>
                  </a:cubicBezTo>
                  <a:cubicBezTo>
                    <a:pt x="54" y="31"/>
                    <a:pt x="54" y="31"/>
                    <a:pt x="54" y="31"/>
                  </a:cubicBezTo>
                  <a:cubicBezTo>
                    <a:pt x="55" y="31"/>
                    <a:pt x="56" y="32"/>
                    <a:pt x="56" y="32"/>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6" y="33"/>
                  </a:cubicBezTo>
                  <a:cubicBezTo>
                    <a:pt x="56" y="33"/>
                    <a:pt x="56" y="33"/>
                    <a:pt x="56" y="33"/>
                  </a:cubicBezTo>
                  <a:cubicBezTo>
                    <a:pt x="56" y="33"/>
                    <a:pt x="56" y="33"/>
                    <a:pt x="56" y="33"/>
                  </a:cubicBezTo>
                  <a:cubicBezTo>
                    <a:pt x="55" y="33"/>
                    <a:pt x="55" y="33"/>
                    <a:pt x="55" y="33"/>
                  </a:cubicBezTo>
                  <a:cubicBezTo>
                    <a:pt x="54" y="33"/>
                    <a:pt x="53" y="33"/>
                    <a:pt x="53" y="34"/>
                  </a:cubicBezTo>
                  <a:cubicBezTo>
                    <a:pt x="52" y="35"/>
                    <a:pt x="52" y="35"/>
                    <a:pt x="52" y="36"/>
                  </a:cubicBezTo>
                  <a:cubicBezTo>
                    <a:pt x="52" y="37"/>
                    <a:pt x="52" y="38"/>
                    <a:pt x="53" y="38"/>
                  </a:cubicBezTo>
                  <a:cubicBezTo>
                    <a:pt x="53" y="39"/>
                    <a:pt x="53" y="40"/>
                    <a:pt x="54" y="41"/>
                  </a:cubicBezTo>
                  <a:cubicBezTo>
                    <a:pt x="55" y="41"/>
                    <a:pt x="55" y="41"/>
                    <a:pt x="55" y="41"/>
                  </a:cubicBezTo>
                  <a:cubicBezTo>
                    <a:pt x="55" y="42"/>
                    <a:pt x="55" y="42"/>
                    <a:pt x="55" y="42"/>
                  </a:cubicBezTo>
                  <a:cubicBezTo>
                    <a:pt x="55" y="42"/>
                    <a:pt x="55" y="42"/>
                    <a:pt x="55" y="42"/>
                  </a:cubicBezTo>
                  <a:cubicBezTo>
                    <a:pt x="55" y="42"/>
                    <a:pt x="56" y="43"/>
                    <a:pt x="56" y="44"/>
                  </a:cubicBezTo>
                  <a:cubicBezTo>
                    <a:pt x="56" y="45"/>
                    <a:pt x="56" y="45"/>
                    <a:pt x="56" y="46"/>
                  </a:cubicBezTo>
                  <a:cubicBezTo>
                    <a:pt x="56" y="46"/>
                    <a:pt x="56" y="46"/>
                    <a:pt x="56" y="46"/>
                  </a:cubicBezTo>
                  <a:cubicBezTo>
                    <a:pt x="57" y="46"/>
                    <a:pt x="57" y="46"/>
                    <a:pt x="57" y="46"/>
                  </a:cubicBezTo>
                  <a:cubicBezTo>
                    <a:pt x="56" y="46"/>
                    <a:pt x="56" y="46"/>
                    <a:pt x="56" y="46"/>
                  </a:cubicBezTo>
                  <a:cubicBezTo>
                    <a:pt x="56" y="46"/>
                    <a:pt x="56" y="46"/>
                    <a:pt x="56" y="46"/>
                  </a:cubicBezTo>
                  <a:cubicBezTo>
                    <a:pt x="57" y="46"/>
                    <a:pt x="57" y="46"/>
                    <a:pt x="57" y="46"/>
                  </a:cubicBezTo>
                  <a:cubicBezTo>
                    <a:pt x="56" y="46"/>
                    <a:pt x="56" y="46"/>
                    <a:pt x="56" y="46"/>
                  </a:cubicBezTo>
                  <a:cubicBezTo>
                    <a:pt x="57" y="46"/>
                    <a:pt x="57" y="46"/>
                    <a:pt x="57" y="46"/>
                  </a:cubicBezTo>
                  <a:cubicBezTo>
                    <a:pt x="57" y="45"/>
                    <a:pt x="57" y="45"/>
                    <a:pt x="57" y="45"/>
                  </a:cubicBezTo>
                  <a:cubicBezTo>
                    <a:pt x="56" y="46"/>
                    <a:pt x="56" y="46"/>
                    <a:pt x="56" y="46"/>
                  </a:cubicBezTo>
                  <a:cubicBezTo>
                    <a:pt x="57" y="46"/>
                    <a:pt x="57" y="46"/>
                    <a:pt x="57" y="46"/>
                  </a:cubicBezTo>
                  <a:cubicBezTo>
                    <a:pt x="57" y="45"/>
                    <a:pt x="57" y="45"/>
                    <a:pt x="57" y="45"/>
                  </a:cubicBezTo>
                  <a:cubicBezTo>
                    <a:pt x="57" y="45"/>
                    <a:pt x="57" y="45"/>
                    <a:pt x="57" y="45"/>
                  </a:cubicBezTo>
                  <a:cubicBezTo>
                    <a:pt x="57" y="45"/>
                    <a:pt x="57" y="45"/>
                    <a:pt x="57" y="45"/>
                  </a:cubicBezTo>
                  <a:cubicBezTo>
                    <a:pt x="57" y="46"/>
                    <a:pt x="57" y="46"/>
                    <a:pt x="57" y="46"/>
                  </a:cubicBezTo>
                  <a:cubicBezTo>
                    <a:pt x="57" y="45"/>
                    <a:pt x="57" y="45"/>
                    <a:pt x="57" y="45"/>
                  </a:cubicBezTo>
                  <a:cubicBezTo>
                    <a:pt x="57" y="45"/>
                    <a:pt x="57" y="45"/>
                    <a:pt x="57" y="45"/>
                  </a:cubicBezTo>
                  <a:cubicBezTo>
                    <a:pt x="57" y="46"/>
                    <a:pt x="57" y="46"/>
                    <a:pt x="57" y="46"/>
                  </a:cubicBezTo>
                  <a:cubicBezTo>
                    <a:pt x="57" y="45"/>
                    <a:pt x="57" y="45"/>
                    <a:pt x="57" y="45"/>
                  </a:cubicBezTo>
                  <a:cubicBezTo>
                    <a:pt x="57" y="45"/>
                    <a:pt x="57" y="45"/>
                    <a:pt x="57" y="45"/>
                  </a:cubicBezTo>
                  <a:cubicBezTo>
                    <a:pt x="56" y="45"/>
                    <a:pt x="56" y="45"/>
                    <a:pt x="56" y="45"/>
                  </a:cubicBezTo>
                  <a:cubicBezTo>
                    <a:pt x="55" y="45"/>
                    <a:pt x="54" y="45"/>
                    <a:pt x="53" y="45"/>
                  </a:cubicBezTo>
                  <a:cubicBezTo>
                    <a:pt x="37" y="39"/>
                    <a:pt x="37" y="39"/>
                    <a:pt x="37" y="39"/>
                  </a:cubicBezTo>
                  <a:cubicBezTo>
                    <a:pt x="36" y="38"/>
                    <a:pt x="35" y="37"/>
                    <a:pt x="34" y="37"/>
                  </a:cubicBezTo>
                  <a:cubicBezTo>
                    <a:pt x="33" y="36"/>
                    <a:pt x="33" y="36"/>
                    <a:pt x="33" y="36"/>
                  </a:cubicBezTo>
                  <a:cubicBezTo>
                    <a:pt x="33" y="35"/>
                    <a:pt x="33" y="35"/>
                    <a:pt x="33" y="35"/>
                  </a:cubicBezTo>
                  <a:cubicBezTo>
                    <a:pt x="33" y="35"/>
                    <a:pt x="33" y="35"/>
                    <a:pt x="33" y="34"/>
                  </a:cubicBezTo>
                  <a:cubicBezTo>
                    <a:pt x="34" y="34"/>
                    <a:pt x="34" y="34"/>
                    <a:pt x="34" y="34"/>
                  </a:cubicBezTo>
                  <a:cubicBezTo>
                    <a:pt x="35" y="34"/>
                    <a:pt x="35" y="34"/>
                    <a:pt x="35" y="34"/>
                  </a:cubicBezTo>
                  <a:cubicBezTo>
                    <a:pt x="36" y="33"/>
                    <a:pt x="37" y="33"/>
                    <a:pt x="37" y="32"/>
                  </a:cubicBezTo>
                  <a:cubicBezTo>
                    <a:pt x="37" y="31"/>
                    <a:pt x="37" y="31"/>
                    <a:pt x="37" y="30"/>
                  </a:cubicBezTo>
                  <a:cubicBezTo>
                    <a:pt x="37" y="28"/>
                    <a:pt x="37" y="27"/>
                    <a:pt x="36" y="25"/>
                  </a:cubicBezTo>
                  <a:cubicBezTo>
                    <a:pt x="36" y="25"/>
                    <a:pt x="36" y="25"/>
                    <a:pt x="36" y="25"/>
                  </a:cubicBezTo>
                  <a:cubicBezTo>
                    <a:pt x="35" y="23"/>
                    <a:pt x="34" y="21"/>
                    <a:pt x="33" y="19"/>
                  </a:cubicBezTo>
                  <a:cubicBezTo>
                    <a:pt x="31" y="18"/>
                    <a:pt x="30" y="16"/>
                    <a:pt x="28" y="15"/>
                  </a:cubicBezTo>
                  <a:cubicBezTo>
                    <a:pt x="26" y="14"/>
                    <a:pt x="26" y="14"/>
                    <a:pt x="26" y="14"/>
                  </a:cubicBezTo>
                  <a:cubicBezTo>
                    <a:pt x="24" y="13"/>
                    <a:pt x="21" y="12"/>
                    <a:pt x="19" y="12"/>
                  </a:cubicBezTo>
                  <a:cubicBezTo>
                    <a:pt x="18" y="12"/>
                    <a:pt x="17" y="12"/>
                    <a:pt x="16" y="13"/>
                  </a:cubicBezTo>
                  <a:cubicBezTo>
                    <a:pt x="15" y="13"/>
                    <a:pt x="15" y="13"/>
                    <a:pt x="14" y="13"/>
                  </a:cubicBezTo>
                  <a:cubicBezTo>
                    <a:pt x="13" y="13"/>
                    <a:pt x="12" y="12"/>
                    <a:pt x="12" y="12"/>
                  </a:cubicBezTo>
                  <a:cubicBezTo>
                    <a:pt x="12" y="11"/>
                    <a:pt x="11" y="10"/>
                    <a:pt x="9" y="9"/>
                  </a:cubicBezTo>
                  <a:cubicBezTo>
                    <a:pt x="8" y="8"/>
                    <a:pt x="6" y="8"/>
                    <a:pt x="5" y="7"/>
                  </a:cubicBezTo>
                  <a:cubicBezTo>
                    <a:pt x="4" y="7"/>
                    <a:pt x="4" y="7"/>
                    <a:pt x="4" y="7"/>
                  </a:cubicBezTo>
                  <a:cubicBezTo>
                    <a:pt x="4" y="6"/>
                    <a:pt x="4" y="6"/>
                    <a:pt x="4" y="6"/>
                  </a:cubicBezTo>
                  <a:cubicBezTo>
                    <a:pt x="4" y="6"/>
                    <a:pt x="4" y="6"/>
                    <a:pt x="4" y="6"/>
                  </a:cubicBezTo>
                  <a:cubicBezTo>
                    <a:pt x="3" y="4"/>
                    <a:pt x="3" y="4"/>
                    <a:pt x="3" y="4"/>
                  </a:cubicBezTo>
                  <a:cubicBezTo>
                    <a:pt x="1" y="3"/>
                    <a:pt x="1" y="3"/>
                    <a:pt x="1" y="3"/>
                  </a:cubicBezTo>
                  <a:cubicBezTo>
                    <a:pt x="0" y="4"/>
                    <a:pt x="0" y="5"/>
                    <a:pt x="0" y="6"/>
                  </a:cubicBezTo>
                  <a:cubicBezTo>
                    <a:pt x="0" y="7"/>
                    <a:pt x="0" y="9"/>
                    <a:pt x="1" y="9"/>
                  </a:cubicBezTo>
                  <a:cubicBezTo>
                    <a:pt x="2" y="10"/>
                    <a:pt x="3" y="11"/>
                    <a:pt x="4" y="11"/>
                  </a:cubicBezTo>
                  <a:cubicBezTo>
                    <a:pt x="5" y="12"/>
                    <a:pt x="6" y="12"/>
                    <a:pt x="7" y="13"/>
                  </a:cubicBezTo>
                  <a:cubicBezTo>
                    <a:pt x="8" y="14"/>
                    <a:pt x="9" y="14"/>
                    <a:pt x="9" y="15"/>
                  </a:cubicBezTo>
                  <a:cubicBezTo>
                    <a:pt x="10" y="16"/>
                    <a:pt x="12" y="17"/>
                    <a:pt x="14" y="17"/>
                  </a:cubicBezTo>
                  <a:cubicBezTo>
                    <a:pt x="15" y="17"/>
                    <a:pt x="16" y="17"/>
                    <a:pt x="17" y="17"/>
                  </a:cubicBezTo>
                  <a:cubicBezTo>
                    <a:pt x="17" y="17"/>
                    <a:pt x="18" y="16"/>
                    <a:pt x="19" y="16"/>
                  </a:cubicBezTo>
                  <a:cubicBezTo>
                    <a:pt x="20" y="16"/>
                    <a:pt x="22" y="17"/>
                    <a:pt x="24" y="18"/>
                  </a:cubicBezTo>
                  <a:cubicBezTo>
                    <a:pt x="26" y="19"/>
                    <a:pt x="26" y="19"/>
                    <a:pt x="26" y="19"/>
                  </a:cubicBezTo>
                  <a:cubicBezTo>
                    <a:pt x="27" y="19"/>
                    <a:pt x="28" y="21"/>
                    <a:pt x="29" y="22"/>
                  </a:cubicBezTo>
                  <a:cubicBezTo>
                    <a:pt x="31" y="23"/>
                    <a:pt x="32" y="25"/>
                    <a:pt x="32" y="26"/>
                  </a:cubicBezTo>
                  <a:cubicBezTo>
                    <a:pt x="32" y="27"/>
                    <a:pt x="32" y="27"/>
                    <a:pt x="32" y="27"/>
                  </a:cubicBezTo>
                  <a:cubicBezTo>
                    <a:pt x="33" y="28"/>
                    <a:pt x="33" y="29"/>
                    <a:pt x="33" y="30"/>
                  </a:cubicBezTo>
                  <a:cubicBezTo>
                    <a:pt x="33" y="30"/>
                    <a:pt x="33" y="30"/>
                    <a:pt x="33" y="30"/>
                  </a:cubicBezTo>
                  <a:cubicBezTo>
                    <a:pt x="33" y="30"/>
                    <a:pt x="33" y="30"/>
                    <a:pt x="33" y="30"/>
                  </a:cubicBezTo>
                  <a:cubicBezTo>
                    <a:pt x="33" y="31"/>
                    <a:pt x="33" y="31"/>
                    <a:pt x="33" y="31"/>
                  </a:cubicBezTo>
                  <a:cubicBezTo>
                    <a:pt x="33" y="30"/>
                    <a:pt x="33" y="30"/>
                    <a:pt x="33" y="30"/>
                  </a:cubicBezTo>
                  <a:cubicBezTo>
                    <a:pt x="33" y="30"/>
                    <a:pt x="33" y="30"/>
                    <a:pt x="33" y="30"/>
                  </a:cubicBezTo>
                  <a:cubicBezTo>
                    <a:pt x="33" y="31"/>
                    <a:pt x="33" y="31"/>
                    <a:pt x="33" y="31"/>
                  </a:cubicBezTo>
                  <a:cubicBezTo>
                    <a:pt x="33" y="30"/>
                    <a:pt x="33" y="30"/>
                    <a:pt x="33" y="30"/>
                  </a:cubicBezTo>
                  <a:cubicBezTo>
                    <a:pt x="34" y="31"/>
                    <a:pt x="34" y="31"/>
                    <a:pt x="34" y="31"/>
                  </a:cubicBezTo>
                  <a:cubicBezTo>
                    <a:pt x="34" y="30"/>
                    <a:pt x="34" y="30"/>
                    <a:pt x="34" y="30"/>
                  </a:cubicBezTo>
                  <a:cubicBezTo>
                    <a:pt x="33" y="30"/>
                    <a:pt x="33" y="30"/>
                    <a:pt x="33" y="30"/>
                  </a:cubicBezTo>
                  <a:cubicBezTo>
                    <a:pt x="34" y="31"/>
                    <a:pt x="34" y="31"/>
                    <a:pt x="34" y="31"/>
                  </a:cubicBezTo>
                  <a:cubicBezTo>
                    <a:pt x="34" y="30"/>
                    <a:pt x="34" y="30"/>
                    <a:pt x="34" y="30"/>
                  </a:cubicBezTo>
                  <a:cubicBezTo>
                    <a:pt x="32" y="30"/>
                    <a:pt x="31" y="31"/>
                    <a:pt x="30" y="32"/>
                  </a:cubicBezTo>
                  <a:cubicBezTo>
                    <a:pt x="29" y="33"/>
                    <a:pt x="29" y="34"/>
                    <a:pt x="29" y="35"/>
                  </a:cubicBezTo>
                  <a:cubicBezTo>
                    <a:pt x="29" y="37"/>
                    <a:pt x="30" y="39"/>
                    <a:pt x="31" y="40"/>
                  </a:cubicBezTo>
                  <a:cubicBezTo>
                    <a:pt x="32" y="41"/>
                    <a:pt x="33" y="42"/>
                    <a:pt x="35" y="43"/>
                  </a:cubicBezTo>
                  <a:cubicBezTo>
                    <a:pt x="51" y="49"/>
                    <a:pt x="51" y="49"/>
                    <a:pt x="51" y="49"/>
                  </a:cubicBezTo>
                  <a:cubicBezTo>
                    <a:pt x="53" y="49"/>
                    <a:pt x="54" y="50"/>
                    <a:pt x="56" y="50"/>
                  </a:cubicBezTo>
                  <a:cubicBezTo>
                    <a:pt x="57" y="50"/>
                    <a:pt x="57" y="50"/>
                    <a:pt x="58" y="49"/>
                  </a:cubicBezTo>
                  <a:cubicBezTo>
                    <a:pt x="59" y="49"/>
                    <a:pt x="59" y="49"/>
                    <a:pt x="60" y="48"/>
                  </a:cubicBezTo>
                  <a:cubicBezTo>
                    <a:pt x="60" y="48"/>
                    <a:pt x="60" y="48"/>
                    <a:pt x="60" y="48"/>
                  </a:cubicBezTo>
                  <a:cubicBezTo>
                    <a:pt x="60" y="48"/>
                    <a:pt x="60" y="48"/>
                    <a:pt x="60" y="48"/>
                  </a:cubicBezTo>
                  <a:cubicBezTo>
                    <a:pt x="61" y="47"/>
                    <a:pt x="61" y="47"/>
                    <a:pt x="61" y="46"/>
                  </a:cubicBezTo>
                  <a:cubicBezTo>
                    <a:pt x="61" y="45"/>
                    <a:pt x="60" y="44"/>
                    <a:pt x="60" y="42"/>
                  </a:cubicBezTo>
                  <a:cubicBezTo>
                    <a:pt x="60" y="41"/>
                    <a:pt x="59" y="40"/>
                    <a:pt x="58" y="39"/>
                  </a:cubicBezTo>
                  <a:cubicBezTo>
                    <a:pt x="57" y="38"/>
                    <a:pt x="57" y="38"/>
                    <a:pt x="57" y="38"/>
                  </a:cubicBezTo>
                  <a:cubicBezTo>
                    <a:pt x="57" y="37"/>
                    <a:pt x="57" y="37"/>
                    <a:pt x="56" y="37"/>
                  </a:cubicBezTo>
                  <a:cubicBezTo>
                    <a:pt x="56" y="36"/>
                    <a:pt x="56" y="36"/>
                    <a:pt x="56" y="36"/>
                  </a:cubicBezTo>
                  <a:cubicBezTo>
                    <a:pt x="56" y="36"/>
                    <a:pt x="56" y="36"/>
                    <a:pt x="56" y="36"/>
                  </a:cubicBezTo>
                  <a:cubicBezTo>
                    <a:pt x="56" y="36"/>
                    <a:pt x="56" y="36"/>
                    <a:pt x="56" y="36"/>
                  </a:cubicBezTo>
                  <a:cubicBezTo>
                    <a:pt x="56" y="36"/>
                    <a:pt x="56" y="36"/>
                    <a:pt x="56" y="36"/>
                  </a:cubicBezTo>
                  <a:cubicBezTo>
                    <a:pt x="56" y="36"/>
                    <a:pt x="56" y="36"/>
                    <a:pt x="56" y="36"/>
                  </a:cubicBezTo>
                  <a:cubicBezTo>
                    <a:pt x="56" y="36"/>
                    <a:pt x="56" y="36"/>
                    <a:pt x="56" y="36"/>
                  </a:cubicBezTo>
                  <a:cubicBezTo>
                    <a:pt x="56" y="36"/>
                    <a:pt x="56" y="36"/>
                    <a:pt x="56" y="36"/>
                  </a:cubicBezTo>
                  <a:cubicBezTo>
                    <a:pt x="55" y="36"/>
                    <a:pt x="55" y="36"/>
                    <a:pt x="55" y="36"/>
                  </a:cubicBezTo>
                  <a:cubicBezTo>
                    <a:pt x="56" y="37"/>
                    <a:pt x="56" y="37"/>
                    <a:pt x="56" y="37"/>
                  </a:cubicBezTo>
                  <a:cubicBezTo>
                    <a:pt x="56" y="36"/>
                    <a:pt x="56" y="36"/>
                    <a:pt x="56" y="36"/>
                  </a:cubicBezTo>
                  <a:cubicBezTo>
                    <a:pt x="55" y="36"/>
                    <a:pt x="55" y="36"/>
                    <a:pt x="55" y="36"/>
                  </a:cubicBezTo>
                  <a:cubicBezTo>
                    <a:pt x="56" y="37"/>
                    <a:pt x="56" y="37"/>
                    <a:pt x="56" y="37"/>
                  </a:cubicBezTo>
                  <a:cubicBezTo>
                    <a:pt x="55" y="36"/>
                    <a:pt x="55" y="36"/>
                    <a:pt x="55" y="36"/>
                  </a:cubicBezTo>
                  <a:cubicBezTo>
                    <a:pt x="55" y="37"/>
                    <a:pt x="55" y="37"/>
                    <a:pt x="55" y="37"/>
                  </a:cubicBezTo>
                  <a:cubicBezTo>
                    <a:pt x="55" y="37"/>
                    <a:pt x="55" y="37"/>
                    <a:pt x="56" y="37"/>
                  </a:cubicBezTo>
                  <a:cubicBezTo>
                    <a:pt x="55" y="36"/>
                    <a:pt x="55" y="36"/>
                    <a:pt x="55" y="36"/>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8"/>
                    <a:pt x="56" y="38"/>
                    <a:pt x="56" y="38"/>
                  </a:cubicBezTo>
                  <a:cubicBezTo>
                    <a:pt x="59" y="38"/>
                    <a:pt x="61" y="36"/>
                    <a:pt x="61" y="34"/>
                  </a:cubicBezTo>
                  <a:cubicBezTo>
                    <a:pt x="61" y="33"/>
                    <a:pt x="61" y="33"/>
                    <a:pt x="61" y="33"/>
                  </a:cubicBezTo>
                  <a:cubicBezTo>
                    <a:pt x="61" y="31"/>
                    <a:pt x="60" y="30"/>
                    <a:pt x="59" y="29"/>
                  </a:cubicBezTo>
                  <a:cubicBezTo>
                    <a:pt x="58" y="28"/>
                    <a:pt x="57" y="27"/>
                    <a:pt x="56" y="27"/>
                  </a:cubicBezTo>
                  <a:cubicBezTo>
                    <a:pt x="55" y="29"/>
                    <a:pt x="55" y="29"/>
                    <a:pt x="55" y="29"/>
                  </a:cubicBezTo>
                  <a:cubicBezTo>
                    <a:pt x="56" y="27"/>
                    <a:pt x="56" y="27"/>
                    <a:pt x="56" y="27"/>
                  </a:cubicBezTo>
                  <a:cubicBezTo>
                    <a:pt x="55" y="26"/>
                    <a:pt x="55" y="26"/>
                    <a:pt x="55" y="26"/>
                  </a:cubicBezTo>
                  <a:cubicBezTo>
                    <a:pt x="55" y="26"/>
                    <a:pt x="55" y="26"/>
                    <a:pt x="55" y="26"/>
                  </a:cubicBezTo>
                  <a:cubicBezTo>
                    <a:pt x="55" y="26"/>
                    <a:pt x="55" y="26"/>
                    <a:pt x="55" y="26"/>
                  </a:cubicBezTo>
                  <a:cubicBezTo>
                    <a:pt x="54" y="26"/>
                    <a:pt x="52" y="25"/>
                    <a:pt x="51" y="24"/>
                  </a:cubicBezTo>
                  <a:cubicBezTo>
                    <a:pt x="49" y="23"/>
                    <a:pt x="48" y="22"/>
                    <a:pt x="47" y="21"/>
                  </a:cubicBezTo>
                  <a:cubicBezTo>
                    <a:pt x="43" y="16"/>
                    <a:pt x="43" y="16"/>
                    <a:pt x="43" y="16"/>
                  </a:cubicBezTo>
                  <a:cubicBezTo>
                    <a:pt x="42" y="14"/>
                    <a:pt x="41" y="12"/>
                    <a:pt x="39" y="11"/>
                  </a:cubicBezTo>
                  <a:cubicBezTo>
                    <a:pt x="37" y="10"/>
                    <a:pt x="36" y="9"/>
                    <a:pt x="34" y="8"/>
                  </a:cubicBezTo>
                  <a:cubicBezTo>
                    <a:pt x="11" y="0"/>
                    <a:pt x="11" y="0"/>
                    <a:pt x="11" y="0"/>
                  </a:cubicBezTo>
                  <a:cubicBezTo>
                    <a:pt x="10" y="0"/>
                    <a:pt x="9" y="0"/>
                    <a:pt x="8" y="0"/>
                  </a:cubicBezTo>
                  <a:cubicBezTo>
                    <a:pt x="5" y="0"/>
                    <a:pt x="2" y="1"/>
                    <a:pt x="1" y="3"/>
                  </a:cubicBezTo>
                  <a:lnTo>
                    <a:pt x="3" y="4"/>
                  </a:lnTo>
                  <a:close/>
                </a:path>
              </a:pathLst>
            </a:custGeom>
            <a:grpFill/>
            <a:ln w="9525">
              <a:noFill/>
              <a:round/>
              <a:headEnd/>
              <a:tailEnd/>
            </a:ln>
          </p:spPr>
          <p:txBody>
            <a:bodyPr/>
            <a:lstStyle/>
            <a:p>
              <a:pPr>
                <a:defRPr/>
              </a:pPr>
              <a:endParaRPr lang="en-US" sz="1800" baseline="-25000">
                <a:solidFill>
                  <a:prstClr val="black"/>
                </a:solidFill>
              </a:endParaRPr>
            </a:p>
          </p:txBody>
        </p:sp>
        <p:sp>
          <p:nvSpPr>
            <p:cNvPr id="139" name="Freeform 282"/>
            <p:cNvSpPr>
              <a:spLocks/>
            </p:cNvSpPr>
            <p:nvPr/>
          </p:nvSpPr>
          <p:spPr bwMode="auto">
            <a:xfrm>
              <a:off x="-4938658" y="2428454"/>
              <a:ext cx="385139" cy="341912"/>
            </a:xfrm>
            <a:custGeom>
              <a:avLst/>
              <a:gdLst/>
              <a:ahLst/>
              <a:cxnLst>
                <a:cxn ang="0">
                  <a:pos x="5" y="9"/>
                </a:cxn>
                <a:cxn ang="0">
                  <a:pos x="5" y="9"/>
                </a:cxn>
                <a:cxn ang="0">
                  <a:pos x="5" y="9"/>
                </a:cxn>
                <a:cxn ang="0">
                  <a:pos x="6" y="8"/>
                </a:cxn>
                <a:cxn ang="0">
                  <a:pos x="19" y="11"/>
                </a:cxn>
                <a:cxn ang="0">
                  <a:pos x="25" y="5"/>
                </a:cxn>
                <a:cxn ang="0">
                  <a:pos x="25" y="5"/>
                </a:cxn>
                <a:cxn ang="0">
                  <a:pos x="36" y="7"/>
                </a:cxn>
                <a:cxn ang="0">
                  <a:pos x="53" y="14"/>
                </a:cxn>
                <a:cxn ang="0">
                  <a:pos x="60" y="13"/>
                </a:cxn>
                <a:cxn ang="0">
                  <a:pos x="93" y="33"/>
                </a:cxn>
                <a:cxn ang="0">
                  <a:pos x="98" y="59"/>
                </a:cxn>
                <a:cxn ang="0">
                  <a:pos x="93" y="72"/>
                </a:cxn>
                <a:cxn ang="0">
                  <a:pos x="96" y="87"/>
                </a:cxn>
                <a:cxn ang="0">
                  <a:pos x="96" y="87"/>
                </a:cxn>
                <a:cxn ang="0">
                  <a:pos x="97" y="87"/>
                </a:cxn>
                <a:cxn ang="0">
                  <a:pos x="97" y="87"/>
                </a:cxn>
                <a:cxn ang="0">
                  <a:pos x="97" y="87"/>
                </a:cxn>
                <a:cxn ang="0">
                  <a:pos x="65" y="60"/>
                </a:cxn>
                <a:cxn ang="0">
                  <a:pos x="57" y="42"/>
                </a:cxn>
                <a:cxn ang="0">
                  <a:pos x="30" y="23"/>
                </a:cxn>
                <a:cxn ang="0">
                  <a:pos x="12" y="23"/>
                </a:cxn>
                <a:cxn ang="0">
                  <a:pos x="11" y="22"/>
                </a:cxn>
                <a:cxn ang="0">
                  <a:pos x="10" y="22"/>
                </a:cxn>
                <a:cxn ang="0">
                  <a:pos x="11" y="22"/>
                </a:cxn>
                <a:cxn ang="0">
                  <a:pos x="11" y="21"/>
                </a:cxn>
                <a:cxn ang="0">
                  <a:pos x="5" y="15"/>
                </a:cxn>
                <a:cxn ang="0">
                  <a:pos x="4" y="16"/>
                </a:cxn>
                <a:cxn ang="0">
                  <a:pos x="5" y="16"/>
                </a:cxn>
                <a:cxn ang="0">
                  <a:pos x="5" y="9"/>
                </a:cxn>
                <a:cxn ang="0">
                  <a:pos x="2" y="13"/>
                </a:cxn>
                <a:cxn ang="0">
                  <a:pos x="6" y="20"/>
                </a:cxn>
                <a:cxn ang="0">
                  <a:pos x="8" y="26"/>
                </a:cxn>
                <a:cxn ang="0">
                  <a:pos x="24" y="27"/>
                </a:cxn>
                <a:cxn ang="0">
                  <a:pos x="43" y="37"/>
                </a:cxn>
                <a:cxn ang="0">
                  <a:pos x="59" y="54"/>
                </a:cxn>
                <a:cxn ang="0">
                  <a:pos x="93" y="90"/>
                </a:cxn>
                <a:cxn ang="0">
                  <a:pos x="100" y="84"/>
                </a:cxn>
                <a:cxn ang="0">
                  <a:pos x="98" y="69"/>
                </a:cxn>
                <a:cxn ang="0">
                  <a:pos x="102" y="58"/>
                </a:cxn>
                <a:cxn ang="0">
                  <a:pos x="70" y="16"/>
                </a:cxn>
                <a:cxn ang="0">
                  <a:pos x="58" y="8"/>
                </a:cxn>
                <a:cxn ang="0">
                  <a:pos x="50" y="10"/>
                </a:cxn>
                <a:cxn ang="0">
                  <a:pos x="50" y="11"/>
                </a:cxn>
                <a:cxn ang="0">
                  <a:pos x="46" y="9"/>
                </a:cxn>
                <a:cxn ang="0">
                  <a:pos x="24" y="1"/>
                </a:cxn>
                <a:cxn ang="0">
                  <a:pos x="19" y="7"/>
                </a:cxn>
                <a:cxn ang="0">
                  <a:pos x="19" y="7"/>
                </a:cxn>
                <a:cxn ang="0">
                  <a:pos x="19" y="7"/>
                </a:cxn>
                <a:cxn ang="0">
                  <a:pos x="4" y="4"/>
                </a:cxn>
                <a:cxn ang="0">
                  <a:pos x="2" y="12"/>
                </a:cxn>
              </a:cxnLst>
              <a:rect l="0" t="0" r="r" b="b"/>
              <a:pathLst>
                <a:path w="102" h="91">
                  <a:moveTo>
                    <a:pt x="3" y="10"/>
                  </a:move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8"/>
                    <a:pt x="5" y="8"/>
                    <a:pt x="5" y="8"/>
                  </a:cubicBezTo>
                  <a:cubicBezTo>
                    <a:pt x="5" y="8"/>
                    <a:pt x="5" y="8"/>
                    <a:pt x="6" y="8"/>
                  </a:cubicBezTo>
                  <a:cubicBezTo>
                    <a:pt x="6" y="8"/>
                    <a:pt x="6" y="8"/>
                    <a:pt x="6" y="8"/>
                  </a:cubicBezTo>
                  <a:cubicBezTo>
                    <a:pt x="6" y="8"/>
                    <a:pt x="6" y="8"/>
                    <a:pt x="6" y="8"/>
                  </a:cubicBezTo>
                  <a:cubicBezTo>
                    <a:pt x="6" y="7"/>
                    <a:pt x="7" y="7"/>
                    <a:pt x="8" y="7"/>
                  </a:cubicBezTo>
                  <a:cubicBezTo>
                    <a:pt x="9" y="7"/>
                    <a:pt x="11" y="8"/>
                    <a:pt x="12" y="8"/>
                  </a:cubicBezTo>
                  <a:cubicBezTo>
                    <a:pt x="13" y="9"/>
                    <a:pt x="13" y="9"/>
                    <a:pt x="13" y="9"/>
                  </a:cubicBezTo>
                  <a:cubicBezTo>
                    <a:pt x="15" y="10"/>
                    <a:pt x="17" y="11"/>
                    <a:pt x="19" y="11"/>
                  </a:cubicBezTo>
                  <a:cubicBezTo>
                    <a:pt x="20" y="11"/>
                    <a:pt x="21" y="11"/>
                    <a:pt x="22" y="10"/>
                  </a:cubicBezTo>
                  <a:cubicBezTo>
                    <a:pt x="22" y="10"/>
                    <a:pt x="22" y="10"/>
                    <a:pt x="22" y="10"/>
                  </a:cubicBezTo>
                  <a:cubicBezTo>
                    <a:pt x="24" y="9"/>
                    <a:pt x="25" y="7"/>
                    <a:pt x="25" y="5"/>
                  </a:cubicBezTo>
                  <a:cubicBezTo>
                    <a:pt x="25" y="5"/>
                    <a:pt x="25" y="5"/>
                    <a:pt x="25" y="5"/>
                  </a:cubicBezTo>
                  <a:cubicBezTo>
                    <a:pt x="25" y="5"/>
                    <a:pt x="25" y="5"/>
                    <a:pt x="25" y="5"/>
                  </a:cubicBezTo>
                  <a:cubicBezTo>
                    <a:pt x="25" y="5"/>
                    <a:pt x="25" y="5"/>
                    <a:pt x="25" y="5"/>
                  </a:cubicBezTo>
                  <a:cubicBezTo>
                    <a:pt x="25" y="5"/>
                    <a:pt x="25" y="5"/>
                    <a:pt x="25" y="5"/>
                  </a:cubicBezTo>
                  <a:cubicBezTo>
                    <a:pt x="25" y="5"/>
                    <a:pt x="25" y="5"/>
                    <a:pt x="25" y="5"/>
                  </a:cubicBezTo>
                  <a:cubicBezTo>
                    <a:pt x="25" y="5"/>
                    <a:pt x="25" y="5"/>
                    <a:pt x="25" y="5"/>
                  </a:cubicBezTo>
                  <a:cubicBezTo>
                    <a:pt x="25" y="5"/>
                    <a:pt x="27" y="4"/>
                    <a:pt x="28" y="4"/>
                  </a:cubicBezTo>
                  <a:cubicBezTo>
                    <a:pt x="29" y="4"/>
                    <a:pt x="31" y="4"/>
                    <a:pt x="32" y="5"/>
                  </a:cubicBezTo>
                  <a:cubicBezTo>
                    <a:pt x="34" y="5"/>
                    <a:pt x="35" y="6"/>
                    <a:pt x="36" y="7"/>
                  </a:cubicBezTo>
                  <a:cubicBezTo>
                    <a:pt x="44" y="12"/>
                    <a:pt x="44" y="12"/>
                    <a:pt x="44" y="12"/>
                  </a:cubicBezTo>
                  <a:cubicBezTo>
                    <a:pt x="46" y="14"/>
                    <a:pt x="48" y="15"/>
                    <a:pt x="50" y="15"/>
                  </a:cubicBezTo>
                  <a:cubicBezTo>
                    <a:pt x="51" y="15"/>
                    <a:pt x="52" y="14"/>
                    <a:pt x="53" y="14"/>
                  </a:cubicBezTo>
                  <a:cubicBezTo>
                    <a:pt x="53" y="14"/>
                    <a:pt x="53" y="14"/>
                    <a:pt x="53" y="14"/>
                  </a:cubicBezTo>
                  <a:cubicBezTo>
                    <a:pt x="53" y="14"/>
                    <a:pt x="53" y="14"/>
                    <a:pt x="53" y="14"/>
                  </a:cubicBezTo>
                  <a:cubicBezTo>
                    <a:pt x="53" y="13"/>
                    <a:pt x="53" y="13"/>
                    <a:pt x="53" y="13"/>
                  </a:cubicBezTo>
                  <a:cubicBezTo>
                    <a:pt x="54" y="13"/>
                    <a:pt x="56" y="12"/>
                    <a:pt x="58" y="12"/>
                  </a:cubicBezTo>
                  <a:cubicBezTo>
                    <a:pt x="58" y="12"/>
                    <a:pt x="59" y="13"/>
                    <a:pt x="60" y="13"/>
                  </a:cubicBezTo>
                  <a:cubicBezTo>
                    <a:pt x="61" y="13"/>
                    <a:pt x="61" y="14"/>
                    <a:pt x="61" y="14"/>
                  </a:cubicBezTo>
                  <a:cubicBezTo>
                    <a:pt x="62" y="15"/>
                    <a:pt x="63" y="16"/>
                    <a:pt x="64" y="17"/>
                  </a:cubicBezTo>
                  <a:cubicBezTo>
                    <a:pt x="66" y="18"/>
                    <a:pt x="67" y="19"/>
                    <a:pt x="69" y="20"/>
                  </a:cubicBezTo>
                  <a:cubicBezTo>
                    <a:pt x="93" y="33"/>
                    <a:pt x="93" y="33"/>
                    <a:pt x="93" y="33"/>
                  </a:cubicBezTo>
                  <a:cubicBezTo>
                    <a:pt x="94" y="33"/>
                    <a:pt x="95" y="34"/>
                    <a:pt x="95" y="36"/>
                  </a:cubicBezTo>
                  <a:cubicBezTo>
                    <a:pt x="96" y="37"/>
                    <a:pt x="97" y="39"/>
                    <a:pt x="97" y="40"/>
                  </a:cubicBezTo>
                  <a:cubicBezTo>
                    <a:pt x="98" y="59"/>
                    <a:pt x="98" y="59"/>
                    <a:pt x="98" y="59"/>
                  </a:cubicBezTo>
                  <a:cubicBezTo>
                    <a:pt x="98" y="59"/>
                    <a:pt x="98" y="59"/>
                    <a:pt x="98" y="59"/>
                  </a:cubicBezTo>
                  <a:cubicBezTo>
                    <a:pt x="98" y="61"/>
                    <a:pt x="97" y="62"/>
                    <a:pt x="97" y="63"/>
                  </a:cubicBezTo>
                  <a:cubicBezTo>
                    <a:pt x="96" y="65"/>
                    <a:pt x="96" y="65"/>
                    <a:pt x="96" y="65"/>
                  </a:cubicBezTo>
                  <a:cubicBezTo>
                    <a:pt x="94" y="66"/>
                    <a:pt x="94" y="67"/>
                    <a:pt x="93" y="68"/>
                  </a:cubicBezTo>
                  <a:cubicBezTo>
                    <a:pt x="93" y="69"/>
                    <a:pt x="93" y="71"/>
                    <a:pt x="93" y="72"/>
                  </a:cubicBezTo>
                  <a:cubicBezTo>
                    <a:pt x="93" y="73"/>
                    <a:pt x="93" y="75"/>
                    <a:pt x="93" y="76"/>
                  </a:cubicBezTo>
                  <a:cubicBezTo>
                    <a:pt x="95" y="85"/>
                    <a:pt x="95" y="85"/>
                    <a:pt x="95" y="85"/>
                  </a:cubicBezTo>
                  <a:cubicBezTo>
                    <a:pt x="96" y="86"/>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7" y="88"/>
                    <a:pt x="97" y="88"/>
                    <a:pt x="97" y="88"/>
                  </a:cubicBezTo>
                  <a:cubicBezTo>
                    <a:pt x="97" y="87"/>
                    <a:pt x="97" y="87"/>
                    <a:pt x="97" y="87"/>
                  </a:cubicBezTo>
                  <a:cubicBezTo>
                    <a:pt x="96" y="87"/>
                    <a:pt x="96" y="87"/>
                    <a:pt x="96" y="87"/>
                  </a:cubicBezTo>
                  <a:cubicBezTo>
                    <a:pt x="97" y="88"/>
                    <a:pt x="97" y="88"/>
                    <a:pt x="97" y="88"/>
                  </a:cubicBezTo>
                  <a:cubicBezTo>
                    <a:pt x="97" y="87"/>
                    <a:pt x="97" y="87"/>
                    <a:pt x="97" y="87"/>
                  </a:cubicBezTo>
                  <a:cubicBezTo>
                    <a:pt x="97" y="87"/>
                    <a:pt x="97" y="87"/>
                    <a:pt x="97" y="87"/>
                  </a:cubicBezTo>
                  <a:cubicBezTo>
                    <a:pt x="97" y="87"/>
                    <a:pt x="97" y="87"/>
                    <a:pt x="97" y="87"/>
                  </a:cubicBezTo>
                  <a:cubicBezTo>
                    <a:pt x="97" y="87"/>
                    <a:pt x="97" y="87"/>
                    <a:pt x="97" y="87"/>
                  </a:cubicBezTo>
                  <a:cubicBezTo>
                    <a:pt x="97" y="87"/>
                    <a:pt x="97" y="87"/>
                    <a:pt x="97" y="87"/>
                  </a:cubicBezTo>
                  <a:cubicBezTo>
                    <a:pt x="97" y="87"/>
                    <a:pt x="97" y="87"/>
                    <a:pt x="97" y="87"/>
                  </a:cubicBezTo>
                  <a:cubicBezTo>
                    <a:pt x="97" y="87"/>
                    <a:pt x="97" y="87"/>
                    <a:pt x="97" y="87"/>
                  </a:cubicBezTo>
                  <a:cubicBezTo>
                    <a:pt x="96" y="86"/>
                    <a:pt x="96" y="86"/>
                    <a:pt x="96" y="86"/>
                  </a:cubicBezTo>
                  <a:cubicBezTo>
                    <a:pt x="68" y="64"/>
                    <a:pt x="68" y="64"/>
                    <a:pt x="68" y="64"/>
                  </a:cubicBezTo>
                  <a:cubicBezTo>
                    <a:pt x="67" y="63"/>
                    <a:pt x="66" y="61"/>
                    <a:pt x="65" y="60"/>
                  </a:cubicBezTo>
                  <a:cubicBezTo>
                    <a:pt x="64" y="58"/>
                    <a:pt x="63" y="56"/>
                    <a:pt x="63" y="55"/>
                  </a:cubicBezTo>
                  <a:cubicBezTo>
                    <a:pt x="63" y="53"/>
                    <a:pt x="63" y="53"/>
                    <a:pt x="63" y="53"/>
                  </a:cubicBezTo>
                  <a:cubicBezTo>
                    <a:pt x="63" y="51"/>
                    <a:pt x="62" y="49"/>
                    <a:pt x="61" y="47"/>
                  </a:cubicBezTo>
                  <a:cubicBezTo>
                    <a:pt x="60" y="45"/>
                    <a:pt x="58" y="43"/>
                    <a:pt x="57" y="42"/>
                  </a:cubicBezTo>
                  <a:cubicBezTo>
                    <a:pt x="54" y="40"/>
                    <a:pt x="54" y="40"/>
                    <a:pt x="54" y="40"/>
                  </a:cubicBezTo>
                  <a:cubicBezTo>
                    <a:pt x="52" y="38"/>
                    <a:pt x="48" y="35"/>
                    <a:pt x="45" y="34"/>
                  </a:cubicBezTo>
                  <a:cubicBezTo>
                    <a:pt x="35" y="26"/>
                    <a:pt x="35" y="26"/>
                    <a:pt x="35" y="26"/>
                  </a:cubicBezTo>
                  <a:cubicBezTo>
                    <a:pt x="33" y="25"/>
                    <a:pt x="32" y="24"/>
                    <a:pt x="30" y="23"/>
                  </a:cubicBezTo>
                  <a:cubicBezTo>
                    <a:pt x="28" y="23"/>
                    <a:pt x="26" y="22"/>
                    <a:pt x="24" y="22"/>
                  </a:cubicBezTo>
                  <a:cubicBezTo>
                    <a:pt x="24" y="22"/>
                    <a:pt x="24" y="22"/>
                    <a:pt x="24" y="22"/>
                  </a:cubicBezTo>
                  <a:cubicBezTo>
                    <a:pt x="24" y="22"/>
                    <a:pt x="24" y="22"/>
                    <a:pt x="24" y="22"/>
                  </a:cubicBezTo>
                  <a:cubicBezTo>
                    <a:pt x="12" y="23"/>
                    <a:pt x="12" y="23"/>
                    <a:pt x="12" y="23"/>
                  </a:cubicBezTo>
                  <a:cubicBezTo>
                    <a:pt x="12" y="23"/>
                    <a:pt x="12" y="23"/>
                    <a:pt x="12" y="23"/>
                  </a:cubicBezTo>
                  <a:cubicBezTo>
                    <a:pt x="11" y="23"/>
                    <a:pt x="11" y="23"/>
                    <a:pt x="11" y="22"/>
                  </a:cubicBezTo>
                  <a:cubicBezTo>
                    <a:pt x="11" y="22"/>
                    <a:pt x="11" y="22"/>
                    <a:pt x="11" y="22"/>
                  </a:cubicBezTo>
                  <a:cubicBezTo>
                    <a:pt x="11" y="22"/>
                    <a:pt x="11" y="22"/>
                    <a:pt x="11" y="22"/>
                  </a:cubicBezTo>
                  <a:cubicBezTo>
                    <a:pt x="10" y="22"/>
                    <a:pt x="10" y="22"/>
                    <a:pt x="10" y="22"/>
                  </a:cubicBezTo>
                  <a:cubicBezTo>
                    <a:pt x="11" y="22"/>
                    <a:pt x="11" y="22"/>
                    <a:pt x="11" y="22"/>
                  </a:cubicBezTo>
                  <a:cubicBezTo>
                    <a:pt x="11" y="22"/>
                    <a:pt x="11" y="22"/>
                    <a:pt x="11" y="22"/>
                  </a:cubicBezTo>
                  <a:cubicBezTo>
                    <a:pt x="10" y="22"/>
                    <a:pt x="10" y="22"/>
                    <a:pt x="10" y="22"/>
                  </a:cubicBezTo>
                  <a:cubicBezTo>
                    <a:pt x="11" y="22"/>
                    <a:pt x="11" y="22"/>
                    <a:pt x="11" y="22"/>
                  </a:cubicBezTo>
                  <a:cubicBezTo>
                    <a:pt x="10" y="22"/>
                    <a:pt x="10" y="22"/>
                    <a:pt x="10" y="22"/>
                  </a:cubicBezTo>
                  <a:cubicBezTo>
                    <a:pt x="11" y="22"/>
                    <a:pt x="11" y="22"/>
                    <a:pt x="11" y="22"/>
                  </a:cubicBezTo>
                  <a:cubicBezTo>
                    <a:pt x="11" y="22"/>
                    <a:pt x="11" y="22"/>
                    <a:pt x="11" y="22"/>
                  </a:cubicBezTo>
                  <a:cubicBezTo>
                    <a:pt x="10" y="22"/>
                    <a:pt x="10" y="22"/>
                    <a:pt x="10" y="22"/>
                  </a:cubicBezTo>
                  <a:cubicBezTo>
                    <a:pt x="11" y="22"/>
                    <a:pt x="11" y="22"/>
                    <a:pt x="11" y="22"/>
                  </a:cubicBezTo>
                  <a:cubicBezTo>
                    <a:pt x="11" y="22"/>
                    <a:pt x="11" y="22"/>
                    <a:pt x="11" y="22"/>
                  </a:cubicBezTo>
                  <a:cubicBezTo>
                    <a:pt x="11" y="21"/>
                    <a:pt x="11" y="21"/>
                    <a:pt x="11" y="21"/>
                  </a:cubicBezTo>
                  <a:cubicBezTo>
                    <a:pt x="11" y="20"/>
                    <a:pt x="10" y="18"/>
                    <a:pt x="9" y="17"/>
                  </a:cubicBezTo>
                  <a:cubicBezTo>
                    <a:pt x="9" y="16"/>
                    <a:pt x="7" y="16"/>
                    <a:pt x="6" y="16"/>
                  </a:cubicBezTo>
                  <a:cubicBezTo>
                    <a:pt x="6" y="15"/>
                    <a:pt x="5" y="15"/>
                    <a:pt x="5" y="15"/>
                  </a:cubicBezTo>
                  <a:cubicBezTo>
                    <a:pt x="5" y="15"/>
                    <a:pt x="5" y="15"/>
                    <a:pt x="5" y="15"/>
                  </a:cubicBezTo>
                  <a:cubicBezTo>
                    <a:pt x="4" y="16"/>
                    <a:pt x="4" y="16"/>
                    <a:pt x="4" y="16"/>
                  </a:cubicBezTo>
                  <a:cubicBezTo>
                    <a:pt x="5" y="16"/>
                    <a:pt x="5" y="16"/>
                    <a:pt x="5" y="16"/>
                  </a:cubicBezTo>
                  <a:cubicBezTo>
                    <a:pt x="5" y="15"/>
                    <a:pt x="5" y="15"/>
                    <a:pt x="5" y="15"/>
                  </a:cubicBezTo>
                  <a:cubicBezTo>
                    <a:pt x="4" y="16"/>
                    <a:pt x="4" y="16"/>
                    <a:pt x="4" y="16"/>
                  </a:cubicBezTo>
                  <a:cubicBezTo>
                    <a:pt x="5" y="16"/>
                    <a:pt x="5" y="16"/>
                    <a:pt x="5" y="16"/>
                  </a:cubicBezTo>
                  <a:cubicBezTo>
                    <a:pt x="4" y="16"/>
                    <a:pt x="4" y="16"/>
                    <a:pt x="4" y="16"/>
                  </a:cubicBezTo>
                  <a:cubicBezTo>
                    <a:pt x="5" y="16"/>
                    <a:pt x="5" y="16"/>
                    <a:pt x="5" y="16"/>
                  </a:cubicBezTo>
                  <a:cubicBezTo>
                    <a:pt x="5" y="16"/>
                    <a:pt x="5" y="16"/>
                    <a:pt x="5" y="16"/>
                  </a:cubicBezTo>
                  <a:cubicBezTo>
                    <a:pt x="4" y="16"/>
                    <a:pt x="4" y="16"/>
                    <a:pt x="4" y="16"/>
                  </a:cubicBezTo>
                  <a:cubicBezTo>
                    <a:pt x="5" y="16"/>
                    <a:pt x="5" y="16"/>
                    <a:pt x="5" y="16"/>
                  </a:cubicBezTo>
                  <a:cubicBezTo>
                    <a:pt x="6" y="15"/>
                    <a:pt x="6" y="14"/>
                    <a:pt x="6" y="13"/>
                  </a:cubicBezTo>
                  <a:cubicBezTo>
                    <a:pt x="6" y="11"/>
                    <a:pt x="6" y="10"/>
                    <a:pt x="5" y="9"/>
                  </a:cubicBezTo>
                  <a:cubicBezTo>
                    <a:pt x="3" y="10"/>
                    <a:pt x="3" y="10"/>
                    <a:pt x="3" y="10"/>
                  </a:cubicBezTo>
                  <a:cubicBezTo>
                    <a:pt x="2" y="12"/>
                    <a:pt x="2" y="12"/>
                    <a:pt x="2" y="12"/>
                  </a:cubicBezTo>
                  <a:cubicBezTo>
                    <a:pt x="2" y="13"/>
                    <a:pt x="2" y="13"/>
                    <a:pt x="2" y="13"/>
                  </a:cubicBezTo>
                  <a:cubicBezTo>
                    <a:pt x="2" y="13"/>
                    <a:pt x="2" y="13"/>
                    <a:pt x="2" y="13"/>
                  </a:cubicBezTo>
                  <a:cubicBezTo>
                    <a:pt x="1" y="14"/>
                    <a:pt x="1" y="15"/>
                    <a:pt x="1" y="16"/>
                  </a:cubicBezTo>
                  <a:cubicBezTo>
                    <a:pt x="1" y="17"/>
                    <a:pt x="2" y="18"/>
                    <a:pt x="2" y="18"/>
                  </a:cubicBezTo>
                  <a:cubicBezTo>
                    <a:pt x="3" y="19"/>
                    <a:pt x="4" y="19"/>
                    <a:pt x="5" y="20"/>
                  </a:cubicBezTo>
                  <a:cubicBezTo>
                    <a:pt x="6" y="20"/>
                    <a:pt x="6" y="20"/>
                    <a:pt x="6" y="20"/>
                  </a:cubicBezTo>
                  <a:cubicBezTo>
                    <a:pt x="7" y="21"/>
                    <a:pt x="7" y="21"/>
                    <a:pt x="7" y="21"/>
                  </a:cubicBezTo>
                  <a:cubicBezTo>
                    <a:pt x="7" y="21"/>
                    <a:pt x="7" y="21"/>
                    <a:pt x="7" y="21"/>
                  </a:cubicBezTo>
                  <a:cubicBezTo>
                    <a:pt x="6" y="22"/>
                    <a:pt x="6" y="22"/>
                    <a:pt x="6" y="22"/>
                  </a:cubicBezTo>
                  <a:cubicBezTo>
                    <a:pt x="6" y="24"/>
                    <a:pt x="7" y="25"/>
                    <a:pt x="8" y="26"/>
                  </a:cubicBezTo>
                  <a:cubicBezTo>
                    <a:pt x="10" y="27"/>
                    <a:pt x="11" y="27"/>
                    <a:pt x="12" y="27"/>
                  </a:cubicBezTo>
                  <a:cubicBezTo>
                    <a:pt x="13" y="27"/>
                    <a:pt x="13" y="27"/>
                    <a:pt x="13" y="27"/>
                  </a:cubicBezTo>
                  <a:cubicBezTo>
                    <a:pt x="24" y="27"/>
                    <a:pt x="24" y="27"/>
                    <a:pt x="24" y="27"/>
                  </a:cubicBezTo>
                  <a:cubicBezTo>
                    <a:pt x="24" y="27"/>
                    <a:pt x="24" y="27"/>
                    <a:pt x="24" y="27"/>
                  </a:cubicBezTo>
                  <a:cubicBezTo>
                    <a:pt x="24" y="27"/>
                    <a:pt x="24" y="27"/>
                    <a:pt x="24" y="27"/>
                  </a:cubicBezTo>
                  <a:cubicBezTo>
                    <a:pt x="25" y="27"/>
                    <a:pt x="27" y="27"/>
                    <a:pt x="28" y="28"/>
                  </a:cubicBezTo>
                  <a:cubicBezTo>
                    <a:pt x="30" y="28"/>
                    <a:pt x="31" y="29"/>
                    <a:pt x="32" y="29"/>
                  </a:cubicBezTo>
                  <a:cubicBezTo>
                    <a:pt x="43" y="37"/>
                    <a:pt x="43" y="37"/>
                    <a:pt x="43" y="37"/>
                  </a:cubicBezTo>
                  <a:cubicBezTo>
                    <a:pt x="45" y="39"/>
                    <a:pt x="49" y="42"/>
                    <a:pt x="52" y="44"/>
                  </a:cubicBezTo>
                  <a:cubicBezTo>
                    <a:pt x="54" y="45"/>
                    <a:pt x="54" y="45"/>
                    <a:pt x="54" y="45"/>
                  </a:cubicBezTo>
                  <a:cubicBezTo>
                    <a:pt x="55" y="46"/>
                    <a:pt x="56" y="47"/>
                    <a:pt x="57" y="49"/>
                  </a:cubicBezTo>
                  <a:cubicBezTo>
                    <a:pt x="58" y="51"/>
                    <a:pt x="58" y="52"/>
                    <a:pt x="59" y="54"/>
                  </a:cubicBezTo>
                  <a:cubicBezTo>
                    <a:pt x="59" y="55"/>
                    <a:pt x="59" y="55"/>
                    <a:pt x="59" y="55"/>
                  </a:cubicBezTo>
                  <a:cubicBezTo>
                    <a:pt x="59" y="58"/>
                    <a:pt x="60" y="60"/>
                    <a:pt x="61" y="62"/>
                  </a:cubicBezTo>
                  <a:cubicBezTo>
                    <a:pt x="62" y="64"/>
                    <a:pt x="64" y="66"/>
                    <a:pt x="65" y="67"/>
                  </a:cubicBezTo>
                  <a:cubicBezTo>
                    <a:pt x="93" y="90"/>
                    <a:pt x="93" y="90"/>
                    <a:pt x="93" y="90"/>
                  </a:cubicBezTo>
                  <a:cubicBezTo>
                    <a:pt x="94" y="90"/>
                    <a:pt x="95" y="91"/>
                    <a:pt x="97" y="91"/>
                  </a:cubicBezTo>
                  <a:cubicBezTo>
                    <a:pt x="98" y="91"/>
                    <a:pt x="99" y="90"/>
                    <a:pt x="99" y="89"/>
                  </a:cubicBezTo>
                  <a:cubicBezTo>
                    <a:pt x="100" y="89"/>
                    <a:pt x="100" y="88"/>
                    <a:pt x="100" y="87"/>
                  </a:cubicBezTo>
                  <a:cubicBezTo>
                    <a:pt x="100" y="86"/>
                    <a:pt x="100" y="85"/>
                    <a:pt x="100" y="84"/>
                  </a:cubicBezTo>
                  <a:cubicBezTo>
                    <a:pt x="97" y="75"/>
                    <a:pt x="97" y="75"/>
                    <a:pt x="97" y="75"/>
                  </a:cubicBezTo>
                  <a:cubicBezTo>
                    <a:pt x="97" y="74"/>
                    <a:pt x="97" y="73"/>
                    <a:pt x="97" y="72"/>
                  </a:cubicBezTo>
                  <a:cubicBezTo>
                    <a:pt x="97" y="71"/>
                    <a:pt x="97" y="70"/>
                    <a:pt x="97" y="70"/>
                  </a:cubicBezTo>
                  <a:cubicBezTo>
                    <a:pt x="98" y="69"/>
                    <a:pt x="98" y="69"/>
                    <a:pt x="98" y="69"/>
                  </a:cubicBezTo>
                  <a:cubicBezTo>
                    <a:pt x="98" y="69"/>
                    <a:pt x="98" y="69"/>
                    <a:pt x="98" y="69"/>
                  </a:cubicBezTo>
                  <a:cubicBezTo>
                    <a:pt x="99" y="68"/>
                    <a:pt x="100" y="66"/>
                    <a:pt x="101" y="65"/>
                  </a:cubicBezTo>
                  <a:cubicBezTo>
                    <a:pt x="101" y="63"/>
                    <a:pt x="102" y="61"/>
                    <a:pt x="102" y="59"/>
                  </a:cubicBezTo>
                  <a:cubicBezTo>
                    <a:pt x="102" y="58"/>
                    <a:pt x="102" y="58"/>
                    <a:pt x="102" y="58"/>
                  </a:cubicBezTo>
                  <a:cubicBezTo>
                    <a:pt x="101" y="40"/>
                    <a:pt x="101" y="40"/>
                    <a:pt x="101" y="40"/>
                  </a:cubicBezTo>
                  <a:cubicBezTo>
                    <a:pt x="101" y="38"/>
                    <a:pt x="100" y="35"/>
                    <a:pt x="99" y="34"/>
                  </a:cubicBezTo>
                  <a:cubicBezTo>
                    <a:pt x="98" y="32"/>
                    <a:pt x="97" y="30"/>
                    <a:pt x="95" y="29"/>
                  </a:cubicBezTo>
                  <a:cubicBezTo>
                    <a:pt x="70" y="16"/>
                    <a:pt x="70" y="16"/>
                    <a:pt x="70" y="16"/>
                  </a:cubicBezTo>
                  <a:cubicBezTo>
                    <a:pt x="69" y="16"/>
                    <a:pt x="68" y="15"/>
                    <a:pt x="67" y="14"/>
                  </a:cubicBezTo>
                  <a:cubicBezTo>
                    <a:pt x="66" y="13"/>
                    <a:pt x="65" y="12"/>
                    <a:pt x="65" y="12"/>
                  </a:cubicBezTo>
                  <a:cubicBezTo>
                    <a:pt x="65" y="10"/>
                    <a:pt x="63" y="10"/>
                    <a:pt x="62" y="9"/>
                  </a:cubicBezTo>
                  <a:cubicBezTo>
                    <a:pt x="61" y="8"/>
                    <a:pt x="59" y="8"/>
                    <a:pt x="58" y="8"/>
                  </a:cubicBezTo>
                  <a:cubicBezTo>
                    <a:pt x="56" y="8"/>
                    <a:pt x="55" y="8"/>
                    <a:pt x="53" y="9"/>
                  </a:cubicBezTo>
                  <a:cubicBezTo>
                    <a:pt x="52" y="9"/>
                    <a:pt x="51" y="10"/>
                    <a:pt x="50" y="10"/>
                  </a:cubicBezTo>
                  <a:cubicBezTo>
                    <a:pt x="50" y="10"/>
                    <a:pt x="50" y="10"/>
                    <a:pt x="50" y="10"/>
                  </a:cubicBezTo>
                  <a:cubicBezTo>
                    <a:pt x="50" y="10"/>
                    <a:pt x="50" y="10"/>
                    <a:pt x="50" y="10"/>
                  </a:cubicBezTo>
                  <a:cubicBezTo>
                    <a:pt x="50" y="11"/>
                    <a:pt x="50" y="11"/>
                    <a:pt x="50" y="11"/>
                  </a:cubicBezTo>
                  <a:cubicBezTo>
                    <a:pt x="50" y="10"/>
                    <a:pt x="50" y="10"/>
                    <a:pt x="50" y="10"/>
                  </a:cubicBezTo>
                  <a:cubicBezTo>
                    <a:pt x="50" y="10"/>
                    <a:pt x="50" y="10"/>
                    <a:pt x="50" y="10"/>
                  </a:cubicBezTo>
                  <a:cubicBezTo>
                    <a:pt x="50" y="11"/>
                    <a:pt x="50" y="11"/>
                    <a:pt x="50" y="11"/>
                  </a:cubicBezTo>
                  <a:cubicBezTo>
                    <a:pt x="50" y="10"/>
                    <a:pt x="50" y="10"/>
                    <a:pt x="50" y="10"/>
                  </a:cubicBezTo>
                  <a:cubicBezTo>
                    <a:pt x="50" y="10"/>
                    <a:pt x="50" y="10"/>
                    <a:pt x="50" y="10"/>
                  </a:cubicBezTo>
                  <a:cubicBezTo>
                    <a:pt x="50" y="10"/>
                    <a:pt x="50" y="10"/>
                    <a:pt x="50" y="10"/>
                  </a:cubicBezTo>
                  <a:cubicBezTo>
                    <a:pt x="49" y="10"/>
                    <a:pt x="48" y="10"/>
                    <a:pt x="46" y="9"/>
                  </a:cubicBezTo>
                  <a:cubicBezTo>
                    <a:pt x="39" y="3"/>
                    <a:pt x="39" y="3"/>
                    <a:pt x="39" y="3"/>
                  </a:cubicBezTo>
                  <a:cubicBezTo>
                    <a:pt x="37" y="2"/>
                    <a:pt x="36" y="2"/>
                    <a:pt x="34" y="1"/>
                  </a:cubicBezTo>
                  <a:cubicBezTo>
                    <a:pt x="32" y="0"/>
                    <a:pt x="30" y="0"/>
                    <a:pt x="28" y="0"/>
                  </a:cubicBezTo>
                  <a:cubicBezTo>
                    <a:pt x="27" y="0"/>
                    <a:pt x="25" y="0"/>
                    <a:pt x="24" y="1"/>
                  </a:cubicBezTo>
                  <a:cubicBezTo>
                    <a:pt x="23" y="1"/>
                    <a:pt x="23" y="1"/>
                    <a:pt x="22" y="2"/>
                  </a:cubicBezTo>
                  <a:cubicBezTo>
                    <a:pt x="22" y="2"/>
                    <a:pt x="21" y="3"/>
                    <a:pt x="21" y="4"/>
                  </a:cubicBezTo>
                  <a:cubicBezTo>
                    <a:pt x="21" y="5"/>
                    <a:pt x="20" y="6"/>
                    <a:pt x="19" y="7"/>
                  </a:cubicBezTo>
                  <a:cubicBezTo>
                    <a:pt x="19" y="7"/>
                    <a:pt x="19" y="7"/>
                    <a:pt x="19" y="7"/>
                  </a:cubicBezTo>
                  <a:cubicBezTo>
                    <a:pt x="19" y="7"/>
                    <a:pt x="19" y="7"/>
                    <a:pt x="19" y="7"/>
                  </a:cubicBezTo>
                  <a:cubicBezTo>
                    <a:pt x="20" y="8"/>
                    <a:pt x="20" y="8"/>
                    <a:pt x="20" y="8"/>
                  </a:cubicBezTo>
                  <a:cubicBezTo>
                    <a:pt x="19" y="7"/>
                    <a:pt x="19" y="7"/>
                    <a:pt x="19" y="7"/>
                  </a:cubicBezTo>
                  <a:cubicBezTo>
                    <a:pt x="19" y="7"/>
                    <a:pt x="19" y="7"/>
                    <a:pt x="19" y="7"/>
                  </a:cubicBezTo>
                  <a:cubicBezTo>
                    <a:pt x="20" y="8"/>
                    <a:pt x="20" y="8"/>
                    <a:pt x="20" y="8"/>
                  </a:cubicBezTo>
                  <a:cubicBezTo>
                    <a:pt x="19" y="7"/>
                    <a:pt x="19" y="7"/>
                    <a:pt x="19" y="7"/>
                  </a:cubicBezTo>
                  <a:cubicBezTo>
                    <a:pt x="19" y="7"/>
                    <a:pt x="19" y="7"/>
                    <a:pt x="19" y="7"/>
                  </a:cubicBezTo>
                  <a:cubicBezTo>
                    <a:pt x="19" y="7"/>
                    <a:pt x="19" y="7"/>
                    <a:pt x="19" y="7"/>
                  </a:cubicBezTo>
                  <a:cubicBezTo>
                    <a:pt x="19" y="7"/>
                    <a:pt x="17" y="6"/>
                    <a:pt x="16" y="6"/>
                  </a:cubicBezTo>
                  <a:cubicBezTo>
                    <a:pt x="15" y="5"/>
                    <a:pt x="15" y="5"/>
                    <a:pt x="15" y="5"/>
                  </a:cubicBezTo>
                  <a:cubicBezTo>
                    <a:pt x="13" y="4"/>
                    <a:pt x="10" y="3"/>
                    <a:pt x="8" y="3"/>
                  </a:cubicBezTo>
                  <a:cubicBezTo>
                    <a:pt x="7" y="3"/>
                    <a:pt x="5" y="3"/>
                    <a:pt x="4" y="4"/>
                  </a:cubicBezTo>
                  <a:cubicBezTo>
                    <a:pt x="4" y="4"/>
                    <a:pt x="4" y="4"/>
                    <a:pt x="4" y="4"/>
                  </a:cubicBezTo>
                  <a:cubicBezTo>
                    <a:pt x="4" y="4"/>
                    <a:pt x="4" y="4"/>
                    <a:pt x="4" y="4"/>
                  </a:cubicBezTo>
                  <a:cubicBezTo>
                    <a:pt x="2" y="5"/>
                    <a:pt x="1" y="7"/>
                    <a:pt x="0" y="9"/>
                  </a:cubicBezTo>
                  <a:cubicBezTo>
                    <a:pt x="0" y="10"/>
                    <a:pt x="1" y="11"/>
                    <a:pt x="2" y="12"/>
                  </a:cubicBezTo>
                  <a:lnTo>
                    <a:pt x="3" y="10"/>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0" name="Freeform 283"/>
            <p:cNvSpPr>
              <a:spLocks/>
            </p:cNvSpPr>
            <p:nvPr/>
          </p:nvSpPr>
          <p:spPr bwMode="auto">
            <a:xfrm>
              <a:off x="-3747136" y="2502248"/>
              <a:ext cx="2043643" cy="2208892"/>
            </a:xfrm>
            <a:custGeom>
              <a:avLst/>
              <a:gdLst/>
              <a:ahLst/>
              <a:cxnLst>
                <a:cxn ang="0">
                  <a:pos x="149" y="233"/>
                </a:cxn>
                <a:cxn ang="0">
                  <a:pos x="200" y="200"/>
                </a:cxn>
                <a:cxn ang="0">
                  <a:pos x="136" y="153"/>
                </a:cxn>
                <a:cxn ang="0">
                  <a:pos x="118" y="159"/>
                </a:cxn>
                <a:cxn ang="0">
                  <a:pos x="91" y="153"/>
                </a:cxn>
                <a:cxn ang="0">
                  <a:pos x="125" y="110"/>
                </a:cxn>
                <a:cxn ang="0">
                  <a:pos x="135" y="95"/>
                </a:cxn>
                <a:cxn ang="0">
                  <a:pos x="144" y="108"/>
                </a:cxn>
                <a:cxn ang="0">
                  <a:pos x="176" y="71"/>
                </a:cxn>
                <a:cxn ang="0">
                  <a:pos x="146" y="91"/>
                </a:cxn>
                <a:cxn ang="0">
                  <a:pos x="186" y="35"/>
                </a:cxn>
                <a:cxn ang="0">
                  <a:pos x="206" y="57"/>
                </a:cxn>
                <a:cxn ang="0">
                  <a:pos x="376" y="30"/>
                </a:cxn>
                <a:cxn ang="0">
                  <a:pos x="540" y="125"/>
                </a:cxn>
                <a:cxn ang="0">
                  <a:pos x="499" y="130"/>
                </a:cxn>
                <a:cxn ang="0">
                  <a:pos x="471" y="177"/>
                </a:cxn>
                <a:cxn ang="0">
                  <a:pos x="513" y="269"/>
                </a:cxn>
                <a:cxn ang="0">
                  <a:pos x="475" y="332"/>
                </a:cxn>
                <a:cxn ang="0">
                  <a:pos x="488" y="385"/>
                </a:cxn>
                <a:cxn ang="0">
                  <a:pos x="462" y="329"/>
                </a:cxn>
                <a:cxn ang="0">
                  <a:pos x="380" y="349"/>
                </a:cxn>
                <a:cxn ang="0">
                  <a:pos x="380" y="350"/>
                </a:cxn>
                <a:cxn ang="0">
                  <a:pos x="260" y="232"/>
                </a:cxn>
                <a:cxn ang="0">
                  <a:pos x="295" y="281"/>
                </a:cxn>
                <a:cxn ang="0">
                  <a:pos x="236" y="336"/>
                </a:cxn>
                <a:cxn ang="0">
                  <a:pos x="223" y="451"/>
                </a:cxn>
                <a:cxn ang="0">
                  <a:pos x="142" y="582"/>
                </a:cxn>
                <a:cxn ang="0">
                  <a:pos x="71" y="361"/>
                </a:cxn>
                <a:cxn ang="0">
                  <a:pos x="73" y="364"/>
                </a:cxn>
                <a:cxn ang="0">
                  <a:pos x="142" y="587"/>
                </a:cxn>
                <a:cxn ang="0">
                  <a:pos x="226" y="449"/>
                </a:cxn>
                <a:cxn ang="0">
                  <a:pos x="239" y="332"/>
                </a:cxn>
                <a:cxn ang="0">
                  <a:pos x="206" y="251"/>
                </a:cxn>
                <a:cxn ang="0">
                  <a:pos x="301" y="278"/>
                </a:cxn>
                <a:cxn ang="0">
                  <a:pos x="298" y="266"/>
                </a:cxn>
                <a:cxn ang="0">
                  <a:pos x="376" y="350"/>
                </a:cxn>
                <a:cxn ang="0">
                  <a:pos x="459" y="336"/>
                </a:cxn>
                <a:cxn ang="0">
                  <a:pos x="473" y="335"/>
                </a:cxn>
                <a:cxn ang="0">
                  <a:pos x="473" y="336"/>
                </a:cxn>
                <a:cxn ang="0">
                  <a:pos x="516" y="242"/>
                </a:cxn>
                <a:cxn ang="0">
                  <a:pos x="475" y="179"/>
                </a:cxn>
                <a:cxn ang="0">
                  <a:pos x="501" y="123"/>
                </a:cxn>
                <a:cxn ang="0">
                  <a:pos x="542" y="118"/>
                </a:cxn>
                <a:cxn ang="0">
                  <a:pos x="299" y="0"/>
                </a:cxn>
                <a:cxn ang="0">
                  <a:pos x="199" y="48"/>
                </a:cxn>
                <a:cxn ang="0">
                  <a:pos x="197" y="48"/>
                </a:cxn>
                <a:cxn ang="0">
                  <a:pos x="206" y="38"/>
                </a:cxn>
                <a:cxn ang="0">
                  <a:pos x="138" y="85"/>
                </a:cxn>
                <a:cxn ang="0">
                  <a:pos x="171" y="57"/>
                </a:cxn>
                <a:cxn ang="0">
                  <a:pos x="175" y="75"/>
                </a:cxn>
                <a:cxn ang="0">
                  <a:pos x="182" y="74"/>
                </a:cxn>
                <a:cxn ang="0">
                  <a:pos x="145" y="106"/>
                </a:cxn>
                <a:cxn ang="0">
                  <a:pos x="125" y="106"/>
                </a:cxn>
                <a:cxn ang="0">
                  <a:pos x="68" y="160"/>
                </a:cxn>
                <a:cxn ang="0">
                  <a:pos x="134" y="185"/>
                </a:cxn>
                <a:cxn ang="0">
                  <a:pos x="139" y="157"/>
                </a:cxn>
                <a:cxn ang="0">
                  <a:pos x="171" y="181"/>
                </a:cxn>
                <a:cxn ang="0">
                  <a:pos x="173" y="187"/>
                </a:cxn>
                <a:cxn ang="0">
                  <a:pos x="195" y="229"/>
                </a:cxn>
                <a:cxn ang="0">
                  <a:pos x="122" y="196"/>
                </a:cxn>
              </a:cxnLst>
              <a:rect l="0" t="0" r="r" b="b"/>
              <a:pathLst>
                <a:path w="544" h="587">
                  <a:moveTo>
                    <a:pt x="3" y="312"/>
                  </a:moveTo>
                  <a:cubicBezTo>
                    <a:pt x="5" y="311"/>
                    <a:pt x="5" y="311"/>
                    <a:pt x="5" y="311"/>
                  </a:cubicBezTo>
                  <a:cubicBezTo>
                    <a:pt x="5" y="310"/>
                    <a:pt x="4" y="309"/>
                    <a:pt x="4" y="308"/>
                  </a:cubicBezTo>
                  <a:cubicBezTo>
                    <a:pt x="4" y="306"/>
                    <a:pt x="5" y="302"/>
                    <a:pt x="6" y="301"/>
                  </a:cubicBezTo>
                  <a:cubicBezTo>
                    <a:pt x="46" y="220"/>
                    <a:pt x="46" y="220"/>
                    <a:pt x="46" y="220"/>
                  </a:cubicBezTo>
                  <a:cubicBezTo>
                    <a:pt x="47" y="219"/>
                    <a:pt x="48" y="218"/>
                    <a:pt x="49" y="217"/>
                  </a:cubicBezTo>
                  <a:cubicBezTo>
                    <a:pt x="50" y="215"/>
                    <a:pt x="52" y="215"/>
                    <a:pt x="53" y="214"/>
                  </a:cubicBezTo>
                  <a:cubicBezTo>
                    <a:pt x="117" y="198"/>
                    <a:pt x="117" y="198"/>
                    <a:pt x="117" y="198"/>
                  </a:cubicBezTo>
                  <a:cubicBezTo>
                    <a:pt x="118" y="198"/>
                    <a:pt x="118" y="198"/>
                    <a:pt x="118" y="198"/>
                  </a:cubicBezTo>
                  <a:cubicBezTo>
                    <a:pt x="118" y="198"/>
                    <a:pt x="118" y="198"/>
                    <a:pt x="119" y="199"/>
                  </a:cubicBezTo>
                  <a:cubicBezTo>
                    <a:pt x="119" y="199"/>
                    <a:pt x="120" y="200"/>
                    <a:pt x="120" y="201"/>
                  </a:cubicBezTo>
                  <a:cubicBezTo>
                    <a:pt x="120" y="212"/>
                    <a:pt x="120" y="212"/>
                    <a:pt x="120" y="212"/>
                  </a:cubicBezTo>
                  <a:cubicBezTo>
                    <a:pt x="120" y="214"/>
                    <a:pt x="121" y="216"/>
                    <a:pt x="122" y="218"/>
                  </a:cubicBezTo>
                  <a:cubicBezTo>
                    <a:pt x="123" y="220"/>
                    <a:pt x="125" y="222"/>
                    <a:pt x="127" y="223"/>
                  </a:cubicBezTo>
                  <a:cubicBezTo>
                    <a:pt x="145" y="232"/>
                    <a:pt x="145" y="232"/>
                    <a:pt x="145" y="232"/>
                  </a:cubicBezTo>
                  <a:cubicBezTo>
                    <a:pt x="146" y="233"/>
                    <a:pt x="148" y="233"/>
                    <a:pt x="149" y="233"/>
                  </a:cubicBezTo>
                  <a:cubicBezTo>
                    <a:pt x="152" y="233"/>
                    <a:pt x="154" y="232"/>
                    <a:pt x="156" y="231"/>
                  </a:cubicBezTo>
                  <a:cubicBezTo>
                    <a:pt x="159" y="228"/>
                    <a:pt x="159" y="228"/>
                    <a:pt x="159" y="228"/>
                  </a:cubicBezTo>
                  <a:cubicBezTo>
                    <a:pt x="160" y="228"/>
                    <a:pt x="162" y="227"/>
                    <a:pt x="163" y="227"/>
                  </a:cubicBezTo>
                  <a:cubicBezTo>
                    <a:pt x="164" y="227"/>
                    <a:pt x="165" y="228"/>
                    <a:pt x="166" y="228"/>
                  </a:cubicBezTo>
                  <a:cubicBezTo>
                    <a:pt x="172" y="233"/>
                    <a:pt x="172" y="233"/>
                    <a:pt x="172" y="233"/>
                  </a:cubicBezTo>
                  <a:cubicBezTo>
                    <a:pt x="174" y="234"/>
                    <a:pt x="177" y="235"/>
                    <a:pt x="179" y="235"/>
                  </a:cubicBezTo>
                  <a:cubicBezTo>
                    <a:pt x="181" y="235"/>
                    <a:pt x="182" y="234"/>
                    <a:pt x="184" y="233"/>
                  </a:cubicBezTo>
                  <a:cubicBezTo>
                    <a:pt x="185" y="232"/>
                    <a:pt x="185" y="232"/>
                    <a:pt x="185" y="232"/>
                  </a:cubicBezTo>
                  <a:cubicBezTo>
                    <a:pt x="186" y="232"/>
                    <a:pt x="187" y="232"/>
                    <a:pt x="188" y="232"/>
                  </a:cubicBezTo>
                  <a:cubicBezTo>
                    <a:pt x="190" y="232"/>
                    <a:pt x="191" y="232"/>
                    <a:pt x="192" y="233"/>
                  </a:cubicBezTo>
                  <a:cubicBezTo>
                    <a:pt x="194" y="234"/>
                    <a:pt x="194" y="234"/>
                    <a:pt x="194" y="234"/>
                  </a:cubicBezTo>
                  <a:cubicBezTo>
                    <a:pt x="195" y="235"/>
                    <a:pt x="196" y="235"/>
                    <a:pt x="197" y="235"/>
                  </a:cubicBezTo>
                  <a:cubicBezTo>
                    <a:pt x="199" y="235"/>
                    <a:pt x="200" y="234"/>
                    <a:pt x="201" y="233"/>
                  </a:cubicBezTo>
                  <a:cubicBezTo>
                    <a:pt x="202" y="232"/>
                    <a:pt x="202" y="231"/>
                    <a:pt x="202" y="229"/>
                  </a:cubicBezTo>
                  <a:cubicBezTo>
                    <a:pt x="202" y="206"/>
                    <a:pt x="202" y="206"/>
                    <a:pt x="202" y="206"/>
                  </a:cubicBezTo>
                  <a:cubicBezTo>
                    <a:pt x="202" y="204"/>
                    <a:pt x="201" y="202"/>
                    <a:pt x="200" y="200"/>
                  </a:cubicBezTo>
                  <a:cubicBezTo>
                    <a:pt x="199" y="198"/>
                    <a:pt x="197" y="197"/>
                    <a:pt x="195" y="196"/>
                  </a:cubicBezTo>
                  <a:cubicBezTo>
                    <a:pt x="183" y="192"/>
                    <a:pt x="183" y="192"/>
                    <a:pt x="183" y="192"/>
                  </a:cubicBezTo>
                  <a:cubicBezTo>
                    <a:pt x="182" y="192"/>
                    <a:pt x="181" y="191"/>
                    <a:pt x="180" y="190"/>
                  </a:cubicBezTo>
                  <a:cubicBezTo>
                    <a:pt x="179" y="189"/>
                    <a:pt x="178" y="188"/>
                    <a:pt x="177" y="186"/>
                  </a:cubicBezTo>
                  <a:cubicBezTo>
                    <a:pt x="176" y="181"/>
                    <a:pt x="176" y="181"/>
                    <a:pt x="176" y="181"/>
                  </a:cubicBezTo>
                  <a:cubicBezTo>
                    <a:pt x="176" y="180"/>
                    <a:pt x="175" y="179"/>
                    <a:pt x="174" y="178"/>
                  </a:cubicBezTo>
                  <a:cubicBezTo>
                    <a:pt x="174" y="178"/>
                    <a:pt x="173" y="177"/>
                    <a:pt x="171" y="177"/>
                  </a:cubicBezTo>
                  <a:cubicBezTo>
                    <a:pt x="170" y="177"/>
                    <a:pt x="170" y="177"/>
                    <a:pt x="169" y="178"/>
                  </a:cubicBezTo>
                  <a:cubicBezTo>
                    <a:pt x="168" y="178"/>
                    <a:pt x="168" y="179"/>
                    <a:pt x="167" y="180"/>
                  </a:cubicBezTo>
                  <a:cubicBezTo>
                    <a:pt x="164" y="185"/>
                    <a:pt x="164" y="185"/>
                    <a:pt x="164" y="185"/>
                  </a:cubicBezTo>
                  <a:cubicBezTo>
                    <a:pt x="163" y="186"/>
                    <a:pt x="163" y="186"/>
                    <a:pt x="163" y="186"/>
                  </a:cubicBezTo>
                  <a:cubicBezTo>
                    <a:pt x="162" y="186"/>
                    <a:pt x="162" y="186"/>
                    <a:pt x="161" y="185"/>
                  </a:cubicBezTo>
                  <a:cubicBezTo>
                    <a:pt x="143" y="156"/>
                    <a:pt x="143" y="156"/>
                    <a:pt x="143" y="156"/>
                  </a:cubicBezTo>
                  <a:cubicBezTo>
                    <a:pt x="143" y="155"/>
                    <a:pt x="142" y="154"/>
                    <a:pt x="141" y="154"/>
                  </a:cubicBezTo>
                  <a:cubicBezTo>
                    <a:pt x="141" y="153"/>
                    <a:pt x="140" y="153"/>
                    <a:pt x="138" y="153"/>
                  </a:cubicBezTo>
                  <a:cubicBezTo>
                    <a:pt x="138" y="153"/>
                    <a:pt x="137" y="153"/>
                    <a:pt x="136" y="153"/>
                  </a:cubicBezTo>
                  <a:cubicBezTo>
                    <a:pt x="135" y="154"/>
                    <a:pt x="135" y="154"/>
                    <a:pt x="135" y="155"/>
                  </a:cubicBezTo>
                  <a:cubicBezTo>
                    <a:pt x="134" y="156"/>
                    <a:pt x="134" y="157"/>
                    <a:pt x="134" y="159"/>
                  </a:cubicBezTo>
                  <a:cubicBezTo>
                    <a:pt x="134" y="161"/>
                    <a:pt x="135" y="164"/>
                    <a:pt x="136" y="166"/>
                  </a:cubicBezTo>
                  <a:cubicBezTo>
                    <a:pt x="141" y="175"/>
                    <a:pt x="141" y="175"/>
                    <a:pt x="141" y="175"/>
                  </a:cubicBezTo>
                  <a:cubicBezTo>
                    <a:pt x="141" y="176"/>
                    <a:pt x="142" y="177"/>
                    <a:pt x="142" y="179"/>
                  </a:cubicBezTo>
                  <a:cubicBezTo>
                    <a:pt x="142" y="180"/>
                    <a:pt x="141" y="182"/>
                    <a:pt x="141" y="183"/>
                  </a:cubicBezTo>
                  <a:cubicBezTo>
                    <a:pt x="141" y="183"/>
                    <a:pt x="141" y="183"/>
                    <a:pt x="141" y="183"/>
                  </a:cubicBezTo>
                  <a:cubicBezTo>
                    <a:pt x="140" y="184"/>
                    <a:pt x="140" y="184"/>
                    <a:pt x="140" y="184"/>
                  </a:cubicBezTo>
                  <a:cubicBezTo>
                    <a:pt x="140" y="184"/>
                    <a:pt x="140" y="184"/>
                    <a:pt x="140" y="184"/>
                  </a:cubicBezTo>
                  <a:cubicBezTo>
                    <a:pt x="140" y="184"/>
                    <a:pt x="140" y="184"/>
                    <a:pt x="140" y="184"/>
                  </a:cubicBezTo>
                  <a:cubicBezTo>
                    <a:pt x="139" y="185"/>
                    <a:pt x="139" y="185"/>
                    <a:pt x="139" y="185"/>
                  </a:cubicBezTo>
                  <a:cubicBezTo>
                    <a:pt x="139" y="184"/>
                    <a:pt x="139" y="184"/>
                    <a:pt x="139" y="184"/>
                  </a:cubicBezTo>
                  <a:cubicBezTo>
                    <a:pt x="138" y="184"/>
                    <a:pt x="138" y="184"/>
                    <a:pt x="138" y="183"/>
                  </a:cubicBezTo>
                  <a:cubicBezTo>
                    <a:pt x="129" y="163"/>
                    <a:pt x="129" y="163"/>
                    <a:pt x="129" y="163"/>
                  </a:cubicBezTo>
                  <a:cubicBezTo>
                    <a:pt x="127" y="160"/>
                    <a:pt x="124" y="158"/>
                    <a:pt x="121" y="158"/>
                  </a:cubicBezTo>
                  <a:cubicBezTo>
                    <a:pt x="120" y="158"/>
                    <a:pt x="119" y="158"/>
                    <a:pt x="118" y="159"/>
                  </a:cubicBezTo>
                  <a:cubicBezTo>
                    <a:pt x="105" y="165"/>
                    <a:pt x="105" y="165"/>
                    <a:pt x="105" y="165"/>
                  </a:cubicBezTo>
                  <a:cubicBezTo>
                    <a:pt x="102" y="167"/>
                    <a:pt x="98" y="170"/>
                    <a:pt x="96" y="173"/>
                  </a:cubicBezTo>
                  <a:cubicBezTo>
                    <a:pt x="86" y="187"/>
                    <a:pt x="86" y="187"/>
                    <a:pt x="86" y="187"/>
                  </a:cubicBezTo>
                  <a:cubicBezTo>
                    <a:pt x="85" y="188"/>
                    <a:pt x="84" y="189"/>
                    <a:pt x="83" y="190"/>
                  </a:cubicBezTo>
                  <a:cubicBezTo>
                    <a:pt x="81" y="191"/>
                    <a:pt x="80" y="191"/>
                    <a:pt x="79" y="191"/>
                  </a:cubicBezTo>
                  <a:cubicBezTo>
                    <a:pt x="62" y="192"/>
                    <a:pt x="62" y="192"/>
                    <a:pt x="62" y="192"/>
                  </a:cubicBezTo>
                  <a:cubicBezTo>
                    <a:pt x="61" y="192"/>
                    <a:pt x="61" y="192"/>
                    <a:pt x="61" y="192"/>
                  </a:cubicBezTo>
                  <a:cubicBezTo>
                    <a:pt x="61" y="192"/>
                    <a:pt x="61" y="192"/>
                    <a:pt x="61" y="192"/>
                  </a:cubicBezTo>
                  <a:cubicBezTo>
                    <a:pt x="60" y="192"/>
                    <a:pt x="60" y="191"/>
                    <a:pt x="60" y="190"/>
                  </a:cubicBezTo>
                  <a:cubicBezTo>
                    <a:pt x="60" y="189"/>
                    <a:pt x="60" y="189"/>
                    <a:pt x="60" y="189"/>
                  </a:cubicBezTo>
                  <a:cubicBezTo>
                    <a:pt x="64" y="170"/>
                    <a:pt x="64" y="170"/>
                    <a:pt x="64" y="170"/>
                  </a:cubicBezTo>
                  <a:cubicBezTo>
                    <a:pt x="65" y="169"/>
                    <a:pt x="66" y="167"/>
                    <a:pt x="67" y="166"/>
                  </a:cubicBezTo>
                  <a:cubicBezTo>
                    <a:pt x="67" y="165"/>
                    <a:pt x="69" y="164"/>
                    <a:pt x="69" y="164"/>
                  </a:cubicBezTo>
                  <a:cubicBezTo>
                    <a:pt x="82" y="162"/>
                    <a:pt x="82" y="162"/>
                    <a:pt x="82" y="162"/>
                  </a:cubicBezTo>
                  <a:cubicBezTo>
                    <a:pt x="84" y="161"/>
                    <a:pt x="86" y="160"/>
                    <a:pt x="87" y="158"/>
                  </a:cubicBezTo>
                  <a:cubicBezTo>
                    <a:pt x="89" y="157"/>
                    <a:pt x="90" y="155"/>
                    <a:pt x="91" y="153"/>
                  </a:cubicBezTo>
                  <a:cubicBezTo>
                    <a:pt x="91" y="151"/>
                    <a:pt x="91" y="151"/>
                    <a:pt x="91" y="151"/>
                  </a:cubicBezTo>
                  <a:cubicBezTo>
                    <a:pt x="92" y="150"/>
                    <a:pt x="92" y="148"/>
                    <a:pt x="92" y="147"/>
                  </a:cubicBezTo>
                  <a:cubicBezTo>
                    <a:pt x="92" y="144"/>
                    <a:pt x="91" y="141"/>
                    <a:pt x="90" y="139"/>
                  </a:cubicBezTo>
                  <a:cubicBezTo>
                    <a:pt x="89" y="138"/>
                    <a:pt x="89" y="138"/>
                    <a:pt x="89" y="138"/>
                  </a:cubicBezTo>
                  <a:cubicBezTo>
                    <a:pt x="89" y="138"/>
                    <a:pt x="90" y="137"/>
                    <a:pt x="91" y="136"/>
                  </a:cubicBezTo>
                  <a:cubicBezTo>
                    <a:pt x="109" y="126"/>
                    <a:pt x="109" y="126"/>
                    <a:pt x="109" y="126"/>
                  </a:cubicBezTo>
                  <a:cubicBezTo>
                    <a:pt x="112" y="124"/>
                    <a:pt x="116" y="121"/>
                    <a:pt x="118" y="118"/>
                  </a:cubicBezTo>
                  <a:cubicBezTo>
                    <a:pt x="120" y="114"/>
                    <a:pt x="120" y="114"/>
                    <a:pt x="120" y="114"/>
                  </a:cubicBezTo>
                  <a:cubicBezTo>
                    <a:pt x="121" y="113"/>
                    <a:pt x="122" y="112"/>
                    <a:pt x="123" y="111"/>
                  </a:cubicBezTo>
                  <a:cubicBezTo>
                    <a:pt x="124" y="111"/>
                    <a:pt x="124"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6" y="110"/>
                    <a:pt x="127" y="110"/>
                    <a:pt x="128" y="109"/>
                  </a:cubicBezTo>
                  <a:cubicBezTo>
                    <a:pt x="130" y="108"/>
                    <a:pt x="131" y="106"/>
                    <a:pt x="133" y="103"/>
                  </a:cubicBezTo>
                  <a:cubicBezTo>
                    <a:pt x="135" y="97"/>
                    <a:pt x="135" y="97"/>
                    <a:pt x="135" y="97"/>
                  </a:cubicBezTo>
                  <a:cubicBezTo>
                    <a:pt x="135" y="97"/>
                    <a:pt x="135" y="96"/>
                    <a:pt x="136" y="96"/>
                  </a:cubicBezTo>
                  <a:cubicBezTo>
                    <a:pt x="136" y="96"/>
                    <a:pt x="136" y="96"/>
                    <a:pt x="136" y="96"/>
                  </a:cubicBezTo>
                  <a:cubicBezTo>
                    <a:pt x="135" y="95"/>
                    <a:pt x="135" y="95"/>
                    <a:pt x="135" y="95"/>
                  </a:cubicBezTo>
                  <a:cubicBezTo>
                    <a:pt x="135" y="96"/>
                    <a:pt x="135" y="96"/>
                    <a:pt x="135" y="96"/>
                  </a:cubicBezTo>
                  <a:cubicBezTo>
                    <a:pt x="136" y="96"/>
                    <a:pt x="136" y="96"/>
                    <a:pt x="136" y="96"/>
                  </a:cubicBezTo>
                  <a:cubicBezTo>
                    <a:pt x="135" y="95"/>
                    <a:pt x="135" y="95"/>
                    <a:pt x="135" y="95"/>
                  </a:cubicBezTo>
                  <a:cubicBezTo>
                    <a:pt x="135" y="96"/>
                    <a:pt x="135" y="96"/>
                    <a:pt x="135" y="96"/>
                  </a:cubicBezTo>
                  <a:cubicBezTo>
                    <a:pt x="135" y="95"/>
                    <a:pt x="135" y="95"/>
                    <a:pt x="135" y="95"/>
                  </a:cubicBezTo>
                  <a:cubicBezTo>
                    <a:pt x="134" y="96"/>
                    <a:pt x="134" y="96"/>
                    <a:pt x="134" y="96"/>
                  </a:cubicBezTo>
                  <a:cubicBezTo>
                    <a:pt x="135" y="96"/>
                    <a:pt x="135" y="96"/>
                    <a:pt x="135" y="96"/>
                  </a:cubicBezTo>
                  <a:cubicBezTo>
                    <a:pt x="135" y="95"/>
                    <a:pt x="135" y="95"/>
                    <a:pt x="135" y="95"/>
                  </a:cubicBezTo>
                  <a:cubicBezTo>
                    <a:pt x="134" y="96"/>
                    <a:pt x="134" y="96"/>
                    <a:pt x="134" y="96"/>
                  </a:cubicBezTo>
                  <a:cubicBezTo>
                    <a:pt x="135" y="95"/>
                    <a:pt x="135" y="95"/>
                    <a:pt x="135" y="95"/>
                  </a:cubicBezTo>
                  <a:cubicBezTo>
                    <a:pt x="134" y="96"/>
                    <a:pt x="134" y="96"/>
                    <a:pt x="134" y="96"/>
                  </a:cubicBezTo>
                  <a:cubicBezTo>
                    <a:pt x="134" y="96"/>
                    <a:pt x="134" y="96"/>
                    <a:pt x="134" y="96"/>
                  </a:cubicBezTo>
                  <a:cubicBezTo>
                    <a:pt x="135" y="95"/>
                    <a:pt x="135" y="95"/>
                    <a:pt x="135" y="95"/>
                  </a:cubicBezTo>
                  <a:cubicBezTo>
                    <a:pt x="134" y="96"/>
                    <a:pt x="134" y="96"/>
                    <a:pt x="134" y="96"/>
                  </a:cubicBezTo>
                  <a:cubicBezTo>
                    <a:pt x="134" y="96"/>
                    <a:pt x="134" y="96"/>
                    <a:pt x="134" y="96"/>
                  </a:cubicBezTo>
                  <a:cubicBezTo>
                    <a:pt x="134" y="96"/>
                    <a:pt x="134" y="96"/>
                    <a:pt x="134" y="96"/>
                  </a:cubicBezTo>
                  <a:cubicBezTo>
                    <a:pt x="134" y="96"/>
                    <a:pt x="134" y="96"/>
                    <a:pt x="134" y="96"/>
                  </a:cubicBezTo>
                  <a:cubicBezTo>
                    <a:pt x="134" y="96"/>
                    <a:pt x="134" y="96"/>
                    <a:pt x="134" y="96"/>
                  </a:cubicBezTo>
                  <a:cubicBezTo>
                    <a:pt x="134" y="96"/>
                    <a:pt x="134" y="96"/>
                    <a:pt x="134" y="96"/>
                  </a:cubicBezTo>
                  <a:cubicBezTo>
                    <a:pt x="135" y="97"/>
                    <a:pt x="135" y="97"/>
                    <a:pt x="135" y="97"/>
                  </a:cubicBezTo>
                  <a:cubicBezTo>
                    <a:pt x="136" y="101"/>
                    <a:pt x="136" y="101"/>
                    <a:pt x="136" y="101"/>
                  </a:cubicBezTo>
                  <a:cubicBezTo>
                    <a:pt x="136" y="103"/>
                    <a:pt x="137" y="105"/>
                    <a:pt x="138" y="107"/>
                  </a:cubicBezTo>
                  <a:cubicBezTo>
                    <a:pt x="140" y="109"/>
                    <a:pt x="142" y="110"/>
                    <a:pt x="144" y="110"/>
                  </a:cubicBezTo>
                  <a:cubicBezTo>
                    <a:pt x="144" y="108"/>
                    <a:pt x="144" y="108"/>
                    <a:pt x="144" y="108"/>
                  </a:cubicBezTo>
                  <a:cubicBezTo>
                    <a:pt x="144" y="110"/>
                    <a:pt x="144" y="110"/>
                    <a:pt x="144" y="110"/>
                  </a:cubicBezTo>
                  <a:cubicBezTo>
                    <a:pt x="144" y="110"/>
                    <a:pt x="144" y="110"/>
                    <a:pt x="144" y="110"/>
                  </a:cubicBezTo>
                  <a:cubicBezTo>
                    <a:pt x="144" y="110"/>
                    <a:pt x="144" y="110"/>
                    <a:pt x="144" y="110"/>
                  </a:cubicBezTo>
                  <a:cubicBezTo>
                    <a:pt x="144" y="110"/>
                    <a:pt x="144" y="110"/>
                    <a:pt x="144" y="110"/>
                  </a:cubicBezTo>
                  <a:cubicBezTo>
                    <a:pt x="144" y="111"/>
                    <a:pt x="145" y="111"/>
                    <a:pt x="146" y="111"/>
                  </a:cubicBezTo>
                  <a:cubicBezTo>
                    <a:pt x="149" y="111"/>
                    <a:pt x="152" y="109"/>
                    <a:pt x="155" y="107"/>
                  </a:cubicBezTo>
                  <a:cubicBezTo>
                    <a:pt x="170" y="91"/>
                    <a:pt x="170" y="91"/>
                    <a:pt x="170" y="91"/>
                  </a:cubicBezTo>
                  <a:cubicBezTo>
                    <a:pt x="172" y="88"/>
                    <a:pt x="176" y="85"/>
                    <a:pt x="178" y="83"/>
                  </a:cubicBezTo>
                  <a:cubicBezTo>
                    <a:pt x="182" y="81"/>
                    <a:pt x="182" y="81"/>
                    <a:pt x="182" y="81"/>
                  </a:cubicBezTo>
                  <a:cubicBezTo>
                    <a:pt x="183" y="80"/>
                    <a:pt x="184" y="79"/>
                    <a:pt x="185" y="78"/>
                  </a:cubicBezTo>
                  <a:cubicBezTo>
                    <a:pt x="186" y="77"/>
                    <a:pt x="186" y="76"/>
                    <a:pt x="186" y="74"/>
                  </a:cubicBezTo>
                  <a:cubicBezTo>
                    <a:pt x="186" y="73"/>
                    <a:pt x="186" y="73"/>
                    <a:pt x="186" y="73"/>
                  </a:cubicBezTo>
                  <a:cubicBezTo>
                    <a:pt x="186" y="72"/>
                    <a:pt x="185" y="71"/>
                    <a:pt x="184" y="70"/>
                  </a:cubicBezTo>
                  <a:cubicBezTo>
                    <a:pt x="183" y="70"/>
                    <a:pt x="182" y="70"/>
                    <a:pt x="181" y="70"/>
                  </a:cubicBezTo>
                  <a:cubicBezTo>
                    <a:pt x="180" y="70"/>
                    <a:pt x="179" y="70"/>
                    <a:pt x="177" y="71"/>
                  </a:cubicBezTo>
                  <a:cubicBezTo>
                    <a:pt x="176" y="71"/>
                    <a:pt x="176" y="71"/>
                    <a:pt x="176" y="71"/>
                  </a:cubicBezTo>
                  <a:cubicBezTo>
                    <a:pt x="175" y="71"/>
                    <a:pt x="175" y="71"/>
                    <a:pt x="175" y="71"/>
                  </a:cubicBezTo>
                  <a:cubicBezTo>
                    <a:pt x="174" y="71"/>
                    <a:pt x="172" y="70"/>
                    <a:pt x="172" y="69"/>
                  </a:cubicBezTo>
                  <a:cubicBezTo>
                    <a:pt x="172" y="69"/>
                    <a:pt x="172" y="68"/>
                    <a:pt x="172" y="67"/>
                  </a:cubicBezTo>
                  <a:cubicBezTo>
                    <a:pt x="172" y="66"/>
                    <a:pt x="172" y="64"/>
                    <a:pt x="173" y="63"/>
                  </a:cubicBezTo>
                  <a:cubicBezTo>
                    <a:pt x="174" y="61"/>
                    <a:pt x="175" y="59"/>
                    <a:pt x="175" y="57"/>
                  </a:cubicBezTo>
                  <a:cubicBezTo>
                    <a:pt x="175" y="57"/>
                    <a:pt x="175" y="56"/>
                    <a:pt x="174" y="55"/>
                  </a:cubicBezTo>
                  <a:cubicBezTo>
                    <a:pt x="174" y="54"/>
                    <a:pt x="173" y="54"/>
                    <a:pt x="172" y="53"/>
                  </a:cubicBezTo>
                  <a:cubicBezTo>
                    <a:pt x="171" y="53"/>
                    <a:pt x="171" y="53"/>
                    <a:pt x="171" y="53"/>
                  </a:cubicBezTo>
                  <a:cubicBezTo>
                    <a:pt x="169" y="53"/>
                    <a:pt x="168" y="54"/>
                    <a:pt x="167" y="54"/>
                  </a:cubicBezTo>
                  <a:cubicBezTo>
                    <a:pt x="165" y="55"/>
                    <a:pt x="164" y="56"/>
                    <a:pt x="163" y="58"/>
                  </a:cubicBezTo>
                  <a:cubicBezTo>
                    <a:pt x="161" y="61"/>
                    <a:pt x="161" y="61"/>
                    <a:pt x="161" y="61"/>
                  </a:cubicBezTo>
                  <a:cubicBezTo>
                    <a:pt x="158" y="65"/>
                    <a:pt x="157" y="70"/>
                    <a:pt x="156" y="74"/>
                  </a:cubicBezTo>
                  <a:cubicBezTo>
                    <a:pt x="156" y="77"/>
                    <a:pt x="154" y="82"/>
                    <a:pt x="152" y="84"/>
                  </a:cubicBezTo>
                  <a:cubicBezTo>
                    <a:pt x="148" y="90"/>
                    <a:pt x="148" y="90"/>
                    <a:pt x="148" y="90"/>
                  </a:cubicBezTo>
                  <a:cubicBezTo>
                    <a:pt x="147" y="91"/>
                    <a:pt x="147" y="91"/>
                    <a:pt x="147" y="91"/>
                  </a:cubicBezTo>
                  <a:cubicBezTo>
                    <a:pt x="146" y="91"/>
                    <a:pt x="146" y="91"/>
                    <a:pt x="146" y="91"/>
                  </a:cubicBezTo>
                  <a:cubicBezTo>
                    <a:pt x="146" y="90"/>
                    <a:pt x="146" y="90"/>
                    <a:pt x="146" y="89"/>
                  </a:cubicBezTo>
                  <a:cubicBezTo>
                    <a:pt x="144" y="86"/>
                    <a:pt x="144" y="86"/>
                    <a:pt x="144" y="86"/>
                  </a:cubicBezTo>
                  <a:cubicBezTo>
                    <a:pt x="144" y="84"/>
                    <a:pt x="143" y="83"/>
                    <a:pt x="141" y="82"/>
                  </a:cubicBezTo>
                  <a:cubicBezTo>
                    <a:pt x="140" y="80"/>
                    <a:pt x="138" y="80"/>
                    <a:pt x="136" y="80"/>
                  </a:cubicBezTo>
                  <a:cubicBezTo>
                    <a:pt x="135" y="80"/>
                    <a:pt x="135" y="80"/>
                    <a:pt x="135" y="80"/>
                  </a:cubicBezTo>
                  <a:cubicBezTo>
                    <a:pt x="135" y="80"/>
                    <a:pt x="135" y="80"/>
                    <a:pt x="135" y="80"/>
                  </a:cubicBezTo>
                  <a:cubicBezTo>
                    <a:pt x="135" y="80"/>
                    <a:pt x="135" y="80"/>
                    <a:pt x="135" y="80"/>
                  </a:cubicBezTo>
                  <a:cubicBezTo>
                    <a:pt x="134" y="79"/>
                    <a:pt x="134" y="79"/>
                    <a:pt x="134" y="79"/>
                  </a:cubicBezTo>
                  <a:cubicBezTo>
                    <a:pt x="134" y="78"/>
                    <a:pt x="134" y="78"/>
                    <a:pt x="134" y="78"/>
                  </a:cubicBezTo>
                  <a:cubicBezTo>
                    <a:pt x="134" y="77"/>
                    <a:pt x="134" y="77"/>
                    <a:pt x="134" y="76"/>
                  </a:cubicBezTo>
                  <a:cubicBezTo>
                    <a:pt x="134" y="76"/>
                    <a:pt x="134" y="76"/>
                    <a:pt x="134" y="76"/>
                  </a:cubicBezTo>
                  <a:cubicBezTo>
                    <a:pt x="134" y="73"/>
                    <a:pt x="137" y="68"/>
                    <a:pt x="139" y="67"/>
                  </a:cubicBezTo>
                  <a:cubicBezTo>
                    <a:pt x="174" y="32"/>
                    <a:pt x="174" y="32"/>
                    <a:pt x="174" y="32"/>
                  </a:cubicBezTo>
                  <a:cubicBezTo>
                    <a:pt x="175" y="31"/>
                    <a:pt x="177" y="31"/>
                    <a:pt x="178" y="31"/>
                  </a:cubicBezTo>
                  <a:cubicBezTo>
                    <a:pt x="179" y="31"/>
                    <a:pt x="180" y="31"/>
                    <a:pt x="180" y="31"/>
                  </a:cubicBezTo>
                  <a:cubicBezTo>
                    <a:pt x="186" y="35"/>
                    <a:pt x="186" y="35"/>
                    <a:pt x="186" y="35"/>
                  </a:cubicBezTo>
                  <a:cubicBezTo>
                    <a:pt x="188" y="37"/>
                    <a:pt x="193" y="39"/>
                    <a:pt x="196" y="40"/>
                  </a:cubicBezTo>
                  <a:cubicBezTo>
                    <a:pt x="204" y="42"/>
                    <a:pt x="204" y="42"/>
                    <a:pt x="204" y="42"/>
                  </a:cubicBezTo>
                  <a:cubicBezTo>
                    <a:pt x="205" y="42"/>
                    <a:pt x="206" y="43"/>
                    <a:pt x="206" y="43"/>
                  </a:cubicBezTo>
                  <a:cubicBezTo>
                    <a:pt x="206" y="43"/>
                    <a:pt x="206" y="43"/>
                    <a:pt x="206" y="43"/>
                  </a:cubicBezTo>
                  <a:cubicBezTo>
                    <a:pt x="206" y="44"/>
                    <a:pt x="206" y="44"/>
                    <a:pt x="206" y="44"/>
                  </a:cubicBezTo>
                  <a:cubicBezTo>
                    <a:pt x="206" y="44"/>
                    <a:pt x="205" y="44"/>
                    <a:pt x="204" y="45"/>
                  </a:cubicBezTo>
                  <a:cubicBezTo>
                    <a:pt x="203" y="45"/>
                    <a:pt x="202" y="45"/>
                    <a:pt x="201" y="45"/>
                  </a:cubicBezTo>
                  <a:cubicBezTo>
                    <a:pt x="201" y="45"/>
                    <a:pt x="201" y="45"/>
                    <a:pt x="201" y="45"/>
                  </a:cubicBezTo>
                  <a:cubicBezTo>
                    <a:pt x="198" y="45"/>
                    <a:pt x="198" y="45"/>
                    <a:pt x="198" y="45"/>
                  </a:cubicBezTo>
                  <a:cubicBezTo>
                    <a:pt x="198" y="45"/>
                    <a:pt x="198" y="45"/>
                    <a:pt x="198" y="45"/>
                  </a:cubicBezTo>
                  <a:cubicBezTo>
                    <a:pt x="197" y="45"/>
                    <a:pt x="196" y="45"/>
                    <a:pt x="196" y="46"/>
                  </a:cubicBezTo>
                  <a:cubicBezTo>
                    <a:pt x="195" y="46"/>
                    <a:pt x="195" y="46"/>
                    <a:pt x="195" y="46"/>
                  </a:cubicBezTo>
                  <a:cubicBezTo>
                    <a:pt x="194" y="47"/>
                    <a:pt x="194" y="47"/>
                    <a:pt x="194" y="48"/>
                  </a:cubicBezTo>
                  <a:cubicBezTo>
                    <a:pt x="194" y="49"/>
                    <a:pt x="195" y="50"/>
                    <a:pt x="195" y="50"/>
                  </a:cubicBezTo>
                  <a:cubicBezTo>
                    <a:pt x="196" y="51"/>
                    <a:pt x="196" y="51"/>
                    <a:pt x="197" y="52"/>
                  </a:cubicBezTo>
                  <a:cubicBezTo>
                    <a:pt x="206" y="57"/>
                    <a:pt x="206" y="57"/>
                    <a:pt x="206" y="57"/>
                  </a:cubicBezTo>
                  <a:cubicBezTo>
                    <a:pt x="207" y="58"/>
                    <a:pt x="208" y="58"/>
                    <a:pt x="209" y="58"/>
                  </a:cubicBezTo>
                  <a:cubicBezTo>
                    <a:pt x="212" y="58"/>
                    <a:pt x="215" y="56"/>
                    <a:pt x="216" y="53"/>
                  </a:cubicBezTo>
                  <a:cubicBezTo>
                    <a:pt x="216" y="52"/>
                    <a:pt x="217" y="51"/>
                    <a:pt x="218" y="50"/>
                  </a:cubicBezTo>
                  <a:cubicBezTo>
                    <a:pt x="219" y="50"/>
                    <a:pt x="220" y="49"/>
                    <a:pt x="221" y="49"/>
                  </a:cubicBezTo>
                  <a:cubicBezTo>
                    <a:pt x="256" y="49"/>
                    <a:pt x="256" y="49"/>
                    <a:pt x="256" y="49"/>
                  </a:cubicBezTo>
                  <a:cubicBezTo>
                    <a:pt x="258" y="49"/>
                    <a:pt x="260" y="49"/>
                    <a:pt x="262" y="48"/>
                  </a:cubicBezTo>
                  <a:cubicBezTo>
                    <a:pt x="264" y="48"/>
                    <a:pt x="265" y="47"/>
                    <a:pt x="267" y="46"/>
                  </a:cubicBezTo>
                  <a:cubicBezTo>
                    <a:pt x="278" y="39"/>
                    <a:pt x="278" y="39"/>
                    <a:pt x="278" y="39"/>
                  </a:cubicBezTo>
                  <a:cubicBezTo>
                    <a:pt x="281" y="37"/>
                    <a:pt x="284" y="33"/>
                    <a:pt x="286" y="30"/>
                  </a:cubicBezTo>
                  <a:cubicBezTo>
                    <a:pt x="292" y="17"/>
                    <a:pt x="292" y="17"/>
                    <a:pt x="292" y="17"/>
                  </a:cubicBezTo>
                  <a:cubicBezTo>
                    <a:pt x="293" y="15"/>
                    <a:pt x="294" y="13"/>
                    <a:pt x="294" y="11"/>
                  </a:cubicBezTo>
                  <a:cubicBezTo>
                    <a:pt x="295" y="9"/>
                    <a:pt x="295" y="7"/>
                    <a:pt x="295" y="5"/>
                  </a:cubicBezTo>
                  <a:cubicBezTo>
                    <a:pt x="295" y="5"/>
                    <a:pt x="295" y="4"/>
                    <a:pt x="296" y="4"/>
                  </a:cubicBezTo>
                  <a:cubicBezTo>
                    <a:pt x="296" y="4"/>
                    <a:pt x="296" y="4"/>
                    <a:pt x="296" y="4"/>
                  </a:cubicBezTo>
                  <a:cubicBezTo>
                    <a:pt x="297" y="4"/>
                    <a:pt x="297" y="4"/>
                    <a:pt x="297" y="4"/>
                  </a:cubicBezTo>
                  <a:cubicBezTo>
                    <a:pt x="376" y="30"/>
                    <a:pt x="376" y="30"/>
                    <a:pt x="376" y="30"/>
                  </a:cubicBezTo>
                  <a:cubicBezTo>
                    <a:pt x="377" y="30"/>
                    <a:pt x="378" y="31"/>
                    <a:pt x="379" y="31"/>
                  </a:cubicBezTo>
                  <a:cubicBezTo>
                    <a:pt x="382" y="31"/>
                    <a:pt x="384" y="30"/>
                    <a:pt x="386" y="27"/>
                  </a:cubicBezTo>
                  <a:cubicBezTo>
                    <a:pt x="386" y="27"/>
                    <a:pt x="387" y="27"/>
                    <a:pt x="388" y="26"/>
                  </a:cubicBezTo>
                  <a:cubicBezTo>
                    <a:pt x="388" y="26"/>
                    <a:pt x="389" y="26"/>
                    <a:pt x="390" y="26"/>
                  </a:cubicBezTo>
                  <a:cubicBezTo>
                    <a:pt x="391" y="26"/>
                    <a:pt x="391" y="26"/>
                    <a:pt x="392" y="26"/>
                  </a:cubicBezTo>
                  <a:cubicBezTo>
                    <a:pt x="503" y="53"/>
                    <a:pt x="503" y="53"/>
                    <a:pt x="503" y="53"/>
                  </a:cubicBezTo>
                  <a:cubicBezTo>
                    <a:pt x="504" y="54"/>
                    <a:pt x="506" y="54"/>
                    <a:pt x="507" y="55"/>
                  </a:cubicBezTo>
                  <a:cubicBezTo>
                    <a:pt x="509" y="56"/>
                    <a:pt x="510" y="57"/>
                    <a:pt x="511" y="58"/>
                  </a:cubicBezTo>
                  <a:cubicBezTo>
                    <a:pt x="524" y="72"/>
                    <a:pt x="524" y="72"/>
                    <a:pt x="524" y="72"/>
                  </a:cubicBezTo>
                  <a:cubicBezTo>
                    <a:pt x="525" y="72"/>
                    <a:pt x="525" y="73"/>
                    <a:pt x="525" y="73"/>
                  </a:cubicBezTo>
                  <a:cubicBezTo>
                    <a:pt x="525" y="74"/>
                    <a:pt x="525" y="74"/>
                    <a:pt x="524" y="75"/>
                  </a:cubicBezTo>
                  <a:cubicBezTo>
                    <a:pt x="521" y="76"/>
                    <a:pt x="521" y="76"/>
                    <a:pt x="521" y="76"/>
                  </a:cubicBezTo>
                  <a:cubicBezTo>
                    <a:pt x="519" y="77"/>
                    <a:pt x="517" y="80"/>
                    <a:pt x="517" y="82"/>
                  </a:cubicBezTo>
                  <a:cubicBezTo>
                    <a:pt x="517" y="84"/>
                    <a:pt x="518" y="85"/>
                    <a:pt x="519" y="87"/>
                  </a:cubicBezTo>
                  <a:cubicBezTo>
                    <a:pt x="538" y="120"/>
                    <a:pt x="538" y="120"/>
                    <a:pt x="538" y="120"/>
                  </a:cubicBezTo>
                  <a:cubicBezTo>
                    <a:pt x="539" y="121"/>
                    <a:pt x="540" y="123"/>
                    <a:pt x="540" y="125"/>
                  </a:cubicBezTo>
                  <a:cubicBezTo>
                    <a:pt x="540" y="126"/>
                    <a:pt x="539" y="127"/>
                    <a:pt x="539" y="128"/>
                  </a:cubicBezTo>
                  <a:cubicBezTo>
                    <a:pt x="539" y="129"/>
                    <a:pt x="538" y="129"/>
                    <a:pt x="538" y="129"/>
                  </a:cubicBezTo>
                  <a:cubicBezTo>
                    <a:pt x="538" y="129"/>
                    <a:pt x="538" y="129"/>
                    <a:pt x="538" y="129"/>
                  </a:cubicBezTo>
                  <a:cubicBezTo>
                    <a:pt x="538" y="129"/>
                    <a:pt x="537" y="129"/>
                    <a:pt x="536" y="128"/>
                  </a:cubicBezTo>
                  <a:cubicBezTo>
                    <a:pt x="503" y="78"/>
                    <a:pt x="503" y="78"/>
                    <a:pt x="503" y="78"/>
                  </a:cubicBezTo>
                  <a:cubicBezTo>
                    <a:pt x="502" y="76"/>
                    <a:pt x="499" y="74"/>
                    <a:pt x="496" y="74"/>
                  </a:cubicBezTo>
                  <a:cubicBezTo>
                    <a:pt x="495" y="74"/>
                    <a:pt x="494" y="75"/>
                    <a:pt x="493" y="75"/>
                  </a:cubicBezTo>
                  <a:cubicBezTo>
                    <a:pt x="474" y="86"/>
                    <a:pt x="474" y="86"/>
                    <a:pt x="474" y="86"/>
                  </a:cubicBezTo>
                  <a:cubicBezTo>
                    <a:pt x="471" y="88"/>
                    <a:pt x="470" y="91"/>
                    <a:pt x="470" y="94"/>
                  </a:cubicBezTo>
                  <a:cubicBezTo>
                    <a:pt x="470" y="96"/>
                    <a:pt x="470" y="97"/>
                    <a:pt x="470" y="98"/>
                  </a:cubicBezTo>
                  <a:cubicBezTo>
                    <a:pt x="475" y="114"/>
                    <a:pt x="475" y="114"/>
                    <a:pt x="475" y="114"/>
                  </a:cubicBezTo>
                  <a:cubicBezTo>
                    <a:pt x="476" y="116"/>
                    <a:pt x="477" y="118"/>
                    <a:pt x="479" y="119"/>
                  </a:cubicBezTo>
                  <a:cubicBezTo>
                    <a:pt x="480" y="121"/>
                    <a:pt x="482" y="122"/>
                    <a:pt x="484" y="122"/>
                  </a:cubicBezTo>
                  <a:cubicBezTo>
                    <a:pt x="495" y="124"/>
                    <a:pt x="495" y="124"/>
                    <a:pt x="495" y="124"/>
                  </a:cubicBezTo>
                  <a:cubicBezTo>
                    <a:pt x="495" y="124"/>
                    <a:pt x="497" y="125"/>
                    <a:pt x="497" y="126"/>
                  </a:cubicBezTo>
                  <a:cubicBezTo>
                    <a:pt x="498" y="127"/>
                    <a:pt x="499" y="128"/>
                    <a:pt x="499" y="130"/>
                  </a:cubicBezTo>
                  <a:cubicBezTo>
                    <a:pt x="505" y="155"/>
                    <a:pt x="505" y="155"/>
                    <a:pt x="505" y="155"/>
                  </a:cubicBezTo>
                  <a:cubicBezTo>
                    <a:pt x="505" y="156"/>
                    <a:pt x="505" y="157"/>
                    <a:pt x="505" y="158"/>
                  </a:cubicBezTo>
                  <a:cubicBezTo>
                    <a:pt x="505" y="161"/>
                    <a:pt x="505" y="164"/>
                    <a:pt x="504" y="166"/>
                  </a:cubicBezTo>
                  <a:cubicBezTo>
                    <a:pt x="500" y="175"/>
                    <a:pt x="500" y="175"/>
                    <a:pt x="500" y="175"/>
                  </a:cubicBezTo>
                  <a:cubicBezTo>
                    <a:pt x="499" y="177"/>
                    <a:pt x="499" y="178"/>
                    <a:pt x="499" y="180"/>
                  </a:cubicBezTo>
                  <a:cubicBezTo>
                    <a:pt x="499" y="183"/>
                    <a:pt x="500" y="186"/>
                    <a:pt x="501" y="188"/>
                  </a:cubicBezTo>
                  <a:cubicBezTo>
                    <a:pt x="516" y="205"/>
                    <a:pt x="516" y="205"/>
                    <a:pt x="516" y="205"/>
                  </a:cubicBezTo>
                  <a:cubicBezTo>
                    <a:pt x="517" y="206"/>
                    <a:pt x="518" y="208"/>
                    <a:pt x="518" y="210"/>
                  </a:cubicBezTo>
                  <a:cubicBezTo>
                    <a:pt x="518" y="211"/>
                    <a:pt x="518" y="211"/>
                    <a:pt x="518" y="211"/>
                  </a:cubicBezTo>
                  <a:cubicBezTo>
                    <a:pt x="517" y="212"/>
                    <a:pt x="517" y="212"/>
                    <a:pt x="517" y="212"/>
                  </a:cubicBezTo>
                  <a:cubicBezTo>
                    <a:pt x="517" y="212"/>
                    <a:pt x="516" y="212"/>
                    <a:pt x="515" y="211"/>
                  </a:cubicBezTo>
                  <a:cubicBezTo>
                    <a:pt x="494" y="187"/>
                    <a:pt x="494" y="187"/>
                    <a:pt x="494" y="187"/>
                  </a:cubicBezTo>
                  <a:cubicBezTo>
                    <a:pt x="492" y="185"/>
                    <a:pt x="488" y="182"/>
                    <a:pt x="485" y="180"/>
                  </a:cubicBezTo>
                  <a:cubicBezTo>
                    <a:pt x="478" y="176"/>
                    <a:pt x="478" y="176"/>
                    <a:pt x="478" y="176"/>
                  </a:cubicBezTo>
                  <a:cubicBezTo>
                    <a:pt x="477" y="175"/>
                    <a:pt x="476" y="175"/>
                    <a:pt x="475" y="175"/>
                  </a:cubicBezTo>
                  <a:cubicBezTo>
                    <a:pt x="473" y="175"/>
                    <a:pt x="472" y="176"/>
                    <a:pt x="471" y="177"/>
                  </a:cubicBezTo>
                  <a:cubicBezTo>
                    <a:pt x="470" y="178"/>
                    <a:pt x="469" y="179"/>
                    <a:pt x="469" y="180"/>
                  </a:cubicBezTo>
                  <a:cubicBezTo>
                    <a:pt x="468" y="181"/>
                    <a:pt x="468" y="182"/>
                    <a:pt x="468" y="184"/>
                  </a:cubicBezTo>
                  <a:cubicBezTo>
                    <a:pt x="468" y="187"/>
                    <a:pt x="469" y="190"/>
                    <a:pt x="471" y="193"/>
                  </a:cubicBezTo>
                  <a:cubicBezTo>
                    <a:pt x="472" y="195"/>
                    <a:pt x="472" y="195"/>
                    <a:pt x="472" y="195"/>
                  </a:cubicBezTo>
                  <a:cubicBezTo>
                    <a:pt x="473" y="196"/>
                    <a:pt x="474" y="197"/>
                    <a:pt x="475" y="198"/>
                  </a:cubicBezTo>
                  <a:cubicBezTo>
                    <a:pt x="477" y="199"/>
                    <a:pt x="478" y="200"/>
                    <a:pt x="480" y="200"/>
                  </a:cubicBezTo>
                  <a:cubicBezTo>
                    <a:pt x="481" y="200"/>
                    <a:pt x="481" y="200"/>
                    <a:pt x="482" y="200"/>
                  </a:cubicBezTo>
                  <a:cubicBezTo>
                    <a:pt x="482" y="199"/>
                    <a:pt x="482" y="199"/>
                    <a:pt x="482" y="199"/>
                  </a:cubicBezTo>
                  <a:cubicBezTo>
                    <a:pt x="482" y="199"/>
                    <a:pt x="483" y="200"/>
                    <a:pt x="484" y="200"/>
                  </a:cubicBezTo>
                  <a:cubicBezTo>
                    <a:pt x="484" y="201"/>
                    <a:pt x="485" y="202"/>
                    <a:pt x="485" y="203"/>
                  </a:cubicBezTo>
                  <a:cubicBezTo>
                    <a:pt x="486" y="206"/>
                    <a:pt x="486" y="206"/>
                    <a:pt x="486" y="206"/>
                  </a:cubicBezTo>
                  <a:cubicBezTo>
                    <a:pt x="487" y="210"/>
                    <a:pt x="490" y="215"/>
                    <a:pt x="493" y="217"/>
                  </a:cubicBezTo>
                  <a:cubicBezTo>
                    <a:pt x="508" y="233"/>
                    <a:pt x="508" y="233"/>
                    <a:pt x="508" y="233"/>
                  </a:cubicBezTo>
                  <a:cubicBezTo>
                    <a:pt x="509" y="234"/>
                    <a:pt x="510" y="235"/>
                    <a:pt x="511" y="237"/>
                  </a:cubicBezTo>
                  <a:cubicBezTo>
                    <a:pt x="511" y="239"/>
                    <a:pt x="512" y="241"/>
                    <a:pt x="512" y="242"/>
                  </a:cubicBezTo>
                  <a:cubicBezTo>
                    <a:pt x="513" y="269"/>
                    <a:pt x="513" y="269"/>
                    <a:pt x="513" y="269"/>
                  </a:cubicBezTo>
                  <a:cubicBezTo>
                    <a:pt x="513" y="269"/>
                    <a:pt x="513" y="269"/>
                    <a:pt x="513" y="269"/>
                  </a:cubicBezTo>
                  <a:cubicBezTo>
                    <a:pt x="513" y="271"/>
                    <a:pt x="513" y="272"/>
                    <a:pt x="512" y="272"/>
                  </a:cubicBezTo>
                  <a:cubicBezTo>
                    <a:pt x="512" y="273"/>
                    <a:pt x="511" y="273"/>
                    <a:pt x="510" y="273"/>
                  </a:cubicBezTo>
                  <a:cubicBezTo>
                    <a:pt x="493" y="273"/>
                    <a:pt x="493" y="273"/>
                    <a:pt x="493" y="273"/>
                  </a:cubicBezTo>
                  <a:cubicBezTo>
                    <a:pt x="490" y="273"/>
                    <a:pt x="489" y="275"/>
                    <a:pt x="487" y="276"/>
                  </a:cubicBezTo>
                  <a:cubicBezTo>
                    <a:pt x="486" y="278"/>
                    <a:pt x="485" y="280"/>
                    <a:pt x="485" y="282"/>
                  </a:cubicBezTo>
                  <a:cubicBezTo>
                    <a:pt x="485" y="289"/>
                    <a:pt x="485" y="289"/>
                    <a:pt x="485" y="289"/>
                  </a:cubicBezTo>
                  <a:cubicBezTo>
                    <a:pt x="485" y="293"/>
                    <a:pt x="487" y="299"/>
                    <a:pt x="489" y="302"/>
                  </a:cubicBezTo>
                  <a:cubicBezTo>
                    <a:pt x="502" y="324"/>
                    <a:pt x="502" y="324"/>
                    <a:pt x="502" y="324"/>
                  </a:cubicBezTo>
                  <a:cubicBezTo>
                    <a:pt x="503" y="325"/>
                    <a:pt x="503" y="326"/>
                    <a:pt x="503" y="328"/>
                  </a:cubicBezTo>
                  <a:cubicBezTo>
                    <a:pt x="503" y="329"/>
                    <a:pt x="503" y="331"/>
                    <a:pt x="502" y="332"/>
                  </a:cubicBezTo>
                  <a:cubicBezTo>
                    <a:pt x="492" y="349"/>
                    <a:pt x="492" y="349"/>
                    <a:pt x="492" y="349"/>
                  </a:cubicBezTo>
                  <a:cubicBezTo>
                    <a:pt x="492" y="350"/>
                    <a:pt x="491" y="350"/>
                    <a:pt x="491" y="350"/>
                  </a:cubicBezTo>
                  <a:cubicBezTo>
                    <a:pt x="490" y="350"/>
                    <a:pt x="490" y="350"/>
                    <a:pt x="489" y="349"/>
                  </a:cubicBezTo>
                  <a:cubicBezTo>
                    <a:pt x="477" y="333"/>
                    <a:pt x="477" y="333"/>
                    <a:pt x="477" y="333"/>
                  </a:cubicBezTo>
                  <a:cubicBezTo>
                    <a:pt x="476" y="333"/>
                    <a:pt x="476" y="332"/>
                    <a:pt x="475" y="332"/>
                  </a:cubicBezTo>
                  <a:cubicBezTo>
                    <a:pt x="474" y="331"/>
                    <a:pt x="474" y="331"/>
                    <a:pt x="473" y="331"/>
                  </a:cubicBezTo>
                  <a:cubicBezTo>
                    <a:pt x="472" y="331"/>
                    <a:pt x="471" y="331"/>
                    <a:pt x="471" y="332"/>
                  </a:cubicBezTo>
                  <a:cubicBezTo>
                    <a:pt x="470" y="332"/>
                    <a:pt x="470" y="333"/>
                    <a:pt x="469" y="334"/>
                  </a:cubicBezTo>
                  <a:cubicBezTo>
                    <a:pt x="469" y="335"/>
                    <a:pt x="469" y="336"/>
                    <a:pt x="469" y="337"/>
                  </a:cubicBezTo>
                  <a:cubicBezTo>
                    <a:pt x="469" y="341"/>
                    <a:pt x="469" y="341"/>
                    <a:pt x="469" y="341"/>
                  </a:cubicBezTo>
                  <a:cubicBezTo>
                    <a:pt x="469" y="345"/>
                    <a:pt x="470" y="351"/>
                    <a:pt x="472" y="354"/>
                  </a:cubicBezTo>
                  <a:cubicBezTo>
                    <a:pt x="487" y="384"/>
                    <a:pt x="487" y="384"/>
                    <a:pt x="487" y="384"/>
                  </a:cubicBezTo>
                  <a:cubicBezTo>
                    <a:pt x="488" y="384"/>
                    <a:pt x="488" y="385"/>
                    <a:pt x="488" y="385"/>
                  </a:cubicBezTo>
                  <a:cubicBezTo>
                    <a:pt x="488" y="385"/>
                    <a:pt x="488" y="385"/>
                    <a:pt x="488" y="385"/>
                  </a:cubicBezTo>
                  <a:cubicBezTo>
                    <a:pt x="488" y="385"/>
                    <a:pt x="488" y="385"/>
                    <a:pt x="488" y="385"/>
                  </a:cubicBezTo>
                  <a:cubicBezTo>
                    <a:pt x="488" y="385"/>
                    <a:pt x="488" y="385"/>
                    <a:pt x="488" y="385"/>
                  </a:cubicBezTo>
                  <a:cubicBezTo>
                    <a:pt x="488" y="385"/>
                    <a:pt x="488" y="385"/>
                    <a:pt x="488" y="385"/>
                  </a:cubicBezTo>
                  <a:cubicBezTo>
                    <a:pt x="488" y="385"/>
                    <a:pt x="488" y="385"/>
                    <a:pt x="488" y="385"/>
                  </a:cubicBezTo>
                  <a:cubicBezTo>
                    <a:pt x="489" y="385"/>
                    <a:pt x="489" y="385"/>
                    <a:pt x="489" y="385"/>
                  </a:cubicBezTo>
                  <a:cubicBezTo>
                    <a:pt x="488" y="384"/>
                    <a:pt x="488" y="384"/>
                    <a:pt x="488" y="384"/>
                  </a:cubicBezTo>
                  <a:cubicBezTo>
                    <a:pt x="488" y="385"/>
                    <a:pt x="488" y="385"/>
                    <a:pt x="488" y="385"/>
                  </a:cubicBezTo>
                  <a:cubicBezTo>
                    <a:pt x="489" y="385"/>
                    <a:pt x="489" y="385"/>
                    <a:pt x="489" y="385"/>
                  </a:cubicBezTo>
                  <a:cubicBezTo>
                    <a:pt x="488" y="384"/>
                    <a:pt x="488" y="384"/>
                    <a:pt x="488" y="384"/>
                  </a:cubicBezTo>
                  <a:cubicBezTo>
                    <a:pt x="489" y="385"/>
                    <a:pt x="489" y="385"/>
                    <a:pt x="489" y="385"/>
                  </a:cubicBezTo>
                  <a:cubicBezTo>
                    <a:pt x="489" y="384"/>
                    <a:pt x="489" y="384"/>
                    <a:pt x="489" y="384"/>
                  </a:cubicBezTo>
                  <a:cubicBezTo>
                    <a:pt x="488" y="384"/>
                    <a:pt x="488" y="384"/>
                    <a:pt x="488" y="384"/>
                  </a:cubicBezTo>
                  <a:cubicBezTo>
                    <a:pt x="489" y="385"/>
                    <a:pt x="489" y="385"/>
                    <a:pt x="489" y="385"/>
                  </a:cubicBezTo>
                  <a:cubicBezTo>
                    <a:pt x="489" y="384"/>
                    <a:pt x="489" y="384"/>
                    <a:pt x="489" y="384"/>
                  </a:cubicBezTo>
                  <a:cubicBezTo>
                    <a:pt x="489" y="384"/>
                    <a:pt x="489" y="384"/>
                    <a:pt x="489" y="384"/>
                  </a:cubicBezTo>
                  <a:cubicBezTo>
                    <a:pt x="488" y="384"/>
                    <a:pt x="488" y="384"/>
                    <a:pt x="488" y="384"/>
                  </a:cubicBezTo>
                  <a:cubicBezTo>
                    <a:pt x="483" y="381"/>
                    <a:pt x="483" y="381"/>
                    <a:pt x="483" y="381"/>
                  </a:cubicBezTo>
                  <a:cubicBezTo>
                    <a:pt x="482" y="381"/>
                    <a:pt x="481" y="380"/>
                    <a:pt x="480" y="379"/>
                  </a:cubicBezTo>
                  <a:cubicBezTo>
                    <a:pt x="479" y="377"/>
                    <a:pt x="477" y="376"/>
                    <a:pt x="477" y="374"/>
                  </a:cubicBezTo>
                  <a:cubicBezTo>
                    <a:pt x="466" y="351"/>
                    <a:pt x="466" y="351"/>
                    <a:pt x="466" y="351"/>
                  </a:cubicBezTo>
                  <a:cubicBezTo>
                    <a:pt x="465" y="349"/>
                    <a:pt x="463" y="343"/>
                    <a:pt x="463" y="340"/>
                  </a:cubicBezTo>
                  <a:cubicBezTo>
                    <a:pt x="463" y="336"/>
                    <a:pt x="463" y="336"/>
                    <a:pt x="463" y="336"/>
                  </a:cubicBezTo>
                  <a:cubicBezTo>
                    <a:pt x="463" y="333"/>
                    <a:pt x="463" y="331"/>
                    <a:pt x="462" y="329"/>
                  </a:cubicBezTo>
                  <a:cubicBezTo>
                    <a:pt x="462" y="327"/>
                    <a:pt x="461" y="324"/>
                    <a:pt x="459" y="323"/>
                  </a:cubicBezTo>
                  <a:cubicBezTo>
                    <a:pt x="425" y="277"/>
                    <a:pt x="425" y="277"/>
                    <a:pt x="425" y="277"/>
                  </a:cubicBezTo>
                  <a:cubicBezTo>
                    <a:pt x="424" y="275"/>
                    <a:pt x="422" y="274"/>
                    <a:pt x="420" y="274"/>
                  </a:cubicBezTo>
                  <a:cubicBezTo>
                    <a:pt x="418" y="274"/>
                    <a:pt x="416" y="275"/>
                    <a:pt x="414" y="277"/>
                  </a:cubicBezTo>
                  <a:cubicBezTo>
                    <a:pt x="391" y="309"/>
                    <a:pt x="391" y="309"/>
                    <a:pt x="391" y="309"/>
                  </a:cubicBezTo>
                  <a:cubicBezTo>
                    <a:pt x="389" y="312"/>
                    <a:pt x="387" y="316"/>
                    <a:pt x="387" y="321"/>
                  </a:cubicBezTo>
                  <a:cubicBezTo>
                    <a:pt x="387" y="322"/>
                    <a:pt x="387" y="322"/>
                    <a:pt x="387" y="322"/>
                  </a:cubicBezTo>
                  <a:cubicBezTo>
                    <a:pt x="387" y="322"/>
                    <a:pt x="387" y="322"/>
                    <a:pt x="387" y="322"/>
                  </a:cubicBezTo>
                  <a:cubicBezTo>
                    <a:pt x="387" y="323"/>
                    <a:pt x="387" y="323"/>
                    <a:pt x="387" y="324"/>
                  </a:cubicBezTo>
                  <a:cubicBezTo>
                    <a:pt x="387" y="327"/>
                    <a:pt x="387" y="332"/>
                    <a:pt x="386" y="334"/>
                  </a:cubicBezTo>
                  <a:cubicBezTo>
                    <a:pt x="380" y="348"/>
                    <a:pt x="380" y="348"/>
                    <a:pt x="380" y="348"/>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49"/>
                    <a:pt x="380" y="349"/>
                    <a:pt x="380" y="348"/>
                  </a:cubicBezTo>
                  <a:cubicBezTo>
                    <a:pt x="356" y="286"/>
                    <a:pt x="356" y="286"/>
                    <a:pt x="356" y="286"/>
                  </a:cubicBezTo>
                  <a:cubicBezTo>
                    <a:pt x="355" y="284"/>
                    <a:pt x="354" y="283"/>
                    <a:pt x="353" y="282"/>
                  </a:cubicBezTo>
                  <a:cubicBezTo>
                    <a:pt x="352" y="281"/>
                    <a:pt x="351" y="280"/>
                    <a:pt x="349" y="280"/>
                  </a:cubicBezTo>
                  <a:cubicBezTo>
                    <a:pt x="348" y="280"/>
                    <a:pt x="347" y="280"/>
                    <a:pt x="347" y="281"/>
                  </a:cubicBezTo>
                  <a:cubicBezTo>
                    <a:pt x="346" y="281"/>
                    <a:pt x="346" y="281"/>
                    <a:pt x="346" y="281"/>
                  </a:cubicBezTo>
                  <a:cubicBezTo>
                    <a:pt x="345" y="281"/>
                    <a:pt x="344" y="281"/>
                    <a:pt x="342" y="279"/>
                  </a:cubicBezTo>
                  <a:cubicBezTo>
                    <a:pt x="331" y="268"/>
                    <a:pt x="331" y="268"/>
                    <a:pt x="331" y="268"/>
                  </a:cubicBezTo>
                  <a:cubicBezTo>
                    <a:pt x="330" y="266"/>
                    <a:pt x="328" y="265"/>
                    <a:pt x="326" y="264"/>
                  </a:cubicBezTo>
                  <a:cubicBezTo>
                    <a:pt x="325" y="263"/>
                    <a:pt x="323" y="263"/>
                    <a:pt x="321" y="263"/>
                  </a:cubicBezTo>
                  <a:cubicBezTo>
                    <a:pt x="304" y="263"/>
                    <a:pt x="304" y="263"/>
                    <a:pt x="304" y="263"/>
                  </a:cubicBezTo>
                  <a:cubicBezTo>
                    <a:pt x="303" y="263"/>
                    <a:pt x="301" y="262"/>
                    <a:pt x="300" y="262"/>
                  </a:cubicBezTo>
                  <a:cubicBezTo>
                    <a:pt x="298" y="261"/>
                    <a:pt x="297" y="261"/>
                    <a:pt x="296" y="260"/>
                  </a:cubicBezTo>
                  <a:cubicBezTo>
                    <a:pt x="260" y="232"/>
                    <a:pt x="260" y="232"/>
                    <a:pt x="260" y="232"/>
                  </a:cubicBezTo>
                  <a:cubicBezTo>
                    <a:pt x="259" y="231"/>
                    <a:pt x="257" y="231"/>
                    <a:pt x="256" y="231"/>
                  </a:cubicBezTo>
                  <a:cubicBezTo>
                    <a:pt x="253" y="231"/>
                    <a:pt x="251" y="232"/>
                    <a:pt x="249" y="234"/>
                  </a:cubicBezTo>
                  <a:cubicBezTo>
                    <a:pt x="249" y="235"/>
                    <a:pt x="249" y="235"/>
                    <a:pt x="249" y="235"/>
                  </a:cubicBezTo>
                  <a:cubicBezTo>
                    <a:pt x="249" y="235"/>
                    <a:pt x="249" y="235"/>
                    <a:pt x="249" y="235"/>
                  </a:cubicBezTo>
                  <a:cubicBezTo>
                    <a:pt x="249" y="235"/>
                    <a:pt x="249" y="235"/>
                    <a:pt x="249" y="235"/>
                  </a:cubicBezTo>
                  <a:cubicBezTo>
                    <a:pt x="248" y="236"/>
                    <a:pt x="247" y="238"/>
                    <a:pt x="247" y="240"/>
                  </a:cubicBezTo>
                  <a:cubicBezTo>
                    <a:pt x="247" y="242"/>
                    <a:pt x="248" y="245"/>
                    <a:pt x="249" y="246"/>
                  </a:cubicBezTo>
                  <a:cubicBezTo>
                    <a:pt x="268" y="265"/>
                    <a:pt x="268" y="265"/>
                    <a:pt x="268" y="265"/>
                  </a:cubicBezTo>
                  <a:cubicBezTo>
                    <a:pt x="269" y="266"/>
                    <a:pt x="271" y="267"/>
                    <a:pt x="273" y="268"/>
                  </a:cubicBezTo>
                  <a:cubicBezTo>
                    <a:pt x="275" y="269"/>
                    <a:pt x="277" y="269"/>
                    <a:pt x="279" y="269"/>
                  </a:cubicBezTo>
                  <a:cubicBezTo>
                    <a:pt x="282" y="269"/>
                    <a:pt x="282" y="269"/>
                    <a:pt x="282" y="269"/>
                  </a:cubicBezTo>
                  <a:cubicBezTo>
                    <a:pt x="283" y="269"/>
                    <a:pt x="285" y="270"/>
                    <a:pt x="286" y="270"/>
                  </a:cubicBezTo>
                  <a:cubicBezTo>
                    <a:pt x="288" y="271"/>
                    <a:pt x="289" y="272"/>
                    <a:pt x="290" y="272"/>
                  </a:cubicBezTo>
                  <a:cubicBezTo>
                    <a:pt x="295" y="275"/>
                    <a:pt x="295" y="275"/>
                    <a:pt x="295" y="275"/>
                  </a:cubicBezTo>
                  <a:cubicBezTo>
                    <a:pt x="296" y="276"/>
                    <a:pt x="296" y="277"/>
                    <a:pt x="296" y="278"/>
                  </a:cubicBezTo>
                  <a:cubicBezTo>
                    <a:pt x="296" y="279"/>
                    <a:pt x="296" y="280"/>
                    <a:pt x="295" y="281"/>
                  </a:cubicBezTo>
                  <a:cubicBezTo>
                    <a:pt x="271" y="317"/>
                    <a:pt x="271" y="317"/>
                    <a:pt x="271" y="317"/>
                  </a:cubicBezTo>
                  <a:cubicBezTo>
                    <a:pt x="270" y="318"/>
                    <a:pt x="269" y="319"/>
                    <a:pt x="267" y="320"/>
                  </a:cubicBezTo>
                  <a:cubicBezTo>
                    <a:pt x="266" y="320"/>
                    <a:pt x="265" y="321"/>
                    <a:pt x="264" y="321"/>
                  </a:cubicBezTo>
                  <a:cubicBezTo>
                    <a:pt x="257" y="321"/>
                    <a:pt x="257" y="321"/>
                    <a:pt x="257" y="321"/>
                  </a:cubicBezTo>
                  <a:cubicBezTo>
                    <a:pt x="256" y="321"/>
                    <a:pt x="255" y="320"/>
                    <a:pt x="253" y="320"/>
                  </a:cubicBezTo>
                  <a:cubicBezTo>
                    <a:pt x="252" y="319"/>
                    <a:pt x="250" y="318"/>
                    <a:pt x="249" y="317"/>
                  </a:cubicBezTo>
                  <a:cubicBezTo>
                    <a:pt x="240" y="309"/>
                    <a:pt x="240" y="309"/>
                    <a:pt x="240" y="309"/>
                  </a:cubicBezTo>
                  <a:cubicBezTo>
                    <a:pt x="238" y="307"/>
                    <a:pt x="235" y="303"/>
                    <a:pt x="234" y="300"/>
                  </a:cubicBezTo>
                  <a:cubicBezTo>
                    <a:pt x="214" y="254"/>
                    <a:pt x="214" y="254"/>
                    <a:pt x="214" y="254"/>
                  </a:cubicBezTo>
                  <a:cubicBezTo>
                    <a:pt x="213" y="253"/>
                    <a:pt x="212" y="251"/>
                    <a:pt x="211" y="250"/>
                  </a:cubicBezTo>
                  <a:cubicBezTo>
                    <a:pt x="209" y="248"/>
                    <a:pt x="208" y="247"/>
                    <a:pt x="206" y="247"/>
                  </a:cubicBezTo>
                  <a:cubicBezTo>
                    <a:pt x="205" y="247"/>
                    <a:pt x="203" y="248"/>
                    <a:pt x="203" y="249"/>
                  </a:cubicBezTo>
                  <a:cubicBezTo>
                    <a:pt x="202" y="250"/>
                    <a:pt x="202" y="251"/>
                    <a:pt x="202" y="252"/>
                  </a:cubicBezTo>
                  <a:cubicBezTo>
                    <a:pt x="202" y="254"/>
                    <a:pt x="202" y="255"/>
                    <a:pt x="203" y="256"/>
                  </a:cubicBezTo>
                  <a:cubicBezTo>
                    <a:pt x="232" y="331"/>
                    <a:pt x="232" y="331"/>
                    <a:pt x="232" y="331"/>
                  </a:cubicBezTo>
                  <a:cubicBezTo>
                    <a:pt x="233" y="333"/>
                    <a:pt x="234" y="334"/>
                    <a:pt x="236" y="336"/>
                  </a:cubicBezTo>
                  <a:cubicBezTo>
                    <a:pt x="237" y="337"/>
                    <a:pt x="239" y="338"/>
                    <a:pt x="241" y="338"/>
                  </a:cubicBezTo>
                  <a:cubicBezTo>
                    <a:pt x="242" y="338"/>
                    <a:pt x="242" y="338"/>
                    <a:pt x="242" y="338"/>
                  </a:cubicBezTo>
                  <a:cubicBezTo>
                    <a:pt x="266" y="336"/>
                    <a:pt x="266" y="336"/>
                    <a:pt x="266" y="336"/>
                  </a:cubicBezTo>
                  <a:cubicBezTo>
                    <a:pt x="266" y="336"/>
                    <a:pt x="266" y="336"/>
                    <a:pt x="266" y="336"/>
                  </a:cubicBezTo>
                  <a:cubicBezTo>
                    <a:pt x="267" y="336"/>
                    <a:pt x="267" y="336"/>
                    <a:pt x="267" y="336"/>
                  </a:cubicBezTo>
                  <a:cubicBezTo>
                    <a:pt x="267" y="337"/>
                    <a:pt x="267" y="337"/>
                    <a:pt x="267" y="337"/>
                  </a:cubicBezTo>
                  <a:cubicBezTo>
                    <a:pt x="267" y="338"/>
                    <a:pt x="267" y="338"/>
                    <a:pt x="266" y="339"/>
                  </a:cubicBezTo>
                  <a:cubicBezTo>
                    <a:pt x="250" y="380"/>
                    <a:pt x="250" y="380"/>
                    <a:pt x="250" y="380"/>
                  </a:cubicBezTo>
                  <a:cubicBezTo>
                    <a:pt x="248" y="383"/>
                    <a:pt x="246" y="388"/>
                    <a:pt x="244" y="390"/>
                  </a:cubicBezTo>
                  <a:cubicBezTo>
                    <a:pt x="223" y="415"/>
                    <a:pt x="223" y="415"/>
                    <a:pt x="223" y="415"/>
                  </a:cubicBezTo>
                  <a:cubicBezTo>
                    <a:pt x="222" y="417"/>
                    <a:pt x="221" y="419"/>
                    <a:pt x="220" y="421"/>
                  </a:cubicBezTo>
                  <a:cubicBezTo>
                    <a:pt x="220" y="423"/>
                    <a:pt x="219" y="426"/>
                    <a:pt x="219" y="428"/>
                  </a:cubicBezTo>
                  <a:cubicBezTo>
                    <a:pt x="219" y="437"/>
                    <a:pt x="219" y="437"/>
                    <a:pt x="219" y="437"/>
                  </a:cubicBezTo>
                  <a:cubicBezTo>
                    <a:pt x="219" y="441"/>
                    <a:pt x="220" y="447"/>
                    <a:pt x="222" y="450"/>
                  </a:cubicBezTo>
                  <a:cubicBezTo>
                    <a:pt x="222" y="450"/>
                    <a:pt x="222" y="450"/>
                    <a:pt x="222" y="450"/>
                  </a:cubicBezTo>
                  <a:cubicBezTo>
                    <a:pt x="223" y="451"/>
                    <a:pt x="223" y="451"/>
                    <a:pt x="223" y="451"/>
                  </a:cubicBezTo>
                  <a:cubicBezTo>
                    <a:pt x="223" y="451"/>
                    <a:pt x="223" y="451"/>
                    <a:pt x="223" y="451"/>
                  </a:cubicBezTo>
                  <a:cubicBezTo>
                    <a:pt x="224" y="454"/>
                    <a:pt x="225" y="459"/>
                    <a:pt x="225" y="462"/>
                  </a:cubicBezTo>
                  <a:cubicBezTo>
                    <a:pt x="225" y="481"/>
                    <a:pt x="225" y="481"/>
                    <a:pt x="225" y="481"/>
                  </a:cubicBezTo>
                  <a:cubicBezTo>
                    <a:pt x="225" y="482"/>
                    <a:pt x="225" y="484"/>
                    <a:pt x="224" y="486"/>
                  </a:cubicBezTo>
                  <a:cubicBezTo>
                    <a:pt x="224" y="488"/>
                    <a:pt x="223" y="489"/>
                    <a:pt x="222" y="490"/>
                  </a:cubicBezTo>
                  <a:cubicBezTo>
                    <a:pt x="206" y="506"/>
                    <a:pt x="206" y="506"/>
                    <a:pt x="206" y="506"/>
                  </a:cubicBezTo>
                  <a:cubicBezTo>
                    <a:pt x="204" y="507"/>
                    <a:pt x="203" y="509"/>
                    <a:pt x="202" y="511"/>
                  </a:cubicBezTo>
                  <a:cubicBezTo>
                    <a:pt x="202" y="513"/>
                    <a:pt x="201" y="516"/>
                    <a:pt x="201" y="518"/>
                  </a:cubicBezTo>
                  <a:cubicBezTo>
                    <a:pt x="201" y="526"/>
                    <a:pt x="201" y="526"/>
                    <a:pt x="201" y="526"/>
                  </a:cubicBezTo>
                  <a:cubicBezTo>
                    <a:pt x="201" y="527"/>
                    <a:pt x="201" y="529"/>
                    <a:pt x="200" y="531"/>
                  </a:cubicBezTo>
                  <a:cubicBezTo>
                    <a:pt x="199" y="533"/>
                    <a:pt x="199" y="535"/>
                    <a:pt x="198" y="536"/>
                  </a:cubicBezTo>
                  <a:cubicBezTo>
                    <a:pt x="170" y="570"/>
                    <a:pt x="170" y="570"/>
                    <a:pt x="170" y="570"/>
                  </a:cubicBezTo>
                  <a:cubicBezTo>
                    <a:pt x="169" y="571"/>
                    <a:pt x="168" y="573"/>
                    <a:pt x="166" y="574"/>
                  </a:cubicBezTo>
                  <a:cubicBezTo>
                    <a:pt x="165" y="575"/>
                    <a:pt x="163" y="576"/>
                    <a:pt x="162" y="576"/>
                  </a:cubicBezTo>
                  <a:cubicBezTo>
                    <a:pt x="142" y="582"/>
                    <a:pt x="142" y="582"/>
                    <a:pt x="142" y="582"/>
                  </a:cubicBezTo>
                  <a:cubicBezTo>
                    <a:pt x="142" y="582"/>
                    <a:pt x="142" y="582"/>
                    <a:pt x="142" y="582"/>
                  </a:cubicBezTo>
                  <a:cubicBezTo>
                    <a:pt x="141" y="582"/>
                    <a:pt x="141" y="582"/>
                    <a:pt x="140" y="582"/>
                  </a:cubicBezTo>
                  <a:cubicBezTo>
                    <a:pt x="139" y="581"/>
                    <a:pt x="139" y="580"/>
                    <a:pt x="138" y="579"/>
                  </a:cubicBezTo>
                  <a:cubicBezTo>
                    <a:pt x="111" y="492"/>
                    <a:pt x="111" y="492"/>
                    <a:pt x="111" y="492"/>
                  </a:cubicBezTo>
                  <a:cubicBezTo>
                    <a:pt x="111" y="491"/>
                    <a:pt x="111" y="489"/>
                    <a:pt x="111" y="487"/>
                  </a:cubicBezTo>
                  <a:cubicBezTo>
                    <a:pt x="111" y="485"/>
                    <a:pt x="111" y="483"/>
                    <a:pt x="112" y="481"/>
                  </a:cubicBezTo>
                  <a:cubicBezTo>
                    <a:pt x="117" y="467"/>
                    <a:pt x="117" y="467"/>
                    <a:pt x="117" y="467"/>
                  </a:cubicBezTo>
                  <a:cubicBezTo>
                    <a:pt x="118" y="465"/>
                    <a:pt x="118" y="462"/>
                    <a:pt x="118" y="459"/>
                  </a:cubicBezTo>
                  <a:cubicBezTo>
                    <a:pt x="118" y="457"/>
                    <a:pt x="118" y="455"/>
                    <a:pt x="118" y="453"/>
                  </a:cubicBezTo>
                  <a:cubicBezTo>
                    <a:pt x="108" y="415"/>
                    <a:pt x="108" y="415"/>
                    <a:pt x="108" y="415"/>
                  </a:cubicBezTo>
                  <a:cubicBezTo>
                    <a:pt x="108" y="412"/>
                    <a:pt x="107" y="406"/>
                    <a:pt x="107" y="403"/>
                  </a:cubicBezTo>
                  <a:cubicBezTo>
                    <a:pt x="107" y="388"/>
                    <a:pt x="107" y="388"/>
                    <a:pt x="107" y="388"/>
                  </a:cubicBezTo>
                  <a:cubicBezTo>
                    <a:pt x="107" y="385"/>
                    <a:pt x="106" y="383"/>
                    <a:pt x="105" y="381"/>
                  </a:cubicBezTo>
                  <a:cubicBezTo>
                    <a:pt x="104" y="379"/>
                    <a:pt x="103" y="377"/>
                    <a:pt x="102" y="376"/>
                  </a:cubicBezTo>
                  <a:cubicBezTo>
                    <a:pt x="82" y="361"/>
                    <a:pt x="82" y="361"/>
                    <a:pt x="82" y="361"/>
                  </a:cubicBezTo>
                  <a:cubicBezTo>
                    <a:pt x="81" y="360"/>
                    <a:pt x="78" y="359"/>
                    <a:pt x="76" y="359"/>
                  </a:cubicBezTo>
                  <a:cubicBezTo>
                    <a:pt x="74" y="359"/>
                    <a:pt x="73" y="360"/>
                    <a:pt x="71" y="361"/>
                  </a:cubicBezTo>
                  <a:cubicBezTo>
                    <a:pt x="58" y="368"/>
                    <a:pt x="58" y="368"/>
                    <a:pt x="58" y="368"/>
                  </a:cubicBezTo>
                  <a:cubicBezTo>
                    <a:pt x="56" y="369"/>
                    <a:pt x="53" y="370"/>
                    <a:pt x="51" y="370"/>
                  </a:cubicBezTo>
                  <a:cubicBezTo>
                    <a:pt x="50" y="370"/>
                    <a:pt x="50" y="370"/>
                    <a:pt x="50" y="370"/>
                  </a:cubicBezTo>
                  <a:cubicBezTo>
                    <a:pt x="19" y="363"/>
                    <a:pt x="19" y="363"/>
                    <a:pt x="19" y="363"/>
                  </a:cubicBezTo>
                  <a:cubicBezTo>
                    <a:pt x="18" y="363"/>
                    <a:pt x="17" y="363"/>
                    <a:pt x="16" y="361"/>
                  </a:cubicBezTo>
                  <a:cubicBezTo>
                    <a:pt x="15" y="360"/>
                    <a:pt x="15" y="359"/>
                    <a:pt x="14" y="358"/>
                  </a:cubicBezTo>
                  <a:cubicBezTo>
                    <a:pt x="5" y="311"/>
                    <a:pt x="5" y="311"/>
                    <a:pt x="5" y="311"/>
                  </a:cubicBezTo>
                  <a:cubicBezTo>
                    <a:pt x="3" y="312"/>
                    <a:pt x="3" y="312"/>
                    <a:pt x="3" y="312"/>
                  </a:cubicBezTo>
                  <a:cubicBezTo>
                    <a:pt x="0" y="312"/>
                    <a:pt x="0" y="312"/>
                    <a:pt x="0" y="312"/>
                  </a:cubicBezTo>
                  <a:cubicBezTo>
                    <a:pt x="10" y="358"/>
                    <a:pt x="10" y="358"/>
                    <a:pt x="10" y="358"/>
                  </a:cubicBezTo>
                  <a:cubicBezTo>
                    <a:pt x="11" y="361"/>
                    <a:pt x="12" y="363"/>
                    <a:pt x="13" y="364"/>
                  </a:cubicBezTo>
                  <a:cubicBezTo>
                    <a:pt x="14" y="366"/>
                    <a:pt x="16" y="367"/>
                    <a:pt x="18" y="368"/>
                  </a:cubicBezTo>
                  <a:cubicBezTo>
                    <a:pt x="49" y="374"/>
                    <a:pt x="49" y="374"/>
                    <a:pt x="49" y="374"/>
                  </a:cubicBezTo>
                  <a:cubicBezTo>
                    <a:pt x="50" y="374"/>
                    <a:pt x="50" y="374"/>
                    <a:pt x="51" y="374"/>
                  </a:cubicBezTo>
                  <a:cubicBezTo>
                    <a:pt x="54" y="374"/>
                    <a:pt x="57" y="373"/>
                    <a:pt x="60" y="372"/>
                  </a:cubicBezTo>
                  <a:cubicBezTo>
                    <a:pt x="73" y="364"/>
                    <a:pt x="73" y="364"/>
                    <a:pt x="73" y="364"/>
                  </a:cubicBezTo>
                  <a:cubicBezTo>
                    <a:pt x="74" y="364"/>
                    <a:pt x="75" y="364"/>
                    <a:pt x="76" y="364"/>
                  </a:cubicBezTo>
                  <a:cubicBezTo>
                    <a:pt x="77" y="364"/>
                    <a:pt x="79" y="364"/>
                    <a:pt x="80" y="365"/>
                  </a:cubicBezTo>
                  <a:cubicBezTo>
                    <a:pt x="99" y="379"/>
                    <a:pt x="99" y="379"/>
                    <a:pt x="99" y="379"/>
                  </a:cubicBezTo>
                  <a:cubicBezTo>
                    <a:pt x="100" y="380"/>
                    <a:pt x="101" y="381"/>
                    <a:pt x="101" y="383"/>
                  </a:cubicBezTo>
                  <a:cubicBezTo>
                    <a:pt x="102" y="384"/>
                    <a:pt x="103" y="386"/>
                    <a:pt x="103" y="388"/>
                  </a:cubicBezTo>
                  <a:cubicBezTo>
                    <a:pt x="103" y="403"/>
                    <a:pt x="103" y="403"/>
                    <a:pt x="103" y="403"/>
                  </a:cubicBezTo>
                  <a:cubicBezTo>
                    <a:pt x="103" y="407"/>
                    <a:pt x="103" y="413"/>
                    <a:pt x="104" y="416"/>
                  </a:cubicBezTo>
                  <a:cubicBezTo>
                    <a:pt x="114" y="454"/>
                    <a:pt x="114" y="454"/>
                    <a:pt x="114" y="454"/>
                  </a:cubicBezTo>
                  <a:cubicBezTo>
                    <a:pt x="114" y="456"/>
                    <a:pt x="114" y="457"/>
                    <a:pt x="114" y="459"/>
                  </a:cubicBezTo>
                  <a:cubicBezTo>
                    <a:pt x="114" y="461"/>
                    <a:pt x="114" y="464"/>
                    <a:pt x="113" y="466"/>
                  </a:cubicBezTo>
                  <a:cubicBezTo>
                    <a:pt x="108" y="480"/>
                    <a:pt x="108" y="480"/>
                    <a:pt x="108" y="480"/>
                  </a:cubicBezTo>
                  <a:cubicBezTo>
                    <a:pt x="107" y="482"/>
                    <a:pt x="107" y="485"/>
                    <a:pt x="107" y="487"/>
                  </a:cubicBezTo>
                  <a:cubicBezTo>
                    <a:pt x="107" y="489"/>
                    <a:pt x="107" y="491"/>
                    <a:pt x="107" y="493"/>
                  </a:cubicBezTo>
                  <a:cubicBezTo>
                    <a:pt x="134" y="580"/>
                    <a:pt x="134" y="580"/>
                    <a:pt x="134" y="580"/>
                  </a:cubicBezTo>
                  <a:cubicBezTo>
                    <a:pt x="135" y="582"/>
                    <a:pt x="136" y="584"/>
                    <a:pt x="137" y="585"/>
                  </a:cubicBezTo>
                  <a:cubicBezTo>
                    <a:pt x="138" y="586"/>
                    <a:pt x="140" y="587"/>
                    <a:pt x="142" y="587"/>
                  </a:cubicBezTo>
                  <a:cubicBezTo>
                    <a:pt x="142" y="587"/>
                    <a:pt x="143" y="587"/>
                    <a:pt x="144" y="586"/>
                  </a:cubicBezTo>
                  <a:cubicBezTo>
                    <a:pt x="164" y="580"/>
                    <a:pt x="164" y="580"/>
                    <a:pt x="164" y="580"/>
                  </a:cubicBezTo>
                  <a:cubicBezTo>
                    <a:pt x="165" y="579"/>
                    <a:pt x="167" y="578"/>
                    <a:pt x="169" y="577"/>
                  </a:cubicBezTo>
                  <a:cubicBezTo>
                    <a:pt x="171" y="576"/>
                    <a:pt x="172" y="575"/>
                    <a:pt x="173" y="573"/>
                  </a:cubicBezTo>
                  <a:cubicBezTo>
                    <a:pt x="201" y="539"/>
                    <a:pt x="201" y="539"/>
                    <a:pt x="201" y="539"/>
                  </a:cubicBezTo>
                  <a:cubicBezTo>
                    <a:pt x="202" y="537"/>
                    <a:pt x="203" y="535"/>
                    <a:pt x="204" y="533"/>
                  </a:cubicBezTo>
                  <a:cubicBezTo>
                    <a:pt x="205" y="530"/>
                    <a:pt x="205" y="528"/>
                    <a:pt x="205" y="526"/>
                  </a:cubicBezTo>
                  <a:cubicBezTo>
                    <a:pt x="205" y="518"/>
                    <a:pt x="205" y="518"/>
                    <a:pt x="205" y="518"/>
                  </a:cubicBezTo>
                  <a:cubicBezTo>
                    <a:pt x="205" y="516"/>
                    <a:pt x="206" y="515"/>
                    <a:pt x="206" y="513"/>
                  </a:cubicBezTo>
                  <a:cubicBezTo>
                    <a:pt x="207" y="511"/>
                    <a:pt x="208" y="510"/>
                    <a:pt x="209" y="509"/>
                  </a:cubicBezTo>
                  <a:cubicBezTo>
                    <a:pt x="225" y="493"/>
                    <a:pt x="225" y="493"/>
                    <a:pt x="225" y="493"/>
                  </a:cubicBezTo>
                  <a:cubicBezTo>
                    <a:pt x="226" y="492"/>
                    <a:pt x="227" y="490"/>
                    <a:pt x="228" y="488"/>
                  </a:cubicBezTo>
                  <a:cubicBezTo>
                    <a:pt x="229" y="485"/>
                    <a:pt x="230" y="483"/>
                    <a:pt x="230" y="481"/>
                  </a:cubicBezTo>
                  <a:cubicBezTo>
                    <a:pt x="230" y="462"/>
                    <a:pt x="230" y="462"/>
                    <a:pt x="230" y="462"/>
                  </a:cubicBezTo>
                  <a:cubicBezTo>
                    <a:pt x="230" y="458"/>
                    <a:pt x="228" y="453"/>
                    <a:pt x="226" y="449"/>
                  </a:cubicBezTo>
                  <a:cubicBezTo>
                    <a:pt x="226" y="449"/>
                    <a:pt x="226" y="449"/>
                    <a:pt x="226" y="449"/>
                  </a:cubicBezTo>
                  <a:cubicBezTo>
                    <a:pt x="226" y="448"/>
                    <a:pt x="226" y="448"/>
                    <a:pt x="226" y="448"/>
                  </a:cubicBezTo>
                  <a:cubicBezTo>
                    <a:pt x="226" y="448"/>
                    <a:pt x="226" y="448"/>
                    <a:pt x="226" y="448"/>
                  </a:cubicBezTo>
                  <a:cubicBezTo>
                    <a:pt x="225" y="446"/>
                    <a:pt x="223" y="440"/>
                    <a:pt x="223" y="437"/>
                  </a:cubicBezTo>
                  <a:cubicBezTo>
                    <a:pt x="223" y="428"/>
                    <a:pt x="223" y="428"/>
                    <a:pt x="223" y="428"/>
                  </a:cubicBezTo>
                  <a:cubicBezTo>
                    <a:pt x="223" y="426"/>
                    <a:pt x="224" y="424"/>
                    <a:pt x="224" y="423"/>
                  </a:cubicBezTo>
                  <a:cubicBezTo>
                    <a:pt x="225" y="421"/>
                    <a:pt x="226" y="419"/>
                    <a:pt x="227" y="418"/>
                  </a:cubicBezTo>
                  <a:cubicBezTo>
                    <a:pt x="247" y="393"/>
                    <a:pt x="247" y="393"/>
                    <a:pt x="247" y="393"/>
                  </a:cubicBezTo>
                  <a:cubicBezTo>
                    <a:pt x="249" y="390"/>
                    <a:pt x="252" y="385"/>
                    <a:pt x="254" y="382"/>
                  </a:cubicBezTo>
                  <a:cubicBezTo>
                    <a:pt x="270" y="340"/>
                    <a:pt x="270" y="340"/>
                    <a:pt x="270" y="340"/>
                  </a:cubicBezTo>
                  <a:cubicBezTo>
                    <a:pt x="271" y="339"/>
                    <a:pt x="271" y="338"/>
                    <a:pt x="271" y="337"/>
                  </a:cubicBezTo>
                  <a:cubicBezTo>
                    <a:pt x="271" y="336"/>
                    <a:pt x="271" y="334"/>
                    <a:pt x="270" y="333"/>
                  </a:cubicBezTo>
                  <a:cubicBezTo>
                    <a:pt x="269" y="332"/>
                    <a:pt x="267" y="332"/>
                    <a:pt x="266" y="332"/>
                  </a:cubicBezTo>
                  <a:cubicBezTo>
                    <a:pt x="266" y="332"/>
                    <a:pt x="266" y="332"/>
                    <a:pt x="266" y="332"/>
                  </a:cubicBezTo>
                  <a:cubicBezTo>
                    <a:pt x="242" y="334"/>
                    <a:pt x="242" y="334"/>
                    <a:pt x="242" y="334"/>
                  </a:cubicBezTo>
                  <a:cubicBezTo>
                    <a:pt x="241" y="334"/>
                    <a:pt x="241" y="334"/>
                    <a:pt x="241" y="334"/>
                  </a:cubicBezTo>
                  <a:cubicBezTo>
                    <a:pt x="241" y="334"/>
                    <a:pt x="240" y="333"/>
                    <a:pt x="239" y="332"/>
                  </a:cubicBezTo>
                  <a:cubicBezTo>
                    <a:pt x="238" y="332"/>
                    <a:pt x="237" y="330"/>
                    <a:pt x="236" y="329"/>
                  </a:cubicBezTo>
                  <a:cubicBezTo>
                    <a:pt x="207" y="255"/>
                    <a:pt x="207" y="255"/>
                    <a:pt x="207" y="255"/>
                  </a:cubicBezTo>
                  <a:cubicBezTo>
                    <a:pt x="206" y="254"/>
                    <a:pt x="206" y="253"/>
                    <a:pt x="206" y="252"/>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1"/>
                    <a:pt x="206" y="251"/>
                    <a:pt x="206" y="251"/>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1"/>
                    <a:pt x="206" y="251"/>
                    <a:pt x="206" y="251"/>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2"/>
                    <a:pt x="207" y="252"/>
                    <a:pt x="208" y="253"/>
                  </a:cubicBezTo>
                  <a:cubicBezTo>
                    <a:pt x="209" y="254"/>
                    <a:pt x="210" y="255"/>
                    <a:pt x="210" y="256"/>
                  </a:cubicBezTo>
                  <a:cubicBezTo>
                    <a:pt x="230" y="301"/>
                    <a:pt x="230" y="301"/>
                    <a:pt x="230" y="301"/>
                  </a:cubicBezTo>
                  <a:cubicBezTo>
                    <a:pt x="232" y="305"/>
                    <a:pt x="235" y="309"/>
                    <a:pt x="237" y="312"/>
                  </a:cubicBezTo>
                  <a:cubicBezTo>
                    <a:pt x="246" y="321"/>
                    <a:pt x="246" y="321"/>
                    <a:pt x="246" y="321"/>
                  </a:cubicBezTo>
                  <a:cubicBezTo>
                    <a:pt x="248" y="322"/>
                    <a:pt x="249" y="323"/>
                    <a:pt x="251" y="324"/>
                  </a:cubicBezTo>
                  <a:cubicBezTo>
                    <a:pt x="253" y="325"/>
                    <a:pt x="255" y="325"/>
                    <a:pt x="257" y="325"/>
                  </a:cubicBezTo>
                  <a:cubicBezTo>
                    <a:pt x="264" y="325"/>
                    <a:pt x="264" y="325"/>
                    <a:pt x="264" y="325"/>
                  </a:cubicBezTo>
                  <a:cubicBezTo>
                    <a:pt x="266" y="325"/>
                    <a:pt x="268" y="324"/>
                    <a:pt x="270" y="323"/>
                  </a:cubicBezTo>
                  <a:cubicBezTo>
                    <a:pt x="271" y="322"/>
                    <a:pt x="273" y="321"/>
                    <a:pt x="274" y="319"/>
                  </a:cubicBezTo>
                  <a:cubicBezTo>
                    <a:pt x="299" y="283"/>
                    <a:pt x="299" y="283"/>
                    <a:pt x="299" y="283"/>
                  </a:cubicBezTo>
                  <a:cubicBezTo>
                    <a:pt x="300" y="282"/>
                    <a:pt x="301" y="280"/>
                    <a:pt x="301" y="278"/>
                  </a:cubicBezTo>
                  <a:cubicBezTo>
                    <a:pt x="301" y="276"/>
                    <a:pt x="299" y="273"/>
                    <a:pt x="297" y="272"/>
                  </a:cubicBezTo>
                  <a:cubicBezTo>
                    <a:pt x="293" y="269"/>
                    <a:pt x="293" y="269"/>
                    <a:pt x="293" y="269"/>
                  </a:cubicBezTo>
                  <a:cubicBezTo>
                    <a:pt x="291" y="268"/>
                    <a:pt x="289" y="267"/>
                    <a:pt x="288" y="266"/>
                  </a:cubicBezTo>
                  <a:cubicBezTo>
                    <a:pt x="286" y="266"/>
                    <a:pt x="284" y="265"/>
                    <a:pt x="282" y="265"/>
                  </a:cubicBezTo>
                  <a:cubicBezTo>
                    <a:pt x="279" y="265"/>
                    <a:pt x="279" y="265"/>
                    <a:pt x="279" y="265"/>
                  </a:cubicBezTo>
                  <a:cubicBezTo>
                    <a:pt x="278" y="265"/>
                    <a:pt x="276" y="265"/>
                    <a:pt x="275" y="264"/>
                  </a:cubicBezTo>
                  <a:cubicBezTo>
                    <a:pt x="273" y="264"/>
                    <a:pt x="272" y="263"/>
                    <a:pt x="271" y="262"/>
                  </a:cubicBezTo>
                  <a:cubicBezTo>
                    <a:pt x="253" y="243"/>
                    <a:pt x="253" y="243"/>
                    <a:pt x="253" y="243"/>
                  </a:cubicBezTo>
                  <a:cubicBezTo>
                    <a:pt x="252" y="242"/>
                    <a:pt x="251" y="241"/>
                    <a:pt x="251" y="240"/>
                  </a:cubicBezTo>
                  <a:cubicBezTo>
                    <a:pt x="251" y="239"/>
                    <a:pt x="252" y="238"/>
                    <a:pt x="252" y="237"/>
                  </a:cubicBezTo>
                  <a:cubicBezTo>
                    <a:pt x="252" y="237"/>
                    <a:pt x="252" y="237"/>
                    <a:pt x="252" y="237"/>
                  </a:cubicBezTo>
                  <a:cubicBezTo>
                    <a:pt x="253" y="237"/>
                    <a:pt x="253" y="237"/>
                    <a:pt x="253" y="237"/>
                  </a:cubicBezTo>
                  <a:cubicBezTo>
                    <a:pt x="253" y="236"/>
                    <a:pt x="255" y="235"/>
                    <a:pt x="256" y="235"/>
                  </a:cubicBezTo>
                  <a:cubicBezTo>
                    <a:pt x="256" y="235"/>
                    <a:pt x="257" y="235"/>
                    <a:pt x="258" y="236"/>
                  </a:cubicBezTo>
                  <a:cubicBezTo>
                    <a:pt x="293" y="263"/>
                    <a:pt x="293" y="263"/>
                    <a:pt x="293" y="263"/>
                  </a:cubicBezTo>
                  <a:cubicBezTo>
                    <a:pt x="295" y="264"/>
                    <a:pt x="296" y="265"/>
                    <a:pt x="298" y="266"/>
                  </a:cubicBezTo>
                  <a:cubicBezTo>
                    <a:pt x="300" y="267"/>
                    <a:pt x="302" y="267"/>
                    <a:pt x="304" y="267"/>
                  </a:cubicBezTo>
                  <a:cubicBezTo>
                    <a:pt x="321" y="267"/>
                    <a:pt x="321" y="267"/>
                    <a:pt x="321" y="267"/>
                  </a:cubicBezTo>
                  <a:cubicBezTo>
                    <a:pt x="322" y="267"/>
                    <a:pt x="323" y="267"/>
                    <a:pt x="325" y="268"/>
                  </a:cubicBezTo>
                  <a:cubicBezTo>
                    <a:pt x="326" y="269"/>
                    <a:pt x="327" y="270"/>
                    <a:pt x="328" y="271"/>
                  </a:cubicBezTo>
                  <a:cubicBezTo>
                    <a:pt x="339" y="282"/>
                    <a:pt x="339" y="282"/>
                    <a:pt x="339" y="282"/>
                  </a:cubicBezTo>
                  <a:cubicBezTo>
                    <a:pt x="341" y="284"/>
                    <a:pt x="344" y="285"/>
                    <a:pt x="346" y="285"/>
                  </a:cubicBezTo>
                  <a:cubicBezTo>
                    <a:pt x="347" y="285"/>
                    <a:pt x="348" y="285"/>
                    <a:pt x="349" y="284"/>
                  </a:cubicBezTo>
                  <a:cubicBezTo>
                    <a:pt x="349" y="284"/>
                    <a:pt x="349" y="284"/>
                    <a:pt x="349" y="284"/>
                  </a:cubicBezTo>
                  <a:cubicBezTo>
                    <a:pt x="349" y="284"/>
                    <a:pt x="349" y="284"/>
                    <a:pt x="349" y="284"/>
                  </a:cubicBezTo>
                  <a:cubicBezTo>
                    <a:pt x="349" y="284"/>
                    <a:pt x="349" y="284"/>
                    <a:pt x="349" y="284"/>
                  </a:cubicBezTo>
                  <a:cubicBezTo>
                    <a:pt x="349" y="284"/>
                    <a:pt x="349" y="284"/>
                    <a:pt x="349" y="284"/>
                  </a:cubicBezTo>
                  <a:cubicBezTo>
                    <a:pt x="349" y="284"/>
                    <a:pt x="349" y="284"/>
                    <a:pt x="349" y="284"/>
                  </a:cubicBezTo>
                  <a:cubicBezTo>
                    <a:pt x="349" y="284"/>
                    <a:pt x="349" y="284"/>
                    <a:pt x="349" y="284"/>
                  </a:cubicBezTo>
                  <a:cubicBezTo>
                    <a:pt x="349" y="284"/>
                    <a:pt x="350" y="284"/>
                    <a:pt x="350" y="285"/>
                  </a:cubicBezTo>
                  <a:cubicBezTo>
                    <a:pt x="351" y="285"/>
                    <a:pt x="351" y="286"/>
                    <a:pt x="352" y="287"/>
                  </a:cubicBezTo>
                  <a:cubicBezTo>
                    <a:pt x="376" y="350"/>
                    <a:pt x="376" y="350"/>
                    <a:pt x="376" y="350"/>
                  </a:cubicBezTo>
                  <a:cubicBezTo>
                    <a:pt x="376" y="351"/>
                    <a:pt x="377" y="352"/>
                    <a:pt x="377" y="352"/>
                  </a:cubicBezTo>
                  <a:cubicBezTo>
                    <a:pt x="378" y="353"/>
                    <a:pt x="379" y="354"/>
                    <a:pt x="380" y="354"/>
                  </a:cubicBezTo>
                  <a:cubicBezTo>
                    <a:pt x="381" y="354"/>
                    <a:pt x="382" y="353"/>
                    <a:pt x="383" y="352"/>
                  </a:cubicBezTo>
                  <a:cubicBezTo>
                    <a:pt x="384" y="352"/>
                    <a:pt x="384" y="351"/>
                    <a:pt x="384" y="350"/>
                  </a:cubicBezTo>
                  <a:cubicBezTo>
                    <a:pt x="390" y="336"/>
                    <a:pt x="390" y="336"/>
                    <a:pt x="390" y="336"/>
                  </a:cubicBezTo>
                  <a:cubicBezTo>
                    <a:pt x="391" y="332"/>
                    <a:pt x="392" y="327"/>
                    <a:pt x="392" y="324"/>
                  </a:cubicBezTo>
                  <a:cubicBezTo>
                    <a:pt x="392" y="323"/>
                    <a:pt x="392" y="323"/>
                    <a:pt x="392" y="322"/>
                  </a:cubicBezTo>
                  <a:cubicBezTo>
                    <a:pt x="392" y="321"/>
                    <a:pt x="392" y="321"/>
                    <a:pt x="392" y="321"/>
                  </a:cubicBezTo>
                  <a:cubicBezTo>
                    <a:pt x="392" y="321"/>
                    <a:pt x="392" y="321"/>
                    <a:pt x="392" y="321"/>
                  </a:cubicBezTo>
                  <a:cubicBezTo>
                    <a:pt x="392" y="317"/>
                    <a:pt x="393" y="313"/>
                    <a:pt x="394" y="311"/>
                  </a:cubicBezTo>
                  <a:cubicBezTo>
                    <a:pt x="418" y="279"/>
                    <a:pt x="418" y="279"/>
                    <a:pt x="418" y="279"/>
                  </a:cubicBezTo>
                  <a:cubicBezTo>
                    <a:pt x="419" y="278"/>
                    <a:pt x="419" y="278"/>
                    <a:pt x="420" y="278"/>
                  </a:cubicBezTo>
                  <a:cubicBezTo>
                    <a:pt x="420" y="278"/>
                    <a:pt x="421" y="278"/>
                    <a:pt x="422" y="279"/>
                  </a:cubicBezTo>
                  <a:cubicBezTo>
                    <a:pt x="456" y="325"/>
                    <a:pt x="456" y="325"/>
                    <a:pt x="456" y="325"/>
                  </a:cubicBezTo>
                  <a:cubicBezTo>
                    <a:pt x="457" y="326"/>
                    <a:pt x="458" y="328"/>
                    <a:pt x="458" y="330"/>
                  </a:cubicBezTo>
                  <a:cubicBezTo>
                    <a:pt x="459" y="332"/>
                    <a:pt x="459" y="334"/>
                    <a:pt x="459" y="336"/>
                  </a:cubicBezTo>
                  <a:cubicBezTo>
                    <a:pt x="459" y="340"/>
                    <a:pt x="459" y="340"/>
                    <a:pt x="459" y="340"/>
                  </a:cubicBezTo>
                  <a:cubicBezTo>
                    <a:pt x="459" y="344"/>
                    <a:pt x="460" y="350"/>
                    <a:pt x="462" y="353"/>
                  </a:cubicBezTo>
                  <a:cubicBezTo>
                    <a:pt x="473" y="376"/>
                    <a:pt x="473" y="376"/>
                    <a:pt x="473" y="376"/>
                  </a:cubicBezTo>
                  <a:cubicBezTo>
                    <a:pt x="474" y="378"/>
                    <a:pt x="475" y="380"/>
                    <a:pt x="477" y="381"/>
                  </a:cubicBezTo>
                  <a:cubicBezTo>
                    <a:pt x="478" y="383"/>
                    <a:pt x="480" y="384"/>
                    <a:pt x="481" y="385"/>
                  </a:cubicBezTo>
                  <a:cubicBezTo>
                    <a:pt x="486" y="388"/>
                    <a:pt x="486" y="388"/>
                    <a:pt x="486" y="388"/>
                  </a:cubicBezTo>
                  <a:cubicBezTo>
                    <a:pt x="487" y="388"/>
                    <a:pt x="488" y="388"/>
                    <a:pt x="489" y="388"/>
                  </a:cubicBezTo>
                  <a:cubicBezTo>
                    <a:pt x="490" y="388"/>
                    <a:pt x="491" y="388"/>
                    <a:pt x="491" y="387"/>
                  </a:cubicBezTo>
                  <a:cubicBezTo>
                    <a:pt x="492" y="387"/>
                    <a:pt x="492" y="386"/>
                    <a:pt x="492" y="385"/>
                  </a:cubicBezTo>
                  <a:cubicBezTo>
                    <a:pt x="492" y="384"/>
                    <a:pt x="492" y="383"/>
                    <a:pt x="491" y="382"/>
                  </a:cubicBezTo>
                  <a:cubicBezTo>
                    <a:pt x="476" y="352"/>
                    <a:pt x="476" y="352"/>
                    <a:pt x="476" y="352"/>
                  </a:cubicBezTo>
                  <a:cubicBezTo>
                    <a:pt x="475" y="350"/>
                    <a:pt x="473" y="344"/>
                    <a:pt x="473" y="341"/>
                  </a:cubicBezTo>
                  <a:cubicBezTo>
                    <a:pt x="473" y="337"/>
                    <a:pt x="473" y="337"/>
                    <a:pt x="473" y="337"/>
                  </a:cubicBezTo>
                  <a:cubicBezTo>
                    <a:pt x="473" y="336"/>
                    <a:pt x="474" y="335"/>
                    <a:pt x="474" y="335"/>
                  </a:cubicBezTo>
                  <a:cubicBezTo>
                    <a:pt x="474" y="335"/>
                    <a:pt x="474" y="335"/>
                    <a:pt x="474" y="335"/>
                  </a:cubicBezTo>
                  <a:cubicBezTo>
                    <a:pt x="473" y="335"/>
                    <a:pt x="473" y="335"/>
                    <a:pt x="473" y="335"/>
                  </a:cubicBezTo>
                  <a:cubicBezTo>
                    <a:pt x="473" y="335"/>
                    <a:pt x="473" y="335"/>
                    <a:pt x="473" y="335"/>
                  </a:cubicBezTo>
                  <a:cubicBezTo>
                    <a:pt x="474" y="335"/>
                    <a:pt x="474" y="335"/>
                    <a:pt x="474" y="335"/>
                  </a:cubicBezTo>
                  <a:cubicBezTo>
                    <a:pt x="473" y="335"/>
                    <a:pt x="473" y="335"/>
                    <a:pt x="473" y="335"/>
                  </a:cubicBezTo>
                  <a:cubicBezTo>
                    <a:pt x="473" y="335"/>
                    <a:pt x="473" y="335"/>
                    <a:pt x="473" y="335"/>
                  </a:cubicBezTo>
                  <a:cubicBezTo>
                    <a:pt x="473" y="334"/>
                    <a:pt x="473" y="334"/>
                    <a:pt x="473" y="334"/>
                  </a:cubicBezTo>
                  <a:cubicBezTo>
                    <a:pt x="473" y="335"/>
                    <a:pt x="473" y="335"/>
                    <a:pt x="473" y="335"/>
                  </a:cubicBezTo>
                  <a:cubicBezTo>
                    <a:pt x="473" y="335"/>
                    <a:pt x="473" y="335"/>
                    <a:pt x="473" y="335"/>
                  </a:cubicBezTo>
                  <a:cubicBezTo>
                    <a:pt x="473" y="334"/>
                    <a:pt x="473" y="334"/>
                    <a:pt x="473" y="334"/>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6"/>
                    <a:pt x="473" y="336"/>
                    <a:pt x="473" y="336"/>
                  </a:cubicBezTo>
                  <a:cubicBezTo>
                    <a:pt x="486" y="352"/>
                    <a:pt x="486" y="352"/>
                    <a:pt x="486" y="352"/>
                  </a:cubicBezTo>
                  <a:cubicBezTo>
                    <a:pt x="487" y="353"/>
                    <a:pt x="489" y="354"/>
                    <a:pt x="491" y="354"/>
                  </a:cubicBezTo>
                  <a:cubicBezTo>
                    <a:pt x="493" y="354"/>
                    <a:pt x="495" y="353"/>
                    <a:pt x="496" y="351"/>
                  </a:cubicBezTo>
                  <a:cubicBezTo>
                    <a:pt x="506" y="334"/>
                    <a:pt x="506" y="334"/>
                    <a:pt x="506" y="334"/>
                  </a:cubicBezTo>
                  <a:cubicBezTo>
                    <a:pt x="507" y="332"/>
                    <a:pt x="508" y="330"/>
                    <a:pt x="508" y="328"/>
                  </a:cubicBezTo>
                  <a:cubicBezTo>
                    <a:pt x="508" y="326"/>
                    <a:pt x="507" y="323"/>
                    <a:pt x="506" y="321"/>
                  </a:cubicBezTo>
                  <a:cubicBezTo>
                    <a:pt x="493" y="300"/>
                    <a:pt x="493" y="300"/>
                    <a:pt x="493" y="300"/>
                  </a:cubicBezTo>
                  <a:cubicBezTo>
                    <a:pt x="491" y="298"/>
                    <a:pt x="490" y="292"/>
                    <a:pt x="490" y="289"/>
                  </a:cubicBezTo>
                  <a:cubicBezTo>
                    <a:pt x="490" y="282"/>
                    <a:pt x="490" y="282"/>
                    <a:pt x="490" y="282"/>
                  </a:cubicBezTo>
                  <a:cubicBezTo>
                    <a:pt x="490" y="281"/>
                    <a:pt x="490" y="280"/>
                    <a:pt x="491" y="279"/>
                  </a:cubicBezTo>
                  <a:cubicBezTo>
                    <a:pt x="491" y="278"/>
                    <a:pt x="492" y="278"/>
                    <a:pt x="493" y="278"/>
                  </a:cubicBezTo>
                  <a:cubicBezTo>
                    <a:pt x="510" y="278"/>
                    <a:pt x="510" y="278"/>
                    <a:pt x="510" y="278"/>
                  </a:cubicBezTo>
                  <a:cubicBezTo>
                    <a:pt x="512" y="278"/>
                    <a:pt x="514" y="277"/>
                    <a:pt x="515" y="275"/>
                  </a:cubicBezTo>
                  <a:cubicBezTo>
                    <a:pt x="517" y="274"/>
                    <a:pt x="517" y="271"/>
                    <a:pt x="517" y="269"/>
                  </a:cubicBezTo>
                  <a:cubicBezTo>
                    <a:pt x="517" y="269"/>
                    <a:pt x="517" y="269"/>
                    <a:pt x="517" y="269"/>
                  </a:cubicBezTo>
                  <a:cubicBezTo>
                    <a:pt x="516" y="242"/>
                    <a:pt x="516" y="242"/>
                    <a:pt x="516" y="242"/>
                  </a:cubicBezTo>
                  <a:cubicBezTo>
                    <a:pt x="516" y="240"/>
                    <a:pt x="515" y="237"/>
                    <a:pt x="515" y="235"/>
                  </a:cubicBezTo>
                  <a:cubicBezTo>
                    <a:pt x="514" y="233"/>
                    <a:pt x="513" y="231"/>
                    <a:pt x="511" y="230"/>
                  </a:cubicBezTo>
                  <a:cubicBezTo>
                    <a:pt x="496" y="214"/>
                    <a:pt x="496" y="214"/>
                    <a:pt x="496" y="214"/>
                  </a:cubicBezTo>
                  <a:cubicBezTo>
                    <a:pt x="494" y="212"/>
                    <a:pt x="491" y="208"/>
                    <a:pt x="490" y="205"/>
                  </a:cubicBezTo>
                  <a:cubicBezTo>
                    <a:pt x="490" y="202"/>
                    <a:pt x="490" y="202"/>
                    <a:pt x="490" y="202"/>
                  </a:cubicBezTo>
                  <a:cubicBezTo>
                    <a:pt x="489" y="200"/>
                    <a:pt x="488" y="198"/>
                    <a:pt x="487" y="197"/>
                  </a:cubicBezTo>
                  <a:cubicBezTo>
                    <a:pt x="485" y="196"/>
                    <a:pt x="484" y="195"/>
                    <a:pt x="482" y="195"/>
                  </a:cubicBezTo>
                  <a:cubicBezTo>
                    <a:pt x="481" y="195"/>
                    <a:pt x="481" y="195"/>
                    <a:pt x="481" y="195"/>
                  </a:cubicBezTo>
                  <a:cubicBezTo>
                    <a:pt x="480" y="195"/>
                    <a:pt x="480" y="195"/>
                    <a:pt x="480" y="195"/>
                  </a:cubicBezTo>
                  <a:cubicBezTo>
                    <a:pt x="479" y="195"/>
                    <a:pt x="479" y="195"/>
                    <a:pt x="478" y="195"/>
                  </a:cubicBezTo>
                  <a:cubicBezTo>
                    <a:pt x="477" y="194"/>
                    <a:pt x="476" y="193"/>
                    <a:pt x="475" y="192"/>
                  </a:cubicBezTo>
                  <a:cubicBezTo>
                    <a:pt x="474" y="191"/>
                    <a:pt x="474" y="191"/>
                    <a:pt x="474" y="191"/>
                  </a:cubicBezTo>
                  <a:cubicBezTo>
                    <a:pt x="473" y="189"/>
                    <a:pt x="473" y="186"/>
                    <a:pt x="473" y="184"/>
                  </a:cubicBezTo>
                  <a:cubicBezTo>
                    <a:pt x="473" y="183"/>
                    <a:pt x="473" y="182"/>
                    <a:pt x="473" y="181"/>
                  </a:cubicBezTo>
                  <a:cubicBezTo>
                    <a:pt x="473" y="181"/>
                    <a:pt x="473" y="180"/>
                    <a:pt x="474" y="180"/>
                  </a:cubicBezTo>
                  <a:cubicBezTo>
                    <a:pt x="475" y="179"/>
                    <a:pt x="475" y="179"/>
                    <a:pt x="475" y="179"/>
                  </a:cubicBezTo>
                  <a:cubicBezTo>
                    <a:pt x="475" y="179"/>
                    <a:pt x="475" y="179"/>
                    <a:pt x="476" y="180"/>
                  </a:cubicBezTo>
                  <a:cubicBezTo>
                    <a:pt x="483" y="184"/>
                    <a:pt x="483" y="184"/>
                    <a:pt x="483" y="184"/>
                  </a:cubicBezTo>
                  <a:cubicBezTo>
                    <a:pt x="485" y="185"/>
                    <a:pt x="489" y="188"/>
                    <a:pt x="491" y="190"/>
                  </a:cubicBezTo>
                  <a:cubicBezTo>
                    <a:pt x="512" y="214"/>
                    <a:pt x="512" y="214"/>
                    <a:pt x="512" y="214"/>
                  </a:cubicBezTo>
                  <a:cubicBezTo>
                    <a:pt x="513" y="215"/>
                    <a:pt x="515" y="216"/>
                    <a:pt x="517" y="216"/>
                  </a:cubicBezTo>
                  <a:cubicBezTo>
                    <a:pt x="519" y="216"/>
                    <a:pt x="521" y="215"/>
                    <a:pt x="521" y="213"/>
                  </a:cubicBezTo>
                  <a:cubicBezTo>
                    <a:pt x="522" y="212"/>
                    <a:pt x="522" y="211"/>
                    <a:pt x="522" y="210"/>
                  </a:cubicBezTo>
                  <a:cubicBezTo>
                    <a:pt x="522" y="207"/>
                    <a:pt x="521" y="204"/>
                    <a:pt x="520" y="202"/>
                  </a:cubicBezTo>
                  <a:cubicBezTo>
                    <a:pt x="505" y="185"/>
                    <a:pt x="505" y="185"/>
                    <a:pt x="505" y="185"/>
                  </a:cubicBezTo>
                  <a:cubicBezTo>
                    <a:pt x="504" y="184"/>
                    <a:pt x="503" y="182"/>
                    <a:pt x="503" y="180"/>
                  </a:cubicBezTo>
                  <a:cubicBezTo>
                    <a:pt x="503" y="179"/>
                    <a:pt x="503" y="178"/>
                    <a:pt x="504" y="177"/>
                  </a:cubicBezTo>
                  <a:cubicBezTo>
                    <a:pt x="508" y="167"/>
                    <a:pt x="508" y="167"/>
                    <a:pt x="508" y="167"/>
                  </a:cubicBezTo>
                  <a:cubicBezTo>
                    <a:pt x="509" y="165"/>
                    <a:pt x="509" y="161"/>
                    <a:pt x="509" y="158"/>
                  </a:cubicBezTo>
                  <a:cubicBezTo>
                    <a:pt x="509" y="157"/>
                    <a:pt x="509" y="155"/>
                    <a:pt x="509" y="154"/>
                  </a:cubicBezTo>
                  <a:cubicBezTo>
                    <a:pt x="504" y="129"/>
                    <a:pt x="504" y="129"/>
                    <a:pt x="504" y="129"/>
                  </a:cubicBezTo>
                  <a:cubicBezTo>
                    <a:pt x="503" y="127"/>
                    <a:pt x="502" y="125"/>
                    <a:pt x="501" y="123"/>
                  </a:cubicBezTo>
                  <a:cubicBezTo>
                    <a:pt x="499" y="121"/>
                    <a:pt x="497" y="120"/>
                    <a:pt x="495" y="120"/>
                  </a:cubicBezTo>
                  <a:cubicBezTo>
                    <a:pt x="485" y="118"/>
                    <a:pt x="485" y="118"/>
                    <a:pt x="485" y="118"/>
                  </a:cubicBezTo>
                  <a:cubicBezTo>
                    <a:pt x="484" y="118"/>
                    <a:pt x="483" y="117"/>
                    <a:pt x="482" y="116"/>
                  </a:cubicBezTo>
                  <a:cubicBezTo>
                    <a:pt x="481" y="115"/>
                    <a:pt x="480" y="114"/>
                    <a:pt x="479" y="112"/>
                  </a:cubicBezTo>
                  <a:cubicBezTo>
                    <a:pt x="474" y="96"/>
                    <a:pt x="474" y="96"/>
                    <a:pt x="474" y="96"/>
                  </a:cubicBezTo>
                  <a:cubicBezTo>
                    <a:pt x="474" y="96"/>
                    <a:pt x="474" y="95"/>
                    <a:pt x="474" y="94"/>
                  </a:cubicBezTo>
                  <a:cubicBezTo>
                    <a:pt x="474" y="92"/>
                    <a:pt x="475" y="91"/>
                    <a:pt x="476" y="90"/>
                  </a:cubicBezTo>
                  <a:cubicBezTo>
                    <a:pt x="495" y="79"/>
                    <a:pt x="495" y="79"/>
                    <a:pt x="495" y="79"/>
                  </a:cubicBezTo>
                  <a:cubicBezTo>
                    <a:pt x="496" y="79"/>
                    <a:pt x="496" y="79"/>
                    <a:pt x="496" y="79"/>
                  </a:cubicBezTo>
                  <a:cubicBezTo>
                    <a:pt x="498" y="78"/>
                    <a:pt x="499" y="79"/>
                    <a:pt x="500" y="81"/>
                  </a:cubicBezTo>
                  <a:cubicBezTo>
                    <a:pt x="533" y="131"/>
                    <a:pt x="533" y="131"/>
                    <a:pt x="533" y="131"/>
                  </a:cubicBezTo>
                  <a:cubicBezTo>
                    <a:pt x="534" y="133"/>
                    <a:pt x="536" y="134"/>
                    <a:pt x="538" y="134"/>
                  </a:cubicBezTo>
                  <a:cubicBezTo>
                    <a:pt x="539" y="134"/>
                    <a:pt x="540" y="133"/>
                    <a:pt x="541" y="133"/>
                  </a:cubicBezTo>
                  <a:cubicBezTo>
                    <a:pt x="541" y="132"/>
                    <a:pt x="542" y="131"/>
                    <a:pt x="543" y="130"/>
                  </a:cubicBezTo>
                  <a:cubicBezTo>
                    <a:pt x="544" y="129"/>
                    <a:pt x="544" y="127"/>
                    <a:pt x="544" y="125"/>
                  </a:cubicBezTo>
                  <a:cubicBezTo>
                    <a:pt x="544" y="122"/>
                    <a:pt x="543" y="120"/>
                    <a:pt x="542" y="118"/>
                  </a:cubicBezTo>
                  <a:cubicBezTo>
                    <a:pt x="522" y="84"/>
                    <a:pt x="522" y="84"/>
                    <a:pt x="522" y="84"/>
                  </a:cubicBezTo>
                  <a:cubicBezTo>
                    <a:pt x="522" y="84"/>
                    <a:pt x="522" y="83"/>
                    <a:pt x="522" y="82"/>
                  </a:cubicBezTo>
                  <a:cubicBezTo>
                    <a:pt x="522" y="81"/>
                    <a:pt x="522" y="80"/>
                    <a:pt x="523" y="80"/>
                  </a:cubicBezTo>
                  <a:cubicBezTo>
                    <a:pt x="526" y="78"/>
                    <a:pt x="526" y="78"/>
                    <a:pt x="526" y="78"/>
                  </a:cubicBezTo>
                  <a:cubicBezTo>
                    <a:pt x="528" y="78"/>
                    <a:pt x="530" y="76"/>
                    <a:pt x="529" y="73"/>
                  </a:cubicBezTo>
                  <a:cubicBezTo>
                    <a:pt x="529" y="72"/>
                    <a:pt x="529" y="70"/>
                    <a:pt x="527" y="69"/>
                  </a:cubicBezTo>
                  <a:cubicBezTo>
                    <a:pt x="514" y="55"/>
                    <a:pt x="514" y="55"/>
                    <a:pt x="514" y="55"/>
                  </a:cubicBezTo>
                  <a:cubicBezTo>
                    <a:pt x="513" y="54"/>
                    <a:pt x="511" y="53"/>
                    <a:pt x="509" y="52"/>
                  </a:cubicBezTo>
                  <a:cubicBezTo>
                    <a:pt x="508" y="51"/>
                    <a:pt x="506" y="50"/>
                    <a:pt x="504" y="49"/>
                  </a:cubicBezTo>
                  <a:cubicBezTo>
                    <a:pt x="393" y="22"/>
                    <a:pt x="393" y="22"/>
                    <a:pt x="393" y="22"/>
                  </a:cubicBezTo>
                  <a:cubicBezTo>
                    <a:pt x="392" y="22"/>
                    <a:pt x="391" y="21"/>
                    <a:pt x="390" y="21"/>
                  </a:cubicBezTo>
                  <a:cubicBezTo>
                    <a:pt x="389" y="21"/>
                    <a:pt x="387" y="22"/>
                    <a:pt x="386" y="22"/>
                  </a:cubicBezTo>
                  <a:cubicBezTo>
                    <a:pt x="385" y="23"/>
                    <a:pt x="383" y="24"/>
                    <a:pt x="383" y="25"/>
                  </a:cubicBezTo>
                  <a:cubicBezTo>
                    <a:pt x="382" y="26"/>
                    <a:pt x="381" y="26"/>
                    <a:pt x="379" y="26"/>
                  </a:cubicBezTo>
                  <a:cubicBezTo>
                    <a:pt x="378" y="26"/>
                    <a:pt x="378" y="26"/>
                    <a:pt x="377" y="26"/>
                  </a:cubicBezTo>
                  <a:cubicBezTo>
                    <a:pt x="299" y="0"/>
                    <a:pt x="299" y="0"/>
                    <a:pt x="299" y="0"/>
                  </a:cubicBezTo>
                  <a:cubicBezTo>
                    <a:pt x="298" y="0"/>
                    <a:pt x="297" y="0"/>
                    <a:pt x="296" y="0"/>
                  </a:cubicBezTo>
                  <a:cubicBezTo>
                    <a:pt x="295" y="0"/>
                    <a:pt x="294" y="0"/>
                    <a:pt x="293" y="1"/>
                  </a:cubicBezTo>
                  <a:cubicBezTo>
                    <a:pt x="292" y="2"/>
                    <a:pt x="291" y="4"/>
                    <a:pt x="291" y="5"/>
                  </a:cubicBezTo>
                  <a:cubicBezTo>
                    <a:pt x="291" y="6"/>
                    <a:pt x="291" y="8"/>
                    <a:pt x="290" y="10"/>
                  </a:cubicBezTo>
                  <a:cubicBezTo>
                    <a:pt x="290" y="11"/>
                    <a:pt x="289" y="13"/>
                    <a:pt x="288" y="15"/>
                  </a:cubicBezTo>
                  <a:cubicBezTo>
                    <a:pt x="282" y="28"/>
                    <a:pt x="282" y="28"/>
                    <a:pt x="282" y="28"/>
                  </a:cubicBezTo>
                  <a:cubicBezTo>
                    <a:pt x="281" y="31"/>
                    <a:pt x="277" y="34"/>
                    <a:pt x="275" y="36"/>
                  </a:cubicBezTo>
                  <a:cubicBezTo>
                    <a:pt x="265" y="42"/>
                    <a:pt x="265" y="42"/>
                    <a:pt x="265" y="42"/>
                  </a:cubicBezTo>
                  <a:cubicBezTo>
                    <a:pt x="264" y="43"/>
                    <a:pt x="262" y="44"/>
                    <a:pt x="260" y="44"/>
                  </a:cubicBezTo>
                  <a:cubicBezTo>
                    <a:pt x="259" y="45"/>
                    <a:pt x="257" y="45"/>
                    <a:pt x="256" y="45"/>
                  </a:cubicBezTo>
                  <a:cubicBezTo>
                    <a:pt x="221" y="45"/>
                    <a:pt x="221" y="45"/>
                    <a:pt x="221" y="45"/>
                  </a:cubicBezTo>
                  <a:cubicBezTo>
                    <a:pt x="219" y="45"/>
                    <a:pt x="217" y="46"/>
                    <a:pt x="215" y="47"/>
                  </a:cubicBezTo>
                  <a:cubicBezTo>
                    <a:pt x="214" y="48"/>
                    <a:pt x="212" y="50"/>
                    <a:pt x="212" y="52"/>
                  </a:cubicBezTo>
                  <a:cubicBezTo>
                    <a:pt x="211" y="53"/>
                    <a:pt x="210" y="54"/>
                    <a:pt x="209" y="54"/>
                  </a:cubicBezTo>
                  <a:cubicBezTo>
                    <a:pt x="209" y="54"/>
                    <a:pt x="209" y="54"/>
                    <a:pt x="208" y="54"/>
                  </a:cubicBezTo>
                  <a:cubicBezTo>
                    <a:pt x="199" y="48"/>
                    <a:pt x="199" y="48"/>
                    <a:pt x="199" y="48"/>
                  </a:cubicBezTo>
                  <a:cubicBezTo>
                    <a:pt x="198" y="48"/>
                    <a:pt x="198" y="47"/>
                    <a:pt x="198" y="47"/>
                  </a:cubicBezTo>
                  <a:cubicBezTo>
                    <a:pt x="198" y="47"/>
                    <a:pt x="198" y="47"/>
                    <a:pt x="198" y="47"/>
                  </a:cubicBezTo>
                  <a:cubicBezTo>
                    <a:pt x="197" y="48"/>
                    <a:pt x="197" y="48"/>
                    <a:pt x="197" y="48"/>
                  </a:cubicBezTo>
                  <a:cubicBezTo>
                    <a:pt x="198" y="48"/>
                    <a:pt x="198" y="48"/>
                    <a:pt x="198" y="48"/>
                  </a:cubicBezTo>
                  <a:cubicBezTo>
                    <a:pt x="198" y="47"/>
                    <a:pt x="198" y="47"/>
                    <a:pt x="198" y="47"/>
                  </a:cubicBezTo>
                  <a:cubicBezTo>
                    <a:pt x="197" y="48"/>
                    <a:pt x="197" y="48"/>
                    <a:pt x="197" y="48"/>
                  </a:cubicBezTo>
                  <a:cubicBezTo>
                    <a:pt x="198" y="48"/>
                    <a:pt x="198" y="48"/>
                    <a:pt x="198" y="48"/>
                  </a:cubicBezTo>
                  <a:cubicBezTo>
                    <a:pt x="197" y="48"/>
                    <a:pt x="197" y="48"/>
                    <a:pt x="197" y="48"/>
                  </a:cubicBezTo>
                  <a:cubicBezTo>
                    <a:pt x="198" y="49"/>
                    <a:pt x="198" y="49"/>
                    <a:pt x="198" y="49"/>
                  </a:cubicBezTo>
                  <a:cubicBezTo>
                    <a:pt x="198" y="48"/>
                    <a:pt x="198" y="48"/>
                    <a:pt x="198" y="48"/>
                  </a:cubicBezTo>
                  <a:cubicBezTo>
                    <a:pt x="197" y="48"/>
                    <a:pt x="197" y="48"/>
                    <a:pt x="197" y="48"/>
                  </a:cubicBezTo>
                  <a:cubicBezTo>
                    <a:pt x="198" y="49"/>
                    <a:pt x="198" y="49"/>
                    <a:pt x="198" y="49"/>
                  </a:cubicBezTo>
                  <a:cubicBezTo>
                    <a:pt x="197" y="48"/>
                    <a:pt x="197" y="48"/>
                    <a:pt x="197" y="48"/>
                  </a:cubicBezTo>
                  <a:cubicBezTo>
                    <a:pt x="197" y="49"/>
                    <a:pt x="197" y="49"/>
                    <a:pt x="197" y="49"/>
                  </a:cubicBezTo>
                  <a:cubicBezTo>
                    <a:pt x="198" y="49"/>
                    <a:pt x="198" y="49"/>
                    <a:pt x="198" y="49"/>
                  </a:cubicBezTo>
                  <a:cubicBezTo>
                    <a:pt x="197" y="48"/>
                    <a:pt x="197" y="48"/>
                    <a:pt x="197" y="48"/>
                  </a:cubicBezTo>
                  <a:cubicBezTo>
                    <a:pt x="197" y="49"/>
                    <a:pt x="197" y="49"/>
                    <a:pt x="197" y="49"/>
                  </a:cubicBezTo>
                  <a:cubicBezTo>
                    <a:pt x="197" y="49"/>
                    <a:pt x="197" y="49"/>
                    <a:pt x="197" y="49"/>
                  </a:cubicBezTo>
                  <a:cubicBezTo>
                    <a:pt x="197" y="50"/>
                    <a:pt x="197" y="50"/>
                    <a:pt x="197" y="50"/>
                  </a:cubicBezTo>
                  <a:cubicBezTo>
                    <a:pt x="197" y="49"/>
                    <a:pt x="197" y="49"/>
                    <a:pt x="197" y="49"/>
                  </a:cubicBezTo>
                  <a:cubicBezTo>
                    <a:pt x="197" y="49"/>
                    <a:pt x="197" y="49"/>
                    <a:pt x="197" y="49"/>
                  </a:cubicBezTo>
                  <a:cubicBezTo>
                    <a:pt x="197" y="50"/>
                    <a:pt x="197" y="50"/>
                    <a:pt x="197" y="50"/>
                  </a:cubicBezTo>
                  <a:cubicBezTo>
                    <a:pt x="197" y="50"/>
                    <a:pt x="197" y="50"/>
                    <a:pt x="197" y="50"/>
                  </a:cubicBezTo>
                  <a:cubicBezTo>
                    <a:pt x="198" y="50"/>
                    <a:pt x="198" y="50"/>
                    <a:pt x="198" y="50"/>
                  </a:cubicBezTo>
                  <a:cubicBezTo>
                    <a:pt x="198" y="50"/>
                    <a:pt x="198" y="50"/>
                    <a:pt x="198" y="50"/>
                  </a:cubicBezTo>
                  <a:cubicBezTo>
                    <a:pt x="201" y="50"/>
                    <a:pt x="201" y="50"/>
                    <a:pt x="201" y="50"/>
                  </a:cubicBezTo>
                  <a:cubicBezTo>
                    <a:pt x="201" y="50"/>
                    <a:pt x="201" y="50"/>
                    <a:pt x="201" y="50"/>
                  </a:cubicBezTo>
                  <a:cubicBezTo>
                    <a:pt x="203" y="50"/>
                    <a:pt x="205" y="49"/>
                    <a:pt x="206" y="49"/>
                  </a:cubicBezTo>
                  <a:cubicBezTo>
                    <a:pt x="208" y="48"/>
                    <a:pt x="209" y="47"/>
                    <a:pt x="210" y="46"/>
                  </a:cubicBezTo>
                  <a:cubicBezTo>
                    <a:pt x="210" y="45"/>
                    <a:pt x="211" y="44"/>
                    <a:pt x="211" y="43"/>
                  </a:cubicBezTo>
                  <a:cubicBezTo>
                    <a:pt x="211" y="42"/>
                    <a:pt x="210" y="41"/>
                    <a:pt x="209" y="40"/>
                  </a:cubicBezTo>
                  <a:cubicBezTo>
                    <a:pt x="208" y="39"/>
                    <a:pt x="207" y="38"/>
                    <a:pt x="206" y="38"/>
                  </a:cubicBezTo>
                  <a:cubicBezTo>
                    <a:pt x="197" y="35"/>
                    <a:pt x="197" y="35"/>
                    <a:pt x="197" y="35"/>
                  </a:cubicBezTo>
                  <a:cubicBezTo>
                    <a:pt x="195" y="35"/>
                    <a:pt x="190" y="33"/>
                    <a:pt x="188" y="31"/>
                  </a:cubicBezTo>
                  <a:cubicBezTo>
                    <a:pt x="183" y="28"/>
                    <a:pt x="183" y="28"/>
                    <a:pt x="183" y="28"/>
                  </a:cubicBezTo>
                  <a:cubicBezTo>
                    <a:pt x="181" y="27"/>
                    <a:pt x="180" y="26"/>
                    <a:pt x="178" y="26"/>
                  </a:cubicBezTo>
                  <a:cubicBezTo>
                    <a:pt x="176" y="26"/>
                    <a:pt x="173" y="27"/>
                    <a:pt x="171" y="29"/>
                  </a:cubicBezTo>
                  <a:cubicBezTo>
                    <a:pt x="136" y="64"/>
                    <a:pt x="136" y="64"/>
                    <a:pt x="136" y="64"/>
                  </a:cubicBezTo>
                  <a:cubicBezTo>
                    <a:pt x="133" y="66"/>
                    <a:pt x="131" y="71"/>
                    <a:pt x="130" y="75"/>
                  </a:cubicBezTo>
                  <a:cubicBezTo>
                    <a:pt x="130" y="76"/>
                    <a:pt x="130" y="76"/>
                    <a:pt x="130" y="76"/>
                  </a:cubicBezTo>
                  <a:cubicBezTo>
                    <a:pt x="130" y="76"/>
                    <a:pt x="130" y="77"/>
                    <a:pt x="130" y="78"/>
                  </a:cubicBezTo>
                  <a:cubicBezTo>
                    <a:pt x="130" y="79"/>
                    <a:pt x="130" y="81"/>
                    <a:pt x="131" y="82"/>
                  </a:cubicBezTo>
                  <a:cubicBezTo>
                    <a:pt x="132" y="83"/>
                    <a:pt x="133" y="84"/>
                    <a:pt x="135" y="84"/>
                  </a:cubicBezTo>
                  <a:cubicBezTo>
                    <a:pt x="136" y="84"/>
                    <a:pt x="136" y="84"/>
                    <a:pt x="136" y="84"/>
                  </a:cubicBezTo>
                  <a:cubicBezTo>
                    <a:pt x="136" y="84"/>
                    <a:pt x="136" y="84"/>
                    <a:pt x="136" y="84"/>
                  </a:cubicBezTo>
                  <a:cubicBezTo>
                    <a:pt x="136" y="84"/>
                    <a:pt x="136" y="84"/>
                    <a:pt x="136" y="84"/>
                  </a:cubicBezTo>
                  <a:cubicBezTo>
                    <a:pt x="136" y="84"/>
                    <a:pt x="136" y="84"/>
                    <a:pt x="136" y="84"/>
                  </a:cubicBezTo>
                  <a:cubicBezTo>
                    <a:pt x="137" y="84"/>
                    <a:pt x="138" y="84"/>
                    <a:pt x="138" y="85"/>
                  </a:cubicBezTo>
                  <a:cubicBezTo>
                    <a:pt x="139" y="86"/>
                    <a:pt x="140" y="87"/>
                    <a:pt x="140" y="88"/>
                  </a:cubicBezTo>
                  <a:cubicBezTo>
                    <a:pt x="141" y="91"/>
                    <a:pt x="141" y="91"/>
                    <a:pt x="141" y="91"/>
                  </a:cubicBezTo>
                  <a:cubicBezTo>
                    <a:pt x="142" y="92"/>
                    <a:pt x="143" y="93"/>
                    <a:pt x="143" y="94"/>
                  </a:cubicBezTo>
                  <a:cubicBezTo>
                    <a:pt x="144" y="95"/>
                    <a:pt x="145" y="95"/>
                    <a:pt x="147" y="95"/>
                  </a:cubicBezTo>
                  <a:cubicBezTo>
                    <a:pt x="148" y="95"/>
                    <a:pt x="150" y="94"/>
                    <a:pt x="151" y="93"/>
                  </a:cubicBezTo>
                  <a:cubicBezTo>
                    <a:pt x="156" y="86"/>
                    <a:pt x="156" y="86"/>
                    <a:pt x="156" y="86"/>
                  </a:cubicBezTo>
                  <a:cubicBezTo>
                    <a:pt x="158" y="83"/>
                    <a:pt x="160" y="78"/>
                    <a:pt x="160" y="74"/>
                  </a:cubicBezTo>
                  <a:cubicBezTo>
                    <a:pt x="161" y="71"/>
                    <a:pt x="163" y="66"/>
                    <a:pt x="164" y="64"/>
                  </a:cubicBezTo>
                  <a:cubicBezTo>
                    <a:pt x="167" y="60"/>
                    <a:pt x="167" y="60"/>
                    <a:pt x="167" y="60"/>
                  </a:cubicBezTo>
                  <a:cubicBezTo>
                    <a:pt x="167" y="59"/>
                    <a:pt x="168" y="59"/>
                    <a:pt x="169" y="58"/>
                  </a:cubicBezTo>
                  <a:cubicBezTo>
                    <a:pt x="170" y="58"/>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8"/>
                    <a:pt x="170" y="59"/>
                    <a:pt x="169" y="60"/>
                  </a:cubicBezTo>
                  <a:cubicBezTo>
                    <a:pt x="168" y="62"/>
                    <a:pt x="167" y="65"/>
                    <a:pt x="167" y="67"/>
                  </a:cubicBezTo>
                  <a:cubicBezTo>
                    <a:pt x="167" y="69"/>
                    <a:pt x="168" y="70"/>
                    <a:pt x="168" y="71"/>
                  </a:cubicBezTo>
                  <a:cubicBezTo>
                    <a:pt x="169" y="74"/>
                    <a:pt x="172" y="75"/>
                    <a:pt x="175" y="75"/>
                  </a:cubicBezTo>
                  <a:cubicBezTo>
                    <a:pt x="176" y="75"/>
                    <a:pt x="177" y="75"/>
                    <a:pt x="178" y="75"/>
                  </a:cubicBezTo>
                  <a:cubicBezTo>
                    <a:pt x="179" y="75"/>
                    <a:pt x="179" y="75"/>
                    <a:pt x="179" y="75"/>
                  </a:cubicBezTo>
                  <a:cubicBezTo>
                    <a:pt x="180" y="74"/>
                    <a:pt x="180" y="74"/>
                    <a:pt x="181"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5"/>
                    <a:pt x="181" y="76"/>
                  </a:cubicBezTo>
                  <a:cubicBezTo>
                    <a:pt x="181" y="76"/>
                    <a:pt x="180" y="77"/>
                    <a:pt x="179" y="78"/>
                  </a:cubicBezTo>
                  <a:cubicBezTo>
                    <a:pt x="176" y="80"/>
                    <a:pt x="176" y="80"/>
                    <a:pt x="176" y="80"/>
                  </a:cubicBezTo>
                  <a:cubicBezTo>
                    <a:pt x="173" y="82"/>
                    <a:pt x="170" y="85"/>
                    <a:pt x="167" y="88"/>
                  </a:cubicBezTo>
                  <a:cubicBezTo>
                    <a:pt x="152" y="104"/>
                    <a:pt x="152" y="104"/>
                    <a:pt x="152" y="104"/>
                  </a:cubicBezTo>
                  <a:cubicBezTo>
                    <a:pt x="150" y="105"/>
                    <a:pt x="148" y="106"/>
                    <a:pt x="146" y="106"/>
                  </a:cubicBezTo>
                  <a:cubicBezTo>
                    <a:pt x="145" y="106"/>
                    <a:pt x="145" y="106"/>
                    <a:pt x="145" y="106"/>
                  </a:cubicBezTo>
                  <a:cubicBezTo>
                    <a:pt x="144" y="108"/>
                    <a:pt x="144" y="108"/>
                    <a:pt x="144" y="108"/>
                  </a:cubicBezTo>
                  <a:cubicBezTo>
                    <a:pt x="145" y="106"/>
                    <a:pt x="145" y="106"/>
                    <a:pt x="145" y="106"/>
                  </a:cubicBezTo>
                  <a:cubicBezTo>
                    <a:pt x="145" y="106"/>
                    <a:pt x="145" y="106"/>
                    <a:pt x="145" y="106"/>
                  </a:cubicBezTo>
                  <a:cubicBezTo>
                    <a:pt x="145" y="106"/>
                    <a:pt x="145" y="106"/>
                    <a:pt x="145" y="106"/>
                  </a:cubicBezTo>
                  <a:cubicBezTo>
                    <a:pt x="145" y="106"/>
                    <a:pt x="145" y="106"/>
                    <a:pt x="145" y="106"/>
                  </a:cubicBezTo>
                  <a:cubicBezTo>
                    <a:pt x="144" y="106"/>
                    <a:pt x="143" y="105"/>
                    <a:pt x="142" y="104"/>
                  </a:cubicBezTo>
                  <a:cubicBezTo>
                    <a:pt x="141" y="103"/>
                    <a:pt x="140" y="102"/>
                    <a:pt x="140" y="100"/>
                  </a:cubicBezTo>
                  <a:cubicBezTo>
                    <a:pt x="139" y="96"/>
                    <a:pt x="139" y="96"/>
                    <a:pt x="139" y="96"/>
                  </a:cubicBezTo>
                  <a:cubicBezTo>
                    <a:pt x="139" y="95"/>
                    <a:pt x="138" y="94"/>
                    <a:pt x="138" y="94"/>
                  </a:cubicBezTo>
                  <a:cubicBezTo>
                    <a:pt x="138" y="93"/>
                    <a:pt x="137" y="93"/>
                    <a:pt x="137" y="93"/>
                  </a:cubicBezTo>
                  <a:cubicBezTo>
                    <a:pt x="136" y="92"/>
                    <a:pt x="136" y="92"/>
                    <a:pt x="135" y="92"/>
                  </a:cubicBezTo>
                  <a:cubicBezTo>
                    <a:pt x="134" y="92"/>
                    <a:pt x="133" y="93"/>
                    <a:pt x="132" y="93"/>
                  </a:cubicBezTo>
                  <a:cubicBezTo>
                    <a:pt x="132" y="94"/>
                    <a:pt x="131" y="95"/>
                    <a:pt x="131" y="96"/>
                  </a:cubicBezTo>
                  <a:cubicBezTo>
                    <a:pt x="129" y="101"/>
                    <a:pt x="129" y="101"/>
                    <a:pt x="129" y="101"/>
                  </a:cubicBezTo>
                  <a:cubicBezTo>
                    <a:pt x="128" y="103"/>
                    <a:pt x="127" y="104"/>
                    <a:pt x="126" y="105"/>
                  </a:cubicBezTo>
                  <a:cubicBezTo>
                    <a:pt x="126" y="105"/>
                    <a:pt x="126" y="105"/>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4" y="106"/>
                    <a:pt x="124" y="106"/>
                    <a:pt x="123" y="106"/>
                  </a:cubicBezTo>
                  <a:cubicBezTo>
                    <a:pt x="121" y="107"/>
                    <a:pt x="119" y="109"/>
                    <a:pt x="117" y="111"/>
                  </a:cubicBezTo>
                  <a:cubicBezTo>
                    <a:pt x="114" y="115"/>
                    <a:pt x="114" y="115"/>
                    <a:pt x="114" y="115"/>
                  </a:cubicBezTo>
                  <a:cubicBezTo>
                    <a:pt x="113" y="117"/>
                    <a:pt x="109" y="121"/>
                    <a:pt x="107" y="122"/>
                  </a:cubicBezTo>
                  <a:cubicBezTo>
                    <a:pt x="89" y="133"/>
                    <a:pt x="89" y="133"/>
                    <a:pt x="89" y="133"/>
                  </a:cubicBezTo>
                  <a:cubicBezTo>
                    <a:pt x="86" y="134"/>
                    <a:pt x="85" y="136"/>
                    <a:pt x="85" y="138"/>
                  </a:cubicBezTo>
                  <a:cubicBezTo>
                    <a:pt x="85" y="140"/>
                    <a:pt x="85" y="141"/>
                    <a:pt x="86" y="142"/>
                  </a:cubicBezTo>
                  <a:cubicBezTo>
                    <a:pt x="87" y="143"/>
                    <a:pt x="87" y="145"/>
                    <a:pt x="87" y="147"/>
                  </a:cubicBezTo>
                  <a:cubicBezTo>
                    <a:pt x="87" y="148"/>
                    <a:pt x="87" y="149"/>
                    <a:pt x="87" y="150"/>
                  </a:cubicBezTo>
                  <a:cubicBezTo>
                    <a:pt x="86" y="152"/>
                    <a:pt x="86" y="152"/>
                    <a:pt x="86" y="152"/>
                  </a:cubicBezTo>
                  <a:cubicBezTo>
                    <a:pt x="86" y="153"/>
                    <a:pt x="85" y="154"/>
                    <a:pt x="84" y="155"/>
                  </a:cubicBezTo>
                  <a:cubicBezTo>
                    <a:pt x="83" y="156"/>
                    <a:pt x="82" y="157"/>
                    <a:pt x="81" y="157"/>
                  </a:cubicBezTo>
                  <a:cubicBezTo>
                    <a:pt x="68" y="160"/>
                    <a:pt x="68" y="160"/>
                    <a:pt x="68" y="160"/>
                  </a:cubicBezTo>
                  <a:cubicBezTo>
                    <a:pt x="66" y="160"/>
                    <a:pt x="65" y="162"/>
                    <a:pt x="63" y="163"/>
                  </a:cubicBezTo>
                  <a:cubicBezTo>
                    <a:pt x="62" y="165"/>
                    <a:pt x="61" y="167"/>
                    <a:pt x="60" y="169"/>
                  </a:cubicBezTo>
                  <a:cubicBezTo>
                    <a:pt x="56" y="188"/>
                    <a:pt x="56" y="188"/>
                    <a:pt x="56" y="188"/>
                  </a:cubicBezTo>
                  <a:cubicBezTo>
                    <a:pt x="56" y="189"/>
                    <a:pt x="56" y="189"/>
                    <a:pt x="56" y="190"/>
                  </a:cubicBezTo>
                  <a:cubicBezTo>
                    <a:pt x="56" y="192"/>
                    <a:pt x="56" y="193"/>
                    <a:pt x="57" y="195"/>
                  </a:cubicBezTo>
                  <a:cubicBezTo>
                    <a:pt x="58" y="196"/>
                    <a:pt x="60" y="197"/>
                    <a:pt x="61" y="197"/>
                  </a:cubicBezTo>
                  <a:cubicBezTo>
                    <a:pt x="62" y="197"/>
                    <a:pt x="62" y="197"/>
                    <a:pt x="62" y="197"/>
                  </a:cubicBezTo>
                  <a:cubicBezTo>
                    <a:pt x="79" y="196"/>
                    <a:pt x="79" y="196"/>
                    <a:pt x="79" y="196"/>
                  </a:cubicBezTo>
                  <a:cubicBezTo>
                    <a:pt x="81" y="195"/>
                    <a:pt x="83" y="195"/>
                    <a:pt x="85" y="194"/>
                  </a:cubicBezTo>
                  <a:cubicBezTo>
                    <a:pt x="87" y="193"/>
                    <a:pt x="88" y="191"/>
                    <a:pt x="90" y="189"/>
                  </a:cubicBezTo>
                  <a:cubicBezTo>
                    <a:pt x="99" y="176"/>
                    <a:pt x="99" y="176"/>
                    <a:pt x="99" y="176"/>
                  </a:cubicBezTo>
                  <a:cubicBezTo>
                    <a:pt x="101" y="173"/>
                    <a:pt x="105" y="170"/>
                    <a:pt x="107" y="169"/>
                  </a:cubicBezTo>
                  <a:cubicBezTo>
                    <a:pt x="120" y="163"/>
                    <a:pt x="120" y="163"/>
                    <a:pt x="120" y="163"/>
                  </a:cubicBezTo>
                  <a:cubicBezTo>
                    <a:pt x="120" y="162"/>
                    <a:pt x="121" y="162"/>
                    <a:pt x="121" y="162"/>
                  </a:cubicBezTo>
                  <a:cubicBezTo>
                    <a:pt x="122" y="162"/>
                    <a:pt x="124" y="163"/>
                    <a:pt x="125" y="165"/>
                  </a:cubicBezTo>
                  <a:cubicBezTo>
                    <a:pt x="134" y="185"/>
                    <a:pt x="134" y="185"/>
                    <a:pt x="134" y="185"/>
                  </a:cubicBezTo>
                  <a:cubicBezTo>
                    <a:pt x="134" y="186"/>
                    <a:pt x="135" y="187"/>
                    <a:pt x="136" y="188"/>
                  </a:cubicBezTo>
                  <a:cubicBezTo>
                    <a:pt x="137" y="188"/>
                    <a:pt x="138" y="189"/>
                    <a:pt x="139" y="189"/>
                  </a:cubicBezTo>
                  <a:cubicBezTo>
                    <a:pt x="141" y="189"/>
                    <a:pt x="143" y="188"/>
                    <a:pt x="144" y="186"/>
                  </a:cubicBezTo>
                  <a:cubicBezTo>
                    <a:pt x="144" y="185"/>
                    <a:pt x="144" y="185"/>
                    <a:pt x="144" y="185"/>
                  </a:cubicBezTo>
                  <a:cubicBezTo>
                    <a:pt x="144" y="185"/>
                    <a:pt x="144" y="185"/>
                    <a:pt x="144" y="185"/>
                  </a:cubicBezTo>
                  <a:cubicBezTo>
                    <a:pt x="144" y="185"/>
                    <a:pt x="144" y="185"/>
                    <a:pt x="144" y="185"/>
                  </a:cubicBezTo>
                  <a:cubicBezTo>
                    <a:pt x="145" y="183"/>
                    <a:pt x="146" y="181"/>
                    <a:pt x="146" y="179"/>
                  </a:cubicBezTo>
                  <a:cubicBezTo>
                    <a:pt x="146" y="176"/>
                    <a:pt x="146" y="174"/>
                    <a:pt x="144" y="172"/>
                  </a:cubicBezTo>
                  <a:cubicBezTo>
                    <a:pt x="140" y="164"/>
                    <a:pt x="140" y="164"/>
                    <a:pt x="140" y="164"/>
                  </a:cubicBezTo>
                  <a:cubicBezTo>
                    <a:pt x="139" y="163"/>
                    <a:pt x="138" y="160"/>
                    <a:pt x="138" y="159"/>
                  </a:cubicBezTo>
                  <a:cubicBezTo>
                    <a:pt x="138" y="158"/>
                    <a:pt x="138" y="157"/>
                    <a:pt x="139" y="157"/>
                  </a:cubicBezTo>
                  <a:cubicBezTo>
                    <a:pt x="139" y="157"/>
                    <a:pt x="139" y="157"/>
                    <a:pt x="139" y="157"/>
                  </a:cubicBezTo>
                  <a:cubicBezTo>
                    <a:pt x="139" y="157"/>
                    <a:pt x="139" y="157"/>
                    <a:pt x="139" y="157"/>
                  </a:cubicBezTo>
                  <a:cubicBezTo>
                    <a:pt x="138" y="156"/>
                    <a:pt x="138" y="156"/>
                    <a:pt x="138" y="156"/>
                  </a:cubicBezTo>
                  <a:cubicBezTo>
                    <a:pt x="138" y="157"/>
                    <a:pt x="138" y="157"/>
                    <a:pt x="138" y="157"/>
                  </a:cubicBezTo>
                  <a:cubicBezTo>
                    <a:pt x="139" y="157"/>
                    <a:pt x="139" y="157"/>
                    <a:pt x="139" y="157"/>
                  </a:cubicBezTo>
                  <a:cubicBezTo>
                    <a:pt x="138" y="156"/>
                    <a:pt x="138" y="156"/>
                    <a:pt x="138" y="156"/>
                  </a:cubicBezTo>
                  <a:cubicBezTo>
                    <a:pt x="138" y="157"/>
                    <a:pt x="138" y="157"/>
                    <a:pt x="138" y="157"/>
                  </a:cubicBezTo>
                  <a:cubicBezTo>
                    <a:pt x="138" y="157"/>
                    <a:pt x="138" y="157"/>
                    <a:pt x="138" y="157"/>
                  </a:cubicBezTo>
                  <a:cubicBezTo>
                    <a:pt x="138" y="157"/>
                    <a:pt x="138" y="157"/>
                    <a:pt x="138" y="157"/>
                  </a:cubicBezTo>
                  <a:cubicBezTo>
                    <a:pt x="138" y="157"/>
                    <a:pt x="138" y="157"/>
                    <a:pt x="138" y="157"/>
                  </a:cubicBezTo>
                  <a:cubicBezTo>
                    <a:pt x="138" y="157"/>
                    <a:pt x="138" y="157"/>
                    <a:pt x="138" y="157"/>
                  </a:cubicBezTo>
                  <a:cubicBezTo>
                    <a:pt x="138" y="157"/>
                    <a:pt x="138" y="157"/>
                    <a:pt x="138" y="157"/>
                  </a:cubicBezTo>
                  <a:cubicBezTo>
                    <a:pt x="139" y="157"/>
                    <a:pt x="139" y="157"/>
                    <a:pt x="139" y="157"/>
                  </a:cubicBezTo>
                  <a:cubicBezTo>
                    <a:pt x="139" y="157"/>
                    <a:pt x="139" y="158"/>
                    <a:pt x="140" y="158"/>
                  </a:cubicBezTo>
                  <a:cubicBezTo>
                    <a:pt x="157" y="187"/>
                    <a:pt x="157" y="187"/>
                    <a:pt x="157" y="187"/>
                  </a:cubicBezTo>
                  <a:cubicBezTo>
                    <a:pt x="159" y="189"/>
                    <a:pt x="160" y="191"/>
                    <a:pt x="163" y="191"/>
                  </a:cubicBezTo>
                  <a:cubicBezTo>
                    <a:pt x="165" y="191"/>
                    <a:pt x="166" y="189"/>
                    <a:pt x="168" y="187"/>
                  </a:cubicBezTo>
                  <a:cubicBezTo>
                    <a:pt x="171" y="182"/>
                    <a:pt x="171" y="182"/>
                    <a:pt x="171" y="182"/>
                  </a:cubicBezTo>
                  <a:cubicBezTo>
                    <a:pt x="171" y="181"/>
                    <a:pt x="171" y="181"/>
                    <a:pt x="171" y="181"/>
                  </a:cubicBezTo>
                  <a:cubicBezTo>
                    <a:pt x="172" y="181"/>
                    <a:pt x="172" y="181"/>
                    <a:pt x="172" y="181"/>
                  </a:cubicBezTo>
                  <a:cubicBezTo>
                    <a:pt x="171" y="181"/>
                    <a:pt x="171" y="181"/>
                    <a:pt x="171" y="181"/>
                  </a:cubicBezTo>
                  <a:cubicBezTo>
                    <a:pt x="171" y="181"/>
                    <a:pt x="171" y="181"/>
                    <a:pt x="171" y="181"/>
                  </a:cubicBezTo>
                  <a:cubicBezTo>
                    <a:pt x="172" y="181"/>
                    <a:pt x="172" y="181"/>
                    <a:pt x="172"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2" y="182"/>
                    <a:pt x="172" y="183"/>
                  </a:cubicBezTo>
                  <a:cubicBezTo>
                    <a:pt x="173" y="187"/>
                    <a:pt x="173" y="187"/>
                    <a:pt x="173" y="187"/>
                  </a:cubicBezTo>
                  <a:cubicBezTo>
                    <a:pt x="174" y="189"/>
                    <a:pt x="175" y="191"/>
                    <a:pt x="176" y="193"/>
                  </a:cubicBezTo>
                  <a:cubicBezTo>
                    <a:pt x="178" y="195"/>
                    <a:pt x="179" y="196"/>
                    <a:pt x="181" y="197"/>
                  </a:cubicBezTo>
                  <a:cubicBezTo>
                    <a:pt x="194" y="200"/>
                    <a:pt x="194" y="200"/>
                    <a:pt x="194" y="200"/>
                  </a:cubicBezTo>
                  <a:cubicBezTo>
                    <a:pt x="195" y="200"/>
                    <a:pt x="196" y="201"/>
                    <a:pt x="197" y="202"/>
                  </a:cubicBezTo>
                  <a:cubicBezTo>
                    <a:pt x="197" y="203"/>
                    <a:pt x="198" y="205"/>
                    <a:pt x="198" y="206"/>
                  </a:cubicBezTo>
                  <a:cubicBezTo>
                    <a:pt x="198" y="229"/>
                    <a:pt x="198" y="229"/>
                    <a:pt x="198" y="229"/>
                  </a:cubicBezTo>
                  <a:cubicBezTo>
                    <a:pt x="198" y="230"/>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5" y="229"/>
                    <a:pt x="195" y="229"/>
                    <a:pt x="195" y="229"/>
                  </a:cubicBezTo>
                  <a:cubicBezTo>
                    <a:pt x="193" y="228"/>
                    <a:pt x="191" y="227"/>
                    <a:pt x="188" y="227"/>
                  </a:cubicBezTo>
                  <a:cubicBezTo>
                    <a:pt x="187" y="227"/>
                    <a:pt x="185" y="228"/>
                    <a:pt x="183" y="229"/>
                  </a:cubicBezTo>
                  <a:cubicBezTo>
                    <a:pt x="182" y="230"/>
                    <a:pt x="182" y="230"/>
                    <a:pt x="182" y="230"/>
                  </a:cubicBezTo>
                  <a:cubicBezTo>
                    <a:pt x="181" y="230"/>
                    <a:pt x="180" y="230"/>
                    <a:pt x="179" y="230"/>
                  </a:cubicBezTo>
                  <a:cubicBezTo>
                    <a:pt x="177" y="230"/>
                    <a:pt x="176" y="230"/>
                    <a:pt x="175" y="229"/>
                  </a:cubicBezTo>
                  <a:cubicBezTo>
                    <a:pt x="168" y="225"/>
                    <a:pt x="168" y="225"/>
                    <a:pt x="168" y="225"/>
                  </a:cubicBezTo>
                  <a:cubicBezTo>
                    <a:pt x="167" y="223"/>
                    <a:pt x="165" y="223"/>
                    <a:pt x="163" y="223"/>
                  </a:cubicBezTo>
                  <a:cubicBezTo>
                    <a:pt x="161" y="223"/>
                    <a:pt x="159" y="224"/>
                    <a:pt x="157" y="225"/>
                  </a:cubicBezTo>
                  <a:cubicBezTo>
                    <a:pt x="154" y="227"/>
                    <a:pt x="154" y="227"/>
                    <a:pt x="154" y="227"/>
                  </a:cubicBezTo>
                  <a:cubicBezTo>
                    <a:pt x="153" y="228"/>
                    <a:pt x="151" y="229"/>
                    <a:pt x="149" y="229"/>
                  </a:cubicBezTo>
                  <a:cubicBezTo>
                    <a:pt x="148" y="229"/>
                    <a:pt x="147" y="229"/>
                    <a:pt x="147" y="228"/>
                  </a:cubicBezTo>
                  <a:cubicBezTo>
                    <a:pt x="129" y="219"/>
                    <a:pt x="129" y="219"/>
                    <a:pt x="129" y="219"/>
                  </a:cubicBezTo>
                  <a:cubicBezTo>
                    <a:pt x="128" y="219"/>
                    <a:pt x="127" y="217"/>
                    <a:pt x="126" y="216"/>
                  </a:cubicBezTo>
                  <a:cubicBezTo>
                    <a:pt x="125" y="215"/>
                    <a:pt x="125" y="213"/>
                    <a:pt x="125" y="212"/>
                  </a:cubicBezTo>
                  <a:cubicBezTo>
                    <a:pt x="124" y="201"/>
                    <a:pt x="124" y="201"/>
                    <a:pt x="124" y="201"/>
                  </a:cubicBezTo>
                  <a:cubicBezTo>
                    <a:pt x="124" y="199"/>
                    <a:pt x="123" y="197"/>
                    <a:pt x="122" y="196"/>
                  </a:cubicBezTo>
                  <a:cubicBezTo>
                    <a:pt x="121" y="195"/>
                    <a:pt x="119" y="194"/>
                    <a:pt x="118" y="194"/>
                  </a:cubicBezTo>
                  <a:cubicBezTo>
                    <a:pt x="117" y="194"/>
                    <a:pt x="117" y="194"/>
                    <a:pt x="116" y="194"/>
                  </a:cubicBezTo>
                  <a:cubicBezTo>
                    <a:pt x="51" y="210"/>
                    <a:pt x="51" y="210"/>
                    <a:pt x="51" y="210"/>
                  </a:cubicBezTo>
                  <a:cubicBezTo>
                    <a:pt x="50" y="211"/>
                    <a:pt x="48" y="212"/>
                    <a:pt x="46" y="213"/>
                  </a:cubicBezTo>
                  <a:cubicBezTo>
                    <a:pt x="45" y="215"/>
                    <a:pt x="43" y="216"/>
                    <a:pt x="42" y="218"/>
                  </a:cubicBezTo>
                  <a:cubicBezTo>
                    <a:pt x="2" y="299"/>
                    <a:pt x="2" y="299"/>
                    <a:pt x="2" y="299"/>
                  </a:cubicBezTo>
                  <a:cubicBezTo>
                    <a:pt x="1" y="301"/>
                    <a:pt x="0" y="305"/>
                    <a:pt x="0" y="308"/>
                  </a:cubicBezTo>
                  <a:cubicBezTo>
                    <a:pt x="0" y="310"/>
                    <a:pt x="0" y="311"/>
                    <a:pt x="0" y="312"/>
                  </a:cubicBezTo>
                  <a:lnTo>
                    <a:pt x="3" y="312"/>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1" name="Freeform 284"/>
            <p:cNvSpPr>
              <a:spLocks/>
            </p:cNvSpPr>
            <p:nvPr/>
          </p:nvSpPr>
          <p:spPr bwMode="auto">
            <a:xfrm>
              <a:off x="-3751950" y="2445673"/>
              <a:ext cx="507902" cy="324692"/>
            </a:xfrm>
            <a:custGeom>
              <a:avLst/>
              <a:gdLst/>
              <a:ahLst/>
              <a:cxnLst>
                <a:cxn ang="0">
                  <a:pos x="6" y="86"/>
                </a:cxn>
                <a:cxn ang="0">
                  <a:pos x="11" y="85"/>
                </a:cxn>
                <a:cxn ang="0">
                  <a:pos x="10" y="84"/>
                </a:cxn>
                <a:cxn ang="0">
                  <a:pos x="10" y="84"/>
                </a:cxn>
                <a:cxn ang="0">
                  <a:pos x="10" y="84"/>
                </a:cxn>
                <a:cxn ang="0">
                  <a:pos x="11" y="86"/>
                </a:cxn>
                <a:cxn ang="0">
                  <a:pos x="19" y="83"/>
                </a:cxn>
                <a:cxn ang="0">
                  <a:pos x="34" y="70"/>
                </a:cxn>
                <a:cxn ang="0">
                  <a:pos x="69" y="53"/>
                </a:cxn>
                <a:cxn ang="0">
                  <a:pos x="84" y="55"/>
                </a:cxn>
                <a:cxn ang="0">
                  <a:pos x="87" y="47"/>
                </a:cxn>
                <a:cxn ang="0">
                  <a:pos x="84" y="42"/>
                </a:cxn>
                <a:cxn ang="0">
                  <a:pos x="84" y="42"/>
                </a:cxn>
                <a:cxn ang="0">
                  <a:pos x="84" y="41"/>
                </a:cxn>
                <a:cxn ang="0">
                  <a:pos x="84" y="41"/>
                </a:cxn>
                <a:cxn ang="0">
                  <a:pos x="88" y="41"/>
                </a:cxn>
                <a:cxn ang="0">
                  <a:pos x="93" y="40"/>
                </a:cxn>
                <a:cxn ang="0">
                  <a:pos x="134" y="12"/>
                </a:cxn>
                <a:cxn ang="0">
                  <a:pos x="131" y="5"/>
                </a:cxn>
                <a:cxn ang="0">
                  <a:pos x="130" y="9"/>
                </a:cxn>
                <a:cxn ang="0">
                  <a:pos x="131" y="10"/>
                </a:cxn>
                <a:cxn ang="0">
                  <a:pos x="131" y="10"/>
                </a:cxn>
                <a:cxn ang="0">
                  <a:pos x="131" y="10"/>
                </a:cxn>
                <a:cxn ang="0">
                  <a:pos x="131" y="9"/>
                </a:cxn>
                <a:cxn ang="0">
                  <a:pos x="131" y="9"/>
                </a:cxn>
                <a:cxn ang="0">
                  <a:pos x="130" y="10"/>
                </a:cxn>
                <a:cxn ang="0">
                  <a:pos x="89" y="37"/>
                </a:cxn>
                <a:cxn ang="0">
                  <a:pos x="84" y="37"/>
                </a:cxn>
                <a:cxn ang="0">
                  <a:pos x="82" y="48"/>
                </a:cxn>
                <a:cxn ang="0">
                  <a:pos x="84" y="51"/>
                </a:cxn>
                <a:cxn ang="0">
                  <a:pos x="84" y="51"/>
                </a:cxn>
                <a:cxn ang="0">
                  <a:pos x="84" y="51"/>
                </a:cxn>
                <a:cxn ang="0">
                  <a:pos x="84" y="51"/>
                </a:cxn>
                <a:cxn ang="0">
                  <a:pos x="84" y="51"/>
                </a:cxn>
                <a:cxn ang="0">
                  <a:pos x="84" y="51"/>
                </a:cxn>
                <a:cxn ang="0">
                  <a:pos x="69" y="49"/>
                </a:cxn>
                <a:cxn ang="0">
                  <a:pos x="31" y="66"/>
                </a:cxn>
                <a:cxn ang="0">
                  <a:pos x="16" y="80"/>
                </a:cxn>
                <a:cxn ang="0">
                  <a:pos x="13" y="82"/>
                </a:cxn>
                <a:cxn ang="0">
                  <a:pos x="13" y="82"/>
                </a:cxn>
                <a:cxn ang="0">
                  <a:pos x="13" y="82"/>
                </a:cxn>
                <a:cxn ang="0">
                  <a:pos x="13" y="82"/>
                </a:cxn>
                <a:cxn ang="0">
                  <a:pos x="13" y="83"/>
                </a:cxn>
                <a:cxn ang="0">
                  <a:pos x="13" y="83"/>
                </a:cxn>
                <a:cxn ang="0">
                  <a:pos x="11" y="80"/>
                </a:cxn>
                <a:cxn ang="0">
                  <a:pos x="5" y="82"/>
                </a:cxn>
              </a:cxnLst>
              <a:rect l="0" t="0" r="r" b="b"/>
              <a:pathLst>
                <a:path w="135" h="86">
                  <a:moveTo>
                    <a:pt x="0" y="83"/>
                  </a:moveTo>
                  <a:cubicBezTo>
                    <a:pt x="0" y="83"/>
                    <a:pt x="1" y="84"/>
                    <a:pt x="2" y="85"/>
                  </a:cubicBezTo>
                  <a:cubicBezTo>
                    <a:pt x="3" y="86"/>
                    <a:pt x="5" y="86"/>
                    <a:pt x="6" y="86"/>
                  </a:cubicBezTo>
                  <a:cubicBezTo>
                    <a:pt x="7" y="86"/>
                    <a:pt x="9" y="86"/>
                    <a:pt x="10" y="85"/>
                  </a:cubicBezTo>
                  <a:cubicBezTo>
                    <a:pt x="11" y="85"/>
                    <a:pt x="11" y="85"/>
                    <a:pt x="11" y="85"/>
                  </a:cubicBezTo>
                  <a:cubicBezTo>
                    <a:pt x="11" y="85"/>
                    <a:pt x="11" y="85"/>
                    <a:pt x="11" y="85"/>
                  </a:cubicBezTo>
                  <a:cubicBezTo>
                    <a:pt x="11" y="85"/>
                    <a:pt x="11" y="85"/>
                    <a:pt x="11" y="85"/>
                  </a:cubicBezTo>
                  <a:cubicBezTo>
                    <a:pt x="11" y="84"/>
                    <a:pt x="11" y="84"/>
                    <a:pt x="11" y="84"/>
                  </a:cubicBezTo>
                  <a:cubicBezTo>
                    <a:pt x="10" y="84"/>
                    <a:pt x="10" y="84"/>
                    <a:pt x="10" y="84"/>
                  </a:cubicBezTo>
                  <a:cubicBezTo>
                    <a:pt x="11" y="85"/>
                    <a:pt x="11" y="85"/>
                    <a:pt x="11" y="85"/>
                  </a:cubicBezTo>
                  <a:cubicBezTo>
                    <a:pt x="11" y="84"/>
                    <a:pt x="11" y="84"/>
                    <a:pt x="11" y="84"/>
                  </a:cubicBezTo>
                  <a:cubicBezTo>
                    <a:pt x="10" y="84"/>
                    <a:pt x="10" y="84"/>
                    <a:pt x="10" y="84"/>
                  </a:cubicBezTo>
                  <a:cubicBezTo>
                    <a:pt x="11" y="84"/>
                    <a:pt x="11" y="84"/>
                    <a:pt x="11" y="84"/>
                  </a:cubicBezTo>
                  <a:cubicBezTo>
                    <a:pt x="10" y="84"/>
                    <a:pt x="10" y="84"/>
                    <a:pt x="10" y="84"/>
                  </a:cubicBezTo>
                  <a:cubicBezTo>
                    <a:pt x="10" y="84"/>
                    <a:pt x="10" y="84"/>
                    <a:pt x="10" y="84"/>
                  </a:cubicBezTo>
                  <a:cubicBezTo>
                    <a:pt x="11" y="84"/>
                    <a:pt x="11" y="84"/>
                    <a:pt x="11" y="84"/>
                  </a:cubicBezTo>
                  <a:cubicBezTo>
                    <a:pt x="10" y="84"/>
                    <a:pt x="10" y="84"/>
                    <a:pt x="10" y="84"/>
                  </a:cubicBezTo>
                  <a:cubicBezTo>
                    <a:pt x="10" y="85"/>
                    <a:pt x="11" y="85"/>
                    <a:pt x="11" y="86"/>
                  </a:cubicBezTo>
                  <a:cubicBezTo>
                    <a:pt x="12" y="86"/>
                    <a:pt x="13" y="86"/>
                    <a:pt x="13" y="86"/>
                  </a:cubicBezTo>
                  <a:cubicBezTo>
                    <a:pt x="14" y="86"/>
                    <a:pt x="15" y="86"/>
                    <a:pt x="16" y="85"/>
                  </a:cubicBezTo>
                  <a:cubicBezTo>
                    <a:pt x="17" y="85"/>
                    <a:pt x="18" y="84"/>
                    <a:pt x="19" y="83"/>
                  </a:cubicBezTo>
                  <a:cubicBezTo>
                    <a:pt x="20" y="82"/>
                    <a:pt x="20" y="82"/>
                    <a:pt x="20" y="82"/>
                  </a:cubicBezTo>
                  <a:cubicBezTo>
                    <a:pt x="22" y="80"/>
                    <a:pt x="26" y="76"/>
                    <a:pt x="28" y="75"/>
                  </a:cubicBezTo>
                  <a:cubicBezTo>
                    <a:pt x="34" y="70"/>
                    <a:pt x="34" y="70"/>
                    <a:pt x="34" y="70"/>
                  </a:cubicBezTo>
                  <a:cubicBezTo>
                    <a:pt x="36" y="68"/>
                    <a:pt x="40" y="65"/>
                    <a:pt x="43" y="64"/>
                  </a:cubicBezTo>
                  <a:cubicBezTo>
                    <a:pt x="62" y="54"/>
                    <a:pt x="62" y="54"/>
                    <a:pt x="62" y="54"/>
                  </a:cubicBezTo>
                  <a:cubicBezTo>
                    <a:pt x="64" y="54"/>
                    <a:pt x="67" y="53"/>
                    <a:pt x="69" y="53"/>
                  </a:cubicBezTo>
                  <a:cubicBezTo>
                    <a:pt x="70" y="53"/>
                    <a:pt x="70" y="53"/>
                    <a:pt x="71" y="53"/>
                  </a:cubicBezTo>
                  <a:cubicBezTo>
                    <a:pt x="83" y="55"/>
                    <a:pt x="83" y="55"/>
                    <a:pt x="83" y="55"/>
                  </a:cubicBezTo>
                  <a:cubicBezTo>
                    <a:pt x="84" y="55"/>
                    <a:pt x="84" y="55"/>
                    <a:pt x="84" y="55"/>
                  </a:cubicBezTo>
                  <a:cubicBezTo>
                    <a:pt x="85" y="55"/>
                    <a:pt x="86" y="55"/>
                    <a:pt x="87" y="54"/>
                  </a:cubicBezTo>
                  <a:cubicBezTo>
                    <a:pt x="88" y="53"/>
                    <a:pt x="88" y="52"/>
                    <a:pt x="88" y="51"/>
                  </a:cubicBezTo>
                  <a:cubicBezTo>
                    <a:pt x="88" y="50"/>
                    <a:pt x="87" y="48"/>
                    <a:pt x="87" y="47"/>
                  </a:cubicBezTo>
                  <a:cubicBezTo>
                    <a:pt x="86" y="46"/>
                    <a:pt x="86" y="46"/>
                    <a:pt x="86" y="46"/>
                  </a:cubicBezTo>
                  <a:cubicBezTo>
                    <a:pt x="85" y="45"/>
                    <a:pt x="84" y="43"/>
                    <a:pt x="84" y="42"/>
                  </a:cubicBezTo>
                  <a:cubicBezTo>
                    <a:pt x="84" y="42"/>
                    <a:pt x="84" y="42"/>
                    <a:pt x="84" y="42"/>
                  </a:cubicBezTo>
                  <a:cubicBezTo>
                    <a:pt x="84" y="42"/>
                    <a:pt x="84" y="42"/>
                    <a:pt x="84" y="42"/>
                  </a:cubicBezTo>
                  <a:cubicBezTo>
                    <a:pt x="84" y="42"/>
                    <a:pt x="84" y="42"/>
                    <a:pt x="84" y="42"/>
                  </a:cubicBezTo>
                  <a:cubicBezTo>
                    <a:pt x="84" y="42"/>
                    <a:pt x="84" y="42"/>
                    <a:pt x="84" y="42"/>
                  </a:cubicBezTo>
                  <a:cubicBezTo>
                    <a:pt x="84" y="42"/>
                    <a:pt x="84" y="42"/>
                    <a:pt x="84" y="42"/>
                  </a:cubicBezTo>
                  <a:cubicBezTo>
                    <a:pt x="84" y="42"/>
                    <a:pt x="84" y="42"/>
                    <a:pt x="84" y="42"/>
                  </a:cubicBezTo>
                  <a:cubicBezTo>
                    <a:pt x="84" y="41"/>
                    <a:pt x="84" y="41"/>
                    <a:pt x="84" y="41"/>
                  </a:cubicBezTo>
                  <a:cubicBezTo>
                    <a:pt x="84" y="42"/>
                    <a:pt x="84" y="42"/>
                    <a:pt x="84" y="42"/>
                  </a:cubicBezTo>
                  <a:cubicBezTo>
                    <a:pt x="84" y="42"/>
                    <a:pt x="84" y="42"/>
                    <a:pt x="84" y="42"/>
                  </a:cubicBezTo>
                  <a:cubicBezTo>
                    <a:pt x="84" y="41"/>
                    <a:pt x="84" y="41"/>
                    <a:pt x="84" y="41"/>
                  </a:cubicBezTo>
                  <a:cubicBezTo>
                    <a:pt x="84" y="42"/>
                    <a:pt x="84" y="42"/>
                    <a:pt x="84" y="42"/>
                  </a:cubicBezTo>
                  <a:cubicBezTo>
                    <a:pt x="85" y="41"/>
                    <a:pt x="85" y="41"/>
                    <a:pt x="85" y="41"/>
                  </a:cubicBezTo>
                  <a:cubicBezTo>
                    <a:pt x="86" y="41"/>
                    <a:pt x="87" y="41"/>
                    <a:pt x="88" y="41"/>
                  </a:cubicBezTo>
                  <a:cubicBezTo>
                    <a:pt x="88" y="41"/>
                    <a:pt x="88" y="41"/>
                    <a:pt x="88" y="41"/>
                  </a:cubicBezTo>
                  <a:cubicBezTo>
                    <a:pt x="89" y="41"/>
                    <a:pt x="89" y="41"/>
                    <a:pt x="89" y="41"/>
                  </a:cubicBezTo>
                  <a:cubicBezTo>
                    <a:pt x="90" y="41"/>
                    <a:pt x="92" y="41"/>
                    <a:pt x="93" y="40"/>
                  </a:cubicBezTo>
                  <a:cubicBezTo>
                    <a:pt x="95" y="39"/>
                    <a:pt x="96" y="39"/>
                    <a:pt x="98" y="38"/>
                  </a:cubicBezTo>
                  <a:cubicBezTo>
                    <a:pt x="133" y="13"/>
                    <a:pt x="133" y="13"/>
                    <a:pt x="133" y="13"/>
                  </a:cubicBezTo>
                  <a:cubicBezTo>
                    <a:pt x="134" y="12"/>
                    <a:pt x="134" y="12"/>
                    <a:pt x="134" y="12"/>
                  </a:cubicBezTo>
                  <a:cubicBezTo>
                    <a:pt x="135" y="11"/>
                    <a:pt x="135" y="10"/>
                    <a:pt x="135" y="9"/>
                  </a:cubicBezTo>
                  <a:cubicBezTo>
                    <a:pt x="135" y="8"/>
                    <a:pt x="135" y="7"/>
                    <a:pt x="134" y="6"/>
                  </a:cubicBezTo>
                  <a:cubicBezTo>
                    <a:pt x="133" y="6"/>
                    <a:pt x="132" y="5"/>
                    <a:pt x="131" y="5"/>
                  </a:cubicBezTo>
                  <a:cubicBezTo>
                    <a:pt x="105" y="0"/>
                    <a:pt x="105" y="0"/>
                    <a:pt x="105" y="0"/>
                  </a:cubicBezTo>
                  <a:cubicBezTo>
                    <a:pt x="104" y="4"/>
                    <a:pt x="104" y="4"/>
                    <a:pt x="104" y="4"/>
                  </a:cubicBezTo>
                  <a:cubicBezTo>
                    <a:pt x="130" y="9"/>
                    <a:pt x="130" y="9"/>
                    <a:pt x="130" y="9"/>
                  </a:cubicBezTo>
                  <a:cubicBezTo>
                    <a:pt x="131" y="10"/>
                    <a:pt x="131" y="10"/>
                    <a:pt x="131" y="10"/>
                  </a:cubicBezTo>
                  <a:cubicBezTo>
                    <a:pt x="131" y="9"/>
                    <a:pt x="131" y="9"/>
                    <a:pt x="131" y="9"/>
                  </a:cubicBezTo>
                  <a:cubicBezTo>
                    <a:pt x="131" y="10"/>
                    <a:pt x="131" y="10"/>
                    <a:pt x="131" y="10"/>
                  </a:cubicBezTo>
                  <a:cubicBezTo>
                    <a:pt x="131" y="10"/>
                    <a:pt x="131" y="10"/>
                    <a:pt x="131" y="10"/>
                  </a:cubicBezTo>
                  <a:cubicBezTo>
                    <a:pt x="131" y="9"/>
                    <a:pt x="131" y="9"/>
                    <a:pt x="131" y="9"/>
                  </a:cubicBezTo>
                  <a:cubicBezTo>
                    <a:pt x="131" y="10"/>
                    <a:pt x="131" y="10"/>
                    <a:pt x="131" y="10"/>
                  </a:cubicBezTo>
                  <a:cubicBezTo>
                    <a:pt x="132" y="9"/>
                    <a:pt x="132" y="9"/>
                    <a:pt x="132" y="9"/>
                  </a:cubicBezTo>
                  <a:cubicBezTo>
                    <a:pt x="131" y="9"/>
                    <a:pt x="131" y="9"/>
                    <a:pt x="131" y="9"/>
                  </a:cubicBezTo>
                  <a:cubicBezTo>
                    <a:pt x="131" y="10"/>
                    <a:pt x="131" y="10"/>
                    <a:pt x="131" y="10"/>
                  </a:cubicBezTo>
                  <a:cubicBezTo>
                    <a:pt x="132" y="9"/>
                    <a:pt x="132" y="9"/>
                    <a:pt x="132"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0" y="10"/>
                  </a:cubicBezTo>
                  <a:cubicBezTo>
                    <a:pt x="95" y="34"/>
                    <a:pt x="95" y="34"/>
                    <a:pt x="95" y="34"/>
                  </a:cubicBezTo>
                  <a:cubicBezTo>
                    <a:pt x="94" y="35"/>
                    <a:pt x="93" y="36"/>
                    <a:pt x="92" y="36"/>
                  </a:cubicBezTo>
                  <a:cubicBezTo>
                    <a:pt x="91" y="36"/>
                    <a:pt x="89" y="37"/>
                    <a:pt x="89" y="37"/>
                  </a:cubicBezTo>
                  <a:cubicBezTo>
                    <a:pt x="89" y="37"/>
                    <a:pt x="89" y="37"/>
                    <a:pt x="89" y="37"/>
                  </a:cubicBezTo>
                  <a:cubicBezTo>
                    <a:pt x="88" y="37"/>
                    <a:pt x="88" y="37"/>
                    <a:pt x="88" y="37"/>
                  </a:cubicBezTo>
                  <a:cubicBezTo>
                    <a:pt x="86" y="37"/>
                    <a:pt x="85" y="37"/>
                    <a:pt x="84" y="37"/>
                  </a:cubicBezTo>
                  <a:cubicBezTo>
                    <a:pt x="83" y="37"/>
                    <a:pt x="82" y="38"/>
                    <a:pt x="81" y="39"/>
                  </a:cubicBezTo>
                  <a:cubicBezTo>
                    <a:pt x="80" y="40"/>
                    <a:pt x="80" y="41"/>
                    <a:pt x="80" y="42"/>
                  </a:cubicBezTo>
                  <a:cubicBezTo>
                    <a:pt x="80" y="44"/>
                    <a:pt x="81" y="46"/>
                    <a:pt x="82" y="48"/>
                  </a:cubicBezTo>
                  <a:cubicBezTo>
                    <a:pt x="83" y="50"/>
                    <a:pt x="83" y="50"/>
                    <a:pt x="83" y="50"/>
                  </a:cubicBezTo>
                  <a:cubicBezTo>
                    <a:pt x="84" y="50"/>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71" y="49"/>
                    <a:pt x="71" y="49"/>
                    <a:pt x="71" y="49"/>
                  </a:cubicBezTo>
                  <a:cubicBezTo>
                    <a:pt x="71" y="49"/>
                    <a:pt x="70" y="49"/>
                    <a:pt x="69" y="49"/>
                  </a:cubicBezTo>
                  <a:cubicBezTo>
                    <a:pt x="66" y="49"/>
                    <a:pt x="63" y="49"/>
                    <a:pt x="60" y="51"/>
                  </a:cubicBezTo>
                  <a:cubicBezTo>
                    <a:pt x="41" y="60"/>
                    <a:pt x="41" y="60"/>
                    <a:pt x="41" y="60"/>
                  </a:cubicBezTo>
                  <a:cubicBezTo>
                    <a:pt x="38" y="62"/>
                    <a:pt x="34" y="64"/>
                    <a:pt x="31" y="66"/>
                  </a:cubicBezTo>
                  <a:cubicBezTo>
                    <a:pt x="25" y="71"/>
                    <a:pt x="25" y="71"/>
                    <a:pt x="25" y="71"/>
                  </a:cubicBezTo>
                  <a:cubicBezTo>
                    <a:pt x="23" y="73"/>
                    <a:pt x="19" y="77"/>
                    <a:pt x="17" y="79"/>
                  </a:cubicBezTo>
                  <a:cubicBezTo>
                    <a:pt x="16" y="80"/>
                    <a:pt x="16" y="80"/>
                    <a:pt x="16" y="80"/>
                  </a:cubicBezTo>
                  <a:cubicBezTo>
                    <a:pt x="15" y="81"/>
                    <a:pt x="14" y="81"/>
                    <a:pt x="14"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3"/>
                    <a:pt x="13" y="83"/>
                    <a:pt x="13" y="83"/>
                  </a:cubicBezTo>
                  <a:cubicBezTo>
                    <a:pt x="14" y="82"/>
                    <a:pt x="14" y="82"/>
                    <a:pt x="14" y="82"/>
                  </a:cubicBezTo>
                  <a:cubicBezTo>
                    <a:pt x="13" y="82"/>
                    <a:pt x="13" y="82"/>
                    <a:pt x="13" y="82"/>
                  </a:cubicBezTo>
                  <a:cubicBezTo>
                    <a:pt x="13" y="83"/>
                    <a:pt x="13" y="83"/>
                    <a:pt x="13" y="83"/>
                  </a:cubicBezTo>
                  <a:cubicBezTo>
                    <a:pt x="14" y="82"/>
                    <a:pt x="14" y="82"/>
                    <a:pt x="14" y="82"/>
                  </a:cubicBezTo>
                  <a:cubicBezTo>
                    <a:pt x="13" y="83"/>
                    <a:pt x="13" y="83"/>
                    <a:pt x="13" y="83"/>
                  </a:cubicBezTo>
                  <a:cubicBezTo>
                    <a:pt x="14" y="83"/>
                    <a:pt x="14" y="83"/>
                    <a:pt x="14" y="83"/>
                  </a:cubicBezTo>
                  <a:cubicBezTo>
                    <a:pt x="14" y="82"/>
                    <a:pt x="14" y="82"/>
                    <a:pt x="14" y="82"/>
                  </a:cubicBezTo>
                  <a:cubicBezTo>
                    <a:pt x="13" y="83"/>
                    <a:pt x="13" y="83"/>
                    <a:pt x="13" y="83"/>
                  </a:cubicBezTo>
                  <a:cubicBezTo>
                    <a:pt x="14" y="83"/>
                    <a:pt x="14" y="83"/>
                    <a:pt x="14" y="83"/>
                  </a:cubicBezTo>
                  <a:cubicBezTo>
                    <a:pt x="14" y="82"/>
                    <a:pt x="13" y="81"/>
                    <a:pt x="13" y="81"/>
                  </a:cubicBezTo>
                  <a:cubicBezTo>
                    <a:pt x="12" y="80"/>
                    <a:pt x="11" y="80"/>
                    <a:pt x="11" y="80"/>
                  </a:cubicBezTo>
                  <a:cubicBezTo>
                    <a:pt x="9" y="80"/>
                    <a:pt x="8" y="81"/>
                    <a:pt x="7" y="82"/>
                  </a:cubicBezTo>
                  <a:cubicBezTo>
                    <a:pt x="6" y="82"/>
                    <a:pt x="6" y="82"/>
                    <a:pt x="6" y="82"/>
                  </a:cubicBezTo>
                  <a:cubicBezTo>
                    <a:pt x="5" y="82"/>
                    <a:pt x="5" y="82"/>
                    <a:pt x="5" y="82"/>
                  </a:cubicBezTo>
                  <a:cubicBezTo>
                    <a:pt x="4" y="81"/>
                    <a:pt x="3" y="79"/>
                    <a:pt x="3" y="79"/>
                  </a:cubicBezTo>
                  <a:lnTo>
                    <a:pt x="0" y="83"/>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2" name="Freeform 285"/>
            <p:cNvSpPr>
              <a:spLocks/>
            </p:cNvSpPr>
            <p:nvPr/>
          </p:nvSpPr>
          <p:spPr bwMode="auto">
            <a:xfrm>
              <a:off x="-1826256" y="3864971"/>
              <a:ext cx="149241" cy="223842"/>
            </a:xfrm>
            <a:custGeom>
              <a:avLst/>
              <a:gdLst/>
              <a:ahLst/>
              <a:cxnLst>
                <a:cxn ang="0">
                  <a:pos x="4" y="37"/>
                </a:cxn>
                <a:cxn ang="0">
                  <a:pos x="6" y="36"/>
                </a:cxn>
                <a:cxn ang="0">
                  <a:pos x="4" y="33"/>
                </a:cxn>
                <a:cxn ang="0">
                  <a:pos x="5" y="30"/>
                </a:cxn>
                <a:cxn ang="0">
                  <a:pos x="25" y="6"/>
                </a:cxn>
                <a:cxn ang="0">
                  <a:pos x="28" y="5"/>
                </a:cxn>
                <a:cxn ang="0">
                  <a:pos x="30" y="5"/>
                </a:cxn>
                <a:cxn ang="0">
                  <a:pos x="33" y="8"/>
                </a:cxn>
                <a:cxn ang="0">
                  <a:pos x="35" y="10"/>
                </a:cxn>
                <a:cxn ang="0">
                  <a:pos x="35" y="14"/>
                </a:cxn>
                <a:cxn ang="0">
                  <a:pos x="35" y="15"/>
                </a:cxn>
                <a:cxn ang="0">
                  <a:pos x="26" y="54"/>
                </a:cxn>
                <a:cxn ang="0">
                  <a:pos x="26" y="55"/>
                </a:cxn>
                <a:cxn ang="0">
                  <a:pos x="25" y="55"/>
                </a:cxn>
                <a:cxn ang="0">
                  <a:pos x="24" y="55"/>
                </a:cxn>
                <a:cxn ang="0">
                  <a:pos x="6" y="36"/>
                </a:cxn>
                <a:cxn ang="0">
                  <a:pos x="4" y="37"/>
                </a:cxn>
                <a:cxn ang="0">
                  <a:pos x="2" y="39"/>
                </a:cxn>
                <a:cxn ang="0">
                  <a:pos x="21" y="58"/>
                </a:cxn>
                <a:cxn ang="0">
                  <a:pos x="25" y="60"/>
                </a:cxn>
                <a:cxn ang="0">
                  <a:pos x="29" y="58"/>
                </a:cxn>
                <a:cxn ang="0">
                  <a:pos x="31" y="55"/>
                </a:cxn>
                <a:cxn ang="0">
                  <a:pos x="39" y="16"/>
                </a:cxn>
                <a:cxn ang="0">
                  <a:pos x="40" y="14"/>
                </a:cxn>
                <a:cxn ang="0">
                  <a:pos x="39" y="9"/>
                </a:cxn>
                <a:cxn ang="0">
                  <a:pos x="36" y="4"/>
                </a:cxn>
                <a:cxn ang="0">
                  <a:pos x="33" y="2"/>
                </a:cxn>
                <a:cxn ang="0">
                  <a:pos x="28" y="0"/>
                </a:cxn>
                <a:cxn ang="0">
                  <a:pos x="22" y="3"/>
                </a:cxn>
                <a:cxn ang="0">
                  <a:pos x="2" y="27"/>
                </a:cxn>
                <a:cxn ang="0">
                  <a:pos x="0" y="33"/>
                </a:cxn>
                <a:cxn ang="0">
                  <a:pos x="2" y="39"/>
                </a:cxn>
                <a:cxn ang="0">
                  <a:pos x="4" y="37"/>
                </a:cxn>
              </a:cxnLst>
              <a:rect l="0" t="0" r="r" b="b"/>
              <a:pathLst>
                <a:path w="40" h="60">
                  <a:moveTo>
                    <a:pt x="4" y="37"/>
                  </a:moveTo>
                  <a:cubicBezTo>
                    <a:pt x="6" y="36"/>
                    <a:pt x="6" y="36"/>
                    <a:pt x="6" y="36"/>
                  </a:cubicBezTo>
                  <a:cubicBezTo>
                    <a:pt x="5" y="35"/>
                    <a:pt x="4" y="34"/>
                    <a:pt x="4" y="33"/>
                  </a:cubicBezTo>
                  <a:cubicBezTo>
                    <a:pt x="4" y="32"/>
                    <a:pt x="5" y="31"/>
                    <a:pt x="5" y="30"/>
                  </a:cubicBezTo>
                  <a:cubicBezTo>
                    <a:pt x="25" y="6"/>
                    <a:pt x="25" y="6"/>
                    <a:pt x="25" y="6"/>
                  </a:cubicBezTo>
                  <a:cubicBezTo>
                    <a:pt x="26" y="5"/>
                    <a:pt x="27" y="5"/>
                    <a:pt x="28" y="5"/>
                  </a:cubicBezTo>
                  <a:cubicBezTo>
                    <a:pt x="29" y="5"/>
                    <a:pt x="29" y="5"/>
                    <a:pt x="30" y="5"/>
                  </a:cubicBezTo>
                  <a:cubicBezTo>
                    <a:pt x="33" y="8"/>
                    <a:pt x="33" y="8"/>
                    <a:pt x="33" y="8"/>
                  </a:cubicBezTo>
                  <a:cubicBezTo>
                    <a:pt x="34" y="8"/>
                    <a:pt x="34" y="9"/>
                    <a:pt x="35" y="10"/>
                  </a:cubicBezTo>
                  <a:cubicBezTo>
                    <a:pt x="35" y="11"/>
                    <a:pt x="35" y="13"/>
                    <a:pt x="35" y="14"/>
                  </a:cubicBezTo>
                  <a:cubicBezTo>
                    <a:pt x="35" y="15"/>
                    <a:pt x="35" y="15"/>
                    <a:pt x="35" y="15"/>
                  </a:cubicBezTo>
                  <a:cubicBezTo>
                    <a:pt x="26" y="54"/>
                    <a:pt x="26" y="54"/>
                    <a:pt x="26" y="54"/>
                  </a:cubicBezTo>
                  <a:cubicBezTo>
                    <a:pt x="26" y="55"/>
                    <a:pt x="26" y="55"/>
                    <a:pt x="26" y="55"/>
                  </a:cubicBezTo>
                  <a:cubicBezTo>
                    <a:pt x="25" y="55"/>
                    <a:pt x="25" y="55"/>
                    <a:pt x="25" y="55"/>
                  </a:cubicBezTo>
                  <a:cubicBezTo>
                    <a:pt x="25" y="55"/>
                    <a:pt x="25" y="55"/>
                    <a:pt x="24" y="55"/>
                  </a:cubicBezTo>
                  <a:cubicBezTo>
                    <a:pt x="6" y="36"/>
                    <a:pt x="6" y="36"/>
                    <a:pt x="6" y="36"/>
                  </a:cubicBezTo>
                  <a:cubicBezTo>
                    <a:pt x="4" y="37"/>
                    <a:pt x="4" y="37"/>
                    <a:pt x="4" y="37"/>
                  </a:cubicBezTo>
                  <a:cubicBezTo>
                    <a:pt x="2" y="39"/>
                    <a:pt x="2" y="39"/>
                    <a:pt x="2" y="39"/>
                  </a:cubicBezTo>
                  <a:cubicBezTo>
                    <a:pt x="21" y="58"/>
                    <a:pt x="21" y="58"/>
                    <a:pt x="21" y="58"/>
                  </a:cubicBezTo>
                  <a:cubicBezTo>
                    <a:pt x="23" y="59"/>
                    <a:pt x="24" y="60"/>
                    <a:pt x="25" y="60"/>
                  </a:cubicBezTo>
                  <a:cubicBezTo>
                    <a:pt x="27" y="60"/>
                    <a:pt x="28" y="59"/>
                    <a:pt x="29" y="58"/>
                  </a:cubicBezTo>
                  <a:cubicBezTo>
                    <a:pt x="30" y="57"/>
                    <a:pt x="30" y="56"/>
                    <a:pt x="31" y="55"/>
                  </a:cubicBezTo>
                  <a:cubicBezTo>
                    <a:pt x="39" y="16"/>
                    <a:pt x="39" y="16"/>
                    <a:pt x="39" y="16"/>
                  </a:cubicBezTo>
                  <a:cubicBezTo>
                    <a:pt x="40" y="16"/>
                    <a:pt x="40" y="15"/>
                    <a:pt x="40" y="14"/>
                  </a:cubicBezTo>
                  <a:cubicBezTo>
                    <a:pt x="40" y="12"/>
                    <a:pt x="39" y="10"/>
                    <a:pt x="39" y="9"/>
                  </a:cubicBezTo>
                  <a:cubicBezTo>
                    <a:pt x="38" y="7"/>
                    <a:pt x="37" y="5"/>
                    <a:pt x="36" y="4"/>
                  </a:cubicBezTo>
                  <a:cubicBezTo>
                    <a:pt x="33" y="2"/>
                    <a:pt x="33" y="2"/>
                    <a:pt x="33" y="2"/>
                  </a:cubicBezTo>
                  <a:cubicBezTo>
                    <a:pt x="31" y="1"/>
                    <a:pt x="30" y="0"/>
                    <a:pt x="28" y="0"/>
                  </a:cubicBezTo>
                  <a:cubicBezTo>
                    <a:pt x="26" y="0"/>
                    <a:pt x="23" y="1"/>
                    <a:pt x="22" y="3"/>
                  </a:cubicBezTo>
                  <a:cubicBezTo>
                    <a:pt x="2" y="27"/>
                    <a:pt x="2" y="27"/>
                    <a:pt x="2" y="27"/>
                  </a:cubicBezTo>
                  <a:cubicBezTo>
                    <a:pt x="1" y="29"/>
                    <a:pt x="0" y="31"/>
                    <a:pt x="0" y="33"/>
                  </a:cubicBezTo>
                  <a:cubicBezTo>
                    <a:pt x="0" y="35"/>
                    <a:pt x="1" y="37"/>
                    <a:pt x="2" y="39"/>
                  </a:cubicBezTo>
                  <a:lnTo>
                    <a:pt x="4" y="37"/>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3" name="Freeform 286"/>
            <p:cNvSpPr>
              <a:spLocks/>
            </p:cNvSpPr>
            <p:nvPr/>
          </p:nvSpPr>
          <p:spPr bwMode="auto">
            <a:xfrm>
              <a:off x="-2038082" y="3899408"/>
              <a:ext cx="180535" cy="250899"/>
            </a:xfrm>
            <a:custGeom>
              <a:avLst/>
              <a:gdLst/>
              <a:ahLst/>
              <a:cxnLst>
                <a:cxn ang="0">
                  <a:pos x="5" y="4"/>
                </a:cxn>
                <a:cxn ang="0">
                  <a:pos x="5" y="3"/>
                </a:cxn>
                <a:cxn ang="0">
                  <a:pos x="4" y="3"/>
                </a:cxn>
                <a:cxn ang="0">
                  <a:pos x="4" y="3"/>
                </a:cxn>
                <a:cxn ang="0">
                  <a:pos x="4" y="3"/>
                </a:cxn>
                <a:cxn ang="0">
                  <a:pos x="4" y="4"/>
                </a:cxn>
                <a:cxn ang="0">
                  <a:pos x="3" y="3"/>
                </a:cxn>
                <a:cxn ang="0">
                  <a:pos x="3" y="3"/>
                </a:cxn>
                <a:cxn ang="0">
                  <a:pos x="4" y="4"/>
                </a:cxn>
                <a:cxn ang="0">
                  <a:pos x="4" y="4"/>
                </a:cxn>
                <a:cxn ang="0">
                  <a:pos x="4" y="4"/>
                </a:cxn>
                <a:cxn ang="0">
                  <a:pos x="4" y="3"/>
                </a:cxn>
                <a:cxn ang="0">
                  <a:pos x="4" y="4"/>
                </a:cxn>
                <a:cxn ang="0">
                  <a:pos x="4" y="4"/>
                </a:cxn>
                <a:cxn ang="0">
                  <a:pos x="4" y="4"/>
                </a:cxn>
                <a:cxn ang="0">
                  <a:pos x="5" y="5"/>
                </a:cxn>
                <a:cxn ang="0">
                  <a:pos x="13" y="10"/>
                </a:cxn>
                <a:cxn ang="0">
                  <a:pos x="44" y="61"/>
                </a:cxn>
                <a:cxn ang="0">
                  <a:pos x="44" y="63"/>
                </a:cxn>
                <a:cxn ang="0">
                  <a:pos x="45" y="64"/>
                </a:cxn>
                <a:cxn ang="0">
                  <a:pos x="44" y="63"/>
                </a:cxn>
                <a:cxn ang="0">
                  <a:pos x="45" y="63"/>
                </a:cxn>
                <a:cxn ang="0">
                  <a:pos x="45" y="63"/>
                </a:cxn>
                <a:cxn ang="0">
                  <a:pos x="45" y="64"/>
                </a:cxn>
                <a:cxn ang="0">
                  <a:pos x="45" y="63"/>
                </a:cxn>
                <a:cxn ang="0">
                  <a:pos x="45" y="63"/>
                </a:cxn>
                <a:cxn ang="0">
                  <a:pos x="45" y="63"/>
                </a:cxn>
                <a:cxn ang="0">
                  <a:pos x="44" y="62"/>
                </a:cxn>
                <a:cxn ang="0">
                  <a:pos x="3" y="6"/>
                </a:cxn>
                <a:cxn ang="0">
                  <a:pos x="41" y="64"/>
                </a:cxn>
                <a:cxn ang="0">
                  <a:pos x="45" y="67"/>
                </a:cxn>
                <a:cxn ang="0">
                  <a:pos x="48" y="64"/>
                </a:cxn>
                <a:cxn ang="0">
                  <a:pos x="48" y="61"/>
                </a:cxn>
                <a:cxn ang="0">
                  <a:pos x="16" y="8"/>
                </a:cxn>
                <a:cxn ang="0">
                  <a:pos x="7" y="0"/>
                </a:cxn>
                <a:cxn ang="0">
                  <a:pos x="4" y="0"/>
                </a:cxn>
                <a:cxn ang="0">
                  <a:pos x="0" y="3"/>
                </a:cxn>
                <a:cxn ang="0">
                  <a:pos x="3" y="6"/>
                </a:cxn>
              </a:cxnLst>
              <a:rect l="0" t="0" r="r" b="b"/>
              <a:pathLst>
                <a:path w="48" h="67">
                  <a:moveTo>
                    <a:pt x="3" y="6"/>
                  </a:moveTo>
                  <a:cubicBezTo>
                    <a:pt x="5" y="4"/>
                    <a:pt x="5" y="4"/>
                    <a:pt x="5" y="4"/>
                  </a:cubicBezTo>
                  <a:cubicBezTo>
                    <a:pt x="5" y="4"/>
                    <a:pt x="5" y="4"/>
                    <a:pt x="5" y="3"/>
                  </a:cubicBezTo>
                  <a:cubicBezTo>
                    <a:pt x="5" y="3"/>
                    <a:pt x="5" y="3"/>
                    <a:pt x="5" y="3"/>
                  </a:cubicBezTo>
                  <a:cubicBezTo>
                    <a:pt x="4" y="3"/>
                    <a:pt x="4" y="3"/>
                    <a:pt x="4" y="3"/>
                  </a:cubicBezTo>
                  <a:cubicBezTo>
                    <a:pt x="4" y="3"/>
                    <a:pt x="4" y="3"/>
                    <a:pt x="4" y="3"/>
                  </a:cubicBezTo>
                  <a:cubicBezTo>
                    <a:pt x="4" y="3"/>
                    <a:pt x="4" y="3"/>
                    <a:pt x="4" y="3"/>
                  </a:cubicBezTo>
                  <a:cubicBezTo>
                    <a:pt x="4" y="3"/>
                    <a:pt x="4" y="3"/>
                    <a:pt x="4" y="3"/>
                  </a:cubicBezTo>
                  <a:cubicBezTo>
                    <a:pt x="4" y="3"/>
                    <a:pt x="4" y="3"/>
                    <a:pt x="4" y="3"/>
                  </a:cubicBezTo>
                  <a:cubicBezTo>
                    <a:pt x="4" y="3"/>
                    <a:pt x="4" y="3"/>
                    <a:pt x="4" y="3"/>
                  </a:cubicBezTo>
                  <a:cubicBezTo>
                    <a:pt x="3" y="3"/>
                    <a:pt x="3" y="3"/>
                    <a:pt x="3" y="3"/>
                  </a:cubicBezTo>
                  <a:cubicBezTo>
                    <a:pt x="4" y="4"/>
                    <a:pt x="4" y="4"/>
                    <a:pt x="4" y="4"/>
                  </a:cubicBezTo>
                  <a:cubicBezTo>
                    <a:pt x="4" y="3"/>
                    <a:pt x="4" y="3"/>
                    <a:pt x="4" y="3"/>
                  </a:cubicBezTo>
                  <a:cubicBezTo>
                    <a:pt x="3" y="3"/>
                    <a:pt x="3" y="3"/>
                    <a:pt x="3" y="3"/>
                  </a:cubicBezTo>
                  <a:cubicBezTo>
                    <a:pt x="4" y="4"/>
                    <a:pt x="4" y="4"/>
                    <a:pt x="4" y="4"/>
                  </a:cubicBezTo>
                  <a:cubicBezTo>
                    <a:pt x="3" y="3"/>
                    <a:pt x="3" y="3"/>
                    <a:pt x="3" y="3"/>
                  </a:cubicBezTo>
                  <a:cubicBezTo>
                    <a:pt x="4" y="4"/>
                    <a:pt x="4" y="4"/>
                    <a:pt x="4" y="4"/>
                  </a:cubicBezTo>
                  <a:cubicBezTo>
                    <a:pt x="4" y="4"/>
                    <a:pt x="4" y="4"/>
                    <a:pt x="4" y="4"/>
                  </a:cubicBezTo>
                  <a:cubicBezTo>
                    <a:pt x="3" y="3"/>
                    <a:pt x="3" y="3"/>
                    <a:pt x="3" y="3"/>
                  </a:cubicBezTo>
                  <a:cubicBezTo>
                    <a:pt x="4" y="4"/>
                    <a:pt x="4" y="4"/>
                    <a:pt x="4" y="4"/>
                  </a:cubicBezTo>
                  <a:cubicBezTo>
                    <a:pt x="4" y="3"/>
                    <a:pt x="4" y="3"/>
                    <a:pt x="4" y="3"/>
                  </a:cubicBezTo>
                  <a:cubicBezTo>
                    <a:pt x="4" y="4"/>
                    <a:pt x="4" y="4"/>
                    <a:pt x="4" y="4"/>
                  </a:cubicBezTo>
                  <a:cubicBezTo>
                    <a:pt x="4" y="4"/>
                    <a:pt x="4" y="4"/>
                    <a:pt x="4" y="4"/>
                  </a:cubicBezTo>
                  <a:cubicBezTo>
                    <a:pt x="4" y="3"/>
                    <a:pt x="4" y="3"/>
                    <a:pt x="4" y="3"/>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5" y="5"/>
                    <a:pt x="5" y="5"/>
                    <a:pt x="5" y="5"/>
                  </a:cubicBezTo>
                  <a:cubicBezTo>
                    <a:pt x="6" y="5"/>
                    <a:pt x="8" y="6"/>
                    <a:pt x="9" y="7"/>
                  </a:cubicBezTo>
                  <a:cubicBezTo>
                    <a:pt x="10" y="8"/>
                    <a:pt x="12" y="9"/>
                    <a:pt x="13" y="10"/>
                  </a:cubicBezTo>
                  <a:cubicBezTo>
                    <a:pt x="41" y="50"/>
                    <a:pt x="41" y="50"/>
                    <a:pt x="41" y="50"/>
                  </a:cubicBezTo>
                  <a:cubicBezTo>
                    <a:pt x="42" y="52"/>
                    <a:pt x="44" y="57"/>
                    <a:pt x="44" y="61"/>
                  </a:cubicBezTo>
                  <a:cubicBezTo>
                    <a:pt x="44" y="61"/>
                    <a:pt x="44" y="61"/>
                    <a:pt x="44" y="61"/>
                  </a:cubicBezTo>
                  <a:cubicBezTo>
                    <a:pt x="44" y="62"/>
                    <a:pt x="44" y="63"/>
                    <a:pt x="44" y="63"/>
                  </a:cubicBezTo>
                  <a:cubicBezTo>
                    <a:pt x="44" y="63"/>
                    <a:pt x="44" y="63"/>
                    <a:pt x="44" y="63"/>
                  </a:cubicBezTo>
                  <a:cubicBezTo>
                    <a:pt x="45" y="64"/>
                    <a:pt x="45" y="64"/>
                    <a:pt x="45" y="64"/>
                  </a:cubicBezTo>
                  <a:cubicBezTo>
                    <a:pt x="45" y="63"/>
                    <a:pt x="45" y="63"/>
                    <a:pt x="45" y="63"/>
                  </a:cubicBezTo>
                  <a:cubicBezTo>
                    <a:pt x="44" y="63"/>
                    <a:pt x="44" y="63"/>
                    <a:pt x="44" y="63"/>
                  </a:cubicBezTo>
                  <a:cubicBezTo>
                    <a:pt x="45" y="64"/>
                    <a:pt x="45" y="64"/>
                    <a:pt x="45" y="64"/>
                  </a:cubicBezTo>
                  <a:cubicBezTo>
                    <a:pt x="45" y="63"/>
                    <a:pt x="45" y="63"/>
                    <a:pt x="45" y="63"/>
                  </a:cubicBezTo>
                  <a:cubicBezTo>
                    <a:pt x="45" y="64"/>
                    <a:pt x="45" y="64"/>
                    <a:pt x="45" y="64"/>
                  </a:cubicBezTo>
                  <a:cubicBezTo>
                    <a:pt x="45" y="63"/>
                    <a:pt x="45" y="63"/>
                    <a:pt x="45" y="63"/>
                  </a:cubicBezTo>
                  <a:cubicBezTo>
                    <a:pt x="45" y="63"/>
                    <a:pt x="45" y="63"/>
                    <a:pt x="45" y="63"/>
                  </a:cubicBezTo>
                  <a:cubicBezTo>
                    <a:pt x="45" y="64"/>
                    <a:pt x="45" y="64"/>
                    <a:pt x="45" y="64"/>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2"/>
                    <a:pt x="44" y="62"/>
                  </a:cubicBezTo>
                  <a:cubicBezTo>
                    <a:pt x="5" y="4"/>
                    <a:pt x="5" y="4"/>
                    <a:pt x="5" y="4"/>
                  </a:cubicBezTo>
                  <a:cubicBezTo>
                    <a:pt x="3" y="6"/>
                    <a:pt x="3" y="6"/>
                    <a:pt x="3" y="6"/>
                  </a:cubicBezTo>
                  <a:cubicBezTo>
                    <a:pt x="2" y="7"/>
                    <a:pt x="2" y="7"/>
                    <a:pt x="2" y="7"/>
                  </a:cubicBezTo>
                  <a:cubicBezTo>
                    <a:pt x="41" y="64"/>
                    <a:pt x="41" y="64"/>
                    <a:pt x="41" y="64"/>
                  </a:cubicBezTo>
                  <a:cubicBezTo>
                    <a:pt x="41" y="65"/>
                    <a:pt x="42" y="65"/>
                    <a:pt x="42" y="66"/>
                  </a:cubicBezTo>
                  <a:cubicBezTo>
                    <a:pt x="43" y="66"/>
                    <a:pt x="44" y="67"/>
                    <a:pt x="45" y="67"/>
                  </a:cubicBezTo>
                  <a:cubicBezTo>
                    <a:pt x="45" y="67"/>
                    <a:pt x="46" y="67"/>
                    <a:pt x="47" y="66"/>
                  </a:cubicBezTo>
                  <a:cubicBezTo>
                    <a:pt x="47" y="65"/>
                    <a:pt x="48" y="65"/>
                    <a:pt x="48" y="64"/>
                  </a:cubicBezTo>
                  <a:cubicBezTo>
                    <a:pt x="48" y="63"/>
                    <a:pt x="48" y="62"/>
                    <a:pt x="48" y="61"/>
                  </a:cubicBezTo>
                  <a:cubicBezTo>
                    <a:pt x="48" y="61"/>
                    <a:pt x="48" y="61"/>
                    <a:pt x="48" y="61"/>
                  </a:cubicBezTo>
                  <a:cubicBezTo>
                    <a:pt x="48" y="56"/>
                    <a:pt x="47" y="51"/>
                    <a:pt x="44" y="48"/>
                  </a:cubicBezTo>
                  <a:cubicBezTo>
                    <a:pt x="16" y="8"/>
                    <a:pt x="16" y="8"/>
                    <a:pt x="16" y="8"/>
                  </a:cubicBezTo>
                  <a:cubicBezTo>
                    <a:pt x="15" y="6"/>
                    <a:pt x="13" y="5"/>
                    <a:pt x="12" y="3"/>
                  </a:cubicBezTo>
                  <a:cubicBezTo>
                    <a:pt x="10" y="2"/>
                    <a:pt x="8" y="1"/>
                    <a:pt x="7" y="0"/>
                  </a:cubicBezTo>
                  <a:cubicBezTo>
                    <a:pt x="6" y="0"/>
                    <a:pt x="6" y="0"/>
                    <a:pt x="6" y="0"/>
                  </a:cubicBezTo>
                  <a:cubicBezTo>
                    <a:pt x="5" y="0"/>
                    <a:pt x="4" y="0"/>
                    <a:pt x="4" y="0"/>
                  </a:cubicBezTo>
                  <a:cubicBezTo>
                    <a:pt x="3" y="0"/>
                    <a:pt x="2" y="0"/>
                    <a:pt x="1" y="1"/>
                  </a:cubicBezTo>
                  <a:cubicBezTo>
                    <a:pt x="0" y="1"/>
                    <a:pt x="0" y="2"/>
                    <a:pt x="0" y="3"/>
                  </a:cubicBezTo>
                  <a:cubicBezTo>
                    <a:pt x="0" y="4"/>
                    <a:pt x="1" y="5"/>
                    <a:pt x="2" y="7"/>
                  </a:cubicBezTo>
                  <a:lnTo>
                    <a:pt x="3" y="6"/>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4" name="Freeform 287"/>
            <p:cNvSpPr>
              <a:spLocks/>
            </p:cNvSpPr>
            <p:nvPr/>
          </p:nvSpPr>
          <p:spPr bwMode="auto">
            <a:xfrm>
              <a:off x="-1486852" y="4024859"/>
              <a:ext cx="305703" cy="201703"/>
            </a:xfrm>
            <a:custGeom>
              <a:avLst/>
              <a:gdLst/>
              <a:ahLst/>
              <a:cxnLst>
                <a:cxn ang="0">
                  <a:pos x="4" y="8"/>
                </a:cxn>
                <a:cxn ang="0">
                  <a:pos x="5" y="5"/>
                </a:cxn>
                <a:cxn ang="0">
                  <a:pos x="9" y="4"/>
                </a:cxn>
                <a:cxn ang="0">
                  <a:pos x="16" y="8"/>
                </a:cxn>
                <a:cxn ang="0">
                  <a:pos x="27" y="9"/>
                </a:cxn>
                <a:cxn ang="0">
                  <a:pos x="32" y="7"/>
                </a:cxn>
                <a:cxn ang="0">
                  <a:pos x="66" y="27"/>
                </a:cxn>
                <a:cxn ang="0">
                  <a:pos x="69" y="33"/>
                </a:cxn>
                <a:cxn ang="0">
                  <a:pos x="69" y="33"/>
                </a:cxn>
                <a:cxn ang="0">
                  <a:pos x="69" y="34"/>
                </a:cxn>
                <a:cxn ang="0">
                  <a:pos x="76" y="50"/>
                </a:cxn>
                <a:cxn ang="0">
                  <a:pos x="77" y="51"/>
                </a:cxn>
                <a:cxn ang="0">
                  <a:pos x="77" y="51"/>
                </a:cxn>
                <a:cxn ang="0">
                  <a:pos x="78" y="51"/>
                </a:cxn>
                <a:cxn ang="0">
                  <a:pos x="79" y="51"/>
                </a:cxn>
                <a:cxn ang="0">
                  <a:pos x="77" y="51"/>
                </a:cxn>
                <a:cxn ang="0">
                  <a:pos x="77" y="49"/>
                </a:cxn>
                <a:cxn ang="0">
                  <a:pos x="78" y="49"/>
                </a:cxn>
                <a:cxn ang="0">
                  <a:pos x="78" y="51"/>
                </a:cxn>
                <a:cxn ang="0">
                  <a:pos x="78" y="49"/>
                </a:cxn>
                <a:cxn ang="0">
                  <a:pos x="78" y="49"/>
                </a:cxn>
                <a:cxn ang="0">
                  <a:pos x="79" y="49"/>
                </a:cxn>
                <a:cxn ang="0">
                  <a:pos x="61" y="39"/>
                </a:cxn>
                <a:cxn ang="0">
                  <a:pos x="49" y="39"/>
                </a:cxn>
                <a:cxn ang="0">
                  <a:pos x="42" y="43"/>
                </a:cxn>
                <a:cxn ang="0">
                  <a:pos x="26" y="23"/>
                </a:cxn>
                <a:cxn ang="0">
                  <a:pos x="16" y="16"/>
                </a:cxn>
                <a:cxn ang="0">
                  <a:pos x="6" y="15"/>
                </a:cxn>
                <a:cxn ang="0">
                  <a:pos x="4" y="8"/>
                </a:cxn>
                <a:cxn ang="0">
                  <a:pos x="0" y="9"/>
                </a:cxn>
                <a:cxn ang="0">
                  <a:pos x="3" y="18"/>
                </a:cxn>
                <a:cxn ang="0">
                  <a:pos x="16" y="21"/>
                </a:cxn>
                <a:cxn ang="0">
                  <a:pos x="22" y="25"/>
                </a:cxn>
                <a:cxn ang="0">
                  <a:pos x="42" y="47"/>
                </a:cxn>
                <a:cxn ang="0">
                  <a:pos x="51" y="43"/>
                </a:cxn>
                <a:cxn ang="0">
                  <a:pos x="59" y="43"/>
                </a:cxn>
                <a:cxn ang="0">
                  <a:pos x="78" y="53"/>
                </a:cxn>
                <a:cxn ang="0">
                  <a:pos x="81" y="51"/>
                </a:cxn>
                <a:cxn ang="0">
                  <a:pos x="79" y="47"/>
                </a:cxn>
                <a:cxn ang="0">
                  <a:pos x="73" y="34"/>
                </a:cxn>
                <a:cxn ang="0">
                  <a:pos x="73" y="34"/>
                </a:cxn>
                <a:cxn ang="0">
                  <a:pos x="73" y="33"/>
                </a:cxn>
                <a:cxn ang="0">
                  <a:pos x="68" y="23"/>
                </a:cxn>
                <a:cxn ang="0">
                  <a:pos x="32" y="3"/>
                </a:cxn>
                <a:cxn ang="0">
                  <a:pos x="24" y="6"/>
                </a:cxn>
                <a:cxn ang="0">
                  <a:pos x="19" y="5"/>
                </a:cxn>
                <a:cxn ang="0">
                  <a:pos x="9" y="0"/>
                </a:cxn>
                <a:cxn ang="0">
                  <a:pos x="1" y="2"/>
                </a:cxn>
                <a:cxn ang="0">
                  <a:pos x="0" y="9"/>
                </a:cxn>
              </a:cxnLst>
              <a:rect l="0" t="0" r="r" b="b"/>
              <a:pathLst>
                <a:path w="81" h="53">
                  <a:moveTo>
                    <a:pt x="2" y="9"/>
                  </a:moveTo>
                  <a:cubicBezTo>
                    <a:pt x="4" y="8"/>
                    <a:pt x="4" y="8"/>
                    <a:pt x="4" y="8"/>
                  </a:cubicBezTo>
                  <a:cubicBezTo>
                    <a:pt x="4" y="8"/>
                    <a:pt x="4" y="8"/>
                    <a:pt x="4" y="8"/>
                  </a:cubicBezTo>
                  <a:cubicBezTo>
                    <a:pt x="4" y="7"/>
                    <a:pt x="4" y="6"/>
                    <a:pt x="5" y="5"/>
                  </a:cubicBezTo>
                  <a:cubicBezTo>
                    <a:pt x="5" y="4"/>
                    <a:pt x="6" y="4"/>
                    <a:pt x="6" y="4"/>
                  </a:cubicBezTo>
                  <a:cubicBezTo>
                    <a:pt x="9" y="4"/>
                    <a:pt x="9" y="4"/>
                    <a:pt x="9" y="4"/>
                  </a:cubicBezTo>
                  <a:cubicBezTo>
                    <a:pt x="10" y="4"/>
                    <a:pt x="12" y="5"/>
                    <a:pt x="13" y="5"/>
                  </a:cubicBezTo>
                  <a:cubicBezTo>
                    <a:pt x="14" y="6"/>
                    <a:pt x="15" y="7"/>
                    <a:pt x="16" y="8"/>
                  </a:cubicBezTo>
                  <a:cubicBezTo>
                    <a:pt x="18" y="9"/>
                    <a:pt x="20" y="10"/>
                    <a:pt x="22" y="10"/>
                  </a:cubicBezTo>
                  <a:cubicBezTo>
                    <a:pt x="24" y="10"/>
                    <a:pt x="25" y="10"/>
                    <a:pt x="27" y="9"/>
                  </a:cubicBezTo>
                  <a:cubicBezTo>
                    <a:pt x="28" y="8"/>
                    <a:pt x="28" y="8"/>
                    <a:pt x="28" y="8"/>
                  </a:cubicBezTo>
                  <a:cubicBezTo>
                    <a:pt x="29" y="7"/>
                    <a:pt x="31" y="7"/>
                    <a:pt x="32" y="7"/>
                  </a:cubicBezTo>
                  <a:cubicBezTo>
                    <a:pt x="33" y="7"/>
                    <a:pt x="34" y="7"/>
                    <a:pt x="35" y="8"/>
                  </a:cubicBezTo>
                  <a:cubicBezTo>
                    <a:pt x="66" y="27"/>
                    <a:pt x="66" y="27"/>
                    <a:pt x="66" y="27"/>
                  </a:cubicBezTo>
                  <a:cubicBezTo>
                    <a:pt x="66" y="28"/>
                    <a:pt x="67" y="28"/>
                    <a:pt x="68" y="30"/>
                  </a:cubicBezTo>
                  <a:cubicBezTo>
                    <a:pt x="69" y="31"/>
                    <a:pt x="69" y="32"/>
                    <a:pt x="69" y="33"/>
                  </a:cubicBezTo>
                  <a:cubicBezTo>
                    <a:pt x="69" y="33"/>
                    <a:pt x="69" y="33"/>
                    <a:pt x="69" y="33"/>
                  </a:cubicBezTo>
                  <a:cubicBezTo>
                    <a:pt x="69" y="33"/>
                    <a:pt x="69" y="33"/>
                    <a:pt x="69" y="33"/>
                  </a:cubicBezTo>
                  <a:cubicBezTo>
                    <a:pt x="69" y="33"/>
                    <a:pt x="69" y="33"/>
                    <a:pt x="69" y="33"/>
                  </a:cubicBezTo>
                  <a:cubicBezTo>
                    <a:pt x="69" y="34"/>
                    <a:pt x="69" y="34"/>
                    <a:pt x="69" y="34"/>
                  </a:cubicBezTo>
                  <a:cubicBezTo>
                    <a:pt x="69" y="38"/>
                    <a:pt x="70" y="42"/>
                    <a:pt x="72" y="45"/>
                  </a:cubicBezTo>
                  <a:cubicBezTo>
                    <a:pt x="76" y="50"/>
                    <a:pt x="76" y="50"/>
                    <a:pt x="76" y="50"/>
                  </a:cubicBezTo>
                  <a:cubicBezTo>
                    <a:pt x="76" y="50"/>
                    <a:pt x="77" y="50"/>
                    <a:pt x="77" y="51"/>
                  </a:cubicBezTo>
                  <a:cubicBezTo>
                    <a:pt x="77" y="51"/>
                    <a:pt x="77" y="51"/>
                    <a:pt x="77" y="51"/>
                  </a:cubicBezTo>
                  <a:cubicBezTo>
                    <a:pt x="78" y="51"/>
                    <a:pt x="78" y="51"/>
                    <a:pt x="78" y="51"/>
                  </a:cubicBezTo>
                  <a:cubicBezTo>
                    <a:pt x="77" y="51"/>
                    <a:pt x="77" y="51"/>
                    <a:pt x="77" y="51"/>
                  </a:cubicBezTo>
                  <a:cubicBezTo>
                    <a:pt x="77" y="51"/>
                    <a:pt x="77" y="51"/>
                    <a:pt x="77" y="51"/>
                  </a:cubicBezTo>
                  <a:cubicBezTo>
                    <a:pt x="78" y="51"/>
                    <a:pt x="78" y="51"/>
                    <a:pt x="78" y="51"/>
                  </a:cubicBezTo>
                  <a:cubicBezTo>
                    <a:pt x="77" y="51"/>
                    <a:pt x="77" y="51"/>
                    <a:pt x="77" y="51"/>
                  </a:cubicBezTo>
                  <a:cubicBezTo>
                    <a:pt x="79" y="51"/>
                    <a:pt x="79" y="51"/>
                    <a:pt x="79" y="51"/>
                  </a:cubicBezTo>
                  <a:cubicBezTo>
                    <a:pt x="77" y="49"/>
                    <a:pt x="77" y="49"/>
                    <a:pt x="77" y="49"/>
                  </a:cubicBezTo>
                  <a:cubicBezTo>
                    <a:pt x="77" y="50"/>
                    <a:pt x="77" y="50"/>
                    <a:pt x="77" y="51"/>
                  </a:cubicBezTo>
                  <a:cubicBezTo>
                    <a:pt x="79" y="51"/>
                    <a:pt x="79" y="51"/>
                    <a:pt x="79" y="51"/>
                  </a:cubicBezTo>
                  <a:cubicBezTo>
                    <a:pt x="77" y="49"/>
                    <a:pt x="77" y="49"/>
                    <a:pt x="77" y="49"/>
                  </a:cubicBezTo>
                  <a:cubicBezTo>
                    <a:pt x="78" y="51"/>
                    <a:pt x="78" y="51"/>
                    <a:pt x="78" y="51"/>
                  </a:cubicBezTo>
                  <a:cubicBezTo>
                    <a:pt x="78" y="49"/>
                    <a:pt x="78" y="49"/>
                    <a:pt x="78" y="49"/>
                  </a:cubicBezTo>
                  <a:cubicBezTo>
                    <a:pt x="78" y="49"/>
                    <a:pt x="78" y="49"/>
                    <a:pt x="77" y="49"/>
                  </a:cubicBezTo>
                  <a:cubicBezTo>
                    <a:pt x="78" y="51"/>
                    <a:pt x="78" y="51"/>
                    <a:pt x="78" y="51"/>
                  </a:cubicBezTo>
                  <a:cubicBezTo>
                    <a:pt x="78" y="49"/>
                    <a:pt x="78" y="49"/>
                    <a:pt x="78" y="49"/>
                  </a:cubicBezTo>
                  <a:cubicBezTo>
                    <a:pt x="78" y="49"/>
                    <a:pt x="78" y="49"/>
                    <a:pt x="78" y="49"/>
                  </a:cubicBezTo>
                  <a:cubicBezTo>
                    <a:pt x="79" y="49"/>
                    <a:pt x="79" y="49"/>
                    <a:pt x="79" y="49"/>
                  </a:cubicBezTo>
                  <a:cubicBezTo>
                    <a:pt x="78" y="49"/>
                    <a:pt x="78" y="49"/>
                    <a:pt x="78" y="49"/>
                  </a:cubicBezTo>
                  <a:cubicBezTo>
                    <a:pt x="78" y="49"/>
                    <a:pt x="78" y="49"/>
                    <a:pt x="78" y="49"/>
                  </a:cubicBezTo>
                  <a:cubicBezTo>
                    <a:pt x="79" y="49"/>
                    <a:pt x="79" y="49"/>
                    <a:pt x="79" y="49"/>
                  </a:cubicBezTo>
                  <a:cubicBezTo>
                    <a:pt x="78" y="49"/>
                    <a:pt x="78" y="49"/>
                    <a:pt x="78" y="49"/>
                  </a:cubicBezTo>
                  <a:cubicBezTo>
                    <a:pt x="61" y="39"/>
                    <a:pt x="61" y="39"/>
                    <a:pt x="61" y="39"/>
                  </a:cubicBezTo>
                  <a:cubicBezTo>
                    <a:pt x="59" y="39"/>
                    <a:pt x="57" y="38"/>
                    <a:pt x="55" y="38"/>
                  </a:cubicBezTo>
                  <a:cubicBezTo>
                    <a:pt x="53" y="38"/>
                    <a:pt x="51" y="39"/>
                    <a:pt x="49" y="39"/>
                  </a:cubicBezTo>
                  <a:cubicBezTo>
                    <a:pt x="44" y="43"/>
                    <a:pt x="44" y="43"/>
                    <a:pt x="44" y="43"/>
                  </a:cubicBezTo>
                  <a:cubicBezTo>
                    <a:pt x="43" y="43"/>
                    <a:pt x="43" y="43"/>
                    <a:pt x="42" y="43"/>
                  </a:cubicBezTo>
                  <a:cubicBezTo>
                    <a:pt x="41" y="43"/>
                    <a:pt x="39" y="42"/>
                    <a:pt x="38" y="41"/>
                  </a:cubicBezTo>
                  <a:cubicBezTo>
                    <a:pt x="26" y="23"/>
                    <a:pt x="26" y="23"/>
                    <a:pt x="26" y="23"/>
                  </a:cubicBezTo>
                  <a:cubicBezTo>
                    <a:pt x="25" y="21"/>
                    <a:pt x="23" y="19"/>
                    <a:pt x="21" y="18"/>
                  </a:cubicBezTo>
                  <a:cubicBezTo>
                    <a:pt x="20" y="17"/>
                    <a:pt x="18" y="17"/>
                    <a:pt x="16" y="16"/>
                  </a:cubicBezTo>
                  <a:cubicBezTo>
                    <a:pt x="8" y="16"/>
                    <a:pt x="8" y="16"/>
                    <a:pt x="8" y="16"/>
                  </a:cubicBezTo>
                  <a:cubicBezTo>
                    <a:pt x="7" y="17"/>
                    <a:pt x="6" y="16"/>
                    <a:pt x="6" y="15"/>
                  </a:cubicBezTo>
                  <a:cubicBezTo>
                    <a:pt x="5" y="14"/>
                    <a:pt x="4" y="13"/>
                    <a:pt x="4" y="12"/>
                  </a:cubicBezTo>
                  <a:cubicBezTo>
                    <a:pt x="4" y="8"/>
                    <a:pt x="4" y="8"/>
                    <a:pt x="4" y="8"/>
                  </a:cubicBezTo>
                  <a:cubicBezTo>
                    <a:pt x="2" y="9"/>
                    <a:pt x="2" y="9"/>
                    <a:pt x="2" y="9"/>
                  </a:cubicBezTo>
                  <a:cubicBezTo>
                    <a:pt x="0" y="9"/>
                    <a:pt x="0" y="9"/>
                    <a:pt x="0" y="9"/>
                  </a:cubicBezTo>
                  <a:cubicBezTo>
                    <a:pt x="0" y="12"/>
                    <a:pt x="0" y="12"/>
                    <a:pt x="0" y="12"/>
                  </a:cubicBezTo>
                  <a:cubicBezTo>
                    <a:pt x="0" y="14"/>
                    <a:pt x="1" y="17"/>
                    <a:pt x="3" y="18"/>
                  </a:cubicBezTo>
                  <a:cubicBezTo>
                    <a:pt x="4" y="20"/>
                    <a:pt x="6" y="21"/>
                    <a:pt x="8" y="21"/>
                  </a:cubicBezTo>
                  <a:cubicBezTo>
                    <a:pt x="16" y="21"/>
                    <a:pt x="16" y="21"/>
                    <a:pt x="16" y="21"/>
                  </a:cubicBezTo>
                  <a:cubicBezTo>
                    <a:pt x="17" y="21"/>
                    <a:pt x="18" y="21"/>
                    <a:pt x="19" y="22"/>
                  </a:cubicBezTo>
                  <a:cubicBezTo>
                    <a:pt x="21" y="23"/>
                    <a:pt x="22" y="24"/>
                    <a:pt x="22" y="25"/>
                  </a:cubicBezTo>
                  <a:cubicBezTo>
                    <a:pt x="35" y="43"/>
                    <a:pt x="35" y="43"/>
                    <a:pt x="35" y="43"/>
                  </a:cubicBezTo>
                  <a:cubicBezTo>
                    <a:pt x="36" y="46"/>
                    <a:pt x="39" y="47"/>
                    <a:pt x="42" y="47"/>
                  </a:cubicBezTo>
                  <a:cubicBezTo>
                    <a:pt x="43" y="47"/>
                    <a:pt x="44" y="47"/>
                    <a:pt x="46" y="46"/>
                  </a:cubicBezTo>
                  <a:cubicBezTo>
                    <a:pt x="51" y="43"/>
                    <a:pt x="51" y="43"/>
                    <a:pt x="51" y="43"/>
                  </a:cubicBezTo>
                  <a:cubicBezTo>
                    <a:pt x="52" y="43"/>
                    <a:pt x="54" y="42"/>
                    <a:pt x="55" y="42"/>
                  </a:cubicBezTo>
                  <a:cubicBezTo>
                    <a:pt x="57" y="42"/>
                    <a:pt x="58" y="43"/>
                    <a:pt x="59" y="43"/>
                  </a:cubicBezTo>
                  <a:cubicBezTo>
                    <a:pt x="76" y="52"/>
                    <a:pt x="76" y="52"/>
                    <a:pt x="76" y="52"/>
                  </a:cubicBezTo>
                  <a:cubicBezTo>
                    <a:pt x="77" y="53"/>
                    <a:pt x="77" y="53"/>
                    <a:pt x="78" y="53"/>
                  </a:cubicBezTo>
                  <a:cubicBezTo>
                    <a:pt x="79" y="53"/>
                    <a:pt x="80" y="53"/>
                    <a:pt x="80" y="53"/>
                  </a:cubicBezTo>
                  <a:cubicBezTo>
                    <a:pt x="81" y="52"/>
                    <a:pt x="81" y="51"/>
                    <a:pt x="81" y="51"/>
                  </a:cubicBezTo>
                  <a:cubicBezTo>
                    <a:pt x="81" y="50"/>
                    <a:pt x="81" y="49"/>
                    <a:pt x="81" y="49"/>
                  </a:cubicBezTo>
                  <a:cubicBezTo>
                    <a:pt x="80" y="48"/>
                    <a:pt x="80" y="48"/>
                    <a:pt x="79" y="47"/>
                  </a:cubicBezTo>
                  <a:cubicBezTo>
                    <a:pt x="76" y="42"/>
                    <a:pt x="76" y="42"/>
                    <a:pt x="76" y="42"/>
                  </a:cubicBezTo>
                  <a:cubicBezTo>
                    <a:pt x="74" y="40"/>
                    <a:pt x="73" y="36"/>
                    <a:pt x="73" y="34"/>
                  </a:cubicBezTo>
                  <a:cubicBezTo>
                    <a:pt x="73" y="34"/>
                    <a:pt x="73" y="34"/>
                    <a:pt x="73" y="34"/>
                  </a:cubicBezTo>
                  <a:cubicBezTo>
                    <a:pt x="73" y="34"/>
                    <a:pt x="73" y="34"/>
                    <a:pt x="73" y="34"/>
                  </a:cubicBezTo>
                  <a:cubicBezTo>
                    <a:pt x="73" y="34"/>
                    <a:pt x="73" y="34"/>
                    <a:pt x="73" y="34"/>
                  </a:cubicBezTo>
                  <a:cubicBezTo>
                    <a:pt x="73" y="33"/>
                    <a:pt x="73" y="33"/>
                    <a:pt x="73" y="33"/>
                  </a:cubicBezTo>
                  <a:cubicBezTo>
                    <a:pt x="73" y="31"/>
                    <a:pt x="73" y="29"/>
                    <a:pt x="72" y="28"/>
                  </a:cubicBezTo>
                  <a:cubicBezTo>
                    <a:pt x="71" y="26"/>
                    <a:pt x="70" y="24"/>
                    <a:pt x="68" y="23"/>
                  </a:cubicBezTo>
                  <a:cubicBezTo>
                    <a:pt x="37" y="4"/>
                    <a:pt x="37" y="4"/>
                    <a:pt x="37" y="4"/>
                  </a:cubicBezTo>
                  <a:cubicBezTo>
                    <a:pt x="36" y="3"/>
                    <a:pt x="34" y="3"/>
                    <a:pt x="32" y="3"/>
                  </a:cubicBezTo>
                  <a:cubicBezTo>
                    <a:pt x="30" y="3"/>
                    <a:pt x="28" y="3"/>
                    <a:pt x="26" y="4"/>
                  </a:cubicBezTo>
                  <a:cubicBezTo>
                    <a:pt x="24" y="6"/>
                    <a:pt x="24" y="6"/>
                    <a:pt x="24" y="6"/>
                  </a:cubicBezTo>
                  <a:cubicBezTo>
                    <a:pt x="24" y="6"/>
                    <a:pt x="23" y="6"/>
                    <a:pt x="22" y="6"/>
                  </a:cubicBezTo>
                  <a:cubicBezTo>
                    <a:pt x="21" y="6"/>
                    <a:pt x="20" y="6"/>
                    <a:pt x="19" y="5"/>
                  </a:cubicBezTo>
                  <a:cubicBezTo>
                    <a:pt x="18" y="3"/>
                    <a:pt x="17" y="2"/>
                    <a:pt x="15" y="1"/>
                  </a:cubicBezTo>
                  <a:cubicBezTo>
                    <a:pt x="13" y="0"/>
                    <a:pt x="11" y="0"/>
                    <a:pt x="9" y="0"/>
                  </a:cubicBezTo>
                  <a:cubicBezTo>
                    <a:pt x="6" y="0"/>
                    <a:pt x="6" y="0"/>
                    <a:pt x="6" y="0"/>
                  </a:cubicBezTo>
                  <a:cubicBezTo>
                    <a:pt x="4" y="0"/>
                    <a:pt x="2" y="1"/>
                    <a:pt x="1" y="2"/>
                  </a:cubicBezTo>
                  <a:cubicBezTo>
                    <a:pt x="0" y="4"/>
                    <a:pt x="0" y="6"/>
                    <a:pt x="0" y="8"/>
                  </a:cubicBezTo>
                  <a:cubicBezTo>
                    <a:pt x="0" y="9"/>
                    <a:pt x="0" y="9"/>
                    <a:pt x="0" y="9"/>
                  </a:cubicBezTo>
                  <a:lnTo>
                    <a:pt x="2" y="9"/>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5" name="Freeform 288"/>
            <p:cNvSpPr>
              <a:spLocks/>
            </p:cNvSpPr>
            <p:nvPr/>
          </p:nvSpPr>
          <p:spPr bwMode="auto">
            <a:xfrm>
              <a:off x="-1710715" y="4251159"/>
              <a:ext cx="572894" cy="568211"/>
            </a:xfrm>
            <a:custGeom>
              <a:avLst/>
              <a:gdLst/>
              <a:ahLst/>
              <a:cxnLst>
                <a:cxn ang="0">
                  <a:pos x="5" y="60"/>
                </a:cxn>
                <a:cxn ang="0">
                  <a:pos x="6" y="53"/>
                </a:cxn>
                <a:cxn ang="0">
                  <a:pos x="45" y="21"/>
                </a:cxn>
                <a:cxn ang="0">
                  <a:pos x="50" y="20"/>
                </a:cxn>
                <a:cxn ang="0">
                  <a:pos x="59" y="12"/>
                </a:cxn>
                <a:cxn ang="0">
                  <a:pos x="62" y="5"/>
                </a:cxn>
                <a:cxn ang="0">
                  <a:pos x="65" y="4"/>
                </a:cxn>
                <a:cxn ang="0">
                  <a:pos x="82" y="8"/>
                </a:cxn>
                <a:cxn ang="0">
                  <a:pos x="83" y="14"/>
                </a:cxn>
                <a:cxn ang="0">
                  <a:pos x="89" y="25"/>
                </a:cxn>
                <a:cxn ang="0">
                  <a:pos x="99" y="32"/>
                </a:cxn>
                <a:cxn ang="0">
                  <a:pos x="104" y="25"/>
                </a:cxn>
                <a:cxn ang="0">
                  <a:pos x="104" y="4"/>
                </a:cxn>
                <a:cxn ang="0">
                  <a:pos x="104" y="4"/>
                </a:cxn>
                <a:cxn ang="0">
                  <a:pos x="104" y="4"/>
                </a:cxn>
                <a:cxn ang="0">
                  <a:pos x="104" y="4"/>
                </a:cxn>
                <a:cxn ang="0">
                  <a:pos x="103" y="4"/>
                </a:cxn>
                <a:cxn ang="0">
                  <a:pos x="103" y="3"/>
                </a:cxn>
                <a:cxn ang="0">
                  <a:pos x="103" y="3"/>
                </a:cxn>
                <a:cxn ang="0">
                  <a:pos x="103" y="4"/>
                </a:cxn>
                <a:cxn ang="0">
                  <a:pos x="103" y="4"/>
                </a:cxn>
                <a:cxn ang="0">
                  <a:pos x="104" y="5"/>
                </a:cxn>
                <a:cxn ang="0">
                  <a:pos x="119" y="26"/>
                </a:cxn>
                <a:cxn ang="0">
                  <a:pos x="120" y="37"/>
                </a:cxn>
                <a:cxn ang="0">
                  <a:pos x="124" y="50"/>
                </a:cxn>
                <a:cxn ang="0">
                  <a:pos x="147" y="83"/>
                </a:cxn>
                <a:cxn ang="0">
                  <a:pos x="148" y="108"/>
                </a:cxn>
                <a:cxn ang="0">
                  <a:pos x="127" y="145"/>
                </a:cxn>
                <a:cxn ang="0">
                  <a:pos x="122" y="147"/>
                </a:cxn>
                <a:cxn ang="0">
                  <a:pos x="72" y="111"/>
                </a:cxn>
                <a:cxn ang="0">
                  <a:pos x="31" y="125"/>
                </a:cxn>
                <a:cxn ang="0">
                  <a:pos x="27" y="122"/>
                </a:cxn>
                <a:cxn ang="0">
                  <a:pos x="3" y="61"/>
                </a:cxn>
                <a:cxn ang="0">
                  <a:pos x="23" y="124"/>
                </a:cxn>
                <a:cxn ang="0">
                  <a:pos x="32" y="129"/>
                </a:cxn>
                <a:cxn ang="0">
                  <a:pos x="72" y="115"/>
                </a:cxn>
                <a:cxn ang="0">
                  <a:pos x="119" y="150"/>
                </a:cxn>
                <a:cxn ang="0">
                  <a:pos x="130" y="148"/>
                </a:cxn>
                <a:cxn ang="0">
                  <a:pos x="153" y="108"/>
                </a:cxn>
                <a:cxn ang="0">
                  <a:pos x="151" y="82"/>
                </a:cxn>
                <a:cxn ang="0">
                  <a:pos x="128" y="47"/>
                </a:cxn>
                <a:cxn ang="0">
                  <a:pos x="125" y="37"/>
                </a:cxn>
                <a:cxn ang="0">
                  <a:pos x="123" y="25"/>
                </a:cxn>
                <a:cxn ang="0">
                  <a:pos x="107" y="2"/>
                </a:cxn>
                <a:cxn ang="0">
                  <a:pos x="103" y="0"/>
                </a:cxn>
                <a:cxn ang="0">
                  <a:pos x="100" y="3"/>
                </a:cxn>
                <a:cxn ang="0">
                  <a:pos x="100" y="25"/>
                </a:cxn>
                <a:cxn ang="0">
                  <a:pos x="99" y="27"/>
                </a:cxn>
                <a:cxn ang="0">
                  <a:pos x="99" y="28"/>
                </a:cxn>
                <a:cxn ang="0">
                  <a:pos x="99" y="27"/>
                </a:cxn>
                <a:cxn ang="0">
                  <a:pos x="99" y="27"/>
                </a:cxn>
                <a:cxn ang="0">
                  <a:pos x="91" y="22"/>
                </a:cxn>
                <a:cxn ang="0">
                  <a:pos x="88" y="14"/>
                </a:cxn>
                <a:cxn ang="0">
                  <a:pos x="86" y="5"/>
                </a:cxn>
                <a:cxn ang="0">
                  <a:pos x="66" y="0"/>
                </a:cxn>
                <a:cxn ang="0">
                  <a:pos x="59" y="2"/>
                </a:cxn>
                <a:cxn ang="0">
                  <a:pos x="55" y="11"/>
                </a:cxn>
                <a:cxn ang="0">
                  <a:pos x="50" y="16"/>
                </a:cxn>
                <a:cxn ang="0">
                  <a:pos x="43" y="17"/>
                </a:cxn>
                <a:cxn ang="0">
                  <a:pos x="3" y="49"/>
                </a:cxn>
                <a:cxn ang="0">
                  <a:pos x="1" y="61"/>
                </a:cxn>
              </a:cxnLst>
              <a:rect l="0" t="0" r="r" b="b"/>
              <a:pathLst>
                <a:path w="153" h="151">
                  <a:moveTo>
                    <a:pt x="3" y="61"/>
                  </a:moveTo>
                  <a:cubicBezTo>
                    <a:pt x="5" y="60"/>
                    <a:pt x="5" y="60"/>
                    <a:pt x="5" y="60"/>
                  </a:cubicBezTo>
                  <a:cubicBezTo>
                    <a:pt x="4" y="59"/>
                    <a:pt x="4" y="58"/>
                    <a:pt x="4" y="58"/>
                  </a:cubicBezTo>
                  <a:cubicBezTo>
                    <a:pt x="4" y="55"/>
                    <a:pt x="5" y="53"/>
                    <a:pt x="6" y="53"/>
                  </a:cubicBezTo>
                  <a:cubicBezTo>
                    <a:pt x="41" y="23"/>
                    <a:pt x="41" y="23"/>
                    <a:pt x="41" y="23"/>
                  </a:cubicBezTo>
                  <a:cubicBezTo>
                    <a:pt x="42" y="22"/>
                    <a:pt x="43" y="22"/>
                    <a:pt x="45" y="21"/>
                  </a:cubicBezTo>
                  <a:cubicBezTo>
                    <a:pt x="46" y="20"/>
                    <a:pt x="48" y="20"/>
                    <a:pt x="49" y="20"/>
                  </a:cubicBezTo>
                  <a:cubicBezTo>
                    <a:pt x="50" y="20"/>
                    <a:pt x="50" y="20"/>
                    <a:pt x="50" y="20"/>
                  </a:cubicBezTo>
                  <a:cubicBezTo>
                    <a:pt x="52" y="20"/>
                    <a:pt x="54" y="19"/>
                    <a:pt x="55" y="18"/>
                  </a:cubicBezTo>
                  <a:cubicBezTo>
                    <a:pt x="57" y="16"/>
                    <a:pt x="58" y="14"/>
                    <a:pt x="59" y="12"/>
                  </a:cubicBezTo>
                  <a:cubicBezTo>
                    <a:pt x="60" y="8"/>
                    <a:pt x="60" y="8"/>
                    <a:pt x="60" y="8"/>
                  </a:cubicBezTo>
                  <a:cubicBezTo>
                    <a:pt x="61" y="7"/>
                    <a:pt x="61" y="6"/>
                    <a:pt x="62" y="5"/>
                  </a:cubicBezTo>
                  <a:cubicBezTo>
                    <a:pt x="63" y="4"/>
                    <a:pt x="64" y="4"/>
                    <a:pt x="65" y="4"/>
                  </a:cubicBezTo>
                  <a:cubicBezTo>
                    <a:pt x="65" y="4"/>
                    <a:pt x="65" y="4"/>
                    <a:pt x="65" y="4"/>
                  </a:cubicBezTo>
                  <a:cubicBezTo>
                    <a:pt x="80" y="6"/>
                    <a:pt x="80" y="6"/>
                    <a:pt x="80" y="6"/>
                  </a:cubicBezTo>
                  <a:cubicBezTo>
                    <a:pt x="81" y="6"/>
                    <a:pt x="81" y="7"/>
                    <a:pt x="82" y="8"/>
                  </a:cubicBezTo>
                  <a:cubicBezTo>
                    <a:pt x="83" y="9"/>
                    <a:pt x="83" y="10"/>
                    <a:pt x="83" y="12"/>
                  </a:cubicBezTo>
                  <a:cubicBezTo>
                    <a:pt x="83" y="14"/>
                    <a:pt x="83" y="14"/>
                    <a:pt x="83" y="14"/>
                  </a:cubicBezTo>
                  <a:cubicBezTo>
                    <a:pt x="83" y="16"/>
                    <a:pt x="84" y="18"/>
                    <a:pt x="85" y="20"/>
                  </a:cubicBezTo>
                  <a:cubicBezTo>
                    <a:pt x="86" y="22"/>
                    <a:pt x="87" y="24"/>
                    <a:pt x="89" y="25"/>
                  </a:cubicBezTo>
                  <a:cubicBezTo>
                    <a:pt x="96" y="31"/>
                    <a:pt x="96" y="31"/>
                    <a:pt x="96" y="31"/>
                  </a:cubicBezTo>
                  <a:cubicBezTo>
                    <a:pt x="97" y="31"/>
                    <a:pt x="98" y="32"/>
                    <a:pt x="99" y="32"/>
                  </a:cubicBezTo>
                  <a:cubicBezTo>
                    <a:pt x="101" y="32"/>
                    <a:pt x="102" y="31"/>
                    <a:pt x="103" y="30"/>
                  </a:cubicBezTo>
                  <a:cubicBezTo>
                    <a:pt x="104" y="28"/>
                    <a:pt x="104" y="27"/>
                    <a:pt x="104" y="25"/>
                  </a:cubicBezTo>
                  <a:cubicBezTo>
                    <a:pt x="104" y="6"/>
                    <a:pt x="104" y="6"/>
                    <a:pt x="104" y="6"/>
                  </a:cubicBezTo>
                  <a:cubicBezTo>
                    <a:pt x="104" y="5"/>
                    <a:pt x="104" y="4"/>
                    <a:pt x="104" y="4"/>
                  </a:cubicBezTo>
                  <a:cubicBezTo>
                    <a:pt x="104" y="4"/>
                    <a:pt x="104" y="4"/>
                    <a:pt x="104" y="4"/>
                  </a:cubicBezTo>
                  <a:cubicBezTo>
                    <a:pt x="104" y="4"/>
                    <a:pt x="104" y="4"/>
                    <a:pt x="104" y="4"/>
                  </a:cubicBezTo>
                  <a:cubicBezTo>
                    <a:pt x="104" y="4"/>
                    <a:pt x="104" y="4"/>
                    <a:pt x="104" y="4"/>
                  </a:cubicBezTo>
                  <a:cubicBezTo>
                    <a:pt x="104" y="4"/>
                    <a:pt x="104" y="4"/>
                    <a:pt x="104" y="4"/>
                  </a:cubicBezTo>
                  <a:cubicBezTo>
                    <a:pt x="104" y="4"/>
                    <a:pt x="104" y="4"/>
                    <a:pt x="104" y="4"/>
                  </a:cubicBezTo>
                  <a:cubicBezTo>
                    <a:pt x="104" y="4"/>
                    <a:pt x="104" y="4"/>
                    <a:pt x="104" y="4"/>
                  </a:cubicBezTo>
                  <a:cubicBezTo>
                    <a:pt x="103" y="3"/>
                    <a:pt x="103" y="3"/>
                    <a:pt x="103" y="3"/>
                  </a:cubicBezTo>
                  <a:cubicBezTo>
                    <a:pt x="103" y="4"/>
                    <a:pt x="103" y="4"/>
                    <a:pt x="103" y="4"/>
                  </a:cubicBezTo>
                  <a:cubicBezTo>
                    <a:pt x="104" y="4"/>
                    <a:pt x="104" y="4"/>
                    <a:pt x="104" y="4"/>
                  </a:cubicBezTo>
                  <a:cubicBezTo>
                    <a:pt x="103" y="3"/>
                    <a:pt x="103" y="3"/>
                    <a:pt x="103" y="3"/>
                  </a:cubicBezTo>
                  <a:cubicBezTo>
                    <a:pt x="103" y="4"/>
                    <a:pt x="103" y="4"/>
                    <a:pt x="103" y="4"/>
                  </a:cubicBezTo>
                  <a:cubicBezTo>
                    <a:pt x="103" y="3"/>
                    <a:pt x="103" y="3"/>
                    <a:pt x="103" y="3"/>
                  </a:cubicBezTo>
                  <a:cubicBezTo>
                    <a:pt x="103" y="4"/>
                    <a:pt x="103" y="4"/>
                    <a:pt x="103" y="4"/>
                  </a:cubicBezTo>
                  <a:cubicBezTo>
                    <a:pt x="103" y="4"/>
                    <a:pt x="103" y="4"/>
                    <a:pt x="103" y="4"/>
                  </a:cubicBezTo>
                  <a:cubicBezTo>
                    <a:pt x="103" y="3"/>
                    <a:pt x="103" y="3"/>
                    <a:pt x="103" y="3"/>
                  </a:cubicBezTo>
                  <a:cubicBezTo>
                    <a:pt x="103" y="4"/>
                    <a:pt x="103" y="4"/>
                    <a:pt x="103" y="4"/>
                  </a:cubicBezTo>
                  <a:cubicBezTo>
                    <a:pt x="103" y="4"/>
                    <a:pt x="103" y="4"/>
                    <a:pt x="103" y="4"/>
                  </a:cubicBezTo>
                  <a:cubicBezTo>
                    <a:pt x="103" y="4"/>
                    <a:pt x="103" y="4"/>
                    <a:pt x="104" y="5"/>
                  </a:cubicBezTo>
                  <a:cubicBezTo>
                    <a:pt x="117" y="22"/>
                    <a:pt x="117" y="22"/>
                    <a:pt x="117" y="22"/>
                  </a:cubicBezTo>
                  <a:cubicBezTo>
                    <a:pt x="118" y="23"/>
                    <a:pt x="119" y="24"/>
                    <a:pt x="119" y="26"/>
                  </a:cubicBezTo>
                  <a:cubicBezTo>
                    <a:pt x="120" y="28"/>
                    <a:pt x="120" y="30"/>
                    <a:pt x="120" y="32"/>
                  </a:cubicBezTo>
                  <a:cubicBezTo>
                    <a:pt x="120" y="37"/>
                    <a:pt x="120" y="37"/>
                    <a:pt x="120" y="37"/>
                  </a:cubicBezTo>
                  <a:cubicBezTo>
                    <a:pt x="120" y="39"/>
                    <a:pt x="121" y="42"/>
                    <a:pt x="121" y="44"/>
                  </a:cubicBezTo>
                  <a:cubicBezTo>
                    <a:pt x="122" y="46"/>
                    <a:pt x="123" y="48"/>
                    <a:pt x="124" y="50"/>
                  </a:cubicBezTo>
                  <a:cubicBezTo>
                    <a:pt x="145" y="78"/>
                    <a:pt x="145" y="78"/>
                    <a:pt x="145" y="78"/>
                  </a:cubicBezTo>
                  <a:cubicBezTo>
                    <a:pt x="146" y="79"/>
                    <a:pt x="147" y="81"/>
                    <a:pt x="147" y="83"/>
                  </a:cubicBezTo>
                  <a:cubicBezTo>
                    <a:pt x="148" y="85"/>
                    <a:pt x="148" y="87"/>
                    <a:pt x="148" y="89"/>
                  </a:cubicBezTo>
                  <a:cubicBezTo>
                    <a:pt x="148" y="108"/>
                    <a:pt x="148" y="108"/>
                    <a:pt x="148" y="108"/>
                  </a:cubicBezTo>
                  <a:cubicBezTo>
                    <a:pt x="148" y="111"/>
                    <a:pt x="147" y="117"/>
                    <a:pt x="145" y="119"/>
                  </a:cubicBezTo>
                  <a:cubicBezTo>
                    <a:pt x="127" y="145"/>
                    <a:pt x="127" y="145"/>
                    <a:pt x="127" y="145"/>
                  </a:cubicBezTo>
                  <a:cubicBezTo>
                    <a:pt x="126" y="147"/>
                    <a:pt x="125" y="147"/>
                    <a:pt x="124" y="147"/>
                  </a:cubicBezTo>
                  <a:cubicBezTo>
                    <a:pt x="123" y="147"/>
                    <a:pt x="123" y="147"/>
                    <a:pt x="122" y="147"/>
                  </a:cubicBezTo>
                  <a:cubicBezTo>
                    <a:pt x="79" y="113"/>
                    <a:pt x="79" y="113"/>
                    <a:pt x="79" y="113"/>
                  </a:cubicBezTo>
                  <a:cubicBezTo>
                    <a:pt x="77" y="111"/>
                    <a:pt x="74" y="111"/>
                    <a:pt x="72" y="111"/>
                  </a:cubicBezTo>
                  <a:cubicBezTo>
                    <a:pt x="70" y="111"/>
                    <a:pt x="69" y="111"/>
                    <a:pt x="68" y="111"/>
                  </a:cubicBezTo>
                  <a:cubicBezTo>
                    <a:pt x="31" y="125"/>
                    <a:pt x="31" y="125"/>
                    <a:pt x="31" y="125"/>
                  </a:cubicBezTo>
                  <a:cubicBezTo>
                    <a:pt x="30" y="125"/>
                    <a:pt x="30" y="125"/>
                    <a:pt x="30" y="125"/>
                  </a:cubicBezTo>
                  <a:cubicBezTo>
                    <a:pt x="29" y="125"/>
                    <a:pt x="27" y="124"/>
                    <a:pt x="27" y="122"/>
                  </a:cubicBezTo>
                  <a:cubicBezTo>
                    <a:pt x="5" y="60"/>
                    <a:pt x="5" y="60"/>
                    <a:pt x="5" y="60"/>
                  </a:cubicBezTo>
                  <a:cubicBezTo>
                    <a:pt x="3" y="61"/>
                    <a:pt x="3" y="61"/>
                    <a:pt x="3" y="61"/>
                  </a:cubicBezTo>
                  <a:cubicBezTo>
                    <a:pt x="1" y="61"/>
                    <a:pt x="1" y="61"/>
                    <a:pt x="1" y="61"/>
                  </a:cubicBezTo>
                  <a:cubicBezTo>
                    <a:pt x="23" y="124"/>
                    <a:pt x="23" y="124"/>
                    <a:pt x="23" y="124"/>
                  </a:cubicBezTo>
                  <a:cubicBezTo>
                    <a:pt x="24" y="127"/>
                    <a:pt x="27" y="130"/>
                    <a:pt x="30" y="130"/>
                  </a:cubicBezTo>
                  <a:cubicBezTo>
                    <a:pt x="31" y="130"/>
                    <a:pt x="32" y="130"/>
                    <a:pt x="32" y="129"/>
                  </a:cubicBezTo>
                  <a:cubicBezTo>
                    <a:pt x="70" y="115"/>
                    <a:pt x="70" y="115"/>
                    <a:pt x="70" y="115"/>
                  </a:cubicBezTo>
                  <a:cubicBezTo>
                    <a:pt x="70" y="115"/>
                    <a:pt x="71" y="115"/>
                    <a:pt x="72" y="115"/>
                  </a:cubicBezTo>
                  <a:cubicBezTo>
                    <a:pt x="73" y="115"/>
                    <a:pt x="76" y="116"/>
                    <a:pt x="77" y="117"/>
                  </a:cubicBezTo>
                  <a:cubicBezTo>
                    <a:pt x="119" y="150"/>
                    <a:pt x="119" y="150"/>
                    <a:pt x="119" y="150"/>
                  </a:cubicBezTo>
                  <a:cubicBezTo>
                    <a:pt x="121" y="151"/>
                    <a:pt x="122" y="151"/>
                    <a:pt x="124" y="151"/>
                  </a:cubicBezTo>
                  <a:cubicBezTo>
                    <a:pt x="126" y="151"/>
                    <a:pt x="129" y="150"/>
                    <a:pt x="130" y="148"/>
                  </a:cubicBezTo>
                  <a:cubicBezTo>
                    <a:pt x="149" y="121"/>
                    <a:pt x="149" y="121"/>
                    <a:pt x="149" y="121"/>
                  </a:cubicBezTo>
                  <a:cubicBezTo>
                    <a:pt x="151" y="118"/>
                    <a:pt x="152" y="113"/>
                    <a:pt x="153" y="108"/>
                  </a:cubicBezTo>
                  <a:cubicBezTo>
                    <a:pt x="153" y="89"/>
                    <a:pt x="153" y="89"/>
                    <a:pt x="153" y="89"/>
                  </a:cubicBezTo>
                  <a:cubicBezTo>
                    <a:pt x="153" y="86"/>
                    <a:pt x="152" y="84"/>
                    <a:pt x="151" y="82"/>
                  </a:cubicBezTo>
                  <a:cubicBezTo>
                    <a:pt x="151" y="79"/>
                    <a:pt x="150" y="77"/>
                    <a:pt x="149" y="76"/>
                  </a:cubicBezTo>
                  <a:cubicBezTo>
                    <a:pt x="128" y="47"/>
                    <a:pt x="128" y="47"/>
                    <a:pt x="128" y="47"/>
                  </a:cubicBezTo>
                  <a:cubicBezTo>
                    <a:pt x="127" y="46"/>
                    <a:pt x="126" y="45"/>
                    <a:pt x="126" y="43"/>
                  </a:cubicBezTo>
                  <a:cubicBezTo>
                    <a:pt x="125" y="41"/>
                    <a:pt x="125" y="39"/>
                    <a:pt x="125" y="37"/>
                  </a:cubicBezTo>
                  <a:cubicBezTo>
                    <a:pt x="125" y="32"/>
                    <a:pt x="125" y="32"/>
                    <a:pt x="125" y="32"/>
                  </a:cubicBezTo>
                  <a:cubicBezTo>
                    <a:pt x="125" y="30"/>
                    <a:pt x="124" y="27"/>
                    <a:pt x="123" y="25"/>
                  </a:cubicBezTo>
                  <a:cubicBezTo>
                    <a:pt x="123" y="23"/>
                    <a:pt x="122" y="21"/>
                    <a:pt x="120" y="19"/>
                  </a:cubicBezTo>
                  <a:cubicBezTo>
                    <a:pt x="107" y="2"/>
                    <a:pt x="107" y="2"/>
                    <a:pt x="107" y="2"/>
                  </a:cubicBezTo>
                  <a:cubicBezTo>
                    <a:pt x="107" y="2"/>
                    <a:pt x="106" y="1"/>
                    <a:pt x="105" y="1"/>
                  </a:cubicBezTo>
                  <a:cubicBezTo>
                    <a:pt x="105" y="0"/>
                    <a:pt x="104" y="0"/>
                    <a:pt x="103" y="0"/>
                  </a:cubicBezTo>
                  <a:cubicBezTo>
                    <a:pt x="103" y="0"/>
                    <a:pt x="102" y="0"/>
                    <a:pt x="101" y="1"/>
                  </a:cubicBezTo>
                  <a:cubicBezTo>
                    <a:pt x="100" y="1"/>
                    <a:pt x="100" y="2"/>
                    <a:pt x="100" y="3"/>
                  </a:cubicBezTo>
                  <a:cubicBezTo>
                    <a:pt x="100" y="4"/>
                    <a:pt x="100" y="5"/>
                    <a:pt x="100" y="6"/>
                  </a:cubicBezTo>
                  <a:cubicBezTo>
                    <a:pt x="100" y="25"/>
                    <a:pt x="100" y="25"/>
                    <a:pt x="100" y="25"/>
                  </a:cubicBezTo>
                  <a:cubicBezTo>
                    <a:pt x="100" y="26"/>
                    <a:pt x="99" y="27"/>
                    <a:pt x="99" y="27"/>
                  </a:cubicBezTo>
                  <a:cubicBezTo>
                    <a:pt x="99" y="27"/>
                    <a:pt x="99" y="27"/>
                    <a:pt x="99" y="27"/>
                  </a:cubicBezTo>
                  <a:cubicBezTo>
                    <a:pt x="99" y="27"/>
                    <a:pt x="99" y="27"/>
                    <a:pt x="99" y="27"/>
                  </a:cubicBezTo>
                  <a:cubicBezTo>
                    <a:pt x="99" y="28"/>
                    <a:pt x="99" y="28"/>
                    <a:pt x="99" y="28"/>
                  </a:cubicBezTo>
                  <a:cubicBezTo>
                    <a:pt x="99" y="27"/>
                    <a:pt x="99" y="27"/>
                    <a:pt x="99" y="27"/>
                  </a:cubicBezTo>
                  <a:cubicBezTo>
                    <a:pt x="99" y="27"/>
                    <a:pt x="99" y="27"/>
                    <a:pt x="99" y="27"/>
                  </a:cubicBezTo>
                  <a:cubicBezTo>
                    <a:pt x="99" y="28"/>
                    <a:pt x="99" y="28"/>
                    <a:pt x="99" y="28"/>
                  </a:cubicBezTo>
                  <a:cubicBezTo>
                    <a:pt x="99" y="27"/>
                    <a:pt x="99" y="27"/>
                    <a:pt x="99" y="27"/>
                  </a:cubicBezTo>
                  <a:cubicBezTo>
                    <a:pt x="99" y="27"/>
                    <a:pt x="99" y="27"/>
                    <a:pt x="98" y="27"/>
                  </a:cubicBezTo>
                  <a:cubicBezTo>
                    <a:pt x="91" y="22"/>
                    <a:pt x="91" y="22"/>
                    <a:pt x="91" y="22"/>
                  </a:cubicBezTo>
                  <a:cubicBezTo>
                    <a:pt x="90" y="21"/>
                    <a:pt x="89" y="20"/>
                    <a:pt x="89" y="18"/>
                  </a:cubicBezTo>
                  <a:cubicBezTo>
                    <a:pt x="88" y="17"/>
                    <a:pt x="88" y="15"/>
                    <a:pt x="88" y="14"/>
                  </a:cubicBezTo>
                  <a:cubicBezTo>
                    <a:pt x="88" y="12"/>
                    <a:pt x="88" y="12"/>
                    <a:pt x="88" y="12"/>
                  </a:cubicBezTo>
                  <a:cubicBezTo>
                    <a:pt x="88" y="9"/>
                    <a:pt x="87" y="7"/>
                    <a:pt x="86" y="5"/>
                  </a:cubicBezTo>
                  <a:cubicBezTo>
                    <a:pt x="85" y="4"/>
                    <a:pt x="83" y="2"/>
                    <a:pt x="81" y="2"/>
                  </a:cubicBezTo>
                  <a:cubicBezTo>
                    <a:pt x="66" y="0"/>
                    <a:pt x="66" y="0"/>
                    <a:pt x="66" y="0"/>
                  </a:cubicBezTo>
                  <a:cubicBezTo>
                    <a:pt x="65" y="0"/>
                    <a:pt x="65" y="0"/>
                    <a:pt x="65" y="0"/>
                  </a:cubicBezTo>
                  <a:cubicBezTo>
                    <a:pt x="63" y="0"/>
                    <a:pt x="61" y="1"/>
                    <a:pt x="59" y="2"/>
                  </a:cubicBezTo>
                  <a:cubicBezTo>
                    <a:pt x="58" y="3"/>
                    <a:pt x="57" y="5"/>
                    <a:pt x="56" y="7"/>
                  </a:cubicBezTo>
                  <a:cubicBezTo>
                    <a:pt x="55" y="11"/>
                    <a:pt x="55" y="11"/>
                    <a:pt x="55" y="11"/>
                  </a:cubicBezTo>
                  <a:cubicBezTo>
                    <a:pt x="54" y="12"/>
                    <a:pt x="53" y="14"/>
                    <a:pt x="52" y="14"/>
                  </a:cubicBezTo>
                  <a:cubicBezTo>
                    <a:pt x="51" y="15"/>
                    <a:pt x="50" y="16"/>
                    <a:pt x="50" y="16"/>
                  </a:cubicBezTo>
                  <a:cubicBezTo>
                    <a:pt x="49" y="16"/>
                    <a:pt x="49" y="16"/>
                    <a:pt x="49" y="16"/>
                  </a:cubicBezTo>
                  <a:cubicBezTo>
                    <a:pt x="47" y="16"/>
                    <a:pt x="45" y="16"/>
                    <a:pt x="43" y="17"/>
                  </a:cubicBezTo>
                  <a:cubicBezTo>
                    <a:pt x="41" y="18"/>
                    <a:pt x="40" y="19"/>
                    <a:pt x="38" y="20"/>
                  </a:cubicBezTo>
                  <a:cubicBezTo>
                    <a:pt x="3" y="49"/>
                    <a:pt x="3" y="49"/>
                    <a:pt x="3" y="49"/>
                  </a:cubicBezTo>
                  <a:cubicBezTo>
                    <a:pt x="1" y="51"/>
                    <a:pt x="0" y="54"/>
                    <a:pt x="0" y="58"/>
                  </a:cubicBezTo>
                  <a:cubicBezTo>
                    <a:pt x="0" y="59"/>
                    <a:pt x="0" y="60"/>
                    <a:pt x="1" y="61"/>
                  </a:cubicBezTo>
                  <a:lnTo>
                    <a:pt x="3" y="61"/>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6" name="Freeform 289"/>
            <p:cNvSpPr>
              <a:spLocks/>
            </p:cNvSpPr>
            <p:nvPr/>
          </p:nvSpPr>
          <p:spPr bwMode="auto">
            <a:xfrm>
              <a:off x="-5229920" y="2526846"/>
              <a:ext cx="50550" cy="46737"/>
            </a:xfrm>
            <a:custGeom>
              <a:avLst/>
              <a:gdLst/>
              <a:ahLst/>
              <a:cxnLst>
                <a:cxn ang="0">
                  <a:pos x="4" y="11"/>
                </a:cxn>
                <a:cxn ang="0">
                  <a:pos x="5" y="9"/>
                </a:cxn>
                <a:cxn ang="0">
                  <a:pos x="4" y="9"/>
                </a:cxn>
                <a:cxn ang="0">
                  <a:pos x="4" y="8"/>
                </a:cxn>
                <a:cxn ang="0">
                  <a:pos x="5" y="6"/>
                </a:cxn>
                <a:cxn ang="0">
                  <a:pos x="8" y="4"/>
                </a:cxn>
                <a:cxn ang="0">
                  <a:pos x="9" y="4"/>
                </a:cxn>
                <a:cxn ang="0">
                  <a:pos x="10" y="6"/>
                </a:cxn>
                <a:cxn ang="0">
                  <a:pos x="9" y="8"/>
                </a:cxn>
                <a:cxn ang="0">
                  <a:pos x="6" y="9"/>
                </a:cxn>
                <a:cxn ang="0">
                  <a:pos x="5" y="9"/>
                </a:cxn>
                <a:cxn ang="0">
                  <a:pos x="4" y="11"/>
                </a:cxn>
                <a:cxn ang="0">
                  <a:pos x="3" y="13"/>
                </a:cxn>
                <a:cxn ang="0">
                  <a:pos x="6" y="13"/>
                </a:cxn>
                <a:cxn ang="0">
                  <a:pos x="13" y="11"/>
                </a:cxn>
                <a:cxn ang="0">
                  <a:pos x="14" y="6"/>
                </a:cxn>
                <a:cxn ang="0">
                  <a:pos x="12" y="1"/>
                </a:cxn>
                <a:cxn ang="0">
                  <a:pos x="8" y="0"/>
                </a:cxn>
                <a:cxn ang="0">
                  <a:pos x="2" y="3"/>
                </a:cxn>
                <a:cxn ang="0">
                  <a:pos x="0" y="8"/>
                </a:cxn>
                <a:cxn ang="0">
                  <a:pos x="1" y="11"/>
                </a:cxn>
                <a:cxn ang="0">
                  <a:pos x="3" y="13"/>
                </a:cxn>
                <a:cxn ang="0">
                  <a:pos x="4" y="11"/>
                </a:cxn>
              </a:cxnLst>
              <a:rect l="0" t="0" r="r" b="b"/>
              <a:pathLst>
                <a:path w="14" h="13">
                  <a:moveTo>
                    <a:pt x="4" y="11"/>
                  </a:moveTo>
                  <a:cubicBezTo>
                    <a:pt x="5" y="9"/>
                    <a:pt x="5" y="9"/>
                    <a:pt x="5" y="9"/>
                  </a:cubicBezTo>
                  <a:cubicBezTo>
                    <a:pt x="4" y="9"/>
                    <a:pt x="4" y="9"/>
                    <a:pt x="4" y="9"/>
                  </a:cubicBezTo>
                  <a:cubicBezTo>
                    <a:pt x="4" y="8"/>
                    <a:pt x="4" y="8"/>
                    <a:pt x="4" y="8"/>
                  </a:cubicBezTo>
                  <a:cubicBezTo>
                    <a:pt x="4" y="7"/>
                    <a:pt x="4" y="7"/>
                    <a:pt x="5" y="6"/>
                  </a:cubicBezTo>
                  <a:cubicBezTo>
                    <a:pt x="6" y="4"/>
                    <a:pt x="7" y="4"/>
                    <a:pt x="8" y="4"/>
                  </a:cubicBezTo>
                  <a:cubicBezTo>
                    <a:pt x="9" y="4"/>
                    <a:pt x="9" y="4"/>
                    <a:pt x="9" y="4"/>
                  </a:cubicBezTo>
                  <a:cubicBezTo>
                    <a:pt x="10" y="5"/>
                    <a:pt x="10" y="5"/>
                    <a:pt x="10" y="6"/>
                  </a:cubicBezTo>
                  <a:cubicBezTo>
                    <a:pt x="10" y="7"/>
                    <a:pt x="10" y="7"/>
                    <a:pt x="9" y="8"/>
                  </a:cubicBezTo>
                  <a:cubicBezTo>
                    <a:pt x="9" y="9"/>
                    <a:pt x="7" y="9"/>
                    <a:pt x="6" y="9"/>
                  </a:cubicBezTo>
                  <a:cubicBezTo>
                    <a:pt x="5" y="9"/>
                    <a:pt x="5" y="9"/>
                    <a:pt x="5" y="9"/>
                  </a:cubicBezTo>
                  <a:cubicBezTo>
                    <a:pt x="4" y="11"/>
                    <a:pt x="4" y="11"/>
                    <a:pt x="4" y="11"/>
                  </a:cubicBezTo>
                  <a:cubicBezTo>
                    <a:pt x="3" y="13"/>
                    <a:pt x="3" y="13"/>
                    <a:pt x="3" y="13"/>
                  </a:cubicBezTo>
                  <a:cubicBezTo>
                    <a:pt x="4" y="13"/>
                    <a:pt x="5" y="13"/>
                    <a:pt x="6" y="13"/>
                  </a:cubicBezTo>
                  <a:cubicBezTo>
                    <a:pt x="8" y="13"/>
                    <a:pt x="11" y="12"/>
                    <a:pt x="13" y="11"/>
                  </a:cubicBezTo>
                  <a:cubicBezTo>
                    <a:pt x="14" y="9"/>
                    <a:pt x="14" y="8"/>
                    <a:pt x="14" y="6"/>
                  </a:cubicBezTo>
                  <a:cubicBezTo>
                    <a:pt x="14" y="4"/>
                    <a:pt x="13" y="2"/>
                    <a:pt x="12" y="1"/>
                  </a:cubicBezTo>
                  <a:cubicBezTo>
                    <a:pt x="11" y="0"/>
                    <a:pt x="9" y="0"/>
                    <a:pt x="8" y="0"/>
                  </a:cubicBezTo>
                  <a:cubicBezTo>
                    <a:pt x="6" y="0"/>
                    <a:pt x="3" y="1"/>
                    <a:pt x="2" y="3"/>
                  </a:cubicBezTo>
                  <a:cubicBezTo>
                    <a:pt x="0" y="5"/>
                    <a:pt x="0" y="6"/>
                    <a:pt x="0" y="8"/>
                  </a:cubicBezTo>
                  <a:cubicBezTo>
                    <a:pt x="0" y="9"/>
                    <a:pt x="0" y="10"/>
                    <a:pt x="1" y="11"/>
                  </a:cubicBezTo>
                  <a:cubicBezTo>
                    <a:pt x="1" y="12"/>
                    <a:pt x="2" y="12"/>
                    <a:pt x="3" y="13"/>
                  </a:cubicBezTo>
                  <a:lnTo>
                    <a:pt x="4" y="11"/>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7" name="Freeform 290"/>
            <p:cNvSpPr>
              <a:spLocks/>
            </p:cNvSpPr>
            <p:nvPr/>
          </p:nvSpPr>
          <p:spPr bwMode="auto">
            <a:xfrm>
              <a:off x="-5172149" y="2558824"/>
              <a:ext cx="86656" cy="56574"/>
            </a:xfrm>
            <a:custGeom>
              <a:avLst/>
              <a:gdLst/>
              <a:ahLst/>
              <a:cxnLst>
                <a:cxn ang="0">
                  <a:pos x="3" y="6"/>
                </a:cxn>
                <a:cxn ang="0">
                  <a:pos x="5" y="6"/>
                </a:cxn>
                <a:cxn ang="0">
                  <a:pos x="5" y="5"/>
                </a:cxn>
                <a:cxn ang="0">
                  <a:pos x="7" y="4"/>
                </a:cxn>
                <a:cxn ang="0">
                  <a:pos x="7" y="4"/>
                </a:cxn>
                <a:cxn ang="0">
                  <a:pos x="8" y="5"/>
                </a:cxn>
                <a:cxn ang="0">
                  <a:pos x="17" y="8"/>
                </a:cxn>
                <a:cxn ang="0">
                  <a:pos x="19" y="10"/>
                </a:cxn>
                <a:cxn ang="0">
                  <a:pos x="19" y="10"/>
                </a:cxn>
                <a:cxn ang="0">
                  <a:pos x="17" y="11"/>
                </a:cxn>
                <a:cxn ang="0">
                  <a:pos x="15" y="11"/>
                </a:cxn>
                <a:cxn ang="0">
                  <a:pos x="13" y="11"/>
                </a:cxn>
                <a:cxn ang="0">
                  <a:pos x="8" y="10"/>
                </a:cxn>
                <a:cxn ang="0">
                  <a:pos x="6" y="8"/>
                </a:cxn>
                <a:cxn ang="0">
                  <a:pos x="5" y="6"/>
                </a:cxn>
                <a:cxn ang="0">
                  <a:pos x="3" y="6"/>
                </a:cxn>
                <a:cxn ang="0">
                  <a:pos x="0" y="6"/>
                </a:cxn>
                <a:cxn ang="0">
                  <a:pos x="2" y="11"/>
                </a:cxn>
                <a:cxn ang="0">
                  <a:pos x="7" y="14"/>
                </a:cxn>
                <a:cxn ang="0">
                  <a:pos x="12" y="15"/>
                </a:cxn>
                <a:cxn ang="0">
                  <a:pos x="15" y="15"/>
                </a:cxn>
                <a:cxn ang="0">
                  <a:pos x="19" y="15"/>
                </a:cxn>
                <a:cxn ang="0">
                  <a:pos x="22" y="13"/>
                </a:cxn>
                <a:cxn ang="0">
                  <a:pos x="23" y="10"/>
                </a:cxn>
                <a:cxn ang="0">
                  <a:pos x="19" y="4"/>
                </a:cxn>
                <a:cxn ang="0">
                  <a:pos x="9" y="0"/>
                </a:cxn>
                <a:cxn ang="0">
                  <a:pos x="8" y="0"/>
                </a:cxn>
                <a:cxn ang="0">
                  <a:pos x="7" y="0"/>
                </a:cxn>
                <a:cxn ang="0">
                  <a:pos x="2" y="2"/>
                </a:cxn>
                <a:cxn ang="0">
                  <a:pos x="0" y="6"/>
                </a:cxn>
                <a:cxn ang="0">
                  <a:pos x="3" y="6"/>
                </a:cxn>
              </a:cxnLst>
              <a:rect l="0" t="0" r="r" b="b"/>
              <a:pathLst>
                <a:path w="23" h="15">
                  <a:moveTo>
                    <a:pt x="3" y="6"/>
                  </a:moveTo>
                  <a:cubicBezTo>
                    <a:pt x="5" y="6"/>
                    <a:pt x="5" y="6"/>
                    <a:pt x="5" y="6"/>
                  </a:cubicBezTo>
                  <a:cubicBezTo>
                    <a:pt x="5" y="5"/>
                    <a:pt x="5" y="5"/>
                    <a:pt x="5" y="5"/>
                  </a:cubicBezTo>
                  <a:cubicBezTo>
                    <a:pt x="5" y="5"/>
                    <a:pt x="6" y="4"/>
                    <a:pt x="7" y="4"/>
                  </a:cubicBezTo>
                  <a:cubicBezTo>
                    <a:pt x="7" y="4"/>
                    <a:pt x="7" y="4"/>
                    <a:pt x="7" y="4"/>
                  </a:cubicBezTo>
                  <a:cubicBezTo>
                    <a:pt x="8" y="5"/>
                    <a:pt x="8" y="5"/>
                    <a:pt x="8" y="5"/>
                  </a:cubicBezTo>
                  <a:cubicBezTo>
                    <a:pt x="10" y="5"/>
                    <a:pt x="15" y="7"/>
                    <a:pt x="17" y="8"/>
                  </a:cubicBezTo>
                  <a:cubicBezTo>
                    <a:pt x="18" y="9"/>
                    <a:pt x="19" y="10"/>
                    <a:pt x="19" y="10"/>
                  </a:cubicBezTo>
                  <a:cubicBezTo>
                    <a:pt x="19" y="10"/>
                    <a:pt x="19" y="10"/>
                    <a:pt x="19" y="10"/>
                  </a:cubicBezTo>
                  <a:cubicBezTo>
                    <a:pt x="18" y="10"/>
                    <a:pt x="18" y="11"/>
                    <a:pt x="17" y="11"/>
                  </a:cubicBezTo>
                  <a:cubicBezTo>
                    <a:pt x="17" y="11"/>
                    <a:pt x="16" y="11"/>
                    <a:pt x="15" y="11"/>
                  </a:cubicBezTo>
                  <a:cubicBezTo>
                    <a:pt x="14" y="11"/>
                    <a:pt x="14" y="11"/>
                    <a:pt x="13" y="11"/>
                  </a:cubicBezTo>
                  <a:cubicBezTo>
                    <a:pt x="8" y="10"/>
                    <a:pt x="8" y="10"/>
                    <a:pt x="8" y="10"/>
                  </a:cubicBezTo>
                  <a:cubicBezTo>
                    <a:pt x="7" y="10"/>
                    <a:pt x="6" y="9"/>
                    <a:pt x="6" y="8"/>
                  </a:cubicBezTo>
                  <a:cubicBezTo>
                    <a:pt x="5" y="8"/>
                    <a:pt x="5" y="7"/>
                    <a:pt x="5" y="6"/>
                  </a:cubicBezTo>
                  <a:cubicBezTo>
                    <a:pt x="3" y="6"/>
                    <a:pt x="3" y="6"/>
                    <a:pt x="3" y="6"/>
                  </a:cubicBezTo>
                  <a:cubicBezTo>
                    <a:pt x="0" y="6"/>
                    <a:pt x="0" y="6"/>
                    <a:pt x="0" y="6"/>
                  </a:cubicBezTo>
                  <a:cubicBezTo>
                    <a:pt x="0" y="8"/>
                    <a:pt x="1" y="10"/>
                    <a:pt x="2" y="11"/>
                  </a:cubicBezTo>
                  <a:cubicBezTo>
                    <a:pt x="4" y="12"/>
                    <a:pt x="5" y="14"/>
                    <a:pt x="7" y="14"/>
                  </a:cubicBezTo>
                  <a:cubicBezTo>
                    <a:pt x="12" y="15"/>
                    <a:pt x="12" y="15"/>
                    <a:pt x="12" y="15"/>
                  </a:cubicBezTo>
                  <a:cubicBezTo>
                    <a:pt x="13" y="15"/>
                    <a:pt x="14" y="15"/>
                    <a:pt x="15" y="15"/>
                  </a:cubicBezTo>
                  <a:cubicBezTo>
                    <a:pt x="16" y="15"/>
                    <a:pt x="18" y="15"/>
                    <a:pt x="19" y="15"/>
                  </a:cubicBezTo>
                  <a:cubicBezTo>
                    <a:pt x="20" y="14"/>
                    <a:pt x="21" y="14"/>
                    <a:pt x="22" y="13"/>
                  </a:cubicBezTo>
                  <a:cubicBezTo>
                    <a:pt x="23" y="12"/>
                    <a:pt x="23" y="11"/>
                    <a:pt x="23" y="10"/>
                  </a:cubicBezTo>
                  <a:cubicBezTo>
                    <a:pt x="23" y="7"/>
                    <a:pt x="21" y="5"/>
                    <a:pt x="19" y="4"/>
                  </a:cubicBezTo>
                  <a:cubicBezTo>
                    <a:pt x="16" y="3"/>
                    <a:pt x="12" y="1"/>
                    <a:pt x="9" y="0"/>
                  </a:cubicBezTo>
                  <a:cubicBezTo>
                    <a:pt x="8" y="0"/>
                    <a:pt x="8" y="0"/>
                    <a:pt x="8" y="0"/>
                  </a:cubicBezTo>
                  <a:cubicBezTo>
                    <a:pt x="7" y="0"/>
                    <a:pt x="7" y="0"/>
                    <a:pt x="7" y="0"/>
                  </a:cubicBezTo>
                  <a:cubicBezTo>
                    <a:pt x="5" y="0"/>
                    <a:pt x="3" y="1"/>
                    <a:pt x="2" y="2"/>
                  </a:cubicBezTo>
                  <a:cubicBezTo>
                    <a:pt x="1" y="3"/>
                    <a:pt x="0" y="4"/>
                    <a:pt x="0" y="6"/>
                  </a:cubicBezTo>
                  <a:lnTo>
                    <a:pt x="3" y="6"/>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8" name="Freeform 291"/>
            <p:cNvSpPr>
              <a:spLocks/>
            </p:cNvSpPr>
            <p:nvPr/>
          </p:nvSpPr>
          <p:spPr bwMode="auto">
            <a:xfrm>
              <a:off x="-5030128" y="2418615"/>
              <a:ext cx="79434" cy="91013"/>
            </a:xfrm>
            <a:custGeom>
              <a:avLst/>
              <a:gdLst/>
              <a:ahLst/>
              <a:cxnLst>
                <a:cxn ang="0">
                  <a:pos x="4" y="13"/>
                </a:cxn>
                <a:cxn ang="0">
                  <a:pos x="5" y="12"/>
                </a:cxn>
                <a:cxn ang="0">
                  <a:pos x="5" y="10"/>
                </a:cxn>
                <a:cxn ang="0">
                  <a:pos x="6" y="9"/>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5"/>
                </a:cxn>
                <a:cxn ang="0">
                  <a:pos x="16" y="6"/>
                </a:cxn>
                <a:cxn ang="0">
                  <a:pos x="14" y="18"/>
                </a:cxn>
                <a:cxn ang="0">
                  <a:pos x="13" y="20"/>
                </a:cxn>
                <a:cxn ang="0">
                  <a:pos x="13" y="20"/>
                </a:cxn>
                <a:cxn ang="0">
                  <a:pos x="13" y="20"/>
                </a:cxn>
                <a:cxn ang="0">
                  <a:pos x="13" y="20"/>
                </a:cxn>
                <a:cxn ang="0">
                  <a:pos x="13" y="20"/>
                </a:cxn>
                <a:cxn ang="0">
                  <a:pos x="13" y="20"/>
                </a:cxn>
                <a:cxn ang="0">
                  <a:pos x="13" y="20"/>
                </a:cxn>
                <a:cxn ang="0">
                  <a:pos x="13" y="20"/>
                </a:cxn>
                <a:cxn ang="0">
                  <a:pos x="12" y="19"/>
                </a:cxn>
                <a:cxn ang="0">
                  <a:pos x="5" y="12"/>
                </a:cxn>
                <a:cxn ang="0">
                  <a:pos x="4" y="13"/>
                </a:cxn>
                <a:cxn ang="0">
                  <a:pos x="2" y="14"/>
                </a:cxn>
                <a:cxn ang="0">
                  <a:pos x="9" y="22"/>
                </a:cxn>
                <a:cxn ang="0">
                  <a:pos x="13" y="24"/>
                </a:cxn>
                <a:cxn ang="0">
                  <a:pos x="16" y="23"/>
                </a:cxn>
                <a:cxn ang="0">
                  <a:pos x="18" y="19"/>
                </a:cxn>
                <a:cxn ang="0">
                  <a:pos x="20" y="7"/>
                </a:cxn>
                <a:cxn ang="0">
                  <a:pos x="21" y="5"/>
                </a:cxn>
                <a:cxn ang="0">
                  <a:pos x="20" y="2"/>
                </a:cxn>
                <a:cxn ang="0">
                  <a:pos x="16" y="0"/>
                </a:cxn>
                <a:cxn ang="0">
                  <a:pos x="14" y="0"/>
                </a:cxn>
                <a:cxn ang="0">
                  <a:pos x="4" y="5"/>
                </a:cxn>
                <a:cxn ang="0">
                  <a:pos x="0" y="10"/>
                </a:cxn>
                <a:cxn ang="0">
                  <a:pos x="2" y="14"/>
                </a:cxn>
                <a:cxn ang="0">
                  <a:pos x="4" y="13"/>
                </a:cxn>
              </a:cxnLst>
              <a:rect l="0" t="0" r="r" b="b"/>
              <a:pathLst>
                <a:path w="21" h="24">
                  <a:moveTo>
                    <a:pt x="4" y="13"/>
                  </a:moveTo>
                  <a:cubicBezTo>
                    <a:pt x="5" y="12"/>
                    <a:pt x="5" y="12"/>
                    <a:pt x="5" y="12"/>
                  </a:cubicBezTo>
                  <a:cubicBezTo>
                    <a:pt x="5" y="11"/>
                    <a:pt x="5" y="10"/>
                    <a:pt x="5" y="10"/>
                  </a:cubicBezTo>
                  <a:cubicBezTo>
                    <a:pt x="5" y="9"/>
                    <a:pt x="5" y="9"/>
                    <a:pt x="6" y="9"/>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5"/>
                    <a:pt x="16" y="5"/>
                    <a:pt x="16" y="5"/>
                  </a:cubicBezTo>
                  <a:cubicBezTo>
                    <a:pt x="16" y="6"/>
                    <a:pt x="16" y="6"/>
                    <a:pt x="16" y="6"/>
                  </a:cubicBezTo>
                  <a:cubicBezTo>
                    <a:pt x="14" y="18"/>
                    <a:pt x="14" y="18"/>
                    <a:pt x="14" y="18"/>
                  </a:cubicBezTo>
                  <a:cubicBezTo>
                    <a:pt x="13" y="19"/>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2" y="19"/>
                    <a:pt x="12" y="19"/>
                    <a:pt x="12" y="19"/>
                  </a:cubicBezTo>
                  <a:cubicBezTo>
                    <a:pt x="5" y="12"/>
                    <a:pt x="5" y="12"/>
                    <a:pt x="5" y="12"/>
                  </a:cubicBezTo>
                  <a:cubicBezTo>
                    <a:pt x="4" y="13"/>
                    <a:pt x="4" y="13"/>
                    <a:pt x="4" y="13"/>
                  </a:cubicBezTo>
                  <a:cubicBezTo>
                    <a:pt x="2" y="14"/>
                    <a:pt x="2" y="14"/>
                    <a:pt x="2" y="14"/>
                  </a:cubicBezTo>
                  <a:cubicBezTo>
                    <a:pt x="9" y="22"/>
                    <a:pt x="9" y="22"/>
                    <a:pt x="9" y="22"/>
                  </a:cubicBezTo>
                  <a:cubicBezTo>
                    <a:pt x="10" y="23"/>
                    <a:pt x="11" y="24"/>
                    <a:pt x="13" y="24"/>
                  </a:cubicBezTo>
                  <a:cubicBezTo>
                    <a:pt x="14" y="24"/>
                    <a:pt x="15" y="24"/>
                    <a:pt x="16" y="23"/>
                  </a:cubicBezTo>
                  <a:cubicBezTo>
                    <a:pt x="17" y="22"/>
                    <a:pt x="17" y="21"/>
                    <a:pt x="18" y="19"/>
                  </a:cubicBezTo>
                  <a:cubicBezTo>
                    <a:pt x="20" y="7"/>
                    <a:pt x="20" y="7"/>
                    <a:pt x="20" y="7"/>
                  </a:cubicBezTo>
                  <a:cubicBezTo>
                    <a:pt x="21" y="7"/>
                    <a:pt x="21" y="6"/>
                    <a:pt x="21" y="5"/>
                  </a:cubicBezTo>
                  <a:cubicBezTo>
                    <a:pt x="21" y="4"/>
                    <a:pt x="20" y="3"/>
                    <a:pt x="20" y="2"/>
                  </a:cubicBezTo>
                  <a:cubicBezTo>
                    <a:pt x="19" y="1"/>
                    <a:pt x="17" y="0"/>
                    <a:pt x="16" y="0"/>
                  </a:cubicBezTo>
                  <a:cubicBezTo>
                    <a:pt x="15" y="0"/>
                    <a:pt x="15" y="0"/>
                    <a:pt x="14" y="0"/>
                  </a:cubicBezTo>
                  <a:cubicBezTo>
                    <a:pt x="4" y="5"/>
                    <a:pt x="4" y="5"/>
                    <a:pt x="4" y="5"/>
                  </a:cubicBezTo>
                  <a:cubicBezTo>
                    <a:pt x="2" y="6"/>
                    <a:pt x="0" y="8"/>
                    <a:pt x="0" y="10"/>
                  </a:cubicBezTo>
                  <a:cubicBezTo>
                    <a:pt x="0" y="12"/>
                    <a:pt x="1" y="13"/>
                    <a:pt x="2" y="14"/>
                  </a:cubicBezTo>
                  <a:lnTo>
                    <a:pt x="4" y="13"/>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9" name="Freeform 292"/>
            <p:cNvSpPr>
              <a:spLocks/>
            </p:cNvSpPr>
            <p:nvPr/>
          </p:nvSpPr>
          <p:spPr bwMode="auto">
            <a:xfrm>
              <a:off x="-5054199" y="2553904"/>
              <a:ext cx="113134" cy="127909"/>
            </a:xfrm>
            <a:custGeom>
              <a:avLst/>
              <a:gdLst/>
              <a:ahLst/>
              <a:cxnLst>
                <a:cxn ang="0">
                  <a:pos x="7" y="6"/>
                </a:cxn>
                <a:cxn ang="0">
                  <a:pos x="7" y="4"/>
                </a:cxn>
                <a:cxn ang="0">
                  <a:pos x="7" y="4"/>
                </a:cxn>
                <a:cxn ang="0">
                  <a:pos x="6" y="3"/>
                </a:cxn>
                <a:cxn ang="0">
                  <a:pos x="6" y="3"/>
                </a:cxn>
                <a:cxn ang="0">
                  <a:pos x="7" y="4"/>
                </a:cxn>
                <a:cxn ang="0">
                  <a:pos x="6" y="5"/>
                </a:cxn>
                <a:cxn ang="0">
                  <a:pos x="5" y="4"/>
                </a:cxn>
                <a:cxn ang="0">
                  <a:pos x="6" y="3"/>
                </a:cxn>
                <a:cxn ang="0">
                  <a:pos x="6" y="3"/>
                </a:cxn>
                <a:cxn ang="0">
                  <a:pos x="5" y="4"/>
                </a:cxn>
                <a:cxn ang="0">
                  <a:pos x="4" y="4"/>
                </a:cxn>
                <a:cxn ang="0">
                  <a:pos x="4" y="4"/>
                </a:cxn>
                <a:cxn ang="0">
                  <a:pos x="4" y="4"/>
                </a:cxn>
                <a:cxn ang="0">
                  <a:pos x="5" y="6"/>
                </a:cxn>
                <a:cxn ang="0">
                  <a:pos x="7" y="14"/>
                </a:cxn>
                <a:cxn ang="0">
                  <a:pos x="15" y="21"/>
                </a:cxn>
                <a:cxn ang="0">
                  <a:pos x="23" y="24"/>
                </a:cxn>
                <a:cxn ang="0">
                  <a:pos x="24" y="24"/>
                </a:cxn>
                <a:cxn ang="0">
                  <a:pos x="24" y="24"/>
                </a:cxn>
                <a:cxn ang="0">
                  <a:pos x="24" y="24"/>
                </a:cxn>
                <a:cxn ang="0">
                  <a:pos x="24" y="24"/>
                </a:cxn>
                <a:cxn ang="0">
                  <a:pos x="24" y="24"/>
                </a:cxn>
                <a:cxn ang="0">
                  <a:pos x="24" y="24"/>
                </a:cxn>
                <a:cxn ang="0">
                  <a:pos x="25" y="27"/>
                </a:cxn>
                <a:cxn ang="0">
                  <a:pos x="25" y="29"/>
                </a:cxn>
                <a:cxn ang="0">
                  <a:pos x="19" y="29"/>
                </a:cxn>
                <a:cxn ang="0">
                  <a:pos x="7" y="22"/>
                </a:cxn>
                <a:cxn ang="0">
                  <a:pos x="5" y="17"/>
                </a:cxn>
                <a:cxn ang="0">
                  <a:pos x="7" y="6"/>
                </a:cxn>
                <a:cxn ang="0">
                  <a:pos x="3" y="5"/>
                </a:cxn>
                <a:cxn ang="0">
                  <a:pos x="0" y="17"/>
                </a:cxn>
                <a:cxn ang="0">
                  <a:pos x="5" y="26"/>
                </a:cxn>
                <a:cxn ang="0">
                  <a:pos x="18" y="33"/>
                </a:cxn>
                <a:cxn ang="0">
                  <a:pos x="28" y="32"/>
                </a:cxn>
                <a:cxn ang="0">
                  <a:pos x="30" y="26"/>
                </a:cxn>
                <a:cxn ang="0">
                  <a:pos x="24" y="20"/>
                </a:cxn>
                <a:cxn ang="0">
                  <a:pos x="23" y="20"/>
                </a:cxn>
                <a:cxn ang="0">
                  <a:pos x="20" y="19"/>
                </a:cxn>
                <a:cxn ang="0">
                  <a:pos x="13" y="15"/>
                </a:cxn>
                <a:cxn ang="0">
                  <a:pos x="9" y="7"/>
                </a:cxn>
                <a:cxn ang="0">
                  <a:pos x="8" y="3"/>
                </a:cxn>
                <a:cxn ang="0">
                  <a:pos x="7" y="1"/>
                </a:cxn>
                <a:cxn ang="0">
                  <a:pos x="5" y="1"/>
                </a:cxn>
                <a:cxn ang="0">
                  <a:pos x="3" y="5"/>
                </a:cxn>
              </a:cxnLst>
              <a:rect l="0" t="0" r="r" b="b"/>
              <a:pathLst>
                <a:path w="30" h="34">
                  <a:moveTo>
                    <a:pt x="5" y="5"/>
                  </a:moveTo>
                  <a:cubicBezTo>
                    <a:pt x="7" y="6"/>
                    <a:pt x="7" y="6"/>
                    <a:pt x="7" y="6"/>
                  </a:cubicBezTo>
                  <a:cubicBezTo>
                    <a:pt x="7" y="5"/>
                    <a:pt x="7" y="4"/>
                    <a:pt x="7" y="4"/>
                  </a:cubicBezTo>
                  <a:cubicBezTo>
                    <a:pt x="7" y="4"/>
                    <a:pt x="7" y="4"/>
                    <a:pt x="7" y="4"/>
                  </a:cubicBezTo>
                  <a:cubicBezTo>
                    <a:pt x="6" y="3"/>
                    <a:pt x="6" y="3"/>
                    <a:pt x="6" y="3"/>
                  </a:cubicBezTo>
                  <a:cubicBezTo>
                    <a:pt x="7" y="4"/>
                    <a:pt x="7" y="4"/>
                    <a:pt x="7" y="4"/>
                  </a:cubicBezTo>
                  <a:cubicBezTo>
                    <a:pt x="7" y="4"/>
                    <a:pt x="7" y="4"/>
                    <a:pt x="7" y="4"/>
                  </a:cubicBezTo>
                  <a:cubicBezTo>
                    <a:pt x="6" y="3"/>
                    <a:pt x="6" y="3"/>
                    <a:pt x="6" y="3"/>
                  </a:cubicBezTo>
                  <a:cubicBezTo>
                    <a:pt x="7" y="4"/>
                    <a:pt x="7" y="4"/>
                    <a:pt x="7" y="4"/>
                  </a:cubicBezTo>
                  <a:cubicBezTo>
                    <a:pt x="6" y="3"/>
                    <a:pt x="6" y="3"/>
                    <a:pt x="6" y="3"/>
                  </a:cubicBezTo>
                  <a:cubicBezTo>
                    <a:pt x="6" y="5"/>
                    <a:pt x="6" y="5"/>
                    <a:pt x="6" y="5"/>
                  </a:cubicBezTo>
                  <a:cubicBezTo>
                    <a:pt x="7" y="4"/>
                    <a:pt x="7" y="4"/>
                    <a:pt x="7" y="4"/>
                  </a:cubicBezTo>
                  <a:cubicBezTo>
                    <a:pt x="6" y="3"/>
                    <a:pt x="6" y="3"/>
                    <a:pt x="6" y="3"/>
                  </a:cubicBezTo>
                  <a:cubicBezTo>
                    <a:pt x="6" y="5"/>
                    <a:pt x="6" y="5"/>
                    <a:pt x="6" y="5"/>
                  </a:cubicBezTo>
                  <a:cubicBezTo>
                    <a:pt x="6" y="3"/>
                    <a:pt x="6" y="3"/>
                    <a:pt x="6" y="3"/>
                  </a:cubicBezTo>
                  <a:cubicBezTo>
                    <a:pt x="5" y="4"/>
                    <a:pt x="5" y="4"/>
                    <a:pt x="5" y="4"/>
                  </a:cubicBezTo>
                  <a:cubicBezTo>
                    <a:pt x="5" y="5"/>
                    <a:pt x="5" y="5"/>
                    <a:pt x="6" y="5"/>
                  </a:cubicBezTo>
                  <a:cubicBezTo>
                    <a:pt x="6" y="3"/>
                    <a:pt x="6" y="3"/>
                    <a:pt x="6" y="3"/>
                  </a:cubicBezTo>
                  <a:cubicBezTo>
                    <a:pt x="5" y="4"/>
                    <a:pt x="5" y="4"/>
                    <a:pt x="5" y="4"/>
                  </a:cubicBezTo>
                  <a:cubicBezTo>
                    <a:pt x="6" y="3"/>
                    <a:pt x="6" y="3"/>
                    <a:pt x="6" y="3"/>
                  </a:cubicBezTo>
                  <a:cubicBezTo>
                    <a:pt x="4" y="4"/>
                    <a:pt x="4" y="4"/>
                    <a:pt x="4" y="4"/>
                  </a:cubicBezTo>
                  <a:cubicBezTo>
                    <a:pt x="4" y="4"/>
                    <a:pt x="4" y="4"/>
                    <a:pt x="5" y="4"/>
                  </a:cubicBezTo>
                  <a:cubicBezTo>
                    <a:pt x="6" y="3"/>
                    <a:pt x="6" y="3"/>
                    <a:pt x="6" y="3"/>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5"/>
                    <a:pt x="5" y="6"/>
                  </a:cubicBezTo>
                  <a:cubicBezTo>
                    <a:pt x="5" y="8"/>
                    <a:pt x="5" y="8"/>
                    <a:pt x="5" y="8"/>
                  </a:cubicBezTo>
                  <a:cubicBezTo>
                    <a:pt x="5" y="10"/>
                    <a:pt x="6" y="12"/>
                    <a:pt x="7" y="14"/>
                  </a:cubicBezTo>
                  <a:cubicBezTo>
                    <a:pt x="8" y="16"/>
                    <a:pt x="9" y="18"/>
                    <a:pt x="11" y="19"/>
                  </a:cubicBezTo>
                  <a:cubicBezTo>
                    <a:pt x="15" y="21"/>
                    <a:pt x="15" y="21"/>
                    <a:pt x="15" y="21"/>
                  </a:cubicBezTo>
                  <a:cubicBezTo>
                    <a:pt x="16" y="22"/>
                    <a:pt x="17" y="23"/>
                    <a:pt x="19" y="23"/>
                  </a:cubicBezTo>
                  <a:cubicBezTo>
                    <a:pt x="20" y="24"/>
                    <a:pt x="22" y="24"/>
                    <a:pt x="23"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5" y="25"/>
                  </a:cubicBezTo>
                  <a:cubicBezTo>
                    <a:pt x="25" y="25"/>
                    <a:pt x="25" y="26"/>
                    <a:pt x="25" y="27"/>
                  </a:cubicBezTo>
                  <a:cubicBezTo>
                    <a:pt x="26" y="27"/>
                    <a:pt x="26" y="27"/>
                    <a:pt x="26" y="27"/>
                  </a:cubicBezTo>
                  <a:cubicBezTo>
                    <a:pt x="26" y="28"/>
                    <a:pt x="25" y="29"/>
                    <a:pt x="25" y="29"/>
                  </a:cubicBezTo>
                  <a:cubicBezTo>
                    <a:pt x="25" y="30"/>
                    <a:pt x="24" y="30"/>
                    <a:pt x="24" y="30"/>
                  </a:cubicBezTo>
                  <a:cubicBezTo>
                    <a:pt x="22" y="30"/>
                    <a:pt x="21" y="29"/>
                    <a:pt x="19" y="29"/>
                  </a:cubicBezTo>
                  <a:cubicBezTo>
                    <a:pt x="18" y="29"/>
                    <a:pt x="16" y="28"/>
                    <a:pt x="15" y="27"/>
                  </a:cubicBezTo>
                  <a:cubicBezTo>
                    <a:pt x="7" y="22"/>
                    <a:pt x="7" y="22"/>
                    <a:pt x="7" y="22"/>
                  </a:cubicBezTo>
                  <a:cubicBezTo>
                    <a:pt x="7" y="22"/>
                    <a:pt x="6" y="21"/>
                    <a:pt x="5" y="20"/>
                  </a:cubicBezTo>
                  <a:cubicBezTo>
                    <a:pt x="5" y="19"/>
                    <a:pt x="5" y="18"/>
                    <a:pt x="5" y="17"/>
                  </a:cubicBezTo>
                  <a:cubicBezTo>
                    <a:pt x="5" y="16"/>
                    <a:pt x="5" y="16"/>
                    <a:pt x="5" y="15"/>
                  </a:cubicBezTo>
                  <a:cubicBezTo>
                    <a:pt x="7" y="6"/>
                    <a:pt x="7" y="6"/>
                    <a:pt x="7" y="6"/>
                  </a:cubicBezTo>
                  <a:cubicBezTo>
                    <a:pt x="5" y="5"/>
                    <a:pt x="5" y="5"/>
                    <a:pt x="5" y="5"/>
                  </a:cubicBezTo>
                  <a:cubicBezTo>
                    <a:pt x="3" y="5"/>
                    <a:pt x="3" y="5"/>
                    <a:pt x="3" y="5"/>
                  </a:cubicBezTo>
                  <a:cubicBezTo>
                    <a:pt x="1" y="14"/>
                    <a:pt x="1" y="14"/>
                    <a:pt x="1" y="14"/>
                  </a:cubicBezTo>
                  <a:cubicBezTo>
                    <a:pt x="0" y="15"/>
                    <a:pt x="0" y="16"/>
                    <a:pt x="0" y="17"/>
                  </a:cubicBezTo>
                  <a:cubicBezTo>
                    <a:pt x="0" y="18"/>
                    <a:pt x="1" y="20"/>
                    <a:pt x="2" y="22"/>
                  </a:cubicBezTo>
                  <a:cubicBezTo>
                    <a:pt x="2" y="24"/>
                    <a:pt x="3" y="25"/>
                    <a:pt x="5" y="26"/>
                  </a:cubicBezTo>
                  <a:cubicBezTo>
                    <a:pt x="13" y="31"/>
                    <a:pt x="13" y="31"/>
                    <a:pt x="13" y="31"/>
                  </a:cubicBezTo>
                  <a:cubicBezTo>
                    <a:pt x="14" y="32"/>
                    <a:pt x="16" y="33"/>
                    <a:pt x="18" y="33"/>
                  </a:cubicBezTo>
                  <a:cubicBezTo>
                    <a:pt x="20" y="34"/>
                    <a:pt x="22" y="34"/>
                    <a:pt x="24" y="34"/>
                  </a:cubicBezTo>
                  <a:cubicBezTo>
                    <a:pt x="25" y="34"/>
                    <a:pt x="27" y="33"/>
                    <a:pt x="28" y="32"/>
                  </a:cubicBezTo>
                  <a:cubicBezTo>
                    <a:pt x="29" y="31"/>
                    <a:pt x="30" y="29"/>
                    <a:pt x="30" y="27"/>
                  </a:cubicBezTo>
                  <a:cubicBezTo>
                    <a:pt x="30" y="27"/>
                    <a:pt x="30" y="27"/>
                    <a:pt x="30" y="26"/>
                  </a:cubicBezTo>
                  <a:cubicBezTo>
                    <a:pt x="29" y="25"/>
                    <a:pt x="29" y="23"/>
                    <a:pt x="28" y="22"/>
                  </a:cubicBezTo>
                  <a:cubicBezTo>
                    <a:pt x="27" y="21"/>
                    <a:pt x="26" y="20"/>
                    <a:pt x="24" y="20"/>
                  </a:cubicBezTo>
                  <a:cubicBezTo>
                    <a:pt x="23" y="20"/>
                    <a:pt x="23" y="20"/>
                    <a:pt x="23" y="20"/>
                  </a:cubicBezTo>
                  <a:cubicBezTo>
                    <a:pt x="23" y="20"/>
                    <a:pt x="23" y="20"/>
                    <a:pt x="23" y="20"/>
                  </a:cubicBezTo>
                  <a:cubicBezTo>
                    <a:pt x="23" y="20"/>
                    <a:pt x="23" y="20"/>
                    <a:pt x="23" y="20"/>
                  </a:cubicBezTo>
                  <a:cubicBezTo>
                    <a:pt x="22" y="20"/>
                    <a:pt x="21" y="20"/>
                    <a:pt x="20" y="19"/>
                  </a:cubicBezTo>
                  <a:cubicBezTo>
                    <a:pt x="19" y="19"/>
                    <a:pt x="18" y="18"/>
                    <a:pt x="17" y="18"/>
                  </a:cubicBezTo>
                  <a:cubicBezTo>
                    <a:pt x="13" y="15"/>
                    <a:pt x="13" y="15"/>
                    <a:pt x="13" y="15"/>
                  </a:cubicBezTo>
                  <a:cubicBezTo>
                    <a:pt x="13" y="15"/>
                    <a:pt x="12" y="14"/>
                    <a:pt x="11" y="12"/>
                  </a:cubicBezTo>
                  <a:cubicBezTo>
                    <a:pt x="10" y="10"/>
                    <a:pt x="9" y="9"/>
                    <a:pt x="9" y="7"/>
                  </a:cubicBezTo>
                  <a:cubicBezTo>
                    <a:pt x="9" y="5"/>
                    <a:pt x="9" y="5"/>
                    <a:pt x="9" y="5"/>
                  </a:cubicBezTo>
                  <a:cubicBezTo>
                    <a:pt x="9" y="4"/>
                    <a:pt x="9" y="3"/>
                    <a:pt x="8" y="3"/>
                  </a:cubicBezTo>
                  <a:cubicBezTo>
                    <a:pt x="8" y="2"/>
                    <a:pt x="8" y="2"/>
                    <a:pt x="8" y="1"/>
                  </a:cubicBezTo>
                  <a:cubicBezTo>
                    <a:pt x="7" y="1"/>
                    <a:pt x="7" y="1"/>
                    <a:pt x="7" y="1"/>
                  </a:cubicBezTo>
                  <a:cubicBezTo>
                    <a:pt x="6" y="0"/>
                    <a:pt x="6" y="0"/>
                    <a:pt x="6" y="0"/>
                  </a:cubicBezTo>
                  <a:cubicBezTo>
                    <a:pt x="5" y="0"/>
                    <a:pt x="5" y="1"/>
                    <a:pt x="5" y="1"/>
                  </a:cubicBezTo>
                  <a:cubicBezTo>
                    <a:pt x="4" y="1"/>
                    <a:pt x="4" y="1"/>
                    <a:pt x="4" y="2"/>
                  </a:cubicBezTo>
                  <a:cubicBezTo>
                    <a:pt x="3" y="3"/>
                    <a:pt x="3" y="4"/>
                    <a:pt x="3" y="5"/>
                  </a:cubicBezTo>
                  <a:lnTo>
                    <a:pt x="5" y="5"/>
                  </a:lnTo>
                  <a:close/>
                </a:path>
              </a:pathLst>
            </a:custGeom>
            <a:grpFill/>
            <a:ln w="9525">
              <a:noFill/>
              <a:round/>
              <a:headEnd/>
              <a:tailEnd/>
            </a:ln>
          </p:spPr>
          <p:txBody>
            <a:bodyPr/>
            <a:lstStyle/>
            <a:p>
              <a:pPr>
                <a:defRPr/>
              </a:pPr>
              <a:endParaRPr lang="en-US" sz="1800" baseline="-25000">
                <a:solidFill>
                  <a:prstClr val="black"/>
                </a:solidFill>
              </a:endParaRPr>
            </a:p>
          </p:txBody>
        </p:sp>
        <p:sp>
          <p:nvSpPr>
            <p:cNvPr id="150" name="Freeform 293"/>
            <p:cNvSpPr>
              <a:spLocks/>
            </p:cNvSpPr>
            <p:nvPr/>
          </p:nvSpPr>
          <p:spPr bwMode="auto">
            <a:xfrm>
              <a:off x="-5126413" y="2482569"/>
              <a:ext cx="52957" cy="61496"/>
            </a:xfrm>
            <a:custGeom>
              <a:avLst/>
              <a:gdLst/>
              <a:ahLst/>
              <a:cxnLst>
                <a:cxn ang="0">
                  <a:pos x="2" y="8"/>
                </a:cxn>
                <a:cxn ang="0">
                  <a:pos x="4" y="8"/>
                </a:cxn>
                <a:cxn ang="0">
                  <a:pos x="5" y="6"/>
                </a:cxn>
                <a:cxn ang="0">
                  <a:pos x="7" y="4"/>
                </a:cxn>
                <a:cxn ang="0">
                  <a:pos x="9" y="5"/>
                </a:cxn>
                <a:cxn ang="0">
                  <a:pos x="10" y="8"/>
                </a:cxn>
                <a:cxn ang="0">
                  <a:pos x="10" y="8"/>
                </a:cxn>
                <a:cxn ang="0">
                  <a:pos x="8" y="11"/>
                </a:cxn>
                <a:cxn ang="0">
                  <a:pos x="6" y="12"/>
                </a:cxn>
                <a:cxn ang="0">
                  <a:pos x="5" y="11"/>
                </a:cxn>
                <a:cxn ang="0">
                  <a:pos x="4" y="9"/>
                </a:cxn>
                <a:cxn ang="0">
                  <a:pos x="4" y="8"/>
                </a:cxn>
                <a:cxn ang="0">
                  <a:pos x="2" y="8"/>
                </a:cxn>
                <a:cxn ang="0">
                  <a:pos x="0" y="8"/>
                </a:cxn>
                <a:cxn ang="0">
                  <a:pos x="0" y="9"/>
                </a:cxn>
                <a:cxn ang="0">
                  <a:pos x="2" y="14"/>
                </a:cxn>
                <a:cxn ang="0">
                  <a:pos x="6" y="16"/>
                </a:cxn>
                <a:cxn ang="0">
                  <a:pos x="12" y="14"/>
                </a:cxn>
                <a:cxn ang="0">
                  <a:pos x="14" y="8"/>
                </a:cxn>
                <a:cxn ang="0">
                  <a:pos x="14" y="8"/>
                </a:cxn>
                <a:cxn ang="0">
                  <a:pos x="12" y="3"/>
                </a:cxn>
                <a:cxn ang="0">
                  <a:pos x="7" y="0"/>
                </a:cxn>
                <a:cxn ang="0">
                  <a:pos x="2" y="3"/>
                </a:cxn>
                <a:cxn ang="0">
                  <a:pos x="0" y="8"/>
                </a:cxn>
                <a:cxn ang="0">
                  <a:pos x="2" y="8"/>
                </a:cxn>
              </a:cxnLst>
              <a:rect l="0" t="0" r="r" b="b"/>
              <a:pathLst>
                <a:path w="14" h="16">
                  <a:moveTo>
                    <a:pt x="2" y="8"/>
                  </a:moveTo>
                  <a:cubicBezTo>
                    <a:pt x="4" y="8"/>
                    <a:pt x="4" y="8"/>
                    <a:pt x="4" y="8"/>
                  </a:cubicBezTo>
                  <a:cubicBezTo>
                    <a:pt x="4" y="7"/>
                    <a:pt x="5" y="6"/>
                    <a:pt x="5" y="6"/>
                  </a:cubicBezTo>
                  <a:cubicBezTo>
                    <a:pt x="6" y="5"/>
                    <a:pt x="7" y="4"/>
                    <a:pt x="7" y="4"/>
                  </a:cubicBezTo>
                  <a:cubicBezTo>
                    <a:pt x="8" y="4"/>
                    <a:pt x="8" y="5"/>
                    <a:pt x="9" y="5"/>
                  </a:cubicBezTo>
                  <a:cubicBezTo>
                    <a:pt x="9" y="6"/>
                    <a:pt x="10" y="7"/>
                    <a:pt x="10" y="8"/>
                  </a:cubicBezTo>
                  <a:cubicBezTo>
                    <a:pt x="10" y="8"/>
                    <a:pt x="10" y="8"/>
                    <a:pt x="10" y="8"/>
                  </a:cubicBezTo>
                  <a:cubicBezTo>
                    <a:pt x="10" y="9"/>
                    <a:pt x="9" y="10"/>
                    <a:pt x="8" y="11"/>
                  </a:cubicBezTo>
                  <a:cubicBezTo>
                    <a:pt x="8" y="12"/>
                    <a:pt x="7" y="12"/>
                    <a:pt x="6" y="12"/>
                  </a:cubicBezTo>
                  <a:cubicBezTo>
                    <a:pt x="6" y="12"/>
                    <a:pt x="5" y="12"/>
                    <a:pt x="5" y="11"/>
                  </a:cubicBezTo>
                  <a:cubicBezTo>
                    <a:pt x="4" y="11"/>
                    <a:pt x="4" y="10"/>
                    <a:pt x="4" y="9"/>
                  </a:cubicBezTo>
                  <a:cubicBezTo>
                    <a:pt x="4" y="8"/>
                    <a:pt x="4" y="8"/>
                    <a:pt x="4" y="8"/>
                  </a:cubicBezTo>
                  <a:cubicBezTo>
                    <a:pt x="2" y="8"/>
                    <a:pt x="2" y="8"/>
                    <a:pt x="2" y="8"/>
                  </a:cubicBezTo>
                  <a:cubicBezTo>
                    <a:pt x="0" y="8"/>
                    <a:pt x="0" y="8"/>
                    <a:pt x="0" y="8"/>
                  </a:cubicBezTo>
                  <a:cubicBezTo>
                    <a:pt x="0" y="9"/>
                    <a:pt x="0" y="9"/>
                    <a:pt x="0" y="9"/>
                  </a:cubicBezTo>
                  <a:cubicBezTo>
                    <a:pt x="0" y="11"/>
                    <a:pt x="0" y="13"/>
                    <a:pt x="2" y="14"/>
                  </a:cubicBezTo>
                  <a:cubicBezTo>
                    <a:pt x="3" y="15"/>
                    <a:pt x="4" y="16"/>
                    <a:pt x="6" y="16"/>
                  </a:cubicBezTo>
                  <a:cubicBezTo>
                    <a:pt x="9" y="16"/>
                    <a:pt x="10" y="15"/>
                    <a:pt x="12" y="14"/>
                  </a:cubicBezTo>
                  <a:cubicBezTo>
                    <a:pt x="13" y="12"/>
                    <a:pt x="14" y="11"/>
                    <a:pt x="14" y="8"/>
                  </a:cubicBezTo>
                  <a:cubicBezTo>
                    <a:pt x="14" y="8"/>
                    <a:pt x="14" y="8"/>
                    <a:pt x="14" y="8"/>
                  </a:cubicBezTo>
                  <a:cubicBezTo>
                    <a:pt x="14" y="6"/>
                    <a:pt x="13" y="4"/>
                    <a:pt x="12" y="3"/>
                  </a:cubicBezTo>
                  <a:cubicBezTo>
                    <a:pt x="11" y="1"/>
                    <a:pt x="9" y="0"/>
                    <a:pt x="7" y="0"/>
                  </a:cubicBezTo>
                  <a:cubicBezTo>
                    <a:pt x="5" y="0"/>
                    <a:pt x="3" y="1"/>
                    <a:pt x="2" y="3"/>
                  </a:cubicBezTo>
                  <a:cubicBezTo>
                    <a:pt x="1" y="4"/>
                    <a:pt x="0" y="6"/>
                    <a:pt x="0" y="8"/>
                  </a:cubicBezTo>
                  <a:lnTo>
                    <a:pt x="2" y="8"/>
                  </a:lnTo>
                  <a:close/>
                </a:path>
              </a:pathLst>
            </a:custGeom>
            <a:grpFill/>
            <a:ln w="9525">
              <a:noFill/>
              <a:round/>
              <a:headEnd/>
              <a:tailEnd/>
            </a:ln>
          </p:spPr>
          <p:txBody>
            <a:bodyPr/>
            <a:lstStyle/>
            <a:p>
              <a:pPr>
                <a:defRPr/>
              </a:pPr>
              <a:endParaRPr lang="en-US" sz="1800" baseline="-25000">
                <a:solidFill>
                  <a:prstClr val="black"/>
                </a:solidFill>
              </a:endParaRPr>
            </a:p>
          </p:txBody>
        </p:sp>
        <p:sp>
          <p:nvSpPr>
            <p:cNvPr id="151" name="Freeform 294"/>
            <p:cNvSpPr>
              <a:spLocks/>
            </p:cNvSpPr>
            <p:nvPr/>
          </p:nvSpPr>
          <p:spPr bwMode="auto">
            <a:xfrm>
              <a:off x="-4844781" y="3505842"/>
              <a:ext cx="117949" cy="98392"/>
            </a:xfrm>
            <a:custGeom>
              <a:avLst/>
              <a:gdLst/>
              <a:ahLst/>
              <a:cxnLst>
                <a:cxn ang="0">
                  <a:pos x="4" y="6"/>
                </a:cxn>
                <a:cxn ang="0">
                  <a:pos x="5" y="4"/>
                </a:cxn>
                <a:cxn ang="0">
                  <a:pos x="4" y="4"/>
                </a:cxn>
                <a:cxn ang="0">
                  <a:pos x="4" y="3"/>
                </a:cxn>
                <a:cxn ang="0">
                  <a:pos x="4" y="4"/>
                </a:cxn>
                <a:cxn ang="0">
                  <a:pos x="4" y="4"/>
                </a:cxn>
                <a:cxn ang="0">
                  <a:pos x="4" y="3"/>
                </a:cxn>
                <a:cxn ang="0">
                  <a:pos x="4" y="4"/>
                </a:cxn>
                <a:cxn ang="0">
                  <a:pos x="4" y="4"/>
                </a:cxn>
                <a:cxn ang="0">
                  <a:pos x="3" y="4"/>
                </a:cxn>
                <a:cxn ang="0">
                  <a:pos x="4" y="5"/>
                </a:cxn>
                <a:cxn ang="0">
                  <a:pos x="4" y="4"/>
                </a:cxn>
                <a:cxn ang="0">
                  <a:pos x="3" y="4"/>
                </a:cxn>
                <a:cxn ang="0">
                  <a:pos x="4" y="5"/>
                </a:cxn>
                <a:cxn ang="0">
                  <a:pos x="3" y="4"/>
                </a:cxn>
                <a:cxn ang="0">
                  <a:pos x="4" y="5"/>
                </a:cxn>
                <a:cxn ang="0">
                  <a:pos x="4" y="5"/>
                </a:cxn>
                <a:cxn ang="0">
                  <a:pos x="3" y="4"/>
                </a:cxn>
                <a:cxn ang="0">
                  <a:pos x="4" y="5"/>
                </a:cxn>
                <a:cxn ang="0">
                  <a:pos x="4" y="5"/>
                </a:cxn>
                <a:cxn ang="0">
                  <a:pos x="4" y="5"/>
                </a:cxn>
                <a:cxn ang="0">
                  <a:pos x="15" y="6"/>
                </a:cxn>
                <a:cxn ang="0">
                  <a:pos x="18" y="8"/>
                </a:cxn>
                <a:cxn ang="0">
                  <a:pos x="22" y="11"/>
                </a:cxn>
                <a:cxn ang="0">
                  <a:pos x="26" y="17"/>
                </a:cxn>
                <a:cxn ang="0">
                  <a:pos x="27" y="19"/>
                </a:cxn>
                <a:cxn ang="0">
                  <a:pos x="26" y="21"/>
                </a:cxn>
                <a:cxn ang="0">
                  <a:pos x="25" y="22"/>
                </a:cxn>
                <a:cxn ang="0">
                  <a:pos x="21" y="20"/>
                </a:cxn>
                <a:cxn ang="0">
                  <a:pos x="5" y="4"/>
                </a:cxn>
                <a:cxn ang="0">
                  <a:pos x="4" y="6"/>
                </a:cxn>
                <a:cxn ang="0">
                  <a:pos x="2" y="7"/>
                </a:cxn>
                <a:cxn ang="0">
                  <a:pos x="18" y="23"/>
                </a:cxn>
                <a:cxn ang="0">
                  <a:pos x="25" y="26"/>
                </a:cxn>
                <a:cxn ang="0">
                  <a:pos x="29" y="25"/>
                </a:cxn>
                <a:cxn ang="0">
                  <a:pos x="31" y="19"/>
                </a:cxn>
                <a:cxn ang="0">
                  <a:pos x="30" y="14"/>
                </a:cxn>
                <a:cxn ang="0">
                  <a:pos x="25" y="9"/>
                </a:cxn>
                <a:cxn ang="0">
                  <a:pos x="21" y="4"/>
                </a:cxn>
                <a:cxn ang="0">
                  <a:pos x="15" y="2"/>
                </a:cxn>
                <a:cxn ang="0">
                  <a:pos x="5" y="1"/>
                </a:cxn>
                <a:cxn ang="0">
                  <a:pos x="4" y="0"/>
                </a:cxn>
                <a:cxn ang="0">
                  <a:pos x="1" y="1"/>
                </a:cxn>
                <a:cxn ang="0">
                  <a:pos x="0" y="4"/>
                </a:cxn>
                <a:cxn ang="0">
                  <a:pos x="1" y="6"/>
                </a:cxn>
                <a:cxn ang="0">
                  <a:pos x="2" y="7"/>
                </a:cxn>
                <a:cxn ang="0">
                  <a:pos x="4" y="6"/>
                </a:cxn>
              </a:cxnLst>
              <a:rect l="0" t="0" r="r" b="b"/>
              <a:pathLst>
                <a:path w="31" h="26">
                  <a:moveTo>
                    <a:pt x="4" y="6"/>
                  </a:moveTo>
                  <a:cubicBezTo>
                    <a:pt x="5" y="4"/>
                    <a:pt x="5" y="4"/>
                    <a:pt x="5" y="4"/>
                  </a:cubicBezTo>
                  <a:cubicBezTo>
                    <a:pt x="5" y="4"/>
                    <a:pt x="5" y="4"/>
                    <a:pt x="4" y="4"/>
                  </a:cubicBezTo>
                  <a:cubicBezTo>
                    <a:pt x="4" y="3"/>
                    <a:pt x="4" y="3"/>
                    <a:pt x="4" y="3"/>
                  </a:cubicBezTo>
                  <a:cubicBezTo>
                    <a:pt x="4" y="4"/>
                    <a:pt x="4" y="4"/>
                    <a:pt x="4" y="4"/>
                  </a:cubicBezTo>
                  <a:cubicBezTo>
                    <a:pt x="4" y="4"/>
                    <a:pt x="4" y="4"/>
                    <a:pt x="4" y="4"/>
                  </a:cubicBezTo>
                  <a:cubicBezTo>
                    <a:pt x="4" y="3"/>
                    <a:pt x="4" y="3"/>
                    <a:pt x="4" y="3"/>
                  </a:cubicBezTo>
                  <a:cubicBezTo>
                    <a:pt x="4" y="4"/>
                    <a:pt x="4" y="4"/>
                    <a:pt x="4" y="4"/>
                  </a:cubicBezTo>
                  <a:cubicBezTo>
                    <a:pt x="4" y="4"/>
                    <a:pt x="4" y="4"/>
                    <a:pt x="4" y="4"/>
                  </a:cubicBezTo>
                  <a:cubicBezTo>
                    <a:pt x="3" y="4"/>
                    <a:pt x="3" y="4"/>
                    <a:pt x="3" y="4"/>
                  </a:cubicBezTo>
                  <a:cubicBezTo>
                    <a:pt x="4" y="5"/>
                    <a:pt x="4" y="5"/>
                    <a:pt x="4" y="5"/>
                  </a:cubicBezTo>
                  <a:cubicBezTo>
                    <a:pt x="4" y="4"/>
                    <a:pt x="4" y="4"/>
                    <a:pt x="4" y="4"/>
                  </a:cubicBezTo>
                  <a:cubicBezTo>
                    <a:pt x="3" y="4"/>
                    <a:pt x="3" y="4"/>
                    <a:pt x="3" y="4"/>
                  </a:cubicBezTo>
                  <a:cubicBezTo>
                    <a:pt x="4" y="5"/>
                    <a:pt x="4" y="5"/>
                    <a:pt x="4" y="5"/>
                  </a:cubicBezTo>
                  <a:cubicBezTo>
                    <a:pt x="3" y="4"/>
                    <a:pt x="3" y="4"/>
                    <a:pt x="3" y="4"/>
                  </a:cubicBezTo>
                  <a:cubicBezTo>
                    <a:pt x="4" y="5"/>
                    <a:pt x="4" y="5"/>
                    <a:pt x="4" y="5"/>
                  </a:cubicBezTo>
                  <a:cubicBezTo>
                    <a:pt x="4" y="5"/>
                    <a:pt x="4" y="5"/>
                    <a:pt x="4" y="5"/>
                  </a:cubicBezTo>
                  <a:cubicBezTo>
                    <a:pt x="3" y="4"/>
                    <a:pt x="3" y="4"/>
                    <a:pt x="3" y="4"/>
                  </a:cubicBezTo>
                  <a:cubicBezTo>
                    <a:pt x="4" y="5"/>
                    <a:pt x="4" y="5"/>
                    <a:pt x="4" y="5"/>
                  </a:cubicBezTo>
                  <a:cubicBezTo>
                    <a:pt x="4" y="5"/>
                    <a:pt x="4" y="5"/>
                    <a:pt x="4" y="5"/>
                  </a:cubicBezTo>
                  <a:cubicBezTo>
                    <a:pt x="4" y="5"/>
                    <a:pt x="4" y="5"/>
                    <a:pt x="4" y="5"/>
                  </a:cubicBezTo>
                  <a:cubicBezTo>
                    <a:pt x="15" y="6"/>
                    <a:pt x="15" y="6"/>
                    <a:pt x="15" y="6"/>
                  </a:cubicBezTo>
                  <a:cubicBezTo>
                    <a:pt x="16" y="7"/>
                    <a:pt x="17" y="7"/>
                    <a:pt x="18" y="8"/>
                  </a:cubicBezTo>
                  <a:cubicBezTo>
                    <a:pt x="20" y="9"/>
                    <a:pt x="21" y="10"/>
                    <a:pt x="22" y="11"/>
                  </a:cubicBezTo>
                  <a:cubicBezTo>
                    <a:pt x="26" y="17"/>
                    <a:pt x="26" y="17"/>
                    <a:pt x="26" y="17"/>
                  </a:cubicBezTo>
                  <a:cubicBezTo>
                    <a:pt x="27" y="18"/>
                    <a:pt x="27" y="18"/>
                    <a:pt x="27" y="19"/>
                  </a:cubicBezTo>
                  <a:cubicBezTo>
                    <a:pt x="27" y="20"/>
                    <a:pt x="27" y="21"/>
                    <a:pt x="26" y="21"/>
                  </a:cubicBezTo>
                  <a:cubicBezTo>
                    <a:pt x="25" y="22"/>
                    <a:pt x="25" y="22"/>
                    <a:pt x="25" y="22"/>
                  </a:cubicBezTo>
                  <a:cubicBezTo>
                    <a:pt x="23" y="22"/>
                    <a:pt x="22" y="21"/>
                    <a:pt x="21" y="20"/>
                  </a:cubicBezTo>
                  <a:cubicBezTo>
                    <a:pt x="5" y="4"/>
                    <a:pt x="5" y="4"/>
                    <a:pt x="5" y="4"/>
                  </a:cubicBezTo>
                  <a:cubicBezTo>
                    <a:pt x="4" y="6"/>
                    <a:pt x="4" y="6"/>
                    <a:pt x="4" y="6"/>
                  </a:cubicBezTo>
                  <a:cubicBezTo>
                    <a:pt x="2" y="7"/>
                    <a:pt x="2" y="7"/>
                    <a:pt x="2" y="7"/>
                  </a:cubicBezTo>
                  <a:cubicBezTo>
                    <a:pt x="18" y="23"/>
                    <a:pt x="18" y="23"/>
                    <a:pt x="18" y="23"/>
                  </a:cubicBezTo>
                  <a:cubicBezTo>
                    <a:pt x="20" y="25"/>
                    <a:pt x="22" y="26"/>
                    <a:pt x="25" y="26"/>
                  </a:cubicBezTo>
                  <a:cubicBezTo>
                    <a:pt x="26" y="26"/>
                    <a:pt x="28" y="25"/>
                    <a:pt x="29" y="25"/>
                  </a:cubicBezTo>
                  <a:cubicBezTo>
                    <a:pt x="31" y="23"/>
                    <a:pt x="31" y="21"/>
                    <a:pt x="31" y="19"/>
                  </a:cubicBezTo>
                  <a:cubicBezTo>
                    <a:pt x="31" y="17"/>
                    <a:pt x="31" y="16"/>
                    <a:pt x="30" y="14"/>
                  </a:cubicBezTo>
                  <a:cubicBezTo>
                    <a:pt x="25" y="9"/>
                    <a:pt x="25" y="9"/>
                    <a:pt x="25" y="9"/>
                  </a:cubicBezTo>
                  <a:cubicBezTo>
                    <a:pt x="24" y="7"/>
                    <a:pt x="23" y="6"/>
                    <a:pt x="21" y="4"/>
                  </a:cubicBezTo>
                  <a:cubicBezTo>
                    <a:pt x="19" y="3"/>
                    <a:pt x="17" y="2"/>
                    <a:pt x="15" y="2"/>
                  </a:cubicBezTo>
                  <a:cubicBezTo>
                    <a:pt x="5" y="1"/>
                    <a:pt x="5" y="1"/>
                    <a:pt x="5" y="1"/>
                  </a:cubicBezTo>
                  <a:cubicBezTo>
                    <a:pt x="4" y="0"/>
                    <a:pt x="4" y="0"/>
                    <a:pt x="4" y="0"/>
                  </a:cubicBezTo>
                  <a:cubicBezTo>
                    <a:pt x="3" y="0"/>
                    <a:pt x="2" y="1"/>
                    <a:pt x="1" y="1"/>
                  </a:cubicBezTo>
                  <a:cubicBezTo>
                    <a:pt x="1" y="2"/>
                    <a:pt x="0" y="3"/>
                    <a:pt x="0" y="4"/>
                  </a:cubicBezTo>
                  <a:cubicBezTo>
                    <a:pt x="0" y="4"/>
                    <a:pt x="0" y="5"/>
                    <a:pt x="1" y="6"/>
                  </a:cubicBezTo>
                  <a:cubicBezTo>
                    <a:pt x="2" y="7"/>
                    <a:pt x="2" y="7"/>
                    <a:pt x="2" y="7"/>
                  </a:cubicBezTo>
                  <a:lnTo>
                    <a:pt x="4" y="6"/>
                  </a:lnTo>
                  <a:close/>
                </a:path>
              </a:pathLst>
            </a:custGeom>
            <a:grpFill/>
            <a:ln w="9525">
              <a:noFill/>
              <a:round/>
              <a:headEnd/>
              <a:tailEnd/>
            </a:ln>
          </p:spPr>
          <p:txBody>
            <a:bodyPr/>
            <a:lstStyle/>
            <a:p>
              <a:pPr>
                <a:defRPr/>
              </a:pPr>
              <a:endParaRPr lang="en-US" sz="1800" baseline="-25000">
                <a:solidFill>
                  <a:prstClr val="black"/>
                </a:solidFill>
              </a:endParaRPr>
            </a:p>
          </p:txBody>
        </p:sp>
        <p:sp>
          <p:nvSpPr>
            <p:cNvPr id="152" name="Freeform 295"/>
            <p:cNvSpPr>
              <a:spLocks/>
            </p:cNvSpPr>
            <p:nvPr/>
          </p:nvSpPr>
          <p:spPr bwMode="auto">
            <a:xfrm>
              <a:off x="-4454828" y="2664594"/>
              <a:ext cx="96285" cy="56576"/>
            </a:xfrm>
            <a:custGeom>
              <a:avLst/>
              <a:gdLst/>
              <a:ahLst/>
              <a:cxnLst>
                <a:cxn ang="0">
                  <a:pos x="3" y="7"/>
                </a:cxn>
                <a:cxn ang="0">
                  <a:pos x="5" y="7"/>
                </a:cxn>
                <a:cxn ang="0">
                  <a:pos x="5" y="6"/>
                </a:cxn>
                <a:cxn ang="0">
                  <a:pos x="5" y="4"/>
                </a:cxn>
                <a:cxn ang="0">
                  <a:pos x="7" y="4"/>
                </a:cxn>
                <a:cxn ang="0">
                  <a:pos x="17" y="4"/>
                </a:cxn>
                <a:cxn ang="0">
                  <a:pos x="19" y="5"/>
                </a:cxn>
                <a:cxn ang="0">
                  <a:pos x="20" y="7"/>
                </a:cxn>
                <a:cxn ang="0">
                  <a:pos x="20" y="8"/>
                </a:cxn>
                <a:cxn ang="0">
                  <a:pos x="20" y="10"/>
                </a:cxn>
                <a:cxn ang="0">
                  <a:pos x="18" y="11"/>
                </a:cxn>
                <a:cxn ang="0">
                  <a:pos x="9" y="11"/>
                </a:cxn>
                <a:cxn ang="0">
                  <a:pos x="6" y="10"/>
                </a:cxn>
                <a:cxn ang="0">
                  <a:pos x="5" y="7"/>
                </a:cxn>
                <a:cxn ang="0">
                  <a:pos x="3" y="7"/>
                </a:cxn>
                <a:cxn ang="0">
                  <a:pos x="1" y="8"/>
                </a:cxn>
                <a:cxn ang="0">
                  <a:pos x="4" y="13"/>
                </a:cxn>
                <a:cxn ang="0">
                  <a:pos x="9" y="15"/>
                </a:cxn>
                <a:cxn ang="0">
                  <a:pos x="18" y="15"/>
                </a:cxn>
                <a:cxn ang="0">
                  <a:pos x="23" y="13"/>
                </a:cxn>
                <a:cxn ang="0">
                  <a:pos x="25" y="8"/>
                </a:cxn>
                <a:cxn ang="0">
                  <a:pos x="25" y="7"/>
                </a:cxn>
                <a:cxn ang="0">
                  <a:pos x="22" y="2"/>
                </a:cxn>
                <a:cxn ang="0">
                  <a:pos x="17" y="0"/>
                </a:cxn>
                <a:cxn ang="0">
                  <a:pos x="7" y="0"/>
                </a:cxn>
                <a:cxn ang="0">
                  <a:pos x="2" y="1"/>
                </a:cxn>
                <a:cxn ang="0">
                  <a:pos x="0" y="6"/>
                </a:cxn>
                <a:cxn ang="0">
                  <a:pos x="1" y="8"/>
                </a:cxn>
                <a:cxn ang="0">
                  <a:pos x="3" y="7"/>
                </a:cxn>
              </a:cxnLst>
              <a:rect l="0" t="0" r="r" b="b"/>
              <a:pathLst>
                <a:path w="25" h="15">
                  <a:moveTo>
                    <a:pt x="3" y="7"/>
                  </a:moveTo>
                  <a:cubicBezTo>
                    <a:pt x="5" y="7"/>
                    <a:pt x="5" y="7"/>
                    <a:pt x="5" y="7"/>
                  </a:cubicBezTo>
                  <a:cubicBezTo>
                    <a:pt x="5" y="6"/>
                    <a:pt x="5" y="6"/>
                    <a:pt x="5" y="6"/>
                  </a:cubicBezTo>
                  <a:cubicBezTo>
                    <a:pt x="5" y="5"/>
                    <a:pt x="5" y="5"/>
                    <a:pt x="5" y="4"/>
                  </a:cubicBezTo>
                  <a:cubicBezTo>
                    <a:pt x="6" y="4"/>
                    <a:pt x="6" y="4"/>
                    <a:pt x="7" y="4"/>
                  </a:cubicBezTo>
                  <a:cubicBezTo>
                    <a:pt x="17" y="4"/>
                    <a:pt x="17" y="4"/>
                    <a:pt x="17" y="4"/>
                  </a:cubicBezTo>
                  <a:cubicBezTo>
                    <a:pt x="18" y="4"/>
                    <a:pt x="18" y="4"/>
                    <a:pt x="19" y="5"/>
                  </a:cubicBezTo>
                  <a:cubicBezTo>
                    <a:pt x="20" y="6"/>
                    <a:pt x="20" y="6"/>
                    <a:pt x="20" y="7"/>
                  </a:cubicBezTo>
                  <a:cubicBezTo>
                    <a:pt x="20" y="8"/>
                    <a:pt x="20" y="8"/>
                    <a:pt x="20" y="8"/>
                  </a:cubicBezTo>
                  <a:cubicBezTo>
                    <a:pt x="20" y="9"/>
                    <a:pt x="20" y="9"/>
                    <a:pt x="20" y="10"/>
                  </a:cubicBezTo>
                  <a:cubicBezTo>
                    <a:pt x="19" y="10"/>
                    <a:pt x="19" y="11"/>
                    <a:pt x="18" y="11"/>
                  </a:cubicBezTo>
                  <a:cubicBezTo>
                    <a:pt x="9" y="11"/>
                    <a:pt x="9" y="11"/>
                    <a:pt x="9" y="11"/>
                  </a:cubicBezTo>
                  <a:cubicBezTo>
                    <a:pt x="8" y="11"/>
                    <a:pt x="7" y="10"/>
                    <a:pt x="6" y="10"/>
                  </a:cubicBezTo>
                  <a:cubicBezTo>
                    <a:pt x="6" y="9"/>
                    <a:pt x="5" y="8"/>
                    <a:pt x="5" y="7"/>
                  </a:cubicBezTo>
                  <a:cubicBezTo>
                    <a:pt x="3" y="7"/>
                    <a:pt x="3" y="7"/>
                    <a:pt x="3" y="7"/>
                  </a:cubicBezTo>
                  <a:cubicBezTo>
                    <a:pt x="1" y="8"/>
                    <a:pt x="1" y="8"/>
                    <a:pt x="1" y="8"/>
                  </a:cubicBezTo>
                  <a:cubicBezTo>
                    <a:pt x="1" y="10"/>
                    <a:pt x="2" y="11"/>
                    <a:pt x="4" y="13"/>
                  </a:cubicBezTo>
                  <a:cubicBezTo>
                    <a:pt x="5" y="14"/>
                    <a:pt x="7" y="15"/>
                    <a:pt x="9" y="15"/>
                  </a:cubicBezTo>
                  <a:cubicBezTo>
                    <a:pt x="18" y="15"/>
                    <a:pt x="18" y="15"/>
                    <a:pt x="18" y="15"/>
                  </a:cubicBezTo>
                  <a:cubicBezTo>
                    <a:pt x="20" y="15"/>
                    <a:pt x="22" y="14"/>
                    <a:pt x="23" y="13"/>
                  </a:cubicBezTo>
                  <a:cubicBezTo>
                    <a:pt x="24" y="12"/>
                    <a:pt x="25" y="10"/>
                    <a:pt x="25" y="8"/>
                  </a:cubicBezTo>
                  <a:cubicBezTo>
                    <a:pt x="25" y="7"/>
                    <a:pt x="25" y="7"/>
                    <a:pt x="25" y="7"/>
                  </a:cubicBezTo>
                  <a:cubicBezTo>
                    <a:pt x="24" y="5"/>
                    <a:pt x="24" y="3"/>
                    <a:pt x="22" y="2"/>
                  </a:cubicBezTo>
                  <a:cubicBezTo>
                    <a:pt x="21" y="0"/>
                    <a:pt x="19" y="0"/>
                    <a:pt x="17" y="0"/>
                  </a:cubicBezTo>
                  <a:cubicBezTo>
                    <a:pt x="7" y="0"/>
                    <a:pt x="7" y="0"/>
                    <a:pt x="7" y="0"/>
                  </a:cubicBezTo>
                  <a:cubicBezTo>
                    <a:pt x="5" y="0"/>
                    <a:pt x="3" y="0"/>
                    <a:pt x="2" y="1"/>
                  </a:cubicBezTo>
                  <a:cubicBezTo>
                    <a:pt x="1" y="3"/>
                    <a:pt x="0" y="4"/>
                    <a:pt x="0" y="6"/>
                  </a:cubicBezTo>
                  <a:cubicBezTo>
                    <a:pt x="0" y="7"/>
                    <a:pt x="0" y="7"/>
                    <a:pt x="1" y="8"/>
                  </a:cubicBezTo>
                  <a:lnTo>
                    <a:pt x="3" y="7"/>
                  </a:lnTo>
                  <a:close/>
                </a:path>
              </a:pathLst>
            </a:custGeom>
            <a:grpFill/>
            <a:ln w="9525">
              <a:noFill/>
              <a:round/>
              <a:headEnd/>
              <a:tailEnd/>
            </a:ln>
          </p:spPr>
          <p:txBody>
            <a:bodyPr/>
            <a:lstStyle/>
            <a:p>
              <a:pPr>
                <a:defRPr/>
              </a:pPr>
              <a:endParaRPr lang="en-US" sz="1800" baseline="-25000">
                <a:solidFill>
                  <a:prstClr val="black"/>
                </a:solidFill>
              </a:endParaRPr>
            </a:p>
          </p:txBody>
        </p:sp>
        <p:sp>
          <p:nvSpPr>
            <p:cNvPr id="153" name="Freeform 296"/>
            <p:cNvSpPr>
              <a:spLocks/>
            </p:cNvSpPr>
            <p:nvPr/>
          </p:nvSpPr>
          <p:spPr bwMode="auto">
            <a:xfrm>
              <a:off x="-3431802" y="2822020"/>
              <a:ext cx="86656" cy="164807"/>
            </a:xfrm>
            <a:custGeom>
              <a:avLst/>
              <a:gdLst/>
              <a:ahLst/>
              <a:cxnLst>
                <a:cxn ang="0">
                  <a:pos x="3" y="9"/>
                </a:cxn>
                <a:cxn ang="0">
                  <a:pos x="1" y="15"/>
                </a:cxn>
                <a:cxn ang="0">
                  <a:pos x="6" y="21"/>
                </a:cxn>
                <a:cxn ang="0">
                  <a:pos x="6" y="23"/>
                </a:cxn>
                <a:cxn ang="0">
                  <a:pos x="2" y="34"/>
                </a:cxn>
                <a:cxn ang="0">
                  <a:pos x="0" y="40"/>
                </a:cxn>
                <a:cxn ang="0">
                  <a:pos x="0" y="42"/>
                </a:cxn>
                <a:cxn ang="0">
                  <a:pos x="2" y="44"/>
                </a:cxn>
                <a:cxn ang="0">
                  <a:pos x="4" y="43"/>
                </a:cxn>
                <a:cxn ang="0">
                  <a:pos x="15" y="37"/>
                </a:cxn>
                <a:cxn ang="0">
                  <a:pos x="23" y="24"/>
                </a:cxn>
                <a:cxn ang="0">
                  <a:pos x="14" y="7"/>
                </a:cxn>
                <a:cxn ang="0">
                  <a:pos x="12" y="4"/>
                </a:cxn>
                <a:cxn ang="0">
                  <a:pos x="12" y="4"/>
                </a:cxn>
                <a:cxn ang="0">
                  <a:pos x="12" y="4"/>
                </a:cxn>
                <a:cxn ang="0">
                  <a:pos x="12" y="4"/>
                </a:cxn>
                <a:cxn ang="0">
                  <a:pos x="12" y="4"/>
                </a:cxn>
                <a:cxn ang="0">
                  <a:pos x="12" y="3"/>
                </a:cxn>
                <a:cxn ang="0">
                  <a:pos x="10" y="0"/>
                </a:cxn>
                <a:cxn ang="0">
                  <a:pos x="4" y="4"/>
                </a:cxn>
                <a:cxn ang="0">
                  <a:pos x="5" y="9"/>
                </a:cxn>
                <a:cxn ang="0">
                  <a:pos x="8" y="6"/>
                </a:cxn>
                <a:cxn ang="0">
                  <a:pos x="10" y="5"/>
                </a:cxn>
                <a:cxn ang="0">
                  <a:pos x="10" y="4"/>
                </a:cxn>
                <a:cxn ang="0">
                  <a:pos x="10" y="5"/>
                </a:cxn>
                <a:cxn ang="0">
                  <a:pos x="10" y="5"/>
                </a:cxn>
                <a:cxn ang="0">
                  <a:pos x="9" y="4"/>
                </a:cxn>
                <a:cxn ang="0">
                  <a:pos x="10" y="3"/>
                </a:cxn>
                <a:cxn ang="0">
                  <a:pos x="10" y="3"/>
                </a:cxn>
                <a:cxn ang="0">
                  <a:pos x="9" y="4"/>
                </a:cxn>
                <a:cxn ang="0">
                  <a:pos x="8" y="3"/>
                </a:cxn>
                <a:cxn ang="0">
                  <a:pos x="8" y="3"/>
                </a:cxn>
                <a:cxn ang="0">
                  <a:pos x="9" y="3"/>
                </a:cxn>
                <a:cxn ang="0">
                  <a:pos x="8" y="3"/>
                </a:cxn>
                <a:cxn ang="0">
                  <a:pos x="9" y="7"/>
                </a:cxn>
                <a:cxn ang="0">
                  <a:pos x="19" y="24"/>
                </a:cxn>
                <a:cxn ang="0">
                  <a:pos x="10" y="35"/>
                </a:cxn>
                <a:cxn ang="0">
                  <a:pos x="2" y="40"/>
                </a:cxn>
                <a:cxn ang="0">
                  <a:pos x="2" y="41"/>
                </a:cxn>
                <a:cxn ang="0">
                  <a:pos x="2" y="40"/>
                </a:cxn>
                <a:cxn ang="0">
                  <a:pos x="2" y="40"/>
                </a:cxn>
                <a:cxn ang="0">
                  <a:pos x="4" y="41"/>
                </a:cxn>
                <a:cxn ang="0">
                  <a:pos x="2" y="42"/>
                </a:cxn>
                <a:cxn ang="0">
                  <a:pos x="2" y="42"/>
                </a:cxn>
                <a:cxn ang="0">
                  <a:pos x="4" y="41"/>
                </a:cxn>
                <a:cxn ang="0">
                  <a:pos x="4" y="42"/>
                </a:cxn>
                <a:cxn ang="0">
                  <a:pos x="4" y="42"/>
                </a:cxn>
                <a:cxn ang="0">
                  <a:pos x="3" y="42"/>
                </a:cxn>
                <a:cxn ang="0">
                  <a:pos x="5" y="41"/>
                </a:cxn>
                <a:cxn ang="0">
                  <a:pos x="7" y="34"/>
                </a:cxn>
                <a:cxn ang="0">
                  <a:pos x="10" y="23"/>
                </a:cxn>
                <a:cxn ang="0">
                  <a:pos x="9" y="18"/>
                </a:cxn>
                <a:cxn ang="0">
                  <a:pos x="6" y="16"/>
                </a:cxn>
                <a:cxn ang="0">
                  <a:pos x="6" y="13"/>
                </a:cxn>
                <a:cxn ang="0">
                  <a:pos x="5" y="9"/>
                </a:cxn>
              </a:cxnLst>
              <a:rect l="0" t="0" r="r" b="b"/>
              <a:pathLst>
                <a:path w="23" h="44">
                  <a:moveTo>
                    <a:pt x="5" y="9"/>
                  </a:moveTo>
                  <a:cubicBezTo>
                    <a:pt x="3" y="9"/>
                    <a:pt x="3" y="9"/>
                    <a:pt x="3" y="9"/>
                  </a:cubicBezTo>
                  <a:cubicBezTo>
                    <a:pt x="3" y="10"/>
                    <a:pt x="2" y="11"/>
                    <a:pt x="2" y="11"/>
                  </a:cubicBezTo>
                  <a:cubicBezTo>
                    <a:pt x="2" y="12"/>
                    <a:pt x="1" y="13"/>
                    <a:pt x="1" y="15"/>
                  </a:cubicBezTo>
                  <a:cubicBezTo>
                    <a:pt x="1" y="16"/>
                    <a:pt x="2" y="18"/>
                    <a:pt x="3" y="19"/>
                  </a:cubicBezTo>
                  <a:cubicBezTo>
                    <a:pt x="4" y="20"/>
                    <a:pt x="5" y="21"/>
                    <a:pt x="6" y="21"/>
                  </a:cubicBezTo>
                  <a:cubicBezTo>
                    <a:pt x="6" y="21"/>
                    <a:pt x="6" y="21"/>
                    <a:pt x="6" y="21"/>
                  </a:cubicBezTo>
                  <a:cubicBezTo>
                    <a:pt x="6" y="22"/>
                    <a:pt x="6" y="22"/>
                    <a:pt x="6" y="23"/>
                  </a:cubicBezTo>
                  <a:cubicBezTo>
                    <a:pt x="6" y="24"/>
                    <a:pt x="5" y="26"/>
                    <a:pt x="4" y="28"/>
                  </a:cubicBezTo>
                  <a:cubicBezTo>
                    <a:pt x="3" y="30"/>
                    <a:pt x="2" y="32"/>
                    <a:pt x="2" y="34"/>
                  </a:cubicBezTo>
                  <a:cubicBezTo>
                    <a:pt x="2" y="35"/>
                    <a:pt x="2" y="36"/>
                    <a:pt x="1" y="38"/>
                  </a:cubicBezTo>
                  <a:cubicBezTo>
                    <a:pt x="1" y="38"/>
                    <a:pt x="1" y="39"/>
                    <a:pt x="0" y="40"/>
                  </a:cubicBezTo>
                  <a:cubicBezTo>
                    <a:pt x="0" y="41"/>
                    <a:pt x="0" y="41"/>
                    <a:pt x="0" y="41"/>
                  </a:cubicBezTo>
                  <a:cubicBezTo>
                    <a:pt x="0" y="41"/>
                    <a:pt x="0" y="41"/>
                    <a:pt x="0" y="42"/>
                  </a:cubicBezTo>
                  <a:cubicBezTo>
                    <a:pt x="0" y="43"/>
                    <a:pt x="0" y="43"/>
                    <a:pt x="0" y="43"/>
                  </a:cubicBezTo>
                  <a:cubicBezTo>
                    <a:pt x="1" y="44"/>
                    <a:pt x="2" y="44"/>
                    <a:pt x="2" y="44"/>
                  </a:cubicBezTo>
                  <a:cubicBezTo>
                    <a:pt x="3" y="44"/>
                    <a:pt x="3" y="44"/>
                    <a:pt x="3" y="44"/>
                  </a:cubicBezTo>
                  <a:cubicBezTo>
                    <a:pt x="4" y="43"/>
                    <a:pt x="4" y="43"/>
                    <a:pt x="4" y="43"/>
                  </a:cubicBezTo>
                  <a:cubicBezTo>
                    <a:pt x="5" y="43"/>
                    <a:pt x="6" y="42"/>
                    <a:pt x="7" y="41"/>
                  </a:cubicBezTo>
                  <a:cubicBezTo>
                    <a:pt x="10" y="40"/>
                    <a:pt x="12" y="39"/>
                    <a:pt x="15" y="37"/>
                  </a:cubicBezTo>
                  <a:cubicBezTo>
                    <a:pt x="18" y="35"/>
                    <a:pt x="20" y="33"/>
                    <a:pt x="21" y="31"/>
                  </a:cubicBezTo>
                  <a:cubicBezTo>
                    <a:pt x="23" y="29"/>
                    <a:pt x="23" y="26"/>
                    <a:pt x="23" y="24"/>
                  </a:cubicBezTo>
                  <a:cubicBezTo>
                    <a:pt x="23" y="19"/>
                    <a:pt x="22" y="15"/>
                    <a:pt x="19" y="12"/>
                  </a:cubicBezTo>
                  <a:cubicBezTo>
                    <a:pt x="17" y="10"/>
                    <a:pt x="16" y="9"/>
                    <a:pt x="14" y="7"/>
                  </a:cubicBezTo>
                  <a:cubicBezTo>
                    <a:pt x="14" y="6"/>
                    <a:pt x="13" y="5"/>
                    <a:pt x="13" y="5"/>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3"/>
                    <a:pt x="12" y="3"/>
                    <a:pt x="12" y="3"/>
                  </a:cubicBezTo>
                  <a:cubicBezTo>
                    <a:pt x="12" y="2"/>
                    <a:pt x="12" y="2"/>
                    <a:pt x="12" y="1"/>
                  </a:cubicBezTo>
                  <a:cubicBezTo>
                    <a:pt x="11" y="1"/>
                    <a:pt x="10" y="0"/>
                    <a:pt x="10" y="0"/>
                  </a:cubicBezTo>
                  <a:cubicBezTo>
                    <a:pt x="9" y="1"/>
                    <a:pt x="8" y="1"/>
                    <a:pt x="7" y="1"/>
                  </a:cubicBezTo>
                  <a:cubicBezTo>
                    <a:pt x="6" y="2"/>
                    <a:pt x="5" y="3"/>
                    <a:pt x="4" y="4"/>
                  </a:cubicBezTo>
                  <a:cubicBezTo>
                    <a:pt x="3" y="6"/>
                    <a:pt x="3" y="7"/>
                    <a:pt x="3" y="9"/>
                  </a:cubicBezTo>
                  <a:cubicBezTo>
                    <a:pt x="5" y="9"/>
                    <a:pt x="5" y="9"/>
                    <a:pt x="5" y="9"/>
                  </a:cubicBezTo>
                  <a:cubicBezTo>
                    <a:pt x="7" y="9"/>
                    <a:pt x="7" y="9"/>
                    <a:pt x="7" y="9"/>
                  </a:cubicBezTo>
                  <a:cubicBezTo>
                    <a:pt x="7" y="8"/>
                    <a:pt x="8" y="7"/>
                    <a:pt x="8" y="6"/>
                  </a:cubicBezTo>
                  <a:cubicBezTo>
                    <a:pt x="9" y="6"/>
                    <a:pt x="9" y="5"/>
                    <a:pt x="10" y="5"/>
                  </a:cubicBezTo>
                  <a:cubicBezTo>
                    <a:pt x="10" y="5"/>
                    <a:pt x="10" y="5"/>
                    <a:pt x="10" y="5"/>
                  </a:cubicBezTo>
                  <a:cubicBezTo>
                    <a:pt x="10" y="5"/>
                    <a:pt x="10" y="5"/>
                    <a:pt x="10" y="5"/>
                  </a:cubicBezTo>
                  <a:cubicBezTo>
                    <a:pt x="10" y="4"/>
                    <a:pt x="10" y="4"/>
                    <a:pt x="10" y="4"/>
                  </a:cubicBezTo>
                  <a:cubicBezTo>
                    <a:pt x="10" y="5"/>
                    <a:pt x="10" y="5"/>
                    <a:pt x="10" y="5"/>
                  </a:cubicBezTo>
                  <a:cubicBezTo>
                    <a:pt x="10" y="5"/>
                    <a:pt x="10" y="5"/>
                    <a:pt x="10" y="5"/>
                  </a:cubicBezTo>
                  <a:cubicBezTo>
                    <a:pt x="10" y="4"/>
                    <a:pt x="10" y="4"/>
                    <a:pt x="10" y="4"/>
                  </a:cubicBezTo>
                  <a:cubicBezTo>
                    <a:pt x="10" y="5"/>
                    <a:pt x="10" y="5"/>
                    <a:pt x="10" y="5"/>
                  </a:cubicBezTo>
                  <a:cubicBezTo>
                    <a:pt x="10" y="3"/>
                    <a:pt x="10" y="3"/>
                    <a:pt x="10" y="3"/>
                  </a:cubicBezTo>
                  <a:cubicBezTo>
                    <a:pt x="9" y="4"/>
                    <a:pt x="9" y="4"/>
                    <a:pt x="9" y="4"/>
                  </a:cubicBezTo>
                  <a:cubicBezTo>
                    <a:pt x="9" y="5"/>
                    <a:pt x="10" y="5"/>
                    <a:pt x="10" y="5"/>
                  </a:cubicBezTo>
                  <a:cubicBezTo>
                    <a:pt x="10" y="3"/>
                    <a:pt x="10" y="3"/>
                    <a:pt x="10" y="3"/>
                  </a:cubicBezTo>
                  <a:cubicBezTo>
                    <a:pt x="9" y="4"/>
                    <a:pt x="9" y="4"/>
                    <a:pt x="9" y="4"/>
                  </a:cubicBezTo>
                  <a:cubicBezTo>
                    <a:pt x="10" y="3"/>
                    <a:pt x="10" y="3"/>
                    <a:pt x="10" y="3"/>
                  </a:cubicBezTo>
                  <a:cubicBezTo>
                    <a:pt x="8" y="3"/>
                    <a:pt x="8" y="3"/>
                    <a:pt x="8" y="3"/>
                  </a:cubicBezTo>
                  <a:cubicBezTo>
                    <a:pt x="8" y="3"/>
                    <a:pt x="8" y="4"/>
                    <a:pt x="9" y="4"/>
                  </a:cubicBezTo>
                  <a:cubicBezTo>
                    <a:pt x="10" y="3"/>
                    <a:pt x="10" y="3"/>
                    <a:pt x="10" y="3"/>
                  </a:cubicBezTo>
                  <a:cubicBezTo>
                    <a:pt x="8" y="3"/>
                    <a:pt x="8" y="3"/>
                    <a:pt x="8" y="3"/>
                  </a:cubicBezTo>
                  <a:cubicBezTo>
                    <a:pt x="9" y="3"/>
                    <a:pt x="9" y="3"/>
                    <a:pt x="9" y="3"/>
                  </a:cubicBezTo>
                  <a:cubicBezTo>
                    <a:pt x="8" y="3"/>
                    <a:pt x="8" y="3"/>
                    <a:pt x="8" y="3"/>
                  </a:cubicBezTo>
                  <a:cubicBezTo>
                    <a:pt x="8" y="3"/>
                    <a:pt x="8" y="3"/>
                    <a:pt x="8" y="3"/>
                  </a:cubicBezTo>
                  <a:cubicBezTo>
                    <a:pt x="9" y="3"/>
                    <a:pt x="9" y="3"/>
                    <a:pt x="9" y="3"/>
                  </a:cubicBezTo>
                  <a:cubicBezTo>
                    <a:pt x="8" y="3"/>
                    <a:pt x="8" y="3"/>
                    <a:pt x="8" y="3"/>
                  </a:cubicBezTo>
                  <a:cubicBezTo>
                    <a:pt x="8" y="3"/>
                    <a:pt x="8" y="3"/>
                    <a:pt x="8" y="3"/>
                  </a:cubicBezTo>
                  <a:cubicBezTo>
                    <a:pt x="8" y="4"/>
                    <a:pt x="8" y="4"/>
                    <a:pt x="8" y="4"/>
                  </a:cubicBezTo>
                  <a:cubicBezTo>
                    <a:pt x="8" y="5"/>
                    <a:pt x="8" y="6"/>
                    <a:pt x="9" y="7"/>
                  </a:cubicBezTo>
                  <a:cubicBezTo>
                    <a:pt x="10" y="9"/>
                    <a:pt x="13" y="12"/>
                    <a:pt x="16" y="15"/>
                  </a:cubicBezTo>
                  <a:cubicBezTo>
                    <a:pt x="18" y="17"/>
                    <a:pt x="19" y="20"/>
                    <a:pt x="19" y="24"/>
                  </a:cubicBezTo>
                  <a:cubicBezTo>
                    <a:pt x="19" y="26"/>
                    <a:pt x="19" y="27"/>
                    <a:pt x="18" y="29"/>
                  </a:cubicBezTo>
                  <a:cubicBezTo>
                    <a:pt x="17" y="30"/>
                    <a:pt x="13" y="33"/>
                    <a:pt x="10" y="35"/>
                  </a:cubicBezTo>
                  <a:cubicBezTo>
                    <a:pt x="9" y="36"/>
                    <a:pt x="7" y="37"/>
                    <a:pt x="5" y="38"/>
                  </a:cubicBezTo>
                  <a:cubicBezTo>
                    <a:pt x="4" y="39"/>
                    <a:pt x="3" y="39"/>
                    <a:pt x="2" y="40"/>
                  </a:cubicBezTo>
                  <a:cubicBezTo>
                    <a:pt x="2" y="40"/>
                    <a:pt x="2" y="40"/>
                    <a:pt x="2" y="40"/>
                  </a:cubicBezTo>
                  <a:cubicBezTo>
                    <a:pt x="2" y="41"/>
                    <a:pt x="2" y="41"/>
                    <a:pt x="2" y="41"/>
                  </a:cubicBezTo>
                  <a:cubicBezTo>
                    <a:pt x="2" y="40"/>
                    <a:pt x="2" y="40"/>
                    <a:pt x="2" y="40"/>
                  </a:cubicBezTo>
                  <a:cubicBezTo>
                    <a:pt x="2" y="40"/>
                    <a:pt x="2" y="40"/>
                    <a:pt x="2" y="40"/>
                  </a:cubicBezTo>
                  <a:cubicBezTo>
                    <a:pt x="2" y="41"/>
                    <a:pt x="2" y="41"/>
                    <a:pt x="2" y="41"/>
                  </a:cubicBezTo>
                  <a:cubicBezTo>
                    <a:pt x="2" y="40"/>
                    <a:pt x="2" y="40"/>
                    <a:pt x="2" y="40"/>
                  </a:cubicBezTo>
                  <a:cubicBezTo>
                    <a:pt x="2" y="42"/>
                    <a:pt x="2" y="42"/>
                    <a:pt x="2" y="42"/>
                  </a:cubicBezTo>
                  <a:cubicBezTo>
                    <a:pt x="4" y="41"/>
                    <a:pt x="4" y="41"/>
                    <a:pt x="4" y="41"/>
                  </a:cubicBezTo>
                  <a:cubicBezTo>
                    <a:pt x="3" y="40"/>
                    <a:pt x="3" y="40"/>
                    <a:pt x="2" y="40"/>
                  </a:cubicBezTo>
                  <a:cubicBezTo>
                    <a:pt x="2" y="42"/>
                    <a:pt x="2" y="42"/>
                    <a:pt x="2" y="42"/>
                  </a:cubicBezTo>
                  <a:cubicBezTo>
                    <a:pt x="4" y="41"/>
                    <a:pt x="4" y="41"/>
                    <a:pt x="4" y="41"/>
                  </a:cubicBezTo>
                  <a:cubicBezTo>
                    <a:pt x="2" y="42"/>
                    <a:pt x="2" y="42"/>
                    <a:pt x="2" y="42"/>
                  </a:cubicBezTo>
                  <a:cubicBezTo>
                    <a:pt x="4" y="42"/>
                    <a:pt x="4" y="42"/>
                    <a:pt x="4" y="42"/>
                  </a:cubicBezTo>
                  <a:cubicBezTo>
                    <a:pt x="4" y="41"/>
                    <a:pt x="4" y="41"/>
                    <a:pt x="4" y="41"/>
                  </a:cubicBezTo>
                  <a:cubicBezTo>
                    <a:pt x="2" y="42"/>
                    <a:pt x="2" y="42"/>
                    <a:pt x="2" y="42"/>
                  </a:cubicBezTo>
                  <a:cubicBezTo>
                    <a:pt x="4" y="42"/>
                    <a:pt x="4" y="42"/>
                    <a:pt x="4" y="42"/>
                  </a:cubicBezTo>
                  <a:cubicBezTo>
                    <a:pt x="3" y="42"/>
                    <a:pt x="3" y="42"/>
                    <a:pt x="3" y="42"/>
                  </a:cubicBezTo>
                  <a:cubicBezTo>
                    <a:pt x="4" y="42"/>
                    <a:pt x="4" y="42"/>
                    <a:pt x="4" y="42"/>
                  </a:cubicBezTo>
                  <a:cubicBezTo>
                    <a:pt x="4" y="42"/>
                    <a:pt x="4" y="42"/>
                    <a:pt x="4" y="42"/>
                  </a:cubicBezTo>
                  <a:cubicBezTo>
                    <a:pt x="3" y="42"/>
                    <a:pt x="3" y="42"/>
                    <a:pt x="3" y="42"/>
                  </a:cubicBezTo>
                  <a:cubicBezTo>
                    <a:pt x="4" y="42"/>
                    <a:pt x="4" y="42"/>
                    <a:pt x="4" y="42"/>
                  </a:cubicBezTo>
                  <a:cubicBezTo>
                    <a:pt x="4" y="42"/>
                    <a:pt x="4" y="42"/>
                    <a:pt x="5" y="41"/>
                  </a:cubicBezTo>
                  <a:cubicBezTo>
                    <a:pt x="5" y="40"/>
                    <a:pt x="5" y="39"/>
                    <a:pt x="6" y="38"/>
                  </a:cubicBezTo>
                  <a:cubicBezTo>
                    <a:pt x="6" y="37"/>
                    <a:pt x="7" y="36"/>
                    <a:pt x="7" y="34"/>
                  </a:cubicBezTo>
                  <a:cubicBezTo>
                    <a:pt x="7" y="33"/>
                    <a:pt x="7" y="32"/>
                    <a:pt x="8" y="30"/>
                  </a:cubicBezTo>
                  <a:cubicBezTo>
                    <a:pt x="9" y="28"/>
                    <a:pt x="10" y="26"/>
                    <a:pt x="10" y="23"/>
                  </a:cubicBezTo>
                  <a:cubicBezTo>
                    <a:pt x="10" y="22"/>
                    <a:pt x="10" y="21"/>
                    <a:pt x="10" y="20"/>
                  </a:cubicBezTo>
                  <a:cubicBezTo>
                    <a:pt x="10" y="20"/>
                    <a:pt x="9" y="19"/>
                    <a:pt x="9" y="18"/>
                  </a:cubicBezTo>
                  <a:cubicBezTo>
                    <a:pt x="8" y="18"/>
                    <a:pt x="8" y="17"/>
                    <a:pt x="7" y="17"/>
                  </a:cubicBezTo>
                  <a:cubicBezTo>
                    <a:pt x="6" y="16"/>
                    <a:pt x="6" y="16"/>
                    <a:pt x="6" y="16"/>
                  </a:cubicBezTo>
                  <a:cubicBezTo>
                    <a:pt x="5" y="15"/>
                    <a:pt x="5" y="15"/>
                    <a:pt x="5" y="15"/>
                  </a:cubicBezTo>
                  <a:cubicBezTo>
                    <a:pt x="5" y="15"/>
                    <a:pt x="5" y="14"/>
                    <a:pt x="6" y="13"/>
                  </a:cubicBezTo>
                  <a:cubicBezTo>
                    <a:pt x="6" y="12"/>
                    <a:pt x="7" y="11"/>
                    <a:pt x="7" y="9"/>
                  </a:cubicBezTo>
                  <a:lnTo>
                    <a:pt x="5" y="9"/>
                  </a:lnTo>
                  <a:close/>
                </a:path>
              </a:pathLst>
            </a:custGeom>
            <a:grpFill/>
            <a:ln w="9525">
              <a:noFill/>
              <a:round/>
              <a:headEnd/>
              <a:tailEnd/>
            </a:ln>
          </p:spPr>
          <p:txBody>
            <a:bodyPr/>
            <a:lstStyle/>
            <a:p>
              <a:pPr>
                <a:defRPr/>
              </a:pPr>
              <a:endParaRPr lang="en-US" sz="1800" baseline="-25000">
                <a:solidFill>
                  <a:prstClr val="black"/>
                </a:solidFill>
              </a:endParaRPr>
            </a:p>
          </p:txBody>
        </p:sp>
        <p:sp>
          <p:nvSpPr>
            <p:cNvPr id="154" name="Freeform 297"/>
            <p:cNvSpPr>
              <a:spLocks/>
            </p:cNvSpPr>
            <p:nvPr/>
          </p:nvSpPr>
          <p:spPr bwMode="auto">
            <a:xfrm>
              <a:off x="-3487167" y="2888436"/>
              <a:ext cx="64993" cy="66414"/>
            </a:xfrm>
            <a:custGeom>
              <a:avLst/>
              <a:gdLst/>
              <a:ahLst/>
              <a:cxnLst>
                <a:cxn ang="0">
                  <a:pos x="10" y="2"/>
                </a:cxn>
                <a:cxn ang="0">
                  <a:pos x="10" y="4"/>
                </a:cxn>
                <a:cxn ang="0">
                  <a:pos x="13" y="5"/>
                </a:cxn>
                <a:cxn ang="0">
                  <a:pos x="14" y="6"/>
                </a:cxn>
                <a:cxn ang="0">
                  <a:pos x="14" y="6"/>
                </a:cxn>
                <a:cxn ang="0">
                  <a:pos x="14" y="6"/>
                </a:cxn>
                <a:cxn ang="0">
                  <a:pos x="14" y="6"/>
                </a:cxn>
                <a:cxn ang="0">
                  <a:pos x="14" y="6"/>
                </a:cxn>
                <a:cxn ang="0">
                  <a:pos x="14" y="6"/>
                </a:cxn>
                <a:cxn ang="0">
                  <a:pos x="14" y="6"/>
                </a:cxn>
                <a:cxn ang="0">
                  <a:pos x="14" y="6"/>
                </a:cxn>
                <a:cxn ang="0">
                  <a:pos x="12" y="10"/>
                </a:cxn>
                <a:cxn ang="0">
                  <a:pos x="11" y="11"/>
                </a:cxn>
                <a:cxn ang="0">
                  <a:pos x="10" y="12"/>
                </a:cxn>
                <a:cxn ang="0">
                  <a:pos x="6" y="12"/>
                </a:cxn>
                <a:cxn ang="0">
                  <a:pos x="4" y="12"/>
                </a:cxn>
                <a:cxn ang="0">
                  <a:pos x="4" y="12"/>
                </a:cxn>
                <a:cxn ang="0">
                  <a:pos x="4" y="11"/>
                </a:cxn>
                <a:cxn ang="0">
                  <a:pos x="7" y="6"/>
                </a:cxn>
                <a:cxn ang="0">
                  <a:pos x="10" y="4"/>
                </a:cxn>
                <a:cxn ang="0">
                  <a:pos x="10" y="2"/>
                </a:cxn>
                <a:cxn ang="0">
                  <a:pos x="10" y="0"/>
                </a:cxn>
                <a:cxn ang="0">
                  <a:pos x="4" y="3"/>
                </a:cxn>
                <a:cxn ang="0">
                  <a:pos x="0" y="10"/>
                </a:cxn>
                <a:cxn ang="0">
                  <a:pos x="0" y="12"/>
                </a:cxn>
                <a:cxn ang="0">
                  <a:pos x="2" y="16"/>
                </a:cxn>
                <a:cxn ang="0">
                  <a:pos x="6" y="17"/>
                </a:cxn>
                <a:cxn ang="0">
                  <a:pos x="11" y="16"/>
                </a:cxn>
                <a:cxn ang="0">
                  <a:pos x="14" y="14"/>
                </a:cxn>
                <a:cxn ang="0">
                  <a:pos x="16" y="11"/>
                </a:cxn>
                <a:cxn ang="0">
                  <a:pos x="18" y="8"/>
                </a:cxn>
                <a:cxn ang="0">
                  <a:pos x="18" y="6"/>
                </a:cxn>
                <a:cxn ang="0">
                  <a:pos x="17" y="3"/>
                </a:cxn>
                <a:cxn ang="0">
                  <a:pos x="13" y="1"/>
                </a:cxn>
                <a:cxn ang="0">
                  <a:pos x="10" y="0"/>
                </a:cxn>
                <a:cxn ang="0">
                  <a:pos x="10" y="2"/>
                </a:cxn>
              </a:cxnLst>
              <a:rect l="0" t="0" r="r" b="b"/>
              <a:pathLst>
                <a:path w="18" h="17">
                  <a:moveTo>
                    <a:pt x="10" y="2"/>
                  </a:moveTo>
                  <a:cubicBezTo>
                    <a:pt x="10" y="4"/>
                    <a:pt x="10" y="4"/>
                    <a:pt x="10" y="4"/>
                  </a:cubicBezTo>
                  <a:cubicBezTo>
                    <a:pt x="10" y="4"/>
                    <a:pt x="12" y="4"/>
                    <a:pt x="13" y="5"/>
                  </a:cubicBezTo>
                  <a:cubicBezTo>
                    <a:pt x="13" y="5"/>
                    <a:pt x="14" y="5"/>
                    <a:pt x="14" y="6"/>
                  </a:cubicBezTo>
                  <a:cubicBezTo>
                    <a:pt x="14" y="6"/>
                    <a:pt x="14" y="6"/>
                    <a:pt x="14" y="6"/>
                  </a:cubicBezTo>
                  <a:cubicBezTo>
                    <a:pt x="14" y="6"/>
                    <a:pt x="14" y="6"/>
                    <a:pt x="14" y="6"/>
                  </a:cubicBezTo>
                  <a:cubicBezTo>
                    <a:pt x="14" y="6"/>
                    <a:pt x="14" y="6"/>
                    <a:pt x="14" y="6"/>
                  </a:cubicBezTo>
                  <a:cubicBezTo>
                    <a:pt x="14" y="6"/>
                    <a:pt x="14" y="6"/>
                    <a:pt x="14" y="6"/>
                  </a:cubicBezTo>
                  <a:cubicBezTo>
                    <a:pt x="14" y="6"/>
                    <a:pt x="14" y="6"/>
                    <a:pt x="14" y="6"/>
                  </a:cubicBezTo>
                  <a:cubicBezTo>
                    <a:pt x="14" y="6"/>
                    <a:pt x="14" y="6"/>
                    <a:pt x="14" y="6"/>
                  </a:cubicBezTo>
                  <a:cubicBezTo>
                    <a:pt x="14" y="6"/>
                    <a:pt x="14" y="6"/>
                    <a:pt x="14" y="6"/>
                  </a:cubicBezTo>
                  <a:cubicBezTo>
                    <a:pt x="13" y="8"/>
                    <a:pt x="12" y="9"/>
                    <a:pt x="12" y="10"/>
                  </a:cubicBezTo>
                  <a:cubicBezTo>
                    <a:pt x="12" y="10"/>
                    <a:pt x="12" y="11"/>
                    <a:pt x="11" y="11"/>
                  </a:cubicBezTo>
                  <a:cubicBezTo>
                    <a:pt x="11" y="11"/>
                    <a:pt x="11" y="11"/>
                    <a:pt x="10" y="12"/>
                  </a:cubicBezTo>
                  <a:cubicBezTo>
                    <a:pt x="8" y="12"/>
                    <a:pt x="7" y="12"/>
                    <a:pt x="6" y="12"/>
                  </a:cubicBezTo>
                  <a:cubicBezTo>
                    <a:pt x="5" y="12"/>
                    <a:pt x="4" y="12"/>
                    <a:pt x="4" y="12"/>
                  </a:cubicBezTo>
                  <a:cubicBezTo>
                    <a:pt x="4" y="12"/>
                    <a:pt x="4" y="12"/>
                    <a:pt x="4" y="12"/>
                  </a:cubicBezTo>
                  <a:cubicBezTo>
                    <a:pt x="4" y="11"/>
                    <a:pt x="4" y="11"/>
                    <a:pt x="4" y="11"/>
                  </a:cubicBezTo>
                  <a:cubicBezTo>
                    <a:pt x="5" y="9"/>
                    <a:pt x="6" y="7"/>
                    <a:pt x="7" y="6"/>
                  </a:cubicBezTo>
                  <a:cubicBezTo>
                    <a:pt x="8" y="5"/>
                    <a:pt x="9" y="4"/>
                    <a:pt x="10" y="4"/>
                  </a:cubicBezTo>
                  <a:cubicBezTo>
                    <a:pt x="10" y="2"/>
                    <a:pt x="10" y="2"/>
                    <a:pt x="10" y="2"/>
                  </a:cubicBezTo>
                  <a:cubicBezTo>
                    <a:pt x="10" y="0"/>
                    <a:pt x="10" y="0"/>
                    <a:pt x="10" y="0"/>
                  </a:cubicBezTo>
                  <a:cubicBezTo>
                    <a:pt x="8" y="0"/>
                    <a:pt x="6" y="1"/>
                    <a:pt x="4" y="3"/>
                  </a:cubicBezTo>
                  <a:cubicBezTo>
                    <a:pt x="2" y="4"/>
                    <a:pt x="1" y="7"/>
                    <a:pt x="0" y="10"/>
                  </a:cubicBezTo>
                  <a:cubicBezTo>
                    <a:pt x="0" y="10"/>
                    <a:pt x="0" y="11"/>
                    <a:pt x="0" y="12"/>
                  </a:cubicBezTo>
                  <a:cubicBezTo>
                    <a:pt x="0" y="13"/>
                    <a:pt x="1" y="15"/>
                    <a:pt x="2" y="16"/>
                  </a:cubicBezTo>
                  <a:cubicBezTo>
                    <a:pt x="3" y="17"/>
                    <a:pt x="5" y="17"/>
                    <a:pt x="6" y="17"/>
                  </a:cubicBezTo>
                  <a:cubicBezTo>
                    <a:pt x="8" y="17"/>
                    <a:pt x="9" y="16"/>
                    <a:pt x="11" y="16"/>
                  </a:cubicBezTo>
                  <a:cubicBezTo>
                    <a:pt x="12" y="15"/>
                    <a:pt x="13" y="15"/>
                    <a:pt x="14" y="14"/>
                  </a:cubicBezTo>
                  <a:cubicBezTo>
                    <a:pt x="15" y="13"/>
                    <a:pt x="16" y="12"/>
                    <a:pt x="16" y="11"/>
                  </a:cubicBezTo>
                  <a:cubicBezTo>
                    <a:pt x="17" y="10"/>
                    <a:pt x="17" y="9"/>
                    <a:pt x="18" y="8"/>
                  </a:cubicBezTo>
                  <a:cubicBezTo>
                    <a:pt x="18" y="7"/>
                    <a:pt x="18" y="7"/>
                    <a:pt x="18" y="6"/>
                  </a:cubicBezTo>
                  <a:cubicBezTo>
                    <a:pt x="18" y="5"/>
                    <a:pt x="18" y="3"/>
                    <a:pt x="17" y="3"/>
                  </a:cubicBezTo>
                  <a:cubicBezTo>
                    <a:pt x="16" y="2"/>
                    <a:pt x="15" y="1"/>
                    <a:pt x="13" y="1"/>
                  </a:cubicBezTo>
                  <a:cubicBezTo>
                    <a:pt x="12" y="0"/>
                    <a:pt x="11" y="0"/>
                    <a:pt x="10" y="0"/>
                  </a:cubicBezTo>
                  <a:lnTo>
                    <a:pt x="10" y="2"/>
                  </a:lnTo>
                  <a:close/>
                </a:path>
              </a:pathLst>
            </a:custGeom>
            <a:grpFill/>
            <a:ln w="9525">
              <a:noFill/>
              <a:round/>
              <a:headEnd/>
              <a:tailEnd/>
            </a:ln>
          </p:spPr>
          <p:txBody>
            <a:bodyPr/>
            <a:lstStyle/>
            <a:p>
              <a:pPr>
                <a:defRPr/>
              </a:pPr>
              <a:endParaRPr lang="en-US" sz="1800" baseline="-25000">
                <a:solidFill>
                  <a:prstClr val="black"/>
                </a:solidFill>
              </a:endParaRPr>
            </a:p>
          </p:txBody>
        </p:sp>
        <p:sp>
          <p:nvSpPr>
            <p:cNvPr id="155" name="Freeform 298"/>
            <p:cNvSpPr>
              <a:spLocks/>
            </p:cNvSpPr>
            <p:nvPr/>
          </p:nvSpPr>
          <p:spPr bwMode="auto">
            <a:xfrm>
              <a:off x="-5085493" y="2418615"/>
              <a:ext cx="9628" cy="1584105"/>
            </a:xfrm>
            <a:custGeom>
              <a:avLst/>
              <a:gdLst/>
              <a:ahLst/>
              <a:cxnLst>
                <a:cxn ang="0">
                  <a:pos x="2" y="421"/>
                </a:cxn>
                <a:cxn ang="0">
                  <a:pos x="0" y="0"/>
                </a:cxn>
              </a:cxnLst>
              <a:rect l="0" t="0" r="r" b="b"/>
              <a:pathLst>
                <a:path w="2" h="421">
                  <a:moveTo>
                    <a:pt x="2" y="421"/>
                  </a:moveTo>
                  <a:cubicBezTo>
                    <a:pt x="0" y="340"/>
                    <a:pt x="0" y="0"/>
                    <a:pt x="0" y="0"/>
                  </a:cubicBezTo>
                </a:path>
              </a:pathLst>
            </a:custGeom>
            <a:solidFill>
              <a:srgbClr val="0094C3"/>
            </a:solidFill>
            <a:ln w="6350" cap="flat">
              <a:noFill/>
              <a:prstDash val="solid"/>
              <a:miter lim="800000"/>
              <a:headEnd/>
              <a:tailEnd/>
            </a:ln>
          </p:spPr>
          <p:txBody>
            <a:bodyPr/>
            <a:lstStyle/>
            <a:p>
              <a:pPr>
                <a:defRPr/>
              </a:pPr>
              <a:endParaRPr lang="en-US" sz="1800" baseline="-25000">
                <a:solidFill>
                  <a:prstClr val="black"/>
                </a:solidFill>
              </a:endParaRPr>
            </a:p>
          </p:txBody>
        </p:sp>
        <p:sp>
          <p:nvSpPr>
            <p:cNvPr id="156" name="Freeform 299"/>
            <p:cNvSpPr>
              <a:spLocks/>
            </p:cNvSpPr>
            <p:nvPr/>
          </p:nvSpPr>
          <p:spPr bwMode="auto">
            <a:xfrm>
              <a:off x="-2902237" y="2418615"/>
              <a:ext cx="647514" cy="1648059"/>
            </a:xfrm>
            <a:custGeom>
              <a:avLst/>
              <a:gdLst/>
              <a:ahLst/>
              <a:cxnLst>
                <a:cxn ang="0">
                  <a:pos x="0" y="0"/>
                </a:cxn>
                <a:cxn ang="0">
                  <a:pos x="136" y="198"/>
                </a:cxn>
                <a:cxn ang="0">
                  <a:pos x="170" y="438"/>
                </a:cxn>
              </a:cxnLst>
              <a:rect l="0" t="0" r="r" b="b"/>
              <a:pathLst>
                <a:path w="172" h="438">
                  <a:moveTo>
                    <a:pt x="0" y="0"/>
                  </a:moveTo>
                  <a:cubicBezTo>
                    <a:pt x="73" y="63"/>
                    <a:pt x="120" y="122"/>
                    <a:pt x="136" y="198"/>
                  </a:cubicBezTo>
                  <a:cubicBezTo>
                    <a:pt x="152" y="274"/>
                    <a:pt x="172" y="418"/>
                    <a:pt x="170" y="438"/>
                  </a:cubicBezTo>
                </a:path>
              </a:pathLst>
            </a:custGeom>
            <a:noFill/>
            <a:ln w="6350" cap="flat">
              <a:solidFill>
                <a:srgbClr val="0094C3"/>
              </a:solidFill>
              <a:prstDash val="solid"/>
              <a:miter lim="800000"/>
              <a:headEnd/>
              <a:tailEnd/>
            </a:ln>
          </p:spPr>
          <p:txBody>
            <a:bodyPr/>
            <a:lstStyle/>
            <a:p>
              <a:pPr>
                <a:defRPr/>
              </a:pPr>
              <a:endParaRPr lang="en-US" sz="1800" baseline="-25000">
                <a:solidFill>
                  <a:prstClr val="black"/>
                </a:solidFill>
              </a:endParaRPr>
            </a:p>
          </p:txBody>
        </p:sp>
      </p:grpSp>
      <p:grpSp>
        <p:nvGrpSpPr>
          <p:cNvPr id="4" name="Group 21"/>
          <p:cNvGrpSpPr>
            <a:grpSpLocks/>
          </p:cNvGrpSpPr>
          <p:nvPr userDrawn="1">
            <p:custDataLst>
              <p:tags r:id="rId2"/>
            </p:custDataLst>
          </p:nvPr>
        </p:nvGrpSpPr>
        <p:grpSpPr bwMode="auto">
          <a:xfrm>
            <a:off x="5857867" y="1496681"/>
            <a:ext cx="2850972" cy="1243192"/>
            <a:chOff x="6450011" y="3926681"/>
            <a:chExt cx="3425034" cy="1653383"/>
          </a:xfrm>
        </p:grpSpPr>
        <p:sp>
          <p:nvSpPr>
            <p:cNvPr id="30" name="Oval 22"/>
            <p:cNvSpPr/>
            <p:nvPr/>
          </p:nvSpPr>
          <p:spPr>
            <a:xfrm>
              <a:off x="6821694" y="4042484"/>
              <a:ext cx="55785" cy="57006"/>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1" name="Oval 23"/>
            <p:cNvSpPr/>
            <p:nvPr/>
          </p:nvSpPr>
          <p:spPr>
            <a:xfrm>
              <a:off x="6449799" y="4283171"/>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2" name="Oval 24"/>
            <p:cNvSpPr/>
            <p:nvPr/>
          </p:nvSpPr>
          <p:spPr>
            <a:xfrm>
              <a:off x="6528310" y="4500635"/>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3" name="Oval 25"/>
            <p:cNvSpPr/>
            <p:nvPr/>
          </p:nvSpPr>
          <p:spPr>
            <a:xfrm>
              <a:off x="6685332" y="4680095"/>
              <a:ext cx="55785" cy="57006"/>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4" name="Oval 26"/>
            <p:cNvSpPr/>
            <p:nvPr/>
          </p:nvSpPr>
          <p:spPr>
            <a:xfrm>
              <a:off x="7234911" y="5150914"/>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5" name="Oval 27"/>
            <p:cNvSpPr/>
            <p:nvPr/>
          </p:nvSpPr>
          <p:spPr>
            <a:xfrm>
              <a:off x="6968386" y="5484499"/>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6" name="Oval 28"/>
            <p:cNvSpPr/>
            <p:nvPr/>
          </p:nvSpPr>
          <p:spPr>
            <a:xfrm>
              <a:off x="7121277" y="5524613"/>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7" name="Oval 29"/>
            <p:cNvSpPr/>
            <p:nvPr/>
          </p:nvSpPr>
          <p:spPr>
            <a:xfrm>
              <a:off x="9819582" y="5476054"/>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8" name="Oval 30"/>
            <p:cNvSpPr/>
            <p:nvPr/>
          </p:nvSpPr>
          <p:spPr>
            <a:xfrm>
              <a:off x="9272069" y="4965120"/>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9" name="Oval 31"/>
            <p:cNvSpPr/>
            <p:nvPr/>
          </p:nvSpPr>
          <p:spPr>
            <a:xfrm>
              <a:off x="9323722" y="4696985"/>
              <a:ext cx="55784" cy="57006"/>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0" name="Oval 32"/>
            <p:cNvSpPr/>
            <p:nvPr/>
          </p:nvSpPr>
          <p:spPr>
            <a:xfrm>
              <a:off x="9410497" y="4726543"/>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1" name="Oval 33"/>
            <p:cNvSpPr/>
            <p:nvPr/>
          </p:nvSpPr>
          <p:spPr>
            <a:xfrm>
              <a:off x="9418761" y="4589310"/>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2" name="Oval 34"/>
            <p:cNvSpPr/>
            <p:nvPr/>
          </p:nvSpPr>
          <p:spPr>
            <a:xfrm>
              <a:off x="9096452" y="4399293"/>
              <a:ext cx="55784" cy="5700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3" name="Oval 35"/>
            <p:cNvSpPr/>
            <p:nvPr/>
          </p:nvSpPr>
          <p:spPr>
            <a:xfrm>
              <a:off x="8933231" y="4684318"/>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4" name="Oval 36"/>
            <p:cNvSpPr/>
            <p:nvPr/>
          </p:nvSpPr>
          <p:spPr>
            <a:xfrm>
              <a:off x="8600592" y="4547084"/>
              <a:ext cx="55784" cy="5700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5" name="Oval 37"/>
            <p:cNvSpPr/>
            <p:nvPr/>
          </p:nvSpPr>
          <p:spPr>
            <a:xfrm>
              <a:off x="8612989" y="4673762"/>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6" name="Oval 38"/>
            <p:cNvSpPr/>
            <p:nvPr/>
          </p:nvSpPr>
          <p:spPr>
            <a:xfrm>
              <a:off x="8369191" y="4378180"/>
              <a:ext cx="55784" cy="5700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7" name="Oval 39"/>
            <p:cNvSpPr/>
            <p:nvPr/>
          </p:nvSpPr>
          <p:spPr>
            <a:xfrm>
              <a:off x="7844406" y="4437297"/>
              <a:ext cx="55784" cy="5700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8" name="Oval 40"/>
            <p:cNvSpPr/>
            <p:nvPr/>
          </p:nvSpPr>
          <p:spPr>
            <a:xfrm>
              <a:off x="7914653" y="4259948"/>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9" name="Oval 41"/>
            <p:cNvSpPr/>
            <p:nvPr/>
          </p:nvSpPr>
          <p:spPr>
            <a:xfrm>
              <a:off x="7982833" y="4259948"/>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0" name="Oval 42"/>
            <p:cNvSpPr/>
            <p:nvPr/>
          </p:nvSpPr>
          <p:spPr>
            <a:xfrm>
              <a:off x="8053080" y="4173384"/>
              <a:ext cx="55785" cy="57006"/>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1" name="Oval 43"/>
            <p:cNvSpPr/>
            <p:nvPr/>
          </p:nvSpPr>
          <p:spPr>
            <a:xfrm>
              <a:off x="8030353" y="4048818"/>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2" name="Oval 44"/>
            <p:cNvSpPr/>
            <p:nvPr/>
          </p:nvSpPr>
          <p:spPr>
            <a:xfrm>
              <a:off x="8137790" y="3926363"/>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3" name="Oval 45"/>
            <p:cNvSpPr/>
            <p:nvPr/>
          </p:nvSpPr>
          <p:spPr>
            <a:xfrm>
              <a:off x="8212169" y="3966477"/>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4" name="Oval 46"/>
            <p:cNvSpPr/>
            <p:nvPr/>
          </p:nvSpPr>
          <p:spPr>
            <a:xfrm>
              <a:off x="8146054" y="4034039"/>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5" name="Oval 47"/>
            <p:cNvSpPr/>
            <p:nvPr/>
          </p:nvSpPr>
          <p:spPr>
            <a:xfrm>
              <a:off x="8086137" y="4124825"/>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6" name="Oval 48"/>
            <p:cNvSpPr/>
            <p:nvPr/>
          </p:nvSpPr>
          <p:spPr>
            <a:xfrm>
              <a:off x="8150186" y="4116380"/>
              <a:ext cx="55784" cy="5700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7" name="Oval 49"/>
            <p:cNvSpPr/>
            <p:nvPr/>
          </p:nvSpPr>
          <p:spPr>
            <a:xfrm>
              <a:off x="8205970" y="4148048"/>
              <a:ext cx="53718"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8" name="Oval 50"/>
            <p:cNvSpPr/>
            <p:nvPr/>
          </p:nvSpPr>
          <p:spPr>
            <a:xfrm>
              <a:off x="8241094" y="4198720"/>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9" name="Oval 51"/>
            <p:cNvSpPr/>
            <p:nvPr/>
          </p:nvSpPr>
          <p:spPr>
            <a:xfrm>
              <a:off x="8243159" y="4259948"/>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60" name="Oval 52"/>
            <p:cNvSpPr/>
            <p:nvPr/>
          </p:nvSpPr>
          <p:spPr>
            <a:xfrm>
              <a:off x="8170847" y="4276838"/>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61" name="Oval 53"/>
            <p:cNvSpPr/>
            <p:nvPr/>
          </p:nvSpPr>
          <p:spPr>
            <a:xfrm>
              <a:off x="8129525" y="4202942"/>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grpSp>
      <p:pic>
        <p:nvPicPr>
          <p:cNvPr id="365" name="Picture 364" descr="1394032025_46-facebook.png"/>
          <p:cNvPicPr>
            <a:picLocks noChangeAspect="1"/>
          </p:cNvPicPr>
          <p:nvPr userDrawn="1"/>
        </p:nvPicPr>
        <p:blipFill>
          <a:blip r:embed="rId8" cstate="screen"/>
          <a:stretch>
            <a:fillRect/>
          </a:stretch>
        </p:blipFill>
        <p:spPr>
          <a:xfrm>
            <a:off x="5405031" y="4005064"/>
            <a:ext cx="624000" cy="576000"/>
          </a:xfrm>
          <a:prstGeom prst="rect">
            <a:avLst/>
          </a:prstGeom>
        </p:spPr>
      </p:pic>
      <p:pic>
        <p:nvPicPr>
          <p:cNvPr id="366" name="Picture 365" descr="1394032040_11-linkedin.png"/>
          <p:cNvPicPr>
            <a:picLocks noChangeAspect="1"/>
          </p:cNvPicPr>
          <p:nvPr userDrawn="1"/>
        </p:nvPicPr>
        <p:blipFill>
          <a:blip r:embed="rId9" cstate="screen"/>
          <a:stretch>
            <a:fillRect/>
          </a:stretch>
        </p:blipFill>
        <p:spPr>
          <a:xfrm>
            <a:off x="6328131" y="4023064"/>
            <a:ext cx="585000" cy="540000"/>
          </a:xfrm>
          <a:prstGeom prst="rect">
            <a:avLst/>
          </a:prstGeom>
        </p:spPr>
      </p:pic>
      <p:pic>
        <p:nvPicPr>
          <p:cNvPr id="367" name="Picture 366" descr="1394031971_45-twitter.png"/>
          <p:cNvPicPr>
            <a:picLocks noChangeAspect="1"/>
          </p:cNvPicPr>
          <p:nvPr userDrawn="1"/>
        </p:nvPicPr>
        <p:blipFill>
          <a:blip r:embed="rId10" cstate="screen"/>
          <a:stretch>
            <a:fillRect/>
          </a:stretch>
        </p:blipFill>
        <p:spPr>
          <a:xfrm>
            <a:off x="7212232" y="4005064"/>
            <a:ext cx="624000" cy="576000"/>
          </a:xfrm>
          <a:prstGeom prst="rect">
            <a:avLst/>
          </a:prstGeom>
        </p:spPr>
      </p:pic>
      <p:pic>
        <p:nvPicPr>
          <p:cNvPr id="368" name="Picture 367" descr="1394031976_18-youtube.png"/>
          <p:cNvPicPr>
            <a:picLocks noChangeAspect="1"/>
          </p:cNvPicPr>
          <p:nvPr userDrawn="1"/>
        </p:nvPicPr>
        <p:blipFill>
          <a:blip r:embed="rId11" cstate="screen"/>
          <a:stretch>
            <a:fillRect/>
          </a:stretch>
        </p:blipFill>
        <p:spPr>
          <a:xfrm>
            <a:off x="8135334" y="4005064"/>
            <a:ext cx="624000" cy="576000"/>
          </a:xfrm>
          <a:prstGeom prst="rect">
            <a:avLst/>
          </a:prstGeom>
        </p:spPr>
      </p:pic>
    </p:spTree>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1"/>
          </p:nvPr>
        </p:nvSpPr>
        <p:spPr>
          <a:xfrm>
            <a:off x="3384550" y="6485374"/>
            <a:ext cx="3136900" cy="294905"/>
          </a:xfrm>
          <a:prstGeom prst="rect">
            <a:avLst/>
          </a:prstGeom>
        </p:spPr>
        <p:txBody>
          <a:bodyPr/>
          <a:lstStyle/>
          <a:p>
            <a:endParaRPr lang="en-US">
              <a:solidFill>
                <a:srgbClr val="263147"/>
              </a:solidFill>
            </a:endParaRPr>
          </a:p>
        </p:txBody>
      </p:sp>
      <p:sp>
        <p:nvSpPr>
          <p:cNvPr id="6" name="Slide Number Placeholder 5"/>
          <p:cNvSpPr>
            <a:spLocks noGrp="1"/>
          </p:cNvSpPr>
          <p:nvPr>
            <p:ph type="sldNum" sz="quarter" idx="12"/>
          </p:nvPr>
        </p:nvSpPr>
        <p:spPr>
          <a:xfrm>
            <a:off x="7371598" y="6485374"/>
            <a:ext cx="2311400" cy="294905"/>
          </a:xfrm>
          <a:prstGeom prst="rect">
            <a:avLst/>
          </a:prstGeom>
        </p:spPr>
        <p:txBody>
          <a:bodyPr/>
          <a:lstStyle/>
          <a:p>
            <a:fld id="{B24547F4-4EC9-8B4E-AFF5-BC06DC6E5120}" type="slidenum">
              <a:rPr lang="en-US" smtClean="0">
                <a:solidFill>
                  <a:srgbClr val="263147"/>
                </a:solidFill>
              </a:rPr>
              <a:pPr/>
              <a:t>‹#›</a:t>
            </a:fld>
            <a:endParaRPr lang="en-US">
              <a:solidFill>
                <a:srgbClr val="263147"/>
              </a:solidFill>
            </a:endParaRPr>
          </a:p>
        </p:txBody>
      </p:sp>
    </p:spTree>
    <p:extLst>
      <p:ext uri="{BB962C8B-B14F-4D97-AF65-F5344CB8AC3E}">
        <p14:creationId xmlns:p14="http://schemas.microsoft.com/office/powerpoint/2010/main" xmlns="" val="316324677"/>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1"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831490"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8"/>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312.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832514"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8"/>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4"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1"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8"/>
            <a:ext cx="3001425" cy="239021"/>
          </a:xfrm>
          <a:prstGeom prst="rect">
            <a:avLst/>
          </a:prstGeom>
          <a:noFill/>
        </p:spPr>
      </p:pic>
    </p:spTree>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833538"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4"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81"/>
            <a:ext cx="6807652" cy="2950251"/>
          </a:xfrm>
        </p:spPr>
        <p:txBody>
          <a:bodyPr/>
          <a:lstStyle/>
          <a:p>
            <a:pPr lvl="0"/>
            <a:r>
              <a:rPr lang="en-US" noProof="0" dirty="0" smtClean="0"/>
              <a:t>Click to edit Master text style</a:t>
            </a:r>
          </a:p>
        </p:txBody>
      </p:sp>
    </p:spTree>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2" y="1"/>
          <a:ext cx="147061" cy="143985"/>
        </p:xfrm>
        <a:graphic>
          <a:graphicData uri="http://schemas.openxmlformats.org/presentationml/2006/ole">
            <p:oleObj spid="_x0000_s834562"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2" y="1"/>
          <a:ext cx="147061" cy="143985"/>
        </p:xfrm>
        <a:graphic>
          <a:graphicData uri="http://schemas.openxmlformats.org/presentationml/2006/ole">
            <p:oleObj spid="_x0000_s835586"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9"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836610"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837634"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501"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501" y="1902610"/>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8"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8" y="1902610"/>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501"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501" y="4286588"/>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8"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8" y="4286588"/>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2" y="1"/>
          <a:ext cx="147061" cy="143985"/>
        </p:xfrm>
        <a:graphic>
          <a:graphicData uri="http://schemas.openxmlformats.org/presentationml/2006/ole">
            <p:oleObj spid="_x0000_s838658"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Table of Contents">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0" y="1224000"/>
            <a:ext cx="9906000" cy="1188000"/>
          </a:xfrm>
        </p:spPr>
        <p:txBody>
          <a:bodyPr tIns="180000" anchor="ctr" anchorCtr="0"/>
          <a:lstStyle>
            <a:lvl1pPr>
              <a:defRPr b="1" cap="small" baseline="0"/>
            </a:lvl1pPr>
          </a:lstStyle>
          <a:p>
            <a:r>
              <a:rPr lang="en-US" noProof="0" dirty="0" smtClean="0"/>
              <a:t>Click to edit title style</a:t>
            </a:r>
            <a:endParaRPr lang="en-US" noProof="0" dirty="0"/>
          </a:p>
        </p:txBody>
      </p:sp>
      <p:sp>
        <p:nvSpPr>
          <p:cNvPr id="3" name="Espace réservé du contenu 2"/>
          <p:cNvSpPr>
            <a:spLocks noGrp="1"/>
          </p:cNvSpPr>
          <p:nvPr>
            <p:ph idx="1" hasCustomPrompt="1"/>
          </p:nvPr>
        </p:nvSpPr>
        <p:spPr>
          <a:xfrm>
            <a:off x="0" y="2543176"/>
            <a:ext cx="9906000" cy="3552825"/>
          </a:xfrm>
        </p:spPr>
        <p:txBody>
          <a:bodyPr/>
          <a:lstStyle>
            <a:lvl1pPr marL="265113" indent="-265113">
              <a:defRPr/>
            </a:lvl1pPr>
            <a:lvl2pPr>
              <a:defRPr/>
            </a:lvl2pPr>
            <a:lvl3pPr>
              <a:buNone/>
              <a:defRPr/>
            </a:lvl3pPr>
            <a:lvl4pPr>
              <a:buNone/>
              <a:defRPr/>
            </a:lvl4pPr>
          </a:lstStyle>
          <a:p>
            <a:pPr lvl="0"/>
            <a:r>
              <a:rPr lang="en-US" noProof="0" dirty="0" smtClean="0"/>
              <a:t>Click to edit Master text style</a:t>
            </a:r>
          </a:p>
          <a:p>
            <a:pPr lvl="1"/>
            <a:r>
              <a:rPr lang="en-US" noProof="0" dirty="0" smtClean="0"/>
              <a:t>Text style level 2</a:t>
            </a:r>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1"/>
          </p:nvPr>
        </p:nvSpPr>
        <p:spPr>
          <a:xfrm>
            <a:off x="3384550" y="6485374"/>
            <a:ext cx="3136900" cy="294905"/>
          </a:xfrm>
          <a:prstGeom prst="rect">
            <a:avLst/>
          </a:prstGeom>
        </p:spPr>
        <p:txBody>
          <a:bodyPr/>
          <a:lstStyle/>
          <a:p>
            <a:endParaRPr lang="en-US">
              <a:solidFill>
                <a:srgbClr val="263147"/>
              </a:solidFill>
            </a:endParaRPr>
          </a:p>
        </p:txBody>
      </p:sp>
      <p:sp>
        <p:nvSpPr>
          <p:cNvPr id="6" name="Slide Number Placeholder 5"/>
          <p:cNvSpPr>
            <a:spLocks noGrp="1"/>
          </p:cNvSpPr>
          <p:nvPr>
            <p:ph type="sldNum" sz="quarter" idx="12"/>
          </p:nvPr>
        </p:nvSpPr>
        <p:spPr>
          <a:xfrm>
            <a:off x="7371598" y="6485374"/>
            <a:ext cx="2311400" cy="294905"/>
          </a:xfrm>
          <a:prstGeom prst="rect">
            <a:avLst/>
          </a:prstGeom>
        </p:spPr>
        <p:txBody>
          <a:bodyPr/>
          <a:lstStyle/>
          <a:p>
            <a:fld id="{B24547F4-4EC9-8B4E-AFF5-BC06DC6E5120}" type="slidenum">
              <a:rPr lang="en-US" smtClean="0">
                <a:solidFill>
                  <a:srgbClr val="263147"/>
                </a:solidFill>
              </a:rPr>
              <a:pPr/>
              <a:t>‹#›</a:t>
            </a:fld>
            <a:endParaRPr lang="en-US">
              <a:solidFill>
                <a:srgbClr val="263147"/>
              </a:solidFill>
            </a:endParaRPr>
          </a:p>
        </p:txBody>
      </p:sp>
    </p:spTree>
    <p:extLst>
      <p:ext uri="{BB962C8B-B14F-4D97-AF65-F5344CB8AC3E}">
        <p14:creationId xmlns:p14="http://schemas.microsoft.com/office/powerpoint/2010/main" xmlns="" val="316324677"/>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p:cSld name="1_Title Slide 5">
    <p:spTree>
      <p:nvGrpSpPr>
        <p:cNvPr id="1" name=""/>
        <p:cNvGrpSpPr/>
        <p:nvPr/>
      </p:nvGrpSpPr>
      <p:grpSpPr>
        <a:xfrm>
          <a:off x="0" y="0"/>
          <a:ext cx="0" cy="0"/>
          <a:chOff x="0" y="0"/>
          <a:chExt cx="0" cy="0"/>
        </a:xfrm>
      </p:grpSpPr>
      <p:pic>
        <p:nvPicPr>
          <p:cNvPr id="97282" name="Picture 2" descr="D:\Users\sbandyop\Downloads\ACE VI_FINAL_woman with mobile.png"/>
          <p:cNvPicPr>
            <a:picLocks noChangeAspect="1" noChangeArrowheads="1"/>
          </p:cNvPicPr>
          <p:nvPr userDrawn="1"/>
        </p:nvPicPr>
        <p:blipFill>
          <a:blip r:embed="rId4" cstate="email"/>
          <a:srcRect/>
          <a:stretch>
            <a:fillRect/>
          </a:stretch>
        </p:blipFill>
        <p:spPr bwMode="auto">
          <a:xfrm>
            <a:off x="3302000" y="1905005"/>
            <a:ext cx="6438900" cy="2960117"/>
          </a:xfrm>
          <a:prstGeom prst="rect">
            <a:avLst/>
          </a:prstGeom>
          <a:noFill/>
        </p:spPr>
      </p:pic>
      <p:pic>
        <p:nvPicPr>
          <p:cNvPr id="12" name="Picture 11" descr="Header_Title Slide_PPT Template_3.png"/>
          <p:cNvPicPr>
            <a:picLocks noChangeAspect="1"/>
          </p:cNvPicPr>
          <p:nvPr/>
        </p:nvPicPr>
        <p:blipFill>
          <a:blip r:embed="rId5" cstate="email"/>
          <a:stretch>
            <a:fillRect/>
          </a:stretch>
        </p:blipFill>
        <p:spPr>
          <a:xfrm>
            <a:off x="0" y="6"/>
            <a:ext cx="9906000" cy="2516697"/>
          </a:xfrm>
          <a:prstGeom prst="rect">
            <a:avLst/>
          </a:prstGeom>
        </p:spPr>
      </p:pic>
      <p:pic>
        <p:nvPicPr>
          <p:cNvPr id="22" name="Picture 21" descr="Header_PPT Template.png"/>
          <p:cNvPicPr>
            <a:picLocks noChangeAspect="1"/>
          </p:cNvPicPr>
          <p:nvPr/>
        </p:nvPicPr>
        <p:blipFill>
          <a:blip r:embed="rId6" cstate="email"/>
          <a:stretch>
            <a:fillRect/>
          </a:stretch>
        </p:blipFill>
        <p:spPr>
          <a:xfrm>
            <a:off x="0" y="0"/>
            <a:ext cx="9906000" cy="2516696"/>
          </a:xfrm>
          <a:prstGeom prst="rect">
            <a:avLst/>
          </a:prstGeom>
        </p:spPr>
      </p:pic>
      <p:pic>
        <p:nvPicPr>
          <p:cNvPr id="23" name="Picture 22" descr="capgemini logo.png"/>
          <p:cNvPicPr>
            <a:picLocks noChangeAspect="1"/>
          </p:cNvPicPr>
          <p:nvPr/>
        </p:nvPicPr>
        <p:blipFill>
          <a:blip r:embed="rId7" cstate="email">
            <a:lum bright="100000"/>
          </a:blip>
          <a:stretch>
            <a:fillRect/>
          </a:stretch>
        </p:blipFill>
        <p:spPr>
          <a:xfrm>
            <a:off x="428497" y="625237"/>
            <a:ext cx="2995200" cy="643531"/>
          </a:xfrm>
          <a:prstGeom prst="rect">
            <a:avLst/>
          </a:prstGeom>
        </p:spPr>
      </p:pic>
      <p:pic>
        <p:nvPicPr>
          <p:cNvPr id="26" name="Picture 25" descr="Footer_PPT Template_2.png"/>
          <p:cNvPicPr preferRelativeResize="0">
            <a:picLocks/>
          </p:cNvPicPr>
          <p:nvPr/>
        </p:nvPicPr>
        <p:blipFill>
          <a:blip r:embed="rId8" cstate="email"/>
          <a:stretch>
            <a:fillRect/>
          </a:stretch>
        </p:blipFill>
        <p:spPr>
          <a:xfrm>
            <a:off x="0" y="6238800"/>
            <a:ext cx="9906000" cy="619200"/>
          </a:xfrm>
          <a:prstGeom prst="rect">
            <a:avLst/>
          </a:prstGeom>
        </p:spPr>
      </p:pic>
      <p:pic>
        <p:nvPicPr>
          <p:cNvPr id="27" name="Image 7" descr="Capgemini_Slogan_RGB.png"/>
          <p:cNvPicPr>
            <a:picLocks noChangeAspect="1"/>
          </p:cNvPicPr>
          <p:nvPr/>
        </p:nvPicPr>
        <p:blipFill>
          <a:blip r:embed="rId9" cstate="email">
            <a:lum bright="100000"/>
          </a:blip>
          <a:stretch>
            <a:fillRect/>
          </a:stretch>
        </p:blipFill>
        <p:spPr>
          <a:xfrm>
            <a:off x="6747199" y="6390281"/>
            <a:ext cx="2925000" cy="279087"/>
          </a:xfrm>
          <a:prstGeom prst="rect">
            <a:avLst/>
          </a:prstGeom>
        </p:spPr>
      </p:pic>
      <p:sp>
        <p:nvSpPr>
          <p:cNvPr id="14" name="Title 1"/>
          <p:cNvSpPr>
            <a:spLocks noGrp="1"/>
          </p:cNvSpPr>
          <p:nvPr>
            <p:ph type="ctrTitle"/>
            <p:custDataLst>
              <p:tags r:id="rId1"/>
            </p:custDataLst>
          </p:nvPr>
        </p:nvSpPr>
        <p:spPr>
          <a:xfrm>
            <a:off x="4" y="4202089"/>
            <a:ext cx="9905999" cy="1512168"/>
          </a:xfrm>
        </p:spPr>
        <p:txBody>
          <a:bodyPr anchor="b">
            <a:noAutofit/>
          </a:bodyPr>
          <a:lstStyle>
            <a:lvl1pPr algn="l">
              <a:defRPr sz="4800" b="0" spc="0">
                <a:solidFill>
                  <a:schemeClr val="tx1"/>
                </a:solidFill>
                <a:latin typeface="+mj-lt"/>
                <a:cs typeface="Arial" pitchFamily="34" charset="0"/>
              </a:defRPr>
            </a:lvl1pPr>
          </a:lstStyle>
          <a:p>
            <a:r>
              <a:rPr lang="en-US" dirty="0" smtClean="0"/>
              <a:t>Click to edit Master title style</a:t>
            </a:r>
            <a:endParaRPr lang="en-US" dirty="0"/>
          </a:p>
        </p:txBody>
      </p:sp>
      <p:sp>
        <p:nvSpPr>
          <p:cNvPr id="15" name="Subtitle 2"/>
          <p:cNvSpPr>
            <a:spLocks noGrp="1"/>
          </p:cNvSpPr>
          <p:nvPr>
            <p:ph type="subTitle" idx="1"/>
            <p:custDataLst>
              <p:tags r:id="rId2"/>
            </p:custDataLst>
          </p:nvPr>
        </p:nvSpPr>
        <p:spPr>
          <a:xfrm>
            <a:off x="-2746" y="5672400"/>
            <a:ext cx="9910389" cy="576000"/>
          </a:xfrm>
        </p:spPr>
        <p:txBody>
          <a:bodyPr anchor="t">
            <a:normAutofit/>
          </a:bodyPr>
          <a:lstStyle>
            <a:lvl1pPr marL="0" indent="0" algn="l">
              <a:spcBef>
                <a:spcPts val="0"/>
              </a:spcBef>
              <a:buNone/>
              <a:defRPr sz="2000" spc="0">
                <a:solidFill>
                  <a:srgbClr val="0094C3"/>
                </a:solidFill>
                <a:latin typeface="+mj-lt"/>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pic>
        <p:nvPicPr>
          <p:cNvPr id="11" name="Picture 10" descr="logo.png"/>
          <p:cNvPicPr>
            <a:picLocks noChangeAspect="1"/>
          </p:cNvPicPr>
          <p:nvPr userDrawn="1"/>
        </p:nvPicPr>
        <p:blipFill>
          <a:blip r:embed="rId10" cstate="email">
            <a:lum bright="100000"/>
          </a:blip>
          <a:stretch>
            <a:fillRect/>
          </a:stretch>
        </p:blipFill>
        <p:spPr>
          <a:xfrm>
            <a:off x="7800511" y="260649"/>
            <a:ext cx="1755000" cy="1223403"/>
          </a:xfrm>
          <a:prstGeom prst="rect">
            <a:avLst/>
          </a:prstGeom>
        </p:spPr>
      </p:pic>
    </p:spTree>
    <p:extLst>
      <p:ext uri="{BB962C8B-B14F-4D97-AF65-F5344CB8AC3E}">
        <p14:creationId xmlns="" xmlns:p14="http://schemas.microsoft.com/office/powerpoint/2010/main" val="1861365275"/>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1_Title and Content 4">
    <p:spTree>
      <p:nvGrpSpPr>
        <p:cNvPr id="1" name=""/>
        <p:cNvGrpSpPr/>
        <p:nvPr/>
      </p:nvGrpSpPr>
      <p:grpSpPr>
        <a:xfrm>
          <a:off x="0" y="0"/>
          <a:ext cx="0" cy="0"/>
          <a:chOff x="0" y="0"/>
          <a:chExt cx="0" cy="0"/>
        </a:xfrm>
      </p:grpSpPr>
      <p:sp>
        <p:nvSpPr>
          <p:cNvPr id="3" name="Content Placeholder 2"/>
          <p:cNvSpPr>
            <a:spLocks noGrp="1"/>
          </p:cNvSpPr>
          <p:nvPr>
            <p:ph idx="1"/>
          </p:nvPr>
        </p:nvSpPr>
        <p:spPr>
          <a:xfrm>
            <a:off x="742950" y="1219201"/>
            <a:ext cx="8667750" cy="4648200"/>
          </a:xfrm>
        </p:spPr>
        <p:txBody>
          <a:bodyPr/>
          <a:lstStyle>
            <a:lvl1pPr>
              <a:buFont typeface="Wingdings" pitchFamily="2" charset="2"/>
              <a:buChar char="§"/>
              <a:defRPr>
                <a:solidFill>
                  <a:srgbClr val="0094C3"/>
                </a:solidFill>
              </a:defRPr>
            </a:lvl1pPr>
            <a:lvl2pPr>
              <a:buFont typeface="Courier New" pitchFamily="49" charset="0"/>
              <a:buChar char="o"/>
              <a:defRPr>
                <a:solidFill>
                  <a:srgbClr val="0094C3"/>
                </a:solidFill>
              </a:defRPr>
            </a:lvl2pPr>
            <a:lvl3pPr>
              <a:defRPr>
                <a:solidFill>
                  <a:srgbClr val="0094C3"/>
                </a:solidFill>
              </a:defRPr>
            </a:lvl3pPr>
            <a:lvl4pPr>
              <a:defRPr>
                <a:solidFill>
                  <a:srgbClr val="0094C3"/>
                </a:solidFill>
              </a:defRPr>
            </a:lvl4pPr>
            <a:lvl5pPr>
              <a:defRPr>
                <a:solidFill>
                  <a:srgbClr val="0094C3"/>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Title 1"/>
          <p:cNvSpPr>
            <a:spLocks noGrp="1"/>
          </p:cNvSpPr>
          <p:nvPr>
            <p:ph type="title"/>
          </p:nvPr>
        </p:nvSpPr>
        <p:spPr>
          <a:xfrm>
            <a:off x="506506" y="0"/>
            <a:ext cx="8915400" cy="980728"/>
          </a:xfrm>
        </p:spPr>
        <p:txBody>
          <a:bodyPr>
            <a:normAutofit/>
          </a:bodyPr>
          <a:lstStyle>
            <a:lvl1pPr algn="l">
              <a:defRPr sz="3600" spc="0">
                <a:solidFill>
                  <a:srgbClr val="0094C3"/>
                </a:solidFill>
                <a:latin typeface="+mj-lt"/>
                <a:cs typeface="Arial" pitchFamily="34" charset="0"/>
              </a:defRPr>
            </a:lvl1pPr>
          </a:lstStyle>
          <a:p>
            <a:r>
              <a:rPr lang="en-US" dirty="0" smtClean="0"/>
              <a:t>Click to edit Master title style</a:t>
            </a:r>
            <a:endParaRPr lang="en-US" dirty="0"/>
          </a:p>
        </p:txBody>
      </p:sp>
      <p:pic>
        <p:nvPicPr>
          <p:cNvPr id="28" name="Picture 27" descr="Footer_PPT Template_2.png"/>
          <p:cNvPicPr preferRelativeResize="0">
            <a:picLocks/>
          </p:cNvPicPr>
          <p:nvPr userDrawn="1"/>
        </p:nvPicPr>
        <p:blipFill>
          <a:blip r:embed="rId2" cstate="email"/>
          <a:stretch>
            <a:fillRect/>
          </a:stretch>
        </p:blipFill>
        <p:spPr>
          <a:xfrm>
            <a:off x="0" y="6238800"/>
            <a:ext cx="9906000" cy="619200"/>
          </a:xfrm>
          <a:prstGeom prst="rect">
            <a:avLst/>
          </a:prstGeom>
        </p:spPr>
      </p:pic>
      <p:pic>
        <p:nvPicPr>
          <p:cNvPr id="29" name="Picture 28" descr="capgemini logo.png"/>
          <p:cNvPicPr>
            <a:picLocks noChangeAspect="1"/>
          </p:cNvPicPr>
          <p:nvPr userDrawn="1"/>
        </p:nvPicPr>
        <p:blipFill>
          <a:blip r:embed="rId3" cstate="email">
            <a:lum bright="100000"/>
          </a:blip>
          <a:stretch>
            <a:fillRect/>
          </a:stretch>
        </p:blipFill>
        <p:spPr>
          <a:xfrm>
            <a:off x="495300" y="6381328"/>
            <a:ext cx="1560000" cy="335172"/>
          </a:xfrm>
          <a:prstGeom prst="rect">
            <a:avLst/>
          </a:prstGeom>
        </p:spPr>
      </p:pic>
      <p:sp>
        <p:nvSpPr>
          <p:cNvPr id="8" name="Rectangle 7"/>
          <p:cNvSpPr/>
          <p:nvPr userDrawn="1"/>
        </p:nvSpPr>
        <p:spPr>
          <a:xfrm>
            <a:off x="2543574" y="6545271"/>
            <a:ext cx="5114660" cy="24923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a:defRPr/>
            </a:pPr>
            <a:r>
              <a:rPr lang="en-US" sz="700" dirty="0">
                <a:solidFill>
                  <a:prstClr val="white"/>
                </a:solidFill>
                <a:cs typeface="Arial" pitchFamily="34" charset="0"/>
              </a:rPr>
              <a:t>The information contained in this document is proprietary and confidential. </a:t>
            </a:r>
            <a:br>
              <a:rPr lang="en-US" sz="700" dirty="0">
                <a:solidFill>
                  <a:prstClr val="white"/>
                </a:solidFill>
                <a:cs typeface="Arial" pitchFamily="34" charset="0"/>
              </a:rPr>
            </a:br>
            <a:r>
              <a:rPr lang="en-US" sz="700" dirty="0">
                <a:solidFill>
                  <a:prstClr val="white"/>
                </a:solidFill>
                <a:cs typeface="Arial" pitchFamily="34" charset="0"/>
              </a:rPr>
              <a:t>It is for Capgemini internal use only. Copyright© </a:t>
            </a:r>
            <a:r>
              <a:rPr lang="en-US" sz="700" dirty="0" smtClean="0">
                <a:solidFill>
                  <a:prstClr val="white"/>
                </a:solidFill>
                <a:cs typeface="Arial" pitchFamily="34" charset="0"/>
              </a:rPr>
              <a:t>2015 </a:t>
            </a:r>
            <a:r>
              <a:rPr lang="en-US" sz="700" dirty="0">
                <a:solidFill>
                  <a:prstClr val="white"/>
                </a:solidFill>
                <a:cs typeface="Arial" pitchFamily="34" charset="0"/>
              </a:rPr>
              <a:t>Capgemini. All rights reserved.</a:t>
            </a:r>
            <a:endParaRPr lang="en-GB" sz="700" dirty="0">
              <a:solidFill>
                <a:prstClr val="white"/>
              </a:solidFill>
              <a:cs typeface="Arial" pitchFamily="34" charset="0"/>
            </a:endParaRPr>
          </a:p>
        </p:txBody>
      </p:sp>
      <p:pic>
        <p:nvPicPr>
          <p:cNvPr id="10" name="Picture 9" descr="logo.png"/>
          <p:cNvPicPr>
            <a:picLocks noChangeAspect="1"/>
          </p:cNvPicPr>
          <p:nvPr userDrawn="1"/>
        </p:nvPicPr>
        <p:blipFill>
          <a:blip r:embed="rId4" cstate="email">
            <a:lum bright="100000"/>
          </a:blip>
          <a:stretch>
            <a:fillRect/>
          </a:stretch>
        </p:blipFill>
        <p:spPr>
          <a:xfrm>
            <a:off x="8547933" y="6237384"/>
            <a:ext cx="929570" cy="648000"/>
          </a:xfrm>
          <a:prstGeom prst="rect">
            <a:avLst/>
          </a:prstGeom>
        </p:spPr>
      </p:pic>
    </p:spTree>
  </p:cSld>
  <p:clrMapOvr>
    <a:masterClrMapping/>
  </p:clrMapOvr>
  <p:timing>
    <p:tnLst>
      <p:par>
        <p:cTn id="1" dur="indefinite" restart="never" nodeType="tmRoot"/>
      </p:par>
    </p:tnLst>
  </p:timing>
</p:sldLayout>
</file>

<file path=ppt/slideLayouts/slideLayout323.xml><?xml version="1.0" encoding="utf-8"?>
<p:sldLayout xmlns:a="http://schemas.openxmlformats.org/drawingml/2006/main" xmlns:r="http://schemas.openxmlformats.org/officeDocument/2006/relationships" xmlns:p="http://schemas.openxmlformats.org/presentationml/2006/main" userDrawn="1">
  <p:cSld name="Title and Content 4">
    <p:spTree>
      <p:nvGrpSpPr>
        <p:cNvPr id="1" name=""/>
        <p:cNvGrpSpPr/>
        <p:nvPr/>
      </p:nvGrpSpPr>
      <p:grpSpPr>
        <a:xfrm>
          <a:off x="0" y="0"/>
          <a:ext cx="0" cy="0"/>
          <a:chOff x="0" y="0"/>
          <a:chExt cx="0" cy="0"/>
        </a:xfrm>
      </p:grpSpPr>
      <p:sp>
        <p:nvSpPr>
          <p:cNvPr id="3" name="Content Placeholder 2"/>
          <p:cNvSpPr>
            <a:spLocks noGrp="1"/>
          </p:cNvSpPr>
          <p:nvPr>
            <p:ph idx="1"/>
          </p:nvPr>
        </p:nvSpPr>
        <p:spPr>
          <a:xfrm>
            <a:off x="742950" y="1219201"/>
            <a:ext cx="8667750" cy="4648200"/>
          </a:xfrm>
        </p:spPr>
        <p:txBody>
          <a:bodyPr/>
          <a:lstStyle>
            <a:lvl1pPr>
              <a:buFont typeface="Wingdings" pitchFamily="2" charset="2"/>
              <a:buChar char="§"/>
              <a:defRPr>
                <a:solidFill>
                  <a:srgbClr val="0094C3"/>
                </a:solidFill>
              </a:defRPr>
            </a:lvl1pPr>
            <a:lvl2pPr>
              <a:buFont typeface="Courier New" pitchFamily="49" charset="0"/>
              <a:buChar char="o"/>
              <a:defRPr>
                <a:solidFill>
                  <a:srgbClr val="0094C3"/>
                </a:solidFill>
              </a:defRPr>
            </a:lvl2pPr>
            <a:lvl3pPr>
              <a:defRPr>
                <a:solidFill>
                  <a:srgbClr val="0094C3"/>
                </a:solidFill>
              </a:defRPr>
            </a:lvl3pPr>
            <a:lvl4pPr>
              <a:defRPr>
                <a:solidFill>
                  <a:srgbClr val="0094C3"/>
                </a:solidFill>
              </a:defRPr>
            </a:lvl4pPr>
            <a:lvl5pPr>
              <a:defRPr>
                <a:solidFill>
                  <a:srgbClr val="0094C3"/>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Title 1"/>
          <p:cNvSpPr>
            <a:spLocks noGrp="1"/>
          </p:cNvSpPr>
          <p:nvPr>
            <p:ph type="title"/>
          </p:nvPr>
        </p:nvSpPr>
        <p:spPr>
          <a:xfrm>
            <a:off x="506506" y="0"/>
            <a:ext cx="8915400" cy="980728"/>
          </a:xfrm>
        </p:spPr>
        <p:txBody>
          <a:bodyPr>
            <a:normAutofit/>
          </a:bodyPr>
          <a:lstStyle>
            <a:lvl1pPr algn="l">
              <a:defRPr sz="3600" spc="0">
                <a:solidFill>
                  <a:srgbClr val="0094C3"/>
                </a:solidFill>
                <a:latin typeface="+mj-lt"/>
                <a:cs typeface="Arial" pitchFamily="34" charset="0"/>
              </a:defRPr>
            </a:lvl1pPr>
          </a:lstStyle>
          <a:p>
            <a:r>
              <a:rPr lang="en-US" dirty="0" smtClean="0"/>
              <a:t>Click to edit Master title style</a:t>
            </a:r>
            <a:endParaRPr lang="en-US" dirty="0"/>
          </a:p>
        </p:txBody>
      </p:sp>
      <p:pic>
        <p:nvPicPr>
          <p:cNvPr id="28" name="Picture 27" descr="Footer_PPT Template_2.png"/>
          <p:cNvPicPr preferRelativeResize="0">
            <a:picLocks/>
          </p:cNvPicPr>
          <p:nvPr userDrawn="1"/>
        </p:nvPicPr>
        <p:blipFill>
          <a:blip r:embed="rId2" cstate="email"/>
          <a:stretch>
            <a:fillRect/>
          </a:stretch>
        </p:blipFill>
        <p:spPr>
          <a:xfrm>
            <a:off x="0" y="6238800"/>
            <a:ext cx="9906000" cy="619200"/>
          </a:xfrm>
          <a:prstGeom prst="rect">
            <a:avLst/>
          </a:prstGeom>
        </p:spPr>
      </p:pic>
      <p:pic>
        <p:nvPicPr>
          <p:cNvPr id="29" name="Picture 28" descr="capgemini logo.png"/>
          <p:cNvPicPr>
            <a:picLocks noChangeAspect="1"/>
          </p:cNvPicPr>
          <p:nvPr userDrawn="1"/>
        </p:nvPicPr>
        <p:blipFill>
          <a:blip r:embed="rId3" cstate="email">
            <a:lum bright="100000"/>
          </a:blip>
          <a:stretch>
            <a:fillRect/>
          </a:stretch>
        </p:blipFill>
        <p:spPr>
          <a:xfrm>
            <a:off x="495300" y="6381328"/>
            <a:ext cx="1560000" cy="335172"/>
          </a:xfrm>
          <a:prstGeom prst="rect">
            <a:avLst/>
          </a:prstGeom>
        </p:spPr>
      </p:pic>
      <p:sp>
        <p:nvSpPr>
          <p:cNvPr id="8" name="Rectangle 7"/>
          <p:cNvSpPr/>
          <p:nvPr userDrawn="1"/>
        </p:nvSpPr>
        <p:spPr>
          <a:xfrm>
            <a:off x="2543574" y="6545271"/>
            <a:ext cx="5114660" cy="24923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a:defRPr/>
            </a:pPr>
            <a:r>
              <a:rPr lang="en-US" sz="700" dirty="0">
                <a:solidFill>
                  <a:prstClr val="white"/>
                </a:solidFill>
                <a:cs typeface="Arial" pitchFamily="34" charset="0"/>
              </a:rPr>
              <a:t>The information contained in this document is proprietary and confidential. </a:t>
            </a:r>
            <a:br>
              <a:rPr lang="en-US" sz="700" dirty="0">
                <a:solidFill>
                  <a:prstClr val="white"/>
                </a:solidFill>
                <a:cs typeface="Arial" pitchFamily="34" charset="0"/>
              </a:rPr>
            </a:br>
            <a:r>
              <a:rPr lang="en-US" sz="700" dirty="0">
                <a:solidFill>
                  <a:prstClr val="white"/>
                </a:solidFill>
                <a:cs typeface="Arial" pitchFamily="34" charset="0"/>
              </a:rPr>
              <a:t>It is for Capgemini internal use only. Copyright© </a:t>
            </a:r>
            <a:r>
              <a:rPr lang="en-US" sz="700" dirty="0" smtClean="0">
                <a:solidFill>
                  <a:prstClr val="white"/>
                </a:solidFill>
                <a:cs typeface="Arial" pitchFamily="34" charset="0"/>
              </a:rPr>
              <a:t>2015 </a:t>
            </a:r>
            <a:r>
              <a:rPr lang="en-US" sz="700" dirty="0">
                <a:solidFill>
                  <a:prstClr val="white"/>
                </a:solidFill>
                <a:cs typeface="Arial" pitchFamily="34" charset="0"/>
              </a:rPr>
              <a:t>Capgemini. All rights reserved.</a:t>
            </a:r>
            <a:endParaRPr lang="en-GB" sz="700" dirty="0">
              <a:solidFill>
                <a:prstClr val="white"/>
              </a:solidFill>
              <a:cs typeface="Arial" pitchFamily="34" charset="0"/>
            </a:endParaRPr>
          </a:p>
        </p:txBody>
      </p:sp>
      <p:pic>
        <p:nvPicPr>
          <p:cNvPr id="10" name="Picture 9" descr="logo.png"/>
          <p:cNvPicPr>
            <a:picLocks noChangeAspect="1"/>
          </p:cNvPicPr>
          <p:nvPr userDrawn="1"/>
        </p:nvPicPr>
        <p:blipFill>
          <a:blip r:embed="rId4" cstate="email">
            <a:lum bright="100000"/>
          </a:blip>
          <a:stretch>
            <a:fillRect/>
          </a:stretch>
        </p:blipFill>
        <p:spPr>
          <a:xfrm>
            <a:off x="8547933" y="6237384"/>
            <a:ext cx="929570" cy="648000"/>
          </a:xfrm>
          <a:prstGeom prst="rect">
            <a:avLst/>
          </a:prstGeom>
        </p:spPr>
      </p:pic>
    </p:spTree>
  </p:cSld>
  <p:clrMapOvr>
    <a:masterClrMapping/>
  </p:clrMapOvr>
  <p:timing>
    <p:tnLst>
      <p:par>
        <p:cTn id="1" dur="indefinite" restart="never" nodeType="tmRoot"/>
      </p:par>
    </p:tnLst>
  </p:timing>
</p:sldLayout>
</file>

<file path=ppt/slideLayouts/slideLayout324.xml><?xml version="1.0" encoding="utf-8"?>
<p:sldLayout xmlns:a="http://schemas.openxmlformats.org/drawingml/2006/main" xmlns:r="http://schemas.openxmlformats.org/officeDocument/2006/relationships" xmlns:p="http://schemas.openxmlformats.org/presentationml/2006/main" showMasterSp="0" preserve="1">
  <p:cSld name="5_Section Break 1">
    <p:spTree>
      <p:nvGrpSpPr>
        <p:cNvPr id="1" name=""/>
        <p:cNvGrpSpPr/>
        <p:nvPr/>
      </p:nvGrpSpPr>
      <p:grpSpPr>
        <a:xfrm>
          <a:off x="0" y="0"/>
          <a:ext cx="0" cy="0"/>
          <a:chOff x="0" y="0"/>
          <a:chExt cx="0" cy="0"/>
        </a:xfrm>
      </p:grpSpPr>
      <p:pic>
        <p:nvPicPr>
          <p:cNvPr id="44" name="Picture 43" descr="mw2.jpg"/>
          <p:cNvPicPr>
            <a:picLocks noChangeAspect="1"/>
          </p:cNvPicPr>
          <p:nvPr userDrawn="1"/>
        </p:nvPicPr>
        <p:blipFill>
          <a:blip r:embed="rId4" cstate="email"/>
          <a:stretch>
            <a:fillRect/>
          </a:stretch>
        </p:blipFill>
        <p:spPr>
          <a:xfrm>
            <a:off x="0" y="2"/>
            <a:ext cx="9906000" cy="5325133"/>
          </a:xfrm>
          <a:prstGeom prst="rect">
            <a:avLst/>
          </a:prstGeom>
        </p:spPr>
      </p:pic>
      <p:graphicFrame>
        <p:nvGraphicFramePr>
          <p:cNvPr id="3" name="Object 2" hidden="1"/>
          <p:cNvGraphicFramePr>
            <a:graphicFrameLocks noChangeAspect="1"/>
          </p:cNvGraphicFramePr>
          <p:nvPr/>
        </p:nvGraphicFramePr>
        <p:xfrm>
          <a:off x="0" y="0"/>
          <a:ext cx="158222" cy="158750"/>
        </p:xfrm>
        <a:graphic>
          <a:graphicData uri="http://schemas.openxmlformats.org/presentationml/2006/ole">
            <p:oleObj spid="_x0000_s843778" name="think-cell Slide" r:id="rId5" imgW="360" imgH="360" progId="">
              <p:embed/>
            </p:oleObj>
          </a:graphicData>
        </a:graphic>
      </p:graphicFrame>
      <p:graphicFrame>
        <p:nvGraphicFramePr>
          <p:cNvPr id="42" name="Object 2" hidden="1"/>
          <p:cNvGraphicFramePr>
            <a:graphicFrameLocks noChangeAspect="1"/>
          </p:cNvGraphicFramePr>
          <p:nvPr/>
        </p:nvGraphicFramePr>
        <p:xfrm>
          <a:off x="0" y="0"/>
          <a:ext cx="158222" cy="158750"/>
        </p:xfrm>
        <a:graphic>
          <a:graphicData uri="http://schemas.openxmlformats.org/presentationml/2006/ole">
            <p:oleObj spid="_x0000_s843779" name="think-cell Slide" r:id="rId6" imgW="360" imgH="360" progId="">
              <p:embed/>
            </p:oleObj>
          </a:graphicData>
        </a:graphic>
      </p:graphicFrame>
      <p:sp>
        <p:nvSpPr>
          <p:cNvPr id="43" name="Rectangle 7"/>
          <p:cNvSpPr/>
          <p:nvPr>
            <p:custDataLst>
              <p:tags r:id="rId2"/>
            </p:custDataLst>
          </p:nvPr>
        </p:nvSpPr>
        <p:spPr bwMode="auto">
          <a:xfrm flipV="1">
            <a:off x="-1719" y="3384550"/>
            <a:ext cx="9907720" cy="3473450"/>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411"/>
              <a:gd name="connsiteY0" fmla="*/ 2791 h 3881172"/>
              <a:gd name="connsiteX1" fmla="*/ 10561655 w 10562411"/>
              <a:gd name="connsiteY1" fmla="*/ 0 h 3881172"/>
              <a:gd name="connsiteX2" fmla="*/ 10561157 w 10562411"/>
              <a:gd name="connsiteY2" fmla="*/ 1476338 h 3881172"/>
              <a:gd name="connsiteX3" fmla="*/ 9288594 w 10562411"/>
              <a:gd name="connsiteY3" fmla="*/ 2153103 h 3881172"/>
              <a:gd name="connsiteX4" fmla="*/ 2317558 w 10562411"/>
              <a:gd name="connsiteY4" fmla="*/ 2159512 h 3881172"/>
              <a:gd name="connsiteX5" fmla="*/ 1180889 w 10562411"/>
              <a:gd name="connsiteY5" fmla="*/ 2958168 h 3881172"/>
              <a:gd name="connsiteX6" fmla="*/ 0 w 10562411"/>
              <a:gd name="connsiteY6" fmla="*/ 2174065 h 3881172"/>
              <a:gd name="connsiteX7" fmla="*/ 1331 w 10562411"/>
              <a:gd name="connsiteY7" fmla="*/ 2791 h 3881172"/>
              <a:gd name="connsiteX0" fmla="*/ 1331 w 10562411"/>
              <a:gd name="connsiteY0" fmla="*/ 2791 h 4143392"/>
              <a:gd name="connsiteX1" fmla="*/ 10561655 w 10562411"/>
              <a:gd name="connsiteY1" fmla="*/ 0 h 4143392"/>
              <a:gd name="connsiteX2" fmla="*/ 10561157 w 10562411"/>
              <a:gd name="connsiteY2" fmla="*/ 1476338 h 4143392"/>
              <a:gd name="connsiteX3" fmla="*/ 9288594 w 10562411"/>
              <a:gd name="connsiteY3" fmla="*/ 2153103 h 4143392"/>
              <a:gd name="connsiteX4" fmla="*/ 2317558 w 10562411"/>
              <a:gd name="connsiteY4" fmla="*/ 2159512 h 4143392"/>
              <a:gd name="connsiteX5" fmla="*/ 1180889 w 10562411"/>
              <a:gd name="connsiteY5" fmla="*/ 2958168 h 4143392"/>
              <a:gd name="connsiteX6" fmla="*/ 0 w 10562411"/>
              <a:gd name="connsiteY6" fmla="*/ 2174065 h 4143392"/>
              <a:gd name="connsiteX7" fmla="*/ 1331 w 10562411"/>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336031 w 10580884"/>
              <a:gd name="connsiteY4" fmla="*/ 2159512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013072 w 10580884"/>
              <a:gd name="connsiteY3" fmla="*/ 3716089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641"/>
              <a:gd name="connsiteY0" fmla="*/ 2791 h 4143392"/>
              <a:gd name="connsiteX1" fmla="*/ 10580128 w 10580641"/>
              <a:gd name="connsiteY1" fmla="*/ 0 h 4143392"/>
              <a:gd name="connsiteX2" fmla="*/ 10559884 w 10580641"/>
              <a:gd name="connsiteY2" fmla="*/ 3400831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625733"/>
              <a:gd name="connsiteX1" fmla="*/ 10580128 w 10580641"/>
              <a:gd name="connsiteY1" fmla="*/ 0 h 4625733"/>
              <a:gd name="connsiteX2" fmla="*/ 10559883 w 10580641"/>
              <a:gd name="connsiteY2" fmla="*/ 3953724 h 4625733"/>
              <a:gd name="connsiteX3" fmla="*/ 9013072 w 10580641"/>
              <a:gd name="connsiteY3" fmla="*/ 3716089 h 4625733"/>
              <a:gd name="connsiteX4" fmla="*/ 2283533 w 10580641"/>
              <a:gd name="connsiteY4" fmla="*/ 3711866 h 4625733"/>
              <a:gd name="connsiteX5" fmla="*/ 1199362 w 10580641"/>
              <a:gd name="connsiteY5" fmla="*/ 2958168 h 4625733"/>
              <a:gd name="connsiteX6" fmla="*/ 0 w 10580641"/>
              <a:gd name="connsiteY6" fmla="*/ 3726419 h 4625733"/>
              <a:gd name="connsiteX7" fmla="*/ 19804 w 10580641"/>
              <a:gd name="connsiteY7" fmla="*/ 2791 h 4625733"/>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37052 h 3953724"/>
              <a:gd name="connsiteX7" fmla="*/ 19804 w 10580641"/>
              <a:gd name="connsiteY7" fmla="*/ 2791 h 3953724"/>
              <a:gd name="connsiteX0" fmla="*/ 0 w 10581837"/>
              <a:gd name="connsiteY0" fmla="*/ 13424 h 3953724"/>
              <a:gd name="connsiteX1" fmla="*/ 10581324 w 10581837"/>
              <a:gd name="connsiteY1" fmla="*/ 0 h 3953724"/>
              <a:gd name="connsiteX2" fmla="*/ 10561079 w 10581837"/>
              <a:gd name="connsiteY2" fmla="*/ 3953724 h 3953724"/>
              <a:gd name="connsiteX3" fmla="*/ 9014268 w 10581837"/>
              <a:gd name="connsiteY3" fmla="*/ 3716089 h 3953724"/>
              <a:gd name="connsiteX4" fmla="*/ 2284729 w 10581837"/>
              <a:gd name="connsiteY4" fmla="*/ 3711866 h 3953724"/>
              <a:gd name="connsiteX5" fmla="*/ 1200558 w 10581837"/>
              <a:gd name="connsiteY5" fmla="*/ 2958168 h 3953724"/>
              <a:gd name="connsiteX6" fmla="*/ 1196 w 10581837"/>
              <a:gd name="connsiteY6" fmla="*/ 3737052 h 3953724"/>
              <a:gd name="connsiteX7" fmla="*/ 0 w 10581837"/>
              <a:gd name="connsiteY7" fmla="*/ 13424 h 3953724"/>
              <a:gd name="connsiteX0" fmla="*/ 0 w 10562333"/>
              <a:gd name="connsiteY0" fmla="*/ 24056 h 3964356"/>
              <a:gd name="connsiteX1" fmla="*/ 10549824 w 10562333"/>
              <a:gd name="connsiteY1" fmla="*/ 0 h 3964356"/>
              <a:gd name="connsiteX2" fmla="*/ 10561079 w 10562333"/>
              <a:gd name="connsiteY2" fmla="*/ 3964356 h 3964356"/>
              <a:gd name="connsiteX3" fmla="*/ 9014268 w 10562333"/>
              <a:gd name="connsiteY3" fmla="*/ 3726721 h 3964356"/>
              <a:gd name="connsiteX4" fmla="*/ 2284729 w 10562333"/>
              <a:gd name="connsiteY4" fmla="*/ 3722498 h 3964356"/>
              <a:gd name="connsiteX5" fmla="*/ 1200558 w 10562333"/>
              <a:gd name="connsiteY5" fmla="*/ 2968800 h 3964356"/>
              <a:gd name="connsiteX6" fmla="*/ 1196 w 10562333"/>
              <a:gd name="connsiteY6" fmla="*/ 3747684 h 3964356"/>
              <a:gd name="connsiteX7" fmla="*/ 0 w 10562333"/>
              <a:gd name="connsiteY7" fmla="*/ 24056 h 3964356"/>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10559884 w 10650182"/>
              <a:gd name="connsiteY0" fmla="*/ 18474 h 3993463"/>
              <a:gd name="connsiteX1" fmla="*/ 10561079 w 10650182"/>
              <a:gd name="connsiteY1" fmla="*/ 3993463 h 3993463"/>
              <a:gd name="connsiteX2" fmla="*/ 9024769 w 10650182"/>
              <a:gd name="connsiteY2" fmla="*/ 3734563 h 3993463"/>
              <a:gd name="connsiteX3" fmla="*/ 2295230 w 10650182"/>
              <a:gd name="connsiteY3" fmla="*/ 3719707 h 3993463"/>
              <a:gd name="connsiteX4" fmla="*/ 1200558 w 10650182"/>
              <a:gd name="connsiteY4" fmla="*/ 2997907 h 3993463"/>
              <a:gd name="connsiteX5" fmla="*/ 0 w 10650182"/>
              <a:gd name="connsiteY5" fmla="*/ 3712996 h 3993463"/>
              <a:gd name="connsiteX6" fmla="*/ 0 w 10650182"/>
              <a:gd name="connsiteY6" fmla="*/ 0 h 3993463"/>
              <a:gd name="connsiteX7" fmla="*/ 10650182 w 10650182"/>
              <a:gd name="connsiteY7" fmla="*/ 109914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10285606 w 10562333"/>
              <a:gd name="connsiteY7" fmla="*/ 418258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9991611 w 10562333"/>
              <a:gd name="connsiteY7" fmla="*/ 56751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0 w 10562846"/>
              <a:gd name="connsiteY5" fmla="*/ 3712996 h 3993463"/>
              <a:gd name="connsiteX6" fmla="*/ 0 w 10562846"/>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2449 w 10562846"/>
              <a:gd name="connsiteY5" fmla="*/ 3734261 h 3993463"/>
              <a:gd name="connsiteX6" fmla="*/ 0 w 10562846"/>
              <a:gd name="connsiteY6" fmla="*/ 0 h 3993463"/>
              <a:gd name="connsiteX0" fmla="*/ 10562334 w 10562847"/>
              <a:gd name="connsiteY0" fmla="*/ 1074357 h 5067820"/>
              <a:gd name="connsiteX1" fmla="*/ 10561080 w 10562847"/>
              <a:gd name="connsiteY1" fmla="*/ 5067820 h 5067820"/>
              <a:gd name="connsiteX2" fmla="*/ 9024770 w 10562847"/>
              <a:gd name="connsiteY2" fmla="*/ 4808920 h 5067820"/>
              <a:gd name="connsiteX3" fmla="*/ 2295231 w 10562847"/>
              <a:gd name="connsiteY3" fmla="*/ 4794064 h 5067820"/>
              <a:gd name="connsiteX4" fmla="*/ 1200559 w 10562847"/>
              <a:gd name="connsiteY4" fmla="*/ 4072264 h 5067820"/>
              <a:gd name="connsiteX5" fmla="*/ 2450 w 10562847"/>
              <a:gd name="connsiteY5" fmla="*/ 4808618 h 5067820"/>
              <a:gd name="connsiteX6" fmla="*/ 0 w 10562847"/>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2450 w 10563360"/>
              <a:gd name="connsiteY5" fmla="*/ 4808618 h 5067820"/>
              <a:gd name="connsiteX6" fmla="*/ 0 w 10563360"/>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514 w 10563360"/>
              <a:gd name="connsiteY5" fmla="*/ 4819150 h 5067820"/>
              <a:gd name="connsiteX6" fmla="*/ 0 w 10563360"/>
              <a:gd name="connsiteY6" fmla="*/ 0 h 5067820"/>
              <a:gd name="connsiteX0" fmla="*/ 10562847 w 10564614"/>
              <a:gd name="connsiteY0" fmla="*/ 0 h 5152083"/>
              <a:gd name="connsiteX1" fmla="*/ 10563360 w 10564614"/>
              <a:gd name="connsiteY1" fmla="*/ 5152083 h 5152083"/>
              <a:gd name="connsiteX2" fmla="*/ 9024770 w 10564614"/>
              <a:gd name="connsiteY2" fmla="*/ 4808920 h 5152083"/>
              <a:gd name="connsiteX3" fmla="*/ 2295231 w 10564614"/>
              <a:gd name="connsiteY3" fmla="*/ 4794064 h 5152083"/>
              <a:gd name="connsiteX4" fmla="*/ 1200559 w 10564614"/>
              <a:gd name="connsiteY4" fmla="*/ 4072264 h 5152083"/>
              <a:gd name="connsiteX5" fmla="*/ 514 w 10564614"/>
              <a:gd name="connsiteY5" fmla="*/ 4819150 h 5152083"/>
              <a:gd name="connsiteX6" fmla="*/ 0 w 10564614"/>
              <a:gd name="connsiteY6" fmla="*/ 0 h 5152083"/>
              <a:gd name="connsiteX0" fmla="*/ 10562847 w 10564614"/>
              <a:gd name="connsiteY0" fmla="*/ 0 h 5183681"/>
              <a:gd name="connsiteX1" fmla="*/ 10563360 w 10564614"/>
              <a:gd name="connsiteY1" fmla="*/ 5183681 h 5183681"/>
              <a:gd name="connsiteX2" fmla="*/ 9024770 w 10564614"/>
              <a:gd name="connsiteY2" fmla="*/ 4808920 h 5183681"/>
              <a:gd name="connsiteX3" fmla="*/ 2295231 w 10564614"/>
              <a:gd name="connsiteY3" fmla="*/ 4794064 h 5183681"/>
              <a:gd name="connsiteX4" fmla="*/ 1200559 w 10564614"/>
              <a:gd name="connsiteY4" fmla="*/ 4072264 h 5183681"/>
              <a:gd name="connsiteX5" fmla="*/ 514 w 10564614"/>
              <a:gd name="connsiteY5" fmla="*/ 4819150 h 5183681"/>
              <a:gd name="connsiteX6" fmla="*/ 0 w 10564614"/>
              <a:gd name="connsiteY6" fmla="*/ 0 h 518368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87552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1864314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333 w 10564100"/>
              <a:gd name="connsiteY0" fmla="*/ 0 h 3793347"/>
              <a:gd name="connsiteX1" fmla="*/ 10562846 w 10564100"/>
              <a:gd name="connsiteY1" fmla="*/ 3793347 h 3793347"/>
              <a:gd name="connsiteX2" fmla="*/ 9024256 w 10564100"/>
              <a:gd name="connsiteY2" fmla="*/ 2944606 h 3793347"/>
              <a:gd name="connsiteX3" fmla="*/ 2294717 w 10564100"/>
              <a:gd name="connsiteY3" fmla="*/ 2929750 h 3793347"/>
              <a:gd name="connsiteX4" fmla="*/ 1200045 w 10564100"/>
              <a:gd name="connsiteY4" fmla="*/ 2207950 h 3793347"/>
              <a:gd name="connsiteX5" fmla="*/ 0 w 10564100"/>
              <a:gd name="connsiteY5" fmla="*/ 2933771 h 3793347"/>
              <a:gd name="connsiteX6" fmla="*/ 30995 w 10564100"/>
              <a:gd name="connsiteY6" fmla="*/ 0 h 3793347"/>
              <a:gd name="connsiteX0" fmla="*/ 10562333 w 10564100"/>
              <a:gd name="connsiteY0" fmla="*/ 0 h 3793347"/>
              <a:gd name="connsiteX1" fmla="*/ 10562846 w 10564100"/>
              <a:gd name="connsiteY1" fmla="*/ 3793347 h 3793347"/>
              <a:gd name="connsiteX2" fmla="*/ 9024256 w 10564100"/>
              <a:gd name="connsiteY2" fmla="*/ 2944606 h 3793347"/>
              <a:gd name="connsiteX3" fmla="*/ 2294717 w 10564100"/>
              <a:gd name="connsiteY3" fmla="*/ 2929750 h 3793347"/>
              <a:gd name="connsiteX4" fmla="*/ 1200045 w 10564100"/>
              <a:gd name="connsiteY4" fmla="*/ 2207950 h 3793347"/>
              <a:gd name="connsiteX5" fmla="*/ 0 w 10564100"/>
              <a:gd name="connsiteY5" fmla="*/ 2933771 h 3793347"/>
              <a:gd name="connsiteX6" fmla="*/ 1254 w 10564100"/>
              <a:gd name="connsiteY6" fmla="*/ 0 h 3793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64100" h="3793347">
                <a:moveTo>
                  <a:pt x="10562333" y="0"/>
                </a:moveTo>
                <a:cubicBezTo>
                  <a:pt x="10562846" y="67600"/>
                  <a:pt x="10564100" y="3749932"/>
                  <a:pt x="10562846" y="3793347"/>
                </a:cubicBezTo>
                <a:cubicBezTo>
                  <a:pt x="10190427" y="3056010"/>
                  <a:pt x="9461842" y="2928661"/>
                  <a:pt x="9024256" y="2944606"/>
                </a:cubicBezTo>
                <a:lnTo>
                  <a:pt x="2294717" y="2929750"/>
                </a:lnTo>
                <a:cubicBezTo>
                  <a:pt x="1854084" y="2930298"/>
                  <a:pt x="1423155" y="2679996"/>
                  <a:pt x="1200045" y="2207950"/>
                </a:cubicBezTo>
                <a:cubicBezTo>
                  <a:pt x="964689" y="2886404"/>
                  <a:pt x="278640" y="2932893"/>
                  <a:pt x="0" y="2933771"/>
                </a:cubicBezTo>
                <a:cubicBezTo>
                  <a:pt x="2067" y="2898258"/>
                  <a:pt x="2526" y="95582"/>
                  <a:pt x="1254" y="0"/>
                </a:cubicBezTo>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lIns="33059" tIns="42976" rIns="33059" bIns="42976" anchor="ctr"/>
          <a:lstStyle/>
          <a:p>
            <a:pPr algn="ctr" defTabSz="914400">
              <a:defRPr/>
            </a:pPr>
            <a:endParaRPr lang="en-US" sz="1000" dirty="0">
              <a:solidFill>
                <a:prstClr val="white"/>
              </a:solidFill>
              <a:cs typeface="Arial"/>
            </a:endParaRPr>
          </a:p>
        </p:txBody>
      </p:sp>
      <p:sp>
        <p:nvSpPr>
          <p:cNvPr id="2" name="Titre 1"/>
          <p:cNvSpPr>
            <a:spLocks noGrp="1"/>
          </p:cNvSpPr>
          <p:nvPr>
            <p:ph type="title"/>
          </p:nvPr>
        </p:nvSpPr>
        <p:spPr>
          <a:xfrm>
            <a:off x="0" y="4490525"/>
            <a:ext cx="9906000" cy="1362097"/>
          </a:xfrm>
          <a:prstGeom prst="rect">
            <a:avLst/>
          </a:prstGeom>
        </p:spPr>
        <p:txBody>
          <a:bodyPr vert="horz" lIns="826470" tIns="33059" rIns="66118" bIns="33059" rtlCol="0" anchor="ctr" anchorCtr="0">
            <a:noAutofit/>
          </a:bodyPr>
          <a:lstStyle>
            <a:lvl1pPr algn="l" defTabSz="914342" rtl="0" eaLnBrk="1" latinLnBrk="0" hangingPunct="1">
              <a:spcBef>
                <a:spcPct val="0"/>
              </a:spcBef>
              <a:buNone/>
              <a:defRPr lang="en-US" sz="4000" b="0" kern="1200" cap="none" baseline="0" dirty="0" smtClean="0">
                <a:solidFill>
                  <a:schemeClr val="tx1"/>
                </a:solidFill>
                <a:latin typeface="Arial" pitchFamily="34" charset="0"/>
                <a:ea typeface="+mj-ea"/>
                <a:cs typeface="Arial" pitchFamily="34" charset="0"/>
              </a:defRPr>
            </a:lvl1pPr>
          </a:lstStyle>
          <a:p>
            <a:pPr lvl="0"/>
            <a:r>
              <a:rPr lang="en-US" noProof="0" smtClean="0"/>
              <a:t>Click to edit Master title style</a:t>
            </a:r>
            <a:endParaRPr lang="en-US" noProof="0" dirty="0" smtClean="0"/>
          </a:p>
        </p:txBody>
      </p:sp>
    </p:spTree>
    <p:extLst>
      <p:ext uri="{BB962C8B-B14F-4D97-AF65-F5344CB8AC3E}">
        <p14:creationId xmlns="" xmlns:p14="http://schemas.microsoft.com/office/powerpoint/2010/main" val="4143894643"/>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showMasterSp="0" preserve="1">
  <p:cSld name="4_Section Break 1">
    <p:spTree>
      <p:nvGrpSpPr>
        <p:cNvPr id="1" name=""/>
        <p:cNvGrpSpPr/>
        <p:nvPr/>
      </p:nvGrpSpPr>
      <p:grpSpPr>
        <a:xfrm>
          <a:off x="0" y="0"/>
          <a:ext cx="0" cy="0"/>
          <a:chOff x="0" y="0"/>
          <a:chExt cx="0" cy="0"/>
        </a:xfrm>
      </p:grpSpPr>
      <p:pic>
        <p:nvPicPr>
          <p:cNvPr id="157701" name="Picture 5" descr="http://talent.capgemini.com/media_library/Medias/News_Illustrations/mobile_transformation.jpg"/>
          <p:cNvPicPr>
            <a:picLocks noChangeAspect="1" noChangeArrowheads="1"/>
          </p:cNvPicPr>
          <p:nvPr userDrawn="1"/>
        </p:nvPicPr>
        <p:blipFill>
          <a:blip r:embed="rId4" cstate="email"/>
          <a:srcRect/>
          <a:stretch>
            <a:fillRect/>
          </a:stretch>
        </p:blipFill>
        <p:spPr bwMode="auto">
          <a:xfrm>
            <a:off x="5" y="0"/>
            <a:ext cx="9905999" cy="4800600"/>
          </a:xfrm>
          <a:prstGeom prst="rect">
            <a:avLst/>
          </a:prstGeom>
          <a:noFill/>
        </p:spPr>
      </p:pic>
      <p:graphicFrame>
        <p:nvGraphicFramePr>
          <p:cNvPr id="3" name="Object 2" hidden="1"/>
          <p:cNvGraphicFramePr>
            <a:graphicFrameLocks noChangeAspect="1"/>
          </p:cNvGraphicFramePr>
          <p:nvPr/>
        </p:nvGraphicFramePr>
        <p:xfrm>
          <a:off x="0" y="0"/>
          <a:ext cx="158222" cy="158750"/>
        </p:xfrm>
        <a:graphic>
          <a:graphicData uri="http://schemas.openxmlformats.org/presentationml/2006/ole">
            <p:oleObj spid="_x0000_s844802" name="think-cell Slide" r:id="rId5" imgW="360" imgH="360" progId="">
              <p:embed/>
            </p:oleObj>
          </a:graphicData>
        </a:graphic>
      </p:graphicFrame>
      <p:grpSp>
        <p:nvGrpSpPr>
          <p:cNvPr id="4" name="Group 18"/>
          <p:cNvGrpSpPr>
            <a:grpSpLocks/>
          </p:cNvGrpSpPr>
          <p:nvPr/>
        </p:nvGrpSpPr>
        <p:grpSpPr bwMode="auto">
          <a:xfrm>
            <a:off x="2579688" y="700734"/>
            <a:ext cx="6500750" cy="1502721"/>
            <a:chOff x="2579688" y="2502608"/>
            <a:chExt cx="6500750" cy="1502663"/>
          </a:xfrm>
        </p:grpSpPr>
        <p:grpSp>
          <p:nvGrpSpPr>
            <p:cNvPr id="5" name="Groupe 709"/>
            <p:cNvGrpSpPr>
              <a:grpSpLocks/>
            </p:cNvGrpSpPr>
            <p:nvPr userDrawn="1"/>
          </p:nvGrpSpPr>
          <p:grpSpPr bwMode="auto">
            <a:xfrm>
              <a:off x="8084783" y="2883520"/>
              <a:ext cx="386117" cy="518177"/>
              <a:chOff x="2344714" y="4924226"/>
              <a:chExt cx="184150" cy="252413"/>
            </a:xfrm>
          </p:grpSpPr>
          <p:sp>
            <p:nvSpPr>
              <p:cNvPr id="40" name="Freeform 449"/>
              <p:cNvSpPr>
                <a:spLocks/>
              </p:cNvSpPr>
              <p:nvPr/>
            </p:nvSpPr>
            <p:spPr bwMode="auto">
              <a:xfrm>
                <a:off x="2344694" y="4923950"/>
                <a:ext cx="184548" cy="252859"/>
              </a:xfrm>
              <a:custGeom>
                <a:avLst/>
                <a:gdLst/>
                <a:ahLst/>
                <a:cxnLst>
                  <a:cxn ang="0">
                    <a:pos x="97" y="159"/>
                  </a:cxn>
                  <a:cxn ang="0">
                    <a:pos x="20" y="159"/>
                  </a:cxn>
                  <a:cxn ang="0">
                    <a:pos x="20" y="159"/>
                  </a:cxn>
                  <a:cxn ang="0">
                    <a:pos x="15" y="159"/>
                  </a:cxn>
                  <a:cxn ang="0">
                    <a:pos x="13" y="157"/>
                  </a:cxn>
                  <a:cxn ang="0">
                    <a:pos x="6" y="154"/>
                  </a:cxn>
                  <a:cxn ang="0">
                    <a:pos x="1" y="147"/>
                  </a:cxn>
                  <a:cxn ang="0">
                    <a:pos x="0" y="143"/>
                  </a:cxn>
                  <a:cxn ang="0">
                    <a:pos x="0" y="140"/>
                  </a:cxn>
                  <a:cxn ang="0">
                    <a:pos x="0" y="19"/>
                  </a:cxn>
                  <a:cxn ang="0">
                    <a:pos x="0" y="19"/>
                  </a:cxn>
                  <a:cxn ang="0">
                    <a:pos x="0" y="15"/>
                  </a:cxn>
                  <a:cxn ang="0">
                    <a:pos x="1" y="12"/>
                  </a:cxn>
                  <a:cxn ang="0">
                    <a:pos x="6" y="5"/>
                  </a:cxn>
                  <a:cxn ang="0">
                    <a:pos x="13" y="2"/>
                  </a:cxn>
                  <a:cxn ang="0">
                    <a:pos x="15" y="0"/>
                  </a:cxn>
                  <a:cxn ang="0">
                    <a:pos x="20" y="0"/>
                  </a:cxn>
                  <a:cxn ang="0">
                    <a:pos x="97" y="0"/>
                  </a:cxn>
                  <a:cxn ang="0">
                    <a:pos x="97" y="0"/>
                  </a:cxn>
                  <a:cxn ang="0">
                    <a:pos x="101" y="0"/>
                  </a:cxn>
                  <a:cxn ang="0">
                    <a:pos x="105" y="2"/>
                  </a:cxn>
                  <a:cxn ang="0">
                    <a:pos x="111" y="5"/>
                  </a:cxn>
                  <a:cxn ang="0">
                    <a:pos x="115" y="12"/>
                  </a:cxn>
                  <a:cxn ang="0">
                    <a:pos x="116" y="15"/>
                  </a:cxn>
                  <a:cxn ang="0">
                    <a:pos x="116" y="19"/>
                  </a:cxn>
                  <a:cxn ang="0">
                    <a:pos x="116" y="159"/>
                  </a:cxn>
                </a:cxnLst>
                <a:rect l="0" t="0" r="r" b="b"/>
                <a:pathLst>
                  <a:path w="116" h="159">
                    <a:moveTo>
                      <a:pt x="97" y="159"/>
                    </a:moveTo>
                    <a:lnTo>
                      <a:pt x="20" y="159"/>
                    </a:lnTo>
                    <a:lnTo>
                      <a:pt x="20" y="159"/>
                    </a:lnTo>
                    <a:lnTo>
                      <a:pt x="15" y="159"/>
                    </a:lnTo>
                    <a:lnTo>
                      <a:pt x="13" y="157"/>
                    </a:lnTo>
                    <a:lnTo>
                      <a:pt x="6" y="154"/>
                    </a:lnTo>
                    <a:lnTo>
                      <a:pt x="1" y="147"/>
                    </a:lnTo>
                    <a:lnTo>
                      <a:pt x="0" y="143"/>
                    </a:lnTo>
                    <a:lnTo>
                      <a:pt x="0" y="140"/>
                    </a:lnTo>
                    <a:lnTo>
                      <a:pt x="0" y="19"/>
                    </a:lnTo>
                    <a:lnTo>
                      <a:pt x="0" y="19"/>
                    </a:lnTo>
                    <a:lnTo>
                      <a:pt x="0" y="15"/>
                    </a:lnTo>
                    <a:lnTo>
                      <a:pt x="1" y="12"/>
                    </a:lnTo>
                    <a:lnTo>
                      <a:pt x="6" y="5"/>
                    </a:lnTo>
                    <a:lnTo>
                      <a:pt x="13" y="2"/>
                    </a:lnTo>
                    <a:lnTo>
                      <a:pt x="15" y="0"/>
                    </a:lnTo>
                    <a:lnTo>
                      <a:pt x="20" y="0"/>
                    </a:lnTo>
                    <a:lnTo>
                      <a:pt x="97" y="0"/>
                    </a:lnTo>
                    <a:lnTo>
                      <a:pt x="97" y="0"/>
                    </a:lnTo>
                    <a:lnTo>
                      <a:pt x="101" y="0"/>
                    </a:lnTo>
                    <a:lnTo>
                      <a:pt x="105" y="2"/>
                    </a:lnTo>
                    <a:lnTo>
                      <a:pt x="111" y="5"/>
                    </a:lnTo>
                    <a:lnTo>
                      <a:pt x="115" y="12"/>
                    </a:lnTo>
                    <a:lnTo>
                      <a:pt x="116" y="15"/>
                    </a:lnTo>
                    <a:lnTo>
                      <a:pt x="116" y="19"/>
                    </a:lnTo>
                    <a:lnTo>
                      <a:pt x="116" y="159"/>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41" name="Freeform 450"/>
              <p:cNvSpPr>
                <a:spLocks/>
              </p:cNvSpPr>
              <p:nvPr/>
            </p:nvSpPr>
            <p:spPr bwMode="auto">
              <a:xfrm>
                <a:off x="2365199" y="4944828"/>
                <a:ext cx="145178" cy="231981"/>
              </a:xfrm>
              <a:custGeom>
                <a:avLst/>
                <a:gdLst/>
                <a:ahLst/>
                <a:cxnLst>
                  <a:cxn ang="0">
                    <a:pos x="32" y="129"/>
                  </a:cxn>
                  <a:cxn ang="0">
                    <a:pos x="32" y="129"/>
                  </a:cxn>
                  <a:cxn ang="0">
                    <a:pos x="34" y="133"/>
                  </a:cxn>
                  <a:cxn ang="0">
                    <a:pos x="35" y="136"/>
                  </a:cxn>
                  <a:cxn ang="0">
                    <a:pos x="39" y="137"/>
                  </a:cxn>
                  <a:cxn ang="0">
                    <a:pos x="41" y="138"/>
                  </a:cxn>
                  <a:cxn ang="0">
                    <a:pos x="41" y="138"/>
                  </a:cxn>
                  <a:cxn ang="0">
                    <a:pos x="45" y="137"/>
                  </a:cxn>
                  <a:cxn ang="0">
                    <a:pos x="48" y="136"/>
                  </a:cxn>
                  <a:cxn ang="0">
                    <a:pos x="49" y="133"/>
                  </a:cxn>
                  <a:cxn ang="0">
                    <a:pos x="50" y="129"/>
                  </a:cxn>
                  <a:cxn ang="0">
                    <a:pos x="50" y="129"/>
                  </a:cxn>
                  <a:cxn ang="0">
                    <a:pos x="49" y="125"/>
                  </a:cxn>
                  <a:cxn ang="0">
                    <a:pos x="48" y="123"/>
                  </a:cxn>
                  <a:cxn ang="0">
                    <a:pos x="45" y="122"/>
                  </a:cxn>
                  <a:cxn ang="0">
                    <a:pos x="41" y="120"/>
                  </a:cxn>
                  <a:cxn ang="0">
                    <a:pos x="7" y="120"/>
                  </a:cxn>
                  <a:cxn ang="0">
                    <a:pos x="7" y="120"/>
                  </a:cxn>
                  <a:cxn ang="0">
                    <a:pos x="5" y="120"/>
                  </a:cxn>
                  <a:cxn ang="0">
                    <a:pos x="2" y="119"/>
                  </a:cxn>
                  <a:cxn ang="0">
                    <a:pos x="1" y="117"/>
                  </a:cxn>
                  <a:cxn ang="0">
                    <a:pos x="0" y="114"/>
                  </a:cxn>
                  <a:cxn ang="0">
                    <a:pos x="0" y="6"/>
                  </a:cxn>
                  <a:cxn ang="0">
                    <a:pos x="0" y="6"/>
                  </a:cxn>
                  <a:cxn ang="0">
                    <a:pos x="1" y="4"/>
                  </a:cxn>
                  <a:cxn ang="0">
                    <a:pos x="2" y="2"/>
                  </a:cxn>
                  <a:cxn ang="0">
                    <a:pos x="5" y="1"/>
                  </a:cxn>
                  <a:cxn ang="0">
                    <a:pos x="7" y="0"/>
                  </a:cxn>
                  <a:cxn ang="0">
                    <a:pos x="84" y="0"/>
                  </a:cxn>
                  <a:cxn ang="0">
                    <a:pos x="84" y="0"/>
                  </a:cxn>
                  <a:cxn ang="0">
                    <a:pos x="87" y="1"/>
                  </a:cxn>
                  <a:cxn ang="0">
                    <a:pos x="88" y="2"/>
                  </a:cxn>
                  <a:cxn ang="0">
                    <a:pos x="89" y="4"/>
                  </a:cxn>
                  <a:cxn ang="0">
                    <a:pos x="91" y="6"/>
                  </a:cxn>
                  <a:cxn ang="0">
                    <a:pos x="91" y="139"/>
                  </a:cxn>
                  <a:cxn ang="0">
                    <a:pos x="91" y="139"/>
                  </a:cxn>
                  <a:cxn ang="0">
                    <a:pos x="89" y="142"/>
                  </a:cxn>
                  <a:cxn ang="0">
                    <a:pos x="88" y="144"/>
                  </a:cxn>
                  <a:cxn ang="0">
                    <a:pos x="87" y="146"/>
                  </a:cxn>
                  <a:cxn ang="0">
                    <a:pos x="84" y="146"/>
                  </a:cxn>
                </a:cxnLst>
                <a:rect l="0" t="0" r="r" b="b"/>
                <a:pathLst>
                  <a:path w="91" h="146">
                    <a:moveTo>
                      <a:pt x="32" y="129"/>
                    </a:moveTo>
                    <a:lnTo>
                      <a:pt x="32" y="129"/>
                    </a:lnTo>
                    <a:lnTo>
                      <a:pt x="34" y="133"/>
                    </a:lnTo>
                    <a:lnTo>
                      <a:pt x="35" y="136"/>
                    </a:lnTo>
                    <a:lnTo>
                      <a:pt x="39" y="137"/>
                    </a:lnTo>
                    <a:lnTo>
                      <a:pt x="41" y="138"/>
                    </a:lnTo>
                    <a:lnTo>
                      <a:pt x="41" y="138"/>
                    </a:lnTo>
                    <a:lnTo>
                      <a:pt x="45" y="137"/>
                    </a:lnTo>
                    <a:lnTo>
                      <a:pt x="48" y="136"/>
                    </a:lnTo>
                    <a:lnTo>
                      <a:pt x="49" y="133"/>
                    </a:lnTo>
                    <a:lnTo>
                      <a:pt x="50" y="129"/>
                    </a:lnTo>
                    <a:lnTo>
                      <a:pt x="50" y="129"/>
                    </a:lnTo>
                    <a:lnTo>
                      <a:pt x="49" y="125"/>
                    </a:lnTo>
                    <a:lnTo>
                      <a:pt x="48" y="123"/>
                    </a:lnTo>
                    <a:lnTo>
                      <a:pt x="45" y="122"/>
                    </a:lnTo>
                    <a:lnTo>
                      <a:pt x="41" y="120"/>
                    </a:lnTo>
                    <a:lnTo>
                      <a:pt x="7" y="120"/>
                    </a:lnTo>
                    <a:lnTo>
                      <a:pt x="7" y="120"/>
                    </a:lnTo>
                    <a:lnTo>
                      <a:pt x="5" y="120"/>
                    </a:lnTo>
                    <a:lnTo>
                      <a:pt x="2" y="119"/>
                    </a:lnTo>
                    <a:lnTo>
                      <a:pt x="1" y="117"/>
                    </a:lnTo>
                    <a:lnTo>
                      <a:pt x="0" y="114"/>
                    </a:lnTo>
                    <a:lnTo>
                      <a:pt x="0" y="6"/>
                    </a:lnTo>
                    <a:lnTo>
                      <a:pt x="0" y="6"/>
                    </a:lnTo>
                    <a:lnTo>
                      <a:pt x="1" y="4"/>
                    </a:lnTo>
                    <a:lnTo>
                      <a:pt x="2" y="2"/>
                    </a:lnTo>
                    <a:lnTo>
                      <a:pt x="5" y="1"/>
                    </a:lnTo>
                    <a:lnTo>
                      <a:pt x="7" y="0"/>
                    </a:lnTo>
                    <a:lnTo>
                      <a:pt x="84" y="0"/>
                    </a:lnTo>
                    <a:lnTo>
                      <a:pt x="84" y="0"/>
                    </a:lnTo>
                    <a:lnTo>
                      <a:pt x="87" y="1"/>
                    </a:lnTo>
                    <a:lnTo>
                      <a:pt x="88" y="2"/>
                    </a:lnTo>
                    <a:lnTo>
                      <a:pt x="89" y="4"/>
                    </a:lnTo>
                    <a:lnTo>
                      <a:pt x="91" y="6"/>
                    </a:lnTo>
                    <a:lnTo>
                      <a:pt x="91" y="139"/>
                    </a:lnTo>
                    <a:lnTo>
                      <a:pt x="91" y="139"/>
                    </a:lnTo>
                    <a:lnTo>
                      <a:pt x="89" y="142"/>
                    </a:lnTo>
                    <a:lnTo>
                      <a:pt x="88" y="144"/>
                    </a:lnTo>
                    <a:lnTo>
                      <a:pt x="87" y="146"/>
                    </a:lnTo>
                    <a:lnTo>
                      <a:pt x="84" y="146"/>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grpSp>
        <p:grpSp>
          <p:nvGrpSpPr>
            <p:cNvPr id="6" name="Groupe 836"/>
            <p:cNvGrpSpPr>
              <a:grpSpLocks/>
            </p:cNvGrpSpPr>
            <p:nvPr userDrawn="1"/>
          </p:nvGrpSpPr>
          <p:grpSpPr bwMode="auto">
            <a:xfrm>
              <a:off x="6165033" y="2867225"/>
              <a:ext cx="722304" cy="534472"/>
              <a:chOff x="1163614" y="7062589"/>
              <a:chExt cx="344488" cy="260350"/>
            </a:xfrm>
          </p:grpSpPr>
          <p:sp>
            <p:nvSpPr>
              <p:cNvPr id="26" name="Freeform 578"/>
              <p:cNvSpPr>
                <a:spLocks/>
              </p:cNvSpPr>
              <p:nvPr/>
            </p:nvSpPr>
            <p:spPr bwMode="auto">
              <a:xfrm>
                <a:off x="1477958" y="7108914"/>
                <a:ext cx="30348" cy="166252"/>
              </a:xfrm>
              <a:custGeom>
                <a:avLst/>
                <a:gdLst/>
                <a:ahLst/>
                <a:cxnLst>
                  <a:cxn ang="0">
                    <a:pos x="0" y="105"/>
                  </a:cxn>
                  <a:cxn ang="0">
                    <a:pos x="0" y="105"/>
                  </a:cxn>
                  <a:cxn ang="0">
                    <a:pos x="7" y="94"/>
                  </a:cxn>
                  <a:cxn ang="0">
                    <a:pos x="14" y="81"/>
                  </a:cxn>
                  <a:cxn ang="0">
                    <a:pos x="17" y="67"/>
                  </a:cxn>
                  <a:cxn ang="0">
                    <a:pos x="19" y="52"/>
                  </a:cxn>
                  <a:cxn ang="0">
                    <a:pos x="19" y="52"/>
                  </a:cxn>
                  <a:cxn ang="0">
                    <a:pos x="17" y="38"/>
                  </a:cxn>
                  <a:cxn ang="0">
                    <a:pos x="14" y="24"/>
                  </a:cxn>
                  <a:cxn ang="0">
                    <a:pos x="7" y="12"/>
                  </a:cxn>
                  <a:cxn ang="0">
                    <a:pos x="0" y="0"/>
                  </a:cxn>
                </a:cxnLst>
                <a:rect l="0" t="0" r="r" b="b"/>
                <a:pathLst>
                  <a:path w="19" h="105">
                    <a:moveTo>
                      <a:pt x="0" y="105"/>
                    </a:moveTo>
                    <a:lnTo>
                      <a:pt x="0" y="105"/>
                    </a:lnTo>
                    <a:lnTo>
                      <a:pt x="7" y="94"/>
                    </a:lnTo>
                    <a:lnTo>
                      <a:pt x="14" y="81"/>
                    </a:lnTo>
                    <a:lnTo>
                      <a:pt x="17" y="67"/>
                    </a:lnTo>
                    <a:lnTo>
                      <a:pt x="19" y="52"/>
                    </a:lnTo>
                    <a:lnTo>
                      <a:pt x="19" y="52"/>
                    </a:lnTo>
                    <a:lnTo>
                      <a:pt x="17" y="38"/>
                    </a:lnTo>
                    <a:lnTo>
                      <a:pt x="14" y="24"/>
                    </a:lnTo>
                    <a:lnTo>
                      <a:pt x="7" y="12"/>
                    </a:lnTo>
                    <a:lnTo>
                      <a:pt x="0" y="0"/>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27" name="Freeform 579"/>
              <p:cNvSpPr>
                <a:spLocks/>
              </p:cNvSpPr>
              <p:nvPr/>
            </p:nvSpPr>
            <p:spPr bwMode="auto">
              <a:xfrm>
                <a:off x="1277825" y="7273619"/>
                <a:ext cx="101707" cy="49489"/>
              </a:xfrm>
              <a:custGeom>
                <a:avLst/>
                <a:gdLst/>
                <a:ahLst/>
                <a:cxnLst>
                  <a:cxn ang="0">
                    <a:pos x="0" y="0"/>
                  </a:cxn>
                  <a:cxn ang="0">
                    <a:pos x="0" y="0"/>
                  </a:cxn>
                  <a:cxn ang="0">
                    <a:pos x="7" y="7"/>
                  </a:cxn>
                  <a:cxn ang="0">
                    <a:pos x="13" y="13"/>
                  </a:cxn>
                  <a:cxn ang="0">
                    <a:pos x="21" y="18"/>
                  </a:cxn>
                  <a:cxn ang="0">
                    <a:pos x="28" y="22"/>
                  </a:cxn>
                  <a:cxn ang="0">
                    <a:pos x="36" y="26"/>
                  </a:cxn>
                  <a:cxn ang="0">
                    <a:pos x="45" y="28"/>
                  </a:cxn>
                  <a:cxn ang="0">
                    <a:pos x="54" y="29"/>
                  </a:cxn>
                  <a:cxn ang="0">
                    <a:pos x="64" y="31"/>
                  </a:cxn>
                </a:cxnLst>
                <a:rect l="0" t="0" r="r" b="b"/>
                <a:pathLst>
                  <a:path w="64" h="31">
                    <a:moveTo>
                      <a:pt x="0" y="0"/>
                    </a:moveTo>
                    <a:lnTo>
                      <a:pt x="0" y="0"/>
                    </a:lnTo>
                    <a:lnTo>
                      <a:pt x="7" y="7"/>
                    </a:lnTo>
                    <a:lnTo>
                      <a:pt x="13" y="13"/>
                    </a:lnTo>
                    <a:lnTo>
                      <a:pt x="21" y="18"/>
                    </a:lnTo>
                    <a:lnTo>
                      <a:pt x="28" y="22"/>
                    </a:lnTo>
                    <a:lnTo>
                      <a:pt x="36" y="26"/>
                    </a:lnTo>
                    <a:lnTo>
                      <a:pt x="45" y="28"/>
                    </a:lnTo>
                    <a:lnTo>
                      <a:pt x="54" y="29"/>
                    </a:lnTo>
                    <a:lnTo>
                      <a:pt x="64" y="31"/>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28" name="Line 580"/>
              <p:cNvSpPr>
                <a:spLocks noChangeShapeType="1"/>
              </p:cNvSpPr>
              <p:nvPr/>
            </p:nvSpPr>
            <p:spPr bwMode="auto">
              <a:xfrm>
                <a:off x="1247477" y="7190880"/>
                <a:ext cx="1640" cy="1547"/>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29" name="Line 581"/>
              <p:cNvSpPr>
                <a:spLocks noChangeShapeType="1"/>
              </p:cNvSpPr>
              <p:nvPr/>
            </p:nvSpPr>
            <p:spPr bwMode="auto">
              <a:xfrm>
                <a:off x="1277825" y="7108914"/>
                <a:ext cx="1640" cy="1547"/>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30" name="Freeform 582"/>
              <p:cNvSpPr>
                <a:spLocks/>
              </p:cNvSpPr>
              <p:nvPr/>
            </p:nvSpPr>
            <p:spPr bwMode="auto">
              <a:xfrm>
                <a:off x="1277825" y="7062518"/>
                <a:ext cx="200134" cy="46396"/>
              </a:xfrm>
              <a:custGeom>
                <a:avLst/>
                <a:gdLst/>
                <a:ahLst/>
                <a:cxnLst>
                  <a:cxn ang="0">
                    <a:pos x="0" y="29"/>
                  </a:cxn>
                  <a:cxn ang="0">
                    <a:pos x="0" y="29"/>
                  </a:cxn>
                  <a:cxn ang="0">
                    <a:pos x="7" y="23"/>
                  </a:cxn>
                  <a:cxn ang="0">
                    <a:pos x="13" y="17"/>
                  </a:cxn>
                  <a:cxn ang="0">
                    <a:pos x="21" y="12"/>
                  </a:cxn>
                  <a:cxn ang="0">
                    <a:pos x="28" y="8"/>
                  </a:cxn>
                  <a:cxn ang="0">
                    <a:pos x="37" y="4"/>
                  </a:cxn>
                  <a:cxn ang="0">
                    <a:pos x="45" y="3"/>
                  </a:cxn>
                  <a:cxn ang="0">
                    <a:pos x="54" y="0"/>
                  </a:cxn>
                  <a:cxn ang="0">
                    <a:pos x="64" y="0"/>
                  </a:cxn>
                  <a:cxn ang="0">
                    <a:pos x="64" y="0"/>
                  </a:cxn>
                  <a:cxn ang="0">
                    <a:pos x="73" y="0"/>
                  </a:cxn>
                  <a:cxn ang="0">
                    <a:pos x="81" y="3"/>
                  </a:cxn>
                  <a:cxn ang="0">
                    <a:pos x="90" y="4"/>
                  </a:cxn>
                  <a:cxn ang="0">
                    <a:pos x="98" y="8"/>
                  </a:cxn>
                  <a:cxn ang="0">
                    <a:pos x="105" y="12"/>
                  </a:cxn>
                  <a:cxn ang="0">
                    <a:pos x="113" y="17"/>
                  </a:cxn>
                  <a:cxn ang="0">
                    <a:pos x="119" y="23"/>
                  </a:cxn>
                  <a:cxn ang="0">
                    <a:pos x="126" y="29"/>
                  </a:cxn>
                </a:cxnLst>
                <a:rect l="0" t="0" r="r" b="b"/>
                <a:pathLst>
                  <a:path w="126" h="29">
                    <a:moveTo>
                      <a:pt x="0" y="29"/>
                    </a:moveTo>
                    <a:lnTo>
                      <a:pt x="0" y="29"/>
                    </a:lnTo>
                    <a:lnTo>
                      <a:pt x="7" y="23"/>
                    </a:lnTo>
                    <a:lnTo>
                      <a:pt x="13" y="17"/>
                    </a:lnTo>
                    <a:lnTo>
                      <a:pt x="21" y="12"/>
                    </a:lnTo>
                    <a:lnTo>
                      <a:pt x="28" y="8"/>
                    </a:lnTo>
                    <a:lnTo>
                      <a:pt x="37" y="4"/>
                    </a:lnTo>
                    <a:lnTo>
                      <a:pt x="45" y="3"/>
                    </a:lnTo>
                    <a:lnTo>
                      <a:pt x="54" y="0"/>
                    </a:lnTo>
                    <a:lnTo>
                      <a:pt x="64" y="0"/>
                    </a:lnTo>
                    <a:lnTo>
                      <a:pt x="64" y="0"/>
                    </a:lnTo>
                    <a:lnTo>
                      <a:pt x="73" y="0"/>
                    </a:lnTo>
                    <a:lnTo>
                      <a:pt x="81" y="3"/>
                    </a:lnTo>
                    <a:lnTo>
                      <a:pt x="90" y="4"/>
                    </a:lnTo>
                    <a:lnTo>
                      <a:pt x="98" y="8"/>
                    </a:lnTo>
                    <a:lnTo>
                      <a:pt x="105" y="12"/>
                    </a:lnTo>
                    <a:lnTo>
                      <a:pt x="113" y="17"/>
                    </a:lnTo>
                    <a:lnTo>
                      <a:pt x="119" y="23"/>
                    </a:lnTo>
                    <a:lnTo>
                      <a:pt x="126" y="29"/>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31" name="Freeform 583"/>
              <p:cNvSpPr>
                <a:spLocks/>
              </p:cNvSpPr>
              <p:nvPr/>
            </p:nvSpPr>
            <p:spPr bwMode="auto">
              <a:xfrm>
                <a:off x="1277825" y="7108914"/>
                <a:ext cx="200134" cy="21651"/>
              </a:xfrm>
              <a:custGeom>
                <a:avLst/>
                <a:gdLst/>
                <a:ahLst/>
                <a:cxnLst>
                  <a:cxn ang="0">
                    <a:pos x="0" y="0"/>
                  </a:cxn>
                  <a:cxn ang="0">
                    <a:pos x="0" y="0"/>
                  </a:cxn>
                  <a:cxn ang="0">
                    <a:pos x="13" y="7"/>
                  </a:cxn>
                  <a:cxn ang="0">
                    <a:pos x="28" y="10"/>
                  </a:cxn>
                  <a:cxn ang="0">
                    <a:pos x="45" y="13"/>
                  </a:cxn>
                  <a:cxn ang="0">
                    <a:pos x="62" y="14"/>
                  </a:cxn>
                  <a:cxn ang="0">
                    <a:pos x="62" y="14"/>
                  </a:cxn>
                  <a:cxn ang="0">
                    <a:pos x="81" y="13"/>
                  </a:cxn>
                  <a:cxn ang="0">
                    <a:pos x="98" y="10"/>
                  </a:cxn>
                  <a:cxn ang="0">
                    <a:pos x="113" y="5"/>
                  </a:cxn>
                  <a:cxn ang="0">
                    <a:pos x="126" y="0"/>
                  </a:cxn>
                </a:cxnLst>
                <a:rect l="0" t="0" r="r" b="b"/>
                <a:pathLst>
                  <a:path w="126" h="14">
                    <a:moveTo>
                      <a:pt x="0" y="0"/>
                    </a:moveTo>
                    <a:lnTo>
                      <a:pt x="0" y="0"/>
                    </a:lnTo>
                    <a:lnTo>
                      <a:pt x="13" y="7"/>
                    </a:lnTo>
                    <a:lnTo>
                      <a:pt x="28" y="10"/>
                    </a:lnTo>
                    <a:lnTo>
                      <a:pt x="45" y="13"/>
                    </a:lnTo>
                    <a:lnTo>
                      <a:pt x="62" y="14"/>
                    </a:lnTo>
                    <a:lnTo>
                      <a:pt x="62" y="14"/>
                    </a:lnTo>
                    <a:lnTo>
                      <a:pt x="81" y="13"/>
                    </a:lnTo>
                    <a:lnTo>
                      <a:pt x="98" y="10"/>
                    </a:lnTo>
                    <a:lnTo>
                      <a:pt x="113" y="5"/>
                    </a:lnTo>
                    <a:lnTo>
                      <a:pt x="126" y="0"/>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32" name="Freeform 584"/>
              <p:cNvSpPr>
                <a:spLocks/>
              </p:cNvSpPr>
              <p:nvPr/>
            </p:nvSpPr>
            <p:spPr bwMode="auto">
              <a:xfrm>
                <a:off x="1277825" y="7251968"/>
                <a:ext cx="200134" cy="23198"/>
              </a:xfrm>
              <a:custGeom>
                <a:avLst/>
                <a:gdLst/>
                <a:ahLst/>
                <a:cxnLst>
                  <a:cxn ang="0">
                    <a:pos x="126" y="14"/>
                  </a:cxn>
                  <a:cxn ang="0">
                    <a:pos x="126" y="14"/>
                  </a:cxn>
                  <a:cxn ang="0">
                    <a:pos x="113" y="9"/>
                  </a:cxn>
                  <a:cxn ang="0">
                    <a:pos x="98" y="4"/>
                  </a:cxn>
                  <a:cxn ang="0">
                    <a:pos x="81" y="2"/>
                  </a:cxn>
                  <a:cxn ang="0">
                    <a:pos x="64" y="0"/>
                  </a:cxn>
                  <a:cxn ang="0">
                    <a:pos x="64" y="0"/>
                  </a:cxn>
                  <a:cxn ang="0">
                    <a:pos x="45" y="2"/>
                  </a:cxn>
                  <a:cxn ang="0">
                    <a:pos x="28" y="4"/>
                  </a:cxn>
                  <a:cxn ang="0">
                    <a:pos x="13" y="9"/>
                  </a:cxn>
                  <a:cxn ang="0">
                    <a:pos x="0" y="15"/>
                  </a:cxn>
                </a:cxnLst>
                <a:rect l="0" t="0" r="r" b="b"/>
                <a:pathLst>
                  <a:path w="126" h="15">
                    <a:moveTo>
                      <a:pt x="126" y="14"/>
                    </a:moveTo>
                    <a:lnTo>
                      <a:pt x="126" y="14"/>
                    </a:lnTo>
                    <a:lnTo>
                      <a:pt x="113" y="9"/>
                    </a:lnTo>
                    <a:lnTo>
                      <a:pt x="98" y="4"/>
                    </a:lnTo>
                    <a:lnTo>
                      <a:pt x="81" y="2"/>
                    </a:lnTo>
                    <a:lnTo>
                      <a:pt x="64" y="0"/>
                    </a:lnTo>
                    <a:lnTo>
                      <a:pt x="64" y="0"/>
                    </a:lnTo>
                    <a:lnTo>
                      <a:pt x="45" y="2"/>
                    </a:lnTo>
                    <a:lnTo>
                      <a:pt x="28" y="4"/>
                    </a:lnTo>
                    <a:lnTo>
                      <a:pt x="13" y="9"/>
                    </a:lnTo>
                    <a:lnTo>
                      <a:pt x="0" y="15"/>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33" name="Freeform 585"/>
              <p:cNvSpPr>
                <a:spLocks/>
              </p:cNvSpPr>
              <p:nvPr/>
            </p:nvSpPr>
            <p:spPr bwMode="auto">
              <a:xfrm>
                <a:off x="1308173" y="7062518"/>
                <a:ext cx="141078" cy="260591"/>
              </a:xfrm>
              <a:custGeom>
                <a:avLst/>
                <a:gdLst/>
                <a:ahLst/>
                <a:cxnLst>
                  <a:cxn ang="0">
                    <a:pos x="0" y="81"/>
                  </a:cxn>
                  <a:cxn ang="0">
                    <a:pos x="0" y="81"/>
                  </a:cxn>
                  <a:cxn ang="0">
                    <a:pos x="2" y="65"/>
                  </a:cxn>
                  <a:cxn ang="0">
                    <a:pos x="4" y="50"/>
                  </a:cxn>
                  <a:cxn ang="0">
                    <a:pos x="8" y="36"/>
                  </a:cxn>
                  <a:cxn ang="0">
                    <a:pos x="13" y="24"/>
                  </a:cxn>
                  <a:cxn ang="0">
                    <a:pos x="19" y="14"/>
                  </a:cxn>
                  <a:cxn ang="0">
                    <a:pos x="27" y="7"/>
                  </a:cxn>
                  <a:cxn ang="0">
                    <a:pos x="36" y="1"/>
                  </a:cxn>
                  <a:cxn ang="0">
                    <a:pos x="40" y="0"/>
                  </a:cxn>
                  <a:cxn ang="0">
                    <a:pos x="45" y="0"/>
                  </a:cxn>
                  <a:cxn ang="0">
                    <a:pos x="45" y="0"/>
                  </a:cxn>
                  <a:cxn ang="0">
                    <a:pos x="48" y="0"/>
                  </a:cxn>
                  <a:cxn ang="0">
                    <a:pos x="54" y="1"/>
                  </a:cxn>
                  <a:cxn ang="0">
                    <a:pos x="61" y="7"/>
                  </a:cxn>
                  <a:cxn ang="0">
                    <a:pos x="69" y="14"/>
                  </a:cxn>
                  <a:cxn ang="0">
                    <a:pos x="75" y="24"/>
                  </a:cxn>
                  <a:cxn ang="0">
                    <a:pos x="81" y="36"/>
                  </a:cxn>
                  <a:cxn ang="0">
                    <a:pos x="85" y="50"/>
                  </a:cxn>
                  <a:cxn ang="0">
                    <a:pos x="88" y="65"/>
                  </a:cxn>
                  <a:cxn ang="0">
                    <a:pos x="89" y="81"/>
                  </a:cxn>
                  <a:cxn ang="0">
                    <a:pos x="89" y="81"/>
                  </a:cxn>
                  <a:cxn ang="0">
                    <a:pos x="88" y="98"/>
                  </a:cxn>
                  <a:cxn ang="0">
                    <a:pos x="85" y="113"/>
                  </a:cxn>
                  <a:cxn ang="0">
                    <a:pos x="81" y="127"/>
                  </a:cxn>
                  <a:cxn ang="0">
                    <a:pos x="75" y="140"/>
                  </a:cxn>
                  <a:cxn ang="0">
                    <a:pos x="69" y="150"/>
                  </a:cxn>
                  <a:cxn ang="0">
                    <a:pos x="61" y="157"/>
                  </a:cxn>
                  <a:cxn ang="0">
                    <a:pos x="54" y="161"/>
                  </a:cxn>
                  <a:cxn ang="0">
                    <a:pos x="48" y="162"/>
                  </a:cxn>
                  <a:cxn ang="0">
                    <a:pos x="45" y="164"/>
                  </a:cxn>
                  <a:cxn ang="0">
                    <a:pos x="45" y="164"/>
                  </a:cxn>
                  <a:cxn ang="0">
                    <a:pos x="38" y="162"/>
                  </a:cxn>
                  <a:cxn ang="0">
                    <a:pos x="33" y="160"/>
                  </a:cxn>
                  <a:cxn ang="0">
                    <a:pos x="27" y="157"/>
                  </a:cxn>
                  <a:cxn ang="0">
                    <a:pos x="22" y="152"/>
                  </a:cxn>
                  <a:cxn ang="0">
                    <a:pos x="18" y="147"/>
                  </a:cxn>
                  <a:cxn ang="0">
                    <a:pos x="13" y="140"/>
                  </a:cxn>
                  <a:cxn ang="0">
                    <a:pos x="9" y="132"/>
                  </a:cxn>
                  <a:cxn ang="0">
                    <a:pos x="7" y="124"/>
                  </a:cxn>
                </a:cxnLst>
                <a:rect l="0" t="0" r="r" b="b"/>
                <a:pathLst>
                  <a:path w="89" h="164">
                    <a:moveTo>
                      <a:pt x="0" y="81"/>
                    </a:moveTo>
                    <a:lnTo>
                      <a:pt x="0" y="81"/>
                    </a:lnTo>
                    <a:lnTo>
                      <a:pt x="2" y="65"/>
                    </a:lnTo>
                    <a:lnTo>
                      <a:pt x="4" y="50"/>
                    </a:lnTo>
                    <a:lnTo>
                      <a:pt x="8" y="36"/>
                    </a:lnTo>
                    <a:lnTo>
                      <a:pt x="13" y="24"/>
                    </a:lnTo>
                    <a:lnTo>
                      <a:pt x="19" y="14"/>
                    </a:lnTo>
                    <a:lnTo>
                      <a:pt x="27" y="7"/>
                    </a:lnTo>
                    <a:lnTo>
                      <a:pt x="36" y="1"/>
                    </a:lnTo>
                    <a:lnTo>
                      <a:pt x="40" y="0"/>
                    </a:lnTo>
                    <a:lnTo>
                      <a:pt x="45" y="0"/>
                    </a:lnTo>
                    <a:lnTo>
                      <a:pt x="45" y="0"/>
                    </a:lnTo>
                    <a:lnTo>
                      <a:pt x="48" y="0"/>
                    </a:lnTo>
                    <a:lnTo>
                      <a:pt x="54" y="1"/>
                    </a:lnTo>
                    <a:lnTo>
                      <a:pt x="61" y="7"/>
                    </a:lnTo>
                    <a:lnTo>
                      <a:pt x="69" y="14"/>
                    </a:lnTo>
                    <a:lnTo>
                      <a:pt x="75" y="24"/>
                    </a:lnTo>
                    <a:lnTo>
                      <a:pt x="81" y="36"/>
                    </a:lnTo>
                    <a:lnTo>
                      <a:pt x="85" y="50"/>
                    </a:lnTo>
                    <a:lnTo>
                      <a:pt x="88" y="65"/>
                    </a:lnTo>
                    <a:lnTo>
                      <a:pt x="89" y="81"/>
                    </a:lnTo>
                    <a:lnTo>
                      <a:pt x="89" y="81"/>
                    </a:lnTo>
                    <a:lnTo>
                      <a:pt x="88" y="98"/>
                    </a:lnTo>
                    <a:lnTo>
                      <a:pt x="85" y="113"/>
                    </a:lnTo>
                    <a:lnTo>
                      <a:pt x="81" y="127"/>
                    </a:lnTo>
                    <a:lnTo>
                      <a:pt x="75" y="140"/>
                    </a:lnTo>
                    <a:lnTo>
                      <a:pt x="69" y="150"/>
                    </a:lnTo>
                    <a:lnTo>
                      <a:pt x="61" y="157"/>
                    </a:lnTo>
                    <a:lnTo>
                      <a:pt x="54" y="161"/>
                    </a:lnTo>
                    <a:lnTo>
                      <a:pt x="48" y="162"/>
                    </a:lnTo>
                    <a:lnTo>
                      <a:pt x="45" y="164"/>
                    </a:lnTo>
                    <a:lnTo>
                      <a:pt x="45" y="164"/>
                    </a:lnTo>
                    <a:lnTo>
                      <a:pt x="38" y="162"/>
                    </a:lnTo>
                    <a:lnTo>
                      <a:pt x="33" y="160"/>
                    </a:lnTo>
                    <a:lnTo>
                      <a:pt x="27" y="157"/>
                    </a:lnTo>
                    <a:lnTo>
                      <a:pt x="22" y="152"/>
                    </a:lnTo>
                    <a:lnTo>
                      <a:pt x="18" y="147"/>
                    </a:lnTo>
                    <a:lnTo>
                      <a:pt x="13" y="140"/>
                    </a:lnTo>
                    <a:lnTo>
                      <a:pt x="9" y="132"/>
                    </a:lnTo>
                    <a:lnTo>
                      <a:pt x="7" y="124"/>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34" name="Line 586"/>
              <p:cNvSpPr>
                <a:spLocks noChangeShapeType="1"/>
              </p:cNvSpPr>
              <p:nvPr/>
            </p:nvSpPr>
            <p:spPr bwMode="auto">
              <a:xfrm>
                <a:off x="1247477" y="7190880"/>
                <a:ext cx="260830" cy="1547"/>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35" name="Line 587"/>
              <p:cNvSpPr>
                <a:spLocks noChangeShapeType="1"/>
              </p:cNvSpPr>
              <p:nvPr/>
            </p:nvSpPr>
            <p:spPr bwMode="auto">
              <a:xfrm flipV="1">
                <a:off x="1379532" y="7062518"/>
                <a:ext cx="820" cy="260591"/>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36" name="Line 588"/>
              <p:cNvSpPr>
                <a:spLocks noChangeShapeType="1"/>
              </p:cNvSpPr>
              <p:nvPr/>
            </p:nvSpPr>
            <p:spPr bwMode="auto">
              <a:xfrm>
                <a:off x="1163814" y="7167682"/>
                <a:ext cx="83662" cy="1547"/>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37" name="Freeform 589"/>
              <p:cNvSpPr>
                <a:spLocks/>
              </p:cNvSpPr>
              <p:nvPr/>
            </p:nvSpPr>
            <p:spPr bwMode="auto">
              <a:xfrm>
                <a:off x="1247477" y="7143711"/>
                <a:ext cx="25427" cy="47170"/>
              </a:xfrm>
              <a:custGeom>
                <a:avLst/>
                <a:gdLst/>
                <a:ahLst/>
                <a:cxnLst>
                  <a:cxn ang="0">
                    <a:pos x="0" y="0"/>
                  </a:cxn>
                  <a:cxn ang="0">
                    <a:pos x="16" y="15"/>
                  </a:cxn>
                  <a:cxn ang="0">
                    <a:pos x="0" y="30"/>
                  </a:cxn>
                </a:cxnLst>
                <a:rect l="0" t="0" r="r" b="b"/>
                <a:pathLst>
                  <a:path w="16" h="30">
                    <a:moveTo>
                      <a:pt x="0" y="0"/>
                    </a:moveTo>
                    <a:lnTo>
                      <a:pt x="16" y="15"/>
                    </a:lnTo>
                    <a:lnTo>
                      <a:pt x="0" y="30"/>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38" name="Line 590"/>
              <p:cNvSpPr>
                <a:spLocks noChangeShapeType="1"/>
              </p:cNvSpPr>
              <p:nvPr/>
            </p:nvSpPr>
            <p:spPr bwMode="auto">
              <a:xfrm>
                <a:off x="1231892" y="7235730"/>
                <a:ext cx="86943" cy="1547"/>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39" name="Freeform 591"/>
              <p:cNvSpPr>
                <a:spLocks/>
              </p:cNvSpPr>
              <p:nvPr/>
            </p:nvSpPr>
            <p:spPr bwMode="auto">
              <a:xfrm>
                <a:off x="1318836" y="7210212"/>
                <a:ext cx="23787" cy="49489"/>
              </a:xfrm>
              <a:custGeom>
                <a:avLst/>
                <a:gdLst/>
                <a:ahLst/>
                <a:cxnLst>
                  <a:cxn ang="0">
                    <a:pos x="0" y="0"/>
                  </a:cxn>
                  <a:cxn ang="0">
                    <a:pos x="15" y="16"/>
                  </a:cxn>
                  <a:cxn ang="0">
                    <a:pos x="0" y="31"/>
                  </a:cxn>
                </a:cxnLst>
                <a:rect l="0" t="0" r="r" b="b"/>
                <a:pathLst>
                  <a:path w="15" h="31">
                    <a:moveTo>
                      <a:pt x="0" y="0"/>
                    </a:moveTo>
                    <a:lnTo>
                      <a:pt x="15" y="16"/>
                    </a:lnTo>
                    <a:lnTo>
                      <a:pt x="0" y="31"/>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grpSp>
        <p:grpSp>
          <p:nvGrpSpPr>
            <p:cNvPr id="7" name="Groupe 320"/>
            <p:cNvGrpSpPr>
              <a:grpSpLocks/>
            </p:cNvGrpSpPr>
            <p:nvPr userDrawn="1"/>
          </p:nvGrpSpPr>
          <p:grpSpPr bwMode="auto">
            <a:xfrm>
              <a:off x="4610305" y="2502608"/>
              <a:ext cx="442816" cy="482367"/>
              <a:chOff x="4430703" y="4715239"/>
              <a:chExt cx="374626" cy="416805"/>
            </a:xfrm>
          </p:grpSpPr>
          <p:sp>
            <p:nvSpPr>
              <p:cNvPr id="21" name="Freeform 897"/>
              <p:cNvSpPr>
                <a:spLocks/>
              </p:cNvSpPr>
              <p:nvPr/>
            </p:nvSpPr>
            <p:spPr bwMode="auto">
              <a:xfrm>
                <a:off x="4649334" y="4788757"/>
                <a:ext cx="155680" cy="256503"/>
              </a:xfrm>
              <a:custGeom>
                <a:avLst/>
                <a:gdLst>
                  <a:gd name="connsiteX0" fmla="*/ 4912 w 10000"/>
                  <a:gd name="connsiteY0" fmla="*/ 10000 h 10000"/>
                  <a:gd name="connsiteX1" fmla="*/ 4912 w 10000"/>
                  <a:gd name="connsiteY1" fmla="*/ 10000 h 10000"/>
                  <a:gd name="connsiteX2" fmla="*/ 6754 w 10000"/>
                  <a:gd name="connsiteY2" fmla="*/ 10000 h 10000"/>
                  <a:gd name="connsiteX3" fmla="*/ 8421 w 10000"/>
                  <a:gd name="connsiteY3" fmla="*/ 9938 h 10000"/>
                  <a:gd name="connsiteX4" fmla="*/ 9561 w 10000"/>
                  <a:gd name="connsiteY4" fmla="*/ 9814 h 10000"/>
                  <a:gd name="connsiteX5" fmla="*/ 9912 w 10000"/>
                  <a:gd name="connsiteY5" fmla="*/ 9752 h 10000"/>
                  <a:gd name="connsiteX6" fmla="*/ 10000 w 10000"/>
                  <a:gd name="connsiteY6" fmla="*/ 9689 h 10000"/>
                  <a:gd name="connsiteX7" fmla="*/ 10000 w 10000"/>
                  <a:gd name="connsiteY7" fmla="*/ 9689 h 10000"/>
                  <a:gd name="connsiteX8" fmla="*/ 10000 w 10000"/>
                  <a:gd name="connsiteY8" fmla="*/ 8634 h 10000"/>
                  <a:gd name="connsiteX9" fmla="*/ 9912 w 10000"/>
                  <a:gd name="connsiteY9" fmla="*/ 7702 h 10000"/>
                  <a:gd name="connsiteX10" fmla="*/ 9561 w 10000"/>
                  <a:gd name="connsiteY10" fmla="*/ 6832 h 10000"/>
                  <a:gd name="connsiteX11" fmla="*/ 9211 w 10000"/>
                  <a:gd name="connsiteY11" fmla="*/ 6087 h 10000"/>
                  <a:gd name="connsiteX12" fmla="*/ 8684 w 10000"/>
                  <a:gd name="connsiteY12" fmla="*/ 5342 h 10000"/>
                  <a:gd name="connsiteX13" fmla="*/ 7982 w 10000"/>
                  <a:gd name="connsiteY13" fmla="*/ 4783 h 10000"/>
                  <a:gd name="connsiteX14" fmla="*/ 7105 w 10000"/>
                  <a:gd name="connsiteY14" fmla="*/ 4410 h 10000"/>
                  <a:gd name="connsiteX15" fmla="*/ 6140 w 10000"/>
                  <a:gd name="connsiteY15" fmla="*/ 4099 h 10000"/>
                  <a:gd name="connsiteX16" fmla="*/ 6140 w 10000"/>
                  <a:gd name="connsiteY16" fmla="*/ 4099 h 10000"/>
                  <a:gd name="connsiteX17" fmla="*/ 6667 w 10000"/>
                  <a:gd name="connsiteY17" fmla="*/ 3727 h 10000"/>
                  <a:gd name="connsiteX18" fmla="*/ 7018 w 10000"/>
                  <a:gd name="connsiteY18" fmla="*/ 3230 h 10000"/>
                  <a:gd name="connsiteX19" fmla="*/ 7281 w 10000"/>
                  <a:gd name="connsiteY19" fmla="*/ 2671 h 10000"/>
                  <a:gd name="connsiteX20" fmla="*/ 7544 w 10000"/>
                  <a:gd name="connsiteY20" fmla="*/ 2112 h 10000"/>
                  <a:gd name="connsiteX21" fmla="*/ 7544 w 10000"/>
                  <a:gd name="connsiteY21" fmla="*/ 2112 h 10000"/>
                  <a:gd name="connsiteX22" fmla="*/ 7456 w 10000"/>
                  <a:gd name="connsiteY22" fmla="*/ 1677 h 10000"/>
                  <a:gd name="connsiteX23" fmla="*/ 7281 w 10000"/>
                  <a:gd name="connsiteY23" fmla="*/ 1242 h 10000"/>
                  <a:gd name="connsiteX24" fmla="*/ 7105 w 10000"/>
                  <a:gd name="connsiteY24" fmla="*/ 870 h 10000"/>
                  <a:gd name="connsiteX25" fmla="*/ 6754 w 10000"/>
                  <a:gd name="connsiteY25" fmla="*/ 559 h 10000"/>
                  <a:gd name="connsiteX26" fmla="*/ 6404 w 10000"/>
                  <a:gd name="connsiteY26" fmla="*/ 311 h 10000"/>
                  <a:gd name="connsiteX27" fmla="*/ 5965 w 10000"/>
                  <a:gd name="connsiteY27" fmla="*/ 186 h 10000"/>
                  <a:gd name="connsiteX28" fmla="*/ 5526 w 10000"/>
                  <a:gd name="connsiteY28" fmla="*/ 0 h 10000"/>
                  <a:gd name="connsiteX29" fmla="*/ 5000 w 10000"/>
                  <a:gd name="connsiteY29" fmla="*/ 0 h 10000"/>
                  <a:gd name="connsiteX30" fmla="*/ 5000 w 10000"/>
                  <a:gd name="connsiteY30" fmla="*/ 0 h 10000"/>
                  <a:gd name="connsiteX31" fmla="*/ 4561 w 10000"/>
                  <a:gd name="connsiteY31" fmla="*/ 0 h 10000"/>
                  <a:gd name="connsiteX32" fmla="*/ 4123 w 10000"/>
                  <a:gd name="connsiteY32" fmla="*/ 186 h 10000"/>
                  <a:gd name="connsiteX33" fmla="*/ 3684 w 10000"/>
                  <a:gd name="connsiteY33" fmla="*/ 311 h 10000"/>
                  <a:gd name="connsiteX34" fmla="*/ 3246 w 10000"/>
                  <a:gd name="connsiteY34" fmla="*/ 559 h 10000"/>
                  <a:gd name="connsiteX35" fmla="*/ 2982 w 10000"/>
                  <a:gd name="connsiteY35" fmla="*/ 870 h 10000"/>
                  <a:gd name="connsiteX36" fmla="*/ 2719 w 10000"/>
                  <a:gd name="connsiteY36" fmla="*/ 1242 h 10000"/>
                  <a:gd name="connsiteX37" fmla="*/ 2544 w 10000"/>
                  <a:gd name="connsiteY37" fmla="*/ 1677 h 10000"/>
                  <a:gd name="connsiteX38" fmla="*/ 2544 w 10000"/>
                  <a:gd name="connsiteY38" fmla="*/ 2112 h 10000"/>
                  <a:gd name="connsiteX39" fmla="*/ 2544 w 10000"/>
                  <a:gd name="connsiteY39" fmla="*/ 2112 h 10000"/>
                  <a:gd name="connsiteX40" fmla="*/ 2632 w 10000"/>
                  <a:gd name="connsiteY40" fmla="*/ 2671 h 10000"/>
                  <a:gd name="connsiteX41" fmla="*/ 2982 w 10000"/>
                  <a:gd name="connsiteY41" fmla="*/ 3230 h 10000"/>
                  <a:gd name="connsiteX42" fmla="*/ 3421 w 10000"/>
                  <a:gd name="connsiteY42" fmla="*/ 3727 h 10000"/>
                  <a:gd name="connsiteX43" fmla="*/ 3860 w 10000"/>
                  <a:gd name="connsiteY43" fmla="*/ 4099 h 10000"/>
                  <a:gd name="connsiteX44" fmla="*/ 3860 w 10000"/>
                  <a:gd name="connsiteY44" fmla="*/ 4099 h 10000"/>
                  <a:gd name="connsiteX45" fmla="*/ 2895 w 10000"/>
                  <a:gd name="connsiteY45" fmla="*/ 4410 h 10000"/>
                  <a:gd name="connsiteX46" fmla="*/ 2105 w 10000"/>
                  <a:gd name="connsiteY46" fmla="*/ 4783 h 10000"/>
                  <a:gd name="connsiteX47" fmla="*/ 1404 w 10000"/>
                  <a:gd name="connsiteY47" fmla="*/ 5342 h 10000"/>
                  <a:gd name="connsiteX48" fmla="*/ 877 w 10000"/>
                  <a:gd name="connsiteY48" fmla="*/ 6087 h 10000"/>
                  <a:gd name="connsiteX49" fmla="*/ 439 w 10000"/>
                  <a:gd name="connsiteY49" fmla="*/ 6832 h 10000"/>
                  <a:gd name="connsiteX50" fmla="*/ 175 w 10000"/>
                  <a:gd name="connsiteY50" fmla="*/ 7702 h 10000"/>
                  <a:gd name="connsiteX51" fmla="*/ 0 w 10000"/>
                  <a:gd name="connsiteY51" fmla="*/ 8634 h 10000"/>
                  <a:gd name="connsiteX0" fmla="*/ 4737 w 9825"/>
                  <a:gd name="connsiteY0" fmla="*/ 10000 h 10000"/>
                  <a:gd name="connsiteX1" fmla="*/ 4737 w 9825"/>
                  <a:gd name="connsiteY1" fmla="*/ 10000 h 10000"/>
                  <a:gd name="connsiteX2" fmla="*/ 6579 w 9825"/>
                  <a:gd name="connsiteY2" fmla="*/ 10000 h 10000"/>
                  <a:gd name="connsiteX3" fmla="*/ 8246 w 9825"/>
                  <a:gd name="connsiteY3" fmla="*/ 9938 h 10000"/>
                  <a:gd name="connsiteX4" fmla="*/ 9386 w 9825"/>
                  <a:gd name="connsiteY4" fmla="*/ 9814 h 10000"/>
                  <a:gd name="connsiteX5" fmla="*/ 9737 w 9825"/>
                  <a:gd name="connsiteY5" fmla="*/ 9752 h 10000"/>
                  <a:gd name="connsiteX6" fmla="*/ 9825 w 9825"/>
                  <a:gd name="connsiteY6" fmla="*/ 9689 h 10000"/>
                  <a:gd name="connsiteX7" fmla="*/ 9825 w 9825"/>
                  <a:gd name="connsiteY7" fmla="*/ 9689 h 10000"/>
                  <a:gd name="connsiteX8" fmla="*/ 9825 w 9825"/>
                  <a:gd name="connsiteY8" fmla="*/ 8634 h 10000"/>
                  <a:gd name="connsiteX9" fmla="*/ 9737 w 9825"/>
                  <a:gd name="connsiteY9" fmla="*/ 7702 h 10000"/>
                  <a:gd name="connsiteX10" fmla="*/ 9386 w 9825"/>
                  <a:gd name="connsiteY10" fmla="*/ 6832 h 10000"/>
                  <a:gd name="connsiteX11" fmla="*/ 9036 w 9825"/>
                  <a:gd name="connsiteY11" fmla="*/ 6087 h 10000"/>
                  <a:gd name="connsiteX12" fmla="*/ 8509 w 9825"/>
                  <a:gd name="connsiteY12" fmla="*/ 5342 h 10000"/>
                  <a:gd name="connsiteX13" fmla="*/ 7807 w 9825"/>
                  <a:gd name="connsiteY13" fmla="*/ 4783 h 10000"/>
                  <a:gd name="connsiteX14" fmla="*/ 6930 w 9825"/>
                  <a:gd name="connsiteY14" fmla="*/ 4410 h 10000"/>
                  <a:gd name="connsiteX15" fmla="*/ 5965 w 9825"/>
                  <a:gd name="connsiteY15" fmla="*/ 4099 h 10000"/>
                  <a:gd name="connsiteX16" fmla="*/ 5965 w 9825"/>
                  <a:gd name="connsiteY16" fmla="*/ 4099 h 10000"/>
                  <a:gd name="connsiteX17" fmla="*/ 6492 w 9825"/>
                  <a:gd name="connsiteY17" fmla="*/ 3727 h 10000"/>
                  <a:gd name="connsiteX18" fmla="*/ 6843 w 9825"/>
                  <a:gd name="connsiteY18" fmla="*/ 3230 h 10000"/>
                  <a:gd name="connsiteX19" fmla="*/ 7106 w 9825"/>
                  <a:gd name="connsiteY19" fmla="*/ 2671 h 10000"/>
                  <a:gd name="connsiteX20" fmla="*/ 7369 w 9825"/>
                  <a:gd name="connsiteY20" fmla="*/ 2112 h 10000"/>
                  <a:gd name="connsiteX21" fmla="*/ 7369 w 9825"/>
                  <a:gd name="connsiteY21" fmla="*/ 2112 h 10000"/>
                  <a:gd name="connsiteX22" fmla="*/ 7281 w 9825"/>
                  <a:gd name="connsiteY22" fmla="*/ 1677 h 10000"/>
                  <a:gd name="connsiteX23" fmla="*/ 7106 w 9825"/>
                  <a:gd name="connsiteY23" fmla="*/ 1242 h 10000"/>
                  <a:gd name="connsiteX24" fmla="*/ 6930 w 9825"/>
                  <a:gd name="connsiteY24" fmla="*/ 870 h 10000"/>
                  <a:gd name="connsiteX25" fmla="*/ 6579 w 9825"/>
                  <a:gd name="connsiteY25" fmla="*/ 559 h 10000"/>
                  <a:gd name="connsiteX26" fmla="*/ 6229 w 9825"/>
                  <a:gd name="connsiteY26" fmla="*/ 311 h 10000"/>
                  <a:gd name="connsiteX27" fmla="*/ 5790 w 9825"/>
                  <a:gd name="connsiteY27" fmla="*/ 186 h 10000"/>
                  <a:gd name="connsiteX28" fmla="*/ 5351 w 9825"/>
                  <a:gd name="connsiteY28" fmla="*/ 0 h 10000"/>
                  <a:gd name="connsiteX29" fmla="*/ 4825 w 9825"/>
                  <a:gd name="connsiteY29" fmla="*/ 0 h 10000"/>
                  <a:gd name="connsiteX30" fmla="*/ 4825 w 9825"/>
                  <a:gd name="connsiteY30" fmla="*/ 0 h 10000"/>
                  <a:gd name="connsiteX31" fmla="*/ 4386 w 9825"/>
                  <a:gd name="connsiteY31" fmla="*/ 0 h 10000"/>
                  <a:gd name="connsiteX32" fmla="*/ 3948 w 9825"/>
                  <a:gd name="connsiteY32" fmla="*/ 186 h 10000"/>
                  <a:gd name="connsiteX33" fmla="*/ 3509 w 9825"/>
                  <a:gd name="connsiteY33" fmla="*/ 311 h 10000"/>
                  <a:gd name="connsiteX34" fmla="*/ 3071 w 9825"/>
                  <a:gd name="connsiteY34" fmla="*/ 559 h 10000"/>
                  <a:gd name="connsiteX35" fmla="*/ 2807 w 9825"/>
                  <a:gd name="connsiteY35" fmla="*/ 870 h 10000"/>
                  <a:gd name="connsiteX36" fmla="*/ 2544 w 9825"/>
                  <a:gd name="connsiteY36" fmla="*/ 1242 h 10000"/>
                  <a:gd name="connsiteX37" fmla="*/ 2369 w 9825"/>
                  <a:gd name="connsiteY37" fmla="*/ 1677 h 10000"/>
                  <a:gd name="connsiteX38" fmla="*/ 2369 w 9825"/>
                  <a:gd name="connsiteY38" fmla="*/ 2112 h 10000"/>
                  <a:gd name="connsiteX39" fmla="*/ 2369 w 9825"/>
                  <a:gd name="connsiteY39" fmla="*/ 2112 h 10000"/>
                  <a:gd name="connsiteX40" fmla="*/ 2457 w 9825"/>
                  <a:gd name="connsiteY40" fmla="*/ 2671 h 10000"/>
                  <a:gd name="connsiteX41" fmla="*/ 2807 w 9825"/>
                  <a:gd name="connsiteY41" fmla="*/ 3230 h 10000"/>
                  <a:gd name="connsiteX42" fmla="*/ 3246 w 9825"/>
                  <a:gd name="connsiteY42" fmla="*/ 3727 h 10000"/>
                  <a:gd name="connsiteX43" fmla="*/ 3685 w 9825"/>
                  <a:gd name="connsiteY43" fmla="*/ 4099 h 10000"/>
                  <a:gd name="connsiteX44" fmla="*/ 3685 w 9825"/>
                  <a:gd name="connsiteY44" fmla="*/ 4099 h 10000"/>
                  <a:gd name="connsiteX45" fmla="*/ 2720 w 9825"/>
                  <a:gd name="connsiteY45" fmla="*/ 4410 h 10000"/>
                  <a:gd name="connsiteX46" fmla="*/ 1930 w 9825"/>
                  <a:gd name="connsiteY46" fmla="*/ 4783 h 10000"/>
                  <a:gd name="connsiteX47" fmla="*/ 1229 w 9825"/>
                  <a:gd name="connsiteY47" fmla="*/ 5342 h 10000"/>
                  <a:gd name="connsiteX48" fmla="*/ 702 w 9825"/>
                  <a:gd name="connsiteY48" fmla="*/ 6087 h 10000"/>
                  <a:gd name="connsiteX49" fmla="*/ 264 w 9825"/>
                  <a:gd name="connsiteY49" fmla="*/ 6832 h 10000"/>
                  <a:gd name="connsiteX50" fmla="*/ 0 w 9825"/>
                  <a:gd name="connsiteY50" fmla="*/ 7702 h 10000"/>
                  <a:gd name="connsiteX0" fmla="*/ 4552 w 9731"/>
                  <a:gd name="connsiteY0" fmla="*/ 10000 h 10000"/>
                  <a:gd name="connsiteX1" fmla="*/ 4552 w 9731"/>
                  <a:gd name="connsiteY1" fmla="*/ 10000 h 10000"/>
                  <a:gd name="connsiteX2" fmla="*/ 6427 w 9731"/>
                  <a:gd name="connsiteY2" fmla="*/ 10000 h 10000"/>
                  <a:gd name="connsiteX3" fmla="*/ 8124 w 9731"/>
                  <a:gd name="connsiteY3" fmla="*/ 9938 h 10000"/>
                  <a:gd name="connsiteX4" fmla="*/ 9284 w 9731"/>
                  <a:gd name="connsiteY4" fmla="*/ 9814 h 10000"/>
                  <a:gd name="connsiteX5" fmla="*/ 9641 w 9731"/>
                  <a:gd name="connsiteY5" fmla="*/ 9752 h 10000"/>
                  <a:gd name="connsiteX6" fmla="*/ 9731 w 9731"/>
                  <a:gd name="connsiteY6" fmla="*/ 9689 h 10000"/>
                  <a:gd name="connsiteX7" fmla="*/ 9731 w 9731"/>
                  <a:gd name="connsiteY7" fmla="*/ 9689 h 10000"/>
                  <a:gd name="connsiteX8" fmla="*/ 9731 w 9731"/>
                  <a:gd name="connsiteY8" fmla="*/ 8634 h 10000"/>
                  <a:gd name="connsiteX9" fmla="*/ 9641 w 9731"/>
                  <a:gd name="connsiteY9" fmla="*/ 7702 h 10000"/>
                  <a:gd name="connsiteX10" fmla="*/ 9284 w 9731"/>
                  <a:gd name="connsiteY10" fmla="*/ 6832 h 10000"/>
                  <a:gd name="connsiteX11" fmla="*/ 8928 w 9731"/>
                  <a:gd name="connsiteY11" fmla="*/ 6087 h 10000"/>
                  <a:gd name="connsiteX12" fmla="*/ 8392 w 9731"/>
                  <a:gd name="connsiteY12" fmla="*/ 5342 h 10000"/>
                  <a:gd name="connsiteX13" fmla="*/ 7677 w 9731"/>
                  <a:gd name="connsiteY13" fmla="*/ 4783 h 10000"/>
                  <a:gd name="connsiteX14" fmla="*/ 6784 w 9731"/>
                  <a:gd name="connsiteY14" fmla="*/ 4410 h 10000"/>
                  <a:gd name="connsiteX15" fmla="*/ 5802 w 9731"/>
                  <a:gd name="connsiteY15" fmla="*/ 4099 h 10000"/>
                  <a:gd name="connsiteX16" fmla="*/ 5802 w 9731"/>
                  <a:gd name="connsiteY16" fmla="*/ 4099 h 10000"/>
                  <a:gd name="connsiteX17" fmla="*/ 6339 w 9731"/>
                  <a:gd name="connsiteY17" fmla="*/ 3727 h 10000"/>
                  <a:gd name="connsiteX18" fmla="*/ 6696 w 9731"/>
                  <a:gd name="connsiteY18" fmla="*/ 3230 h 10000"/>
                  <a:gd name="connsiteX19" fmla="*/ 6964 w 9731"/>
                  <a:gd name="connsiteY19" fmla="*/ 2671 h 10000"/>
                  <a:gd name="connsiteX20" fmla="*/ 7231 w 9731"/>
                  <a:gd name="connsiteY20" fmla="*/ 2112 h 10000"/>
                  <a:gd name="connsiteX21" fmla="*/ 7231 w 9731"/>
                  <a:gd name="connsiteY21" fmla="*/ 2112 h 10000"/>
                  <a:gd name="connsiteX22" fmla="*/ 7142 w 9731"/>
                  <a:gd name="connsiteY22" fmla="*/ 1677 h 10000"/>
                  <a:gd name="connsiteX23" fmla="*/ 6964 w 9731"/>
                  <a:gd name="connsiteY23" fmla="*/ 1242 h 10000"/>
                  <a:gd name="connsiteX24" fmla="*/ 6784 w 9731"/>
                  <a:gd name="connsiteY24" fmla="*/ 870 h 10000"/>
                  <a:gd name="connsiteX25" fmla="*/ 6427 w 9731"/>
                  <a:gd name="connsiteY25" fmla="*/ 559 h 10000"/>
                  <a:gd name="connsiteX26" fmla="*/ 6071 w 9731"/>
                  <a:gd name="connsiteY26" fmla="*/ 311 h 10000"/>
                  <a:gd name="connsiteX27" fmla="*/ 5624 w 9731"/>
                  <a:gd name="connsiteY27" fmla="*/ 186 h 10000"/>
                  <a:gd name="connsiteX28" fmla="*/ 5177 w 9731"/>
                  <a:gd name="connsiteY28" fmla="*/ 0 h 10000"/>
                  <a:gd name="connsiteX29" fmla="*/ 4642 w 9731"/>
                  <a:gd name="connsiteY29" fmla="*/ 0 h 10000"/>
                  <a:gd name="connsiteX30" fmla="*/ 4642 w 9731"/>
                  <a:gd name="connsiteY30" fmla="*/ 0 h 10000"/>
                  <a:gd name="connsiteX31" fmla="*/ 4195 w 9731"/>
                  <a:gd name="connsiteY31" fmla="*/ 0 h 10000"/>
                  <a:gd name="connsiteX32" fmla="*/ 3749 w 9731"/>
                  <a:gd name="connsiteY32" fmla="*/ 186 h 10000"/>
                  <a:gd name="connsiteX33" fmla="*/ 3303 w 9731"/>
                  <a:gd name="connsiteY33" fmla="*/ 311 h 10000"/>
                  <a:gd name="connsiteX34" fmla="*/ 2857 w 9731"/>
                  <a:gd name="connsiteY34" fmla="*/ 559 h 10000"/>
                  <a:gd name="connsiteX35" fmla="*/ 2588 w 9731"/>
                  <a:gd name="connsiteY35" fmla="*/ 870 h 10000"/>
                  <a:gd name="connsiteX36" fmla="*/ 2320 w 9731"/>
                  <a:gd name="connsiteY36" fmla="*/ 1242 h 10000"/>
                  <a:gd name="connsiteX37" fmla="*/ 2142 w 9731"/>
                  <a:gd name="connsiteY37" fmla="*/ 1677 h 10000"/>
                  <a:gd name="connsiteX38" fmla="*/ 2142 w 9731"/>
                  <a:gd name="connsiteY38" fmla="*/ 2112 h 10000"/>
                  <a:gd name="connsiteX39" fmla="*/ 2142 w 9731"/>
                  <a:gd name="connsiteY39" fmla="*/ 2112 h 10000"/>
                  <a:gd name="connsiteX40" fmla="*/ 2232 w 9731"/>
                  <a:gd name="connsiteY40" fmla="*/ 2671 h 10000"/>
                  <a:gd name="connsiteX41" fmla="*/ 2588 w 9731"/>
                  <a:gd name="connsiteY41" fmla="*/ 3230 h 10000"/>
                  <a:gd name="connsiteX42" fmla="*/ 3035 w 9731"/>
                  <a:gd name="connsiteY42" fmla="*/ 3727 h 10000"/>
                  <a:gd name="connsiteX43" fmla="*/ 3482 w 9731"/>
                  <a:gd name="connsiteY43" fmla="*/ 4099 h 10000"/>
                  <a:gd name="connsiteX44" fmla="*/ 3482 w 9731"/>
                  <a:gd name="connsiteY44" fmla="*/ 4099 h 10000"/>
                  <a:gd name="connsiteX45" fmla="*/ 2499 w 9731"/>
                  <a:gd name="connsiteY45" fmla="*/ 4410 h 10000"/>
                  <a:gd name="connsiteX46" fmla="*/ 1695 w 9731"/>
                  <a:gd name="connsiteY46" fmla="*/ 4783 h 10000"/>
                  <a:gd name="connsiteX47" fmla="*/ 982 w 9731"/>
                  <a:gd name="connsiteY47" fmla="*/ 5342 h 10000"/>
                  <a:gd name="connsiteX48" fmla="*/ 446 w 9731"/>
                  <a:gd name="connsiteY48" fmla="*/ 6087 h 10000"/>
                  <a:gd name="connsiteX49" fmla="*/ 0 w 9731"/>
                  <a:gd name="connsiteY49" fmla="*/ 6832 h 10000"/>
                  <a:gd name="connsiteX0" fmla="*/ 4220 w 9542"/>
                  <a:gd name="connsiteY0" fmla="*/ 10000 h 10000"/>
                  <a:gd name="connsiteX1" fmla="*/ 4220 w 9542"/>
                  <a:gd name="connsiteY1" fmla="*/ 10000 h 10000"/>
                  <a:gd name="connsiteX2" fmla="*/ 6147 w 9542"/>
                  <a:gd name="connsiteY2" fmla="*/ 10000 h 10000"/>
                  <a:gd name="connsiteX3" fmla="*/ 7891 w 9542"/>
                  <a:gd name="connsiteY3" fmla="*/ 9938 h 10000"/>
                  <a:gd name="connsiteX4" fmla="*/ 9083 w 9542"/>
                  <a:gd name="connsiteY4" fmla="*/ 9814 h 10000"/>
                  <a:gd name="connsiteX5" fmla="*/ 9450 w 9542"/>
                  <a:gd name="connsiteY5" fmla="*/ 9752 h 10000"/>
                  <a:gd name="connsiteX6" fmla="*/ 9542 w 9542"/>
                  <a:gd name="connsiteY6" fmla="*/ 9689 h 10000"/>
                  <a:gd name="connsiteX7" fmla="*/ 9542 w 9542"/>
                  <a:gd name="connsiteY7" fmla="*/ 9689 h 10000"/>
                  <a:gd name="connsiteX8" fmla="*/ 9542 w 9542"/>
                  <a:gd name="connsiteY8" fmla="*/ 8634 h 10000"/>
                  <a:gd name="connsiteX9" fmla="*/ 9450 w 9542"/>
                  <a:gd name="connsiteY9" fmla="*/ 7702 h 10000"/>
                  <a:gd name="connsiteX10" fmla="*/ 9083 w 9542"/>
                  <a:gd name="connsiteY10" fmla="*/ 6832 h 10000"/>
                  <a:gd name="connsiteX11" fmla="*/ 8717 w 9542"/>
                  <a:gd name="connsiteY11" fmla="*/ 6087 h 10000"/>
                  <a:gd name="connsiteX12" fmla="*/ 8166 w 9542"/>
                  <a:gd name="connsiteY12" fmla="*/ 5342 h 10000"/>
                  <a:gd name="connsiteX13" fmla="*/ 7431 w 9542"/>
                  <a:gd name="connsiteY13" fmla="*/ 4783 h 10000"/>
                  <a:gd name="connsiteX14" fmla="*/ 6514 w 9542"/>
                  <a:gd name="connsiteY14" fmla="*/ 4410 h 10000"/>
                  <a:gd name="connsiteX15" fmla="*/ 5504 w 9542"/>
                  <a:gd name="connsiteY15" fmla="*/ 4099 h 10000"/>
                  <a:gd name="connsiteX16" fmla="*/ 5504 w 9542"/>
                  <a:gd name="connsiteY16" fmla="*/ 4099 h 10000"/>
                  <a:gd name="connsiteX17" fmla="*/ 6056 w 9542"/>
                  <a:gd name="connsiteY17" fmla="*/ 3727 h 10000"/>
                  <a:gd name="connsiteX18" fmla="*/ 6423 w 9542"/>
                  <a:gd name="connsiteY18" fmla="*/ 3230 h 10000"/>
                  <a:gd name="connsiteX19" fmla="*/ 6699 w 9542"/>
                  <a:gd name="connsiteY19" fmla="*/ 2671 h 10000"/>
                  <a:gd name="connsiteX20" fmla="*/ 6973 w 9542"/>
                  <a:gd name="connsiteY20" fmla="*/ 2112 h 10000"/>
                  <a:gd name="connsiteX21" fmla="*/ 6973 w 9542"/>
                  <a:gd name="connsiteY21" fmla="*/ 2112 h 10000"/>
                  <a:gd name="connsiteX22" fmla="*/ 6881 w 9542"/>
                  <a:gd name="connsiteY22" fmla="*/ 1677 h 10000"/>
                  <a:gd name="connsiteX23" fmla="*/ 6699 w 9542"/>
                  <a:gd name="connsiteY23" fmla="*/ 1242 h 10000"/>
                  <a:gd name="connsiteX24" fmla="*/ 6514 w 9542"/>
                  <a:gd name="connsiteY24" fmla="*/ 870 h 10000"/>
                  <a:gd name="connsiteX25" fmla="*/ 6147 w 9542"/>
                  <a:gd name="connsiteY25" fmla="*/ 559 h 10000"/>
                  <a:gd name="connsiteX26" fmla="*/ 5781 w 9542"/>
                  <a:gd name="connsiteY26" fmla="*/ 311 h 10000"/>
                  <a:gd name="connsiteX27" fmla="*/ 5321 w 9542"/>
                  <a:gd name="connsiteY27" fmla="*/ 186 h 10000"/>
                  <a:gd name="connsiteX28" fmla="*/ 4862 w 9542"/>
                  <a:gd name="connsiteY28" fmla="*/ 0 h 10000"/>
                  <a:gd name="connsiteX29" fmla="*/ 4312 w 9542"/>
                  <a:gd name="connsiteY29" fmla="*/ 0 h 10000"/>
                  <a:gd name="connsiteX30" fmla="*/ 4312 w 9542"/>
                  <a:gd name="connsiteY30" fmla="*/ 0 h 10000"/>
                  <a:gd name="connsiteX31" fmla="*/ 3853 w 9542"/>
                  <a:gd name="connsiteY31" fmla="*/ 0 h 10000"/>
                  <a:gd name="connsiteX32" fmla="*/ 3395 w 9542"/>
                  <a:gd name="connsiteY32" fmla="*/ 186 h 10000"/>
                  <a:gd name="connsiteX33" fmla="*/ 2936 w 9542"/>
                  <a:gd name="connsiteY33" fmla="*/ 311 h 10000"/>
                  <a:gd name="connsiteX34" fmla="*/ 2478 w 9542"/>
                  <a:gd name="connsiteY34" fmla="*/ 559 h 10000"/>
                  <a:gd name="connsiteX35" fmla="*/ 2202 w 9542"/>
                  <a:gd name="connsiteY35" fmla="*/ 870 h 10000"/>
                  <a:gd name="connsiteX36" fmla="*/ 1926 w 9542"/>
                  <a:gd name="connsiteY36" fmla="*/ 1242 h 10000"/>
                  <a:gd name="connsiteX37" fmla="*/ 1743 w 9542"/>
                  <a:gd name="connsiteY37" fmla="*/ 1677 h 10000"/>
                  <a:gd name="connsiteX38" fmla="*/ 1743 w 9542"/>
                  <a:gd name="connsiteY38" fmla="*/ 2112 h 10000"/>
                  <a:gd name="connsiteX39" fmla="*/ 1743 w 9542"/>
                  <a:gd name="connsiteY39" fmla="*/ 2112 h 10000"/>
                  <a:gd name="connsiteX40" fmla="*/ 1836 w 9542"/>
                  <a:gd name="connsiteY40" fmla="*/ 2671 h 10000"/>
                  <a:gd name="connsiteX41" fmla="*/ 2202 w 9542"/>
                  <a:gd name="connsiteY41" fmla="*/ 3230 h 10000"/>
                  <a:gd name="connsiteX42" fmla="*/ 2661 w 9542"/>
                  <a:gd name="connsiteY42" fmla="*/ 3727 h 10000"/>
                  <a:gd name="connsiteX43" fmla="*/ 3120 w 9542"/>
                  <a:gd name="connsiteY43" fmla="*/ 4099 h 10000"/>
                  <a:gd name="connsiteX44" fmla="*/ 3120 w 9542"/>
                  <a:gd name="connsiteY44" fmla="*/ 4099 h 10000"/>
                  <a:gd name="connsiteX45" fmla="*/ 2110 w 9542"/>
                  <a:gd name="connsiteY45" fmla="*/ 4410 h 10000"/>
                  <a:gd name="connsiteX46" fmla="*/ 1284 w 9542"/>
                  <a:gd name="connsiteY46" fmla="*/ 4783 h 10000"/>
                  <a:gd name="connsiteX47" fmla="*/ 551 w 9542"/>
                  <a:gd name="connsiteY47" fmla="*/ 5342 h 10000"/>
                  <a:gd name="connsiteX48" fmla="*/ 0 w 9542"/>
                  <a:gd name="connsiteY48" fmla="*/ 6087 h 10000"/>
                  <a:gd name="connsiteX0" fmla="*/ 3846 w 9423"/>
                  <a:gd name="connsiteY0" fmla="*/ 10000 h 10000"/>
                  <a:gd name="connsiteX1" fmla="*/ 3846 w 9423"/>
                  <a:gd name="connsiteY1" fmla="*/ 10000 h 10000"/>
                  <a:gd name="connsiteX2" fmla="*/ 5865 w 9423"/>
                  <a:gd name="connsiteY2" fmla="*/ 10000 h 10000"/>
                  <a:gd name="connsiteX3" fmla="*/ 7693 w 9423"/>
                  <a:gd name="connsiteY3" fmla="*/ 9938 h 10000"/>
                  <a:gd name="connsiteX4" fmla="*/ 8942 w 9423"/>
                  <a:gd name="connsiteY4" fmla="*/ 9814 h 10000"/>
                  <a:gd name="connsiteX5" fmla="*/ 9327 w 9423"/>
                  <a:gd name="connsiteY5" fmla="*/ 9752 h 10000"/>
                  <a:gd name="connsiteX6" fmla="*/ 9423 w 9423"/>
                  <a:gd name="connsiteY6" fmla="*/ 9689 h 10000"/>
                  <a:gd name="connsiteX7" fmla="*/ 9423 w 9423"/>
                  <a:gd name="connsiteY7" fmla="*/ 9689 h 10000"/>
                  <a:gd name="connsiteX8" fmla="*/ 9423 w 9423"/>
                  <a:gd name="connsiteY8" fmla="*/ 8634 h 10000"/>
                  <a:gd name="connsiteX9" fmla="*/ 9327 w 9423"/>
                  <a:gd name="connsiteY9" fmla="*/ 7702 h 10000"/>
                  <a:gd name="connsiteX10" fmla="*/ 8942 w 9423"/>
                  <a:gd name="connsiteY10" fmla="*/ 6832 h 10000"/>
                  <a:gd name="connsiteX11" fmla="*/ 8558 w 9423"/>
                  <a:gd name="connsiteY11" fmla="*/ 6087 h 10000"/>
                  <a:gd name="connsiteX12" fmla="*/ 7981 w 9423"/>
                  <a:gd name="connsiteY12" fmla="*/ 5342 h 10000"/>
                  <a:gd name="connsiteX13" fmla="*/ 7211 w 9423"/>
                  <a:gd name="connsiteY13" fmla="*/ 4783 h 10000"/>
                  <a:gd name="connsiteX14" fmla="*/ 6250 w 9423"/>
                  <a:gd name="connsiteY14" fmla="*/ 4410 h 10000"/>
                  <a:gd name="connsiteX15" fmla="*/ 5191 w 9423"/>
                  <a:gd name="connsiteY15" fmla="*/ 4099 h 10000"/>
                  <a:gd name="connsiteX16" fmla="*/ 5191 w 9423"/>
                  <a:gd name="connsiteY16" fmla="*/ 4099 h 10000"/>
                  <a:gd name="connsiteX17" fmla="*/ 5770 w 9423"/>
                  <a:gd name="connsiteY17" fmla="*/ 3727 h 10000"/>
                  <a:gd name="connsiteX18" fmla="*/ 6154 w 9423"/>
                  <a:gd name="connsiteY18" fmla="*/ 3230 h 10000"/>
                  <a:gd name="connsiteX19" fmla="*/ 6444 w 9423"/>
                  <a:gd name="connsiteY19" fmla="*/ 2671 h 10000"/>
                  <a:gd name="connsiteX20" fmla="*/ 6731 w 9423"/>
                  <a:gd name="connsiteY20" fmla="*/ 2112 h 10000"/>
                  <a:gd name="connsiteX21" fmla="*/ 6731 w 9423"/>
                  <a:gd name="connsiteY21" fmla="*/ 2112 h 10000"/>
                  <a:gd name="connsiteX22" fmla="*/ 6634 w 9423"/>
                  <a:gd name="connsiteY22" fmla="*/ 1677 h 10000"/>
                  <a:gd name="connsiteX23" fmla="*/ 6444 w 9423"/>
                  <a:gd name="connsiteY23" fmla="*/ 1242 h 10000"/>
                  <a:gd name="connsiteX24" fmla="*/ 6250 w 9423"/>
                  <a:gd name="connsiteY24" fmla="*/ 870 h 10000"/>
                  <a:gd name="connsiteX25" fmla="*/ 5865 w 9423"/>
                  <a:gd name="connsiteY25" fmla="*/ 559 h 10000"/>
                  <a:gd name="connsiteX26" fmla="*/ 5481 w 9423"/>
                  <a:gd name="connsiteY26" fmla="*/ 311 h 10000"/>
                  <a:gd name="connsiteX27" fmla="*/ 4999 w 9423"/>
                  <a:gd name="connsiteY27" fmla="*/ 186 h 10000"/>
                  <a:gd name="connsiteX28" fmla="*/ 4518 w 9423"/>
                  <a:gd name="connsiteY28" fmla="*/ 0 h 10000"/>
                  <a:gd name="connsiteX29" fmla="*/ 3942 w 9423"/>
                  <a:gd name="connsiteY29" fmla="*/ 0 h 10000"/>
                  <a:gd name="connsiteX30" fmla="*/ 3942 w 9423"/>
                  <a:gd name="connsiteY30" fmla="*/ 0 h 10000"/>
                  <a:gd name="connsiteX31" fmla="*/ 3461 w 9423"/>
                  <a:gd name="connsiteY31" fmla="*/ 0 h 10000"/>
                  <a:gd name="connsiteX32" fmla="*/ 2981 w 9423"/>
                  <a:gd name="connsiteY32" fmla="*/ 186 h 10000"/>
                  <a:gd name="connsiteX33" fmla="*/ 2500 w 9423"/>
                  <a:gd name="connsiteY33" fmla="*/ 311 h 10000"/>
                  <a:gd name="connsiteX34" fmla="*/ 2020 w 9423"/>
                  <a:gd name="connsiteY34" fmla="*/ 559 h 10000"/>
                  <a:gd name="connsiteX35" fmla="*/ 1731 w 9423"/>
                  <a:gd name="connsiteY35" fmla="*/ 870 h 10000"/>
                  <a:gd name="connsiteX36" fmla="*/ 1441 w 9423"/>
                  <a:gd name="connsiteY36" fmla="*/ 1242 h 10000"/>
                  <a:gd name="connsiteX37" fmla="*/ 1250 w 9423"/>
                  <a:gd name="connsiteY37" fmla="*/ 1677 h 10000"/>
                  <a:gd name="connsiteX38" fmla="*/ 1250 w 9423"/>
                  <a:gd name="connsiteY38" fmla="*/ 2112 h 10000"/>
                  <a:gd name="connsiteX39" fmla="*/ 1250 w 9423"/>
                  <a:gd name="connsiteY39" fmla="*/ 2112 h 10000"/>
                  <a:gd name="connsiteX40" fmla="*/ 1347 w 9423"/>
                  <a:gd name="connsiteY40" fmla="*/ 2671 h 10000"/>
                  <a:gd name="connsiteX41" fmla="*/ 1731 w 9423"/>
                  <a:gd name="connsiteY41" fmla="*/ 3230 h 10000"/>
                  <a:gd name="connsiteX42" fmla="*/ 2212 w 9423"/>
                  <a:gd name="connsiteY42" fmla="*/ 3727 h 10000"/>
                  <a:gd name="connsiteX43" fmla="*/ 2693 w 9423"/>
                  <a:gd name="connsiteY43" fmla="*/ 4099 h 10000"/>
                  <a:gd name="connsiteX44" fmla="*/ 2693 w 9423"/>
                  <a:gd name="connsiteY44" fmla="*/ 4099 h 10000"/>
                  <a:gd name="connsiteX45" fmla="*/ 1634 w 9423"/>
                  <a:gd name="connsiteY45" fmla="*/ 4410 h 10000"/>
                  <a:gd name="connsiteX46" fmla="*/ 769 w 9423"/>
                  <a:gd name="connsiteY46" fmla="*/ 4783 h 10000"/>
                  <a:gd name="connsiteX47" fmla="*/ 0 w 9423"/>
                  <a:gd name="connsiteY47" fmla="*/ 5342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9423" h="10000">
                    <a:moveTo>
                      <a:pt x="3846" y="10000"/>
                    </a:moveTo>
                    <a:lnTo>
                      <a:pt x="3846" y="10000"/>
                    </a:lnTo>
                    <a:lnTo>
                      <a:pt x="5865" y="10000"/>
                    </a:lnTo>
                    <a:lnTo>
                      <a:pt x="7693" y="9938"/>
                    </a:lnTo>
                    <a:lnTo>
                      <a:pt x="8942" y="9814"/>
                    </a:lnTo>
                    <a:lnTo>
                      <a:pt x="9327" y="9752"/>
                    </a:lnTo>
                    <a:lnTo>
                      <a:pt x="9423" y="9689"/>
                    </a:lnTo>
                    <a:lnTo>
                      <a:pt x="9423" y="9689"/>
                    </a:lnTo>
                    <a:lnTo>
                      <a:pt x="9423" y="8634"/>
                    </a:lnTo>
                    <a:cubicBezTo>
                      <a:pt x="9391" y="8323"/>
                      <a:pt x="9358" y="8013"/>
                      <a:pt x="9327" y="7702"/>
                    </a:cubicBezTo>
                    <a:lnTo>
                      <a:pt x="8942" y="6832"/>
                    </a:lnTo>
                    <a:lnTo>
                      <a:pt x="8558" y="6087"/>
                    </a:lnTo>
                    <a:lnTo>
                      <a:pt x="7981" y="5342"/>
                    </a:lnTo>
                    <a:lnTo>
                      <a:pt x="7211" y="4783"/>
                    </a:lnTo>
                    <a:lnTo>
                      <a:pt x="6250" y="4410"/>
                    </a:lnTo>
                    <a:lnTo>
                      <a:pt x="5191" y="4099"/>
                    </a:lnTo>
                    <a:lnTo>
                      <a:pt x="5191" y="4099"/>
                    </a:lnTo>
                    <a:lnTo>
                      <a:pt x="5770" y="3727"/>
                    </a:lnTo>
                    <a:lnTo>
                      <a:pt x="6154" y="3230"/>
                    </a:lnTo>
                    <a:cubicBezTo>
                      <a:pt x="6251" y="3044"/>
                      <a:pt x="6347" y="2857"/>
                      <a:pt x="6444" y="2671"/>
                    </a:cubicBezTo>
                    <a:cubicBezTo>
                      <a:pt x="6540" y="2485"/>
                      <a:pt x="6635" y="2298"/>
                      <a:pt x="6731" y="2112"/>
                    </a:cubicBezTo>
                    <a:lnTo>
                      <a:pt x="6731" y="2112"/>
                    </a:lnTo>
                    <a:cubicBezTo>
                      <a:pt x="6699" y="1967"/>
                      <a:pt x="6666" y="1822"/>
                      <a:pt x="6634" y="1677"/>
                    </a:cubicBezTo>
                    <a:cubicBezTo>
                      <a:pt x="6571" y="1532"/>
                      <a:pt x="6506" y="1387"/>
                      <a:pt x="6444" y="1242"/>
                    </a:cubicBezTo>
                    <a:lnTo>
                      <a:pt x="6250" y="870"/>
                    </a:lnTo>
                    <a:lnTo>
                      <a:pt x="5865" y="559"/>
                    </a:lnTo>
                    <a:lnTo>
                      <a:pt x="5481" y="311"/>
                    </a:lnTo>
                    <a:lnTo>
                      <a:pt x="4999" y="186"/>
                    </a:lnTo>
                    <a:lnTo>
                      <a:pt x="4518" y="0"/>
                    </a:lnTo>
                    <a:lnTo>
                      <a:pt x="3942" y="0"/>
                    </a:lnTo>
                    <a:lnTo>
                      <a:pt x="3942" y="0"/>
                    </a:lnTo>
                    <a:lnTo>
                      <a:pt x="3461" y="0"/>
                    </a:lnTo>
                    <a:lnTo>
                      <a:pt x="2981" y="186"/>
                    </a:lnTo>
                    <a:lnTo>
                      <a:pt x="2500" y="311"/>
                    </a:lnTo>
                    <a:lnTo>
                      <a:pt x="2020" y="559"/>
                    </a:lnTo>
                    <a:lnTo>
                      <a:pt x="1731" y="870"/>
                    </a:lnTo>
                    <a:lnTo>
                      <a:pt x="1441" y="1242"/>
                    </a:lnTo>
                    <a:cubicBezTo>
                      <a:pt x="1379" y="1387"/>
                      <a:pt x="1314" y="1532"/>
                      <a:pt x="1250" y="1677"/>
                    </a:cubicBezTo>
                    <a:lnTo>
                      <a:pt x="1250" y="2112"/>
                    </a:lnTo>
                    <a:lnTo>
                      <a:pt x="1250" y="2112"/>
                    </a:lnTo>
                    <a:cubicBezTo>
                      <a:pt x="1282" y="2298"/>
                      <a:pt x="1315" y="2485"/>
                      <a:pt x="1347" y="2671"/>
                    </a:cubicBezTo>
                    <a:lnTo>
                      <a:pt x="1731" y="3230"/>
                    </a:lnTo>
                    <a:lnTo>
                      <a:pt x="2212" y="3727"/>
                    </a:lnTo>
                    <a:lnTo>
                      <a:pt x="2693" y="4099"/>
                    </a:lnTo>
                    <a:lnTo>
                      <a:pt x="2693" y="4099"/>
                    </a:lnTo>
                    <a:lnTo>
                      <a:pt x="1634" y="4410"/>
                    </a:lnTo>
                    <a:lnTo>
                      <a:pt x="769" y="4783"/>
                    </a:lnTo>
                    <a:lnTo>
                      <a:pt x="0" y="5342"/>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22" name="Freeform 897"/>
              <p:cNvSpPr>
                <a:spLocks/>
              </p:cNvSpPr>
              <p:nvPr/>
            </p:nvSpPr>
            <p:spPr bwMode="auto">
              <a:xfrm>
                <a:off x="4509658" y="4876544"/>
                <a:ext cx="181869" cy="255132"/>
              </a:xfrm>
              <a:custGeom>
                <a:avLst/>
                <a:gdLst>
                  <a:gd name="connsiteX0" fmla="*/ 4912 w 10000"/>
                  <a:gd name="connsiteY0" fmla="*/ 10000 h 10000"/>
                  <a:gd name="connsiteX1" fmla="*/ 2666 w 10000"/>
                  <a:gd name="connsiteY1" fmla="*/ 10000 h 10000"/>
                  <a:gd name="connsiteX2" fmla="*/ 6754 w 10000"/>
                  <a:gd name="connsiteY2" fmla="*/ 10000 h 10000"/>
                  <a:gd name="connsiteX3" fmla="*/ 8421 w 10000"/>
                  <a:gd name="connsiteY3" fmla="*/ 9938 h 10000"/>
                  <a:gd name="connsiteX4" fmla="*/ 9561 w 10000"/>
                  <a:gd name="connsiteY4" fmla="*/ 9814 h 10000"/>
                  <a:gd name="connsiteX5" fmla="*/ 9912 w 10000"/>
                  <a:gd name="connsiteY5" fmla="*/ 9752 h 10000"/>
                  <a:gd name="connsiteX6" fmla="*/ 10000 w 10000"/>
                  <a:gd name="connsiteY6" fmla="*/ 9689 h 10000"/>
                  <a:gd name="connsiteX7" fmla="*/ 10000 w 10000"/>
                  <a:gd name="connsiteY7" fmla="*/ 9689 h 10000"/>
                  <a:gd name="connsiteX8" fmla="*/ 10000 w 10000"/>
                  <a:gd name="connsiteY8" fmla="*/ 8634 h 10000"/>
                  <a:gd name="connsiteX9" fmla="*/ 9912 w 10000"/>
                  <a:gd name="connsiteY9" fmla="*/ 7702 h 10000"/>
                  <a:gd name="connsiteX10" fmla="*/ 9561 w 10000"/>
                  <a:gd name="connsiteY10" fmla="*/ 6832 h 10000"/>
                  <a:gd name="connsiteX11" fmla="*/ 9211 w 10000"/>
                  <a:gd name="connsiteY11" fmla="*/ 6087 h 10000"/>
                  <a:gd name="connsiteX12" fmla="*/ 8684 w 10000"/>
                  <a:gd name="connsiteY12" fmla="*/ 5342 h 10000"/>
                  <a:gd name="connsiteX13" fmla="*/ 7982 w 10000"/>
                  <a:gd name="connsiteY13" fmla="*/ 4783 h 10000"/>
                  <a:gd name="connsiteX14" fmla="*/ 7105 w 10000"/>
                  <a:gd name="connsiteY14" fmla="*/ 4410 h 10000"/>
                  <a:gd name="connsiteX15" fmla="*/ 6140 w 10000"/>
                  <a:gd name="connsiteY15" fmla="*/ 4099 h 10000"/>
                  <a:gd name="connsiteX16" fmla="*/ 6140 w 10000"/>
                  <a:gd name="connsiteY16" fmla="*/ 4099 h 10000"/>
                  <a:gd name="connsiteX17" fmla="*/ 6667 w 10000"/>
                  <a:gd name="connsiteY17" fmla="*/ 3727 h 10000"/>
                  <a:gd name="connsiteX18" fmla="*/ 7018 w 10000"/>
                  <a:gd name="connsiteY18" fmla="*/ 3230 h 10000"/>
                  <a:gd name="connsiteX19" fmla="*/ 7281 w 10000"/>
                  <a:gd name="connsiteY19" fmla="*/ 2671 h 10000"/>
                  <a:gd name="connsiteX20" fmla="*/ 7544 w 10000"/>
                  <a:gd name="connsiteY20" fmla="*/ 2112 h 10000"/>
                  <a:gd name="connsiteX21" fmla="*/ 7544 w 10000"/>
                  <a:gd name="connsiteY21" fmla="*/ 2112 h 10000"/>
                  <a:gd name="connsiteX22" fmla="*/ 7456 w 10000"/>
                  <a:gd name="connsiteY22" fmla="*/ 1677 h 10000"/>
                  <a:gd name="connsiteX23" fmla="*/ 7281 w 10000"/>
                  <a:gd name="connsiteY23" fmla="*/ 1242 h 10000"/>
                  <a:gd name="connsiteX24" fmla="*/ 7105 w 10000"/>
                  <a:gd name="connsiteY24" fmla="*/ 870 h 10000"/>
                  <a:gd name="connsiteX25" fmla="*/ 6754 w 10000"/>
                  <a:gd name="connsiteY25" fmla="*/ 559 h 10000"/>
                  <a:gd name="connsiteX26" fmla="*/ 6404 w 10000"/>
                  <a:gd name="connsiteY26" fmla="*/ 311 h 10000"/>
                  <a:gd name="connsiteX27" fmla="*/ 5965 w 10000"/>
                  <a:gd name="connsiteY27" fmla="*/ 186 h 10000"/>
                  <a:gd name="connsiteX28" fmla="*/ 5526 w 10000"/>
                  <a:gd name="connsiteY28" fmla="*/ 0 h 10000"/>
                  <a:gd name="connsiteX29" fmla="*/ 5000 w 10000"/>
                  <a:gd name="connsiteY29" fmla="*/ 0 h 10000"/>
                  <a:gd name="connsiteX30" fmla="*/ 5000 w 10000"/>
                  <a:gd name="connsiteY30" fmla="*/ 0 h 10000"/>
                  <a:gd name="connsiteX31" fmla="*/ 4561 w 10000"/>
                  <a:gd name="connsiteY31" fmla="*/ 0 h 10000"/>
                  <a:gd name="connsiteX32" fmla="*/ 4123 w 10000"/>
                  <a:gd name="connsiteY32" fmla="*/ 186 h 10000"/>
                  <a:gd name="connsiteX33" fmla="*/ 3684 w 10000"/>
                  <a:gd name="connsiteY33" fmla="*/ 311 h 10000"/>
                  <a:gd name="connsiteX34" fmla="*/ 3246 w 10000"/>
                  <a:gd name="connsiteY34" fmla="*/ 559 h 10000"/>
                  <a:gd name="connsiteX35" fmla="*/ 2982 w 10000"/>
                  <a:gd name="connsiteY35" fmla="*/ 870 h 10000"/>
                  <a:gd name="connsiteX36" fmla="*/ 2719 w 10000"/>
                  <a:gd name="connsiteY36" fmla="*/ 1242 h 10000"/>
                  <a:gd name="connsiteX37" fmla="*/ 2544 w 10000"/>
                  <a:gd name="connsiteY37" fmla="*/ 1677 h 10000"/>
                  <a:gd name="connsiteX38" fmla="*/ 2544 w 10000"/>
                  <a:gd name="connsiteY38" fmla="*/ 2112 h 10000"/>
                  <a:gd name="connsiteX39" fmla="*/ 2544 w 10000"/>
                  <a:gd name="connsiteY39" fmla="*/ 2112 h 10000"/>
                  <a:gd name="connsiteX40" fmla="*/ 2632 w 10000"/>
                  <a:gd name="connsiteY40" fmla="*/ 2671 h 10000"/>
                  <a:gd name="connsiteX41" fmla="*/ 2982 w 10000"/>
                  <a:gd name="connsiteY41" fmla="*/ 3230 h 10000"/>
                  <a:gd name="connsiteX42" fmla="*/ 3421 w 10000"/>
                  <a:gd name="connsiteY42" fmla="*/ 3727 h 10000"/>
                  <a:gd name="connsiteX43" fmla="*/ 3860 w 10000"/>
                  <a:gd name="connsiteY43" fmla="*/ 4099 h 10000"/>
                  <a:gd name="connsiteX44" fmla="*/ 3860 w 10000"/>
                  <a:gd name="connsiteY44" fmla="*/ 4099 h 10000"/>
                  <a:gd name="connsiteX45" fmla="*/ 2895 w 10000"/>
                  <a:gd name="connsiteY45" fmla="*/ 4410 h 10000"/>
                  <a:gd name="connsiteX46" fmla="*/ 2105 w 10000"/>
                  <a:gd name="connsiteY46" fmla="*/ 4783 h 10000"/>
                  <a:gd name="connsiteX47" fmla="*/ 1404 w 10000"/>
                  <a:gd name="connsiteY47" fmla="*/ 5342 h 10000"/>
                  <a:gd name="connsiteX48" fmla="*/ 877 w 10000"/>
                  <a:gd name="connsiteY48" fmla="*/ 6087 h 10000"/>
                  <a:gd name="connsiteX49" fmla="*/ 439 w 10000"/>
                  <a:gd name="connsiteY49" fmla="*/ 6832 h 10000"/>
                  <a:gd name="connsiteX50" fmla="*/ 175 w 10000"/>
                  <a:gd name="connsiteY50" fmla="*/ 7702 h 10000"/>
                  <a:gd name="connsiteX51" fmla="*/ 0 w 10000"/>
                  <a:gd name="connsiteY51" fmla="*/ 8634 h 10000"/>
                  <a:gd name="connsiteX52" fmla="*/ 0 w 10000"/>
                  <a:gd name="connsiteY52" fmla="*/ 9689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0000" h="10000">
                    <a:moveTo>
                      <a:pt x="4912" y="10000"/>
                    </a:moveTo>
                    <a:lnTo>
                      <a:pt x="2666" y="10000"/>
                    </a:lnTo>
                    <a:lnTo>
                      <a:pt x="6754" y="10000"/>
                    </a:lnTo>
                    <a:lnTo>
                      <a:pt x="8421" y="9938"/>
                    </a:lnTo>
                    <a:lnTo>
                      <a:pt x="9561" y="9814"/>
                    </a:lnTo>
                    <a:lnTo>
                      <a:pt x="9912" y="9752"/>
                    </a:lnTo>
                    <a:lnTo>
                      <a:pt x="10000" y="9689"/>
                    </a:lnTo>
                    <a:lnTo>
                      <a:pt x="10000" y="9689"/>
                    </a:lnTo>
                    <a:lnTo>
                      <a:pt x="10000" y="8634"/>
                    </a:lnTo>
                    <a:cubicBezTo>
                      <a:pt x="9971" y="8323"/>
                      <a:pt x="9941" y="8013"/>
                      <a:pt x="9912" y="7702"/>
                    </a:cubicBezTo>
                    <a:lnTo>
                      <a:pt x="9561" y="6832"/>
                    </a:lnTo>
                    <a:lnTo>
                      <a:pt x="9211" y="6087"/>
                    </a:lnTo>
                    <a:lnTo>
                      <a:pt x="8684" y="5342"/>
                    </a:lnTo>
                    <a:lnTo>
                      <a:pt x="7982" y="4783"/>
                    </a:lnTo>
                    <a:lnTo>
                      <a:pt x="7105" y="4410"/>
                    </a:lnTo>
                    <a:lnTo>
                      <a:pt x="6140" y="4099"/>
                    </a:lnTo>
                    <a:lnTo>
                      <a:pt x="6140" y="4099"/>
                    </a:lnTo>
                    <a:lnTo>
                      <a:pt x="6667" y="3727"/>
                    </a:lnTo>
                    <a:lnTo>
                      <a:pt x="7018" y="3230"/>
                    </a:lnTo>
                    <a:cubicBezTo>
                      <a:pt x="7106" y="3044"/>
                      <a:pt x="7193" y="2857"/>
                      <a:pt x="7281" y="2671"/>
                    </a:cubicBezTo>
                    <a:cubicBezTo>
                      <a:pt x="7369" y="2485"/>
                      <a:pt x="7456" y="2298"/>
                      <a:pt x="7544" y="2112"/>
                    </a:cubicBezTo>
                    <a:lnTo>
                      <a:pt x="7544" y="2112"/>
                    </a:lnTo>
                    <a:cubicBezTo>
                      <a:pt x="7515" y="1967"/>
                      <a:pt x="7485" y="1822"/>
                      <a:pt x="7456" y="1677"/>
                    </a:cubicBezTo>
                    <a:cubicBezTo>
                      <a:pt x="7398" y="1532"/>
                      <a:pt x="7339" y="1387"/>
                      <a:pt x="7281" y="1242"/>
                    </a:cubicBezTo>
                    <a:cubicBezTo>
                      <a:pt x="7222" y="1118"/>
                      <a:pt x="7164" y="994"/>
                      <a:pt x="7105" y="870"/>
                    </a:cubicBezTo>
                    <a:lnTo>
                      <a:pt x="6754" y="559"/>
                    </a:lnTo>
                    <a:lnTo>
                      <a:pt x="6404" y="311"/>
                    </a:lnTo>
                    <a:lnTo>
                      <a:pt x="5965" y="186"/>
                    </a:lnTo>
                    <a:lnTo>
                      <a:pt x="5526" y="0"/>
                    </a:lnTo>
                    <a:lnTo>
                      <a:pt x="5000" y="0"/>
                    </a:lnTo>
                    <a:lnTo>
                      <a:pt x="5000" y="0"/>
                    </a:lnTo>
                    <a:lnTo>
                      <a:pt x="4561" y="0"/>
                    </a:lnTo>
                    <a:lnTo>
                      <a:pt x="4123" y="186"/>
                    </a:lnTo>
                    <a:lnTo>
                      <a:pt x="3684" y="311"/>
                    </a:lnTo>
                    <a:lnTo>
                      <a:pt x="3246" y="559"/>
                    </a:lnTo>
                    <a:lnTo>
                      <a:pt x="2982" y="870"/>
                    </a:lnTo>
                    <a:lnTo>
                      <a:pt x="2719" y="1242"/>
                    </a:lnTo>
                    <a:cubicBezTo>
                      <a:pt x="2661" y="1387"/>
                      <a:pt x="2602" y="1532"/>
                      <a:pt x="2544" y="1677"/>
                    </a:cubicBezTo>
                    <a:lnTo>
                      <a:pt x="2544" y="2112"/>
                    </a:lnTo>
                    <a:lnTo>
                      <a:pt x="2544" y="2112"/>
                    </a:lnTo>
                    <a:cubicBezTo>
                      <a:pt x="2573" y="2298"/>
                      <a:pt x="2603" y="2485"/>
                      <a:pt x="2632" y="2671"/>
                    </a:cubicBezTo>
                    <a:lnTo>
                      <a:pt x="2982" y="3230"/>
                    </a:lnTo>
                    <a:lnTo>
                      <a:pt x="3421" y="3727"/>
                    </a:lnTo>
                    <a:lnTo>
                      <a:pt x="3860" y="4099"/>
                    </a:lnTo>
                    <a:lnTo>
                      <a:pt x="3860" y="4099"/>
                    </a:lnTo>
                    <a:lnTo>
                      <a:pt x="2895" y="4410"/>
                    </a:lnTo>
                    <a:lnTo>
                      <a:pt x="2105" y="4783"/>
                    </a:lnTo>
                    <a:lnTo>
                      <a:pt x="1404" y="5342"/>
                    </a:lnTo>
                    <a:lnTo>
                      <a:pt x="877" y="6087"/>
                    </a:lnTo>
                    <a:lnTo>
                      <a:pt x="439" y="6832"/>
                    </a:lnTo>
                    <a:lnTo>
                      <a:pt x="175" y="7702"/>
                    </a:lnTo>
                    <a:cubicBezTo>
                      <a:pt x="117" y="8013"/>
                      <a:pt x="58" y="8323"/>
                      <a:pt x="0" y="8634"/>
                    </a:cubicBezTo>
                    <a:lnTo>
                      <a:pt x="0" y="9689"/>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grpSp>
            <p:nvGrpSpPr>
              <p:cNvPr id="8" name="Groupe 78"/>
              <p:cNvGrpSpPr>
                <a:grpSpLocks/>
              </p:cNvGrpSpPr>
              <p:nvPr/>
            </p:nvGrpSpPr>
            <p:grpSpPr bwMode="auto">
              <a:xfrm>
                <a:off x="4430703" y="4715239"/>
                <a:ext cx="166698" cy="247657"/>
                <a:chOff x="4430703" y="4715239"/>
                <a:chExt cx="166698" cy="247657"/>
              </a:xfrm>
            </p:grpSpPr>
            <p:sp>
              <p:nvSpPr>
                <p:cNvPr id="24" name="Freeform 897"/>
                <p:cNvSpPr>
                  <a:spLocks/>
                </p:cNvSpPr>
                <p:nvPr/>
              </p:nvSpPr>
              <p:spPr bwMode="auto">
                <a:xfrm>
                  <a:off x="4431090" y="4714686"/>
                  <a:ext cx="165865" cy="248273"/>
                </a:xfrm>
                <a:custGeom>
                  <a:avLst/>
                  <a:gdLst>
                    <a:gd name="connsiteX0" fmla="*/ 4912 w 10000"/>
                    <a:gd name="connsiteY0" fmla="*/ 10000 h 10000"/>
                    <a:gd name="connsiteX1" fmla="*/ 2025 w 10000"/>
                    <a:gd name="connsiteY1" fmla="*/ 9886 h 10000"/>
                    <a:gd name="connsiteX2" fmla="*/ 6754 w 10000"/>
                    <a:gd name="connsiteY2" fmla="*/ 10000 h 10000"/>
                    <a:gd name="connsiteX3" fmla="*/ 8421 w 10000"/>
                    <a:gd name="connsiteY3" fmla="*/ 9938 h 10000"/>
                    <a:gd name="connsiteX4" fmla="*/ 9561 w 10000"/>
                    <a:gd name="connsiteY4" fmla="*/ 9814 h 10000"/>
                    <a:gd name="connsiteX5" fmla="*/ 9912 w 10000"/>
                    <a:gd name="connsiteY5" fmla="*/ 9752 h 10000"/>
                    <a:gd name="connsiteX6" fmla="*/ 10000 w 10000"/>
                    <a:gd name="connsiteY6" fmla="*/ 9689 h 10000"/>
                    <a:gd name="connsiteX7" fmla="*/ 10000 w 10000"/>
                    <a:gd name="connsiteY7" fmla="*/ 9689 h 10000"/>
                    <a:gd name="connsiteX8" fmla="*/ 10000 w 10000"/>
                    <a:gd name="connsiteY8" fmla="*/ 8634 h 10000"/>
                    <a:gd name="connsiteX9" fmla="*/ 9912 w 10000"/>
                    <a:gd name="connsiteY9" fmla="*/ 7702 h 10000"/>
                    <a:gd name="connsiteX10" fmla="*/ 9561 w 10000"/>
                    <a:gd name="connsiteY10" fmla="*/ 6832 h 10000"/>
                    <a:gd name="connsiteX11" fmla="*/ 9211 w 10000"/>
                    <a:gd name="connsiteY11" fmla="*/ 6087 h 10000"/>
                    <a:gd name="connsiteX12" fmla="*/ 8684 w 10000"/>
                    <a:gd name="connsiteY12" fmla="*/ 5342 h 10000"/>
                    <a:gd name="connsiteX13" fmla="*/ 7982 w 10000"/>
                    <a:gd name="connsiteY13" fmla="*/ 4783 h 10000"/>
                    <a:gd name="connsiteX14" fmla="*/ 7105 w 10000"/>
                    <a:gd name="connsiteY14" fmla="*/ 4410 h 10000"/>
                    <a:gd name="connsiteX15" fmla="*/ 6140 w 10000"/>
                    <a:gd name="connsiteY15" fmla="*/ 4099 h 10000"/>
                    <a:gd name="connsiteX16" fmla="*/ 6140 w 10000"/>
                    <a:gd name="connsiteY16" fmla="*/ 4099 h 10000"/>
                    <a:gd name="connsiteX17" fmla="*/ 6667 w 10000"/>
                    <a:gd name="connsiteY17" fmla="*/ 3727 h 10000"/>
                    <a:gd name="connsiteX18" fmla="*/ 7018 w 10000"/>
                    <a:gd name="connsiteY18" fmla="*/ 3230 h 10000"/>
                    <a:gd name="connsiteX19" fmla="*/ 7281 w 10000"/>
                    <a:gd name="connsiteY19" fmla="*/ 2671 h 10000"/>
                    <a:gd name="connsiteX20" fmla="*/ 7544 w 10000"/>
                    <a:gd name="connsiteY20" fmla="*/ 2112 h 10000"/>
                    <a:gd name="connsiteX21" fmla="*/ 7544 w 10000"/>
                    <a:gd name="connsiteY21" fmla="*/ 2112 h 10000"/>
                    <a:gd name="connsiteX22" fmla="*/ 7456 w 10000"/>
                    <a:gd name="connsiteY22" fmla="*/ 1677 h 10000"/>
                    <a:gd name="connsiteX23" fmla="*/ 7281 w 10000"/>
                    <a:gd name="connsiteY23" fmla="*/ 1242 h 10000"/>
                    <a:gd name="connsiteX24" fmla="*/ 7105 w 10000"/>
                    <a:gd name="connsiteY24" fmla="*/ 870 h 10000"/>
                    <a:gd name="connsiteX25" fmla="*/ 6754 w 10000"/>
                    <a:gd name="connsiteY25" fmla="*/ 559 h 10000"/>
                    <a:gd name="connsiteX26" fmla="*/ 6404 w 10000"/>
                    <a:gd name="connsiteY26" fmla="*/ 311 h 10000"/>
                    <a:gd name="connsiteX27" fmla="*/ 5965 w 10000"/>
                    <a:gd name="connsiteY27" fmla="*/ 186 h 10000"/>
                    <a:gd name="connsiteX28" fmla="*/ 5526 w 10000"/>
                    <a:gd name="connsiteY28" fmla="*/ 0 h 10000"/>
                    <a:gd name="connsiteX29" fmla="*/ 5000 w 10000"/>
                    <a:gd name="connsiteY29" fmla="*/ 0 h 10000"/>
                    <a:gd name="connsiteX30" fmla="*/ 5000 w 10000"/>
                    <a:gd name="connsiteY30" fmla="*/ 0 h 10000"/>
                    <a:gd name="connsiteX31" fmla="*/ 4561 w 10000"/>
                    <a:gd name="connsiteY31" fmla="*/ 0 h 10000"/>
                    <a:gd name="connsiteX32" fmla="*/ 4123 w 10000"/>
                    <a:gd name="connsiteY32" fmla="*/ 186 h 10000"/>
                    <a:gd name="connsiteX33" fmla="*/ 3684 w 10000"/>
                    <a:gd name="connsiteY33" fmla="*/ 311 h 10000"/>
                    <a:gd name="connsiteX34" fmla="*/ 3246 w 10000"/>
                    <a:gd name="connsiteY34" fmla="*/ 559 h 10000"/>
                    <a:gd name="connsiteX35" fmla="*/ 2982 w 10000"/>
                    <a:gd name="connsiteY35" fmla="*/ 870 h 10000"/>
                    <a:gd name="connsiteX36" fmla="*/ 2719 w 10000"/>
                    <a:gd name="connsiteY36" fmla="*/ 1242 h 10000"/>
                    <a:gd name="connsiteX37" fmla="*/ 2544 w 10000"/>
                    <a:gd name="connsiteY37" fmla="*/ 1677 h 10000"/>
                    <a:gd name="connsiteX38" fmla="*/ 2544 w 10000"/>
                    <a:gd name="connsiteY38" fmla="*/ 2112 h 10000"/>
                    <a:gd name="connsiteX39" fmla="*/ 2544 w 10000"/>
                    <a:gd name="connsiteY39" fmla="*/ 2112 h 10000"/>
                    <a:gd name="connsiteX40" fmla="*/ 2632 w 10000"/>
                    <a:gd name="connsiteY40" fmla="*/ 2671 h 10000"/>
                    <a:gd name="connsiteX41" fmla="*/ 2982 w 10000"/>
                    <a:gd name="connsiteY41" fmla="*/ 3230 h 10000"/>
                    <a:gd name="connsiteX42" fmla="*/ 3421 w 10000"/>
                    <a:gd name="connsiteY42" fmla="*/ 3727 h 10000"/>
                    <a:gd name="connsiteX43" fmla="*/ 3860 w 10000"/>
                    <a:gd name="connsiteY43" fmla="*/ 4099 h 10000"/>
                    <a:gd name="connsiteX44" fmla="*/ 3860 w 10000"/>
                    <a:gd name="connsiteY44" fmla="*/ 4099 h 10000"/>
                    <a:gd name="connsiteX45" fmla="*/ 2895 w 10000"/>
                    <a:gd name="connsiteY45" fmla="*/ 4410 h 10000"/>
                    <a:gd name="connsiteX46" fmla="*/ 2105 w 10000"/>
                    <a:gd name="connsiteY46" fmla="*/ 4783 h 10000"/>
                    <a:gd name="connsiteX47" fmla="*/ 1404 w 10000"/>
                    <a:gd name="connsiteY47" fmla="*/ 5342 h 10000"/>
                    <a:gd name="connsiteX48" fmla="*/ 877 w 10000"/>
                    <a:gd name="connsiteY48" fmla="*/ 6087 h 10000"/>
                    <a:gd name="connsiteX49" fmla="*/ 439 w 10000"/>
                    <a:gd name="connsiteY49" fmla="*/ 6832 h 10000"/>
                    <a:gd name="connsiteX50" fmla="*/ 175 w 10000"/>
                    <a:gd name="connsiteY50" fmla="*/ 7702 h 10000"/>
                    <a:gd name="connsiteX51" fmla="*/ 0 w 10000"/>
                    <a:gd name="connsiteY51" fmla="*/ 8634 h 10000"/>
                    <a:gd name="connsiteX52" fmla="*/ 0 w 10000"/>
                    <a:gd name="connsiteY52" fmla="*/ 9689 h 10000"/>
                    <a:gd name="connsiteX0" fmla="*/ 4912 w 10000"/>
                    <a:gd name="connsiteY0" fmla="*/ 10000 h 10000"/>
                    <a:gd name="connsiteX1" fmla="*/ 2025 w 10000"/>
                    <a:gd name="connsiteY1" fmla="*/ 9886 h 10000"/>
                    <a:gd name="connsiteX2" fmla="*/ 8421 w 10000"/>
                    <a:gd name="connsiteY2" fmla="*/ 9938 h 10000"/>
                    <a:gd name="connsiteX3" fmla="*/ 9561 w 10000"/>
                    <a:gd name="connsiteY3" fmla="*/ 9814 h 10000"/>
                    <a:gd name="connsiteX4" fmla="*/ 9912 w 10000"/>
                    <a:gd name="connsiteY4" fmla="*/ 9752 h 10000"/>
                    <a:gd name="connsiteX5" fmla="*/ 10000 w 10000"/>
                    <a:gd name="connsiteY5" fmla="*/ 9689 h 10000"/>
                    <a:gd name="connsiteX6" fmla="*/ 10000 w 10000"/>
                    <a:gd name="connsiteY6" fmla="*/ 9689 h 10000"/>
                    <a:gd name="connsiteX7" fmla="*/ 10000 w 10000"/>
                    <a:gd name="connsiteY7" fmla="*/ 8634 h 10000"/>
                    <a:gd name="connsiteX8" fmla="*/ 9912 w 10000"/>
                    <a:gd name="connsiteY8" fmla="*/ 7702 h 10000"/>
                    <a:gd name="connsiteX9" fmla="*/ 9561 w 10000"/>
                    <a:gd name="connsiteY9" fmla="*/ 6832 h 10000"/>
                    <a:gd name="connsiteX10" fmla="*/ 9211 w 10000"/>
                    <a:gd name="connsiteY10" fmla="*/ 6087 h 10000"/>
                    <a:gd name="connsiteX11" fmla="*/ 8684 w 10000"/>
                    <a:gd name="connsiteY11" fmla="*/ 5342 h 10000"/>
                    <a:gd name="connsiteX12" fmla="*/ 7982 w 10000"/>
                    <a:gd name="connsiteY12" fmla="*/ 4783 h 10000"/>
                    <a:gd name="connsiteX13" fmla="*/ 7105 w 10000"/>
                    <a:gd name="connsiteY13" fmla="*/ 4410 h 10000"/>
                    <a:gd name="connsiteX14" fmla="*/ 6140 w 10000"/>
                    <a:gd name="connsiteY14" fmla="*/ 4099 h 10000"/>
                    <a:gd name="connsiteX15" fmla="*/ 6140 w 10000"/>
                    <a:gd name="connsiteY15" fmla="*/ 4099 h 10000"/>
                    <a:gd name="connsiteX16" fmla="*/ 6667 w 10000"/>
                    <a:gd name="connsiteY16" fmla="*/ 3727 h 10000"/>
                    <a:gd name="connsiteX17" fmla="*/ 7018 w 10000"/>
                    <a:gd name="connsiteY17" fmla="*/ 3230 h 10000"/>
                    <a:gd name="connsiteX18" fmla="*/ 7281 w 10000"/>
                    <a:gd name="connsiteY18" fmla="*/ 2671 h 10000"/>
                    <a:gd name="connsiteX19" fmla="*/ 7544 w 10000"/>
                    <a:gd name="connsiteY19" fmla="*/ 2112 h 10000"/>
                    <a:gd name="connsiteX20" fmla="*/ 7544 w 10000"/>
                    <a:gd name="connsiteY20" fmla="*/ 2112 h 10000"/>
                    <a:gd name="connsiteX21" fmla="*/ 7456 w 10000"/>
                    <a:gd name="connsiteY21" fmla="*/ 1677 h 10000"/>
                    <a:gd name="connsiteX22" fmla="*/ 7281 w 10000"/>
                    <a:gd name="connsiteY22" fmla="*/ 1242 h 10000"/>
                    <a:gd name="connsiteX23" fmla="*/ 7105 w 10000"/>
                    <a:gd name="connsiteY23" fmla="*/ 870 h 10000"/>
                    <a:gd name="connsiteX24" fmla="*/ 6754 w 10000"/>
                    <a:gd name="connsiteY24" fmla="*/ 559 h 10000"/>
                    <a:gd name="connsiteX25" fmla="*/ 6404 w 10000"/>
                    <a:gd name="connsiteY25" fmla="*/ 311 h 10000"/>
                    <a:gd name="connsiteX26" fmla="*/ 5965 w 10000"/>
                    <a:gd name="connsiteY26" fmla="*/ 186 h 10000"/>
                    <a:gd name="connsiteX27" fmla="*/ 5526 w 10000"/>
                    <a:gd name="connsiteY27" fmla="*/ 0 h 10000"/>
                    <a:gd name="connsiteX28" fmla="*/ 5000 w 10000"/>
                    <a:gd name="connsiteY28" fmla="*/ 0 h 10000"/>
                    <a:gd name="connsiteX29" fmla="*/ 5000 w 10000"/>
                    <a:gd name="connsiteY29" fmla="*/ 0 h 10000"/>
                    <a:gd name="connsiteX30" fmla="*/ 4561 w 10000"/>
                    <a:gd name="connsiteY30" fmla="*/ 0 h 10000"/>
                    <a:gd name="connsiteX31" fmla="*/ 4123 w 10000"/>
                    <a:gd name="connsiteY31" fmla="*/ 186 h 10000"/>
                    <a:gd name="connsiteX32" fmla="*/ 3684 w 10000"/>
                    <a:gd name="connsiteY32" fmla="*/ 311 h 10000"/>
                    <a:gd name="connsiteX33" fmla="*/ 3246 w 10000"/>
                    <a:gd name="connsiteY33" fmla="*/ 559 h 10000"/>
                    <a:gd name="connsiteX34" fmla="*/ 2982 w 10000"/>
                    <a:gd name="connsiteY34" fmla="*/ 870 h 10000"/>
                    <a:gd name="connsiteX35" fmla="*/ 2719 w 10000"/>
                    <a:gd name="connsiteY35" fmla="*/ 1242 h 10000"/>
                    <a:gd name="connsiteX36" fmla="*/ 2544 w 10000"/>
                    <a:gd name="connsiteY36" fmla="*/ 1677 h 10000"/>
                    <a:gd name="connsiteX37" fmla="*/ 2544 w 10000"/>
                    <a:gd name="connsiteY37" fmla="*/ 2112 h 10000"/>
                    <a:gd name="connsiteX38" fmla="*/ 2544 w 10000"/>
                    <a:gd name="connsiteY38" fmla="*/ 2112 h 10000"/>
                    <a:gd name="connsiteX39" fmla="*/ 2632 w 10000"/>
                    <a:gd name="connsiteY39" fmla="*/ 2671 h 10000"/>
                    <a:gd name="connsiteX40" fmla="*/ 2982 w 10000"/>
                    <a:gd name="connsiteY40" fmla="*/ 3230 h 10000"/>
                    <a:gd name="connsiteX41" fmla="*/ 3421 w 10000"/>
                    <a:gd name="connsiteY41" fmla="*/ 3727 h 10000"/>
                    <a:gd name="connsiteX42" fmla="*/ 3860 w 10000"/>
                    <a:gd name="connsiteY42" fmla="*/ 4099 h 10000"/>
                    <a:gd name="connsiteX43" fmla="*/ 3860 w 10000"/>
                    <a:gd name="connsiteY43" fmla="*/ 4099 h 10000"/>
                    <a:gd name="connsiteX44" fmla="*/ 2895 w 10000"/>
                    <a:gd name="connsiteY44" fmla="*/ 4410 h 10000"/>
                    <a:gd name="connsiteX45" fmla="*/ 2105 w 10000"/>
                    <a:gd name="connsiteY45" fmla="*/ 4783 h 10000"/>
                    <a:gd name="connsiteX46" fmla="*/ 1404 w 10000"/>
                    <a:gd name="connsiteY46" fmla="*/ 5342 h 10000"/>
                    <a:gd name="connsiteX47" fmla="*/ 877 w 10000"/>
                    <a:gd name="connsiteY47" fmla="*/ 6087 h 10000"/>
                    <a:gd name="connsiteX48" fmla="*/ 439 w 10000"/>
                    <a:gd name="connsiteY48" fmla="*/ 6832 h 10000"/>
                    <a:gd name="connsiteX49" fmla="*/ 175 w 10000"/>
                    <a:gd name="connsiteY49" fmla="*/ 7702 h 10000"/>
                    <a:gd name="connsiteX50" fmla="*/ 0 w 10000"/>
                    <a:gd name="connsiteY50" fmla="*/ 8634 h 10000"/>
                    <a:gd name="connsiteX51" fmla="*/ 0 w 10000"/>
                    <a:gd name="connsiteY51" fmla="*/ 9689 h 10000"/>
                    <a:gd name="connsiteX0" fmla="*/ 4912 w 10000"/>
                    <a:gd name="connsiteY0" fmla="*/ 10000 h 10000"/>
                    <a:gd name="connsiteX1" fmla="*/ 2025 w 10000"/>
                    <a:gd name="connsiteY1" fmla="*/ 9886 h 10000"/>
                    <a:gd name="connsiteX2" fmla="*/ 9561 w 10000"/>
                    <a:gd name="connsiteY2" fmla="*/ 9814 h 10000"/>
                    <a:gd name="connsiteX3" fmla="*/ 9912 w 10000"/>
                    <a:gd name="connsiteY3" fmla="*/ 9752 h 10000"/>
                    <a:gd name="connsiteX4" fmla="*/ 10000 w 10000"/>
                    <a:gd name="connsiteY4" fmla="*/ 9689 h 10000"/>
                    <a:gd name="connsiteX5" fmla="*/ 10000 w 10000"/>
                    <a:gd name="connsiteY5" fmla="*/ 9689 h 10000"/>
                    <a:gd name="connsiteX6" fmla="*/ 10000 w 10000"/>
                    <a:gd name="connsiteY6" fmla="*/ 8634 h 10000"/>
                    <a:gd name="connsiteX7" fmla="*/ 9912 w 10000"/>
                    <a:gd name="connsiteY7" fmla="*/ 7702 h 10000"/>
                    <a:gd name="connsiteX8" fmla="*/ 9561 w 10000"/>
                    <a:gd name="connsiteY8" fmla="*/ 6832 h 10000"/>
                    <a:gd name="connsiteX9" fmla="*/ 9211 w 10000"/>
                    <a:gd name="connsiteY9" fmla="*/ 6087 h 10000"/>
                    <a:gd name="connsiteX10" fmla="*/ 8684 w 10000"/>
                    <a:gd name="connsiteY10" fmla="*/ 5342 h 10000"/>
                    <a:gd name="connsiteX11" fmla="*/ 7982 w 10000"/>
                    <a:gd name="connsiteY11" fmla="*/ 4783 h 10000"/>
                    <a:gd name="connsiteX12" fmla="*/ 7105 w 10000"/>
                    <a:gd name="connsiteY12" fmla="*/ 4410 h 10000"/>
                    <a:gd name="connsiteX13" fmla="*/ 6140 w 10000"/>
                    <a:gd name="connsiteY13" fmla="*/ 4099 h 10000"/>
                    <a:gd name="connsiteX14" fmla="*/ 6140 w 10000"/>
                    <a:gd name="connsiteY14" fmla="*/ 4099 h 10000"/>
                    <a:gd name="connsiteX15" fmla="*/ 6667 w 10000"/>
                    <a:gd name="connsiteY15" fmla="*/ 3727 h 10000"/>
                    <a:gd name="connsiteX16" fmla="*/ 7018 w 10000"/>
                    <a:gd name="connsiteY16" fmla="*/ 3230 h 10000"/>
                    <a:gd name="connsiteX17" fmla="*/ 7281 w 10000"/>
                    <a:gd name="connsiteY17" fmla="*/ 2671 h 10000"/>
                    <a:gd name="connsiteX18" fmla="*/ 7544 w 10000"/>
                    <a:gd name="connsiteY18" fmla="*/ 2112 h 10000"/>
                    <a:gd name="connsiteX19" fmla="*/ 7544 w 10000"/>
                    <a:gd name="connsiteY19" fmla="*/ 2112 h 10000"/>
                    <a:gd name="connsiteX20" fmla="*/ 7456 w 10000"/>
                    <a:gd name="connsiteY20" fmla="*/ 1677 h 10000"/>
                    <a:gd name="connsiteX21" fmla="*/ 7281 w 10000"/>
                    <a:gd name="connsiteY21" fmla="*/ 1242 h 10000"/>
                    <a:gd name="connsiteX22" fmla="*/ 7105 w 10000"/>
                    <a:gd name="connsiteY22" fmla="*/ 870 h 10000"/>
                    <a:gd name="connsiteX23" fmla="*/ 6754 w 10000"/>
                    <a:gd name="connsiteY23" fmla="*/ 559 h 10000"/>
                    <a:gd name="connsiteX24" fmla="*/ 6404 w 10000"/>
                    <a:gd name="connsiteY24" fmla="*/ 311 h 10000"/>
                    <a:gd name="connsiteX25" fmla="*/ 5965 w 10000"/>
                    <a:gd name="connsiteY25" fmla="*/ 186 h 10000"/>
                    <a:gd name="connsiteX26" fmla="*/ 5526 w 10000"/>
                    <a:gd name="connsiteY26" fmla="*/ 0 h 10000"/>
                    <a:gd name="connsiteX27" fmla="*/ 5000 w 10000"/>
                    <a:gd name="connsiteY27" fmla="*/ 0 h 10000"/>
                    <a:gd name="connsiteX28" fmla="*/ 5000 w 10000"/>
                    <a:gd name="connsiteY28" fmla="*/ 0 h 10000"/>
                    <a:gd name="connsiteX29" fmla="*/ 4561 w 10000"/>
                    <a:gd name="connsiteY29" fmla="*/ 0 h 10000"/>
                    <a:gd name="connsiteX30" fmla="*/ 4123 w 10000"/>
                    <a:gd name="connsiteY30" fmla="*/ 186 h 10000"/>
                    <a:gd name="connsiteX31" fmla="*/ 3684 w 10000"/>
                    <a:gd name="connsiteY31" fmla="*/ 311 h 10000"/>
                    <a:gd name="connsiteX32" fmla="*/ 3246 w 10000"/>
                    <a:gd name="connsiteY32" fmla="*/ 559 h 10000"/>
                    <a:gd name="connsiteX33" fmla="*/ 2982 w 10000"/>
                    <a:gd name="connsiteY33" fmla="*/ 870 h 10000"/>
                    <a:gd name="connsiteX34" fmla="*/ 2719 w 10000"/>
                    <a:gd name="connsiteY34" fmla="*/ 1242 h 10000"/>
                    <a:gd name="connsiteX35" fmla="*/ 2544 w 10000"/>
                    <a:gd name="connsiteY35" fmla="*/ 1677 h 10000"/>
                    <a:gd name="connsiteX36" fmla="*/ 2544 w 10000"/>
                    <a:gd name="connsiteY36" fmla="*/ 2112 h 10000"/>
                    <a:gd name="connsiteX37" fmla="*/ 2544 w 10000"/>
                    <a:gd name="connsiteY37" fmla="*/ 2112 h 10000"/>
                    <a:gd name="connsiteX38" fmla="*/ 2632 w 10000"/>
                    <a:gd name="connsiteY38" fmla="*/ 2671 h 10000"/>
                    <a:gd name="connsiteX39" fmla="*/ 2982 w 10000"/>
                    <a:gd name="connsiteY39" fmla="*/ 3230 h 10000"/>
                    <a:gd name="connsiteX40" fmla="*/ 3421 w 10000"/>
                    <a:gd name="connsiteY40" fmla="*/ 3727 h 10000"/>
                    <a:gd name="connsiteX41" fmla="*/ 3860 w 10000"/>
                    <a:gd name="connsiteY41" fmla="*/ 4099 h 10000"/>
                    <a:gd name="connsiteX42" fmla="*/ 3860 w 10000"/>
                    <a:gd name="connsiteY42" fmla="*/ 4099 h 10000"/>
                    <a:gd name="connsiteX43" fmla="*/ 2895 w 10000"/>
                    <a:gd name="connsiteY43" fmla="*/ 4410 h 10000"/>
                    <a:gd name="connsiteX44" fmla="*/ 2105 w 10000"/>
                    <a:gd name="connsiteY44" fmla="*/ 4783 h 10000"/>
                    <a:gd name="connsiteX45" fmla="*/ 1404 w 10000"/>
                    <a:gd name="connsiteY45" fmla="*/ 5342 h 10000"/>
                    <a:gd name="connsiteX46" fmla="*/ 877 w 10000"/>
                    <a:gd name="connsiteY46" fmla="*/ 6087 h 10000"/>
                    <a:gd name="connsiteX47" fmla="*/ 439 w 10000"/>
                    <a:gd name="connsiteY47" fmla="*/ 6832 h 10000"/>
                    <a:gd name="connsiteX48" fmla="*/ 175 w 10000"/>
                    <a:gd name="connsiteY48" fmla="*/ 7702 h 10000"/>
                    <a:gd name="connsiteX49" fmla="*/ 0 w 10000"/>
                    <a:gd name="connsiteY49" fmla="*/ 8634 h 10000"/>
                    <a:gd name="connsiteX50" fmla="*/ 0 w 10000"/>
                    <a:gd name="connsiteY50" fmla="*/ 9689 h 10000"/>
                    <a:gd name="connsiteX0" fmla="*/ 4912 w 10000"/>
                    <a:gd name="connsiteY0" fmla="*/ 10000 h 10000"/>
                    <a:gd name="connsiteX1" fmla="*/ 9561 w 10000"/>
                    <a:gd name="connsiteY1" fmla="*/ 9814 h 10000"/>
                    <a:gd name="connsiteX2" fmla="*/ 9912 w 10000"/>
                    <a:gd name="connsiteY2" fmla="*/ 9752 h 10000"/>
                    <a:gd name="connsiteX3" fmla="*/ 10000 w 10000"/>
                    <a:gd name="connsiteY3" fmla="*/ 9689 h 10000"/>
                    <a:gd name="connsiteX4" fmla="*/ 10000 w 10000"/>
                    <a:gd name="connsiteY4" fmla="*/ 9689 h 10000"/>
                    <a:gd name="connsiteX5" fmla="*/ 10000 w 10000"/>
                    <a:gd name="connsiteY5" fmla="*/ 8634 h 10000"/>
                    <a:gd name="connsiteX6" fmla="*/ 9912 w 10000"/>
                    <a:gd name="connsiteY6" fmla="*/ 7702 h 10000"/>
                    <a:gd name="connsiteX7" fmla="*/ 9561 w 10000"/>
                    <a:gd name="connsiteY7" fmla="*/ 6832 h 10000"/>
                    <a:gd name="connsiteX8" fmla="*/ 9211 w 10000"/>
                    <a:gd name="connsiteY8" fmla="*/ 6087 h 10000"/>
                    <a:gd name="connsiteX9" fmla="*/ 8684 w 10000"/>
                    <a:gd name="connsiteY9" fmla="*/ 5342 h 10000"/>
                    <a:gd name="connsiteX10" fmla="*/ 7982 w 10000"/>
                    <a:gd name="connsiteY10" fmla="*/ 4783 h 10000"/>
                    <a:gd name="connsiteX11" fmla="*/ 7105 w 10000"/>
                    <a:gd name="connsiteY11" fmla="*/ 4410 h 10000"/>
                    <a:gd name="connsiteX12" fmla="*/ 6140 w 10000"/>
                    <a:gd name="connsiteY12" fmla="*/ 4099 h 10000"/>
                    <a:gd name="connsiteX13" fmla="*/ 6140 w 10000"/>
                    <a:gd name="connsiteY13" fmla="*/ 4099 h 10000"/>
                    <a:gd name="connsiteX14" fmla="*/ 6667 w 10000"/>
                    <a:gd name="connsiteY14" fmla="*/ 3727 h 10000"/>
                    <a:gd name="connsiteX15" fmla="*/ 7018 w 10000"/>
                    <a:gd name="connsiteY15" fmla="*/ 3230 h 10000"/>
                    <a:gd name="connsiteX16" fmla="*/ 7281 w 10000"/>
                    <a:gd name="connsiteY16" fmla="*/ 2671 h 10000"/>
                    <a:gd name="connsiteX17" fmla="*/ 7544 w 10000"/>
                    <a:gd name="connsiteY17" fmla="*/ 2112 h 10000"/>
                    <a:gd name="connsiteX18" fmla="*/ 7544 w 10000"/>
                    <a:gd name="connsiteY18" fmla="*/ 2112 h 10000"/>
                    <a:gd name="connsiteX19" fmla="*/ 7456 w 10000"/>
                    <a:gd name="connsiteY19" fmla="*/ 1677 h 10000"/>
                    <a:gd name="connsiteX20" fmla="*/ 7281 w 10000"/>
                    <a:gd name="connsiteY20" fmla="*/ 1242 h 10000"/>
                    <a:gd name="connsiteX21" fmla="*/ 7105 w 10000"/>
                    <a:gd name="connsiteY21" fmla="*/ 870 h 10000"/>
                    <a:gd name="connsiteX22" fmla="*/ 6754 w 10000"/>
                    <a:gd name="connsiteY22" fmla="*/ 559 h 10000"/>
                    <a:gd name="connsiteX23" fmla="*/ 6404 w 10000"/>
                    <a:gd name="connsiteY23" fmla="*/ 311 h 10000"/>
                    <a:gd name="connsiteX24" fmla="*/ 5965 w 10000"/>
                    <a:gd name="connsiteY24" fmla="*/ 186 h 10000"/>
                    <a:gd name="connsiteX25" fmla="*/ 5526 w 10000"/>
                    <a:gd name="connsiteY25" fmla="*/ 0 h 10000"/>
                    <a:gd name="connsiteX26" fmla="*/ 5000 w 10000"/>
                    <a:gd name="connsiteY26" fmla="*/ 0 h 10000"/>
                    <a:gd name="connsiteX27" fmla="*/ 5000 w 10000"/>
                    <a:gd name="connsiteY27" fmla="*/ 0 h 10000"/>
                    <a:gd name="connsiteX28" fmla="*/ 4561 w 10000"/>
                    <a:gd name="connsiteY28" fmla="*/ 0 h 10000"/>
                    <a:gd name="connsiteX29" fmla="*/ 4123 w 10000"/>
                    <a:gd name="connsiteY29" fmla="*/ 186 h 10000"/>
                    <a:gd name="connsiteX30" fmla="*/ 3684 w 10000"/>
                    <a:gd name="connsiteY30" fmla="*/ 311 h 10000"/>
                    <a:gd name="connsiteX31" fmla="*/ 3246 w 10000"/>
                    <a:gd name="connsiteY31" fmla="*/ 559 h 10000"/>
                    <a:gd name="connsiteX32" fmla="*/ 2982 w 10000"/>
                    <a:gd name="connsiteY32" fmla="*/ 870 h 10000"/>
                    <a:gd name="connsiteX33" fmla="*/ 2719 w 10000"/>
                    <a:gd name="connsiteY33" fmla="*/ 1242 h 10000"/>
                    <a:gd name="connsiteX34" fmla="*/ 2544 w 10000"/>
                    <a:gd name="connsiteY34" fmla="*/ 1677 h 10000"/>
                    <a:gd name="connsiteX35" fmla="*/ 2544 w 10000"/>
                    <a:gd name="connsiteY35" fmla="*/ 2112 h 10000"/>
                    <a:gd name="connsiteX36" fmla="*/ 2544 w 10000"/>
                    <a:gd name="connsiteY36" fmla="*/ 2112 h 10000"/>
                    <a:gd name="connsiteX37" fmla="*/ 2632 w 10000"/>
                    <a:gd name="connsiteY37" fmla="*/ 2671 h 10000"/>
                    <a:gd name="connsiteX38" fmla="*/ 2982 w 10000"/>
                    <a:gd name="connsiteY38" fmla="*/ 3230 h 10000"/>
                    <a:gd name="connsiteX39" fmla="*/ 3421 w 10000"/>
                    <a:gd name="connsiteY39" fmla="*/ 3727 h 10000"/>
                    <a:gd name="connsiteX40" fmla="*/ 3860 w 10000"/>
                    <a:gd name="connsiteY40" fmla="*/ 4099 h 10000"/>
                    <a:gd name="connsiteX41" fmla="*/ 3860 w 10000"/>
                    <a:gd name="connsiteY41" fmla="*/ 4099 h 10000"/>
                    <a:gd name="connsiteX42" fmla="*/ 2895 w 10000"/>
                    <a:gd name="connsiteY42" fmla="*/ 4410 h 10000"/>
                    <a:gd name="connsiteX43" fmla="*/ 2105 w 10000"/>
                    <a:gd name="connsiteY43" fmla="*/ 4783 h 10000"/>
                    <a:gd name="connsiteX44" fmla="*/ 1404 w 10000"/>
                    <a:gd name="connsiteY44" fmla="*/ 5342 h 10000"/>
                    <a:gd name="connsiteX45" fmla="*/ 877 w 10000"/>
                    <a:gd name="connsiteY45" fmla="*/ 6087 h 10000"/>
                    <a:gd name="connsiteX46" fmla="*/ 439 w 10000"/>
                    <a:gd name="connsiteY46" fmla="*/ 6832 h 10000"/>
                    <a:gd name="connsiteX47" fmla="*/ 175 w 10000"/>
                    <a:gd name="connsiteY47" fmla="*/ 7702 h 10000"/>
                    <a:gd name="connsiteX48" fmla="*/ 0 w 10000"/>
                    <a:gd name="connsiteY48" fmla="*/ 8634 h 10000"/>
                    <a:gd name="connsiteX49" fmla="*/ 0 w 10000"/>
                    <a:gd name="connsiteY49" fmla="*/ 9689 h 10000"/>
                    <a:gd name="connsiteX0" fmla="*/ 9561 w 10000"/>
                    <a:gd name="connsiteY0" fmla="*/ 9814 h 9814"/>
                    <a:gd name="connsiteX1" fmla="*/ 9912 w 10000"/>
                    <a:gd name="connsiteY1" fmla="*/ 9752 h 9814"/>
                    <a:gd name="connsiteX2" fmla="*/ 10000 w 10000"/>
                    <a:gd name="connsiteY2" fmla="*/ 9689 h 9814"/>
                    <a:gd name="connsiteX3" fmla="*/ 10000 w 10000"/>
                    <a:gd name="connsiteY3" fmla="*/ 9689 h 9814"/>
                    <a:gd name="connsiteX4" fmla="*/ 10000 w 10000"/>
                    <a:gd name="connsiteY4" fmla="*/ 8634 h 9814"/>
                    <a:gd name="connsiteX5" fmla="*/ 9912 w 10000"/>
                    <a:gd name="connsiteY5" fmla="*/ 7702 h 9814"/>
                    <a:gd name="connsiteX6" fmla="*/ 9561 w 10000"/>
                    <a:gd name="connsiteY6" fmla="*/ 6832 h 9814"/>
                    <a:gd name="connsiteX7" fmla="*/ 9211 w 10000"/>
                    <a:gd name="connsiteY7" fmla="*/ 6087 h 9814"/>
                    <a:gd name="connsiteX8" fmla="*/ 8684 w 10000"/>
                    <a:gd name="connsiteY8" fmla="*/ 5342 h 9814"/>
                    <a:gd name="connsiteX9" fmla="*/ 7982 w 10000"/>
                    <a:gd name="connsiteY9" fmla="*/ 4783 h 9814"/>
                    <a:gd name="connsiteX10" fmla="*/ 7105 w 10000"/>
                    <a:gd name="connsiteY10" fmla="*/ 4410 h 9814"/>
                    <a:gd name="connsiteX11" fmla="*/ 6140 w 10000"/>
                    <a:gd name="connsiteY11" fmla="*/ 4099 h 9814"/>
                    <a:gd name="connsiteX12" fmla="*/ 6140 w 10000"/>
                    <a:gd name="connsiteY12" fmla="*/ 4099 h 9814"/>
                    <a:gd name="connsiteX13" fmla="*/ 6667 w 10000"/>
                    <a:gd name="connsiteY13" fmla="*/ 3727 h 9814"/>
                    <a:gd name="connsiteX14" fmla="*/ 7018 w 10000"/>
                    <a:gd name="connsiteY14" fmla="*/ 3230 h 9814"/>
                    <a:gd name="connsiteX15" fmla="*/ 7281 w 10000"/>
                    <a:gd name="connsiteY15" fmla="*/ 2671 h 9814"/>
                    <a:gd name="connsiteX16" fmla="*/ 7544 w 10000"/>
                    <a:gd name="connsiteY16" fmla="*/ 2112 h 9814"/>
                    <a:gd name="connsiteX17" fmla="*/ 7544 w 10000"/>
                    <a:gd name="connsiteY17" fmla="*/ 2112 h 9814"/>
                    <a:gd name="connsiteX18" fmla="*/ 7456 w 10000"/>
                    <a:gd name="connsiteY18" fmla="*/ 1677 h 9814"/>
                    <a:gd name="connsiteX19" fmla="*/ 7281 w 10000"/>
                    <a:gd name="connsiteY19" fmla="*/ 1242 h 9814"/>
                    <a:gd name="connsiteX20" fmla="*/ 7105 w 10000"/>
                    <a:gd name="connsiteY20" fmla="*/ 870 h 9814"/>
                    <a:gd name="connsiteX21" fmla="*/ 6754 w 10000"/>
                    <a:gd name="connsiteY21" fmla="*/ 559 h 9814"/>
                    <a:gd name="connsiteX22" fmla="*/ 6404 w 10000"/>
                    <a:gd name="connsiteY22" fmla="*/ 311 h 9814"/>
                    <a:gd name="connsiteX23" fmla="*/ 5965 w 10000"/>
                    <a:gd name="connsiteY23" fmla="*/ 186 h 9814"/>
                    <a:gd name="connsiteX24" fmla="*/ 5526 w 10000"/>
                    <a:gd name="connsiteY24" fmla="*/ 0 h 9814"/>
                    <a:gd name="connsiteX25" fmla="*/ 5000 w 10000"/>
                    <a:gd name="connsiteY25" fmla="*/ 0 h 9814"/>
                    <a:gd name="connsiteX26" fmla="*/ 5000 w 10000"/>
                    <a:gd name="connsiteY26" fmla="*/ 0 h 9814"/>
                    <a:gd name="connsiteX27" fmla="*/ 4561 w 10000"/>
                    <a:gd name="connsiteY27" fmla="*/ 0 h 9814"/>
                    <a:gd name="connsiteX28" fmla="*/ 4123 w 10000"/>
                    <a:gd name="connsiteY28" fmla="*/ 186 h 9814"/>
                    <a:gd name="connsiteX29" fmla="*/ 3684 w 10000"/>
                    <a:gd name="connsiteY29" fmla="*/ 311 h 9814"/>
                    <a:gd name="connsiteX30" fmla="*/ 3246 w 10000"/>
                    <a:gd name="connsiteY30" fmla="*/ 559 h 9814"/>
                    <a:gd name="connsiteX31" fmla="*/ 2982 w 10000"/>
                    <a:gd name="connsiteY31" fmla="*/ 870 h 9814"/>
                    <a:gd name="connsiteX32" fmla="*/ 2719 w 10000"/>
                    <a:gd name="connsiteY32" fmla="*/ 1242 h 9814"/>
                    <a:gd name="connsiteX33" fmla="*/ 2544 w 10000"/>
                    <a:gd name="connsiteY33" fmla="*/ 1677 h 9814"/>
                    <a:gd name="connsiteX34" fmla="*/ 2544 w 10000"/>
                    <a:gd name="connsiteY34" fmla="*/ 2112 h 9814"/>
                    <a:gd name="connsiteX35" fmla="*/ 2544 w 10000"/>
                    <a:gd name="connsiteY35" fmla="*/ 2112 h 9814"/>
                    <a:gd name="connsiteX36" fmla="*/ 2632 w 10000"/>
                    <a:gd name="connsiteY36" fmla="*/ 2671 h 9814"/>
                    <a:gd name="connsiteX37" fmla="*/ 2982 w 10000"/>
                    <a:gd name="connsiteY37" fmla="*/ 3230 h 9814"/>
                    <a:gd name="connsiteX38" fmla="*/ 3421 w 10000"/>
                    <a:gd name="connsiteY38" fmla="*/ 3727 h 9814"/>
                    <a:gd name="connsiteX39" fmla="*/ 3860 w 10000"/>
                    <a:gd name="connsiteY39" fmla="*/ 4099 h 9814"/>
                    <a:gd name="connsiteX40" fmla="*/ 3860 w 10000"/>
                    <a:gd name="connsiteY40" fmla="*/ 4099 h 9814"/>
                    <a:gd name="connsiteX41" fmla="*/ 2895 w 10000"/>
                    <a:gd name="connsiteY41" fmla="*/ 4410 h 9814"/>
                    <a:gd name="connsiteX42" fmla="*/ 2105 w 10000"/>
                    <a:gd name="connsiteY42" fmla="*/ 4783 h 9814"/>
                    <a:gd name="connsiteX43" fmla="*/ 1404 w 10000"/>
                    <a:gd name="connsiteY43" fmla="*/ 5342 h 9814"/>
                    <a:gd name="connsiteX44" fmla="*/ 877 w 10000"/>
                    <a:gd name="connsiteY44" fmla="*/ 6087 h 9814"/>
                    <a:gd name="connsiteX45" fmla="*/ 439 w 10000"/>
                    <a:gd name="connsiteY45" fmla="*/ 6832 h 9814"/>
                    <a:gd name="connsiteX46" fmla="*/ 175 w 10000"/>
                    <a:gd name="connsiteY46" fmla="*/ 7702 h 9814"/>
                    <a:gd name="connsiteX47" fmla="*/ 0 w 10000"/>
                    <a:gd name="connsiteY47" fmla="*/ 8634 h 9814"/>
                    <a:gd name="connsiteX48" fmla="*/ 0 w 10000"/>
                    <a:gd name="connsiteY48" fmla="*/ 9689 h 9814"/>
                    <a:gd name="connsiteX0" fmla="*/ 9912 w 10000"/>
                    <a:gd name="connsiteY0" fmla="*/ 9937 h 9937"/>
                    <a:gd name="connsiteX1" fmla="*/ 10000 w 10000"/>
                    <a:gd name="connsiteY1" fmla="*/ 9873 h 9937"/>
                    <a:gd name="connsiteX2" fmla="*/ 10000 w 10000"/>
                    <a:gd name="connsiteY2" fmla="*/ 9873 h 9937"/>
                    <a:gd name="connsiteX3" fmla="*/ 10000 w 10000"/>
                    <a:gd name="connsiteY3" fmla="*/ 8798 h 9937"/>
                    <a:gd name="connsiteX4" fmla="*/ 9912 w 10000"/>
                    <a:gd name="connsiteY4" fmla="*/ 7848 h 9937"/>
                    <a:gd name="connsiteX5" fmla="*/ 9561 w 10000"/>
                    <a:gd name="connsiteY5" fmla="*/ 6961 h 9937"/>
                    <a:gd name="connsiteX6" fmla="*/ 9211 w 10000"/>
                    <a:gd name="connsiteY6" fmla="*/ 6202 h 9937"/>
                    <a:gd name="connsiteX7" fmla="*/ 8684 w 10000"/>
                    <a:gd name="connsiteY7" fmla="*/ 5443 h 9937"/>
                    <a:gd name="connsiteX8" fmla="*/ 7982 w 10000"/>
                    <a:gd name="connsiteY8" fmla="*/ 4874 h 9937"/>
                    <a:gd name="connsiteX9" fmla="*/ 7105 w 10000"/>
                    <a:gd name="connsiteY9" fmla="*/ 4494 h 9937"/>
                    <a:gd name="connsiteX10" fmla="*/ 6140 w 10000"/>
                    <a:gd name="connsiteY10" fmla="*/ 4177 h 9937"/>
                    <a:gd name="connsiteX11" fmla="*/ 6140 w 10000"/>
                    <a:gd name="connsiteY11" fmla="*/ 4177 h 9937"/>
                    <a:gd name="connsiteX12" fmla="*/ 6667 w 10000"/>
                    <a:gd name="connsiteY12" fmla="*/ 3798 h 9937"/>
                    <a:gd name="connsiteX13" fmla="*/ 7018 w 10000"/>
                    <a:gd name="connsiteY13" fmla="*/ 3291 h 9937"/>
                    <a:gd name="connsiteX14" fmla="*/ 7281 w 10000"/>
                    <a:gd name="connsiteY14" fmla="*/ 2722 h 9937"/>
                    <a:gd name="connsiteX15" fmla="*/ 7544 w 10000"/>
                    <a:gd name="connsiteY15" fmla="*/ 2152 h 9937"/>
                    <a:gd name="connsiteX16" fmla="*/ 7544 w 10000"/>
                    <a:gd name="connsiteY16" fmla="*/ 2152 h 9937"/>
                    <a:gd name="connsiteX17" fmla="*/ 7456 w 10000"/>
                    <a:gd name="connsiteY17" fmla="*/ 1709 h 9937"/>
                    <a:gd name="connsiteX18" fmla="*/ 7281 w 10000"/>
                    <a:gd name="connsiteY18" fmla="*/ 1266 h 9937"/>
                    <a:gd name="connsiteX19" fmla="*/ 7105 w 10000"/>
                    <a:gd name="connsiteY19" fmla="*/ 886 h 9937"/>
                    <a:gd name="connsiteX20" fmla="*/ 6754 w 10000"/>
                    <a:gd name="connsiteY20" fmla="*/ 570 h 9937"/>
                    <a:gd name="connsiteX21" fmla="*/ 6404 w 10000"/>
                    <a:gd name="connsiteY21" fmla="*/ 317 h 9937"/>
                    <a:gd name="connsiteX22" fmla="*/ 5965 w 10000"/>
                    <a:gd name="connsiteY22" fmla="*/ 190 h 9937"/>
                    <a:gd name="connsiteX23" fmla="*/ 5526 w 10000"/>
                    <a:gd name="connsiteY23" fmla="*/ 0 h 9937"/>
                    <a:gd name="connsiteX24" fmla="*/ 5000 w 10000"/>
                    <a:gd name="connsiteY24" fmla="*/ 0 h 9937"/>
                    <a:gd name="connsiteX25" fmla="*/ 5000 w 10000"/>
                    <a:gd name="connsiteY25" fmla="*/ 0 h 9937"/>
                    <a:gd name="connsiteX26" fmla="*/ 4561 w 10000"/>
                    <a:gd name="connsiteY26" fmla="*/ 0 h 9937"/>
                    <a:gd name="connsiteX27" fmla="*/ 4123 w 10000"/>
                    <a:gd name="connsiteY27" fmla="*/ 190 h 9937"/>
                    <a:gd name="connsiteX28" fmla="*/ 3684 w 10000"/>
                    <a:gd name="connsiteY28" fmla="*/ 317 h 9937"/>
                    <a:gd name="connsiteX29" fmla="*/ 3246 w 10000"/>
                    <a:gd name="connsiteY29" fmla="*/ 570 h 9937"/>
                    <a:gd name="connsiteX30" fmla="*/ 2982 w 10000"/>
                    <a:gd name="connsiteY30" fmla="*/ 886 h 9937"/>
                    <a:gd name="connsiteX31" fmla="*/ 2719 w 10000"/>
                    <a:gd name="connsiteY31" fmla="*/ 1266 h 9937"/>
                    <a:gd name="connsiteX32" fmla="*/ 2544 w 10000"/>
                    <a:gd name="connsiteY32" fmla="*/ 1709 h 9937"/>
                    <a:gd name="connsiteX33" fmla="*/ 2544 w 10000"/>
                    <a:gd name="connsiteY33" fmla="*/ 2152 h 9937"/>
                    <a:gd name="connsiteX34" fmla="*/ 2544 w 10000"/>
                    <a:gd name="connsiteY34" fmla="*/ 2152 h 9937"/>
                    <a:gd name="connsiteX35" fmla="*/ 2632 w 10000"/>
                    <a:gd name="connsiteY35" fmla="*/ 2722 h 9937"/>
                    <a:gd name="connsiteX36" fmla="*/ 2982 w 10000"/>
                    <a:gd name="connsiteY36" fmla="*/ 3291 h 9937"/>
                    <a:gd name="connsiteX37" fmla="*/ 3421 w 10000"/>
                    <a:gd name="connsiteY37" fmla="*/ 3798 h 9937"/>
                    <a:gd name="connsiteX38" fmla="*/ 3860 w 10000"/>
                    <a:gd name="connsiteY38" fmla="*/ 4177 h 9937"/>
                    <a:gd name="connsiteX39" fmla="*/ 3860 w 10000"/>
                    <a:gd name="connsiteY39" fmla="*/ 4177 h 9937"/>
                    <a:gd name="connsiteX40" fmla="*/ 2895 w 10000"/>
                    <a:gd name="connsiteY40" fmla="*/ 4494 h 9937"/>
                    <a:gd name="connsiteX41" fmla="*/ 2105 w 10000"/>
                    <a:gd name="connsiteY41" fmla="*/ 4874 h 9937"/>
                    <a:gd name="connsiteX42" fmla="*/ 1404 w 10000"/>
                    <a:gd name="connsiteY42" fmla="*/ 5443 h 9937"/>
                    <a:gd name="connsiteX43" fmla="*/ 877 w 10000"/>
                    <a:gd name="connsiteY43" fmla="*/ 6202 h 9937"/>
                    <a:gd name="connsiteX44" fmla="*/ 439 w 10000"/>
                    <a:gd name="connsiteY44" fmla="*/ 6961 h 9937"/>
                    <a:gd name="connsiteX45" fmla="*/ 175 w 10000"/>
                    <a:gd name="connsiteY45" fmla="*/ 7848 h 9937"/>
                    <a:gd name="connsiteX46" fmla="*/ 0 w 10000"/>
                    <a:gd name="connsiteY46" fmla="*/ 8798 h 9937"/>
                    <a:gd name="connsiteX47" fmla="*/ 0 w 10000"/>
                    <a:gd name="connsiteY47" fmla="*/ 9873 h 9937"/>
                    <a:gd name="connsiteX0" fmla="*/ 9912 w 10000"/>
                    <a:gd name="connsiteY0" fmla="*/ 10000 h 10000"/>
                    <a:gd name="connsiteX1" fmla="*/ 10000 w 10000"/>
                    <a:gd name="connsiteY1" fmla="*/ 9936 h 10000"/>
                    <a:gd name="connsiteX2" fmla="*/ 10000 w 10000"/>
                    <a:gd name="connsiteY2" fmla="*/ 8854 h 10000"/>
                    <a:gd name="connsiteX3" fmla="*/ 9912 w 10000"/>
                    <a:gd name="connsiteY3" fmla="*/ 7898 h 10000"/>
                    <a:gd name="connsiteX4" fmla="*/ 9561 w 10000"/>
                    <a:gd name="connsiteY4" fmla="*/ 7005 h 10000"/>
                    <a:gd name="connsiteX5" fmla="*/ 9211 w 10000"/>
                    <a:gd name="connsiteY5" fmla="*/ 6241 h 10000"/>
                    <a:gd name="connsiteX6" fmla="*/ 8684 w 10000"/>
                    <a:gd name="connsiteY6" fmla="*/ 5478 h 10000"/>
                    <a:gd name="connsiteX7" fmla="*/ 7982 w 10000"/>
                    <a:gd name="connsiteY7" fmla="*/ 4905 h 10000"/>
                    <a:gd name="connsiteX8" fmla="*/ 7105 w 10000"/>
                    <a:gd name="connsiteY8" fmla="*/ 4522 h 10000"/>
                    <a:gd name="connsiteX9" fmla="*/ 6140 w 10000"/>
                    <a:gd name="connsiteY9" fmla="*/ 4203 h 10000"/>
                    <a:gd name="connsiteX10" fmla="*/ 6140 w 10000"/>
                    <a:gd name="connsiteY10" fmla="*/ 4203 h 10000"/>
                    <a:gd name="connsiteX11" fmla="*/ 6667 w 10000"/>
                    <a:gd name="connsiteY11" fmla="*/ 3822 h 10000"/>
                    <a:gd name="connsiteX12" fmla="*/ 7018 w 10000"/>
                    <a:gd name="connsiteY12" fmla="*/ 3312 h 10000"/>
                    <a:gd name="connsiteX13" fmla="*/ 7281 w 10000"/>
                    <a:gd name="connsiteY13" fmla="*/ 2739 h 10000"/>
                    <a:gd name="connsiteX14" fmla="*/ 7544 w 10000"/>
                    <a:gd name="connsiteY14" fmla="*/ 2166 h 10000"/>
                    <a:gd name="connsiteX15" fmla="*/ 7544 w 10000"/>
                    <a:gd name="connsiteY15" fmla="*/ 2166 h 10000"/>
                    <a:gd name="connsiteX16" fmla="*/ 7456 w 10000"/>
                    <a:gd name="connsiteY16" fmla="*/ 1720 h 10000"/>
                    <a:gd name="connsiteX17" fmla="*/ 7281 w 10000"/>
                    <a:gd name="connsiteY17" fmla="*/ 1274 h 10000"/>
                    <a:gd name="connsiteX18" fmla="*/ 7105 w 10000"/>
                    <a:gd name="connsiteY18" fmla="*/ 892 h 10000"/>
                    <a:gd name="connsiteX19" fmla="*/ 6754 w 10000"/>
                    <a:gd name="connsiteY19" fmla="*/ 574 h 10000"/>
                    <a:gd name="connsiteX20" fmla="*/ 6404 w 10000"/>
                    <a:gd name="connsiteY20" fmla="*/ 319 h 10000"/>
                    <a:gd name="connsiteX21" fmla="*/ 5965 w 10000"/>
                    <a:gd name="connsiteY21" fmla="*/ 191 h 10000"/>
                    <a:gd name="connsiteX22" fmla="*/ 5526 w 10000"/>
                    <a:gd name="connsiteY22" fmla="*/ 0 h 10000"/>
                    <a:gd name="connsiteX23" fmla="*/ 5000 w 10000"/>
                    <a:gd name="connsiteY23" fmla="*/ 0 h 10000"/>
                    <a:gd name="connsiteX24" fmla="*/ 5000 w 10000"/>
                    <a:gd name="connsiteY24" fmla="*/ 0 h 10000"/>
                    <a:gd name="connsiteX25" fmla="*/ 4561 w 10000"/>
                    <a:gd name="connsiteY25" fmla="*/ 0 h 10000"/>
                    <a:gd name="connsiteX26" fmla="*/ 4123 w 10000"/>
                    <a:gd name="connsiteY26" fmla="*/ 191 h 10000"/>
                    <a:gd name="connsiteX27" fmla="*/ 3684 w 10000"/>
                    <a:gd name="connsiteY27" fmla="*/ 319 h 10000"/>
                    <a:gd name="connsiteX28" fmla="*/ 3246 w 10000"/>
                    <a:gd name="connsiteY28" fmla="*/ 574 h 10000"/>
                    <a:gd name="connsiteX29" fmla="*/ 2982 w 10000"/>
                    <a:gd name="connsiteY29" fmla="*/ 892 h 10000"/>
                    <a:gd name="connsiteX30" fmla="*/ 2719 w 10000"/>
                    <a:gd name="connsiteY30" fmla="*/ 1274 h 10000"/>
                    <a:gd name="connsiteX31" fmla="*/ 2544 w 10000"/>
                    <a:gd name="connsiteY31" fmla="*/ 1720 h 10000"/>
                    <a:gd name="connsiteX32" fmla="*/ 2544 w 10000"/>
                    <a:gd name="connsiteY32" fmla="*/ 2166 h 10000"/>
                    <a:gd name="connsiteX33" fmla="*/ 2544 w 10000"/>
                    <a:gd name="connsiteY33" fmla="*/ 2166 h 10000"/>
                    <a:gd name="connsiteX34" fmla="*/ 2632 w 10000"/>
                    <a:gd name="connsiteY34" fmla="*/ 2739 h 10000"/>
                    <a:gd name="connsiteX35" fmla="*/ 2982 w 10000"/>
                    <a:gd name="connsiteY35" fmla="*/ 3312 h 10000"/>
                    <a:gd name="connsiteX36" fmla="*/ 3421 w 10000"/>
                    <a:gd name="connsiteY36" fmla="*/ 3822 h 10000"/>
                    <a:gd name="connsiteX37" fmla="*/ 3860 w 10000"/>
                    <a:gd name="connsiteY37" fmla="*/ 4203 h 10000"/>
                    <a:gd name="connsiteX38" fmla="*/ 3860 w 10000"/>
                    <a:gd name="connsiteY38" fmla="*/ 4203 h 10000"/>
                    <a:gd name="connsiteX39" fmla="*/ 2895 w 10000"/>
                    <a:gd name="connsiteY39" fmla="*/ 4522 h 10000"/>
                    <a:gd name="connsiteX40" fmla="*/ 2105 w 10000"/>
                    <a:gd name="connsiteY40" fmla="*/ 4905 h 10000"/>
                    <a:gd name="connsiteX41" fmla="*/ 1404 w 10000"/>
                    <a:gd name="connsiteY41" fmla="*/ 5478 h 10000"/>
                    <a:gd name="connsiteX42" fmla="*/ 877 w 10000"/>
                    <a:gd name="connsiteY42" fmla="*/ 6241 h 10000"/>
                    <a:gd name="connsiteX43" fmla="*/ 439 w 10000"/>
                    <a:gd name="connsiteY43" fmla="*/ 7005 h 10000"/>
                    <a:gd name="connsiteX44" fmla="*/ 175 w 10000"/>
                    <a:gd name="connsiteY44" fmla="*/ 7898 h 10000"/>
                    <a:gd name="connsiteX45" fmla="*/ 0 w 10000"/>
                    <a:gd name="connsiteY45" fmla="*/ 8854 h 10000"/>
                    <a:gd name="connsiteX46" fmla="*/ 0 w 10000"/>
                    <a:gd name="connsiteY46" fmla="*/ 9936 h 10000"/>
                    <a:gd name="connsiteX0" fmla="*/ 9912 w 10000"/>
                    <a:gd name="connsiteY0" fmla="*/ 10000 h 10000"/>
                    <a:gd name="connsiteX1" fmla="*/ 10000 w 10000"/>
                    <a:gd name="connsiteY1" fmla="*/ 8854 h 10000"/>
                    <a:gd name="connsiteX2" fmla="*/ 9912 w 10000"/>
                    <a:gd name="connsiteY2" fmla="*/ 7898 h 10000"/>
                    <a:gd name="connsiteX3" fmla="*/ 9561 w 10000"/>
                    <a:gd name="connsiteY3" fmla="*/ 7005 h 10000"/>
                    <a:gd name="connsiteX4" fmla="*/ 9211 w 10000"/>
                    <a:gd name="connsiteY4" fmla="*/ 6241 h 10000"/>
                    <a:gd name="connsiteX5" fmla="*/ 8684 w 10000"/>
                    <a:gd name="connsiteY5" fmla="*/ 5478 h 10000"/>
                    <a:gd name="connsiteX6" fmla="*/ 7982 w 10000"/>
                    <a:gd name="connsiteY6" fmla="*/ 4905 h 10000"/>
                    <a:gd name="connsiteX7" fmla="*/ 7105 w 10000"/>
                    <a:gd name="connsiteY7" fmla="*/ 4522 h 10000"/>
                    <a:gd name="connsiteX8" fmla="*/ 6140 w 10000"/>
                    <a:gd name="connsiteY8" fmla="*/ 4203 h 10000"/>
                    <a:gd name="connsiteX9" fmla="*/ 6140 w 10000"/>
                    <a:gd name="connsiteY9" fmla="*/ 4203 h 10000"/>
                    <a:gd name="connsiteX10" fmla="*/ 6667 w 10000"/>
                    <a:gd name="connsiteY10" fmla="*/ 3822 h 10000"/>
                    <a:gd name="connsiteX11" fmla="*/ 7018 w 10000"/>
                    <a:gd name="connsiteY11" fmla="*/ 3312 h 10000"/>
                    <a:gd name="connsiteX12" fmla="*/ 7281 w 10000"/>
                    <a:gd name="connsiteY12" fmla="*/ 2739 h 10000"/>
                    <a:gd name="connsiteX13" fmla="*/ 7544 w 10000"/>
                    <a:gd name="connsiteY13" fmla="*/ 2166 h 10000"/>
                    <a:gd name="connsiteX14" fmla="*/ 7544 w 10000"/>
                    <a:gd name="connsiteY14" fmla="*/ 2166 h 10000"/>
                    <a:gd name="connsiteX15" fmla="*/ 7456 w 10000"/>
                    <a:gd name="connsiteY15" fmla="*/ 1720 h 10000"/>
                    <a:gd name="connsiteX16" fmla="*/ 7281 w 10000"/>
                    <a:gd name="connsiteY16" fmla="*/ 1274 h 10000"/>
                    <a:gd name="connsiteX17" fmla="*/ 7105 w 10000"/>
                    <a:gd name="connsiteY17" fmla="*/ 892 h 10000"/>
                    <a:gd name="connsiteX18" fmla="*/ 6754 w 10000"/>
                    <a:gd name="connsiteY18" fmla="*/ 574 h 10000"/>
                    <a:gd name="connsiteX19" fmla="*/ 6404 w 10000"/>
                    <a:gd name="connsiteY19" fmla="*/ 319 h 10000"/>
                    <a:gd name="connsiteX20" fmla="*/ 5965 w 10000"/>
                    <a:gd name="connsiteY20" fmla="*/ 191 h 10000"/>
                    <a:gd name="connsiteX21" fmla="*/ 5526 w 10000"/>
                    <a:gd name="connsiteY21" fmla="*/ 0 h 10000"/>
                    <a:gd name="connsiteX22" fmla="*/ 5000 w 10000"/>
                    <a:gd name="connsiteY22" fmla="*/ 0 h 10000"/>
                    <a:gd name="connsiteX23" fmla="*/ 5000 w 10000"/>
                    <a:gd name="connsiteY23" fmla="*/ 0 h 10000"/>
                    <a:gd name="connsiteX24" fmla="*/ 4561 w 10000"/>
                    <a:gd name="connsiteY24" fmla="*/ 0 h 10000"/>
                    <a:gd name="connsiteX25" fmla="*/ 4123 w 10000"/>
                    <a:gd name="connsiteY25" fmla="*/ 191 h 10000"/>
                    <a:gd name="connsiteX26" fmla="*/ 3684 w 10000"/>
                    <a:gd name="connsiteY26" fmla="*/ 319 h 10000"/>
                    <a:gd name="connsiteX27" fmla="*/ 3246 w 10000"/>
                    <a:gd name="connsiteY27" fmla="*/ 574 h 10000"/>
                    <a:gd name="connsiteX28" fmla="*/ 2982 w 10000"/>
                    <a:gd name="connsiteY28" fmla="*/ 892 h 10000"/>
                    <a:gd name="connsiteX29" fmla="*/ 2719 w 10000"/>
                    <a:gd name="connsiteY29" fmla="*/ 1274 h 10000"/>
                    <a:gd name="connsiteX30" fmla="*/ 2544 w 10000"/>
                    <a:gd name="connsiteY30" fmla="*/ 1720 h 10000"/>
                    <a:gd name="connsiteX31" fmla="*/ 2544 w 10000"/>
                    <a:gd name="connsiteY31" fmla="*/ 2166 h 10000"/>
                    <a:gd name="connsiteX32" fmla="*/ 2544 w 10000"/>
                    <a:gd name="connsiteY32" fmla="*/ 2166 h 10000"/>
                    <a:gd name="connsiteX33" fmla="*/ 2632 w 10000"/>
                    <a:gd name="connsiteY33" fmla="*/ 2739 h 10000"/>
                    <a:gd name="connsiteX34" fmla="*/ 2982 w 10000"/>
                    <a:gd name="connsiteY34" fmla="*/ 3312 h 10000"/>
                    <a:gd name="connsiteX35" fmla="*/ 3421 w 10000"/>
                    <a:gd name="connsiteY35" fmla="*/ 3822 h 10000"/>
                    <a:gd name="connsiteX36" fmla="*/ 3860 w 10000"/>
                    <a:gd name="connsiteY36" fmla="*/ 4203 h 10000"/>
                    <a:gd name="connsiteX37" fmla="*/ 3860 w 10000"/>
                    <a:gd name="connsiteY37" fmla="*/ 4203 h 10000"/>
                    <a:gd name="connsiteX38" fmla="*/ 2895 w 10000"/>
                    <a:gd name="connsiteY38" fmla="*/ 4522 h 10000"/>
                    <a:gd name="connsiteX39" fmla="*/ 2105 w 10000"/>
                    <a:gd name="connsiteY39" fmla="*/ 4905 h 10000"/>
                    <a:gd name="connsiteX40" fmla="*/ 1404 w 10000"/>
                    <a:gd name="connsiteY40" fmla="*/ 5478 h 10000"/>
                    <a:gd name="connsiteX41" fmla="*/ 877 w 10000"/>
                    <a:gd name="connsiteY41" fmla="*/ 6241 h 10000"/>
                    <a:gd name="connsiteX42" fmla="*/ 439 w 10000"/>
                    <a:gd name="connsiteY42" fmla="*/ 7005 h 10000"/>
                    <a:gd name="connsiteX43" fmla="*/ 175 w 10000"/>
                    <a:gd name="connsiteY43" fmla="*/ 7898 h 10000"/>
                    <a:gd name="connsiteX44" fmla="*/ 0 w 10000"/>
                    <a:gd name="connsiteY44" fmla="*/ 8854 h 10000"/>
                    <a:gd name="connsiteX45" fmla="*/ 0 w 10000"/>
                    <a:gd name="connsiteY45" fmla="*/ 9936 h 10000"/>
                    <a:gd name="connsiteX0" fmla="*/ 10000 w 10000"/>
                    <a:gd name="connsiteY0" fmla="*/ 8854 h 9936"/>
                    <a:gd name="connsiteX1" fmla="*/ 9912 w 10000"/>
                    <a:gd name="connsiteY1" fmla="*/ 7898 h 9936"/>
                    <a:gd name="connsiteX2" fmla="*/ 9561 w 10000"/>
                    <a:gd name="connsiteY2" fmla="*/ 7005 h 9936"/>
                    <a:gd name="connsiteX3" fmla="*/ 9211 w 10000"/>
                    <a:gd name="connsiteY3" fmla="*/ 6241 h 9936"/>
                    <a:gd name="connsiteX4" fmla="*/ 8684 w 10000"/>
                    <a:gd name="connsiteY4" fmla="*/ 5478 h 9936"/>
                    <a:gd name="connsiteX5" fmla="*/ 7982 w 10000"/>
                    <a:gd name="connsiteY5" fmla="*/ 4905 h 9936"/>
                    <a:gd name="connsiteX6" fmla="*/ 7105 w 10000"/>
                    <a:gd name="connsiteY6" fmla="*/ 4522 h 9936"/>
                    <a:gd name="connsiteX7" fmla="*/ 6140 w 10000"/>
                    <a:gd name="connsiteY7" fmla="*/ 4203 h 9936"/>
                    <a:gd name="connsiteX8" fmla="*/ 6140 w 10000"/>
                    <a:gd name="connsiteY8" fmla="*/ 4203 h 9936"/>
                    <a:gd name="connsiteX9" fmla="*/ 6667 w 10000"/>
                    <a:gd name="connsiteY9" fmla="*/ 3822 h 9936"/>
                    <a:gd name="connsiteX10" fmla="*/ 7018 w 10000"/>
                    <a:gd name="connsiteY10" fmla="*/ 3312 h 9936"/>
                    <a:gd name="connsiteX11" fmla="*/ 7281 w 10000"/>
                    <a:gd name="connsiteY11" fmla="*/ 2739 h 9936"/>
                    <a:gd name="connsiteX12" fmla="*/ 7544 w 10000"/>
                    <a:gd name="connsiteY12" fmla="*/ 2166 h 9936"/>
                    <a:gd name="connsiteX13" fmla="*/ 7544 w 10000"/>
                    <a:gd name="connsiteY13" fmla="*/ 2166 h 9936"/>
                    <a:gd name="connsiteX14" fmla="*/ 7456 w 10000"/>
                    <a:gd name="connsiteY14" fmla="*/ 1720 h 9936"/>
                    <a:gd name="connsiteX15" fmla="*/ 7281 w 10000"/>
                    <a:gd name="connsiteY15" fmla="*/ 1274 h 9936"/>
                    <a:gd name="connsiteX16" fmla="*/ 7105 w 10000"/>
                    <a:gd name="connsiteY16" fmla="*/ 892 h 9936"/>
                    <a:gd name="connsiteX17" fmla="*/ 6754 w 10000"/>
                    <a:gd name="connsiteY17" fmla="*/ 574 h 9936"/>
                    <a:gd name="connsiteX18" fmla="*/ 6404 w 10000"/>
                    <a:gd name="connsiteY18" fmla="*/ 319 h 9936"/>
                    <a:gd name="connsiteX19" fmla="*/ 5965 w 10000"/>
                    <a:gd name="connsiteY19" fmla="*/ 191 h 9936"/>
                    <a:gd name="connsiteX20" fmla="*/ 5526 w 10000"/>
                    <a:gd name="connsiteY20" fmla="*/ 0 h 9936"/>
                    <a:gd name="connsiteX21" fmla="*/ 5000 w 10000"/>
                    <a:gd name="connsiteY21" fmla="*/ 0 h 9936"/>
                    <a:gd name="connsiteX22" fmla="*/ 5000 w 10000"/>
                    <a:gd name="connsiteY22" fmla="*/ 0 h 9936"/>
                    <a:gd name="connsiteX23" fmla="*/ 4561 w 10000"/>
                    <a:gd name="connsiteY23" fmla="*/ 0 h 9936"/>
                    <a:gd name="connsiteX24" fmla="*/ 4123 w 10000"/>
                    <a:gd name="connsiteY24" fmla="*/ 191 h 9936"/>
                    <a:gd name="connsiteX25" fmla="*/ 3684 w 10000"/>
                    <a:gd name="connsiteY25" fmla="*/ 319 h 9936"/>
                    <a:gd name="connsiteX26" fmla="*/ 3246 w 10000"/>
                    <a:gd name="connsiteY26" fmla="*/ 574 h 9936"/>
                    <a:gd name="connsiteX27" fmla="*/ 2982 w 10000"/>
                    <a:gd name="connsiteY27" fmla="*/ 892 h 9936"/>
                    <a:gd name="connsiteX28" fmla="*/ 2719 w 10000"/>
                    <a:gd name="connsiteY28" fmla="*/ 1274 h 9936"/>
                    <a:gd name="connsiteX29" fmla="*/ 2544 w 10000"/>
                    <a:gd name="connsiteY29" fmla="*/ 1720 h 9936"/>
                    <a:gd name="connsiteX30" fmla="*/ 2544 w 10000"/>
                    <a:gd name="connsiteY30" fmla="*/ 2166 h 9936"/>
                    <a:gd name="connsiteX31" fmla="*/ 2544 w 10000"/>
                    <a:gd name="connsiteY31" fmla="*/ 2166 h 9936"/>
                    <a:gd name="connsiteX32" fmla="*/ 2632 w 10000"/>
                    <a:gd name="connsiteY32" fmla="*/ 2739 h 9936"/>
                    <a:gd name="connsiteX33" fmla="*/ 2982 w 10000"/>
                    <a:gd name="connsiteY33" fmla="*/ 3312 h 9936"/>
                    <a:gd name="connsiteX34" fmla="*/ 3421 w 10000"/>
                    <a:gd name="connsiteY34" fmla="*/ 3822 h 9936"/>
                    <a:gd name="connsiteX35" fmla="*/ 3860 w 10000"/>
                    <a:gd name="connsiteY35" fmla="*/ 4203 h 9936"/>
                    <a:gd name="connsiteX36" fmla="*/ 3860 w 10000"/>
                    <a:gd name="connsiteY36" fmla="*/ 4203 h 9936"/>
                    <a:gd name="connsiteX37" fmla="*/ 2895 w 10000"/>
                    <a:gd name="connsiteY37" fmla="*/ 4522 h 9936"/>
                    <a:gd name="connsiteX38" fmla="*/ 2105 w 10000"/>
                    <a:gd name="connsiteY38" fmla="*/ 4905 h 9936"/>
                    <a:gd name="connsiteX39" fmla="*/ 1404 w 10000"/>
                    <a:gd name="connsiteY39" fmla="*/ 5478 h 9936"/>
                    <a:gd name="connsiteX40" fmla="*/ 877 w 10000"/>
                    <a:gd name="connsiteY40" fmla="*/ 6241 h 9936"/>
                    <a:gd name="connsiteX41" fmla="*/ 439 w 10000"/>
                    <a:gd name="connsiteY41" fmla="*/ 7005 h 9936"/>
                    <a:gd name="connsiteX42" fmla="*/ 175 w 10000"/>
                    <a:gd name="connsiteY42" fmla="*/ 7898 h 9936"/>
                    <a:gd name="connsiteX43" fmla="*/ 0 w 10000"/>
                    <a:gd name="connsiteY43" fmla="*/ 8854 h 9936"/>
                    <a:gd name="connsiteX44" fmla="*/ 0 w 10000"/>
                    <a:gd name="connsiteY44" fmla="*/ 9936 h 9936"/>
                    <a:gd name="connsiteX0" fmla="*/ 9912 w 9912"/>
                    <a:gd name="connsiteY0" fmla="*/ 7949 h 10000"/>
                    <a:gd name="connsiteX1" fmla="*/ 9561 w 9912"/>
                    <a:gd name="connsiteY1" fmla="*/ 7050 h 10000"/>
                    <a:gd name="connsiteX2" fmla="*/ 9211 w 9912"/>
                    <a:gd name="connsiteY2" fmla="*/ 6281 h 10000"/>
                    <a:gd name="connsiteX3" fmla="*/ 8684 w 9912"/>
                    <a:gd name="connsiteY3" fmla="*/ 5513 h 10000"/>
                    <a:gd name="connsiteX4" fmla="*/ 7982 w 9912"/>
                    <a:gd name="connsiteY4" fmla="*/ 4937 h 10000"/>
                    <a:gd name="connsiteX5" fmla="*/ 7105 w 9912"/>
                    <a:gd name="connsiteY5" fmla="*/ 4551 h 10000"/>
                    <a:gd name="connsiteX6" fmla="*/ 6140 w 9912"/>
                    <a:gd name="connsiteY6" fmla="*/ 4230 h 10000"/>
                    <a:gd name="connsiteX7" fmla="*/ 6140 w 9912"/>
                    <a:gd name="connsiteY7" fmla="*/ 4230 h 10000"/>
                    <a:gd name="connsiteX8" fmla="*/ 6667 w 9912"/>
                    <a:gd name="connsiteY8" fmla="*/ 3847 h 10000"/>
                    <a:gd name="connsiteX9" fmla="*/ 7018 w 9912"/>
                    <a:gd name="connsiteY9" fmla="*/ 3333 h 10000"/>
                    <a:gd name="connsiteX10" fmla="*/ 7281 w 9912"/>
                    <a:gd name="connsiteY10" fmla="*/ 2757 h 10000"/>
                    <a:gd name="connsiteX11" fmla="*/ 7544 w 9912"/>
                    <a:gd name="connsiteY11" fmla="*/ 2180 h 10000"/>
                    <a:gd name="connsiteX12" fmla="*/ 7544 w 9912"/>
                    <a:gd name="connsiteY12" fmla="*/ 2180 h 10000"/>
                    <a:gd name="connsiteX13" fmla="*/ 7456 w 9912"/>
                    <a:gd name="connsiteY13" fmla="*/ 1731 h 10000"/>
                    <a:gd name="connsiteX14" fmla="*/ 7281 w 9912"/>
                    <a:gd name="connsiteY14" fmla="*/ 1282 h 10000"/>
                    <a:gd name="connsiteX15" fmla="*/ 7105 w 9912"/>
                    <a:gd name="connsiteY15" fmla="*/ 898 h 10000"/>
                    <a:gd name="connsiteX16" fmla="*/ 6754 w 9912"/>
                    <a:gd name="connsiteY16" fmla="*/ 578 h 10000"/>
                    <a:gd name="connsiteX17" fmla="*/ 6404 w 9912"/>
                    <a:gd name="connsiteY17" fmla="*/ 321 h 10000"/>
                    <a:gd name="connsiteX18" fmla="*/ 5965 w 9912"/>
                    <a:gd name="connsiteY18" fmla="*/ 192 h 10000"/>
                    <a:gd name="connsiteX19" fmla="*/ 5526 w 9912"/>
                    <a:gd name="connsiteY19" fmla="*/ 0 h 10000"/>
                    <a:gd name="connsiteX20" fmla="*/ 5000 w 9912"/>
                    <a:gd name="connsiteY20" fmla="*/ 0 h 10000"/>
                    <a:gd name="connsiteX21" fmla="*/ 5000 w 9912"/>
                    <a:gd name="connsiteY21" fmla="*/ 0 h 10000"/>
                    <a:gd name="connsiteX22" fmla="*/ 4561 w 9912"/>
                    <a:gd name="connsiteY22" fmla="*/ 0 h 10000"/>
                    <a:gd name="connsiteX23" fmla="*/ 4123 w 9912"/>
                    <a:gd name="connsiteY23" fmla="*/ 192 h 10000"/>
                    <a:gd name="connsiteX24" fmla="*/ 3684 w 9912"/>
                    <a:gd name="connsiteY24" fmla="*/ 321 h 10000"/>
                    <a:gd name="connsiteX25" fmla="*/ 3246 w 9912"/>
                    <a:gd name="connsiteY25" fmla="*/ 578 h 10000"/>
                    <a:gd name="connsiteX26" fmla="*/ 2982 w 9912"/>
                    <a:gd name="connsiteY26" fmla="*/ 898 h 10000"/>
                    <a:gd name="connsiteX27" fmla="*/ 2719 w 9912"/>
                    <a:gd name="connsiteY27" fmla="*/ 1282 h 10000"/>
                    <a:gd name="connsiteX28" fmla="*/ 2544 w 9912"/>
                    <a:gd name="connsiteY28" fmla="*/ 1731 h 10000"/>
                    <a:gd name="connsiteX29" fmla="*/ 2544 w 9912"/>
                    <a:gd name="connsiteY29" fmla="*/ 2180 h 10000"/>
                    <a:gd name="connsiteX30" fmla="*/ 2544 w 9912"/>
                    <a:gd name="connsiteY30" fmla="*/ 2180 h 10000"/>
                    <a:gd name="connsiteX31" fmla="*/ 2632 w 9912"/>
                    <a:gd name="connsiteY31" fmla="*/ 2757 h 10000"/>
                    <a:gd name="connsiteX32" fmla="*/ 2982 w 9912"/>
                    <a:gd name="connsiteY32" fmla="*/ 3333 h 10000"/>
                    <a:gd name="connsiteX33" fmla="*/ 3421 w 9912"/>
                    <a:gd name="connsiteY33" fmla="*/ 3847 h 10000"/>
                    <a:gd name="connsiteX34" fmla="*/ 3860 w 9912"/>
                    <a:gd name="connsiteY34" fmla="*/ 4230 h 10000"/>
                    <a:gd name="connsiteX35" fmla="*/ 3860 w 9912"/>
                    <a:gd name="connsiteY35" fmla="*/ 4230 h 10000"/>
                    <a:gd name="connsiteX36" fmla="*/ 2895 w 9912"/>
                    <a:gd name="connsiteY36" fmla="*/ 4551 h 10000"/>
                    <a:gd name="connsiteX37" fmla="*/ 2105 w 9912"/>
                    <a:gd name="connsiteY37" fmla="*/ 4937 h 10000"/>
                    <a:gd name="connsiteX38" fmla="*/ 1404 w 9912"/>
                    <a:gd name="connsiteY38" fmla="*/ 5513 h 10000"/>
                    <a:gd name="connsiteX39" fmla="*/ 877 w 9912"/>
                    <a:gd name="connsiteY39" fmla="*/ 6281 h 10000"/>
                    <a:gd name="connsiteX40" fmla="*/ 439 w 9912"/>
                    <a:gd name="connsiteY40" fmla="*/ 7050 h 10000"/>
                    <a:gd name="connsiteX41" fmla="*/ 175 w 9912"/>
                    <a:gd name="connsiteY41" fmla="*/ 7949 h 10000"/>
                    <a:gd name="connsiteX42" fmla="*/ 0 w 9912"/>
                    <a:gd name="connsiteY42" fmla="*/ 8911 h 10000"/>
                    <a:gd name="connsiteX43" fmla="*/ 0 w 9912"/>
                    <a:gd name="connsiteY43" fmla="*/ 10000 h 10000"/>
                    <a:gd name="connsiteX0" fmla="*/ 9646 w 9646"/>
                    <a:gd name="connsiteY0" fmla="*/ 7050 h 10000"/>
                    <a:gd name="connsiteX1" fmla="*/ 9293 w 9646"/>
                    <a:gd name="connsiteY1" fmla="*/ 6281 h 10000"/>
                    <a:gd name="connsiteX2" fmla="*/ 8761 w 9646"/>
                    <a:gd name="connsiteY2" fmla="*/ 5513 h 10000"/>
                    <a:gd name="connsiteX3" fmla="*/ 8053 w 9646"/>
                    <a:gd name="connsiteY3" fmla="*/ 4937 h 10000"/>
                    <a:gd name="connsiteX4" fmla="*/ 7168 w 9646"/>
                    <a:gd name="connsiteY4" fmla="*/ 4551 h 10000"/>
                    <a:gd name="connsiteX5" fmla="*/ 6195 w 9646"/>
                    <a:gd name="connsiteY5" fmla="*/ 4230 h 10000"/>
                    <a:gd name="connsiteX6" fmla="*/ 6195 w 9646"/>
                    <a:gd name="connsiteY6" fmla="*/ 4230 h 10000"/>
                    <a:gd name="connsiteX7" fmla="*/ 6726 w 9646"/>
                    <a:gd name="connsiteY7" fmla="*/ 3847 h 10000"/>
                    <a:gd name="connsiteX8" fmla="*/ 7080 w 9646"/>
                    <a:gd name="connsiteY8" fmla="*/ 3333 h 10000"/>
                    <a:gd name="connsiteX9" fmla="*/ 7346 w 9646"/>
                    <a:gd name="connsiteY9" fmla="*/ 2757 h 10000"/>
                    <a:gd name="connsiteX10" fmla="*/ 7611 w 9646"/>
                    <a:gd name="connsiteY10" fmla="*/ 2180 h 10000"/>
                    <a:gd name="connsiteX11" fmla="*/ 7611 w 9646"/>
                    <a:gd name="connsiteY11" fmla="*/ 2180 h 10000"/>
                    <a:gd name="connsiteX12" fmla="*/ 7522 w 9646"/>
                    <a:gd name="connsiteY12" fmla="*/ 1731 h 10000"/>
                    <a:gd name="connsiteX13" fmla="*/ 7346 w 9646"/>
                    <a:gd name="connsiteY13" fmla="*/ 1282 h 10000"/>
                    <a:gd name="connsiteX14" fmla="*/ 7168 w 9646"/>
                    <a:gd name="connsiteY14" fmla="*/ 898 h 10000"/>
                    <a:gd name="connsiteX15" fmla="*/ 6814 w 9646"/>
                    <a:gd name="connsiteY15" fmla="*/ 578 h 10000"/>
                    <a:gd name="connsiteX16" fmla="*/ 6461 w 9646"/>
                    <a:gd name="connsiteY16" fmla="*/ 321 h 10000"/>
                    <a:gd name="connsiteX17" fmla="*/ 6018 w 9646"/>
                    <a:gd name="connsiteY17" fmla="*/ 192 h 10000"/>
                    <a:gd name="connsiteX18" fmla="*/ 5575 w 9646"/>
                    <a:gd name="connsiteY18" fmla="*/ 0 h 10000"/>
                    <a:gd name="connsiteX19" fmla="*/ 5044 w 9646"/>
                    <a:gd name="connsiteY19" fmla="*/ 0 h 10000"/>
                    <a:gd name="connsiteX20" fmla="*/ 5044 w 9646"/>
                    <a:gd name="connsiteY20" fmla="*/ 0 h 10000"/>
                    <a:gd name="connsiteX21" fmla="*/ 4601 w 9646"/>
                    <a:gd name="connsiteY21" fmla="*/ 0 h 10000"/>
                    <a:gd name="connsiteX22" fmla="*/ 4160 w 9646"/>
                    <a:gd name="connsiteY22" fmla="*/ 192 h 10000"/>
                    <a:gd name="connsiteX23" fmla="*/ 3717 w 9646"/>
                    <a:gd name="connsiteY23" fmla="*/ 321 h 10000"/>
                    <a:gd name="connsiteX24" fmla="*/ 3275 w 9646"/>
                    <a:gd name="connsiteY24" fmla="*/ 578 h 10000"/>
                    <a:gd name="connsiteX25" fmla="*/ 3008 w 9646"/>
                    <a:gd name="connsiteY25" fmla="*/ 898 h 10000"/>
                    <a:gd name="connsiteX26" fmla="*/ 2743 w 9646"/>
                    <a:gd name="connsiteY26" fmla="*/ 1282 h 10000"/>
                    <a:gd name="connsiteX27" fmla="*/ 2567 w 9646"/>
                    <a:gd name="connsiteY27" fmla="*/ 1731 h 10000"/>
                    <a:gd name="connsiteX28" fmla="*/ 2567 w 9646"/>
                    <a:gd name="connsiteY28" fmla="*/ 2180 h 10000"/>
                    <a:gd name="connsiteX29" fmla="*/ 2567 w 9646"/>
                    <a:gd name="connsiteY29" fmla="*/ 2180 h 10000"/>
                    <a:gd name="connsiteX30" fmla="*/ 2655 w 9646"/>
                    <a:gd name="connsiteY30" fmla="*/ 2757 h 10000"/>
                    <a:gd name="connsiteX31" fmla="*/ 3008 w 9646"/>
                    <a:gd name="connsiteY31" fmla="*/ 3333 h 10000"/>
                    <a:gd name="connsiteX32" fmla="*/ 3451 w 9646"/>
                    <a:gd name="connsiteY32" fmla="*/ 3847 h 10000"/>
                    <a:gd name="connsiteX33" fmla="*/ 3894 w 9646"/>
                    <a:gd name="connsiteY33" fmla="*/ 4230 h 10000"/>
                    <a:gd name="connsiteX34" fmla="*/ 3894 w 9646"/>
                    <a:gd name="connsiteY34" fmla="*/ 4230 h 10000"/>
                    <a:gd name="connsiteX35" fmla="*/ 2921 w 9646"/>
                    <a:gd name="connsiteY35" fmla="*/ 4551 h 10000"/>
                    <a:gd name="connsiteX36" fmla="*/ 2124 w 9646"/>
                    <a:gd name="connsiteY36" fmla="*/ 4937 h 10000"/>
                    <a:gd name="connsiteX37" fmla="*/ 1416 w 9646"/>
                    <a:gd name="connsiteY37" fmla="*/ 5513 h 10000"/>
                    <a:gd name="connsiteX38" fmla="*/ 885 w 9646"/>
                    <a:gd name="connsiteY38" fmla="*/ 6281 h 10000"/>
                    <a:gd name="connsiteX39" fmla="*/ 443 w 9646"/>
                    <a:gd name="connsiteY39" fmla="*/ 7050 h 10000"/>
                    <a:gd name="connsiteX40" fmla="*/ 177 w 9646"/>
                    <a:gd name="connsiteY40" fmla="*/ 7949 h 10000"/>
                    <a:gd name="connsiteX41" fmla="*/ 0 w 9646"/>
                    <a:gd name="connsiteY41" fmla="*/ 8911 h 10000"/>
                    <a:gd name="connsiteX42" fmla="*/ 0 w 9646"/>
                    <a:gd name="connsiteY42" fmla="*/ 10000 h 10000"/>
                    <a:gd name="connsiteX0" fmla="*/ 9634 w 9634"/>
                    <a:gd name="connsiteY0" fmla="*/ 6281 h 10000"/>
                    <a:gd name="connsiteX1" fmla="*/ 9083 w 9634"/>
                    <a:gd name="connsiteY1" fmla="*/ 5513 h 10000"/>
                    <a:gd name="connsiteX2" fmla="*/ 8349 w 9634"/>
                    <a:gd name="connsiteY2" fmla="*/ 4937 h 10000"/>
                    <a:gd name="connsiteX3" fmla="*/ 7431 w 9634"/>
                    <a:gd name="connsiteY3" fmla="*/ 4551 h 10000"/>
                    <a:gd name="connsiteX4" fmla="*/ 6422 w 9634"/>
                    <a:gd name="connsiteY4" fmla="*/ 4230 h 10000"/>
                    <a:gd name="connsiteX5" fmla="*/ 6422 w 9634"/>
                    <a:gd name="connsiteY5" fmla="*/ 4230 h 10000"/>
                    <a:gd name="connsiteX6" fmla="*/ 6973 w 9634"/>
                    <a:gd name="connsiteY6" fmla="*/ 3847 h 10000"/>
                    <a:gd name="connsiteX7" fmla="*/ 7340 w 9634"/>
                    <a:gd name="connsiteY7" fmla="*/ 3333 h 10000"/>
                    <a:gd name="connsiteX8" fmla="*/ 7616 w 9634"/>
                    <a:gd name="connsiteY8" fmla="*/ 2757 h 10000"/>
                    <a:gd name="connsiteX9" fmla="*/ 7890 w 9634"/>
                    <a:gd name="connsiteY9" fmla="*/ 2180 h 10000"/>
                    <a:gd name="connsiteX10" fmla="*/ 7890 w 9634"/>
                    <a:gd name="connsiteY10" fmla="*/ 2180 h 10000"/>
                    <a:gd name="connsiteX11" fmla="*/ 7798 w 9634"/>
                    <a:gd name="connsiteY11" fmla="*/ 1731 h 10000"/>
                    <a:gd name="connsiteX12" fmla="*/ 7616 w 9634"/>
                    <a:gd name="connsiteY12" fmla="*/ 1282 h 10000"/>
                    <a:gd name="connsiteX13" fmla="*/ 7431 w 9634"/>
                    <a:gd name="connsiteY13" fmla="*/ 898 h 10000"/>
                    <a:gd name="connsiteX14" fmla="*/ 7064 w 9634"/>
                    <a:gd name="connsiteY14" fmla="*/ 578 h 10000"/>
                    <a:gd name="connsiteX15" fmla="*/ 6698 w 9634"/>
                    <a:gd name="connsiteY15" fmla="*/ 321 h 10000"/>
                    <a:gd name="connsiteX16" fmla="*/ 6239 w 9634"/>
                    <a:gd name="connsiteY16" fmla="*/ 192 h 10000"/>
                    <a:gd name="connsiteX17" fmla="*/ 5780 w 9634"/>
                    <a:gd name="connsiteY17" fmla="*/ 0 h 10000"/>
                    <a:gd name="connsiteX18" fmla="*/ 5229 w 9634"/>
                    <a:gd name="connsiteY18" fmla="*/ 0 h 10000"/>
                    <a:gd name="connsiteX19" fmla="*/ 5229 w 9634"/>
                    <a:gd name="connsiteY19" fmla="*/ 0 h 10000"/>
                    <a:gd name="connsiteX20" fmla="*/ 4770 w 9634"/>
                    <a:gd name="connsiteY20" fmla="*/ 0 h 10000"/>
                    <a:gd name="connsiteX21" fmla="*/ 4313 w 9634"/>
                    <a:gd name="connsiteY21" fmla="*/ 192 h 10000"/>
                    <a:gd name="connsiteX22" fmla="*/ 3853 w 9634"/>
                    <a:gd name="connsiteY22" fmla="*/ 321 h 10000"/>
                    <a:gd name="connsiteX23" fmla="*/ 3395 w 9634"/>
                    <a:gd name="connsiteY23" fmla="*/ 578 h 10000"/>
                    <a:gd name="connsiteX24" fmla="*/ 3118 w 9634"/>
                    <a:gd name="connsiteY24" fmla="*/ 898 h 10000"/>
                    <a:gd name="connsiteX25" fmla="*/ 2844 w 9634"/>
                    <a:gd name="connsiteY25" fmla="*/ 1282 h 10000"/>
                    <a:gd name="connsiteX26" fmla="*/ 2661 w 9634"/>
                    <a:gd name="connsiteY26" fmla="*/ 1731 h 10000"/>
                    <a:gd name="connsiteX27" fmla="*/ 2661 w 9634"/>
                    <a:gd name="connsiteY27" fmla="*/ 2180 h 10000"/>
                    <a:gd name="connsiteX28" fmla="*/ 2661 w 9634"/>
                    <a:gd name="connsiteY28" fmla="*/ 2180 h 10000"/>
                    <a:gd name="connsiteX29" fmla="*/ 2752 w 9634"/>
                    <a:gd name="connsiteY29" fmla="*/ 2757 h 10000"/>
                    <a:gd name="connsiteX30" fmla="*/ 3118 w 9634"/>
                    <a:gd name="connsiteY30" fmla="*/ 3333 h 10000"/>
                    <a:gd name="connsiteX31" fmla="*/ 3578 w 9634"/>
                    <a:gd name="connsiteY31" fmla="*/ 3847 h 10000"/>
                    <a:gd name="connsiteX32" fmla="*/ 4037 w 9634"/>
                    <a:gd name="connsiteY32" fmla="*/ 4230 h 10000"/>
                    <a:gd name="connsiteX33" fmla="*/ 4037 w 9634"/>
                    <a:gd name="connsiteY33" fmla="*/ 4230 h 10000"/>
                    <a:gd name="connsiteX34" fmla="*/ 3028 w 9634"/>
                    <a:gd name="connsiteY34" fmla="*/ 4551 h 10000"/>
                    <a:gd name="connsiteX35" fmla="*/ 2202 w 9634"/>
                    <a:gd name="connsiteY35" fmla="*/ 4937 h 10000"/>
                    <a:gd name="connsiteX36" fmla="*/ 1468 w 9634"/>
                    <a:gd name="connsiteY36" fmla="*/ 5513 h 10000"/>
                    <a:gd name="connsiteX37" fmla="*/ 917 w 9634"/>
                    <a:gd name="connsiteY37" fmla="*/ 6281 h 10000"/>
                    <a:gd name="connsiteX38" fmla="*/ 459 w 9634"/>
                    <a:gd name="connsiteY38" fmla="*/ 7050 h 10000"/>
                    <a:gd name="connsiteX39" fmla="*/ 183 w 9634"/>
                    <a:gd name="connsiteY39" fmla="*/ 7949 h 10000"/>
                    <a:gd name="connsiteX40" fmla="*/ 0 w 9634"/>
                    <a:gd name="connsiteY40" fmla="*/ 8911 h 10000"/>
                    <a:gd name="connsiteX41" fmla="*/ 0 w 9634"/>
                    <a:gd name="connsiteY41" fmla="*/ 1000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9634" h="10000">
                      <a:moveTo>
                        <a:pt x="9634" y="6281"/>
                      </a:moveTo>
                      <a:lnTo>
                        <a:pt x="9083" y="5513"/>
                      </a:lnTo>
                      <a:lnTo>
                        <a:pt x="8349" y="4937"/>
                      </a:lnTo>
                      <a:lnTo>
                        <a:pt x="7431" y="4551"/>
                      </a:lnTo>
                      <a:lnTo>
                        <a:pt x="6422" y="4230"/>
                      </a:lnTo>
                      <a:lnTo>
                        <a:pt x="6422" y="4230"/>
                      </a:lnTo>
                      <a:lnTo>
                        <a:pt x="6973" y="3847"/>
                      </a:lnTo>
                      <a:lnTo>
                        <a:pt x="7340" y="3333"/>
                      </a:lnTo>
                      <a:cubicBezTo>
                        <a:pt x="7432" y="3142"/>
                        <a:pt x="7523" y="2948"/>
                        <a:pt x="7616" y="2757"/>
                      </a:cubicBezTo>
                      <a:lnTo>
                        <a:pt x="7890" y="2180"/>
                      </a:lnTo>
                      <a:lnTo>
                        <a:pt x="7890" y="2180"/>
                      </a:lnTo>
                      <a:cubicBezTo>
                        <a:pt x="7860" y="2030"/>
                        <a:pt x="7828" y="1881"/>
                        <a:pt x="7798" y="1731"/>
                      </a:cubicBezTo>
                      <a:cubicBezTo>
                        <a:pt x="7738" y="1581"/>
                        <a:pt x="7676" y="1431"/>
                        <a:pt x="7616" y="1282"/>
                      </a:cubicBezTo>
                      <a:cubicBezTo>
                        <a:pt x="7553" y="1154"/>
                        <a:pt x="7493" y="1026"/>
                        <a:pt x="7431" y="898"/>
                      </a:cubicBezTo>
                      <a:lnTo>
                        <a:pt x="7064" y="578"/>
                      </a:lnTo>
                      <a:lnTo>
                        <a:pt x="6698" y="321"/>
                      </a:lnTo>
                      <a:lnTo>
                        <a:pt x="6239" y="192"/>
                      </a:lnTo>
                      <a:lnTo>
                        <a:pt x="5780" y="0"/>
                      </a:lnTo>
                      <a:lnTo>
                        <a:pt x="5229" y="0"/>
                      </a:lnTo>
                      <a:lnTo>
                        <a:pt x="5229" y="0"/>
                      </a:lnTo>
                      <a:lnTo>
                        <a:pt x="4770" y="0"/>
                      </a:lnTo>
                      <a:lnTo>
                        <a:pt x="4313" y="192"/>
                      </a:lnTo>
                      <a:lnTo>
                        <a:pt x="3853" y="321"/>
                      </a:lnTo>
                      <a:lnTo>
                        <a:pt x="3395" y="578"/>
                      </a:lnTo>
                      <a:lnTo>
                        <a:pt x="3118" y="898"/>
                      </a:lnTo>
                      <a:lnTo>
                        <a:pt x="2844" y="1282"/>
                      </a:lnTo>
                      <a:cubicBezTo>
                        <a:pt x="2784" y="1431"/>
                        <a:pt x="2721" y="1581"/>
                        <a:pt x="2661" y="1731"/>
                      </a:cubicBezTo>
                      <a:lnTo>
                        <a:pt x="2661" y="2180"/>
                      </a:lnTo>
                      <a:lnTo>
                        <a:pt x="2661" y="2180"/>
                      </a:lnTo>
                      <a:cubicBezTo>
                        <a:pt x="2691" y="2372"/>
                        <a:pt x="2722" y="2564"/>
                        <a:pt x="2752" y="2757"/>
                      </a:cubicBezTo>
                      <a:lnTo>
                        <a:pt x="3118" y="3333"/>
                      </a:lnTo>
                      <a:lnTo>
                        <a:pt x="3578" y="3847"/>
                      </a:lnTo>
                      <a:lnTo>
                        <a:pt x="4037" y="4230"/>
                      </a:lnTo>
                      <a:lnTo>
                        <a:pt x="4037" y="4230"/>
                      </a:lnTo>
                      <a:lnTo>
                        <a:pt x="3028" y="4551"/>
                      </a:lnTo>
                      <a:lnTo>
                        <a:pt x="2202" y="4937"/>
                      </a:lnTo>
                      <a:lnTo>
                        <a:pt x="1468" y="5513"/>
                      </a:lnTo>
                      <a:lnTo>
                        <a:pt x="917" y="6281"/>
                      </a:lnTo>
                      <a:lnTo>
                        <a:pt x="459" y="7050"/>
                      </a:lnTo>
                      <a:lnTo>
                        <a:pt x="183" y="7949"/>
                      </a:lnTo>
                      <a:lnTo>
                        <a:pt x="0" y="8911"/>
                      </a:lnTo>
                      <a:lnTo>
                        <a:pt x="0" y="10000"/>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cxnSp>
              <p:nvCxnSpPr>
                <p:cNvPr id="25" name="Connecteur droit 325"/>
                <p:cNvCxnSpPr/>
                <p:nvPr/>
              </p:nvCxnSpPr>
              <p:spPr>
                <a:xfrm flipV="1">
                  <a:off x="4476193" y="4957472"/>
                  <a:ext cx="87297" cy="4115"/>
                </a:xfrm>
                <a:prstGeom prst="line">
                  <a:avLst/>
                </a:prstGeom>
                <a:ln w="19050">
                  <a:solidFill>
                    <a:schemeClr val="bg1">
                      <a:lumMod val="50000"/>
                    </a:schemeClr>
                  </a:solidFill>
                  <a:prstDash val="solid"/>
                </a:ln>
              </p:spPr>
              <p:style>
                <a:lnRef idx="1">
                  <a:schemeClr val="accent1"/>
                </a:lnRef>
                <a:fillRef idx="0">
                  <a:schemeClr val="accent1"/>
                </a:fillRef>
                <a:effectRef idx="0">
                  <a:schemeClr val="accent1"/>
                </a:effectRef>
                <a:fontRef idx="minor">
                  <a:schemeClr val="tx1"/>
                </a:fontRef>
              </p:style>
            </p:cxnSp>
          </p:grpSp>
        </p:grpSp>
        <p:grpSp>
          <p:nvGrpSpPr>
            <p:cNvPr id="9" name="Groupe 32"/>
            <p:cNvGrpSpPr>
              <a:grpSpLocks/>
            </p:cNvGrpSpPr>
            <p:nvPr userDrawn="1"/>
          </p:nvGrpSpPr>
          <p:grpSpPr bwMode="auto">
            <a:xfrm>
              <a:off x="8691235" y="2740981"/>
              <a:ext cx="389203" cy="362534"/>
              <a:chOff x="4999013" y="3508177"/>
              <a:chExt cx="228601" cy="217487"/>
            </a:xfrm>
          </p:grpSpPr>
          <p:sp>
            <p:nvSpPr>
              <p:cNvPr id="16" name="Freeform 213"/>
              <p:cNvSpPr>
                <a:spLocks/>
              </p:cNvSpPr>
              <p:nvPr/>
            </p:nvSpPr>
            <p:spPr bwMode="auto">
              <a:xfrm>
                <a:off x="4999361" y="3508591"/>
                <a:ext cx="85862" cy="83804"/>
              </a:xfrm>
              <a:custGeom>
                <a:avLst/>
                <a:gdLst/>
                <a:ahLst/>
                <a:cxnLst>
                  <a:cxn ang="0">
                    <a:pos x="54" y="42"/>
                  </a:cxn>
                  <a:cxn ang="0">
                    <a:pos x="54" y="42"/>
                  </a:cxn>
                  <a:cxn ang="0">
                    <a:pos x="54" y="47"/>
                  </a:cxn>
                  <a:cxn ang="0">
                    <a:pos x="51" y="51"/>
                  </a:cxn>
                  <a:cxn ang="0">
                    <a:pos x="47" y="53"/>
                  </a:cxn>
                  <a:cxn ang="0">
                    <a:pos x="42" y="53"/>
                  </a:cxn>
                  <a:cxn ang="0">
                    <a:pos x="12" y="53"/>
                  </a:cxn>
                  <a:cxn ang="0">
                    <a:pos x="12" y="53"/>
                  </a:cxn>
                  <a:cxn ang="0">
                    <a:pos x="7" y="53"/>
                  </a:cxn>
                  <a:cxn ang="0">
                    <a:pos x="3" y="51"/>
                  </a:cxn>
                  <a:cxn ang="0">
                    <a:pos x="0" y="47"/>
                  </a:cxn>
                  <a:cxn ang="0">
                    <a:pos x="0" y="42"/>
                  </a:cxn>
                  <a:cxn ang="0">
                    <a:pos x="0" y="12"/>
                  </a:cxn>
                  <a:cxn ang="0">
                    <a:pos x="0" y="12"/>
                  </a:cxn>
                  <a:cxn ang="0">
                    <a:pos x="0" y="7"/>
                  </a:cxn>
                  <a:cxn ang="0">
                    <a:pos x="3" y="3"/>
                  </a:cxn>
                  <a:cxn ang="0">
                    <a:pos x="7" y="0"/>
                  </a:cxn>
                  <a:cxn ang="0">
                    <a:pos x="12" y="0"/>
                  </a:cxn>
                  <a:cxn ang="0">
                    <a:pos x="42" y="0"/>
                  </a:cxn>
                  <a:cxn ang="0">
                    <a:pos x="42" y="0"/>
                  </a:cxn>
                  <a:cxn ang="0">
                    <a:pos x="47" y="0"/>
                  </a:cxn>
                  <a:cxn ang="0">
                    <a:pos x="51" y="3"/>
                  </a:cxn>
                  <a:cxn ang="0">
                    <a:pos x="54" y="7"/>
                  </a:cxn>
                  <a:cxn ang="0">
                    <a:pos x="54" y="12"/>
                  </a:cxn>
                  <a:cxn ang="0">
                    <a:pos x="54" y="42"/>
                  </a:cxn>
                </a:cxnLst>
                <a:rect l="0" t="0" r="r" b="b"/>
                <a:pathLst>
                  <a:path w="54" h="53">
                    <a:moveTo>
                      <a:pt x="54" y="42"/>
                    </a:moveTo>
                    <a:lnTo>
                      <a:pt x="54" y="42"/>
                    </a:lnTo>
                    <a:lnTo>
                      <a:pt x="54" y="47"/>
                    </a:lnTo>
                    <a:lnTo>
                      <a:pt x="51" y="51"/>
                    </a:lnTo>
                    <a:lnTo>
                      <a:pt x="47" y="53"/>
                    </a:lnTo>
                    <a:lnTo>
                      <a:pt x="42" y="53"/>
                    </a:lnTo>
                    <a:lnTo>
                      <a:pt x="12" y="53"/>
                    </a:lnTo>
                    <a:lnTo>
                      <a:pt x="12" y="53"/>
                    </a:lnTo>
                    <a:lnTo>
                      <a:pt x="7" y="53"/>
                    </a:lnTo>
                    <a:lnTo>
                      <a:pt x="3" y="51"/>
                    </a:lnTo>
                    <a:lnTo>
                      <a:pt x="0" y="47"/>
                    </a:lnTo>
                    <a:lnTo>
                      <a:pt x="0" y="42"/>
                    </a:lnTo>
                    <a:lnTo>
                      <a:pt x="0" y="12"/>
                    </a:lnTo>
                    <a:lnTo>
                      <a:pt x="0" y="12"/>
                    </a:lnTo>
                    <a:lnTo>
                      <a:pt x="0" y="7"/>
                    </a:lnTo>
                    <a:lnTo>
                      <a:pt x="3" y="3"/>
                    </a:lnTo>
                    <a:lnTo>
                      <a:pt x="7" y="0"/>
                    </a:lnTo>
                    <a:lnTo>
                      <a:pt x="12" y="0"/>
                    </a:lnTo>
                    <a:lnTo>
                      <a:pt x="42" y="0"/>
                    </a:lnTo>
                    <a:lnTo>
                      <a:pt x="42" y="0"/>
                    </a:lnTo>
                    <a:lnTo>
                      <a:pt x="47" y="0"/>
                    </a:lnTo>
                    <a:lnTo>
                      <a:pt x="51" y="3"/>
                    </a:lnTo>
                    <a:lnTo>
                      <a:pt x="54" y="7"/>
                    </a:lnTo>
                    <a:lnTo>
                      <a:pt x="54" y="12"/>
                    </a:lnTo>
                    <a:lnTo>
                      <a:pt x="54" y="42"/>
                    </a:lnTo>
                    <a:close/>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17" name="Freeform 214"/>
              <p:cNvSpPr>
                <a:spLocks/>
              </p:cNvSpPr>
              <p:nvPr/>
            </p:nvSpPr>
            <p:spPr bwMode="auto">
              <a:xfrm>
                <a:off x="5139770" y="3508591"/>
                <a:ext cx="87881" cy="83804"/>
              </a:xfrm>
              <a:custGeom>
                <a:avLst/>
                <a:gdLst/>
                <a:ahLst/>
                <a:cxnLst>
                  <a:cxn ang="0">
                    <a:pos x="55" y="42"/>
                  </a:cxn>
                  <a:cxn ang="0">
                    <a:pos x="55" y="42"/>
                  </a:cxn>
                  <a:cxn ang="0">
                    <a:pos x="53" y="47"/>
                  </a:cxn>
                  <a:cxn ang="0">
                    <a:pos x="51" y="51"/>
                  </a:cxn>
                  <a:cxn ang="0">
                    <a:pos x="47" y="53"/>
                  </a:cxn>
                  <a:cxn ang="0">
                    <a:pos x="42" y="53"/>
                  </a:cxn>
                  <a:cxn ang="0">
                    <a:pos x="11" y="53"/>
                  </a:cxn>
                  <a:cxn ang="0">
                    <a:pos x="11" y="53"/>
                  </a:cxn>
                  <a:cxn ang="0">
                    <a:pos x="8" y="53"/>
                  </a:cxn>
                  <a:cxn ang="0">
                    <a:pos x="4" y="51"/>
                  </a:cxn>
                  <a:cxn ang="0">
                    <a:pos x="1" y="47"/>
                  </a:cxn>
                  <a:cxn ang="0">
                    <a:pos x="0" y="42"/>
                  </a:cxn>
                  <a:cxn ang="0">
                    <a:pos x="0" y="12"/>
                  </a:cxn>
                  <a:cxn ang="0">
                    <a:pos x="0" y="12"/>
                  </a:cxn>
                  <a:cxn ang="0">
                    <a:pos x="1" y="7"/>
                  </a:cxn>
                  <a:cxn ang="0">
                    <a:pos x="4" y="3"/>
                  </a:cxn>
                  <a:cxn ang="0">
                    <a:pos x="8" y="0"/>
                  </a:cxn>
                  <a:cxn ang="0">
                    <a:pos x="11" y="0"/>
                  </a:cxn>
                  <a:cxn ang="0">
                    <a:pos x="42" y="0"/>
                  </a:cxn>
                  <a:cxn ang="0">
                    <a:pos x="42" y="0"/>
                  </a:cxn>
                  <a:cxn ang="0">
                    <a:pos x="47" y="0"/>
                  </a:cxn>
                  <a:cxn ang="0">
                    <a:pos x="51" y="3"/>
                  </a:cxn>
                  <a:cxn ang="0">
                    <a:pos x="53" y="7"/>
                  </a:cxn>
                  <a:cxn ang="0">
                    <a:pos x="55" y="12"/>
                  </a:cxn>
                  <a:cxn ang="0">
                    <a:pos x="55" y="42"/>
                  </a:cxn>
                </a:cxnLst>
                <a:rect l="0" t="0" r="r" b="b"/>
                <a:pathLst>
                  <a:path w="55" h="53">
                    <a:moveTo>
                      <a:pt x="55" y="42"/>
                    </a:moveTo>
                    <a:lnTo>
                      <a:pt x="55" y="42"/>
                    </a:lnTo>
                    <a:lnTo>
                      <a:pt x="53" y="47"/>
                    </a:lnTo>
                    <a:lnTo>
                      <a:pt x="51" y="51"/>
                    </a:lnTo>
                    <a:lnTo>
                      <a:pt x="47" y="53"/>
                    </a:lnTo>
                    <a:lnTo>
                      <a:pt x="42" y="53"/>
                    </a:lnTo>
                    <a:lnTo>
                      <a:pt x="11" y="53"/>
                    </a:lnTo>
                    <a:lnTo>
                      <a:pt x="11" y="53"/>
                    </a:lnTo>
                    <a:lnTo>
                      <a:pt x="8" y="53"/>
                    </a:lnTo>
                    <a:lnTo>
                      <a:pt x="4" y="51"/>
                    </a:lnTo>
                    <a:lnTo>
                      <a:pt x="1" y="47"/>
                    </a:lnTo>
                    <a:lnTo>
                      <a:pt x="0" y="42"/>
                    </a:lnTo>
                    <a:lnTo>
                      <a:pt x="0" y="12"/>
                    </a:lnTo>
                    <a:lnTo>
                      <a:pt x="0" y="12"/>
                    </a:lnTo>
                    <a:lnTo>
                      <a:pt x="1" y="7"/>
                    </a:lnTo>
                    <a:lnTo>
                      <a:pt x="4" y="3"/>
                    </a:lnTo>
                    <a:lnTo>
                      <a:pt x="8" y="0"/>
                    </a:lnTo>
                    <a:lnTo>
                      <a:pt x="11" y="0"/>
                    </a:lnTo>
                    <a:lnTo>
                      <a:pt x="42" y="0"/>
                    </a:lnTo>
                    <a:lnTo>
                      <a:pt x="42" y="0"/>
                    </a:lnTo>
                    <a:lnTo>
                      <a:pt x="47" y="0"/>
                    </a:lnTo>
                    <a:lnTo>
                      <a:pt x="51" y="3"/>
                    </a:lnTo>
                    <a:lnTo>
                      <a:pt x="53" y="7"/>
                    </a:lnTo>
                    <a:lnTo>
                      <a:pt x="55" y="12"/>
                    </a:lnTo>
                    <a:lnTo>
                      <a:pt x="55" y="42"/>
                    </a:lnTo>
                    <a:close/>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18" name="Freeform 215"/>
              <p:cNvSpPr>
                <a:spLocks/>
              </p:cNvSpPr>
              <p:nvPr/>
            </p:nvSpPr>
            <p:spPr bwMode="auto">
              <a:xfrm>
                <a:off x="5071081" y="3640011"/>
                <a:ext cx="84851" cy="85709"/>
              </a:xfrm>
              <a:custGeom>
                <a:avLst/>
                <a:gdLst/>
                <a:ahLst/>
                <a:cxnLst>
                  <a:cxn ang="0">
                    <a:pos x="36" y="54"/>
                  </a:cxn>
                  <a:cxn ang="0">
                    <a:pos x="29" y="54"/>
                  </a:cxn>
                  <a:cxn ang="0">
                    <a:pos x="11" y="54"/>
                  </a:cxn>
                  <a:cxn ang="0">
                    <a:pos x="11" y="54"/>
                  </a:cxn>
                  <a:cxn ang="0">
                    <a:pos x="7" y="53"/>
                  </a:cxn>
                  <a:cxn ang="0">
                    <a:pos x="3" y="50"/>
                  </a:cxn>
                  <a:cxn ang="0">
                    <a:pos x="1" y="46"/>
                  </a:cxn>
                  <a:cxn ang="0">
                    <a:pos x="0" y="43"/>
                  </a:cxn>
                  <a:cxn ang="0">
                    <a:pos x="0" y="12"/>
                  </a:cxn>
                  <a:cxn ang="0">
                    <a:pos x="0" y="12"/>
                  </a:cxn>
                  <a:cxn ang="0">
                    <a:pos x="1" y="7"/>
                  </a:cxn>
                  <a:cxn ang="0">
                    <a:pos x="3" y="3"/>
                  </a:cxn>
                  <a:cxn ang="0">
                    <a:pos x="7" y="1"/>
                  </a:cxn>
                  <a:cxn ang="0">
                    <a:pos x="11" y="0"/>
                  </a:cxn>
                  <a:cxn ang="0">
                    <a:pos x="42" y="0"/>
                  </a:cxn>
                  <a:cxn ang="0">
                    <a:pos x="42" y="0"/>
                  </a:cxn>
                  <a:cxn ang="0">
                    <a:pos x="47" y="1"/>
                  </a:cxn>
                  <a:cxn ang="0">
                    <a:pos x="50" y="3"/>
                  </a:cxn>
                  <a:cxn ang="0">
                    <a:pos x="53" y="7"/>
                  </a:cxn>
                  <a:cxn ang="0">
                    <a:pos x="54" y="12"/>
                  </a:cxn>
                  <a:cxn ang="0">
                    <a:pos x="54" y="43"/>
                  </a:cxn>
                </a:cxnLst>
                <a:rect l="0" t="0" r="r" b="b"/>
                <a:pathLst>
                  <a:path w="54" h="54">
                    <a:moveTo>
                      <a:pt x="36" y="54"/>
                    </a:moveTo>
                    <a:lnTo>
                      <a:pt x="29" y="54"/>
                    </a:lnTo>
                    <a:lnTo>
                      <a:pt x="11" y="54"/>
                    </a:lnTo>
                    <a:lnTo>
                      <a:pt x="11" y="54"/>
                    </a:lnTo>
                    <a:lnTo>
                      <a:pt x="7" y="53"/>
                    </a:lnTo>
                    <a:lnTo>
                      <a:pt x="3" y="50"/>
                    </a:lnTo>
                    <a:lnTo>
                      <a:pt x="1" y="46"/>
                    </a:lnTo>
                    <a:lnTo>
                      <a:pt x="0" y="43"/>
                    </a:lnTo>
                    <a:lnTo>
                      <a:pt x="0" y="12"/>
                    </a:lnTo>
                    <a:lnTo>
                      <a:pt x="0" y="12"/>
                    </a:lnTo>
                    <a:lnTo>
                      <a:pt x="1" y="7"/>
                    </a:lnTo>
                    <a:lnTo>
                      <a:pt x="3" y="3"/>
                    </a:lnTo>
                    <a:lnTo>
                      <a:pt x="7" y="1"/>
                    </a:lnTo>
                    <a:lnTo>
                      <a:pt x="11" y="0"/>
                    </a:lnTo>
                    <a:lnTo>
                      <a:pt x="42" y="0"/>
                    </a:lnTo>
                    <a:lnTo>
                      <a:pt x="42" y="0"/>
                    </a:lnTo>
                    <a:lnTo>
                      <a:pt x="47" y="1"/>
                    </a:lnTo>
                    <a:lnTo>
                      <a:pt x="50" y="3"/>
                    </a:lnTo>
                    <a:lnTo>
                      <a:pt x="53" y="7"/>
                    </a:lnTo>
                    <a:lnTo>
                      <a:pt x="54" y="12"/>
                    </a:lnTo>
                    <a:lnTo>
                      <a:pt x="54" y="43"/>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19" name="Freeform 216"/>
              <p:cNvSpPr>
                <a:spLocks/>
              </p:cNvSpPr>
              <p:nvPr/>
            </p:nvSpPr>
            <p:spPr bwMode="auto">
              <a:xfrm>
                <a:off x="5037746" y="3596204"/>
                <a:ext cx="148490" cy="17142"/>
              </a:xfrm>
              <a:custGeom>
                <a:avLst/>
                <a:gdLst/>
                <a:ahLst/>
                <a:cxnLst>
                  <a:cxn ang="0">
                    <a:pos x="94" y="0"/>
                  </a:cxn>
                  <a:cxn ang="0">
                    <a:pos x="94" y="0"/>
                  </a:cxn>
                  <a:cxn ang="0">
                    <a:pos x="94" y="5"/>
                  </a:cxn>
                  <a:cxn ang="0">
                    <a:pos x="92" y="9"/>
                  </a:cxn>
                  <a:cxn ang="0">
                    <a:pos x="88" y="10"/>
                  </a:cxn>
                  <a:cxn ang="0">
                    <a:pos x="83" y="11"/>
                  </a:cxn>
                  <a:cxn ang="0">
                    <a:pos x="47" y="11"/>
                  </a:cxn>
                  <a:cxn ang="0">
                    <a:pos x="12" y="11"/>
                  </a:cxn>
                  <a:cxn ang="0">
                    <a:pos x="12" y="11"/>
                  </a:cxn>
                  <a:cxn ang="0">
                    <a:pos x="8" y="10"/>
                  </a:cxn>
                  <a:cxn ang="0">
                    <a:pos x="4" y="9"/>
                  </a:cxn>
                  <a:cxn ang="0">
                    <a:pos x="2" y="5"/>
                  </a:cxn>
                  <a:cxn ang="0">
                    <a:pos x="0" y="0"/>
                  </a:cxn>
                </a:cxnLst>
                <a:rect l="0" t="0" r="r" b="b"/>
                <a:pathLst>
                  <a:path w="94" h="11">
                    <a:moveTo>
                      <a:pt x="94" y="0"/>
                    </a:moveTo>
                    <a:lnTo>
                      <a:pt x="94" y="0"/>
                    </a:lnTo>
                    <a:lnTo>
                      <a:pt x="94" y="5"/>
                    </a:lnTo>
                    <a:lnTo>
                      <a:pt x="92" y="9"/>
                    </a:lnTo>
                    <a:lnTo>
                      <a:pt x="88" y="10"/>
                    </a:lnTo>
                    <a:lnTo>
                      <a:pt x="83" y="11"/>
                    </a:lnTo>
                    <a:lnTo>
                      <a:pt x="47" y="11"/>
                    </a:lnTo>
                    <a:lnTo>
                      <a:pt x="12" y="11"/>
                    </a:lnTo>
                    <a:lnTo>
                      <a:pt x="12" y="11"/>
                    </a:lnTo>
                    <a:lnTo>
                      <a:pt x="8" y="10"/>
                    </a:lnTo>
                    <a:lnTo>
                      <a:pt x="4" y="9"/>
                    </a:lnTo>
                    <a:lnTo>
                      <a:pt x="2" y="5"/>
                    </a:lnTo>
                    <a:lnTo>
                      <a:pt x="0" y="0"/>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20" name="Line 217"/>
              <p:cNvSpPr>
                <a:spLocks noChangeShapeType="1"/>
              </p:cNvSpPr>
              <p:nvPr/>
            </p:nvSpPr>
            <p:spPr bwMode="auto">
              <a:xfrm flipV="1">
                <a:off x="5112496" y="3613346"/>
                <a:ext cx="2020" cy="26665"/>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grpSp>
        <p:grpSp>
          <p:nvGrpSpPr>
            <p:cNvPr id="10" name="Groupe 281"/>
            <p:cNvGrpSpPr>
              <a:grpSpLocks/>
            </p:cNvGrpSpPr>
            <p:nvPr userDrawn="1"/>
          </p:nvGrpSpPr>
          <p:grpSpPr bwMode="auto">
            <a:xfrm>
              <a:off x="5543115" y="3570780"/>
              <a:ext cx="562532" cy="335672"/>
              <a:chOff x="3909988" y="7116564"/>
              <a:chExt cx="268288" cy="163512"/>
            </a:xfrm>
          </p:grpSpPr>
          <p:sp>
            <p:nvSpPr>
              <p:cNvPr id="12" name="Line 326"/>
              <p:cNvSpPr>
                <a:spLocks noChangeShapeType="1"/>
              </p:cNvSpPr>
              <p:nvPr/>
            </p:nvSpPr>
            <p:spPr bwMode="auto">
              <a:xfrm>
                <a:off x="3909880" y="7120976"/>
                <a:ext cx="1640" cy="157747"/>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13" name="Line 327"/>
              <p:cNvSpPr>
                <a:spLocks noChangeShapeType="1"/>
              </p:cNvSpPr>
              <p:nvPr/>
            </p:nvSpPr>
            <p:spPr bwMode="auto">
              <a:xfrm>
                <a:off x="3911520" y="7278723"/>
                <a:ext cx="266571" cy="1547"/>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14" name="Freeform 328"/>
              <p:cNvSpPr>
                <a:spLocks/>
              </p:cNvSpPr>
              <p:nvPr/>
            </p:nvSpPr>
            <p:spPr bwMode="auto">
              <a:xfrm>
                <a:off x="3936127" y="7143401"/>
                <a:ext cx="179628" cy="115991"/>
              </a:xfrm>
              <a:custGeom>
                <a:avLst/>
                <a:gdLst/>
                <a:ahLst/>
                <a:cxnLst>
                  <a:cxn ang="0">
                    <a:pos x="0" y="73"/>
                  </a:cxn>
                  <a:cxn ang="0">
                    <a:pos x="34" y="39"/>
                  </a:cxn>
                  <a:cxn ang="0">
                    <a:pos x="55" y="59"/>
                  </a:cxn>
                  <a:cxn ang="0">
                    <a:pos x="114" y="0"/>
                  </a:cxn>
                </a:cxnLst>
                <a:rect l="0" t="0" r="r" b="b"/>
                <a:pathLst>
                  <a:path w="114" h="73">
                    <a:moveTo>
                      <a:pt x="0" y="73"/>
                    </a:moveTo>
                    <a:lnTo>
                      <a:pt x="34" y="39"/>
                    </a:lnTo>
                    <a:lnTo>
                      <a:pt x="55" y="59"/>
                    </a:lnTo>
                    <a:lnTo>
                      <a:pt x="114" y="0"/>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15" name="Freeform 329"/>
              <p:cNvSpPr>
                <a:spLocks/>
              </p:cNvSpPr>
              <p:nvPr/>
            </p:nvSpPr>
            <p:spPr bwMode="auto">
              <a:xfrm>
                <a:off x="4087867" y="7116337"/>
                <a:ext cx="50854" cy="55675"/>
              </a:xfrm>
              <a:custGeom>
                <a:avLst/>
                <a:gdLst/>
                <a:ahLst/>
                <a:cxnLst>
                  <a:cxn ang="0">
                    <a:pos x="0" y="0"/>
                  </a:cxn>
                  <a:cxn ang="0">
                    <a:pos x="32" y="0"/>
                  </a:cxn>
                  <a:cxn ang="0">
                    <a:pos x="32" y="35"/>
                  </a:cxn>
                </a:cxnLst>
                <a:rect l="0" t="0" r="r" b="b"/>
                <a:pathLst>
                  <a:path w="32" h="35">
                    <a:moveTo>
                      <a:pt x="0" y="0"/>
                    </a:moveTo>
                    <a:lnTo>
                      <a:pt x="32" y="0"/>
                    </a:lnTo>
                    <a:lnTo>
                      <a:pt x="32" y="35"/>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grpSp>
        <p:sp>
          <p:nvSpPr>
            <p:cNvPr id="11" name="Freeform 72"/>
            <p:cNvSpPr>
              <a:spLocks/>
            </p:cNvSpPr>
            <p:nvPr userDrawn="1"/>
          </p:nvSpPr>
          <p:spPr bwMode="auto">
            <a:xfrm>
              <a:off x="2579688" y="3656035"/>
              <a:ext cx="581290" cy="349236"/>
            </a:xfrm>
            <a:custGeom>
              <a:avLst/>
              <a:gdLst/>
              <a:ahLst/>
              <a:cxnLst>
                <a:cxn ang="0">
                  <a:pos x="180" y="132"/>
                </a:cxn>
                <a:cxn ang="0">
                  <a:pos x="193" y="129"/>
                </a:cxn>
                <a:cxn ang="0">
                  <a:pos x="204" y="121"/>
                </a:cxn>
                <a:cxn ang="0">
                  <a:pos x="212" y="110"/>
                </a:cxn>
                <a:cxn ang="0">
                  <a:pos x="215" y="97"/>
                </a:cxn>
                <a:cxn ang="0">
                  <a:pos x="215" y="90"/>
                </a:cxn>
                <a:cxn ang="0">
                  <a:pos x="208" y="77"/>
                </a:cxn>
                <a:cxn ang="0">
                  <a:pos x="199" y="68"/>
                </a:cxn>
                <a:cxn ang="0">
                  <a:pos x="187" y="63"/>
                </a:cxn>
                <a:cxn ang="0">
                  <a:pos x="180" y="62"/>
                </a:cxn>
                <a:cxn ang="0">
                  <a:pos x="179" y="62"/>
                </a:cxn>
                <a:cxn ang="0">
                  <a:pos x="179" y="61"/>
                </a:cxn>
                <a:cxn ang="0">
                  <a:pos x="174" y="36"/>
                </a:cxn>
                <a:cxn ang="0">
                  <a:pos x="161" y="17"/>
                </a:cxn>
                <a:cxn ang="0">
                  <a:pos x="142" y="5"/>
                </a:cxn>
                <a:cxn ang="0">
                  <a:pos x="120" y="0"/>
                </a:cxn>
                <a:cxn ang="0">
                  <a:pos x="109" y="1"/>
                </a:cxn>
                <a:cxn ang="0">
                  <a:pos x="92" y="6"/>
                </a:cxn>
                <a:cxn ang="0">
                  <a:pos x="78" y="17"/>
                </a:cxn>
                <a:cxn ang="0">
                  <a:pos x="66" y="31"/>
                </a:cxn>
                <a:cxn ang="0">
                  <a:pos x="62" y="39"/>
                </a:cxn>
                <a:cxn ang="0">
                  <a:pos x="47" y="36"/>
                </a:cxn>
                <a:cxn ang="0">
                  <a:pos x="38" y="38"/>
                </a:cxn>
                <a:cxn ang="0">
                  <a:pos x="21" y="45"/>
                </a:cxn>
                <a:cxn ang="0">
                  <a:pos x="8" y="58"/>
                </a:cxn>
                <a:cxn ang="0">
                  <a:pos x="2" y="75"/>
                </a:cxn>
                <a:cxn ang="0">
                  <a:pos x="0" y="85"/>
                </a:cxn>
                <a:cxn ang="0">
                  <a:pos x="4" y="102"/>
                </a:cxn>
                <a:cxn ang="0">
                  <a:pos x="14" y="118"/>
                </a:cxn>
                <a:cxn ang="0">
                  <a:pos x="30" y="128"/>
                </a:cxn>
                <a:cxn ang="0">
                  <a:pos x="47" y="132"/>
                </a:cxn>
                <a:cxn ang="0">
                  <a:pos x="147" y="132"/>
                </a:cxn>
              </a:cxnLst>
              <a:rect l="0" t="0" r="r" b="b"/>
              <a:pathLst>
                <a:path w="215" h="132">
                  <a:moveTo>
                    <a:pt x="180" y="132"/>
                  </a:moveTo>
                  <a:lnTo>
                    <a:pt x="180" y="132"/>
                  </a:lnTo>
                  <a:lnTo>
                    <a:pt x="187" y="132"/>
                  </a:lnTo>
                  <a:lnTo>
                    <a:pt x="193" y="129"/>
                  </a:lnTo>
                  <a:lnTo>
                    <a:pt x="199" y="125"/>
                  </a:lnTo>
                  <a:lnTo>
                    <a:pt x="204" y="121"/>
                  </a:lnTo>
                  <a:lnTo>
                    <a:pt x="208" y="116"/>
                  </a:lnTo>
                  <a:lnTo>
                    <a:pt x="212" y="110"/>
                  </a:lnTo>
                  <a:lnTo>
                    <a:pt x="215" y="104"/>
                  </a:lnTo>
                  <a:lnTo>
                    <a:pt x="215" y="97"/>
                  </a:lnTo>
                  <a:lnTo>
                    <a:pt x="215" y="97"/>
                  </a:lnTo>
                  <a:lnTo>
                    <a:pt x="215" y="90"/>
                  </a:lnTo>
                  <a:lnTo>
                    <a:pt x="212" y="83"/>
                  </a:lnTo>
                  <a:lnTo>
                    <a:pt x="208" y="77"/>
                  </a:lnTo>
                  <a:lnTo>
                    <a:pt x="204" y="72"/>
                  </a:lnTo>
                  <a:lnTo>
                    <a:pt x="199" y="68"/>
                  </a:lnTo>
                  <a:lnTo>
                    <a:pt x="193" y="64"/>
                  </a:lnTo>
                  <a:lnTo>
                    <a:pt x="187" y="63"/>
                  </a:lnTo>
                  <a:lnTo>
                    <a:pt x="180" y="62"/>
                  </a:lnTo>
                  <a:lnTo>
                    <a:pt x="180" y="62"/>
                  </a:lnTo>
                  <a:lnTo>
                    <a:pt x="179" y="62"/>
                  </a:lnTo>
                  <a:lnTo>
                    <a:pt x="179" y="62"/>
                  </a:lnTo>
                  <a:lnTo>
                    <a:pt x="179" y="61"/>
                  </a:lnTo>
                  <a:lnTo>
                    <a:pt x="179" y="61"/>
                  </a:lnTo>
                  <a:lnTo>
                    <a:pt x="178" y="48"/>
                  </a:lnTo>
                  <a:lnTo>
                    <a:pt x="174" y="36"/>
                  </a:lnTo>
                  <a:lnTo>
                    <a:pt x="169" y="26"/>
                  </a:lnTo>
                  <a:lnTo>
                    <a:pt x="161" y="17"/>
                  </a:lnTo>
                  <a:lnTo>
                    <a:pt x="152" y="10"/>
                  </a:lnTo>
                  <a:lnTo>
                    <a:pt x="142" y="5"/>
                  </a:lnTo>
                  <a:lnTo>
                    <a:pt x="131" y="1"/>
                  </a:lnTo>
                  <a:lnTo>
                    <a:pt x="120" y="0"/>
                  </a:lnTo>
                  <a:lnTo>
                    <a:pt x="120" y="0"/>
                  </a:lnTo>
                  <a:lnTo>
                    <a:pt x="109" y="1"/>
                  </a:lnTo>
                  <a:lnTo>
                    <a:pt x="101" y="2"/>
                  </a:lnTo>
                  <a:lnTo>
                    <a:pt x="92" y="6"/>
                  </a:lnTo>
                  <a:lnTo>
                    <a:pt x="84" y="11"/>
                  </a:lnTo>
                  <a:lnTo>
                    <a:pt x="78" y="17"/>
                  </a:lnTo>
                  <a:lnTo>
                    <a:pt x="71" y="24"/>
                  </a:lnTo>
                  <a:lnTo>
                    <a:pt x="66" y="31"/>
                  </a:lnTo>
                  <a:lnTo>
                    <a:pt x="62" y="39"/>
                  </a:lnTo>
                  <a:lnTo>
                    <a:pt x="62" y="39"/>
                  </a:lnTo>
                  <a:lnTo>
                    <a:pt x="55" y="38"/>
                  </a:lnTo>
                  <a:lnTo>
                    <a:pt x="47" y="36"/>
                  </a:lnTo>
                  <a:lnTo>
                    <a:pt x="47" y="36"/>
                  </a:lnTo>
                  <a:lnTo>
                    <a:pt x="38" y="38"/>
                  </a:lnTo>
                  <a:lnTo>
                    <a:pt x="30" y="40"/>
                  </a:lnTo>
                  <a:lnTo>
                    <a:pt x="21" y="45"/>
                  </a:lnTo>
                  <a:lnTo>
                    <a:pt x="14" y="50"/>
                  </a:lnTo>
                  <a:lnTo>
                    <a:pt x="8" y="58"/>
                  </a:lnTo>
                  <a:lnTo>
                    <a:pt x="4" y="66"/>
                  </a:lnTo>
                  <a:lnTo>
                    <a:pt x="2" y="75"/>
                  </a:lnTo>
                  <a:lnTo>
                    <a:pt x="0" y="85"/>
                  </a:lnTo>
                  <a:lnTo>
                    <a:pt x="0" y="85"/>
                  </a:lnTo>
                  <a:lnTo>
                    <a:pt x="2" y="94"/>
                  </a:lnTo>
                  <a:lnTo>
                    <a:pt x="4" y="102"/>
                  </a:lnTo>
                  <a:lnTo>
                    <a:pt x="8" y="111"/>
                  </a:lnTo>
                  <a:lnTo>
                    <a:pt x="14" y="118"/>
                  </a:lnTo>
                  <a:lnTo>
                    <a:pt x="21" y="124"/>
                  </a:lnTo>
                  <a:lnTo>
                    <a:pt x="30" y="128"/>
                  </a:lnTo>
                  <a:lnTo>
                    <a:pt x="38" y="130"/>
                  </a:lnTo>
                  <a:lnTo>
                    <a:pt x="47" y="132"/>
                  </a:lnTo>
                  <a:lnTo>
                    <a:pt x="47" y="132"/>
                  </a:lnTo>
                  <a:lnTo>
                    <a:pt x="147" y="132"/>
                  </a:lnTo>
                </a:path>
              </a:pathLst>
            </a:custGeom>
            <a:noFill/>
            <a:ln w="19050">
              <a:solidFill>
                <a:schemeClr val="bg1">
                  <a:lumMod val="50000"/>
                </a:schemeClr>
              </a:solidFill>
              <a:prstDash val="solid"/>
              <a:round/>
              <a:headEnd/>
              <a:tailEnd/>
            </a:ln>
          </p:spPr>
          <p:txBody>
            <a:bodyPr lIns="83969" tIns="41985" rIns="83969" bIns="41985"/>
            <a:lstStyle/>
            <a:p>
              <a:pPr defTabSz="914400">
                <a:defRPr/>
              </a:pPr>
              <a:endParaRPr lang="en-US" sz="1800">
                <a:solidFill>
                  <a:srgbClr val="263147"/>
                </a:solidFill>
                <a:cs typeface="Arial" charset="0"/>
              </a:endParaRPr>
            </a:p>
          </p:txBody>
        </p:sp>
      </p:grpSp>
      <p:graphicFrame>
        <p:nvGraphicFramePr>
          <p:cNvPr id="42" name="Object 2" hidden="1"/>
          <p:cNvGraphicFramePr>
            <a:graphicFrameLocks noChangeAspect="1"/>
          </p:cNvGraphicFramePr>
          <p:nvPr/>
        </p:nvGraphicFramePr>
        <p:xfrm>
          <a:off x="0" y="0"/>
          <a:ext cx="158222" cy="158750"/>
        </p:xfrm>
        <a:graphic>
          <a:graphicData uri="http://schemas.openxmlformats.org/presentationml/2006/ole">
            <p:oleObj spid="_x0000_s844803" name="think-cell Slide" r:id="rId6" imgW="360" imgH="360" progId="">
              <p:embed/>
            </p:oleObj>
          </a:graphicData>
        </a:graphic>
      </p:graphicFrame>
      <p:sp>
        <p:nvSpPr>
          <p:cNvPr id="43" name="Rectangle 7"/>
          <p:cNvSpPr/>
          <p:nvPr>
            <p:custDataLst>
              <p:tags r:id="rId2"/>
            </p:custDataLst>
          </p:nvPr>
        </p:nvSpPr>
        <p:spPr bwMode="auto">
          <a:xfrm flipV="1">
            <a:off x="-1719" y="3384550"/>
            <a:ext cx="9907720" cy="3473450"/>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411"/>
              <a:gd name="connsiteY0" fmla="*/ 2791 h 3881172"/>
              <a:gd name="connsiteX1" fmla="*/ 10561655 w 10562411"/>
              <a:gd name="connsiteY1" fmla="*/ 0 h 3881172"/>
              <a:gd name="connsiteX2" fmla="*/ 10561157 w 10562411"/>
              <a:gd name="connsiteY2" fmla="*/ 1476338 h 3881172"/>
              <a:gd name="connsiteX3" fmla="*/ 9288594 w 10562411"/>
              <a:gd name="connsiteY3" fmla="*/ 2153103 h 3881172"/>
              <a:gd name="connsiteX4" fmla="*/ 2317558 w 10562411"/>
              <a:gd name="connsiteY4" fmla="*/ 2159512 h 3881172"/>
              <a:gd name="connsiteX5" fmla="*/ 1180889 w 10562411"/>
              <a:gd name="connsiteY5" fmla="*/ 2958168 h 3881172"/>
              <a:gd name="connsiteX6" fmla="*/ 0 w 10562411"/>
              <a:gd name="connsiteY6" fmla="*/ 2174065 h 3881172"/>
              <a:gd name="connsiteX7" fmla="*/ 1331 w 10562411"/>
              <a:gd name="connsiteY7" fmla="*/ 2791 h 3881172"/>
              <a:gd name="connsiteX0" fmla="*/ 1331 w 10562411"/>
              <a:gd name="connsiteY0" fmla="*/ 2791 h 4143392"/>
              <a:gd name="connsiteX1" fmla="*/ 10561655 w 10562411"/>
              <a:gd name="connsiteY1" fmla="*/ 0 h 4143392"/>
              <a:gd name="connsiteX2" fmla="*/ 10561157 w 10562411"/>
              <a:gd name="connsiteY2" fmla="*/ 1476338 h 4143392"/>
              <a:gd name="connsiteX3" fmla="*/ 9288594 w 10562411"/>
              <a:gd name="connsiteY3" fmla="*/ 2153103 h 4143392"/>
              <a:gd name="connsiteX4" fmla="*/ 2317558 w 10562411"/>
              <a:gd name="connsiteY4" fmla="*/ 2159512 h 4143392"/>
              <a:gd name="connsiteX5" fmla="*/ 1180889 w 10562411"/>
              <a:gd name="connsiteY5" fmla="*/ 2958168 h 4143392"/>
              <a:gd name="connsiteX6" fmla="*/ 0 w 10562411"/>
              <a:gd name="connsiteY6" fmla="*/ 2174065 h 4143392"/>
              <a:gd name="connsiteX7" fmla="*/ 1331 w 10562411"/>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336031 w 10580884"/>
              <a:gd name="connsiteY4" fmla="*/ 2159512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013072 w 10580884"/>
              <a:gd name="connsiteY3" fmla="*/ 3716089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641"/>
              <a:gd name="connsiteY0" fmla="*/ 2791 h 4143392"/>
              <a:gd name="connsiteX1" fmla="*/ 10580128 w 10580641"/>
              <a:gd name="connsiteY1" fmla="*/ 0 h 4143392"/>
              <a:gd name="connsiteX2" fmla="*/ 10559884 w 10580641"/>
              <a:gd name="connsiteY2" fmla="*/ 3400831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625733"/>
              <a:gd name="connsiteX1" fmla="*/ 10580128 w 10580641"/>
              <a:gd name="connsiteY1" fmla="*/ 0 h 4625733"/>
              <a:gd name="connsiteX2" fmla="*/ 10559883 w 10580641"/>
              <a:gd name="connsiteY2" fmla="*/ 3953724 h 4625733"/>
              <a:gd name="connsiteX3" fmla="*/ 9013072 w 10580641"/>
              <a:gd name="connsiteY3" fmla="*/ 3716089 h 4625733"/>
              <a:gd name="connsiteX4" fmla="*/ 2283533 w 10580641"/>
              <a:gd name="connsiteY4" fmla="*/ 3711866 h 4625733"/>
              <a:gd name="connsiteX5" fmla="*/ 1199362 w 10580641"/>
              <a:gd name="connsiteY5" fmla="*/ 2958168 h 4625733"/>
              <a:gd name="connsiteX6" fmla="*/ 0 w 10580641"/>
              <a:gd name="connsiteY6" fmla="*/ 3726419 h 4625733"/>
              <a:gd name="connsiteX7" fmla="*/ 19804 w 10580641"/>
              <a:gd name="connsiteY7" fmla="*/ 2791 h 4625733"/>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37052 h 3953724"/>
              <a:gd name="connsiteX7" fmla="*/ 19804 w 10580641"/>
              <a:gd name="connsiteY7" fmla="*/ 2791 h 3953724"/>
              <a:gd name="connsiteX0" fmla="*/ 0 w 10581837"/>
              <a:gd name="connsiteY0" fmla="*/ 13424 h 3953724"/>
              <a:gd name="connsiteX1" fmla="*/ 10581324 w 10581837"/>
              <a:gd name="connsiteY1" fmla="*/ 0 h 3953724"/>
              <a:gd name="connsiteX2" fmla="*/ 10561079 w 10581837"/>
              <a:gd name="connsiteY2" fmla="*/ 3953724 h 3953724"/>
              <a:gd name="connsiteX3" fmla="*/ 9014268 w 10581837"/>
              <a:gd name="connsiteY3" fmla="*/ 3716089 h 3953724"/>
              <a:gd name="connsiteX4" fmla="*/ 2284729 w 10581837"/>
              <a:gd name="connsiteY4" fmla="*/ 3711866 h 3953724"/>
              <a:gd name="connsiteX5" fmla="*/ 1200558 w 10581837"/>
              <a:gd name="connsiteY5" fmla="*/ 2958168 h 3953724"/>
              <a:gd name="connsiteX6" fmla="*/ 1196 w 10581837"/>
              <a:gd name="connsiteY6" fmla="*/ 3737052 h 3953724"/>
              <a:gd name="connsiteX7" fmla="*/ 0 w 10581837"/>
              <a:gd name="connsiteY7" fmla="*/ 13424 h 3953724"/>
              <a:gd name="connsiteX0" fmla="*/ 0 w 10562333"/>
              <a:gd name="connsiteY0" fmla="*/ 24056 h 3964356"/>
              <a:gd name="connsiteX1" fmla="*/ 10549824 w 10562333"/>
              <a:gd name="connsiteY1" fmla="*/ 0 h 3964356"/>
              <a:gd name="connsiteX2" fmla="*/ 10561079 w 10562333"/>
              <a:gd name="connsiteY2" fmla="*/ 3964356 h 3964356"/>
              <a:gd name="connsiteX3" fmla="*/ 9014268 w 10562333"/>
              <a:gd name="connsiteY3" fmla="*/ 3726721 h 3964356"/>
              <a:gd name="connsiteX4" fmla="*/ 2284729 w 10562333"/>
              <a:gd name="connsiteY4" fmla="*/ 3722498 h 3964356"/>
              <a:gd name="connsiteX5" fmla="*/ 1200558 w 10562333"/>
              <a:gd name="connsiteY5" fmla="*/ 2968800 h 3964356"/>
              <a:gd name="connsiteX6" fmla="*/ 1196 w 10562333"/>
              <a:gd name="connsiteY6" fmla="*/ 3747684 h 3964356"/>
              <a:gd name="connsiteX7" fmla="*/ 0 w 10562333"/>
              <a:gd name="connsiteY7" fmla="*/ 24056 h 3964356"/>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10559884 w 10650182"/>
              <a:gd name="connsiteY0" fmla="*/ 18474 h 3993463"/>
              <a:gd name="connsiteX1" fmla="*/ 10561079 w 10650182"/>
              <a:gd name="connsiteY1" fmla="*/ 3993463 h 3993463"/>
              <a:gd name="connsiteX2" fmla="*/ 9024769 w 10650182"/>
              <a:gd name="connsiteY2" fmla="*/ 3734563 h 3993463"/>
              <a:gd name="connsiteX3" fmla="*/ 2295230 w 10650182"/>
              <a:gd name="connsiteY3" fmla="*/ 3719707 h 3993463"/>
              <a:gd name="connsiteX4" fmla="*/ 1200558 w 10650182"/>
              <a:gd name="connsiteY4" fmla="*/ 2997907 h 3993463"/>
              <a:gd name="connsiteX5" fmla="*/ 0 w 10650182"/>
              <a:gd name="connsiteY5" fmla="*/ 3712996 h 3993463"/>
              <a:gd name="connsiteX6" fmla="*/ 0 w 10650182"/>
              <a:gd name="connsiteY6" fmla="*/ 0 h 3993463"/>
              <a:gd name="connsiteX7" fmla="*/ 10650182 w 10650182"/>
              <a:gd name="connsiteY7" fmla="*/ 109914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10285606 w 10562333"/>
              <a:gd name="connsiteY7" fmla="*/ 418258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9991611 w 10562333"/>
              <a:gd name="connsiteY7" fmla="*/ 56751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0 w 10562846"/>
              <a:gd name="connsiteY5" fmla="*/ 3712996 h 3993463"/>
              <a:gd name="connsiteX6" fmla="*/ 0 w 10562846"/>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2449 w 10562846"/>
              <a:gd name="connsiteY5" fmla="*/ 3734261 h 3993463"/>
              <a:gd name="connsiteX6" fmla="*/ 0 w 10562846"/>
              <a:gd name="connsiteY6" fmla="*/ 0 h 3993463"/>
              <a:gd name="connsiteX0" fmla="*/ 10562334 w 10562847"/>
              <a:gd name="connsiteY0" fmla="*/ 1074357 h 5067820"/>
              <a:gd name="connsiteX1" fmla="*/ 10561080 w 10562847"/>
              <a:gd name="connsiteY1" fmla="*/ 5067820 h 5067820"/>
              <a:gd name="connsiteX2" fmla="*/ 9024770 w 10562847"/>
              <a:gd name="connsiteY2" fmla="*/ 4808920 h 5067820"/>
              <a:gd name="connsiteX3" fmla="*/ 2295231 w 10562847"/>
              <a:gd name="connsiteY3" fmla="*/ 4794064 h 5067820"/>
              <a:gd name="connsiteX4" fmla="*/ 1200559 w 10562847"/>
              <a:gd name="connsiteY4" fmla="*/ 4072264 h 5067820"/>
              <a:gd name="connsiteX5" fmla="*/ 2450 w 10562847"/>
              <a:gd name="connsiteY5" fmla="*/ 4808618 h 5067820"/>
              <a:gd name="connsiteX6" fmla="*/ 0 w 10562847"/>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2450 w 10563360"/>
              <a:gd name="connsiteY5" fmla="*/ 4808618 h 5067820"/>
              <a:gd name="connsiteX6" fmla="*/ 0 w 10563360"/>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514 w 10563360"/>
              <a:gd name="connsiteY5" fmla="*/ 4819150 h 5067820"/>
              <a:gd name="connsiteX6" fmla="*/ 0 w 10563360"/>
              <a:gd name="connsiteY6" fmla="*/ 0 h 5067820"/>
              <a:gd name="connsiteX0" fmla="*/ 10562847 w 10564614"/>
              <a:gd name="connsiteY0" fmla="*/ 0 h 5152083"/>
              <a:gd name="connsiteX1" fmla="*/ 10563360 w 10564614"/>
              <a:gd name="connsiteY1" fmla="*/ 5152083 h 5152083"/>
              <a:gd name="connsiteX2" fmla="*/ 9024770 w 10564614"/>
              <a:gd name="connsiteY2" fmla="*/ 4808920 h 5152083"/>
              <a:gd name="connsiteX3" fmla="*/ 2295231 w 10564614"/>
              <a:gd name="connsiteY3" fmla="*/ 4794064 h 5152083"/>
              <a:gd name="connsiteX4" fmla="*/ 1200559 w 10564614"/>
              <a:gd name="connsiteY4" fmla="*/ 4072264 h 5152083"/>
              <a:gd name="connsiteX5" fmla="*/ 514 w 10564614"/>
              <a:gd name="connsiteY5" fmla="*/ 4819150 h 5152083"/>
              <a:gd name="connsiteX6" fmla="*/ 0 w 10564614"/>
              <a:gd name="connsiteY6" fmla="*/ 0 h 5152083"/>
              <a:gd name="connsiteX0" fmla="*/ 10562847 w 10564614"/>
              <a:gd name="connsiteY0" fmla="*/ 0 h 5183681"/>
              <a:gd name="connsiteX1" fmla="*/ 10563360 w 10564614"/>
              <a:gd name="connsiteY1" fmla="*/ 5183681 h 5183681"/>
              <a:gd name="connsiteX2" fmla="*/ 9024770 w 10564614"/>
              <a:gd name="connsiteY2" fmla="*/ 4808920 h 5183681"/>
              <a:gd name="connsiteX3" fmla="*/ 2295231 w 10564614"/>
              <a:gd name="connsiteY3" fmla="*/ 4794064 h 5183681"/>
              <a:gd name="connsiteX4" fmla="*/ 1200559 w 10564614"/>
              <a:gd name="connsiteY4" fmla="*/ 4072264 h 5183681"/>
              <a:gd name="connsiteX5" fmla="*/ 514 w 10564614"/>
              <a:gd name="connsiteY5" fmla="*/ 4819150 h 5183681"/>
              <a:gd name="connsiteX6" fmla="*/ 0 w 10564614"/>
              <a:gd name="connsiteY6" fmla="*/ 0 h 518368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87552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1864314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333 w 10564100"/>
              <a:gd name="connsiteY0" fmla="*/ 0 h 3793347"/>
              <a:gd name="connsiteX1" fmla="*/ 10562846 w 10564100"/>
              <a:gd name="connsiteY1" fmla="*/ 3793347 h 3793347"/>
              <a:gd name="connsiteX2" fmla="*/ 9024256 w 10564100"/>
              <a:gd name="connsiteY2" fmla="*/ 2944606 h 3793347"/>
              <a:gd name="connsiteX3" fmla="*/ 2294717 w 10564100"/>
              <a:gd name="connsiteY3" fmla="*/ 2929750 h 3793347"/>
              <a:gd name="connsiteX4" fmla="*/ 1200045 w 10564100"/>
              <a:gd name="connsiteY4" fmla="*/ 2207950 h 3793347"/>
              <a:gd name="connsiteX5" fmla="*/ 0 w 10564100"/>
              <a:gd name="connsiteY5" fmla="*/ 2933771 h 3793347"/>
              <a:gd name="connsiteX6" fmla="*/ 30995 w 10564100"/>
              <a:gd name="connsiteY6" fmla="*/ 0 h 3793347"/>
              <a:gd name="connsiteX0" fmla="*/ 10562333 w 10564100"/>
              <a:gd name="connsiteY0" fmla="*/ 0 h 3793347"/>
              <a:gd name="connsiteX1" fmla="*/ 10562846 w 10564100"/>
              <a:gd name="connsiteY1" fmla="*/ 3793347 h 3793347"/>
              <a:gd name="connsiteX2" fmla="*/ 9024256 w 10564100"/>
              <a:gd name="connsiteY2" fmla="*/ 2944606 h 3793347"/>
              <a:gd name="connsiteX3" fmla="*/ 2294717 w 10564100"/>
              <a:gd name="connsiteY3" fmla="*/ 2929750 h 3793347"/>
              <a:gd name="connsiteX4" fmla="*/ 1200045 w 10564100"/>
              <a:gd name="connsiteY4" fmla="*/ 2207950 h 3793347"/>
              <a:gd name="connsiteX5" fmla="*/ 0 w 10564100"/>
              <a:gd name="connsiteY5" fmla="*/ 2933771 h 3793347"/>
              <a:gd name="connsiteX6" fmla="*/ 1254 w 10564100"/>
              <a:gd name="connsiteY6" fmla="*/ 0 h 3793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64100" h="3793347">
                <a:moveTo>
                  <a:pt x="10562333" y="0"/>
                </a:moveTo>
                <a:cubicBezTo>
                  <a:pt x="10562846" y="67600"/>
                  <a:pt x="10564100" y="3749932"/>
                  <a:pt x="10562846" y="3793347"/>
                </a:cubicBezTo>
                <a:cubicBezTo>
                  <a:pt x="10190427" y="3056010"/>
                  <a:pt x="9461842" y="2928661"/>
                  <a:pt x="9024256" y="2944606"/>
                </a:cubicBezTo>
                <a:lnTo>
                  <a:pt x="2294717" y="2929750"/>
                </a:lnTo>
                <a:cubicBezTo>
                  <a:pt x="1854084" y="2930298"/>
                  <a:pt x="1423155" y="2679996"/>
                  <a:pt x="1200045" y="2207950"/>
                </a:cubicBezTo>
                <a:cubicBezTo>
                  <a:pt x="964689" y="2886404"/>
                  <a:pt x="278640" y="2932893"/>
                  <a:pt x="0" y="2933771"/>
                </a:cubicBezTo>
                <a:cubicBezTo>
                  <a:pt x="2067" y="2898258"/>
                  <a:pt x="2526" y="95582"/>
                  <a:pt x="1254" y="0"/>
                </a:cubicBezTo>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lIns="33059" tIns="42976" rIns="33059" bIns="42976" anchor="ctr"/>
          <a:lstStyle/>
          <a:p>
            <a:pPr algn="ctr" defTabSz="914400">
              <a:defRPr/>
            </a:pPr>
            <a:endParaRPr lang="en-US" sz="1000" dirty="0">
              <a:solidFill>
                <a:prstClr val="white"/>
              </a:solidFill>
              <a:cs typeface="Arial"/>
            </a:endParaRPr>
          </a:p>
        </p:txBody>
      </p:sp>
      <p:sp>
        <p:nvSpPr>
          <p:cNvPr id="2" name="Titre 1"/>
          <p:cNvSpPr>
            <a:spLocks noGrp="1"/>
          </p:cNvSpPr>
          <p:nvPr>
            <p:ph type="title"/>
          </p:nvPr>
        </p:nvSpPr>
        <p:spPr>
          <a:xfrm>
            <a:off x="0" y="4490525"/>
            <a:ext cx="9906000" cy="1362097"/>
          </a:xfrm>
          <a:prstGeom prst="rect">
            <a:avLst/>
          </a:prstGeom>
        </p:spPr>
        <p:txBody>
          <a:bodyPr vert="horz" lIns="826470" tIns="33059" rIns="66118" bIns="33059" rtlCol="0" anchor="ctr" anchorCtr="0">
            <a:noAutofit/>
          </a:bodyPr>
          <a:lstStyle>
            <a:lvl1pPr algn="l" defTabSz="914342" rtl="0" eaLnBrk="1" latinLnBrk="0" hangingPunct="1">
              <a:spcBef>
                <a:spcPct val="0"/>
              </a:spcBef>
              <a:buNone/>
              <a:defRPr lang="en-US" sz="4000" b="0" kern="1200" cap="none" baseline="0" dirty="0" smtClean="0">
                <a:solidFill>
                  <a:schemeClr val="tx1"/>
                </a:solidFill>
                <a:latin typeface="Arial" pitchFamily="34" charset="0"/>
                <a:ea typeface="+mj-ea"/>
                <a:cs typeface="Arial" pitchFamily="34" charset="0"/>
              </a:defRPr>
            </a:lvl1pPr>
          </a:lstStyle>
          <a:p>
            <a:pPr lvl="0"/>
            <a:r>
              <a:rPr lang="en-US" noProof="0" smtClean="0"/>
              <a:t>Click to edit Master title style</a:t>
            </a:r>
            <a:endParaRPr lang="en-US" noProof="0" dirty="0" smtClean="0"/>
          </a:p>
        </p:txBody>
      </p:sp>
    </p:spTree>
    <p:extLst>
      <p:ext uri="{BB962C8B-B14F-4D97-AF65-F5344CB8AC3E}">
        <p14:creationId xmlns="" xmlns:p14="http://schemas.microsoft.com/office/powerpoint/2010/main" val="4143894643"/>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showMasterSp="0" preserve="1">
  <p:cSld name="3_Section Break 1">
    <p:spTree>
      <p:nvGrpSpPr>
        <p:cNvPr id="1" name=""/>
        <p:cNvGrpSpPr/>
        <p:nvPr/>
      </p:nvGrpSpPr>
      <p:grpSpPr>
        <a:xfrm>
          <a:off x="0" y="0"/>
          <a:ext cx="0" cy="0"/>
          <a:chOff x="0" y="0"/>
          <a:chExt cx="0" cy="0"/>
        </a:xfrm>
      </p:grpSpPr>
      <p:pic>
        <p:nvPicPr>
          <p:cNvPr id="156679" name="Picture 7" descr="Isis-Mobile-Wallet"/>
          <p:cNvPicPr>
            <a:picLocks noChangeAspect="1" noChangeArrowheads="1"/>
          </p:cNvPicPr>
          <p:nvPr userDrawn="1"/>
        </p:nvPicPr>
        <p:blipFill>
          <a:blip r:embed="rId4" cstate="print"/>
          <a:srcRect r="27500"/>
          <a:stretch>
            <a:fillRect/>
          </a:stretch>
        </p:blipFill>
        <p:spPr bwMode="auto">
          <a:xfrm>
            <a:off x="0" y="0"/>
            <a:ext cx="9906000" cy="4953000"/>
          </a:xfrm>
          <a:prstGeom prst="rect">
            <a:avLst/>
          </a:prstGeom>
          <a:noFill/>
        </p:spPr>
      </p:pic>
      <p:graphicFrame>
        <p:nvGraphicFramePr>
          <p:cNvPr id="3" name="Object 2" hidden="1"/>
          <p:cNvGraphicFramePr>
            <a:graphicFrameLocks noChangeAspect="1"/>
          </p:cNvGraphicFramePr>
          <p:nvPr/>
        </p:nvGraphicFramePr>
        <p:xfrm>
          <a:off x="0" y="0"/>
          <a:ext cx="158222" cy="158750"/>
        </p:xfrm>
        <a:graphic>
          <a:graphicData uri="http://schemas.openxmlformats.org/presentationml/2006/ole">
            <p:oleObj spid="_x0000_s845826" name="think-cell Slide" r:id="rId5" imgW="360" imgH="360" progId="">
              <p:embed/>
            </p:oleObj>
          </a:graphicData>
        </a:graphic>
      </p:graphicFrame>
      <p:graphicFrame>
        <p:nvGraphicFramePr>
          <p:cNvPr id="42" name="Object 2" hidden="1"/>
          <p:cNvGraphicFramePr>
            <a:graphicFrameLocks noChangeAspect="1"/>
          </p:cNvGraphicFramePr>
          <p:nvPr/>
        </p:nvGraphicFramePr>
        <p:xfrm>
          <a:off x="0" y="0"/>
          <a:ext cx="158222" cy="158750"/>
        </p:xfrm>
        <a:graphic>
          <a:graphicData uri="http://schemas.openxmlformats.org/presentationml/2006/ole">
            <p:oleObj spid="_x0000_s845827" name="think-cell Slide" r:id="rId6" imgW="360" imgH="360" progId="">
              <p:embed/>
            </p:oleObj>
          </a:graphicData>
        </a:graphic>
      </p:graphicFrame>
      <p:sp>
        <p:nvSpPr>
          <p:cNvPr id="43" name="Rectangle 7"/>
          <p:cNvSpPr/>
          <p:nvPr>
            <p:custDataLst>
              <p:tags r:id="rId2"/>
            </p:custDataLst>
          </p:nvPr>
        </p:nvSpPr>
        <p:spPr bwMode="auto">
          <a:xfrm flipV="1">
            <a:off x="-1719" y="3384550"/>
            <a:ext cx="9907720" cy="3473450"/>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411"/>
              <a:gd name="connsiteY0" fmla="*/ 2791 h 3881172"/>
              <a:gd name="connsiteX1" fmla="*/ 10561655 w 10562411"/>
              <a:gd name="connsiteY1" fmla="*/ 0 h 3881172"/>
              <a:gd name="connsiteX2" fmla="*/ 10561157 w 10562411"/>
              <a:gd name="connsiteY2" fmla="*/ 1476338 h 3881172"/>
              <a:gd name="connsiteX3" fmla="*/ 9288594 w 10562411"/>
              <a:gd name="connsiteY3" fmla="*/ 2153103 h 3881172"/>
              <a:gd name="connsiteX4" fmla="*/ 2317558 w 10562411"/>
              <a:gd name="connsiteY4" fmla="*/ 2159512 h 3881172"/>
              <a:gd name="connsiteX5" fmla="*/ 1180889 w 10562411"/>
              <a:gd name="connsiteY5" fmla="*/ 2958168 h 3881172"/>
              <a:gd name="connsiteX6" fmla="*/ 0 w 10562411"/>
              <a:gd name="connsiteY6" fmla="*/ 2174065 h 3881172"/>
              <a:gd name="connsiteX7" fmla="*/ 1331 w 10562411"/>
              <a:gd name="connsiteY7" fmla="*/ 2791 h 3881172"/>
              <a:gd name="connsiteX0" fmla="*/ 1331 w 10562411"/>
              <a:gd name="connsiteY0" fmla="*/ 2791 h 4143392"/>
              <a:gd name="connsiteX1" fmla="*/ 10561655 w 10562411"/>
              <a:gd name="connsiteY1" fmla="*/ 0 h 4143392"/>
              <a:gd name="connsiteX2" fmla="*/ 10561157 w 10562411"/>
              <a:gd name="connsiteY2" fmla="*/ 1476338 h 4143392"/>
              <a:gd name="connsiteX3" fmla="*/ 9288594 w 10562411"/>
              <a:gd name="connsiteY3" fmla="*/ 2153103 h 4143392"/>
              <a:gd name="connsiteX4" fmla="*/ 2317558 w 10562411"/>
              <a:gd name="connsiteY4" fmla="*/ 2159512 h 4143392"/>
              <a:gd name="connsiteX5" fmla="*/ 1180889 w 10562411"/>
              <a:gd name="connsiteY5" fmla="*/ 2958168 h 4143392"/>
              <a:gd name="connsiteX6" fmla="*/ 0 w 10562411"/>
              <a:gd name="connsiteY6" fmla="*/ 2174065 h 4143392"/>
              <a:gd name="connsiteX7" fmla="*/ 1331 w 10562411"/>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336031 w 10580884"/>
              <a:gd name="connsiteY4" fmla="*/ 2159512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013072 w 10580884"/>
              <a:gd name="connsiteY3" fmla="*/ 3716089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641"/>
              <a:gd name="connsiteY0" fmla="*/ 2791 h 4143392"/>
              <a:gd name="connsiteX1" fmla="*/ 10580128 w 10580641"/>
              <a:gd name="connsiteY1" fmla="*/ 0 h 4143392"/>
              <a:gd name="connsiteX2" fmla="*/ 10559884 w 10580641"/>
              <a:gd name="connsiteY2" fmla="*/ 3400831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625733"/>
              <a:gd name="connsiteX1" fmla="*/ 10580128 w 10580641"/>
              <a:gd name="connsiteY1" fmla="*/ 0 h 4625733"/>
              <a:gd name="connsiteX2" fmla="*/ 10559883 w 10580641"/>
              <a:gd name="connsiteY2" fmla="*/ 3953724 h 4625733"/>
              <a:gd name="connsiteX3" fmla="*/ 9013072 w 10580641"/>
              <a:gd name="connsiteY3" fmla="*/ 3716089 h 4625733"/>
              <a:gd name="connsiteX4" fmla="*/ 2283533 w 10580641"/>
              <a:gd name="connsiteY4" fmla="*/ 3711866 h 4625733"/>
              <a:gd name="connsiteX5" fmla="*/ 1199362 w 10580641"/>
              <a:gd name="connsiteY5" fmla="*/ 2958168 h 4625733"/>
              <a:gd name="connsiteX6" fmla="*/ 0 w 10580641"/>
              <a:gd name="connsiteY6" fmla="*/ 3726419 h 4625733"/>
              <a:gd name="connsiteX7" fmla="*/ 19804 w 10580641"/>
              <a:gd name="connsiteY7" fmla="*/ 2791 h 4625733"/>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37052 h 3953724"/>
              <a:gd name="connsiteX7" fmla="*/ 19804 w 10580641"/>
              <a:gd name="connsiteY7" fmla="*/ 2791 h 3953724"/>
              <a:gd name="connsiteX0" fmla="*/ 0 w 10581837"/>
              <a:gd name="connsiteY0" fmla="*/ 13424 h 3953724"/>
              <a:gd name="connsiteX1" fmla="*/ 10581324 w 10581837"/>
              <a:gd name="connsiteY1" fmla="*/ 0 h 3953724"/>
              <a:gd name="connsiteX2" fmla="*/ 10561079 w 10581837"/>
              <a:gd name="connsiteY2" fmla="*/ 3953724 h 3953724"/>
              <a:gd name="connsiteX3" fmla="*/ 9014268 w 10581837"/>
              <a:gd name="connsiteY3" fmla="*/ 3716089 h 3953724"/>
              <a:gd name="connsiteX4" fmla="*/ 2284729 w 10581837"/>
              <a:gd name="connsiteY4" fmla="*/ 3711866 h 3953724"/>
              <a:gd name="connsiteX5" fmla="*/ 1200558 w 10581837"/>
              <a:gd name="connsiteY5" fmla="*/ 2958168 h 3953724"/>
              <a:gd name="connsiteX6" fmla="*/ 1196 w 10581837"/>
              <a:gd name="connsiteY6" fmla="*/ 3737052 h 3953724"/>
              <a:gd name="connsiteX7" fmla="*/ 0 w 10581837"/>
              <a:gd name="connsiteY7" fmla="*/ 13424 h 3953724"/>
              <a:gd name="connsiteX0" fmla="*/ 0 w 10562333"/>
              <a:gd name="connsiteY0" fmla="*/ 24056 h 3964356"/>
              <a:gd name="connsiteX1" fmla="*/ 10549824 w 10562333"/>
              <a:gd name="connsiteY1" fmla="*/ 0 h 3964356"/>
              <a:gd name="connsiteX2" fmla="*/ 10561079 w 10562333"/>
              <a:gd name="connsiteY2" fmla="*/ 3964356 h 3964356"/>
              <a:gd name="connsiteX3" fmla="*/ 9014268 w 10562333"/>
              <a:gd name="connsiteY3" fmla="*/ 3726721 h 3964356"/>
              <a:gd name="connsiteX4" fmla="*/ 2284729 w 10562333"/>
              <a:gd name="connsiteY4" fmla="*/ 3722498 h 3964356"/>
              <a:gd name="connsiteX5" fmla="*/ 1200558 w 10562333"/>
              <a:gd name="connsiteY5" fmla="*/ 2968800 h 3964356"/>
              <a:gd name="connsiteX6" fmla="*/ 1196 w 10562333"/>
              <a:gd name="connsiteY6" fmla="*/ 3747684 h 3964356"/>
              <a:gd name="connsiteX7" fmla="*/ 0 w 10562333"/>
              <a:gd name="connsiteY7" fmla="*/ 24056 h 3964356"/>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10559884 w 10650182"/>
              <a:gd name="connsiteY0" fmla="*/ 18474 h 3993463"/>
              <a:gd name="connsiteX1" fmla="*/ 10561079 w 10650182"/>
              <a:gd name="connsiteY1" fmla="*/ 3993463 h 3993463"/>
              <a:gd name="connsiteX2" fmla="*/ 9024769 w 10650182"/>
              <a:gd name="connsiteY2" fmla="*/ 3734563 h 3993463"/>
              <a:gd name="connsiteX3" fmla="*/ 2295230 w 10650182"/>
              <a:gd name="connsiteY3" fmla="*/ 3719707 h 3993463"/>
              <a:gd name="connsiteX4" fmla="*/ 1200558 w 10650182"/>
              <a:gd name="connsiteY4" fmla="*/ 2997907 h 3993463"/>
              <a:gd name="connsiteX5" fmla="*/ 0 w 10650182"/>
              <a:gd name="connsiteY5" fmla="*/ 3712996 h 3993463"/>
              <a:gd name="connsiteX6" fmla="*/ 0 w 10650182"/>
              <a:gd name="connsiteY6" fmla="*/ 0 h 3993463"/>
              <a:gd name="connsiteX7" fmla="*/ 10650182 w 10650182"/>
              <a:gd name="connsiteY7" fmla="*/ 109914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10285606 w 10562333"/>
              <a:gd name="connsiteY7" fmla="*/ 418258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9991611 w 10562333"/>
              <a:gd name="connsiteY7" fmla="*/ 56751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0 w 10562846"/>
              <a:gd name="connsiteY5" fmla="*/ 3712996 h 3993463"/>
              <a:gd name="connsiteX6" fmla="*/ 0 w 10562846"/>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2449 w 10562846"/>
              <a:gd name="connsiteY5" fmla="*/ 3734261 h 3993463"/>
              <a:gd name="connsiteX6" fmla="*/ 0 w 10562846"/>
              <a:gd name="connsiteY6" fmla="*/ 0 h 3993463"/>
              <a:gd name="connsiteX0" fmla="*/ 10562334 w 10562847"/>
              <a:gd name="connsiteY0" fmla="*/ 1074357 h 5067820"/>
              <a:gd name="connsiteX1" fmla="*/ 10561080 w 10562847"/>
              <a:gd name="connsiteY1" fmla="*/ 5067820 h 5067820"/>
              <a:gd name="connsiteX2" fmla="*/ 9024770 w 10562847"/>
              <a:gd name="connsiteY2" fmla="*/ 4808920 h 5067820"/>
              <a:gd name="connsiteX3" fmla="*/ 2295231 w 10562847"/>
              <a:gd name="connsiteY3" fmla="*/ 4794064 h 5067820"/>
              <a:gd name="connsiteX4" fmla="*/ 1200559 w 10562847"/>
              <a:gd name="connsiteY4" fmla="*/ 4072264 h 5067820"/>
              <a:gd name="connsiteX5" fmla="*/ 2450 w 10562847"/>
              <a:gd name="connsiteY5" fmla="*/ 4808618 h 5067820"/>
              <a:gd name="connsiteX6" fmla="*/ 0 w 10562847"/>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2450 w 10563360"/>
              <a:gd name="connsiteY5" fmla="*/ 4808618 h 5067820"/>
              <a:gd name="connsiteX6" fmla="*/ 0 w 10563360"/>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514 w 10563360"/>
              <a:gd name="connsiteY5" fmla="*/ 4819150 h 5067820"/>
              <a:gd name="connsiteX6" fmla="*/ 0 w 10563360"/>
              <a:gd name="connsiteY6" fmla="*/ 0 h 5067820"/>
              <a:gd name="connsiteX0" fmla="*/ 10562847 w 10564614"/>
              <a:gd name="connsiteY0" fmla="*/ 0 h 5152083"/>
              <a:gd name="connsiteX1" fmla="*/ 10563360 w 10564614"/>
              <a:gd name="connsiteY1" fmla="*/ 5152083 h 5152083"/>
              <a:gd name="connsiteX2" fmla="*/ 9024770 w 10564614"/>
              <a:gd name="connsiteY2" fmla="*/ 4808920 h 5152083"/>
              <a:gd name="connsiteX3" fmla="*/ 2295231 w 10564614"/>
              <a:gd name="connsiteY3" fmla="*/ 4794064 h 5152083"/>
              <a:gd name="connsiteX4" fmla="*/ 1200559 w 10564614"/>
              <a:gd name="connsiteY4" fmla="*/ 4072264 h 5152083"/>
              <a:gd name="connsiteX5" fmla="*/ 514 w 10564614"/>
              <a:gd name="connsiteY5" fmla="*/ 4819150 h 5152083"/>
              <a:gd name="connsiteX6" fmla="*/ 0 w 10564614"/>
              <a:gd name="connsiteY6" fmla="*/ 0 h 5152083"/>
              <a:gd name="connsiteX0" fmla="*/ 10562847 w 10564614"/>
              <a:gd name="connsiteY0" fmla="*/ 0 h 5183681"/>
              <a:gd name="connsiteX1" fmla="*/ 10563360 w 10564614"/>
              <a:gd name="connsiteY1" fmla="*/ 5183681 h 5183681"/>
              <a:gd name="connsiteX2" fmla="*/ 9024770 w 10564614"/>
              <a:gd name="connsiteY2" fmla="*/ 4808920 h 5183681"/>
              <a:gd name="connsiteX3" fmla="*/ 2295231 w 10564614"/>
              <a:gd name="connsiteY3" fmla="*/ 4794064 h 5183681"/>
              <a:gd name="connsiteX4" fmla="*/ 1200559 w 10564614"/>
              <a:gd name="connsiteY4" fmla="*/ 4072264 h 5183681"/>
              <a:gd name="connsiteX5" fmla="*/ 514 w 10564614"/>
              <a:gd name="connsiteY5" fmla="*/ 4819150 h 5183681"/>
              <a:gd name="connsiteX6" fmla="*/ 0 w 10564614"/>
              <a:gd name="connsiteY6" fmla="*/ 0 h 518368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87552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1864314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333 w 10564100"/>
              <a:gd name="connsiteY0" fmla="*/ 0 h 3793347"/>
              <a:gd name="connsiteX1" fmla="*/ 10562846 w 10564100"/>
              <a:gd name="connsiteY1" fmla="*/ 3793347 h 3793347"/>
              <a:gd name="connsiteX2" fmla="*/ 9024256 w 10564100"/>
              <a:gd name="connsiteY2" fmla="*/ 2944606 h 3793347"/>
              <a:gd name="connsiteX3" fmla="*/ 2294717 w 10564100"/>
              <a:gd name="connsiteY3" fmla="*/ 2929750 h 3793347"/>
              <a:gd name="connsiteX4" fmla="*/ 1200045 w 10564100"/>
              <a:gd name="connsiteY4" fmla="*/ 2207950 h 3793347"/>
              <a:gd name="connsiteX5" fmla="*/ 0 w 10564100"/>
              <a:gd name="connsiteY5" fmla="*/ 2933771 h 3793347"/>
              <a:gd name="connsiteX6" fmla="*/ 30995 w 10564100"/>
              <a:gd name="connsiteY6" fmla="*/ 0 h 3793347"/>
              <a:gd name="connsiteX0" fmla="*/ 10562333 w 10564100"/>
              <a:gd name="connsiteY0" fmla="*/ 0 h 3793347"/>
              <a:gd name="connsiteX1" fmla="*/ 10562846 w 10564100"/>
              <a:gd name="connsiteY1" fmla="*/ 3793347 h 3793347"/>
              <a:gd name="connsiteX2" fmla="*/ 9024256 w 10564100"/>
              <a:gd name="connsiteY2" fmla="*/ 2944606 h 3793347"/>
              <a:gd name="connsiteX3" fmla="*/ 2294717 w 10564100"/>
              <a:gd name="connsiteY3" fmla="*/ 2929750 h 3793347"/>
              <a:gd name="connsiteX4" fmla="*/ 1200045 w 10564100"/>
              <a:gd name="connsiteY4" fmla="*/ 2207950 h 3793347"/>
              <a:gd name="connsiteX5" fmla="*/ 0 w 10564100"/>
              <a:gd name="connsiteY5" fmla="*/ 2933771 h 3793347"/>
              <a:gd name="connsiteX6" fmla="*/ 1254 w 10564100"/>
              <a:gd name="connsiteY6" fmla="*/ 0 h 3793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64100" h="3793347">
                <a:moveTo>
                  <a:pt x="10562333" y="0"/>
                </a:moveTo>
                <a:cubicBezTo>
                  <a:pt x="10562846" y="67600"/>
                  <a:pt x="10564100" y="3749932"/>
                  <a:pt x="10562846" y="3793347"/>
                </a:cubicBezTo>
                <a:cubicBezTo>
                  <a:pt x="10190427" y="3056010"/>
                  <a:pt x="9461842" y="2928661"/>
                  <a:pt x="9024256" y="2944606"/>
                </a:cubicBezTo>
                <a:lnTo>
                  <a:pt x="2294717" y="2929750"/>
                </a:lnTo>
                <a:cubicBezTo>
                  <a:pt x="1854084" y="2930298"/>
                  <a:pt x="1423155" y="2679996"/>
                  <a:pt x="1200045" y="2207950"/>
                </a:cubicBezTo>
                <a:cubicBezTo>
                  <a:pt x="964689" y="2886404"/>
                  <a:pt x="278640" y="2932893"/>
                  <a:pt x="0" y="2933771"/>
                </a:cubicBezTo>
                <a:cubicBezTo>
                  <a:pt x="2067" y="2898258"/>
                  <a:pt x="2526" y="95582"/>
                  <a:pt x="1254" y="0"/>
                </a:cubicBezTo>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lIns="33059" tIns="42976" rIns="33059" bIns="42976" anchor="ctr"/>
          <a:lstStyle/>
          <a:p>
            <a:pPr algn="ctr" defTabSz="914400">
              <a:defRPr/>
            </a:pPr>
            <a:endParaRPr lang="en-US" sz="1000" dirty="0">
              <a:solidFill>
                <a:prstClr val="white"/>
              </a:solidFill>
              <a:cs typeface="Arial"/>
            </a:endParaRPr>
          </a:p>
        </p:txBody>
      </p:sp>
      <p:sp>
        <p:nvSpPr>
          <p:cNvPr id="2" name="Titre 1"/>
          <p:cNvSpPr>
            <a:spLocks noGrp="1"/>
          </p:cNvSpPr>
          <p:nvPr>
            <p:ph type="title"/>
          </p:nvPr>
        </p:nvSpPr>
        <p:spPr>
          <a:xfrm>
            <a:off x="0" y="4490525"/>
            <a:ext cx="9906000" cy="1362097"/>
          </a:xfrm>
          <a:prstGeom prst="rect">
            <a:avLst/>
          </a:prstGeom>
        </p:spPr>
        <p:txBody>
          <a:bodyPr vert="horz" lIns="826470" tIns="33059" rIns="66118" bIns="33059" rtlCol="0" anchor="ctr" anchorCtr="0">
            <a:noAutofit/>
          </a:bodyPr>
          <a:lstStyle>
            <a:lvl1pPr algn="l" defTabSz="914342" rtl="0" eaLnBrk="1" latinLnBrk="0" hangingPunct="1">
              <a:spcBef>
                <a:spcPct val="0"/>
              </a:spcBef>
              <a:buNone/>
              <a:defRPr lang="en-US" sz="4000" b="0" kern="1200" cap="none" baseline="0" dirty="0" smtClean="0">
                <a:solidFill>
                  <a:schemeClr val="tx1"/>
                </a:solidFill>
                <a:latin typeface="Arial" pitchFamily="34" charset="0"/>
                <a:ea typeface="+mj-ea"/>
                <a:cs typeface="Arial" pitchFamily="34" charset="0"/>
              </a:defRPr>
            </a:lvl1pPr>
          </a:lstStyle>
          <a:p>
            <a:pPr lvl="0"/>
            <a:r>
              <a:rPr lang="en-US" noProof="0" smtClean="0"/>
              <a:t>Click to edit Master title style</a:t>
            </a:r>
            <a:endParaRPr lang="en-US" noProof="0" dirty="0" smtClean="0"/>
          </a:p>
        </p:txBody>
      </p:sp>
    </p:spTree>
    <p:extLst>
      <p:ext uri="{BB962C8B-B14F-4D97-AF65-F5344CB8AC3E}">
        <p14:creationId xmlns="" xmlns:p14="http://schemas.microsoft.com/office/powerpoint/2010/main" val="4143894643"/>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1"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849922"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8"/>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328.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850946"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8"/>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4"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1"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8"/>
            <a:ext cx="3001425" cy="239021"/>
          </a:xfrm>
          <a:prstGeom prst="rect">
            <a:avLst/>
          </a:prstGeom>
          <a:noFill/>
        </p:spPr>
      </p:pic>
    </p:spTree>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851970"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4"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81"/>
            <a:ext cx="6807652" cy="2950251"/>
          </a:xfrm>
        </p:spPr>
        <p:txBody>
          <a:bodyPr/>
          <a:lstStyle/>
          <a:p>
            <a:pPr lvl="0"/>
            <a:r>
              <a:rPr lang="en-US" noProof="0" dirty="0" smtClean="0"/>
              <a:t>Click to edit Master text style</a:t>
            </a: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8" cstate="print"/>
          <a:srcRect l="278" r="761"/>
          <a:stretch>
            <a:fillRect/>
          </a:stretch>
        </p:blipFill>
        <p:spPr>
          <a:xfrm>
            <a:off x="0" y="1039369"/>
            <a:ext cx="9906000" cy="5420808"/>
          </a:xfrm>
          <a:prstGeom prst="rect">
            <a:avLst/>
          </a:prstGeom>
          <a:noFill/>
          <a:ln>
            <a:noFill/>
          </a:ln>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254978" name="think-cell Slide" r:id="rId9" imgW="360" imgH="360" progId="">
              <p:embed/>
            </p:oleObj>
          </a:graphicData>
        </a:graphic>
      </p:graphicFrame>
      <p:sp>
        <p:nvSpPr>
          <p:cNvPr id="16" name="Title 1"/>
          <p:cNvSpPr>
            <a:spLocks noGrp="1"/>
          </p:cNvSpPr>
          <p:nvPr>
            <p:ph type="title" hasCustomPrompt="1"/>
            <p:custDataLst>
              <p:tags r:id="rId2"/>
            </p:custDataLst>
          </p:nvPr>
        </p:nvSpPr>
        <p:spPr>
          <a:xfrm>
            <a:off x="4490752" y="1968823"/>
            <a:ext cx="5415248" cy="2414915"/>
          </a:xfrm>
          <a:effectLst>
            <a:outerShdw blurRad="50800" dist="38100" dir="2700000" algn="tl" rotWithShape="0">
              <a:prstClr val="black">
                <a:alpha val="40000"/>
              </a:prstClr>
            </a:outerShdw>
          </a:effectLst>
        </p:spPr>
        <p:txBody>
          <a:bodyPr vert="horz" lIns="36000" tIns="36000" rIns="360000" bIns="36000" rtlCol="0" anchor="ctr">
            <a:noAutofit/>
          </a:bodyPr>
          <a:lstStyle>
            <a:lvl1pPr algn="r" defTabSz="995690" rtl="0" eaLnBrk="1" latinLnBrk="0" hangingPunct="1">
              <a:spcBef>
                <a:spcPct val="0"/>
              </a:spcBef>
              <a:buNone/>
              <a:defRPr lang="en-US" sz="2800" b="1" kern="1200" dirty="0">
                <a:solidFill>
                  <a:schemeClr val="bg1"/>
                </a:solidFill>
                <a:effectLst>
                  <a:outerShdw blurRad="38100" dist="38100" dir="2700000" algn="tl">
                    <a:srgbClr val="000000">
                      <a:alpha val="43137"/>
                    </a:srgbClr>
                  </a:outerShdw>
                </a:effectLst>
                <a:latin typeface="+mj-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4" y="4609876"/>
            <a:ext cx="4569047" cy="1806302"/>
          </a:xfrm>
          <a:effectLst>
            <a:outerShdw blurRad="50800" dist="38100" dir="2700000" algn="tl" rotWithShape="0">
              <a:prstClr val="black">
                <a:alpha val="40000"/>
              </a:prstClr>
            </a:outerShdw>
          </a:effectLst>
        </p:spPr>
        <p:txBody>
          <a:bodyPr vert="horz" lIns="36000" tIns="36000" rIns="360000" bIns="36000" rtlCol="0">
            <a:noAutofit/>
          </a:bodyPr>
          <a:lstStyle>
            <a:lvl1pPr marL="0" indent="0" algn="r" defTabSz="995690" rtl="0" eaLnBrk="1" latinLnBrk="0" hangingPunct="1">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49" y="3"/>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defTabSz="914400"/>
            <a:endParaRPr lang="en-US" sz="1000" dirty="0" smtClean="0">
              <a:solidFill>
                <a:prstClr val="white"/>
              </a:solidFill>
              <a:cs typeface="Arial"/>
            </a:endParaRPr>
          </a:p>
        </p:txBody>
      </p:sp>
      <p:sp>
        <p:nvSpPr>
          <p:cNvPr id="11" name="Rectangle 10"/>
          <p:cNvSpPr/>
          <p:nvPr userDrawn="1">
            <p:custDataLst>
              <p:tags r:id="rId5"/>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defTabSz="914400"/>
            <a:endParaRPr lang="en-US" sz="1300" dirty="0" smtClean="0">
              <a:solidFill>
                <a:prstClr val="white"/>
              </a:solidFill>
            </a:endParaRPr>
          </a:p>
        </p:txBody>
      </p:sp>
      <p:pic>
        <p:nvPicPr>
          <p:cNvPr id="12" name="Picture 104" descr="C:\Users\UserSim\Desktop\Capgemini\moto.emf"/>
          <p:cNvPicPr>
            <a:picLocks noChangeAspect="1" noChangeArrowheads="1"/>
          </p:cNvPicPr>
          <p:nvPr userDrawn="1">
            <p:custDataLst>
              <p:tags r:id="rId6"/>
            </p:custDataLst>
          </p:nvPr>
        </p:nvPicPr>
        <p:blipFill>
          <a:blip r:embed="rId10" cstate="email"/>
          <a:srcRect/>
          <a:stretch>
            <a:fillRect/>
          </a:stretch>
        </p:blipFill>
        <p:spPr bwMode="auto">
          <a:xfrm>
            <a:off x="6291771" y="6520699"/>
            <a:ext cx="3251544" cy="239021"/>
          </a:xfrm>
          <a:prstGeom prst="rect">
            <a:avLst/>
          </a:prstGeom>
          <a:noFill/>
        </p:spPr>
      </p:pic>
      <p:pic>
        <p:nvPicPr>
          <p:cNvPr id="13" name="Picture 12" descr="capgemini_rgb.jpg"/>
          <p:cNvPicPr>
            <a:picLocks noChangeAspect="1"/>
          </p:cNvPicPr>
          <p:nvPr userDrawn="1"/>
        </p:nvPicPr>
        <p:blipFill>
          <a:blip r:embed="rId11" cstate="print"/>
          <a:stretch>
            <a:fillRect/>
          </a:stretch>
        </p:blipFill>
        <p:spPr>
          <a:xfrm>
            <a:off x="696811" y="514697"/>
            <a:ext cx="3397420" cy="958698"/>
          </a:xfrm>
          <a:prstGeom prst="rect">
            <a:avLst/>
          </a:prstGeom>
        </p:spPr>
      </p:pic>
      <p:pic>
        <p:nvPicPr>
          <p:cNvPr id="14" name="Picture 2" descr="Git">
            <a:hlinkClick r:id="rId12"/>
          </p:cNvPr>
          <p:cNvPicPr>
            <a:picLocks noChangeAspect="1" noChangeArrowheads="1"/>
          </p:cNvPicPr>
          <p:nvPr userDrawn="1"/>
        </p:nvPicPr>
        <p:blipFill>
          <a:blip r:embed="rId13" cstate="print"/>
          <a:srcRect/>
          <a:stretch>
            <a:fillRect/>
          </a:stretch>
        </p:blipFill>
        <p:spPr bwMode="auto">
          <a:xfrm>
            <a:off x="7059237" y="620688"/>
            <a:ext cx="2051962" cy="792088"/>
          </a:xfrm>
          <a:prstGeom prst="rect">
            <a:avLst/>
          </a:prstGeom>
          <a:noFill/>
        </p:spPr>
      </p:pic>
    </p:spTree>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2" y="1"/>
          <a:ext cx="147061" cy="143985"/>
        </p:xfrm>
        <a:graphic>
          <a:graphicData uri="http://schemas.openxmlformats.org/presentationml/2006/ole">
            <p:oleObj spid="_x0000_s852994"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2" y="1"/>
          <a:ext cx="147061" cy="143985"/>
        </p:xfrm>
        <a:graphic>
          <a:graphicData uri="http://schemas.openxmlformats.org/presentationml/2006/ole">
            <p:oleObj spid="_x0000_s854018"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9"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855042"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856066"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501"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501" y="1902610"/>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8"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8" y="1902610"/>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501"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501" y="4286588"/>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8"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8" y="4286588"/>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2" y="1"/>
          <a:ext cx="147061" cy="143985"/>
        </p:xfrm>
        <a:graphic>
          <a:graphicData uri="http://schemas.openxmlformats.org/presentationml/2006/ole">
            <p:oleObj spid="_x0000_s857090"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33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1"/>
          </p:nvPr>
        </p:nvSpPr>
        <p:spPr>
          <a:xfrm>
            <a:off x="3384550" y="6485374"/>
            <a:ext cx="3136900" cy="294905"/>
          </a:xfrm>
          <a:prstGeom prst="rect">
            <a:avLst/>
          </a:prstGeom>
        </p:spPr>
        <p:txBody>
          <a:bodyPr/>
          <a:lstStyle/>
          <a:p>
            <a:endParaRPr lang="en-US">
              <a:solidFill>
                <a:srgbClr val="263147"/>
              </a:solidFill>
            </a:endParaRPr>
          </a:p>
        </p:txBody>
      </p:sp>
      <p:sp>
        <p:nvSpPr>
          <p:cNvPr id="6" name="Slide Number Placeholder 5"/>
          <p:cNvSpPr>
            <a:spLocks noGrp="1"/>
          </p:cNvSpPr>
          <p:nvPr>
            <p:ph type="sldNum" sz="quarter" idx="12"/>
          </p:nvPr>
        </p:nvSpPr>
        <p:spPr>
          <a:xfrm>
            <a:off x="7371598" y="6485374"/>
            <a:ext cx="2311400" cy="294905"/>
          </a:xfrm>
          <a:prstGeom prst="rect">
            <a:avLst/>
          </a:prstGeom>
        </p:spPr>
        <p:txBody>
          <a:bodyPr/>
          <a:lstStyle/>
          <a:p>
            <a:fld id="{B24547F4-4EC9-8B4E-AFF5-BC06DC6E5120}" type="slidenum">
              <a:rPr lang="en-US" smtClean="0">
                <a:solidFill>
                  <a:srgbClr val="263147"/>
                </a:solidFill>
              </a:rPr>
              <a:pPr/>
              <a:t>‹#›</a:t>
            </a:fld>
            <a:endParaRPr lang="en-US">
              <a:solidFill>
                <a:srgbClr val="263147"/>
              </a:solidFill>
            </a:endParaRPr>
          </a:p>
        </p:txBody>
      </p:sp>
    </p:spTree>
    <p:extLst>
      <p:ext uri="{BB962C8B-B14F-4D97-AF65-F5344CB8AC3E}">
        <p14:creationId xmlns:p14="http://schemas.microsoft.com/office/powerpoint/2010/main" xmlns="" val="316324677"/>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1"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861186"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8"/>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338.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862210"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8"/>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4"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1"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8"/>
            <a:ext cx="3001425" cy="239021"/>
          </a:xfrm>
          <a:prstGeom prst="rect">
            <a:avLst/>
          </a:prstGeom>
          <a:noFill/>
        </p:spPr>
      </p:pic>
    </p:spTree>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863234"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4"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81"/>
            <a:ext cx="6807652" cy="2950251"/>
          </a:xfrm>
        </p:spPr>
        <p:txBody>
          <a:bodyPr/>
          <a:lstStyle/>
          <a:p>
            <a:pPr lvl="0"/>
            <a:r>
              <a:rPr lang="en-US" noProof="0" dirty="0" smtClean="0"/>
              <a:t>Click to edit Master text style</a:t>
            </a: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1" descr="test1.jpg"/>
          <p:cNvPicPr>
            <a:picLocks noChangeAspect="1"/>
          </p:cNvPicPr>
          <p:nvPr userDrawn="1"/>
        </p:nvPicPr>
        <p:blipFill>
          <a:blip r:embed="rId9" cstate="print"/>
          <a:srcRect l="240" t="25" r="260" b="533"/>
          <a:stretch>
            <a:fillRect/>
          </a:stretch>
        </p:blipFill>
        <p:spPr>
          <a:xfrm>
            <a:off x="0" y="1324099"/>
            <a:ext cx="9906000" cy="5533901"/>
          </a:xfrm>
          <a:prstGeom prst="rect">
            <a:avLst/>
          </a:prstGeom>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47"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257026"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706"/>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4540683" cy="2261632"/>
          </a:xfrm>
        </p:spPr>
        <p:txBody>
          <a:bodyPr lIns="231412" tIns="33059" rIns="33059" bIns="33059"/>
          <a:lstStyle>
            <a:lvl1pPr algn="l">
              <a:lnSpc>
                <a:spcPct val="100000"/>
              </a:lnSpc>
              <a:defRPr sz="3300" b="0">
                <a:solidFill>
                  <a:schemeClr val="tx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4" y="4551798"/>
            <a:ext cx="4541230" cy="947750"/>
          </a:xfrm>
        </p:spPr>
        <p:txBody>
          <a:bodyPr lIns="231412" tIns="33059" rIns="33059" bIns="33059"/>
          <a:lstStyle>
            <a:lvl1pPr marL="0" indent="0" algn="l">
              <a:lnSpc>
                <a:spcPct val="100000"/>
              </a:lnSpc>
              <a:buNone/>
              <a:defRPr sz="2200" b="0">
                <a:solidFill>
                  <a:schemeClr val="tx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2" y="1"/>
          <a:ext cx="147061" cy="143985"/>
        </p:xfrm>
        <a:graphic>
          <a:graphicData uri="http://schemas.openxmlformats.org/presentationml/2006/ole">
            <p:oleObj spid="_x0000_s864258"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2" y="1"/>
          <a:ext cx="147061" cy="143985"/>
        </p:xfrm>
        <a:graphic>
          <a:graphicData uri="http://schemas.openxmlformats.org/presentationml/2006/ole">
            <p:oleObj spid="_x0000_s865282"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9"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866306"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867330"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501"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501" y="1902610"/>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8"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8" y="1902610"/>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501"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501" y="4286588"/>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8"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8" y="4286588"/>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2" y="1"/>
          <a:ext cx="147061" cy="143985"/>
        </p:xfrm>
        <a:graphic>
          <a:graphicData uri="http://schemas.openxmlformats.org/presentationml/2006/ole">
            <p:oleObj spid="_x0000_s868354"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34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1"/>
          </p:nvPr>
        </p:nvSpPr>
        <p:spPr>
          <a:xfrm>
            <a:off x="3384550" y="6485374"/>
            <a:ext cx="3136900" cy="294905"/>
          </a:xfrm>
          <a:prstGeom prst="rect">
            <a:avLst/>
          </a:prstGeom>
        </p:spPr>
        <p:txBody>
          <a:bodyPr/>
          <a:lstStyle/>
          <a:p>
            <a:endParaRPr lang="en-US">
              <a:solidFill>
                <a:srgbClr val="263147"/>
              </a:solidFill>
            </a:endParaRPr>
          </a:p>
        </p:txBody>
      </p:sp>
      <p:sp>
        <p:nvSpPr>
          <p:cNvPr id="6" name="Slide Number Placeholder 5"/>
          <p:cNvSpPr>
            <a:spLocks noGrp="1"/>
          </p:cNvSpPr>
          <p:nvPr>
            <p:ph type="sldNum" sz="quarter" idx="12"/>
          </p:nvPr>
        </p:nvSpPr>
        <p:spPr>
          <a:xfrm>
            <a:off x="7371598" y="6485374"/>
            <a:ext cx="2311400" cy="294905"/>
          </a:xfrm>
          <a:prstGeom prst="rect">
            <a:avLst/>
          </a:prstGeom>
        </p:spPr>
        <p:txBody>
          <a:bodyPr/>
          <a:lstStyle/>
          <a:p>
            <a:fld id="{B24547F4-4EC9-8B4E-AFF5-BC06DC6E5120}" type="slidenum">
              <a:rPr lang="en-US" smtClean="0">
                <a:solidFill>
                  <a:srgbClr val="263147"/>
                </a:solidFill>
              </a:rPr>
              <a:pPr/>
              <a:t>‹#›</a:t>
            </a:fld>
            <a:endParaRPr lang="en-US">
              <a:solidFill>
                <a:srgbClr val="263147"/>
              </a:solidFill>
            </a:endParaRPr>
          </a:p>
        </p:txBody>
      </p:sp>
    </p:spTree>
    <p:extLst>
      <p:ext uri="{BB962C8B-B14F-4D97-AF65-F5344CB8AC3E}">
        <p14:creationId xmlns:p14="http://schemas.microsoft.com/office/powerpoint/2010/main" xmlns="" val="316324677"/>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1"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872450"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8"/>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348.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873474"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8"/>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4"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1"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8"/>
            <a:ext cx="3001425" cy="239021"/>
          </a:xfrm>
          <a:prstGeom prst="rect">
            <a:avLst/>
          </a:prstGeom>
          <a:noFill/>
        </p:spPr>
      </p:pic>
    </p:spTree>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874498"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4"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81"/>
            <a:ext cx="6807652" cy="2950251"/>
          </a:xfrm>
        </p:spPr>
        <p:txBody>
          <a:bodyPr/>
          <a:lstStyle/>
          <a:p>
            <a:pPr lvl="0"/>
            <a:r>
              <a:rPr lang="en-US" noProof="0" dirty="0" smtClean="0"/>
              <a:t>Click to edit Master text style</a:t>
            </a: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258050"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8"/>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4"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47"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706"/>
            <a:ext cx="3001425" cy="239021"/>
          </a:xfrm>
          <a:prstGeom prst="rect">
            <a:avLst/>
          </a:prstGeom>
          <a:noFill/>
        </p:spPr>
      </p:pic>
    </p:spTree>
  </p:cSld>
  <p:clrMapOvr>
    <a:masterClrMapping/>
  </p:clrMapOvr>
  <p:timing>
    <p:tnLst>
      <p:par>
        <p:cTn id="1" dur="indefinite" restart="never" nodeType="tmRoot"/>
      </p:par>
    </p:tnLst>
  </p:timing>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2" y="1"/>
          <a:ext cx="147061" cy="143985"/>
        </p:xfrm>
        <a:graphic>
          <a:graphicData uri="http://schemas.openxmlformats.org/presentationml/2006/ole">
            <p:oleObj spid="_x0000_s875522"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2" y="1"/>
          <a:ext cx="147061" cy="143985"/>
        </p:xfrm>
        <a:graphic>
          <a:graphicData uri="http://schemas.openxmlformats.org/presentationml/2006/ole">
            <p:oleObj spid="_x0000_s876546"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9"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877570"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878594"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501"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501" y="1902610"/>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8"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8" y="1902610"/>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501"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501" y="4286588"/>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8"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8" y="4286588"/>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2" y="1"/>
          <a:ext cx="147061" cy="143985"/>
        </p:xfrm>
        <a:graphic>
          <a:graphicData uri="http://schemas.openxmlformats.org/presentationml/2006/ole">
            <p:oleObj spid="_x0000_s879618"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35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1"/>
          </p:nvPr>
        </p:nvSpPr>
        <p:spPr>
          <a:xfrm>
            <a:off x="3384550" y="6485374"/>
            <a:ext cx="3136900" cy="294905"/>
          </a:xfrm>
          <a:prstGeom prst="rect">
            <a:avLst/>
          </a:prstGeom>
        </p:spPr>
        <p:txBody>
          <a:bodyPr/>
          <a:lstStyle/>
          <a:p>
            <a:endParaRPr lang="en-US">
              <a:solidFill>
                <a:srgbClr val="263147"/>
              </a:solidFill>
            </a:endParaRPr>
          </a:p>
        </p:txBody>
      </p:sp>
      <p:sp>
        <p:nvSpPr>
          <p:cNvPr id="6" name="Slide Number Placeholder 5"/>
          <p:cNvSpPr>
            <a:spLocks noGrp="1"/>
          </p:cNvSpPr>
          <p:nvPr>
            <p:ph type="sldNum" sz="quarter" idx="12"/>
          </p:nvPr>
        </p:nvSpPr>
        <p:spPr>
          <a:xfrm>
            <a:off x="7371598" y="6485374"/>
            <a:ext cx="2311400" cy="294905"/>
          </a:xfrm>
          <a:prstGeom prst="rect">
            <a:avLst/>
          </a:prstGeom>
        </p:spPr>
        <p:txBody>
          <a:bodyPr/>
          <a:lstStyle/>
          <a:p>
            <a:fld id="{B24547F4-4EC9-8B4E-AFF5-BC06DC6E5120}" type="slidenum">
              <a:rPr lang="en-US" smtClean="0">
                <a:solidFill>
                  <a:srgbClr val="263147"/>
                </a:solidFill>
              </a:rPr>
              <a:pPr/>
              <a:t>‹#›</a:t>
            </a:fld>
            <a:endParaRPr lang="en-US">
              <a:solidFill>
                <a:srgbClr val="263147"/>
              </a:solidFill>
            </a:endParaRPr>
          </a:p>
        </p:txBody>
      </p:sp>
    </p:spTree>
    <p:extLst>
      <p:ext uri="{BB962C8B-B14F-4D97-AF65-F5344CB8AC3E}">
        <p14:creationId xmlns:p14="http://schemas.microsoft.com/office/powerpoint/2010/main" xmlns="" val="316324677"/>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1"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883714"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8"/>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358.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884738"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8"/>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4"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1"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8"/>
            <a:ext cx="3001425" cy="239021"/>
          </a:xfrm>
          <a:prstGeom prst="rect">
            <a:avLst/>
          </a:prstGeom>
          <a:noFill/>
        </p:spPr>
      </p:pic>
    </p:spTree>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885762"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4"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81"/>
            <a:ext cx="6807652" cy="2950251"/>
          </a:xfrm>
        </p:spPr>
        <p:txBody>
          <a:bodyPr/>
          <a:lstStyle/>
          <a:p>
            <a:pPr lvl="0"/>
            <a:r>
              <a:rPr lang="en-US" noProof="0" dirty="0" smtClean="0"/>
              <a:t>Click to edit Master text style</a:t>
            </a: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6" y="1"/>
          <a:ext cx="147061" cy="143985"/>
        </p:xfrm>
        <a:graphic>
          <a:graphicData uri="http://schemas.openxmlformats.org/presentationml/2006/ole">
            <p:oleObj spid="_x0000_s259074"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sz="3200">
                <a:solidFill>
                  <a:schemeClr val="tx1"/>
                </a:solidFill>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2" y="1"/>
          <a:ext cx="147061" cy="143985"/>
        </p:xfrm>
        <a:graphic>
          <a:graphicData uri="http://schemas.openxmlformats.org/presentationml/2006/ole">
            <p:oleObj spid="_x0000_s886786"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2" y="1"/>
          <a:ext cx="147061" cy="143985"/>
        </p:xfrm>
        <a:graphic>
          <a:graphicData uri="http://schemas.openxmlformats.org/presentationml/2006/ole">
            <p:oleObj spid="_x0000_s887810"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9"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888834"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889858"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501"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501" y="1902610"/>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8"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8" y="1902610"/>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501"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501" y="4286588"/>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8"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8" y="4286588"/>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2" y="1"/>
          <a:ext cx="147061" cy="143985"/>
        </p:xfrm>
        <a:graphic>
          <a:graphicData uri="http://schemas.openxmlformats.org/presentationml/2006/ole">
            <p:oleObj spid="_x0000_s890882"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36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1"/>
          </p:nvPr>
        </p:nvSpPr>
        <p:spPr>
          <a:xfrm>
            <a:off x="3384550" y="6485374"/>
            <a:ext cx="3136900" cy="294905"/>
          </a:xfrm>
          <a:prstGeom prst="rect">
            <a:avLst/>
          </a:prstGeom>
        </p:spPr>
        <p:txBody>
          <a:bodyPr/>
          <a:lstStyle/>
          <a:p>
            <a:endParaRPr lang="en-US">
              <a:solidFill>
                <a:srgbClr val="263147"/>
              </a:solidFill>
            </a:endParaRPr>
          </a:p>
        </p:txBody>
      </p:sp>
      <p:sp>
        <p:nvSpPr>
          <p:cNvPr id="6" name="Slide Number Placeholder 5"/>
          <p:cNvSpPr>
            <a:spLocks noGrp="1"/>
          </p:cNvSpPr>
          <p:nvPr>
            <p:ph type="sldNum" sz="quarter" idx="12"/>
          </p:nvPr>
        </p:nvSpPr>
        <p:spPr>
          <a:xfrm>
            <a:off x="7371598" y="6485374"/>
            <a:ext cx="2311400" cy="294905"/>
          </a:xfrm>
          <a:prstGeom prst="rect">
            <a:avLst/>
          </a:prstGeom>
        </p:spPr>
        <p:txBody>
          <a:bodyPr/>
          <a:lstStyle/>
          <a:p>
            <a:fld id="{B24547F4-4EC9-8B4E-AFF5-BC06DC6E5120}" type="slidenum">
              <a:rPr lang="en-US" smtClean="0">
                <a:solidFill>
                  <a:srgbClr val="263147"/>
                </a:solidFill>
              </a:rPr>
              <a:pPr/>
              <a:t>‹#›</a:t>
            </a:fld>
            <a:endParaRPr lang="en-US">
              <a:solidFill>
                <a:srgbClr val="263147"/>
              </a:solidFill>
            </a:endParaRPr>
          </a:p>
        </p:txBody>
      </p:sp>
    </p:spTree>
    <p:extLst>
      <p:ext uri="{BB962C8B-B14F-4D97-AF65-F5344CB8AC3E}">
        <p14:creationId xmlns:p14="http://schemas.microsoft.com/office/powerpoint/2010/main" xmlns="" val="316324677"/>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1"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894978"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8"/>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368.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896002"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8"/>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4"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1"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8"/>
            <a:ext cx="3001425" cy="239021"/>
          </a:xfrm>
          <a:prstGeom prst="rect">
            <a:avLst/>
          </a:prstGeom>
          <a:noFill/>
        </p:spPr>
      </p:pic>
    </p:spTree>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897026"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4"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81"/>
            <a:ext cx="6807652" cy="2950251"/>
          </a:xfrm>
        </p:spPr>
        <p:txBody>
          <a:bodyPr/>
          <a:lstStyle/>
          <a:p>
            <a:pPr lvl="0"/>
            <a:r>
              <a:rPr lang="en-US" noProof="0" dirty="0" smtClean="0"/>
              <a:t>Click to edit Master text style</a:t>
            </a: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6" y="1"/>
          <a:ext cx="147061" cy="143985"/>
        </p:xfrm>
        <a:graphic>
          <a:graphicData uri="http://schemas.openxmlformats.org/presentationml/2006/ole">
            <p:oleObj spid="_x0000_s260098"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91"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2" y="1"/>
          <a:ext cx="147061" cy="143985"/>
        </p:xfrm>
        <a:graphic>
          <a:graphicData uri="http://schemas.openxmlformats.org/presentationml/2006/ole">
            <p:oleObj spid="_x0000_s898050"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371.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2" y="1"/>
          <a:ext cx="147061" cy="143985"/>
        </p:xfrm>
        <a:graphic>
          <a:graphicData uri="http://schemas.openxmlformats.org/presentationml/2006/ole">
            <p:oleObj spid="_x0000_s899074"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9"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372.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900098"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901122"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501"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501" y="1902610"/>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8"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8" y="1902610"/>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501"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501" y="4286588"/>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8"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8" y="4286588"/>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2" y="1"/>
          <a:ext cx="147061" cy="143985"/>
        </p:xfrm>
        <a:graphic>
          <a:graphicData uri="http://schemas.openxmlformats.org/presentationml/2006/ole">
            <p:oleObj spid="_x0000_s902146"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37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1"/>
          </p:nvPr>
        </p:nvSpPr>
        <p:spPr>
          <a:xfrm>
            <a:off x="3384550" y="6485374"/>
            <a:ext cx="3136900" cy="294905"/>
          </a:xfrm>
          <a:prstGeom prst="rect">
            <a:avLst/>
          </a:prstGeom>
        </p:spPr>
        <p:txBody>
          <a:bodyPr/>
          <a:lstStyle/>
          <a:p>
            <a:endParaRPr lang="en-US">
              <a:solidFill>
                <a:srgbClr val="263147"/>
              </a:solidFill>
            </a:endParaRPr>
          </a:p>
        </p:txBody>
      </p:sp>
      <p:sp>
        <p:nvSpPr>
          <p:cNvPr id="6" name="Slide Number Placeholder 5"/>
          <p:cNvSpPr>
            <a:spLocks noGrp="1"/>
          </p:cNvSpPr>
          <p:nvPr>
            <p:ph type="sldNum" sz="quarter" idx="12"/>
          </p:nvPr>
        </p:nvSpPr>
        <p:spPr>
          <a:xfrm>
            <a:off x="7371598" y="6485374"/>
            <a:ext cx="2311400" cy="294905"/>
          </a:xfrm>
          <a:prstGeom prst="rect">
            <a:avLst/>
          </a:prstGeom>
        </p:spPr>
        <p:txBody>
          <a:bodyPr/>
          <a:lstStyle/>
          <a:p>
            <a:fld id="{B24547F4-4EC9-8B4E-AFF5-BC06DC6E5120}" type="slidenum">
              <a:rPr lang="en-US" smtClean="0">
                <a:solidFill>
                  <a:srgbClr val="263147"/>
                </a:solidFill>
              </a:rPr>
              <a:pPr/>
              <a:t>‹#›</a:t>
            </a:fld>
            <a:endParaRPr lang="en-US">
              <a:solidFill>
                <a:srgbClr val="263147"/>
              </a:solidFill>
            </a:endParaRPr>
          </a:p>
        </p:txBody>
      </p:sp>
    </p:spTree>
    <p:extLst>
      <p:ext uri="{BB962C8B-B14F-4D97-AF65-F5344CB8AC3E}">
        <p14:creationId xmlns:p14="http://schemas.microsoft.com/office/powerpoint/2010/main" xmlns="" val="316324677"/>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1"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906242"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8"/>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378.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907266"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8"/>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4"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1"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8"/>
            <a:ext cx="3001425" cy="239021"/>
          </a:xfrm>
          <a:prstGeom prst="rect">
            <a:avLst/>
          </a:prstGeom>
          <a:noFill/>
        </p:spPr>
      </p:pic>
    </p:spTree>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908290"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4"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81"/>
            <a:ext cx="6807652" cy="2950251"/>
          </a:xfrm>
        </p:spPr>
        <p:txBody>
          <a:bodyPr/>
          <a:lstStyle/>
          <a:p>
            <a:pPr lvl="0"/>
            <a:r>
              <a:rPr lang="en-US" noProof="0" dirty="0" smtClean="0"/>
              <a:t>Click to edit Master text style</a:t>
            </a: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261122"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timing>
    <p:tnLst>
      <p:par>
        <p:cTn id="1" dur="indefinite" restart="never" nodeType="tmRoot"/>
      </p:par>
    </p:tnLst>
  </p:timing>
</p:sldLayout>
</file>

<file path=ppt/slideLayouts/slideLayout380.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2" y="1"/>
          <a:ext cx="147061" cy="143985"/>
        </p:xfrm>
        <a:graphic>
          <a:graphicData uri="http://schemas.openxmlformats.org/presentationml/2006/ole">
            <p:oleObj spid="_x0000_s909314"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381.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2" y="1"/>
          <a:ext cx="147061" cy="143985"/>
        </p:xfrm>
        <a:graphic>
          <a:graphicData uri="http://schemas.openxmlformats.org/presentationml/2006/ole">
            <p:oleObj spid="_x0000_s910338"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9"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382.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911362"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912386"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501"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501" y="1902610"/>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8"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8" y="1902610"/>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501"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501" y="4286588"/>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8"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8" y="4286588"/>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2" y="1"/>
          <a:ext cx="147061" cy="143985"/>
        </p:xfrm>
        <a:graphic>
          <a:graphicData uri="http://schemas.openxmlformats.org/presentationml/2006/ole">
            <p:oleObj spid="_x0000_s913410"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38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1"/>
          </p:nvPr>
        </p:nvSpPr>
        <p:spPr>
          <a:xfrm>
            <a:off x="3384550" y="6485374"/>
            <a:ext cx="3136900" cy="294905"/>
          </a:xfrm>
          <a:prstGeom prst="rect">
            <a:avLst/>
          </a:prstGeom>
        </p:spPr>
        <p:txBody>
          <a:bodyPr/>
          <a:lstStyle/>
          <a:p>
            <a:endParaRPr lang="en-US">
              <a:solidFill>
                <a:srgbClr val="263147"/>
              </a:solidFill>
            </a:endParaRPr>
          </a:p>
        </p:txBody>
      </p:sp>
      <p:sp>
        <p:nvSpPr>
          <p:cNvPr id="6" name="Slide Number Placeholder 5"/>
          <p:cNvSpPr>
            <a:spLocks noGrp="1"/>
          </p:cNvSpPr>
          <p:nvPr>
            <p:ph type="sldNum" sz="quarter" idx="12"/>
          </p:nvPr>
        </p:nvSpPr>
        <p:spPr>
          <a:xfrm>
            <a:off x="7371598" y="6485374"/>
            <a:ext cx="2311400" cy="294905"/>
          </a:xfrm>
          <a:prstGeom prst="rect">
            <a:avLst/>
          </a:prstGeom>
        </p:spPr>
        <p:txBody>
          <a:bodyPr/>
          <a:lstStyle/>
          <a:p>
            <a:fld id="{B24547F4-4EC9-8B4E-AFF5-BC06DC6E5120}" type="slidenum">
              <a:rPr lang="en-US" smtClean="0">
                <a:solidFill>
                  <a:srgbClr val="263147"/>
                </a:solidFill>
              </a:rPr>
              <a:pPr/>
              <a:t>‹#›</a:t>
            </a:fld>
            <a:endParaRPr lang="en-US">
              <a:solidFill>
                <a:srgbClr val="263147"/>
              </a:solidFill>
            </a:endParaRPr>
          </a:p>
        </p:txBody>
      </p:sp>
    </p:spTree>
    <p:extLst>
      <p:ext uri="{BB962C8B-B14F-4D97-AF65-F5344CB8AC3E}">
        <p14:creationId xmlns:p14="http://schemas.microsoft.com/office/powerpoint/2010/main" xmlns="" val="316324677"/>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1"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917506"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8"/>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388.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918530"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8"/>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4"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1"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8"/>
            <a:ext cx="3001425" cy="239021"/>
          </a:xfrm>
          <a:prstGeom prst="rect">
            <a:avLst/>
          </a:prstGeom>
          <a:noFill/>
        </p:spPr>
      </p:pic>
    </p:spTree>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919554"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4"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81"/>
            <a:ext cx="6807652" cy="2950251"/>
          </a:xfrm>
        </p:spPr>
        <p:txBody>
          <a:bodyPr/>
          <a:lstStyle/>
          <a:p>
            <a:pPr lvl="0"/>
            <a:r>
              <a:rPr lang="en-US" noProof="0" dirty="0" smtClean="0"/>
              <a:t>Click to edit Master text style</a:t>
            </a: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262146"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sz="3200">
                <a:solidFill>
                  <a:schemeClr val="tx1"/>
                </a:solidFill>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timing>
    <p:tnLst>
      <p:par>
        <p:cTn id="1" dur="indefinite" restart="never" nodeType="tmRoot"/>
      </p:par>
    </p:tnLst>
  </p:timing>
</p:sldLayout>
</file>

<file path=ppt/slideLayouts/slideLayout390.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2" y="1"/>
          <a:ext cx="147061" cy="143985"/>
        </p:xfrm>
        <a:graphic>
          <a:graphicData uri="http://schemas.openxmlformats.org/presentationml/2006/ole">
            <p:oleObj spid="_x0000_s920578"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391.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2" y="1"/>
          <a:ext cx="147061" cy="143985"/>
        </p:xfrm>
        <a:graphic>
          <a:graphicData uri="http://schemas.openxmlformats.org/presentationml/2006/ole">
            <p:oleObj spid="_x0000_s921602"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9"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392.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922626"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923650"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501"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501" y="1902610"/>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8"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8" y="1902610"/>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501"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501" y="4286588"/>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8"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8" y="4286588"/>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2" y="1"/>
          <a:ext cx="147061" cy="143985"/>
        </p:xfrm>
        <a:graphic>
          <a:graphicData uri="http://schemas.openxmlformats.org/presentationml/2006/ole">
            <p:oleObj spid="_x0000_s924674"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39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1"/>
          </p:nvPr>
        </p:nvSpPr>
        <p:spPr>
          <a:xfrm>
            <a:off x="3384550" y="6485374"/>
            <a:ext cx="3136900" cy="294905"/>
          </a:xfrm>
          <a:prstGeom prst="rect">
            <a:avLst/>
          </a:prstGeom>
        </p:spPr>
        <p:txBody>
          <a:bodyPr/>
          <a:lstStyle/>
          <a:p>
            <a:endParaRPr lang="en-US">
              <a:solidFill>
                <a:srgbClr val="263147"/>
              </a:solidFill>
            </a:endParaRPr>
          </a:p>
        </p:txBody>
      </p:sp>
      <p:sp>
        <p:nvSpPr>
          <p:cNvPr id="6" name="Slide Number Placeholder 5"/>
          <p:cNvSpPr>
            <a:spLocks noGrp="1"/>
          </p:cNvSpPr>
          <p:nvPr>
            <p:ph type="sldNum" sz="quarter" idx="12"/>
          </p:nvPr>
        </p:nvSpPr>
        <p:spPr>
          <a:xfrm>
            <a:off x="7371598" y="6485374"/>
            <a:ext cx="2311400" cy="294905"/>
          </a:xfrm>
          <a:prstGeom prst="rect">
            <a:avLst/>
          </a:prstGeom>
        </p:spPr>
        <p:txBody>
          <a:bodyPr/>
          <a:lstStyle/>
          <a:p>
            <a:fld id="{B24547F4-4EC9-8B4E-AFF5-BC06DC6E5120}" type="slidenum">
              <a:rPr lang="en-US" smtClean="0">
                <a:solidFill>
                  <a:srgbClr val="263147"/>
                </a:solidFill>
              </a:rPr>
              <a:pPr/>
              <a:t>‹#›</a:t>
            </a:fld>
            <a:endParaRPr lang="en-US">
              <a:solidFill>
                <a:srgbClr val="263147"/>
              </a:solidFill>
            </a:endParaRPr>
          </a:p>
        </p:txBody>
      </p:sp>
    </p:spTree>
    <p:extLst>
      <p:ext uri="{BB962C8B-B14F-4D97-AF65-F5344CB8AC3E}">
        <p14:creationId xmlns:p14="http://schemas.microsoft.com/office/powerpoint/2010/main" xmlns="" val="316324677"/>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1"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928770"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8"/>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398.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929794"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8"/>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4"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1"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8"/>
            <a:ext cx="3001425" cy="239021"/>
          </a:xfrm>
          <a:prstGeom prst="rect">
            <a:avLst/>
          </a:prstGeom>
          <a:noFill/>
        </p:spPr>
      </p:pic>
    </p:spTree>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930818"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4"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81"/>
            <a:ext cx="6807652" cy="2950251"/>
          </a:xfrm>
        </p:spPr>
        <p:txBody>
          <a:bodyPr/>
          <a:lstStyle/>
          <a:p>
            <a:pPr lvl="0"/>
            <a:r>
              <a:rPr lang="en-US" noProof="0" dirty="0" smtClean="0"/>
              <a:t>Click to edit Master text style</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2" y="1"/>
          <a:ext cx="147061" cy="143985"/>
        </p:xfrm>
        <a:graphic>
          <a:graphicData uri="http://schemas.openxmlformats.org/presentationml/2006/ole">
            <p:oleObj spid="_x0000_s118939"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4_Title Slide 5">
    <p:spTree>
      <p:nvGrpSpPr>
        <p:cNvPr id="1" name=""/>
        <p:cNvGrpSpPr/>
        <p:nvPr/>
      </p:nvGrpSpPr>
      <p:grpSpPr>
        <a:xfrm>
          <a:off x="0" y="0"/>
          <a:ext cx="0" cy="0"/>
          <a:chOff x="0" y="0"/>
          <a:chExt cx="0" cy="0"/>
        </a:xfrm>
      </p:grpSpPr>
      <p:pic>
        <p:nvPicPr>
          <p:cNvPr id="15" name="Picture 2" descr="D:\Users\skhamkar\Downloads\ThinkstockPhotos-474726969.jpg"/>
          <p:cNvPicPr>
            <a:picLocks noChangeAspect="1" noChangeArrowheads="1"/>
          </p:cNvPicPr>
          <p:nvPr userDrawn="1"/>
        </p:nvPicPr>
        <p:blipFill>
          <a:blip r:embed="rId7" cstate="print">
            <a:lum bright="-20000"/>
            <a:duotone>
              <a:prstClr val="black"/>
              <a:schemeClr val="accent1">
                <a:tint val="45000"/>
                <a:satMod val="400000"/>
              </a:schemeClr>
            </a:duotone>
          </a:blip>
          <a:srcRect/>
          <a:stretch>
            <a:fillRect/>
          </a:stretch>
        </p:blipFill>
        <p:spPr bwMode="auto">
          <a:xfrm>
            <a:off x="-1" y="457200"/>
            <a:ext cx="9906001" cy="6102350"/>
          </a:xfrm>
          <a:prstGeom prst="rect">
            <a:avLst/>
          </a:prstGeom>
          <a:noFill/>
          <a:ln>
            <a:noFill/>
          </a:ln>
        </p:spPr>
      </p:pic>
      <p:grpSp>
        <p:nvGrpSpPr>
          <p:cNvPr id="2" name="Group 12"/>
          <p:cNvGrpSpPr/>
          <p:nvPr userDrawn="1"/>
        </p:nvGrpSpPr>
        <p:grpSpPr>
          <a:xfrm>
            <a:off x="7" y="0"/>
            <a:ext cx="9906003" cy="6858000"/>
            <a:chOff x="0" y="0"/>
            <a:chExt cx="9144003" cy="6858000"/>
          </a:xfrm>
        </p:grpSpPr>
        <p:grpSp>
          <p:nvGrpSpPr>
            <p:cNvPr id="3" name="Group 15"/>
            <p:cNvGrpSpPr/>
            <p:nvPr userDrawn="1"/>
          </p:nvGrpSpPr>
          <p:grpSpPr>
            <a:xfrm>
              <a:off x="0" y="0"/>
              <a:ext cx="9144003" cy="1404524"/>
              <a:chOff x="1219200" y="3352800"/>
              <a:chExt cx="9144003" cy="1404524"/>
            </a:xfrm>
          </p:grpSpPr>
          <p:grpSp>
            <p:nvGrpSpPr>
              <p:cNvPr id="4" name="Group 16"/>
              <p:cNvGrpSpPr/>
              <p:nvPr userDrawn="1"/>
            </p:nvGrpSpPr>
            <p:grpSpPr>
              <a:xfrm>
                <a:off x="1219200" y="3352800"/>
                <a:ext cx="9144000" cy="1398896"/>
                <a:chOff x="0" y="0"/>
                <a:chExt cx="9144000" cy="1398896"/>
              </a:xfrm>
            </p:grpSpPr>
            <p:pic>
              <p:nvPicPr>
                <p:cNvPr id="20" name="Picture 19" descr="Header_Title Slide_PPT Template_3.png"/>
                <p:cNvPicPr>
                  <a:picLocks noChangeAspect="1"/>
                </p:cNvPicPr>
                <p:nvPr userDrawn="1"/>
              </p:nvPicPr>
              <p:blipFill>
                <a:blip r:embed="rId8" cstate="email"/>
                <a:srcRect l="2081" r="-1029"/>
                <a:stretch>
                  <a:fillRect/>
                </a:stretch>
              </p:blipFill>
              <p:spPr>
                <a:xfrm>
                  <a:off x="0" y="0"/>
                  <a:ext cx="5029200" cy="1398896"/>
                </a:xfrm>
                <a:prstGeom prst="rect">
                  <a:avLst/>
                </a:prstGeom>
              </p:spPr>
            </p:pic>
            <p:pic>
              <p:nvPicPr>
                <p:cNvPr id="21" name="Picture 20" descr="Header_Title Slide_PPT Template_3.png"/>
                <p:cNvPicPr>
                  <a:picLocks noChangeAspect="1"/>
                </p:cNvPicPr>
                <p:nvPr userDrawn="1"/>
              </p:nvPicPr>
              <p:blipFill>
                <a:blip r:embed="rId8" cstate="email"/>
                <a:srcRect b="29091"/>
                <a:stretch>
                  <a:fillRect/>
                </a:stretch>
              </p:blipFill>
              <p:spPr>
                <a:xfrm>
                  <a:off x="3879273" y="0"/>
                  <a:ext cx="5264727" cy="1026625"/>
                </a:xfrm>
                <a:prstGeom prst="rect">
                  <a:avLst/>
                </a:prstGeom>
                <a:noFill/>
                <a:ln>
                  <a:noFill/>
                </a:ln>
              </p:spPr>
            </p:pic>
          </p:grpSp>
          <p:sp>
            <p:nvSpPr>
              <p:cNvPr id="19" name="Freeform 4"/>
              <p:cNvSpPr>
                <a:spLocks/>
              </p:cNvSpPr>
              <p:nvPr userDrawn="1">
                <p:custDataLst>
                  <p:tags r:id="rId5"/>
                </p:custDataLst>
              </p:nvPr>
            </p:nvSpPr>
            <p:spPr bwMode="auto">
              <a:xfrm>
                <a:off x="1219204" y="4029202"/>
                <a:ext cx="9143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grpSp>
        <p:sp>
          <p:nvSpPr>
            <p:cNvPr id="17" name="Rectangle 16"/>
            <p:cNvSpPr/>
            <p:nvPr userDrawn="1"/>
          </p:nvSpPr>
          <p:spPr>
            <a:xfrm>
              <a:off x="0" y="6355080"/>
              <a:ext cx="9144000" cy="5029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2400" dirty="0" err="1" smtClean="0">
                <a:solidFill>
                  <a:srgbClr val="1F497D">
                    <a:lumMod val="50000"/>
                  </a:srgbClr>
                </a:solidFill>
              </a:endParaRPr>
            </a:p>
          </p:txBody>
        </p:sp>
      </p:grpSp>
      <p:sp>
        <p:nvSpPr>
          <p:cNvPr id="24" name="Rectangle 23"/>
          <p:cNvSpPr>
            <a:spLocks noChangeArrowheads="1"/>
          </p:cNvSpPr>
          <p:nvPr userDrawn="1">
            <p:custDataLst>
              <p:tags r:id="rId1"/>
            </p:custDataLst>
          </p:nvPr>
        </p:nvSpPr>
        <p:spPr bwMode="auto">
          <a:xfrm>
            <a:off x="6741834" y="6623421"/>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a:solidFill>
                  <a:srgbClr val="998C85"/>
                </a:solidFill>
                <a:cs typeface="Helvetica Light"/>
              </a:rPr>
              <a:t>Copyright © </a:t>
            </a:r>
            <a:r>
              <a:rPr lang="en-US" altLang="en-US" sz="700" dirty="0" smtClean="0">
                <a:solidFill>
                  <a:srgbClr val="998C85"/>
                </a:solidFill>
                <a:cs typeface="Helvetica Light"/>
              </a:rPr>
              <a:t>Capgemini 2016. </a:t>
            </a:r>
            <a:r>
              <a:rPr lang="en-US" altLang="en-US" sz="700" dirty="0">
                <a:solidFill>
                  <a:srgbClr val="998C85"/>
                </a:solidFill>
                <a:cs typeface="Helvetica Light"/>
              </a:rPr>
              <a:t>All Rights Reserved</a:t>
            </a:r>
          </a:p>
        </p:txBody>
      </p:sp>
      <p:sp>
        <p:nvSpPr>
          <p:cNvPr id="28" name="Rectangle 27"/>
          <p:cNvSpPr/>
          <p:nvPr userDrawn="1">
            <p:custDataLst>
              <p:tags r:id="rId2"/>
            </p:custDataLst>
          </p:nvPr>
        </p:nvSpPr>
        <p:spPr>
          <a:xfrm>
            <a:off x="7487926" y="6427223"/>
            <a:ext cx="1914554" cy="195814"/>
          </a:xfrm>
          <a:prstGeom prst="rect">
            <a:avLst/>
          </a:prstGeom>
        </p:spPr>
        <p:txBody>
          <a:bodyPr wrap="none" lIns="35997" tIns="35997" rIns="35997" bIns="35997" anchor="b" anchorCtr="0">
            <a:noAutofit/>
          </a:bodyPr>
          <a:lstStyle/>
          <a:p>
            <a:pPr algn="r"/>
            <a:r>
              <a:rPr lang="en-US" sz="700" dirty="0" smtClean="0">
                <a:solidFill>
                  <a:srgbClr val="998C85"/>
                </a:solidFill>
              </a:rPr>
              <a:t>Comerica Card Services SOA Solution | February 2016 </a:t>
            </a:r>
            <a:r>
              <a:rPr lang="en-US" sz="700" dirty="0">
                <a:solidFill>
                  <a:srgbClr val="998C85"/>
                </a:solidFill>
              </a:rPr>
              <a:t>| Financial Services</a:t>
            </a:r>
          </a:p>
        </p:txBody>
      </p:sp>
      <p:pic>
        <p:nvPicPr>
          <p:cNvPr id="29" name="Picture 103" descr="C:\Users\UserSim\Desktop\Capgemini\Capgemini_logo_cmyk.png"/>
          <p:cNvPicPr>
            <a:picLocks noChangeAspect="1" noChangeArrowheads="1"/>
          </p:cNvPicPr>
          <p:nvPr userDrawn="1">
            <p:custDataLst>
              <p:tags r:id="rId3"/>
            </p:custDataLst>
          </p:nvPr>
        </p:nvPicPr>
        <p:blipFill>
          <a:blip r:embed="rId9" cstate="email"/>
          <a:srcRect/>
          <a:stretch>
            <a:fillRect/>
          </a:stretch>
        </p:blipFill>
        <p:spPr bwMode="auto">
          <a:xfrm>
            <a:off x="158969" y="6443187"/>
            <a:ext cx="1310615" cy="320682"/>
          </a:xfrm>
          <a:prstGeom prst="rect">
            <a:avLst/>
          </a:prstGeom>
          <a:noFill/>
        </p:spPr>
      </p:pic>
      <p:cxnSp>
        <p:nvCxnSpPr>
          <p:cNvPr id="30" name="Straight Connector 5"/>
          <p:cNvCxnSpPr/>
          <p:nvPr userDrawn="1">
            <p:custDataLst>
              <p:tags r:id="rId4"/>
            </p:custDataLst>
          </p:nvPr>
        </p:nvCxnSpPr>
        <p:spPr>
          <a:xfrm flipH="1">
            <a:off x="11"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sp>
        <p:nvSpPr>
          <p:cNvPr id="32" name="Title 1"/>
          <p:cNvSpPr>
            <a:spLocks noGrp="1"/>
          </p:cNvSpPr>
          <p:nvPr>
            <p:ph type="title" hasCustomPrompt="1"/>
          </p:nvPr>
        </p:nvSpPr>
        <p:spPr>
          <a:xfrm>
            <a:off x="506506" y="0"/>
            <a:ext cx="8915400" cy="980728"/>
          </a:xfrm>
        </p:spPr>
        <p:txBody>
          <a:bodyPr>
            <a:normAutofit/>
          </a:bodyPr>
          <a:lstStyle>
            <a:lvl1pPr algn="l">
              <a:defRPr sz="3600" spc="0">
                <a:solidFill>
                  <a:srgbClr val="0094C3"/>
                </a:solidFill>
                <a:latin typeface="+mj-lt"/>
                <a:cs typeface="Arial" pitchFamily="34" charset="0"/>
              </a:defRPr>
            </a:lvl1pPr>
          </a:lstStyle>
          <a:p>
            <a:r>
              <a:rPr lang="en-US" dirty="0" smtClean="0"/>
              <a:t>Click to edit title</a:t>
            </a:r>
            <a:endParaRPr lang="en-US" dirty="0"/>
          </a:p>
        </p:txBody>
      </p:sp>
    </p:spTree>
    <p:extLst>
      <p:ext uri="{BB962C8B-B14F-4D97-AF65-F5344CB8AC3E}">
        <p14:creationId xmlns:p14="http://schemas.microsoft.com/office/powerpoint/2010/main" xmlns="" val="1861365275"/>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2" y="1"/>
          <a:ext cx="147061" cy="143985"/>
        </p:xfrm>
        <a:graphic>
          <a:graphicData uri="http://schemas.openxmlformats.org/presentationml/2006/ole">
            <p:oleObj spid="_x0000_s931842"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401.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2" y="1"/>
          <a:ext cx="147061" cy="143985"/>
        </p:xfrm>
        <a:graphic>
          <a:graphicData uri="http://schemas.openxmlformats.org/presentationml/2006/ole">
            <p:oleObj spid="_x0000_s932866"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9"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402.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933890"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934914"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501"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501" y="1902610"/>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8"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8" y="1902610"/>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501"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501" y="4286588"/>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8"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8" y="4286588"/>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2" y="1"/>
          <a:ext cx="147061" cy="143985"/>
        </p:xfrm>
        <a:graphic>
          <a:graphicData uri="http://schemas.openxmlformats.org/presentationml/2006/ole">
            <p:oleObj spid="_x0000_s935938"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40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1"/>
          </p:nvPr>
        </p:nvSpPr>
        <p:spPr>
          <a:xfrm>
            <a:off x="3384550" y="6485374"/>
            <a:ext cx="3136900" cy="294905"/>
          </a:xfrm>
          <a:prstGeom prst="rect">
            <a:avLst/>
          </a:prstGeom>
        </p:spPr>
        <p:txBody>
          <a:bodyPr/>
          <a:lstStyle/>
          <a:p>
            <a:endParaRPr lang="en-US">
              <a:solidFill>
                <a:srgbClr val="263147"/>
              </a:solidFill>
            </a:endParaRPr>
          </a:p>
        </p:txBody>
      </p:sp>
      <p:sp>
        <p:nvSpPr>
          <p:cNvPr id="6" name="Slide Number Placeholder 5"/>
          <p:cNvSpPr>
            <a:spLocks noGrp="1"/>
          </p:cNvSpPr>
          <p:nvPr>
            <p:ph type="sldNum" sz="quarter" idx="12"/>
          </p:nvPr>
        </p:nvSpPr>
        <p:spPr>
          <a:xfrm>
            <a:off x="7371598" y="6485374"/>
            <a:ext cx="2311400" cy="294905"/>
          </a:xfrm>
          <a:prstGeom prst="rect">
            <a:avLst/>
          </a:prstGeom>
        </p:spPr>
        <p:txBody>
          <a:bodyPr/>
          <a:lstStyle/>
          <a:p>
            <a:fld id="{B24547F4-4EC9-8B4E-AFF5-BC06DC6E5120}" type="slidenum">
              <a:rPr lang="en-US" smtClean="0">
                <a:solidFill>
                  <a:srgbClr val="263147"/>
                </a:solidFill>
              </a:rPr>
              <a:pPr/>
              <a:t>‹#›</a:t>
            </a:fld>
            <a:endParaRPr lang="en-US">
              <a:solidFill>
                <a:srgbClr val="263147"/>
              </a:solidFill>
            </a:endParaRPr>
          </a:p>
        </p:txBody>
      </p:sp>
    </p:spTree>
    <p:extLst>
      <p:ext uri="{BB962C8B-B14F-4D97-AF65-F5344CB8AC3E}">
        <p14:creationId xmlns:p14="http://schemas.microsoft.com/office/powerpoint/2010/main" xmlns="" val="316324677"/>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1"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940034"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8"/>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408.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941058"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8"/>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4"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1"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8"/>
            <a:ext cx="3001425" cy="239021"/>
          </a:xfrm>
          <a:prstGeom prst="rect">
            <a:avLst/>
          </a:prstGeom>
          <a:noFill/>
        </p:spPr>
      </p:pic>
    </p:spTree>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942082"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4"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81"/>
            <a:ext cx="6807652" cy="2950251"/>
          </a:xfrm>
        </p:spPr>
        <p:txBody>
          <a:bodyPr/>
          <a:lstStyle/>
          <a:p>
            <a:pPr lvl="0"/>
            <a:r>
              <a:rPr lang="en-US" noProof="0" dirty="0" smtClean="0"/>
              <a:t>Click to edit Master text style</a:t>
            </a: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06506" y="0"/>
            <a:ext cx="8915400" cy="980728"/>
          </a:xfrm>
        </p:spPr>
        <p:txBody>
          <a:bodyPr>
            <a:normAutofit/>
          </a:bodyPr>
          <a:lstStyle>
            <a:lvl1pPr algn="l">
              <a:defRPr sz="3600" spc="0">
                <a:solidFill>
                  <a:srgbClr val="0094C3"/>
                </a:solidFill>
                <a:latin typeface="+mj-lt"/>
                <a:cs typeface="Arial" pitchFamily="34" charset="0"/>
              </a:defRPr>
            </a:lvl1pPr>
          </a:lstStyle>
          <a:p>
            <a:r>
              <a:rPr lang="en-US" dirty="0" smtClean="0"/>
              <a:t>Click to edit title</a:t>
            </a:r>
            <a:endParaRPr lang="en-US" dirty="0"/>
          </a:p>
        </p:txBody>
      </p:sp>
    </p:spTree>
  </p:cSld>
  <p:clrMapOvr>
    <a:masterClrMapping/>
  </p:clrMapOvr>
  <p:timing>
    <p:tnLst>
      <p:par>
        <p:cTn id="1" dur="indefinite" restart="never" nodeType="tmRoot"/>
      </p:par>
    </p:tnLst>
  </p:timing>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2" y="1"/>
          <a:ext cx="147061" cy="143985"/>
        </p:xfrm>
        <a:graphic>
          <a:graphicData uri="http://schemas.openxmlformats.org/presentationml/2006/ole">
            <p:oleObj spid="_x0000_s943106"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411.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2" y="1"/>
          <a:ext cx="147061" cy="143985"/>
        </p:xfrm>
        <a:graphic>
          <a:graphicData uri="http://schemas.openxmlformats.org/presentationml/2006/ole">
            <p:oleObj spid="_x0000_s944130"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9"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945154"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946178"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501"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501" y="1902610"/>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8"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8" y="1902610"/>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501"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501" y="4286588"/>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8"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8" y="4286588"/>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2" y="1"/>
          <a:ext cx="147061" cy="143985"/>
        </p:xfrm>
        <a:graphic>
          <a:graphicData uri="http://schemas.openxmlformats.org/presentationml/2006/ole">
            <p:oleObj spid="_x0000_s947202"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41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1"/>
          </p:nvPr>
        </p:nvSpPr>
        <p:spPr>
          <a:xfrm>
            <a:off x="3384550" y="6485374"/>
            <a:ext cx="3136900" cy="294905"/>
          </a:xfrm>
          <a:prstGeom prst="rect">
            <a:avLst/>
          </a:prstGeom>
        </p:spPr>
        <p:txBody>
          <a:bodyPr/>
          <a:lstStyle/>
          <a:p>
            <a:endParaRPr lang="en-US">
              <a:solidFill>
                <a:srgbClr val="263147"/>
              </a:solidFill>
            </a:endParaRPr>
          </a:p>
        </p:txBody>
      </p:sp>
      <p:sp>
        <p:nvSpPr>
          <p:cNvPr id="6" name="Slide Number Placeholder 5"/>
          <p:cNvSpPr>
            <a:spLocks noGrp="1"/>
          </p:cNvSpPr>
          <p:nvPr>
            <p:ph type="sldNum" sz="quarter" idx="12"/>
          </p:nvPr>
        </p:nvSpPr>
        <p:spPr>
          <a:xfrm>
            <a:off x="7371598" y="6485374"/>
            <a:ext cx="2311400" cy="294905"/>
          </a:xfrm>
          <a:prstGeom prst="rect">
            <a:avLst/>
          </a:prstGeom>
        </p:spPr>
        <p:txBody>
          <a:bodyPr/>
          <a:lstStyle/>
          <a:p>
            <a:fld id="{B24547F4-4EC9-8B4E-AFF5-BC06DC6E5120}" type="slidenum">
              <a:rPr lang="en-US" smtClean="0">
                <a:solidFill>
                  <a:srgbClr val="263147"/>
                </a:solidFill>
              </a:rPr>
              <a:pPr/>
              <a:t>‹#›</a:t>
            </a:fld>
            <a:endParaRPr lang="en-US">
              <a:solidFill>
                <a:srgbClr val="263147"/>
              </a:solidFill>
            </a:endParaRPr>
          </a:p>
        </p:txBody>
      </p:sp>
    </p:spTree>
    <p:extLst>
      <p:ext uri="{BB962C8B-B14F-4D97-AF65-F5344CB8AC3E}">
        <p14:creationId xmlns:p14="http://schemas.microsoft.com/office/powerpoint/2010/main" xmlns="" val="316324677"/>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1"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1090562"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8"/>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418.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1091586"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8"/>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4"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1"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8"/>
            <a:ext cx="3001425" cy="239021"/>
          </a:xfrm>
          <a:prstGeom prst="rect">
            <a:avLst/>
          </a:prstGeom>
          <a:noFill/>
        </p:spPr>
      </p:pic>
    </p:spTree>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1092610"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4"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81"/>
            <a:ext cx="6807652" cy="2950251"/>
          </a:xfrm>
        </p:spPr>
        <p:txBody>
          <a:bodyPr/>
          <a:lstStyle/>
          <a:p>
            <a:pPr lvl="0"/>
            <a:r>
              <a:rPr lang="en-US" noProof="0" dirty="0" smtClean="0"/>
              <a:t>Click to edit Master text style</a:t>
            </a: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 preserve="1">
  <p:cSld name="Title and Content 1">
    <p:spTree>
      <p:nvGrpSpPr>
        <p:cNvPr id="1" name=""/>
        <p:cNvGrpSpPr/>
        <p:nvPr/>
      </p:nvGrpSpPr>
      <p:grpSpPr>
        <a:xfrm>
          <a:off x="0" y="0"/>
          <a:ext cx="0" cy="0"/>
          <a:chOff x="0" y="0"/>
          <a:chExt cx="0" cy="0"/>
        </a:xfrm>
      </p:grpSpPr>
      <p:pic>
        <p:nvPicPr>
          <p:cNvPr id="5" name="Picture 7" descr="Footer_PPT Template_2.png"/>
          <p:cNvPicPr preferRelativeResize="0">
            <a:picLocks/>
          </p:cNvPicPr>
          <p:nvPr/>
        </p:nvPicPr>
        <p:blipFill>
          <a:blip r:embed="rId3" cstate="email"/>
          <a:srcRect/>
          <a:stretch>
            <a:fillRect/>
          </a:stretch>
        </p:blipFill>
        <p:spPr bwMode="auto">
          <a:xfrm>
            <a:off x="0" y="6238877"/>
            <a:ext cx="9906000" cy="619126"/>
          </a:xfrm>
          <a:prstGeom prst="rect">
            <a:avLst/>
          </a:prstGeom>
          <a:noFill/>
          <a:ln w="9525">
            <a:noFill/>
            <a:miter lim="800000"/>
            <a:headEnd/>
            <a:tailEnd/>
          </a:ln>
        </p:spPr>
      </p:pic>
      <p:pic>
        <p:nvPicPr>
          <p:cNvPr id="6" name="Picture 8" descr="capgemini logo.png"/>
          <p:cNvPicPr>
            <a:picLocks noChangeAspect="1"/>
          </p:cNvPicPr>
          <p:nvPr/>
        </p:nvPicPr>
        <p:blipFill>
          <a:blip r:embed="rId4" cstate="email">
            <a:lum bright="100000"/>
          </a:blip>
          <a:srcRect/>
          <a:stretch>
            <a:fillRect/>
          </a:stretch>
        </p:blipFill>
        <p:spPr bwMode="auto">
          <a:xfrm>
            <a:off x="495310" y="6381875"/>
            <a:ext cx="1559852" cy="334963"/>
          </a:xfrm>
          <a:prstGeom prst="rect">
            <a:avLst/>
          </a:prstGeom>
          <a:noFill/>
          <a:ln w="9525">
            <a:noFill/>
            <a:miter lim="800000"/>
            <a:headEnd/>
            <a:tailEnd/>
          </a:ln>
        </p:spPr>
      </p:pic>
      <p:pic>
        <p:nvPicPr>
          <p:cNvPr id="7" name="Picture 9" descr="logo.png"/>
          <p:cNvPicPr>
            <a:picLocks noChangeAspect="1"/>
          </p:cNvPicPr>
          <p:nvPr/>
        </p:nvPicPr>
        <p:blipFill>
          <a:blip r:embed="rId5" cstate="email">
            <a:lum bright="100000"/>
          </a:blip>
          <a:srcRect/>
          <a:stretch>
            <a:fillRect/>
          </a:stretch>
        </p:blipFill>
        <p:spPr bwMode="auto">
          <a:xfrm>
            <a:off x="8547434" y="6237411"/>
            <a:ext cx="930409" cy="647699"/>
          </a:xfrm>
          <a:prstGeom prst="rect">
            <a:avLst/>
          </a:prstGeom>
          <a:noFill/>
          <a:ln w="9525">
            <a:noFill/>
            <a:miter lim="800000"/>
            <a:headEnd/>
            <a:tailEnd/>
          </a:ln>
        </p:spPr>
      </p:pic>
      <p:sp>
        <p:nvSpPr>
          <p:cNvPr id="8" name="Rectangle 7"/>
          <p:cNvSpPr/>
          <p:nvPr/>
        </p:nvSpPr>
        <p:spPr>
          <a:xfrm>
            <a:off x="2543576" y="6545264"/>
            <a:ext cx="5114660" cy="24923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eaLnBrk="0" hangingPunct="0">
              <a:lnSpc>
                <a:spcPct val="85000"/>
              </a:lnSpc>
              <a:defRPr/>
            </a:pPr>
            <a:r>
              <a:rPr lang="en-US" sz="800" b="1" dirty="0">
                <a:solidFill>
                  <a:prstClr val="white"/>
                </a:solidFill>
                <a:cs typeface="Arial" pitchFamily="34" charset="0"/>
              </a:rPr>
              <a:t>The information contained in this document is proprietary and confidential. </a:t>
            </a:r>
            <a:br>
              <a:rPr lang="en-US" sz="800" b="1" dirty="0">
                <a:solidFill>
                  <a:prstClr val="white"/>
                </a:solidFill>
                <a:cs typeface="Arial" pitchFamily="34" charset="0"/>
              </a:rPr>
            </a:br>
            <a:r>
              <a:rPr lang="en-US" sz="800" b="1" dirty="0">
                <a:solidFill>
                  <a:prstClr val="white"/>
                </a:solidFill>
                <a:cs typeface="Arial" pitchFamily="34" charset="0"/>
              </a:rPr>
              <a:t>It is for Capgemini internal use only. Copyright© </a:t>
            </a:r>
            <a:r>
              <a:rPr lang="en-US" sz="800" b="1" dirty="0" smtClean="0">
                <a:solidFill>
                  <a:prstClr val="white"/>
                </a:solidFill>
                <a:cs typeface="Arial" pitchFamily="34" charset="0"/>
              </a:rPr>
              <a:t>2015 </a:t>
            </a:r>
            <a:r>
              <a:rPr lang="en-US" sz="800" b="1" dirty="0">
                <a:solidFill>
                  <a:prstClr val="white"/>
                </a:solidFill>
                <a:cs typeface="Arial" pitchFamily="34" charset="0"/>
              </a:rPr>
              <a:t>Capgemini. All rights reserved.</a:t>
            </a:r>
            <a:endParaRPr lang="en-GB" sz="800" b="1" dirty="0">
              <a:solidFill>
                <a:prstClr val="white"/>
              </a:solidFill>
              <a:cs typeface="Arial" pitchFamily="34" charset="0"/>
            </a:endParaRPr>
          </a:p>
        </p:txBody>
      </p:sp>
      <p:sp>
        <p:nvSpPr>
          <p:cNvPr id="3" name="Content Placeholder 2"/>
          <p:cNvSpPr>
            <a:spLocks noGrp="1"/>
          </p:cNvSpPr>
          <p:nvPr>
            <p:ph idx="1"/>
          </p:nvPr>
        </p:nvSpPr>
        <p:spPr>
          <a:xfrm>
            <a:off x="495300" y="1600202"/>
            <a:ext cx="8915400" cy="4525962"/>
          </a:xfrm>
        </p:spPr>
        <p:txBody>
          <a:bodyPr/>
          <a:lstStyle>
            <a:lvl1pPr>
              <a:buFont typeface="Wingdings" pitchFamily="2" charset="2"/>
              <a:buChar char="§"/>
              <a:defRPr>
                <a:solidFill>
                  <a:srgbClr val="0094C3"/>
                </a:solidFill>
              </a:defRPr>
            </a:lvl1pPr>
            <a:lvl2pPr>
              <a:buFont typeface="Courier New" pitchFamily="49" charset="0"/>
              <a:buChar char="o"/>
              <a:defRPr>
                <a:solidFill>
                  <a:srgbClr val="0094C3"/>
                </a:solidFill>
              </a:defRPr>
            </a:lvl2pPr>
            <a:lvl3pPr>
              <a:defRPr>
                <a:solidFill>
                  <a:srgbClr val="0094C3"/>
                </a:solidFill>
              </a:defRPr>
            </a:lvl3pPr>
            <a:lvl4pPr>
              <a:defRPr>
                <a:solidFill>
                  <a:srgbClr val="0094C3"/>
                </a:solidFill>
              </a:defRPr>
            </a:lvl4pPr>
            <a:lvl5pPr>
              <a:defRPr>
                <a:solidFill>
                  <a:srgbClr val="0094C3"/>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Title 1"/>
          <p:cNvSpPr>
            <a:spLocks noGrp="1"/>
          </p:cNvSpPr>
          <p:nvPr>
            <p:ph type="title"/>
          </p:nvPr>
        </p:nvSpPr>
        <p:spPr>
          <a:xfrm>
            <a:off x="506506" y="0"/>
            <a:ext cx="8915400" cy="980728"/>
          </a:xfrm>
        </p:spPr>
        <p:txBody>
          <a:bodyPr>
            <a:normAutofit/>
          </a:bodyPr>
          <a:lstStyle>
            <a:lvl1pPr algn="l">
              <a:defRPr sz="4200" spc="0">
                <a:solidFill>
                  <a:schemeClr val="bg1"/>
                </a:solidFill>
                <a:latin typeface="+mj-lt"/>
                <a:cs typeface="Arial" pitchFamily="34" charset="0"/>
              </a:defRPr>
            </a:lvl1pPr>
          </a:lstStyle>
          <a:p>
            <a:r>
              <a:rPr lang="en-US" smtClean="0"/>
              <a:t>Click to edit Master title style</a:t>
            </a:r>
            <a:endParaRPr lang="en-US" dirty="0"/>
          </a:p>
        </p:txBody>
      </p:sp>
      <p:sp>
        <p:nvSpPr>
          <p:cNvPr id="11" name="Freeform 4"/>
          <p:cNvSpPr>
            <a:spLocks/>
          </p:cNvSpPr>
          <p:nvPr>
            <p:custDataLst>
              <p:tags r:id="rId1"/>
            </p:custDataLst>
          </p:nvPr>
        </p:nvSpPr>
        <p:spPr bwMode="auto">
          <a:xfrm>
            <a:off x="0" y="612778"/>
            <a:ext cx="9906000" cy="728663"/>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rgbClr val="0094C3"/>
          </a:solidFill>
          <a:ln w="9525">
            <a:noFill/>
            <a:round/>
            <a:headEnd/>
            <a:tailEnd/>
          </a:ln>
          <a:effectLst>
            <a:outerShdw blurRad="50800" dist="25400" dir="5400000" algn="t" rotWithShape="0">
              <a:prstClr val="black">
                <a:alpha val="31000"/>
              </a:prstClr>
            </a:outerShdw>
          </a:effectLst>
        </p:spPr>
        <p:txBody>
          <a:bodyPr lIns="116339" tIns="58170" rIns="116339" bIns="58170"/>
          <a:lstStyle/>
          <a:p>
            <a:pPr algn="ctr" defTabSz="1119138" eaLnBrk="0" hangingPunct="0">
              <a:lnSpc>
                <a:spcPct val="85000"/>
              </a:lnSpc>
              <a:defRPr/>
            </a:pPr>
            <a:endParaRPr lang="fr-FR" sz="2400" b="1" dirty="0">
              <a:solidFill>
                <a:prstClr val="black"/>
              </a:solidFill>
            </a:endParaRPr>
          </a:p>
        </p:txBody>
      </p:sp>
    </p:spTree>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2" y="1"/>
          <a:ext cx="147061" cy="143985"/>
        </p:xfrm>
        <a:graphic>
          <a:graphicData uri="http://schemas.openxmlformats.org/presentationml/2006/ole">
            <p:oleObj spid="_x0000_s1093634"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421.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2" y="1"/>
          <a:ext cx="147061" cy="143985"/>
        </p:xfrm>
        <a:graphic>
          <a:graphicData uri="http://schemas.openxmlformats.org/presentationml/2006/ole">
            <p:oleObj spid="_x0000_s1094658"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9"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422.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1095682"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1096706"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501"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501" y="1902610"/>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8"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8" y="1902610"/>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501"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501" y="4286588"/>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8"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8" y="4286588"/>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2" y="1"/>
          <a:ext cx="147061" cy="143985"/>
        </p:xfrm>
        <a:graphic>
          <a:graphicData uri="http://schemas.openxmlformats.org/presentationml/2006/ole">
            <p:oleObj spid="_x0000_s1097730"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42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1"/>
          </p:nvPr>
        </p:nvSpPr>
        <p:spPr>
          <a:xfrm>
            <a:off x="3384550" y="6485374"/>
            <a:ext cx="3136900" cy="294905"/>
          </a:xfrm>
          <a:prstGeom prst="rect">
            <a:avLst/>
          </a:prstGeom>
        </p:spPr>
        <p:txBody>
          <a:bodyPr/>
          <a:lstStyle/>
          <a:p>
            <a:endParaRPr lang="en-US">
              <a:solidFill>
                <a:srgbClr val="263147"/>
              </a:solidFill>
            </a:endParaRPr>
          </a:p>
        </p:txBody>
      </p:sp>
      <p:sp>
        <p:nvSpPr>
          <p:cNvPr id="6" name="Slide Number Placeholder 5"/>
          <p:cNvSpPr>
            <a:spLocks noGrp="1"/>
          </p:cNvSpPr>
          <p:nvPr>
            <p:ph type="sldNum" sz="quarter" idx="12"/>
          </p:nvPr>
        </p:nvSpPr>
        <p:spPr>
          <a:xfrm>
            <a:off x="7371598" y="6485374"/>
            <a:ext cx="2311400" cy="294905"/>
          </a:xfrm>
          <a:prstGeom prst="rect">
            <a:avLst/>
          </a:prstGeom>
        </p:spPr>
        <p:txBody>
          <a:bodyPr/>
          <a:lstStyle/>
          <a:p>
            <a:fld id="{B24547F4-4EC9-8B4E-AFF5-BC06DC6E5120}" type="slidenum">
              <a:rPr lang="en-US" smtClean="0">
                <a:solidFill>
                  <a:srgbClr val="263147"/>
                </a:solidFill>
              </a:rPr>
              <a:pPr/>
              <a:t>‹#›</a:t>
            </a:fld>
            <a:endParaRPr lang="en-US">
              <a:solidFill>
                <a:srgbClr val="263147"/>
              </a:solidFill>
            </a:endParaRPr>
          </a:p>
        </p:txBody>
      </p:sp>
    </p:spTree>
    <p:extLst>
      <p:ext uri="{BB962C8B-B14F-4D97-AF65-F5344CB8AC3E}">
        <p14:creationId xmlns:p14="http://schemas.microsoft.com/office/powerpoint/2010/main" xmlns="" val="316324677"/>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1"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1101826"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8"/>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428.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1102850"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8"/>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4"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1"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8"/>
            <a:ext cx="3001425" cy="239021"/>
          </a:xfrm>
          <a:prstGeom prst="rect">
            <a:avLst/>
          </a:prstGeom>
          <a:noFill/>
        </p:spPr>
      </p:pic>
    </p:spTree>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1103874"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4"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81"/>
            <a:ext cx="6807652" cy="2950251"/>
          </a:xfrm>
        </p:spPr>
        <p:txBody>
          <a:bodyPr/>
          <a:lstStyle/>
          <a:p>
            <a:pPr lvl="0"/>
            <a:r>
              <a:rPr lang="en-US" noProof="0" dirty="0" smtClean="0"/>
              <a:t>Click to edit Master text style</a:t>
            </a: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
  <p:cSld name="x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a:xfrm>
            <a:off x="495300" y="6356365"/>
            <a:ext cx="2311400" cy="365125"/>
          </a:xfrm>
          <a:prstGeom prst="rect">
            <a:avLst/>
          </a:prstGeom>
        </p:spPr>
        <p:txBody>
          <a:bodyPr/>
          <a:lstStyle/>
          <a:p>
            <a:pPr defTabSz="457200">
              <a:defRPr/>
            </a:pPr>
            <a:endParaRPr lang="en-US" sz="1800">
              <a:solidFill>
                <a:srgbClr val="263147"/>
              </a:solidFill>
            </a:endParaRPr>
          </a:p>
        </p:txBody>
      </p:sp>
      <p:sp>
        <p:nvSpPr>
          <p:cNvPr id="5" name="Footer Placeholder 4"/>
          <p:cNvSpPr>
            <a:spLocks noGrp="1"/>
          </p:cNvSpPr>
          <p:nvPr>
            <p:ph type="ftr" sz="quarter" idx="11"/>
          </p:nvPr>
        </p:nvSpPr>
        <p:spPr>
          <a:xfrm>
            <a:off x="2889250" y="6356365"/>
            <a:ext cx="3632200" cy="365125"/>
          </a:xfrm>
          <a:prstGeom prst="rect">
            <a:avLst/>
          </a:prstGeom>
        </p:spPr>
        <p:txBody>
          <a:bodyPr/>
          <a:lstStyle/>
          <a:p>
            <a:pPr defTabSz="457200">
              <a:defRPr/>
            </a:pPr>
            <a:endParaRPr lang="en-US" sz="1800">
              <a:solidFill>
                <a:srgbClr val="263147"/>
              </a:solidFill>
            </a:endParaRPr>
          </a:p>
        </p:txBody>
      </p:sp>
    </p:spTree>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2" y="1"/>
          <a:ext cx="147061" cy="143985"/>
        </p:xfrm>
        <a:graphic>
          <a:graphicData uri="http://schemas.openxmlformats.org/presentationml/2006/ole">
            <p:oleObj spid="_x0000_s1104898"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431.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2" y="1"/>
          <a:ext cx="147061" cy="143985"/>
        </p:xfrm>
        <a:graphic>
          <a:graphicData uri="http://schemas.openxmlformats.org/presentationml/2006/ole">
            <p:oleObj spid="_x0000_s1105922"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9"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432.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1106946"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1107970"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501"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501" y="1902610"/>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8"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8" y="1902610"/>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501"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501" y="4286588"/>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8"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8" y="4286588"/>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2" y="1"/>
          <a:ext cx="147061" cy="143985"/>
        </p:xfrm>
        <a:graphic>
          <a:graphicData uri="http://schemas.openxmlformats.org/presentationml/2006/ole">
            <p:oleObj spid="_x0000_s1108994"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43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1"/>
          </p:nvPr>
        </p:nvSpPr>
        <p:spPr>
          <a:xfrm>
            <a:off x="3384550" y="6485374"/>
            <a:ext cx="3136900" cy="294905"/>
          </a:xfrm>
          <a:prstGeom prst="rect">
            <a:avLst/>
          </a:prstGeom>
        </p:spPr>
        <p:txBody>
          <a:bodyPr/>
          <a:lstStyle/>
          <a:p>
            <a:endParaRPr lang="en-US">
              <a:solidFill>
                <a:srgbClr val="263147"/>
              </a:solidFill>
            </a:endParaRPr>
          </a:p>
        </p:txBody>
      </p:sp>
      <p:sp>
        <p:nvSpPr>
          <p:cNvPr id="6" name="Slide Number Placeholder 5"/>
          <p:cNvSpPr>
            <a:spLocks noGrp="1"/>
          </p:cNvSpPr>
          <p:nvPr>
            <p:ph type="sldNum" sz="quarter" idx="12"/>
          </p:nvPr>
        </p:nvSpPr>
        <p:spPr>
          <a:xfrm>
            <a:off x="7371598" y="6485374"/>
            <a:ext cx="2311400" cy="294905"/>
          </a:xfrm>
          <a:prstGeom prst="rect">
            <a:avLst/>
          </a:prstGeom>
        </p:spPr>
        <p:txBody>
          <a:bodyPr/>
          <a:lstStyle/>
          <a:p>
            <a:fld id="{B24547F4-4EC9-8B4E-AFF5-BC06DC6E5120}" type="slidenum">
              <a:rPr lang="en-US" smtClean="0">
                <a:solidFill>
                  <a:srgbClr val="263147"/>
                </a:solidFill>
              </a:rPr>
              <a:pPr/>
              <a:t>‹#›</a:t>
            </a:fld>
            <a:endParaRPr lang="en-US">
              <a:solidFill>
                <a:srgbClr val="263147"/>
              </a:solidFill>
            </a:endParaRPr>
          </a:p>
        </p:txBody>
      </p:sp>
    </p:spTree>
    <p:extLst>
      <p:ext uri="{BB962C8B-B14F-4D97-AF65-F5344CB8AC3E}">
        <p14:creationId xmlns:p14="http://schemas.microsoft.com/office/powerpoint/2010/main" xmlns="" val="316324677"/>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1"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1113090"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8"/>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438.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1114114"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8"/>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4"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1"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8"/>
            <a:ext cx="3001425" cy="239021"/>
          </a:xfrm>
          <a:prstGeom prst="rect">
            <a:avLst/>
          </a:prstGeom>
          <a:noFill/>
        </p:spPr>
      </p:pic>
    </p:spTree>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1115138"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4"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81"/>
            <a:ext cx="6807652" cy="2950251"/>
          </a:xfrm>
        </p:spPr>
        <p:txBody>
          <a:bodyPr/>
          <a:lstStyle/>
          <a:p>
            <a:pPr lvl="0"/>
            <a:r>
              <a:rPr lang="en-US" noProof="0" dirty="0" smtClean="0"/>
              <a:t>Click to edit Master text style</a:t>
            </a: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cSld name="Title and Content 4">
    <p:spTree>
      <p:nvGrpSpPr>
        <p:cNvPr id="1" name=""/>
        <p:cNvGrpSpPr/>
        <p:nvPr/>
      </p:nvGrpSpPr>
      <p:grpSpPr>
        <a:xfrm>
          <a:off x="0" y="0"/>
          <a:ext cx="0" cy="0"/>
          <a:chOff x="0" y="0"/>
          <a:chExt cx="0" cy="0"/>
        </a:xfrm>
      </p:grpSpPr>
      <p:sp>
        <p:nvSpPr>
          <p:cNvPr id="3" name="Content Placeholder 2"/>
          <p:cNvSpPr>
            <a:spLocks noGrp="1"/>
          </p:cNvSpPr>
          <p:nvPr>
            <p:ph idx="1"/>
          </p:nvPr>
        </p:nvSpPr>
        <p:spPr>
          <a:xfrm>
            <a:off x="495300" y="1600204"/>
            <a:ext cx="8915400" cy="4525963"/>
          </a:xfrm>
          <a:prstGeom prst="rect">
            <a:avLst/>
          </a:prstGeom>
        </p:spPr>
        <p:txBody>
          <a:bodyPr/>
          <a:lstStyle>
            <a:lvl1pPr>
              <a:buFont typeface="Wingdings" pitchFamily="2" charset="2"/>
              <a:buChar char="§"/>
              <a:defRPr>
                <a:solidFill>
                  <a:srgbClr val="0094C3"/>
                </a:solidFill>
              </a:defRPr>
            </a:lvl1pPr>
            <a:lvl2pPr>
              <a:buFont typeface="Courier New" pitchFamily="49" charset="0"/>
              <a:buChar char="o"/>
              <a:defRPr>
                <a:solidFill>
                  <a:srgbClr val="0094C3"/>
                </a:solidFill>
              </a:defRPr>
            </a:lvl2pPr>
            <a:lvl3pPr>
              <a:defRPr>
                <a:solidFill>
                  <a:srgbClr val="0094C3"/>
                </a:solidFill>
              </a:defRPr>
            </a:lvl3pPr>
            <a:lvl4pPr>
              <a:defRPr>
                <a:solidFill>
                  <a:srgbClr val="0094C3"/>
                </a:solidFill>
              </a:defRPr>
            </a:lvl4pPr>
            <a:lvl5pPr>
              <a:defRPr>
                <a:solidFill>
                  <a:srgbClr val="0094C3"/>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Title 1"/>
          <p:cNvSpPr>
            <a:spLocks noGrp="1"/>
          </p:cNvSpPr>
          <p:nvPr>
            <p:ph type="title"/>
          </p:nvPr>
        </p:nvSpPr>
        <p:spPr>
          <a:xfrm>
            <a:off x="506506" y="0"/>
            <a:ext cx="8915400" cy="980728"/>
          </a:xfrm>
          <a:prstGeom prst="rect">
            <a:avLst/>
          </a:prstGeom>
        </p:spPr>
        <p:txBody>
          <a:bodyPr>
            <a:normAutofit/>
          </a:bodyPr>
          <a:lstStyle>
            <a:lvl1pPr algn="l">
              <a:defRPr sz="3600" spc="0">
                <a:solidFill>
                  <a:srgbClr val="0094C3"/>
                </a:solidFill>
                <a:latin typeface="+mj-lt"/>
                <a:cs typeface="Arial" pitchFamily="34" charset="0"/>
              </a:defRPr>
            </a:lvl1pPr>
          </a:lstStyle>
          <a:p>
            <a:r>
              <a:rPr lang="en-US" smtClean="0"/>
              <a:t>Click to edit Master title style</a:t>
            </a:r>
            <a:endParaRPr lang="en-US" dirty="0"/>
          </a:p>
        </p:txBody>
      </p:sp>
    </p:spTree>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2" y="1"/>
          <a:ext cx="147061" cy="143985"/>
        </p:xfrm>
        <a:graphic>
          <a:graphicData uri="http://schemas.openxmlformats.org/presentationml/2006/ole">
            <p:oleObj spid="_x0000_s1116162"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441.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2" y="1"/>
          <a:ext cx="147061" cy="143985"/>
        </p:xfrm>
        <a:graphic>
          <a:graphicData uri="http://schemas.openxmlformats.org/presentationml/2006/ole">
            <p:oleObj spid="_x0000_s1117186"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9"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442.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1118210"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1119234"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501"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501" y="1902610"/>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8"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8" y="1902610"/>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501"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501" y="4286588"/>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8"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8" y="4286588"/>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2" y="1"/>
          <a:ext cx="147061" cy="143985"/>
        </p:xfrm>
        <a:graphic>
          <a:graphicData uri="http://schemas.openxmlformats.org/presentationml/2006/ole">
            <p:oleObj spid="_x0000_s1120258"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44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1"/>
          </p:nvPr>
        </p:nvSpPr>
        <p:spPr>
          <a:xfrm>
            <a:off x="3384550" y="6485374"/>
            <a:ext cx="3136900" cy="294905"/>
          </a:xfrm>
          <a:prstGeom prst="rect">
            <a:avLst/>
          </a:prstGeom>
        </p:spPr>
        <p:txBody>
          <a:bodyPr/>
          <a:lstStyle/>
          <a:p>
            <a:endParaRPr lang="en-US">
              <a:solidFill>
                <a:srgbClr val="263147"/>
              </a:solidFill>
            </a:endParaRPr>
          </a:p>
        </p:txBody>
      </p:sp>
      <p:sp>
        <p:nvSpPr>
          <p:cNvPr id="6" name="Slide Number Placeholder 5"/>
          <p:cNvSpPr>
            <a:spLocks noGrp="1"/>
          </p:cNvSpPr>
          <p:nvPr>
            <p:ph type="sldNum" sz="quarter" idx="12"/>
          </p:nvPr>
        </p:nvSpPr>
        <p:spPr>
          <a:xfrm>
            <a:off x="7371598" y="6485374"/>
            <a:ext cx="2311400" cy="294905"/>
          </a:xfrm>
          <a:prstGeom prst="rect">
            <a:avLst/>
          </a:prstGeom>
        </p:spPr>
        <p:txBody>
          <a:bodyPr/>
          <a:lstStyle/>
          <a:p>
            <a:fld id="{B24547F4-4EC9-8B4E-AFF5-BC06DC6E5120}" type="slidenum">
              <a:rPr lang="en-US" smtClean="0">
                <a:solidFill>
                  <a:srgbClr val="263147"/>
                </a:solidFill>
              </a:rPr>
              <a:pPr/>
              <a:t>‹#›</a:t>
            </a:fld>
            <a:endParaRPr lang="en-US">
              <a:solidFill>
                <a:srgbClr val="263147"/>
              </a:solidFill>
            </a:endParaRPr>
          </a:p>
        </p:txBody>
      </p:sp>
    </p:spTree>
    <p:extLst>
      <p:ext uri="{BB962C8B-B14F-4D97-AF65-F5344CB8AC3E}">
        <p14:creationId xmlns:p14="http://schemas.microsoft.com/office/powerpoint/2010/main" xmlns="" val="316324677"/>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1"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1124354"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8"/>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448.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1125378"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8"/>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4"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1"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8"/>
            <a:ext cx="3001425" cy="239021"/>
          </a:xfrm>
          <a:prstGeom prst="rect">
            <a:avLst/>
          </a:prstGeom>
          <a:noFill/>
        </p:spPr>
      </p:pic>
    </p:spTree>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1126402"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4"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81"/>
            <a:ext cx="6807652" cy="2950251"/>
          </a:xfrm>
        </p:spPr>
        <p:txBody>
          <a:bodyPr/>
          <a:lstStyle/>
          <a:p>
            <a:pPr lvl="0"/>
            <a:r>
              <a:rPr lang="en-US" noProof="0" dirty="0" smtClean="0"/>
              <a:t>Click to edit Master text style</a:t>
            </a: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pic>
        <p:nvPicPr>
          <p:cNvPr id="21" name="Picture 20" descr="8.-Products-and-technology_ps.jpg"/>
          <p:cNvPicPr>
            <a:picLocks noChangeAspect="1"/>
          </p:cNvPicPr>
          <p:nvPr userDrawn="1"/>
        </p:nvPicPr>
        <p:blipFill>
          <a:blip r:embed="rId2" cstate="print"/>
          <a:srcRect b="9852"/>
          <a:stretch>
            <a:fillRect/>
          </a:stretch>
        </p:blipFill>
        <p:spPr>
          <a:xfrm>
            <a:off x="0" y="476672"/>
            <a:ext cx="9906000" cy="6381328"/>
          </a:xfrm>
          <a:prstGeom prst="rect">
            <a:avLst/>
          </a:prstGeom>
        </p:spPr>
      </p:pic>
      <p:pic>
        <p:nvPicPr>
          <p:cNvPr id="10" name="Picture 9" descr="Header_Title Slide_PPT Template_3.png"/>
          <p:cNvPicPr>
            <a:picLocks noChangeAspect="1"/>
          </p:cNvPicPr>
          <p:nvPr userDrawn="1"/>
        </p:nvPicPr>
        <p:blipFill>
          <a:blip r:embed="rId3" cstate="screen"/>
          <a:stretch>
            <a:fillRect/>
          </a:stretch>
        </p:blipFill>
        <p:spPr>
          <a:xfrm>
            <a:off x="0" y="1"/>
            <a:ext cx="9906000" cy="2516697"/>
          </a:xfrm>
          <a:prstGeom prst="rect">
            <a:avLst/>
          </a:prstGeom>
        </p:spPr>
      </p:pic>
      <p:pic>
        <p:nvPicPr>
          <p:cNvPr id="20" name="Picture 19" descr="Header_PPT Template.png"/>
          <p:cNvPicPr>
            <a:picLocks noChangeAspect="1"/>
          </p:cNvPicPr>
          <p:nvPr userDrawn="1"/>
        </p:nvPicPr>
        <p:blipFill>
          <a:blip r:embed="rId4" cstate="screen"/>
          <a:stretch>
            <a:fillRect/>
          </a:stretch>
        </p:blipFill>
        <p:spPr>
          <a:xfrm>
            <a:off x="0" y="0"/>
            <a:ext cx="9906000" cy="2516696"/>
          </a:xfrm>
          <a:prstGeom prst="rect">
            <a:avLst/>
          </a:prstGeom>
        </p:spPr>
      </p:pic>
      <p:pic>
        <p:nvPicPr>
          <p:cNvPr id="22" name="Picture 21" descr="capgemini logo.png"/>
          <p:cNvPicPr>
            <a:picLocks noChangeAspect="1"/>
          </p:cNvPicPr>
          <p:nvPr userDrawn="1"/>
        </p:nvPicPr>
        <p:blipFill>
          <a:blip r:embed="rId5" cstate="screen">
            <a:lum bright="100000"/>
          </a:blip>
          <a:stretch>
            <a:fillRect/>
          </a:stretch>
        </p:blipFill>
        <p:spPr>
          <a:xfrm>
            <a:off x="428497" y="625233"/>
            <a:ext cx="2995200" cy="643531"/>
          </a:xfrm>
          <a:prstGeom prst="rect">
            <a:avLst/>
          </a:prstGeom>
        </p:spPr>
      </p:pic>
      <p:pic>
        <p:nvPicPr>
          <p:cNvPr id="24" name="Picture 23" descr="logo.png"/>
          <p:cNvPicPr>
            <a:picLocks noChangeAspect="1"/>
          </p:cNvPicPr>
          <p:nvPr userDrawn="1"/>
        </p:nvPicPr>
        <p:blipFill>
          <a:blip r:embed="rId6" cstate="screen">
            <a:lum bright="100000"/>
          </a:blip>
          <a:stretch>
            <a:fillRect/>
          </a:stretch>
        </p:blipFill>
        <p:spPr>
          <a:xfrm>
            <a:off x="7803234" y="260650"/>
            <a:ext cx="1755000" cy="1223403"/>
          </a:xfrm>
          <a:prstGeom prst="rect">
            <a:avLst/>
          </a:prstGeom>
        </p:spPr>
      </p:pic>
      <p:pic>
        <p:nvPicPr>
          <p:cNvPr id="26" name="Picture 25" descr="Footer_PPT Template_2.png"/>
          <p:cNvPicPr preferRelativeResize="0">
            <a:picLocks/>
          </p:cNvPicPr>
          <p:nvPr userDrawn="1"/>
        </p:nvPicPr>
        <p:blipFill>
          <a:blip r:embed="rId7" cstate="screen"/>
          <a:stretch>
            <a:fillRect/>
          </a:stretch>
        </p:blipFill>
        <p:spPr>
          <a:xfrm>
            <a:off x="0" y="6238800"/>
            <a:ext cx="9906000" cy="619200"/>
          </a:xfrm>
          <a:prstGeom prst="rect">
            <a:avLst/>
          </a:prstGeom>
        </p:spPr>
      </p:pic>
      <p:pic>
        <p:nvPicPr>
          <p:cNvPr id="23" name="Image 7" descr="Capgemini_Slogan_RGB.png"/>
          <p:cNvPicPr>
            <a:picLocks noChangeAspect="1"/>
          </p:cNvPicPr>
          <p:nvPr userDrawn="1"/>
        </p:nvPicPr>
        <p:blipFill>
          <a:blip r:embed="rId8" cstate="screen">
            <a:lum bright="100000"/>
          </a:blip>
          <a:stretch>
            <a:fillRect/>
          </a:stretch>
        </p:blipFill>
        <p:spPr>
          <a:xfrm>
            <a:off x="6747199" y="6390284"/>
            <a:ext cx="2925000" cy="279087"/>
          </a:xfrm>
          <a:prstGeom prst="rect">
            <a:avLst/>
          </a:prstGeom>
        </p:spPr>
      </p:pic>
      <p:sp>
        <p:nvSpPr>
          <p:cNvPr id="17" name="Title 1"/>
          <p:cNvSpPr>
            <a:spLocks noGrp="1"/>
          </p:cNvSpPr>
          <p:nvPr>
            <p:ph type="ctrTitle"/>
          </p:nvPr>
        </p:nvSpPr>
        <p:spPr>
          <a:xfrm>
            <a:off x="742952" y="2636912"/>
            <a:ext cx="5458189" cy="1512168"/>
          </a:xfrm>
        </p:spPr>
        <p:txBody>
          <a:bodyPr anchor="b">
            <a:noAutofit/>
          </a:bodyPr>
          <a:lstStyle>
            <a:lvl1pPr algn="l">
              <a:defRPr sz="4800" b="0" spc="0">
                <a:solidFill>
                  <a:schemeClr val="bg1"/>
                </a:solidFill>
                <a:latin typeface="+mj-lt"/>
                <a:cs typeface="Arial" pitchFamily="34" charset="0"/>
              </a:defRPr>
            </a:lvl1pPr>
          </a:lstStyle>
          <a:p>
            <a:r>
              <a:rPr lang="en-US" dirty="0" smtClean="0"/>
              <a:t>Click to edit Master title style</a:t>
            </a:r>
            <a:endParaRPr lang="en-US" dirty="0"/>
          </a:p>
        </p:txBody>
      </p:sp>
      <p:sp>
        <p:nvSpPr>
          <p:cNvPr id="18" name="Subtitle 2"/>
          <p:cNvSpPr>
            <a:spLocks noGrp="1"/>
          </p:cNvSpPr>
          <p:nvPr>
            <p:ph type="subTitle" idx="1"/>
          </p:nvPr>
        </p:nvSpPr>
        <p:spPr>
          <a:xfrm>
            <a:off x="740534" y="4149144"/>
            <a:ext cx="5460607" cy="576000"/>
          </a:xfrm>
        </p:spPr>
        <p:txBody>
          <a:bodyPr anchor="t">
            <a:normAutofit/>
          </a:bodyPr>
          <a:lstStyle>
            <a:lvl1pPr marL="0" indent="0" algn="l">
              <a:spcBef>
                <a:spcPts val="0"/>
              </a:spcBef>
              <a:buNone/>
              <a:defRPr sz="2000" spc="0">
                <a:solidFill>
                  <a:srgbClr val="0094C3"/>
                </a:solidFill>
                <a:latin typeface="+mj-lt"/>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Tree>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2" y="1"/>
          <a:ext cx="147061" cy="143985"/>
        </p:xfrm>
        <a:graphic>
          <a:graphicData uri="http://schemas.openxmlformats.org/presentationml/2006/ole">
            <p:oleObj spid="_x0000_s1127426"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451.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2" y="1"/>
          <a:ext cx="147061" cy="143985"/>
        </p:xfrm>
        <a:graphic>
          <a:graphicData uri="http://schemas.openxmlformats.org/presentationml/2006/ole">
            <p:oleObj spid="_x0000_s1128450"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9"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452.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1129474"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1130498"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501"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501" y="1902610"/>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8"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8" y="1902610"/>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501"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501" y="4286588"/>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8"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8" y="4286588"/>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2" y="1"/>
          <a:ext cx="147061" cy="143985"/>
        </p:xfrm>
        <a:graphic>
          <a:graphicData uri="http://schemas.openxmlformats.org/presentationml/2006/ole">
            <p:oleObj spid="_x0000_s1131522"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45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1"/>
          </p:nvPr>
        </p:nvSpPr>
        <p:spPr>
          <a:xfrm>
            <a:off x="3384550" y="6485374"/>
            <a:ext cx="3136900" cy="294905"/>
          </a:xfrm>
          <a:prstGeom prst="rect">
            <a:avLst/>
          </a:prstGeom>
        </p:spPr>
        <p:txBody>
          <a:bodyPr/>
          <a:lstStyle/>
          <a:p>
            <a:endParaRPr lang="en-US">
              <a:solidFill>
                <a:srgbClr val="263147"/>
              </a:solidFill>
            </a:endParaRPr>
          </a:p>
        </p:txBody>
      </p:sp>
      <p:sp>
        <p:nvSpPr>
          <p:cNvPr id="6" name="Slide Number Placeholder 5"/>
          <p:cNvSpPr>
            <a:spLocks noGrp="1"/>
          </p:cNvSpPr>
          <p:nvPr>
            <p:ph type="sldNum" sz="quarter" idx="12"/>
          </p:nvPr>
        </p:nvSpPr>
        <p:spPr>
          <a:xfrm>
            <a:off x="7371598" y="6485374"/>
            <a:ext cx="2311400" cy="294905"/>
          </a:xfrm>
          <a:prstGeom prst="rect">
            <a:avLst/>
          </a:prstGeom>
        </p:spPr>
        <p:txBody>
          <a:bodyPr/>
          <a:lstStyle/>
          <a:p>
            <a:fld id="{B24547F4-4EC9-8B4E-AFF5-BC06DC6E5120}" type="slidenum">
              <a:rPr lang="en-US" smtClean="0">
                <a:solidFill>
                  <a:srgbClr val="263147"/>
                </a:solidFill>
              </a:rPr>
              <a:pPr/>
              <a:t>‹#›</a:t>
            </a:fld>
            <a:endParaRPr lang="en-US">
              <a:solidFill>
                <a:srgbClr val="263147"/>
              </a:solidFill>
            </a:endParaRPr>
          </a:p>
        </p:txBody>
      </p:sp>
    </p:spTree>
    <p:extLst>
      <p:ext uri="{BB962C8B-B14F-4D97-AF65-F5344CB8AC3E}">
        <p14:creationId xmlns:p14="http://schemas.microsoft.com/office/powerpoint/2010/main" xmlns="" val="316324677"/>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1"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1252354"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8"/>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458.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1253378"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8"/>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4"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1"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8"/>
            <a:ext cx="3001425" cy="239021"/>
          </a:xfrm>
          <a:prstGeom prst="rect">
            <a:avLst/>
          </a:prstGeom>
          <a:noFill/>
        </p:spPr>
      </p:pic>
    </p:spTree>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1254402"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4"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81"/>
            <a:ext cx="6807652" cy="2950251"/>
          </a:xfrm>
        </p:spPr>
        <p:txBody>
          <a:bodyPr/>
          <a:lstStyle/>
          <a:p>
            <a:pPr lvl="0"/>
            <a:r>
              <a:rPr lang="en-US" noProof="0" dirty="0" smtClean="0"/>
              <a:t>Click to edit Master text style</a:t>
            </a: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cSld name="2_Section Break 1">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nvGraphicFramePr>
        <p:xfrm>
          <a:off x="1" y="0"/>
          <a:ext cx="158221" cy="158750"/>
        </p:xfrm>
        <a:graphic>
          <a:graphicData uri="http://schemas.openxmlformats.org/presentationml/2006/ole">
            <p:oleObj spid="_x0000_s263170" name="think-cell Slide" r:id="rId4" imgW="360" imgH="360" progId="">
              <p:embed/>
            </p:oleObj>
          </a:graphicData>
        </a:graphic>
      </p:graphicFrame>
      <p:grpSp>
        <p:nvGrpSpPr>
          <p:cNvPr id="4" name="Group 18"/>
          <p:cNvGrpSpPr>
            <a:grpSpLocks/>
          </p:cNvGrpSpPr>
          <p:nvPr/>
        </p:nvGrpSpPr>
        <p:grpSpPr bwMode="auto">
          <a:xfrm>
            <a:off x="0" y="2"/>
            <a:ext cx="9906000" cy="4854575"/>
            <a:chOff x="0" y="1801907"/>
            <a:chExt cx="9906000" cy="4854387"/>
          </a:xfrm>
        </p:grpSpPr>
        <p:pic>
          <p:nvPicPr>
            <p:cNvPr id="5" name="Picture 3" descr="Cover_03.jpg"/>
            <p:cNvPicPr>
              <a:picLocks noChangeAspect="1"/>
            </p:cNvPicPr>
            <p:nvPr userDrawn="1"/>
          </p:nvPicPr>
          <p:blipFill>
            <a:blip r:embed="rId5" cstate="email"/>
            <a:srcRect/>
            <a:stretch>
              <a:fillRect/>
            </a:stretch>
          </p:blipFill>
          <p:spPr bwMode="auto">
            <a:xfrm>
              <a:off x="0" y="1801907"/>
              <a:ext cx="9906000" cy="4854387"/>
            </a:xfrm>
            <a:prstGeom prst="rect">
              <a:avLst/>
            </a:prstGeom>
            <a:noFill/>
            <a:ln w="9525">
              <a:noFill/>
              <a:miter lim="800000"/>
              <a:headEnd/>
              <a:tailEnd/>
            </a:ln>
          </p:spPr>
        </p:pic>
        <p:grpSp>
          <p:nvGrpSpPr>
            <p:cNvPr id="6" name="Groupe 709"/>
            <p:cNvGrpSpPr>
              <a:grpSpLocks/>
            </p:cNvGrpSpPr>
            <p:nvPr userDrawn="1"/>
          </p:nvGrpSpPr>
          <p:grpSpPr bwMode="auto">
            <a:xfrm>
              <a:off x="8084783" y="2883520"/>
              <a:ext cx="386117" cy="518177"/>
              <a:chOff x="2344714" y="4924226"/>
              <a:chExt cx="184150" cy="252413"/>
            </a:xfrm>
          </p:grpSpPr>
          <p:sp>
            <p:nvSpPr>
              <p:cNvPr id="40" name="Freeform 449"/>
              <p:cNvSpPr>
                <a:spLocks/>
              </p:cNvSpPr>
              <p:nvPr/>
            </p:nvSpPr>
            <p:spPr bwMode="auto">
              <a:xfrm>
                <a:off x="2344694" y="4923950"/>
                <a:ext cx="184548" cy="252859"/>
              </a:xfrm>
              <a:custGeom>
                <a:avLst/>
                <a:gdLst/>
                <a:ahLst/>
                <a:cxnLst>
                  <a:cxn ang="0">
                    <a:pos x="97" y="159"/>
                  </a:cxn>
                  <a:cxn ang="0">
                    <a:pos x="20" y="159"/>
                  </a:cxn>
                  <a:cxn ang="0">
                    <a:pos x="20" y="159"/>
                  </a:cxn>
                  <a:cxn ang="0">
                    <a:pos x="15" y="159"/>
                  </a:cxn>
                  <a:cxn ang="0">
                    <a:pos x="13" y="157"/>
                  </a:cxn>
                  <a:cxn ang="0">
                    <a:pos x="6" y="154"/>
                  </a:cxn>
                  <a:cxn ang="0">
                    <a:pos x="1" y="147"/>
                  </a:cxn>
                  <a:cxn ang="0">
                    <a:pos x="0" y="143"/>
                  </a:cxn>
                  <a:cxn ang="0">
                    <a:pos x="0" y="140"/>
                  </a:cxn>
                  <a:cxn ang="0">
                    <a:pos x="0" y="19"/>
                  </a:cxn>
                  <a:cxn ang="0">
                    <a:pos x="0" y="19"/>
                  </a:cxn>
                  <a:cxn ang="0">
                    <a:pos x="0" y="15"/>
                  </a:cxn>
                  <a:cxn ang="0">
                    <a:pos x="1" y="12"/>
                  </a:cxn>
                  <a:cxn ang="0">
                    <a:pos x="6" y="5"/>
                  </a:cxn>
                  <a:cxn ang="0">
                    <a:pos x="13" y="2"/>
                  </a:cxn>
                  <a:cxn ang="0">
                    <a:pos x="15" y="0"/>
                  </a:cxn>
                  <a:cxn ang="0">
                    <a:pos x="20" y="0"/>
                  </a:cxn>
                  <a:cxn ang="0">
                    <a:pos x="97" y="0"/>
                  </a:cxn>
                  <a:cxn ang="0">
                    <a:pos x="97" y="0"/>
                  </a:cxn>
                  <a:cxn ang="0">
                    <a:pos x="101" y="0"/>
                  </a:cxn>
                  <a:cxn ang="0">
                    <a:pos x="105" y="2"/>
                  </a:cxn>
                  <a:cxn ang="0">
                    <a:pos x="111" y="5"/>
                  </a:cxn>
                  <a:cxn ang="0">
                    <a:pos x="115" y="12"/>
                  </a:cxn>
                  <a:cxn ang="0">
                    <a:pos x="116" y="15"/>
                  </a:cxn>
                  <a:cxn ang="0">
                    <a:pos x="116" y="19"/>
                  </a:cxn>
                  <a:cxn ang="0">
                    <a:pos x="116" y="159"/>
                  </a:cxn>
                </a:cxnLst>
                <a:rect l="0" t="0" r="r" b="b"/>
                <a:pathLst>
                  <a:path w="116" h="159">
                    <a:moveTo>
                      <a:pt x="97" y="159"/>
                    </a:moveTo>
                    <a:lnTo>
                      <a:pt x="20" y="159"/>
                    </a:lnTo>
                    <a:lnTo>
                      <a:pt x="20" y="159"/>
                    </a:lnTo>
                    <a:lnTo>
                      <a:pt x="15" y="159"/>
                    </a:lnTo>
                    <a:lnTo>
                      <a:pt x="13" y="157"/>
                    </a:lnTo>
                    <a:lnTo>
                      <a:pt x="6" y="154"/>
                    </a:lnTo>
                    <a:lnTo>
                      <a:pt x="1" y="147"/>
                    </a:lnTo>
                    <a:lnTo>
                      <a:pt x="0" y="143"/>
                    </a:lnTo>
                    <a:lnTo>
                      <a:pt x="0" y="140"/>
                    </a:lnTo>
                    <a:lnTo>
                      <a:pt x="0" y="19"/>
                    </a:lnTo>
                    <a:lnTo>
                      <a:pt x="0" y="19"/>
                    </a:lnTo>
                    <a:lnTo>
                      <a:pt x="0" y="15"/>
                    </a:lnTo>
                    <a:lnTo>
                      <a:pt x="1" y="12"/>
                    </a:lnTo>
                    <a:lnTo>
                      <a:pt x="6" y="5"/>
                    </a:lnTo>
                    <a:lnTo>
                      <a:pt x="13" y="2"/>
                    </a:lnTo>
                    <a:lnTo>
                      <a:pt x="15" y="0"/>
                    </a:lnTo>
                    <a:lnTo>
                      <a:pt x="20" y="0"/>
                    </a:lnTo>
                    <a:lnTo>
                      <a:pt x="97" y="0"/>
                    </a:lnTo>
                    <a:lnTo>
                      <a:pt x="97" y="0"/>
                    </a:lnTo>
                    <a:lnTo>
                      <a:pt x="101" y="0"/>
                    </a:lnTo>
                    <a:lnTo>
                      <a:pt x="105" y="2"/>
                    </a:lnTo>
                    <a:lnTo>
                      <a:pt x="111" y="5"/>
                    </a:lnTo>
                    <a:lnTo>
                      <a:pt x="115" y="12"/>
                    </a:lnTo>
                    <a:lnTo>
                      <a:pt x="116" y="15"/>
                    </a:lnTo>
                    <a:lnTo>
                      <a:pt x="116" y="19"/>
                    </a:lnTo>
                    <a:lnTo>
                      <a:pt x="116" y="159"/>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endParaRPr>
              </a:p>
            </p:txBody>
          </p:sp>
          <p:sp>
            <p:nvSpPr>
              <p:cNvPr id="41" name="Freeform 450"/>
              <p:cNvSpPr>
                <a:spLocks/>
              </p:cNvSpPr>
              <p:nvPr/>
            </p:nvSpPr>
            <p:spPr bwMode="auto">
              <a:xfrm>
                <a:off x="2365199" y="4944828"/>
                <a:ext cx="145178" cy="231981"/>
              </a:xfrm>
              <a:custGeom>
                <a:avLst/>
                <a:gdLst/>
                <a:ahLst/>
                <a:cxnLst>
                  <a:cxn ang="0">
                    <a:pos x="32" y="129"/>
                  </a:cxn>
                  <a:cxn ang="0">
                    <a:pos x="32" y="129"/>
                  </a:cxn>
                  <a:cxn ang="0">
                    <a:pos x="34" y="133"/>
                  </a:cxn>
                  <a:cxn ang="0">
                    <a:pos x="35" y="136"/>
                  </a:cxn>
                  <a:cxn ang="0">
                    <a:pos x="39" y="137"/>
                  </a:cxn>
                  <a:cxn ang="0">
                    <a:pos x="41" y="138"/>
                  </a:cxn>
                  <a:cxn ang="0">
                    <a:pos x="41" y="138"/>
                  </a:cxn>
                  <a:cxn ang="0">
                    <a:pos x="45" y="137"/>
                  </a:cxn>
                  <a:cxn ang="0">
                    <a:pos x="48" y="136"/>
                  </a:cxn>
                  <a:cxn ang="0">
                    <a:pos x="49" y="133"/>
                  </a:cxn>
                  <a:cxn ang="0">
                    <a:pos x="50" y="129"/>
                  </a:cxn>
                  <a:cxn ang="0">
                    <a:pos x="50" y="129"/>
                  </a:cxn>
                  <a:cxn ang="0">
                    <a:pos x="49" y="125"/>
                  </a:cxn>
                  <a:cxn ang="0">
                    <a:pos x="48" y="123"/>
                  </a:cxn>
                  <a:cxn ang="0">
                    <a:pos x="45" y="122"/>
                  </a:cxn>
                  <a:cxn ang="0">
                    <a:pos x="41" y="120"/>
                  </a:cxn>
                  <a:cxn ang="0">
                    <a:pos x="7" y="120"/>
                  </a:cxn>
                  <a:cxn ang="0">
                    <a:pos x="7" y="120"/>
                  </a:cxn>
                  <a:cxn ang="0">
                    <a:pos x="5" y="120"/>
                  </a:cxn>
                  <a:cxn ang="0">
                    <a:pos x="2" y="119"/>
                  </a:cxn>
                  <a:cxn ang="0">
                    <a:pos x="1" y="117"/>
                  </a:cxn>
                  <a:cxn ang="0">
                    <a:pos x="0" y="114"/>
                  </a:cxn>
                  <a:cxn ang="0">
                    <a:pos x="0" y="6"/>
                  </a:cxn>
                  <a:cxn ang="0">
                    <a:pos x="0" y="6"/>
                  </a:cxn>
                  <a:cxn ang="0">
                    <a:pos x="1" y="4"/>
                  </a:cxn>
                  <a:cxn ang="0">
                    <a:pos x="2" y="2"/>
                  </a:cxn>
                  <a:cxn ang="0">
                    <a:pos x="5" y="1"/>
                  </a:cxn>
                  <a:cxn ang="0">
                    <a:pos x="7" y="0"/>
                  </a:cxn>
                  <a:cxn ang="0">
                    <a:pos x="84" y="0"/>
                  </a:cxn>
                  <a:cxn ang="0">
                    <a:pos x="84" y="0"/>
                  </a:cxn>
                  <a:cxn ang="0">
                    <a:pos x="87" y="1"/>
                  </a:cxn>
                  <a:cxn ang="0">
                    <a:pos x="88" y="2"/>
                  </a:cxn>
                  <a:cxn ang="0">
                    <a:pos x="89" y="4"/>
                  </a:cxn>
                  <a:cxn ang="0">
                    <a:pos x="91" y="6"/>
                  </a:cxn>
                  <a:cxn ang="0">
                    <a:pos x="91" y="139"/>
                  </a:cxn>
                  <a:cxn ang="0">
                    <a:pos x="91" y="139"/>
                  </a:cxn>
                  <a:cxn ang="0">
                    <a:pos x="89" y="142"/>
                  </a:cxn>
                  <a:cxn ang="0">
                    <a:pos x="88" y="144"/>
                  </a:cxn>
                  <a:cxn ang="0">
                    <a:pos x="87" y="146"/>
                  </a:cxn>
                  <a:cxn ang="0">
                    <a:pos x="84" y="146"/>
                  </a:cxn>
                </a:cxnLst>
                <a:rect l="0" t="0" r="r" b="b"/>
                <a:pathLst>
                  <a:path w="91" h="146">
                    <a:moveTo>
                      <a:pt x="32" y="129"/>
                    </a:moveTo>
                    <a:lnTo>
                      <a:pt x="32" y="129"/>
                    </a:lnTo>
                    <a:lnTo>
                      <a:pt x="34" y="133"/>
                    </a:lnTo>
                    <a:lnTo>
                      <a:pt x="35" y="136"/>
                    </a:lnTo>
                    <a:lnTo>
                      <a:pt x="39" y="137"/>
                    </a:lnTo>
                    <a:lnTo>
                      <a:pt x="41" y="138"/>
                    </a:lnTo>
                    <a:lnTo>
                      <a:pt x="41" y="138"/>
                    </a:lnTo>
                    <a:lnTo>
                      <a:pt x="45" y="137"/>
                    </a:lnTo>
                    <a:lnTo>
                      <a:pt x="48" y="136"/>
                    </a:lnTo>
                    <a:lnTo>
                      <a:pt x="49" y="133"/>
                    </a:lnTo>
                    <a:lnTo>
                      <a:pt x="50" y="129"/>
                    </a:lnTo>
                    <a:lnTo>
                      <a:pt x="50" y="129"/>
                    </a:lnTo>
                    <a:lnTo>
                      <a:pt x="49" y="125"/>
                    </a:lnTo>
                    <a:lnTo>
                      <a:pt x="48" y="123"/>
                    </a:lnTo>
                    <a:lnTo>
                      <a:pt x="45" y="122"/>
                    </a:lnTo>
                    <a:lnTo>
                      <a:pt x="41" y="120"/>
                    </a:lnTo>
                    <a:lnTo>
                      <a:pt x="7" y="120"/>
                    </a:lnTo>
                    <a:lnTo>
                      <a:pt x="7" y="120"/>
                    </a:lnTo>
                    <a:lnTo>
                      <a:pt x="5" y="120"/>
                    </a:lnTo>
                    <a:lnTo>
                      <a:pt x="2" y="119"/>
                    </a:lnTo>
                    <a:lnTo>
                      <a:pt x="1" y="117"/>
                    </a:lnTo>
                    <a:lnTo>
                      <a:pt x="0" y="114"/>
                    </a:lnTo>
                    <a:lnTo>
                      <a:pt x="0" y="6"/>
                    </a:lnTo>
                    <a:lnTo>
                      <a:pt x="0" y="6"/>
                    </a:lnTo>
                    <a:lnTo>
                      <a:pt x="1" y="4"/>
                    </a:lnTo>
                    <a:lnTo>
                      <a:pt x="2" y="2"/>
                    </a:lnTo>
                    <a:lnTo>
                      <a:pt x="5" y="1"/>
                    </a:lnTo>
                    <a:lnTo>
                      <a:pt x="7" y="0"/>
                    </a:lnTo>
                    <a:lnTo>
                      <a:pt x="84" y="0"/>
                    </a:lnTo>
                    <a:lnTo>
                      <a:pt x="84" y="0"/>
                    </a:lnTo>
                    <a:lnTo>
                      <a:pt x="87" y="1"/>
                    </a:lnTo>
                    <a:lnTo>
                      <a:pt x="88" y="2"/>
                    </a:lnTo>
                    <a:lnTo>
                      <a:pt x="89" y="4"/>
                    </a:lnTo>
                    <a:lnTo>
                      <a:pt x="91" y="6"/>
                    </a:lnTo>
                    <a:lnTo>
                      <a:pt x="91" y="139"/>
                    </a:lnTo>
                    <a:lnTo>
                      <a:pt x="91" y="139"/>
                    </a:lnTo>
                    <a:lnTo>
                      <a:pt x="89" y="142"/>
                    </a:lnTo>
                    <a:lnTo>
                      <a:pt x="88" y="144"/>
                    </a:lnTo>
                    <a:lnTo>
                      <a:pt x="87" y="146"/>
                    </a:lnTo>
                    <a:lnTo>
                      <a:pt x="84" y="146"/>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endParaRPr>
              </a:p>
            </p:txBody>
          </p:sp>
        </p:grpSp>
        <p:grpSp>
          <p:nvGrpSpPr>
            <p:cNvPr id="7" name="Groupe 836"/>
            <p:cNvGrpSpPr>
              <a:grpSpLocks/>
            </p:cNvGrpSpPr>
            <p:nvPr userDrawn="1"/>
          </p:nvGrpSpPr>
          <p:grpSpPr bwMode="auto">
            <a:xfrm>
              <a:off x="6165033" y="2867225"/>
              <a:ext cx="722304" cy="534472"/>
              <a:chOff x="1163614" y="7062589"/>
              <a:chExt cx="344488" cy="260350"/>
            </a:xfrm>
          </p:grpSpPr>
          <p:sp>
            <p:nvSpPr>
              <p:cNvPr id="26" name="Freeform 578"/>
              <p:cNvSpPr>
                <a:spLocks/>
              </p:cNvSpPr>
              <p:nvPr/>
            </p:nvSpPr>
            <p:spPr bwMode="auto">
              <a:xfrm>
                <a:off x="1477958" y="7108914"/>
                <a:ext cx="30348" cy="166252"/>
              </a:xfrm>
              <a:custGeom>
                <a:avLst/>
                <a:gdLst/>
                <a:ahLst/>
                <a:cxnLst>
                  <a:cxn ang="0">
                    <a:pos x="0" y="105"/>
                  </a:cxn>
                  <a:cxn ang="0">
                    <a:pos x="0" y="105"/>
                  </a:cxn>
                  <a:cxn ang="0">
                    <a:pos x="7" y="94"/>
                  </a:cxn>
                  <a:cxn ang="0">
                    <a:pos x="14" y="81"/>
                  </a:cxn>
                  <a:cxn ang="0">
                    <a:pos x="17" y="67"/>
                  </a:cxn>
                  <a:cxn ang="0">
                    <a:pos x="19" y="52"/>
                  </a:cxn>
                  <a:cxn ang="0">
                    <a:pos x="19" y="52"/>
                  </a:cxn>
                  <a:cxn ang="0">
                    <a:pos x="17" y="38"/>
                  </a:cxn>
                  <a:cxn ang="0">
                    <a:pos x="14" y="24"/>
                  </a:cxn>
                  <a:cxn ang="0">
                    <a:pos x="7" y="12"/>
                  </a:cxn>
                  <a:cxn ang="0">
                    <a:pos x="0" y="0"/>
                  </a:cxn>
                </a:cxnLst>
                <a:rect l="0" t="0" r="r" b="b"/>
                <a:pathLst>
                  <a:path w="19" h="105">
                    <a:moveTo>
                      <a:pt x="0" y="105"/>
                    </a:moveTo>
                    <a:lnTo>
                      <a:pt x="0" y="105"/>
                    </a:lnTo>
                    <a:lnTo>
                      <a:pt x="7" y="94"/>
                    </a:lnTo>
                    <a:lnTo>
                      <a:pt x="14" y="81"/>
                    </a:lnTo>
                    <a:lnTo>
                      <a:pt x="17" y="67"/>
                    </a:lnTo>
                    <a:lnTo>
                      <a:pt x="19" y="52"/>
                    </a:lnTo>
                    <a:lnTo>
                      <a:pt x="19" y="52"/>
                    </a:lnTo>
                    <a:lnTo>
                      <a:pt x="17" y="38"/>
                    </a:lnTo>
                    <a:lnTo>
                      <a:pt x="14" y="24"/>
                    </a:lnTo>
                    <a:lnTo>
                      <a:pt x="7" y="12"/>
                    </a:lnTo>
                    <a:lnTo>
                      <a:pt x="0" y="0"/>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endParaRPr>
              </a:p>
            </p:txBody>
          </p:sp>
          <p:sp>
            <p:nvSpPr>
              <p:cNvPr id="27" name="Freeform 579"/>
              <p:cNvSpPr>
                <a:spLocks/>
              </p:cNvSpPr>
              <p:nvPr/>
            </p:nvSpPr>
            <p:spPr bwMode="auto">
              <a:xfrm>
                <a:off x="1277825" y="7273619"/>
                <a:ext cx="101707" cy="49489"/>
              </a:xfrm>
              <a:custGeom>
                <a:avLst/>
                <a:gdLst/>
                <a:ahLst/>
                <a:cxnLst>
                  <a:cxn ang="0">
                    <a:pos x="0" y="0"/>
                  </a:cxn>
                  <a:cxn ang="0">
                    <a:pos x="0" y="0"/>
                  </a:cxn>
                  <a:cxn ang="0">
                    <a:pos x="7" y="7"/>
                  </a:cxn>
                  <a:cxn ang="0">
                    <a:pos x="13" y="13"/>
                  </a:cxn>
                  <a:cxn ang="0">
                    <a:pos x="21" y="18"/>
                  </a:cxn>
                  <a:cxn ang="0">
                    <a:pos x="28" y="22"/>
                  </a:cxn>
                  <a:cxn ang="0">
                    <a:pos x="36" y="26"/>
                  </a:cxn>
                  <a:cxn ang="0">
                    <a:pos x="45" y="28"/>
                  </a:cxn>
                  <a:cxn ang="0">
                    <a:pos x="54" y="29"/>
                  </a:cxn>
                  <a:cxn ang="0">
                    <a:pos x="64" y="31"/>
                  </a:cxn>
                </a:cxnLst>
                <a:rect l="0" t="0" r="r" b="b"/>
                <a:pathLst>
                  <a:path w="64" h="31">
                    <a:moveTo>
                      <a:pt x="0" y="0"/>
                    </a:moveTo>
                    <a:lnTo>
                      <a:pt x="0" y="0"/>
                    </a:lnTo>
                    <a:lnTo>
                      <a:pt x="7" y="7"/>
                    </a:lnTo>
                    <a:lnTo>
                      <a:pt x="13" y="13"/>
                    </a:lnTo>
                    <a:lnTo>
                      <a:pt x="21" y="18"/>
                    </a:lnTo>
                    <a:lnTo>
                      <a:pt x="28" y="22"/>
                    </a:lnTo>
                    <a:lnTo>
                      <a:pt x="36" y="26"/>
                    </a:lnTo>
                    <a:lnTo>
                      <a:pt x="45" y="28"/>
                    </a:lnTo>
                    <a:lnTo>
                      <a:pt x="54" y="29"/>
                    </a:lnTo>
                    <a:lnTo>
                      <a:pt x="64" y="31"/>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endParaRPr>
              </a:p>
            </p:txBody>
          </p:sp>
          <p:sp>
            <p:nvSpPr>
              <p:cNvPr id="28" name="Line 580"/>
              <p:cNvSpPr>
                <a:spLocks noChangeShapeType="1"/>
              </p:cNvSpPr>
              <p:nvPr/>
            </p:nvSpPr>
            <p:spPr bwMode="auto">
              <a:xfrm>
                <a:off x="1247477" y="7190880"/>
                <a:ext cx="1640" cy="1547"/>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endParaRPr>
              </a:p>
            </p:txBody>
          </p:sp>
          <p:sp>
            <p:nvSpPr>
              <p:cNvPr id="29" name="Line 581"/>
              <p:cNvSpPr>
                <a:spLocks noChangeShapeType="1"/>
              </p:cNvSpPr>
              <p:nvPr/>
            </p:nvSpPr>
            <p:spPr bwMode="auto">
              <a:xfrm>
                <a:off x="1277825" y="7108914"/>
                <a:ext cx="1640" cy="1547"/>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endParaRPr>
              </a:p>
            </p:txBody>
          </p:sp>
          <p:sp>
            <p:nvSpPr>
              <p:cNvPr id="30" name="Freeform 582"/>
              <p:cNvSpPr>
                <a:spLocks/>
              </p:cNvSpPr>
              <p:nvPr/>
            </p:nvSpPr>
            <p:spPr bwMode="auto">
              <a:xfrm>
                <a:off x="1277825" y="7062518"/>
                <a:ext cx="200134" cy="46396"/>
              </a:xfrm>
              <a:custGeom>
                <a:avLst/>
                <a:gdLst/>
                <a:ahLst/>
                <a:cxnLst>
                  <a:cxn ang="0">
                    <a:pos x="0" y="29"/>
                  </a:cxn>
                  <a:cxn ang="0">
                    <a:pos x="0" y="29"/>
                  </a:cxn>
                  <a:cxn ang="0">
                    <a:pos x="7" y="23"/>
                  </a:cxn>
                  <a:cxn ang="0">
                    <a:pos x="13" y="17"/>
                  </a:cxn>
                  <a:cxn ang="0">
                    <a:pos x="21" y="12"/>
                  </a:cxn>
                  <a:cxn ang="0">
                    <a:pos x="28" y="8"/>
                  </a:cxn>
                  <a:cxn ang="0">
                    <a:pos x="37" y="4"/>
                  </a:cxn>
                  <a:cxn ang="0">
                    <a:pos x="45" y="3"/>
                  </a:cxn>
                  <a:cxn ang="0">
                    <a:pos x="54" y="0"/>
                  </a:cxn>
                  <a:cxn ang="0">
                    <a:pos x="64" y="0"/>
                  </a:cxn>
                  <a:cxn ang="0">
                    <a:pos x="64" y="0"/>
                  </a:cxn>
                  <a:cxn ang="0">
                    <a:pos x="73" y="0"/>
                  </a:cxn>
                  <a:cxn ang="0">
                    <a:pos x="81" y="3"/>
                  </a:cxn>
                  <a:cxn ang="0">
                    <a:pos x="90" y="4"/>
                  </a:cxn>
                  <a:cxn ang="0">
                    <a:pos x="98" y="8"/>
                  </a:cxn>
                  <a:cxn ang="0">
                    <a:pos x="105" y="12"/>
                  </a:cxn>
                  <a:cxn ang="0">
                    <a:pos x="113" y="17"/>
                  </a:cxn>
                  <a:cxn ang="0">
                    <a:pos x="119" y="23"/>
                  </a:cxn>
                  <a:cxn ang="0">
                    <a:pos x="126" y="29"/>
                  </a:cxn>
                </a:cxnLst>
                <a:rect l="0" t="0" r="r" b="b"/>
                <a:pathLst>
                  <a:path w="126" h="29">
                    <a:moveTo>
                      <a:pt x="0" y="29"/>
                    </a:moveTo>
                    <a:lnTo>
                      <a:pt x="0" y="29"/>
                    </a:lnTo>
                    <a:lnTo>
                      <a:pt x="7" y="23"/>
                    </a:lnTo>
                    <a:lnTo>
                      <a:pt x="13" y="17"/>
                    </a:lnTo>
                    <a:lnTo>
                      <a:pt x="21" y="12"/>
                    </a:lnTo>
                    <a:lnTo>
                      <a:pt x="28" y="8"/>
                    </a:lnTo>
                    <a:lnTo>
                      <a:pt x="37" y="4"/>
                    </a:lnTo>
                    <a:lnTo>
                      <a:pt x="45" y="3"/>
                    </a:lnTo>
                    <a:lnTo>
                      <a:pt x="54" y="0"/>
                    </a:lnTo>
                    <a:lnTo>
                      <a:pt x="64" y="0"/>
                    </a:lnTo>
                    <a:lnTo>
                      <a:pt x="64" y="0"/>
                    </a:lnTo>
                    <a:lnTo>
                      <a:pt x="73" y="0"/>
                    </a:lnTo>
                    <a:lnTo>
                      <a:pt x="81" y="3"/>
                    </a:lnTo>
                    <a:lnTo>
                      <a:pt x="90" y="4"/>
                    </a:lnTo>
                    <a:lnTo>
                      <a:pt x="98" y="8"/>
                    </a:lnTo>
                    <a:lnTo>
                      <a:pt x="105" y="12"/>
                    </a:lnTo>
                    <a:lnTo>
                      <a:pt x="113" y="17"/>
                    </a:lnTo>
                    <a:lnTo>
                      <a:pt x="119" y="23"/>
                    </a:lnTo>
                    <a:lnTo>
                      <a:pt x="126" y="29"/>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endParaRPr>
              </a:p>
            </p:txBody>
          </p:sp>
          <p:sp>
            <p:nvSpPr>
              <p:cNvPr id="31" name="Freeform 583"/>
              <p:cNvSpPr>
                <a:spLocks/>
              </p:cNvSpPr>
              <p:nvPr/>
            </p:nvSpPr>
            <p:spPr bwMode="auto">
              <a:xfrm>
                <a:off x="1277825" y="7108914"/>
                <a:ext cx="200134" cy="21651"/>
              </a:xfrm>
              <a:custGeom>
                <a:avLst/>
                <a:gdLst/>
                <a:ahLst/>
                <a:cxnLst>
                  <a:cxn ang="0">
                    <a:pos x="0" y="0"/>
                  </a:cxn>
                  <a:cxn ang="0">
                    <a:pos x="0" y="0"/>
                  </a:cxn>
                  <a:cxn ang="0">
                    <a:pos x="13" y="7"/>
                  </a:cxn>
                  <a:cxn ang="0">
                    <a:pos x="28" y="10"/>
                  </a:cxn>
                  <a:cxn ang="0">
                    <a:pos x="45" y="13"/>
                  </a:cxn>
                  <a:cxn ang="0">
                    <a:pos x="62" y="14"/>
                  </a:cxn>
                  <a:cxn ang="0">
                    <a:pos x="62" y="14"/>
                  </a:cxn>
                  <a:cxn ang="0">
                    <a:pos x="81" y="13"/>
                  </a:cxn>
                  <a:cxn ang="0">
                    <a:pos x="98" y="10"/>
                  </a:cxn>
                  <a:cxn ang="0">
                    <a:pos x="113" y="5"/>
                  </a:cxn>
                  <a:cxn ang="0">
                    <a:pos x="126" y="0"/>
                  </a:cxn>
                </a:cxnLst>
                <a:rect l="0" t="0" r="r" b="b"/>
                <a:pathLst>
                  <a:path w="126" h="14">
                    <a:moveTo>
                      <a:pt x="0" y="0"/>
                    </a:moveTo>
                    <a:lnTo>
                      <a:pt x="0" y="0"/>
                    </a:lnTo>
                    <a:lnTo>
                      <a:pt x="13" y="7"/>
                    </a:lnTo>
                    <a:lnTo>
                      <a:pt x="28" y="10"/>
                    </a:lnTo>
                    <a:lnTo>
                      <a:pt x="45" y="13"/>
                    </a:lnTo>
                    <a:lnTo>
                      <a:pt x="62" y="14"/>
                    </a:lnTo>
                    <a:lnTo>
                      <a:pt x="62" y="14"/>
                    </a:lnTo>
                    <a:lnTo>
                      <a:pt x="81" y="13"/>
                    </a:lnTo>
                    <a:lnTo>
                      <a:pt x="98" y="10"/>
                    </a:lnTo>
                    <a:lnTo>
                      <a:pt x="113" y="5"/>
                    </a:lnTo>
                    <a:lnTo>
                      <a:pt x="126" y="0"/>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endParaRPr>
              </a:p>
            </p:txBody>
          </p:sp>
          <p:sp>
            <p:nvSpPr>
              <p:cNvPr id="32" name="Freeform 584"/>
              <p:cNvSpPr>
                <a:spLocks/>
              </p:cNvSpPr>
              <p:nvPr/>
            </p:nvSpPr>
            <p:spPr bwMode="auto">
              <a:xfrm>
                <a:off x="1277825" y="7251968"/>
                <a:ext cx="200134" cy="23198"/>
              </a:xfrm>
              <a:custGeom>
                <a:avLst/>
                <a:gdLst/>
                <a:ahLst/>
                <a:cxnLst>
                  <a:cxn ang="0">
                    <a:pos x="126" y="14"/>
                  </a:cxn>
                  <a:cxn ang="0">
                    <a:pos x="126" y="14"/>
                  </a:cxn>
                  <a:cxn ang="0">
                    <a:pos x="113" y="9"/>
                  </a:cxn>
                  <a:cxn ang="0">
                    <a:pos x="98" y="4"/>
                  </a:cxn>
                  <a:cxn ang="0">
                    <a:pos x="81" y="2"/>
                  </a:cxn>
                  <a:cxn ang="0">
                    <a:pos x="64" y="0"/>
                  </a:cxn>
                  <a:cxn ang="0">
                    <a:pos x="64" y="0"/>
                  </a:cxn>
                  <a:cxn ang="0">
                    <a:pos x="45" y="2"/>
                  </a:cxn>
                  <a:cxn ang="0">
                    <a:pos x="28" y="4"/>
                  </a:cxn>
                  <a:cxn ang="0">
                    <a:pos x="13" y="9"/>
                  </a:cxn>
                  <a:cxn ang="0">
                    <a:pos x="0" y="15"/>
                  </a:cxn>
                </a:cxnLst>
                <a:rect l="0" t="0" r="r" b="b"/>
                <a:pathLst>
                  <a:path w="126" h="15">
                    <a:moveTo>
                      <a:pt x="126" y="14"/>
                    </a:moveTo>
                    <a:lnTo>
                      <a:pt x="126" y="14"/>
                    </a:lnTo>
                    <a:lnTo>
                      <a:pt x="113" y="9"/>
                    </a:lnTo>
                    <a:lnTo>
                      <a:pt x="98" y="4"/>
                    </a:lnTo>
                    <a:lnTo>
                      <a:pt x="81" y="2"/>
                    </a:lnTo>
                    <a:lnTo>
                      <a:pt x="64" y="0"/>
                    </a:lnTo>
                    <a:lnTo>
                      <a:pt x="64" y="0"/>
                    </a:lnTo>
                    <a:lnTo>
                      <a:pt x="45" y="2"/>
                    </a:lnTo>
                    <a:lnTo>
                      <a:pt x="28" y="4"/>
                    </a:lnTo>
                    <a:lnTo>
                      <a:pt x="13" y="9"/>
                    </a:lnTo>
                    <a:lnTo>
                      <a:pt x="0" y="15"/>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endParaRPr>
              </a:p>
            </p:txBody>
          </p:sp>
          <p:sp>
            <p:nvSpPr>
              <p:cNvPr id="33" name="Freeform 585"/>
              <p:cNvSpPr>
                <a:spLocks/>
              </p:cNvSpPr>
              <p:nvPr/>
            </p:nvSpPr>
            <p:spPr bwMode="auto">
              <a:xfrm>
                <a:off x="1308173" y="7062518"/>
                <a:ext cx="141078" cy="260591"/>
              </a:xfrm>
              <a:custGeom>
                <a:avLst/>
                <a:gdLst/>
                <a:ahLst/>
                <a:cxnLst>
                  <a:cxn ang="0">
                    <a:pos x="0" y="81"/>
                  </a:cxn>
                  <a:cxn ang="0">
                    <a:pos x="0" y="81"/>
                  </a:cxn>
                  <a:cxn ang="0">
                    <a:pos x="2" y="65"/>
                  </a:cxn>
                  <a:cxn ang="0">
                    <a:pos x="4" y="50"/>
                  </a:cxn>
                  <a:cxn ang="0">
                    <a:pos x="8" y="36"/>
                  </a:cxn>
                  <a:cxn ang="0">
                    <a:pos x="13" y="24"/>
                  </a:cxn>
                  <a:cxn ang="0">
                    <a:pos x="19" y="14"/>
                  </a:cxn>
                  <a:cxn ang="0">
                    <a:pos x="27" y="7"/>
                  </a:cxn>
                  <a:cxn ang="0">
                    <a:pos x="36" y="1"/>
                  </a:cxn>
                  <a:cxn ang="0">
                    <a:pos x="40" y="0"/>
                  </a:cxn>
                  <a:cxn ang="0">
                    <a:pos x="45" y="0"/>
                  </a:cxn>
                  <a:cxn ang="0">
                    <a:pos x="45" y="0"/>
                  </a:cxn>
                  <a:cxn ang="0">
                    <a:pos x="48" y="0"/>
                  </a:cxn>
                  <a:cxn ang="0">
                    <a:pos x="54" y="1"/>
                  </a:cxn>
                  <a:cxn ang="0">
                    <a:pos x="61" y="7"/>
                  </a:cxn>
                  <a:cxn ang="0">
                    <a:pos x="69" y="14"/>
                  </a:cxn>
                  <a:cxn ang="0">
                    <a:pos x="75" y="24"/>
                  </a:cxn>
                  <a:cxn ang="0">
                    <a:pos x="81" y="36"/>
                  </a:cxn>
                  <a:cxn ang="0">
                    <a:pos x="85" y="50"/>
                  </a:cxn>
                  <a:cxn ang="0">
                    <a:pos x="88" y="65"/>
                  </a:cxn>
                  <a:cxn ang="0">
                    <a:pos x="89" y="81"/>
                  </a:cxn>
                  <a:cxn ang="0">
                    <a:pos x="89" y="81"/>
                  </a:cxn>
                  <a:cxn ang="0">
                    <a:pos x="88" y="98"/>
                  </a:cxn>
                  <a:cxn ang="0">
                    <a:pos x="85" y="113"/>
                  </a:cxn>
                  <a:cxn ang="0">
                    <a:pos x="81" y="127"/>
                  </a:cxn>
                  <a:cxn ang="0">
                    <a:pos x="75" y="140"/>
                  </a:cxn>
                  <a:cxn ang="0">
                    <a:pos x="69" y="150"/>
                  </a:cxn>
                  <a:cxn ang="0">
                    <a:pos x="61" y="157"/>
                  </a:cxn>
                  <a:cxn ang="0">
                    <a:pos x="54" y="161"/>
                  </a:cxn>
                  <a:cxn ang="0">
                    <a:pos x="48" y="162"/>
                  </a:cxn>
                  <a:cxn ang="0">
                    <a:pos x="45" y="164"/>
                  </a:cxn>
                  <a:cxn ang="0">
                    <a:pos x="45" y="164"/>
                  </a:cxn>
                  <a:cxn ang="0">
                    <a:pos x="38" y="162"/>
                  </a:cxn>
                  <a:cxn ang="0">
                    <a:pos x="33" y="160"/>
                  </a:cxn>
                  <a:cxn ang="0">
                    <a:pos x="27" y="157"/>
                  </a:cxn>
                  <a:cxn ang="0">
                    <a:pos x="22" y="152"/>
                  </a:cxn>
                  <a:cxn ang="0">
                    <a:pos x="18" y="147"/>
                  </a:cxn>
                  <a:cxn ang="0">
                    <a:pos x="13" y="140"/>
                  </a:cxn>
                  <a:cxn ang="0">
                    <a:pos x="9" y="132"/>
                  </a:cxn>
                  <a:cxn ang="0">
                    <a:pos x="7" y="124"/>
                  </a:cxn>
                </a:cxnLst>
                <a:rect l="0" t="0" r="r" b="b"/>
                <a:pathLst>
                  <a:path w="89" h="164">
                    <a:moveTo>
                      <a:pt x="0" y="81"/>
                    </a:moveTo>
                    <a:lnTo>
                      <a:pt x="0" y="81"/>
                    </a:lnTo>
                    <a:lnTo>
                      <a:pt x="2" y="65"/>
                    </a:lnTo>
                    <a:lnTo>
                      <a:pt x="4" y="50"/>
                    </a:lnTo>
                    <a:lnTo>
                      <a:pt x="8" y="36"/>
                    </a:lnTo>
                    <a:lnTo>
                      <a:pt x="13" y="24"/>
                    </a:lnTo>
                    <a:lnTo>
                      <a:pt x="19" y="14"/>
                    </a:lnTo>
                    <a:lnTo>
                      <a:pt x="27" y="7"/>
                    </a:lnTo>
                    <a:lnTo>
                      <a:pt x="36" y="1"/>
                    </a:lnTo>
                    <a:lnTo>
                      <a:pt x="40" y="0"/>
                    </a:lnTo>
                    <a:lnTo>
                      <a:pt x="45" y="0"/>
                    </a:lnTo>
                    <a:lnTo>
                      <a:pt x="45" y="0"/>
                    </a:lnTo>
                    <a:lnTo>
                      <a:pt x="48" y="0"/>
                    </a:lnTo>
                    <a:lnTo>
                      <a:pt x="54" y="1"/>
                    </a:lnTo>
                    <a:lnTo>
                      <a:pt x="61" y="7"/>
                    </a:lnTo>
                    <a:lnTo>
                      <a:pt x="69" y="14"/>
                    </a:lnTo>
                    <a:lnTo>
                      <a:pt x="75" y="24"/>
                    </a:lnTo>
                    <a:lnTo>
                      <a:pt x="81" y="36"/>
                    </a:lnTo>
                    <a:lnTo>
                      <a:pt x="85" y="50"/>
                    </a:lnTo>
                    <a:lnTo>
                      <a:pt x="88" y="65"/>
                    </a:lnTo>
                    <a:lnTo>
                      <a:pt x="89" y="81"/>
                    </a:lnTo>
                    <a:lnTo>
                      <a:pt x="89" y="81"/>
                    </a:lnTo>
                    <a:lnTo>
                      <a:pt x="88" y="98"/>
                    </a:lnTo>
                    <a:lnTo>
                      <a:pt x="85" y="113"/>
                    </a:lnTo>
                    <a:lnTo>
                      <a:pt x="81" y="127"/>
                    </a:lnTo>
                    <a:lnTo>
                      <a:pt x="75" y="140"/>
                    </a:lnTo>
                    <a:lnTo>
                      <a:pt x="69" y="150"/>
                    </a:lnTo>
                    <a:lnTo>
                      <a:pt x="61" y="157"/>
                    </a:lnTo>
                    <a:lnTo>
                      <a:pt x="54" y="161"/>
                    </a:lnTo>
                    <a:lnTo>
                      <a:pt x="48" y="162"/>
                    </a:lnTo>
                    <a:lnTo>
                      <a:pt x="45" y="164"/>
                    </a:lnTo>
                    <a:lnTo>
                      <a:pt x="45" y="164"/>
                    </a:lnTo>
                    <a:lnTo>
                      <a:pt x="38" y="162"/>
                    </a:lnTo>
                    <a:lnTo>
                      <a:pt x="33" y="160"/>
                    </a:lnTo>
                    <a:lnTo>
                      <a:pt x="27" y="157"/>
                    </a:lnTo>
                    <a:lnTo>
                      <a:pt x="22" y="152"/>
                    </a:lnTo>
                    <a:lnTo>
                      <a:pt x="18" y="147"/>
                    </a:lnTo>
                    <a:lnTo>
                      <a:pt x="13" y="140"/>
                    </a:lnTo>
                    <a:lnTo>
                      <a:pt x="9" y="132"/>
                    </a:lnTo>
                    <a:lnTo>
                      <a:pt x="7" y="124"/>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endParaRPr>
              </a:p>
            </p:txBody>
          </p:sp>
          <p:sp>
            <p:nvSpPr>
              <p:cNvPr id="34" name="Line 586"/>
              <p:cNvSpPr>
                <a:spLocks noChangeShapeType="1"/>
              </p:cNvSpPr>
              <p:nvPr/>
            </p:nvSpPr>
            <p:spPr bwMode="auto">
              <a:xfrm>
                <a:off x="1247477" y="7190880"/>
                <a:ext cx="260830" cy="1547"/>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endParaRPr>
              </a:p>
            </p:txBody>
          </p:sp>
          <p:sp>
            <p:nvSpPr>
              <p:cNvPr id="35" name="Line 587"/>
              <p:cNvSpPr>
                <a:spLocks noChangeShapeType="1"/>
              </p:cNvSpPr>
              <p:nvPr/>
            </p:nvSpPr>
            <p:spPr bwMode="auto">
              <a:xfrm flipV="1">
                <a:off x="1379532" y="7062518"/>
                <a:ext cx="820" cy="260591"/>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endParaRPr>
              </a:p>
            </p:txBody>
          </p:sp>
          <p:sp>
            <p:nvSpPr>
              <p:cNvPr id="36" name="Line 588"/>
              <p:cNvSpPr>
                <a:spLocks noChangeShapeType="1"/>
              </p:cNvSpPr>
              <p:nvPr/>
            </p:nvSpPr>
            <p:spPr bwMode="auto">
              <a:xfrm>
                <a:off x="1163814" y="7167682"/>
                <a:ext cx="83662" cy="1547"/>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endParaRPr>
              </a:p>
            </p:txBody>
          </p:sp>
          <p:sp>
            <p:nvSpPr>
              <p:cNvPr id="37" name="Freeform 589"/>
              <p:cNvSpPr>
                <a:spLocks/>
              </p:cNvSpPr>
              <p:nvPr/>
            </p:nvSpPr>
            <p:spPr bwMode="auto">
              <a:xfrm>
                <a:off x="1247477" y="7143711"/>
                <a:ext cx="25427" cy="47170"/>
              </a:xfrm>
              <a:custGeom>
                <a:avLst/>
                <a:gdLst/>
                <a:ahLst/>
                <a:cxnLst>
                  <a:cxn ang="0">
                    <a:pos x="0" y="0"/>
                  </a:cxn>
                  <a:cxn ang="0">
                    <a:pos x="16" y="15"/>
                  </a:cxn>
                  <a:cxn ang="0">
                    <a:pos x="0" y="30"/>
                  </a:cxn>
                </a:cxnLst>
                <a:rect l="0" t="0" r="r" b="b"/>
                <a:pathLst>
                  <a:path w="16" h="30">
                    <a:moveTo>
                      <a:pt x="0" y="0"/>
                    </a:moveTo>
                    <a:lnTo>
                      <a:pt x="16" y="15"/>
                    </a:lnTo>
                    <a:lnTo>
                      <a:pt x="0" y="30"/>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endParaRPr>
              </a:p>
            </p:txBody>
          </p:sp>
          <p:sp>
            <p:nvSpPr>
              <p:cNvPr id="38" name="Line 590"/>
              <p:cNvSpPr>
                <a:spLocks noChangeShapeType="1"/>
              </p:cNvSpPr>
              <p:nvPr/>
            </p:nvSpPr>
            <p:spPr bwMode="auto">
              <a:xfrm>
                <a:off x="1231892" y="7235730"/>
                <a:ext cx="86943" cy="1547"/>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endParaRPr>
              </a:p>
            </p:txBody>
          </p:sp>
          <p:sp>
            <p:nvSpPr>
              <p:cNvPr id="39" name="Freeform 591"/>
              <p:cNvSpPr>
                <a:spLocks/>
              </p:cNvSpPr>
              <p:nvPr/>
            </p:nvSpPr>
            <p:spPr bwMode="auto">
              <a:xfrm>
                <a:off x="1318836" y="7210212"/>
                <a:ext cx="23787" cy="49489"/>
              </a:xfrm>
              <a:custGeom>
                <a:avLst/>
                <a:gdLst/>
                <a:ahLst/>
                <a:cxnLst>
                  <a:cxn ang="0">
                    <a:pos x="0" y="0"/>
                  </a:cxn>
                  <a:cxn ang="0">
                    <a:pos x="15" y="16"/>
                  </a:cxn>
                  <a:cxn ang="0">
                    <a:pos x="0" y="31"/>
                  </a:cxn>
                </a:cxnLst>
                <a:rect l="0" t="0" r="r" b="b"/>
                <a:pathLst>
                  <a:path w="15" h="31">
                    <a:moveTo>
                      <a:pt x="0" y="0"/>
                    </a:moveTo>
                    <a:lnTo>
                      <a:pt x="15" y="16"/>
                    </a:lnTo>
                    <a:lnTo>
                      <a:pt x="0" y="31"/>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endParaRPr>
              </a:p>
            </p:txBody>
          </p:sp>
        </p:grpSp>
        <p:grpSp>
          <p:nvGrpSpPr>
            <p:cNvPr id="8" name="Groupe 320"/>
            <p:cNvGrpSpPr>
              <a:grpSpLocks/>
            </p:cNvGrpSpPr>
            <p:nvPr userDrawn="1"/>
          </p:nvGrpSpPr>
          <p:grpSpPr bwMode="auto">
            <a:xfrm>
              <a:off x="4610305" y="2502608"/>
              <a:ext cx="442816" cy="482367"/>
              <a:chOff x="4430703" y="4715239"/>
              <a:chExt cx="374626" cy="416805"/>
            </a:xfrm>
          </p:grpSpPr>
          <p:sp>
            <p:nvSpPr>
              <p:cNvPr id="21" name="Freeform 897"/>
              <p:cNvSpPr>
                <a:spLocks/>
              </p:cNvSpPr>
              <p:nvPr/>
            </p:nvSpPr>
            <p:spPr bwMode="auto">
              <a:xfrm>
                <a:off x="4649334" y="4788757"/>
                <a:ext cx="155680" cy="256503"/>
              </a:xfrm>
              <a:custGeom>
                <a:avLst/>
                <a:gdLst>
                  <a:gd name="connsiteX0" fmla="*/ 4912 w 10000"/>
                  <a:gd name="connsiteY0" fmla="*/ 10000 h 10000"/>
                  <a:gd name="connsiteX1" fmla="*/ 4912 w 10000"/>
                  <a:gd name="connsiteY1" fmla="*/ 10000 h 10000"/>
                  <a:gd name="connsiteX2" fmla="*/ 6754 w 10000"/>
                  <a:gd name="connsiteY2" fmla="*/ 10000 h 10000"/>
                  <a:gd name="connsiteX3" fmla="*/ 8421 w 10000"/>
                  <a:gd name="connsiteY3" fmla="*/ 9938 h 10000"/>
                  <a:gd name="connsiteX4" fmla="*/ 9561 w 10000"/>
                  <a:gd name="connsiteY4" fmla="*/ 9814 h 10000"/>
                  <a:gd name="connsiteX5" fmla="*/ 9912 w 10000"/>
                  <a:gd name="connsiteY5" fmla="*/ 9752 h 10000"/>
                  <a:gd name="connsiteX6" fmla="*/ 10000 w 10000"/>
                  <a:gd name="connsiteY6" fmla="*/ 9689 h 10000"/>
                  <a:gd name="connsiteX7" fmla="*/ 10000 w 10000"/>
                  <a:gd name="connsiteY7" fmla="*/ 9689 h 10000"/>
                  <a:gd name="connsiteX8" fmla="*/ 10000 w 10000"/>
                  <a:gd name="connsiteY8" fmla="*/ 8634 h 10000"/>
                  <a:gd name="connsiteX9" fmla="*/ 9912 w 10000"/>
                  <a:gd name="connsiteY9" fmla="*/ 7702 h 10000"/>
                  <a:gd name="connsiteX10" fmla="*/ 9561 w 10000"/>
                  <a:gd name="connsiteY10" fmla="*/ 6832 h 10000"/>
                  <a:gd name="connsiteX11" fmla="*/ 9211 w 10000"/>
                  <a:gd name="connsiteY11" fmla="*/ 6087 h 10000"/>
                  <a:gd name="connsiteX12" fmla="*/ 8684 w 10000"/>
                  <a:gd name="connsiteY12" fmla="*/ 5342 h 10000"/>
                  <a:gd name="connsiteX13" fmla="*/ 7982 w 10000"/>
                  <a:gd name="connsiteY13" fmla="*/ 4783 h 10000"/>
                  <a:gd name="connsiteX14" fmla="*/ 7105 w 10000"/>
                  <a:gd name="connsiteY14" fmla="*/ 4410 h 10000"/>
                  <a:gd name="connsiteX15" fmla="*/ 6140 w 10000"/>
                  <a:gd name="connsiteY15" fmla="*/ 4099 h 10000"/>
                  <a:gd name="connsiteX16" fmla="*/ 6140 w 10000"/>
                  <a:gd name="connsiteY16" fmla="*/ 4099 h 10000"/>
                  <a:gd name="connsiteX17" fmla="*/ 6667 w 10000"/>
                  <a:gd name="connsiteY17" fmla="*/ 3727 h 10000"/>
                  <a:gd name="connsiteX18" fmla="*/ 7018 w 10000"/>
                  <a:gd name="connsiteY18" fmla="*/ 3230 h 10000"/>
                  <a:gd name="connsiteX19" fmla="*/ 7281 w 10000"/>
                  <a:gd name="connsiteY19" fmla="*/ 2671 h 10000"/>
                  <a:gd name="connsiteX20" fmla="*/ 7544 w 10000"/>
                  <a:gd name="connsiteY20" fmla="*/ 2112 h 10000"/>
                  <a:gd name="connsiteX21" fmla="*/ 7544 w 10000"/>
                  <a:gd name="connsiteY21" fmla="*/ 2112 h 10000"/>
                  <a:gd name="connsiteX22" fmla="*/ 7456 w 10000"/>
                  <a:gd name="connsiteY22" fmla="*/ 1677 h 10000"/>
                  <a:gd name="connsiteX23" fmla="*/ 7281 w 10000"/>
                  <a:gd name="connsiteY23" fmla="*/ 1242 h 10000"/>
                  <a:gd name="connsiteX24" fmla="*/ 7105 w 10000"/>
                  <a:gd name="connsiteY24" fmla="*/ 870 h 10000"/>
                  <a:gd name="connsiteX25" fmla="*/ 6754 w 10000"/>
                  <a:gd name="connsiteY25" fmla="*/ 559 h 10000"/>
                  <a:gd name="connsiteX26" fmla="*/ 6404 w 10000"/>
                  <a:gd name="connsiteY26" fmla="*/ 311 h 10000"/>
                  <a:gd name="connsiteX27" fmla="*/ 5965 w 10000"/>
                  <a:gd name="connsiteY27" fmla="*/ 186 h 10000"/>
                  <a:gd name="connsiteX28" fmla="*/ 5526 w 10000"/>
                  <a:gd name="connsiteY28" fmla="*/ 0 h 10000"/>
                  <a:gd name="connsiteX29" fmla="*/ 5000 w 10000"/>
                  <a:gd name="connsiteY29" fmla="*/ 0 h 10000"/>
                  <a:gd name="connsiteX30" fmla="*/ 5000 w 10000"/>
                  <a:gd name="connsiteY30" fmla="*/ 0 h 10000"/>
                  <a:gd name="connsiteX31" fmla="*/ 4561 w 10000"/>
                  <a:gd name="connsiteY31" fmla="*/ 0 h 10000"/>
                  <a:gd name="connsiteX32" fmla="*/ 4123 w 10000"/>
                  <a:gd name="connsiteY32" fmla="*/ 186 h 10000"/>
                  <a:gd name="connsiteX33" fmla="*/ 3684 w 10000"/>
                  <a:gd name="connsiteY33" fmla="*/ 311 h 10000"/>
                  <a:gd name="connsiteX34" fmla="*/ 3246 w 10000"/>
                  <a:gd name="connsiteY34" fmla="*/ 559 h 10000"/>
                  <a:gd name="connsiteX35" fmla="*/ 2982 w 10000"/>
                  <a:gd name="connsiteY35" fmla="*/ 870 h 10000"/>
                  <a:gd name="connsiteX36" fmla="*/ 2719 w 10000"/>
                  <a:gd name="connsiteY36" fmla="*/ 1242 h 10000"/>
                  <a:gd name="connsiteX37" fmla="*/ 2544 w 10000"/>
                  <a:gd name="connsiteY37" fmla="*/ 1677 h 10000"/>
                  <a:gd name="connsiteX38" fmla="*/ 2544 w 10000"/>
                  <a:gd name="connsiteY38" fmla="*/ 2112 h 10000"/>
                  <a:gd name="connsiteX39" fmla="*/ 2544 w 10000"/>
                  <a:gd name="connsiteY39" fmla="*/ 2112 h 10000"/>
                  <a:gd name="connsiteX40" fmla="*/ 2632 w 10000"/>
                  <a:gd name="connsiteY40" fmla="*/ 2671 h 10000"/>
                  <a:gd name="connsiteX41" fmla="*/ 2982 w 10000"/>
                  <a:gd name="connsiteY41" fmla="*/ 3230 h 10000"/>
                  <a:gd name="connsiteX42" fmla="*/ 3421 w 10000"/>
                  <a:gd name="connsiteY42" fmla="*/ 3727 h 10000"/>
                  <a:gd name="connsiteX43" fmla="*/ 3860 w 10000"/>
                  <a:gd name="connsiteY43" fmla="*/ 4099 h 10000"/>
                  <a:gd name="connsiteX44" fmla="*/ 3860 w 10000"/>
                  <a:gd name="connsiteY44" fmla="*/ 4099 h 10000"/>
                  <a:gd name="connsiteX45" fmla="*/ 2895 w 10000"/>
                  <a:gd name="connsiteY45" fmla="*/ 4410 h 10000"/>
                  <a:gd name="connsiteX46" fmla="*/ 2105 w 10000"/>
                  <a:gd name="connsiteY46" fmla="*/ 4783 h 10000"/>
                  <a:gd name="connsiteX47" fmla="*/ 1404 w 10000"/>
                  <a:gd name="connsiteY47" fmla="*/ 5342 h 10000"/>
                  <a:gd name="connsiteX48" fmla="*/ 877 w 10000"/>
                  <a:gd name="connsiteY48" fmla="*/ 6087 h 10000"/>
                  <a:gd name="connsiteX49" fmla="*/ 439 w 10000"/>
                  <a:gd name="connsiteY49" fmla="*/ 6832 h 10000"/>
                  <a:gd name="connsiteX50" fmla="*/ 175 w 10000"/>
                  <a:gd name="connsiteY50" fmla="*/ 7702 h 10000"/>
                  <a:gd name="connsiteX51" fmla="*/ 0 w 10000"/>
                  <a:gd name="connsiteY51" fmla="*/ 8634 h 10000"/>
                  <a:gd name="connsiteX0" fmla="*/ 4737 w 9825"/>
                  <a:gd name="connsiteY0" fmla="*/ 10000 h 10000"/>
                  <a:gd name="connsiteX1" fmla="*/ 4737 w 9825"/>
                  <a:gd name="connsiteY1" fmla="*/ 10000 h 10000"/>
                  <a:gd name="connsiteX2" fmla="*/ 6579 w 9825"/>
                  <a:gd name="connsiteY2" fmla="*/ 10000 h 10000"/>
                  <a:gd name="connsiteX3" fmla="*/ 8246 w 9825"/>
                  <a:gd name="connsiteY3" fmla="*/ 9938 h 10000"/>
                  <a:gd name="connsiteX4" fmla="*/ 9386 w 9825"/>
                  <a:gd name="connsiteY4" fmla="*/ 9814 h 10000"/>
                  <a:gd name="connsiteX5" fmla="*/ 9737 w 9825"/>
                  <a:gd name="connsiteY5" fmla="*/ 9752 h 10000"/>
                  <a:gd name="connsiteX6" fmla="*/ 9825 w 9825"/>
                  <a:gd name="connsiteY6" fmla="*/ 9689 h 10000"/>
                  <a:gd name="connsiteX7" fmla="*/ 9825 w 9825"/>
                  <a:gd name="connsiteY7" fmla="*/ 9689 h 10000"/>
                  <a:gd name="connsiteX8" fmla="*/ 9825 w 9825"/>
                  <a:gd name="connsiteY8" fmla="*/ 8634 h 10000"/>
                  <a:gd name="connsiteX9" fmla="*/ 9737 w 9825"/>
                  <a:gd name="connsiteY9" fmla="*/ 7702 h 10000"/>
                  <a:gd name="connsiteX10" fmla="*/ 9386 w 9825"/>
                  <a:gd name="connsiteY10" fmla="*/ 6832 h 10000"/>
                  <a:gd name="connsiteX11" fmla="*/ 9036 w 9825"/>
                  <a:gd name="connsiteY11" fmla="*/ 6087 h 10000"/>
                  <a:gd name="connsiteX12" fmla="*/ 8509 w 9825"/>
                  <a:gd name="connsiteY12" fmla="*/ 5342 h 10000"/>
                  <a:gd name="connsiteX13" fmla="*/ 7807 w 9825"/>
                  <a:gd name="connsiteY13" fmla="*/ 4783 h 10000"/>
                  <a:gd name="connsiteX14" fmla="*/ 6930 w 9825"/>
                  <a:gd name="connsiteY14" fmla="*/ 4410 h 10000"/>
                  <a:gd name="connsiteX15" fmla="*/ 5965 w 9825"/>
                  <a:gd name="connsiteY15" fmla="*/ 4099 h 10000"/>
                  <a:gd name="connsiteX16" fmla="*/ 5965 w 9825"/>
                  <a:gd name="connsiteY16" fmla="*/ 4099 h 10000"/>
                  <a:gd name="connsiteX17" fmla="*/ 6492 w 9825"/>
                  <a:gd name="connsiteY17" fmla="*/ 3727 h 10000"/>
                  <a:gd name="connsiteX18" fmla="*/ 6843 w 9825"/>
                  <a:gd name="connsiteY18" fmla="*/ 3230 h 10000"/>
                  <a:gd name="connsiteX19" fmla="*/ 7106 w 9825"/>
                  <a:gd name="connsiteY19" fmla="*/ 2671 h 10000"/>
                  <a:gd name="connsiteX20" fmla="*/ 7369 w 9825"/>
                  <a:gd name="connsiteY20" fmla="*/ 2112 h 10000"/>
                  <a:gd name="connsiteX21" fmla="*/ 7369 w 9825"/>
                  <a:gd name="connsiteY21" fmla="*/ 2112 h 10000"/>
                  <a:gd name="connsiteX22" fmla="*/ 7281 w 9825"/>
                  <a:gd name="connsiteY22" fmla="*/ 1677 h 10000"/>
                  <a:gd name="connsiteX23" fmla="*/ 7106 w 9825"/>
                  <a:gd name="connsiteY23" fmla="*/ 1242 h 10000"/>
                  <a:gd name="connsiteX24" fmla="*/ 6930 w 9825"/>
                  <a:gd name="connsiteY24" fmla="*/ 870 h 10000"/>
                  <a:gd name="connsiteX25" fmla="*/ 6579 w 9825"/>
                  <a:gd name="connsiteY25" fmla="*/ 559 h 10000"/>
                  <a:gd name="connsiteX26" fmla="*/ 6229 w 9825"/>
                  <a:gd name="connsiteY26" fmla="*/ 311 h 10000"/>
                  <a:gd name="connsiteX27" fmla="*/ 5790 w 9825"/>
                  <a:gd name="connsiteY27" fmla="*/ 186 h 10000"/>
                  <a:gd name="connsiteX28" fmla="*/ 5351 w 9825"/>
                  <a:gd name="connsiteY28" fmla="*/ 0 h 10000"/>
                  <a:gd name="connsiteX29" fmla="*/ 4825 w 9825"/>
                  <a:gd name="connsiteY29" fmla="*/ 0 h 10000"/>
                  <a:gd name="connsiteX30" fmla="*/ 4825 w 9825"/>
                  <a:gd name="connsiteY30" fmla="*/ 0 h 10000"/>
                  <a:gd name="connsiteX31" fmla="*/ 4386 w 9825"/>
                  <a:gd name="connsiteY31" fmla="*/ 0 h 10000"/>
                  <a:gd name="connsiteX32" fmla="*/ 3948 w 9825"/>
                  <a:gd name="connsiteY32" fmla="*/ 186 h 10000"/>
                  <a:gd name="connsiteX33" fmla="*/ 3509 w 9825"/>
                  <a:gd name="connsiteY33" fmla="*/ 311 h 10000"/>
                  <a:gd name="connsiteX34" fmla="*/ 3071 w 9825"/>
                  <a:gd name="connsiteY34" fmla="*/ 559 h 10000"/>
                  <a:gd name="connsiteX35" fmla="*/ 2807 w 9825"/>
                  <a:gd name="connsiteY35" fmla="*/ 870 h 10000"/>
                  <a:gd name="connsiteX36" fmla="*/ 2544 w 9825"/>
                  <a:gd name="connsiteY36" fmla="*/ 1242 h 10000"/>
                  <a:gd name="connsiteX37" fmla="*/ 2369 w 9825"/>
                  <a:gd name="connsiteY37" fmla="*/ 1677 h 10000"/>
                  <a:gd name="connsiteX38" fmla="*/ 2369 w 9825"/>
                  <a:gd name="connsiteY38" fmla="*/ 2112 h 10000"/>
                  <a:gd name="connsiteX39" fmla="*/ 2369 w 9825"/>
                  <a:gd name="connsiteY39" fmla="*/ 2112 h 10000"/>
                  <a:gd name="connsiteX40" fmla="*/ 2457 w 9825"/>
                  <a:gd name="connsiteY40" fmla="*/ 2671 h 10000"/>
                  <a:gd name="connsiteX41" fmla="*/ 2807 w 9825"/>
                  <a:gd name="connsiteY41" fmla="*/ 3230 h 10000"/>
                  <a:gd name="connsiteX42" fmla="*/ 3246 w 9825"/>
                  <a:gd name="connsiteY42" fmla="*/ 3727 h 10000"/>
                  <a:gd name="connsiteX43" fmla="*/ 3685 w 9825"/>
                  <a:gd name="connsiteY43" fmla="*/ 4099 h 10000"/>
                  <a:gd name="connsiteX44" fmla="*/ 3685 w 9825"/>
                  <a:gd name="connsiteY44" fmla="*/ 4099 h 10000"/>
                  <a:gd name="connsiteX45" fmla="*/ 2720 w 9825"/>
                  <a:gd name="connsiteY45" fmla="*/ 4410 h 10000"/>
                  <a:gd name="connsiteX46" fmla="*/ 1930 w 9825"/>
                  <a:gd name="connsiteY46" fmla="*/ 4783 h 10000"/>
                  <a:gd name="connsiteX47" fmla="*/ 1229 w 9825"/>
                  <a:gd name="connsiteY47" fmla="*/ 5342 h 10000"/>
                  <a:gd name="connsiteX48" fmla="*/ 702 w 9825"/>
                  <a:gd name="connsiteY48" fmla="*/ 6087 h 10000"/>
                  <a:gd name="connsiteX49" fmla="*/ 264 w 9825"/>
                  <a:gd name="connsiteY49" fmla="*/ 6832 h 10000"/>
                  <a:gd name="connsiteX50" fmla="*/ 0 w 9825"/>
                  <a:gd name="connsiteY50" fmla="*/ 7702 h 10000"/>
                  <a:gd name="connsiteX0" fmla="*/ 4552 w 9731"/>
                  <a:gd name="connsiteY0" fmla="*/ 10000 h 10000"/>
                  <a:gd name="connsiteX1" fmla="*/ 4552 w 9731"/>
                  <a:gd name="connsiteY1" fmla="*/ 10000 h 10000"/>
                  <a:gd name="connsiteX2" fmla="*/ 6427 w 9731"/>
                  <a:gd name="connsiteY2" fmla="*/ 10000 h 10000"/>
                  <a:gd name="connsiteX3" fmla="*/ 8124 w 9731"/>
                  <a:gd name="connsiteY3" fmla="*/ 9938 h 10000"/>
                  <a:gd name="connsiteX4" fmla="*/ 9284 w 9731"/>
                  <a:gd name="connsiteY4" fmla="*/ 9814 h 10000"/>
                  <a:gd name="connsiteX5" fmla="*/ 9641 w 9731"/>
                  <a:gd name="connsiteY5" fmla="*/ 9752 h 10000"/>
                  <a:gd name="connsiteX6" fmla="*/ 9731 w 9731"/>
                  <a:gd name="connsiteY6" fmla="*/ 9689 h 10000"/>
                  <a:gd name="connsiteX7" fmla="*/ 9731 w 9731"/>
                  <a:gd name="connsiteY7" fmla="*/ 9689 h 10000"/>
                  <a:gd name="connsiteX8" fmla="*/ 9731 w 9731"/>
                  <a:gd name="connsiteY8" fmla="*/ 8634 h 10000"/>
                  <a:gd name="connsiteX9" fmla="*/ 9641 w 9731"/>
                  <a:gd name="connsiteY9" fmla="*/ 7702 h 10000"/>
                  <a:gd name="connsiteX10" fmla="*/ 9284 w 9731"/>
                  <a:gd name="connsiteY10" fmla="*/ 6832 h 10000"/>
                  <a:gd name="connsiteX11" fmla="*/ 8928 w 9731"/>
                  <a:gd name="connsiteY11" fmla="*/ 6087 h 10000"/>
                  <a:gd name="connsiteX12" fmla="*/ 8392 w 9731"/>
                  <a:gd name="connsiteY12" fmla="*/ 5342 h 10000"/>
                  <a:gd name="connsiteX13" fmla="*/ 7677 w 9731"/>
                  <a:gd name="connsiteY13" fmla="*/ 4783 h 10000"/>
                  <a:gd name="connsiteX14" fmla="*/ 6784 w 9731"/>
                  <a:gd name="connsiteY14" fmla="*/ 4410 h 10000"/>
                  <a:gd name="connsiteX15" fmla="*/ 5802 w 9731"/>
                  <a:gd name="connsiteY15" fmla="*/ 4099 h 10000"/>
                  <a:gd name="connsiteX16" fmla="*/ 5802 w 9731"/>
                  <a:gd name="connsiteY16" fmla="*/ 4099 h 10000"/>
                  <a:gd name="connsiteX17" fmla="*/ 6339 w 9731"/>
                  <a:gd name="connsiteY17" fmla="*/ 3727 h 10000"/>
                  <a:gd name="connsiteX18" fmla="*/ 6696 w 9731"/>
                  <a:gd name="connsiteY18" fmla="*/ 3230 h 10000"/>
                  <a:gd name="connsiteX19" fmla="*/ 6964 w 9731"/>
                  <a:gd name="connsiteY19" fmla="*/ 2671 h 10000"/>
                  <a:gd name="connsiteX20" fmla="*/ 7231 w 9731"/>
                  <a:gd name="connsiteY20" fmla="*/ 2112 h 10000"/>
                  <a:gd name="connsiteX21" fmla="*/ 7231 w 9731"/>
                  <a:gd name="connsiteY21" fmla="*/ 2112 h 10000"/>
                  <a:gd name="connsiteX22" fmla="*/ 7142 w 9731"/>
                  <a:gd name="connsiteY22" fmla="*/ 1677 h 10000"/>
                  <a:gd name="connsiteX23" fmla="*/ 6964 w 9731"/>
                  <a:gd name="connsiteY23" fmla="*/ 1242 h 10000"/>
                  <a:gd name="connsiteX24" fmla="*/ 6784 w 9731"/>
                  <a:gd name="connsiteY24" fmla="*/ 870 h 10000"/>
                  <a:gd name="connsiteX25" fmla="*/ 6427 w 9731"/>
                  <a:gd name="connsiteY25" fmla="*/ 559 h 10000"/>
                  <a:gd name="connsiteX26" fmla="*/ 6071 w 9731"/>
                  <a:gd name="connsiteY26" fmla="*/ 311 h 10000"/>
                  <a:gd name="connsiteX27" fmla="*/ 5624 w 9731"/>
                  <a:gd name="connsiteY27" fmla="*/ 186 h 10000"/>
                  <a:gd name="connsiteX28" fmla="*/ 5177 w 9731"/>
                  <a:gd name="connsiteY28" fmla="*/ 0 h 10000"/>
                  <a:gd name="connsiteX29" fmla="*/ 4642 w 9731"/>
                  <a:gd name="connsiteY29" fmla="*/ 0 h 10000"/>
                  <a:gd name="connsiteX30" fmla="*/ 4642 w 9731"/>
                  <a:gd name="connsiteY30" fmla="*/ 0 h 10000"/>
                  <a:gd name="connsiteX31" fmla="*/ 4195 w 9731"/>
                  <a:gd name="connsiteY31" fmla="*/ 0 h 10000"/>
                  <a:gd name="connsiteX32" fmla="*/ 3749 w 9731"/>
                  <a:gd name="connsiteY32" fmla="*/ 186 h 10000"/>
                  <a:gd name="connsiteX33" fmla="*/ 3303 w 9731"/>
                  <a:gd name="connsiteY33" fmla="*/ 311 h 10000"/>
                  <a:gd name="connsiteX34" fmla="*/ 2857 w 9731"/>
                  <a:gd name="connsiteY34" fmla="*/ 559 h 10000"/>
                  <a:gd name="connsiteX35" fmla="*/ 2588 w 9731"/>
                  <a:gd name="connsiteY35" fmla="*/ 870 h 10000"/>
                  <a:gd name="connsiteX36" fmla="*/ 2320 w 9731"/>
                  <a:gd name="connsiteY36" fmla="*/ 1242 h 10000"/>
                  <a:gd name="connsiteX37" fmla="*/ 2142 w 9731"/>
                  <a:gd name="connsiteY37" fmla="*/ 1677 h 10000"/>
                  <a:gd name="connsiteX38" fmla="*/ 2142 w 9731"/>
                  <a:gd name="connsiteY38" fmla="*/ 2112 h 10000"/>
                  <a:gd name="connsiteX39" fmla="*/ 2142 w 9731"/>
                  <a:gd name="connsiteY39" fmla="*/ 2112 h 10000"/>
                  <a:gd name="connsiteX40" fmla="*/ 2232 w 9731"/>
                  <a:gd name="connsiteY40" fmla="*/ 2671 h 10000"/>
                  <a:gd name="connsiteX41" fmla="*/ 2588 w 9731"/>
                  <a:gd name="connsiteY41" fmla="*/ 3230 h 10000"/>
                  <a:gd name="connsiteX42" fmla="*/ 3035 w 9731"/>
                  <a:gd name="connsiteY42" fmla="*/ 3727 h 10000"/>
                  <a:gd name="connsiteX43" fmla="*/ 3482 w 9731"/>
                  <a:gd name="connsiteY43" fmla="*/ 4099 h 10000"/>
                  <a:gd name="connsiteX44" fmla="*/ 3482 w 9731"/>
                  <a:gd name="connsiteY44" fmla="*/ 4099 h 10000"/>
                  <a:gd name="connsiteX45" fmla="*/ 2499 w 9731"/>
                  <a:gd name="connsiteY45" fmla="*/ 4410 h 10000"/>
                  <a:gd name="connsiteX46" fmla="*/ 1695 w 9731"/>
                  <a:gd name="connsiteY46" fmla="*/ 4783 h 10000"/>
                  <a:gd name="connsiteX47" fmla="*/ 982 w 9731"/>
                  <a:gd name="connsiteY47" fmla="*/ 5342 h 10000"/>
                  <a:gd name="connsiteX48" fmla="*/ 446 w 9731"/>
                  <a:gd name="connsiteY48" fmla="*/ 6087 h 10000"/>
                  <a:gd name="connsiteX49" fmla="*/ 0 w 9731"/>
                  <a:gd name="connsiteY49" fmla="*/ 6832 h 10000"/>
                  <a:gd name="connsiteX0" fmla="*/ 4220 w 9542"/>
                  <a:gd name="connsiteY0" fmla="*/ 10000 h 10000"/>
                  <a:gd name="connsiteX1" fmla="*/ 4220 w 9542"/>
                  <a:gd name="connsiteY1" fmla="*/ 10000 h 10000"/>
                  <a:gd name="connsiteX2" fmla="*/ 6147 w 9542"/>
                  <a:gd name="connsiteY2" fmla="*/ 10000 h 10000"/>
                  <a:gd name="connsiteX3" fmla="*/ 7891 w 9542"/>
                  <a:gd name="connsiteY3" fmla="*/ 9938 h 10000"/>
                  <a:gd name="connsiteX4" fmla="*/ 9083 w 9542"/>
                  <a:gd name="connsiteY4" fmla="*/ 9814 h 10000"/>
                  <a:gd name="connsiteX5" fmla="*/ 9450 w 9542"/>
                  <a:gd name="connsiteY5" fmla="*/ 9752 h 10000"/>
                  <a:gd name="connsiteX6" fmla="*/ 9542 w 9542"/>
                  <a:gd name="connsiteY6" fmla="*/ 9689 h 10000"/>
                  <a:gd name="connsiteX7" fmla="*/ 9542 w 9542"/>
                  <a:gd name="connsiteY7" fmla="*/ 9689 h 10000"/>
                  <a:gd name="connsiteX8" fmla="*/ 9542 w 9542"/>
                  <a:gd name="connsiteY8" fmla="*/ 8634 h 10000"/>
                  <a:gd name="connsiteX9" fmla="*/ 9450 w 9542"/>
                  <a:gd name="connsiteY9" fmla="*/ 7702 h 10000"/>
                  <a:gd name="connsiteX10" fmla="*/ 9083 w 9542"/>
                  <a:gd name="connsiteY10" fmla="*/ 6832 h 10000"/>
                  <a:gd name="connsiteX11" fmla="*/ 8717 w 9542"/>
                  <a:gd name="connsiteY11" fmla="*/ 6087 h 10000"/>
                  <a:gd name="connsiteX12" fmla="*/ 8166 w 9542"/>
                  <a:gd name="connsiteY12" fmla="*/ 5342 h 10000"/>
                  <a:gd name="connsiteX13" fmla="*/ 7431 w 9542"/>
                  <a:gd name="connsiteY13" fmla="*/ 4783 h 10000"/>
                  <a:gd name="connsiteX14" fmla="*/ 6514 w 9542"/>
                  <a:gd name="connsiteY14" fmla="*/ 4410 h 10000"/>
                  <a:gd name="connsiteX15" fmla="*/ 5504 w 9542"/>
                  <a:gd name="connsiteY15" fmla="*/ 4099 h 10000"/>
                  <a:gd name="connsiteX16" fmla="*/ 5504 w 9542"/>
                  <a:gd name="connsiteY16" fmla="*/ 4099 h 10000"/>
                  <a:gd name="connsiteX17" fmla="*/ 6056 w 9542"/>
                  <a:gd name="connsiteY17" fmla="*/ 3727 h 10000"/>
                  <a:gd name="connsiteX18" fmla="*/ 6423 w 9542"/>
                  <a:gd name="connsiteY18" fmla="*/ 3230 h 10000"/>
                  <a:gd name="connsiteX19" fmla="*/ 6699 w 9542"/>
                  <a:gd name="connsiteY19" fmla="*/ 2671 h 10000"/>
                  <a:gd name="connsiteX20" fmla="*/ 6973 w 9542"/>
                  <a:gd name="connsiteY20" fmla="*/ 2112 h 10000"/>
                  <a:gd name="connsiteX21" fmla="*/ 6973 w 9542"/>
                  <a:gd name="connsiteY21" fmla="*/ 2112 h 10000"/>
                  <a:gd name="connsiteX22" fmla="*/ 6881 w 9542"/>
                  <a:gd name="connsiteY22" fmla="*/ 1677 h 10000"/>
                  <a:gd name="connsiteX23" fmla="*/ 6699 w 9542"/>
                  <a:gd name="connsiteY23" fmla="*/ 1242 h 10000"/>
                  <a:gd name="connsiteX24" fmla="*/ 6514 w 9542"/>
                  <a:gd name="connsiteY24" fmla="*/ 870 h 10000"/>
                  <a:gd name="connsiteX25" fmla="*/ 6147 w 9542"/>
                  <a:gd name="connsiteY25" fmla="*/ 559 h 10000"/>
                  <a:gd name="connsiteX26" fmla="*/ 5781 w 9542"/>
                  <a:gd name="connsiteY26" fmla="*/ 311 h 10000"/>
                  <a:gd name="connsiteX27" fmla="*/ 5321 w 9542"/>
                  <a:gd name="connsiteY27" fmla="*/ 186 h 10000"/>
                  <a:gd name="connsiteX28" fmla="*/ 4862 w 9542"/>
                  <a:gd name="connsiteY28" fmla="*/ 0 h 10000"/>
                  <a:gd name="connsiteX29" fmla="*/ 4312 w 9542"/>
                  <a:gd name="connsiteY29" fmla="*/ 0 h 10000"/>
                  <a:gd name="connsiteX30" fmla="*/ 4312 w 9542"/>
                  <a:gd name="connsiteY30" fmla="*/ 0 h 10000"/>
                  <a:gd name="connsiteX31" fmla="*/ 3853 w 9542"/>
                  <a:gd name="connsiteY31" fmla="*/ 0 h 10000"/>
                  <a:gd name="connsiteX32" fmla="*/ 3395 w 9542"/>
                  <a:gd name="connsiteY32" fmla="*/ 186 h 10000"/>
                  <a:gd name="connsiteX33" fmla="*/ 2936 w 9542"/>
                  <a:gd name="connsiteY33" fmla="*/ 311 h 10000"/>
                  <a:gd name="connsiteX34" fmla="*/ 2478 w 9542"/>
                  <a:gd name="connsiteY34" fmla="*/ 559 h 10000"/>
                  <a:gd name="connsiteX35" fmla="*/ 2202 w 9542"/>
                  <a:gd name="connsiteY35" fmla="*/ 870 h 10000"/>
                  <a:gd name="connsiteX36" fmla="*/ 1926 w 9542"/>
                  <a:gd name="connsiteY36" fmla="*/ 1242 h 10000"/>
                  <a:gd name="connsiteX37" fmla="*/ 1743 w 9542"/>
                  <a:gd name="connsiteY37" fmla="*/ 1677 h 10000"/>
                  <a:gd name="connsiteX38" fmla="*/ 1743 w 9542"/>
                  <a:gd name="connsiteY38" fmla="*/ 2112 h 10000"/>
                  <a:gd name="connsiteX39" fmla="*/ 1743 w 9542"/>
                  <a:gd name="connsiteY39" fmla="*/ 2112 h 10000"/>
                  <a:gd name="connsiteX40" fmla="*/ 1836 w 9542"/>
                  <a:gd name="connsiteY40" fmla="*/ 2671 h 10000"/>
                  <a:gd name="connsiteX41" fmla="*/ 2202 w 9542"/>
                  <a:gd name="connsiteY41" fmla="*/ 3230 h 10000"/>
                  <a:gd name="connsiteX42" fmla="*/ 2661 w 9542"/>
                  <a:gd name="connsiteY42" fmla="*/ 3727 h 10000"/>
                  <a:gd name="connsiteX43" fmla="*/ 3120 w 9542"/>
                  <a:gd name="connsiteY43" fmla="*/ 4099 h 10000"/>
                  <a:gd name="connsiteX44" fmla="*/ 3120 w 9542"/>
                  <a:gd name="connsiteY44" fmla="*/ 4099 h 10000"/>
                  <a:gd name="connsiteX45" fmla="*/ 2110 w 9542"/>
                  <a:gd name="connsiteY45" fmla="*/ 4410 h 10000"/>
                  <a:gd name="connsiteX46" fmla="*/ 1284 w 9542"/>
                  <a:gd name="connsiteY46" fmla="*/ 4783 h 10000"/>
                  <a:gd name="connsiteX47" fmla="*/ 551 w 9542"/>
                  <a:gd name="connsiteY47" fmla="*/ 5342 h 10000"/>
                  <a:gd name="connsiteX48" fmla="*/ 0 w 9542"/>
                  <a:gd name="connsiteY48" fmla="*/ 6087 h 10000"/>
                  <a:gd name="connsiteX0" fmla="*/ 3846 w 9423"/>
                  <a:gd name="connsiteY0" fmla="*/ 10000 h 10000"/>
                  <a:gd name="connsiteX1" fmla="*/ 3846 w 9423"/>
                  <a:gd name="connsiteY1" fmla="*/ 10000 h 10000"/>
                  <a:gd name="connsiteX2" fmla="*/ 5865 w 9423"/>
                  <a:gd name="connsiteY2" fmla="*/ 10000 h 10000"/>
                  <a:gd name="connsiteX3" fmla="*/ 7693 w 9423"/>
                  <a:gd name="connsiteY3" fmla="*/ 9938 h 10000"/>
                  <a:gd name="connsiteX4" fmla="*/ 8942 w 9423"/>
                  <a:gd name="connsiteY4" fmla="*/ 9814 h 10000"/>
                  <a:gd name="connsiteX5" fmla="*/ 9327 w 9423"/>
                  <a:gd name="connsiteY5" fmla="*/ 9752 h 10000"/>
                  <a:gd name="connsiteX6" fmla="*/ 9423 w 9423"/>
                  <a:gd name="connsiteY6" fmla="*/ 9689 h 10000"/>
                  <a:gd name="connsiteX7" fmla="*/ 9423 w 9423"/>
                  <a:gd name="connsiteY7" fmla="*/ 9689 h 10000"/>
                  <a:gd name="connsiteX8" fmla="*/ 9423 w 9423"/>
                  <a:gd name="connsiteY8" fmla="*/ 8634 h 10000"/>
                  <a:gd name="connsiteX9" fmla="*/ 9327 w 9423"/>
                  <a:gd name="connsiteY9" fmla="*/ 7702 h 10000"/>
                  <a:gd name="connsiteX10" fmla="*/ 8942 w 9423"/>
                  <a:gd name="connsiteY10" fmla="*/ 6832 h 10000"/>
                  <a:gd name="connsiteX11" fmla="*/ 8558 w 9423"/>
                  <a:gd name="connsiteY11" fmla="*/ 6087 h 10000"/>
                  <a:gd name="connsiteX12" fmla="*/ 7981 w 9423"/>
                  <a:gd name="connsiteY12" fmla="*/ 5342 h 10000"/>
                  <a:gd name="connsiteX13" fmla="*/ 7211 w 9423"/>
                  <a:gd name="connsiteY13" fmla="*/ 4783 h 10000"/>
                  <a:gd name="connsiteX14" fmla="*/ 6250 w 9423"/>
                  <a:gd name="connsiteY14" fmla="*/ 4410 h 10000"/>
                  <a:gd name="connsiteX15" fmla="*/ 5191 w 9423"/>
                  <a:gd name="connsiteY15" fmla="*/ 4099 h 10000"/>
                  <a:gd name="connsiteX16" fmla="*/ 5191 w 9423"/>
                  <a:gd name="connsiteY16" fmla="*/ 4099 h 10000"/>
                  <a:gd name="connsiteX17" fmla="*/ 5770 w 9423"/>
                  <a:gd name="connsiteY17" fmla="*/ 3727 h 10000"/>
                  <a:gd name="connsiteX18" fmla="*/ 6154 w 9423"/>
                  <a:gd name="connsiteY18" fmla="*/ 3230 h 10000"/>
                  <a:gd name="connsiteX19" fmla="*/ 6444 w 9423"/>
                  <a:gd name="connsiteY19" fmla="*/ 2671 h 10000"/>
                  <a:gd name="connsiteX20" fmla="*/ 6731 w 9423"/>
                  <a:gd name="connsiteY20" fmla="*/ 2112 h 10000"/>
                  <a:gd name="connsiteX21" fmla="*/ 6731 w 9423"/>
                  <a:gd name="connsiteY21" fmla="*/ 2112 h 10000"/>
                  <a:gd name="connsiteX22" fmla="*/ 6634 w 9423"/>
                  <a:gd name="connsiteY22" fmla="*/ 1677 h 10000"/>
                  <a:gd name="connsiteX23" fmla="*/ 6444 w 9423"/>
                  <a:gd name="connsiteY23" fmla="*/ 1242 h 10000"/>
                  <a:gd name="connsiteX24" fmla="*/ 6250 w 9423"/>
                  <a:gd name="connsiteY24" fmla="*/ 870 h 10000"/>
                  <a:gd name="connsiteX25" fmla="*/ 5865 w 9423"/>
                  <a:gd name="connsiteY25" fmla="*/ 559 h 10000"/>
                  <a:gd name="connsiteX26" fmla="*/ 5481 w 9423"/>
                  <a:gd name="connsiteY26" fmla="*/ 311 h 10000"/>
                  <a:gd name="connsiteX27" fmla="*/ 4999 w 9423"/>
                  <a:gd name="connsiteY27" fmla="*/ 186 h 10000"/>
                  <a:gd name="connsiteX28" fmla="*/ 4518 w 9423"/>
                  <a:gd name="connsiteY28" fmla="*/ 0 h 10000"/>
                  <a:gd name="connsiteX29" fmla="*/ 3942 w 9423"/>
                  <a:gd name="connsiteY29" fmla="*/ 0 h 10000"/>
                  <a:gd name="connsiteX30" fmla="*/ 3942 w 9423"/>
                  <a:gd name="connsiteY30" fmla="*/ 0 h 10000"/>
                  <a:gd name="connsiteX31" fmla="*/ 3461 w 9423"/>
                  <a:gd name="connsiteY31" fmla="*/ 0 h 10000"/>
                  <a:gd name="connsiteX32" fmla="*/ 2981 w 9423"/>
                  <a:gd name="connsiteY32" fmla="*/ 186 h 10000"/>
                  <a:gd name="connsiteX33" fmla="*/ 2500 w 9423"/>
                  <a:gd name="connsiteY33" fmla="*/ 311 h 10000"/>
                  <a:gd name="connsiteX34" fmla="*/ 2020 w 9423"/>
                  <a:gd name="connsiteY34" fmla="*/ 559 h 10000"/>
                  <a:gd name="connsiteX35" fmla="*/ 1731 w 9423"/>
                  <a:gd name="connsiteY35" fmla="*/ 870 h 10000"/>
                  <a:gd name="connsiteX36" fmla="*/ 1441 w 9423"/>
                  <a:gd name="connsiteY36" fmla="*/ 1242 h 10000"/>
                  <a:gd name="connsiteX37" fmla="*/ 1250 w 9423"/>
                  <a:gd name="connsiteY37" fmla="*/ 1677 h 10000"/>
                  <a:gd name="connsiteX38" fmla="*/ 1250 w 9423"/>
                  <a:gd name="connsiteY38" fmla="*/ 2112 h 10000"/>
                  <a:gd name="connsiteX39" fmla="*/ 1250 w 9423"/>
                  <a:gd name="connsiteY39" fmla="*/ 2112 h 10000"/>
                  <a:gd name="connsiteX40" fmla="*/ 1347 w 9423"/>
                  <a:gd name="connsiteY40" fmla="*/ 2671 h 10000"/>
                  <a:gd name="connsiteX41" fmla="*/ 1731 w 9423"/>
                  <a:gd name="connsiteY41" fmla="*/ 3230 h 10000"/>
                  <a:gd name="connsiteX42" fmla="*/ 2212 w 9423"/>
                  <a:gd name="connsiteY42" fmla="*/ 3727 h 10000"/>
                  <a:gd name="connsiteX43" fmla="*/ 2693 w 9423"/>
                  <a:gd name="connsiteY43" fmla="*/ 4099 h 10000"/>
                  <a:gd name="connsiteX44" fmla="*/ 2693 w 9423"/>
                  <a:gd name="connsiteY44" fmla="*/ 4099 h 10000"/>
                  <a:gd name="connsiteX45" fmla="*/ 1634 w 9423"/>
                  <a:gd name="connsiteY45" fmla="*/ 4410 h 10000"/>
                  <a:gd name="connsiteX46" fmla="*/ 769 w 9423"/>
                  <a:gd name="connsiteY46" fmla="*/ 4783 h 10000"/>
                  <a:gd name="connsiteX47" fmla="*/ 0 w 9423"/>
                  <a:gd name="connsiteY47" fmla="*/ 5342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9423" h="10000">
                    <a:moveTo>
                      <a:pt x="3846" y="10000"/>
                    </a:moveTo>
                    <a:lnTo>
                      <a:pt x="3846" y="10000"/>
                    </a:lnTo>
                    <a:lnTo>
                      <a:pt x="5865" y="10000"/>
                    </a:lnTo>
                    <a:lnTo>
                      <a:pt x="7693" y="9938"/>
                    </a:lnTo>
                    <a:lnTo>
                      <a:pt x="8942" y="9814"/>
                    </a:lnTo>
                    <a:lnTo>
                      <a:pt x="9327" y="9752"/>
                    </a:lnTo>
                    <a:lnTo>
                      <a:pt x="9423" y="9689"/>
                    </a:lnTo>
                    <a:lnTo>
                      <a:pt x="9423" y="9689"/>
                    </a:lnTo>
                    <a:lnTo>
                      <a:pt x="9423" y="8634"/>
                    </a:lnTo>
                    <a:cubicBezTo>
                      <a:pt x="9391" y="8323"/>
                      <a:pt x="9358" y="8013"/>
                      <a:pt x="9327" y="7702"/>
                    </a:cubicBezTo>
                    <a:lnTo>
                      <a:pt x="8942" y="6832"/>
                    </a:lnTo>
                    <a:lnTo>
                      <a:pt x="8558" y="6087"/>
                    </a:lnTo>
                    <a:lnTo>
                      <a:pt x="7981" y="5342"/>
                    </a:lnTo>
                    <a:lnTo>
                      <a:pt x="7211" y="4783"/>
                    </a:lnTo>
                    <a:lnTo>
                      <a:pt x="6250" y="4410"/>
                    </a:lnTo>
                    <a:lnTo>
                      <a:pt x="5191" y="4099"/>
                    </a:lnTo>
                    <a:lnTo>
                      <a:pt x="5191" y="4099"/>
                    </a:lnTo>
                    <a:lnTo>
                      <a:pt x="5770" y="3727"/>
                    </a:lnTo>
                    <a:lnTo>
                      <a:pt x="6154" y="3230"/>
                    </a:lnTo>
                    <a:cubicBezTo>
                      <a:pt x="6251" y="3044"/>
                      <a:pt x="6347" y="2857"/>
                      <a:pt x="6444" y="2671"/>
                    </a:cubicBezTo>
                    <a:cubicBezTo>
                      <a:pt x="6540" y="2485"/>
                      <a:pt x="6635" y="2298"/>
                      <a:pt x="6731" y="2112"/>
                    </a:cubicBezTo>
                    <a:lnTo>
                      <a:pt x="6731" y="2112"/>
                    </a:lnTo>
                    <a:cubicBezTo>
                      <a:pt x="6699" y="1967"/>
                      <a:pt x="6666" y="1822"/>
                      <a:pt x="6634" y="1677"/>
                    </a:cubicBezTo>
                    <a:cubicBezTo>
                      <a:pt x="6571" y="1532"/>
                      <a:pt x="6506" y="1387"/>
                      <a:pt x="6444" y="1242"/>
                    </a:cubicBezTo>
                    <a:lnTo>
                      <a:pt x="6250" y="870"/>
                    </a:lnTo>
                    <a:lnTo>
                      <a:pt x="5865" y="559"/>
                    </a:lnTo>
                    <a:lnTo>
                      <a:pt x="5481" y="311"/>
                    </a:lnTo>
                    <a:lnTo>
                      <a:pt x="4999" y="186"/>
                    </a:lnTo>
                    <a:lnTo>
                      <a:pt x="4518" y="0"/>
                    </a:lnTo>
                    <a:lnTo>
                      <a:pt x="3942" y="0"/>
                    </a:lnTo>
                    <a:lnTo>
                      <a:pt x="3942" y="0"/>
                    </a:lnTo>
                    <a:lnTo>
                      <a:pt x="3461" y="0"/>
                    </a:lnTo>
                    <a:lnTo>
                      <a:pt x="2981" y="186"/>
                    </a:lnTo>
                    <a:lnTo>
                      <a:pt x="2500" y="311"/>
                    </a:lnTo>
                    <a:lnTo>
                      <a:pt x="2020" y="559"/>
                    </a:lnTo>
                    <a:lnTo>
                      <a:pt x="1731" y="870"/>
                    </a:lnTo>
                    <a:lnTo>
                      <a:pt x="1441" y="1242"/>
                    </a:lnTo>
                    <a:cubicBezTo>
                      <a:pt x="1379" y="1387"/>
                      <a:pt x="1314" y="1532"/>
                      <a:pt x="1250" y="1677"/>
                    </a:cubicBezTo>
                    <a:lnTo>
                      <a:pt x="1250" y="2112"/>
                    </a:lnTo>
                    <a:lnTo>
                      <a:pt x="1250" y="2112"/>
                    </a:lnTo>
                    <a:cubicBezTo>
                      <a:pt x="1282" y="2298"/>
                      <a:pt x="1315" y="2485"/>
                      <a:pt x="1347" y="2671"/>
                    </a:cubicBezTo>
                    <a:lnTo>
                      <a:pt x="1731" y="3230"/>
                    </a:lnTo>
                    <a:lnTo>
                      <a:pt x="2212" y="3727"/>
                    </a:lnTo>
                    <a:lnTo>
                      <a:pt x="2693" y="4099"/>
                    </a:lnTo>
                    <a:lnTo>
                      <a:pt x="2693" y="4099"/>
                    </a:lnTo>
                    <a:lnTo>
                      <a:pt x="1634" y="4410"/>
                    </a:lnTo>
                    <a:lnTo>
                      <a:pt x="769" y="4783"/>
                    </a:lnTo>
                    <a:lnTo>
                      <a:pt x="0" y="5342"/>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endParaRPr>
              </a:p>
            </p:txBody>
          </p:sp>
          <p:sp>
            <p:nvSpPr>
              <p:cNvPr id="22" name="Freeform 897"/>
              <p:cNvSpPr>
                <a:spLocks/>
              </p:cNvSpPr>
              <p:nvPr/>
            </p:nvSpPr>
            <p:spPr bwMode="auto">
              <a:xfrm>
                <a:off x="4509658" y="4876544"/>
                <a:ext cx="181869" cy="255132"/>
              </a:xfrm>
              <a:custGeom>
                <a:avLst/>
                <a:gdLst>
                  <a:gd name="connsiteX0" fmla="*/ 4912 w 10000"/>
                  <a:gd name="connsiteY0" fmla="*/ 10000 h 10000"/>
                  <a:gd name="connsiteX1" fmla="*/ 2666 w 10000"/>
                  <a:gd name="connsiteY1" fmla="*/ 10000 h 10000"/>
                  <a:gd name="connsiteX2" fmla="*/ 6754 w 10000"/>
                  <a:gd name="connsiteY2" fmla="*/ 10000 h 10000"/>
                  <a:gd name="connsiteX3" fmla="*/ 8421 w 10000"/>
                  <a:gd name="connsiteY3" fmla="*/ 9938 h 10000"/>
                  <a:gd name="connsiteX4" fmla="*/ 9561 w 10000"/>
                  <a:gd name="connsiteY4" fmla="*/ 9814 h 10000"/>
                  <a:gd name="connsiteX5" fmla="*/ 9912 w 10000"/>
                  <a:gd name="connsiteY5" fmla="*/ 9752 h 10000"/>
                  <a:gd name="connsiteX6" fmla="*/ 10000 w 10000"/>
                  <a:gd name="connsiteY6" fmla="*/ 9689 h 10000"/>
                  <a:gd name="connsiteX7" fmla="*/ 10000 w 10000"/>
                  <a:gd name="connsiteY7" fmla="*/ 9689 h 10000"/>
                  <a:gd name="connsiteX8" fmla="*/ 10000 w 10000"/>
                  <a:gd name="connsiteY8" fmla="*/ 8634 h 10000"/>
                  <a:gd name="connsiteX9" fmla="*/ 9912 w 10000"/>
                  <a:gd name="connsiteY9" fmla="*/ 7702 h 10000"/>
                  <a:gd name="connsiteX10" fmla="*/ 9561 w 10000"/>
                  <a:gd name="connsiteY10" fmla="*/ 6832 h 10000"/>
                  <a:gd name="connsiteX11" fmla="*/ 9211 w 10000"/>
                  <a:gd name="connsiteY11" fmla="*/ 6087 h 10000"/>
                  <a:gd name="connsiteX12" fmla="*/ 8684 w 10000"/>
                  <a:gd name="connsiteY12" fmla="*/ 5342 h 10000"/>
                  <a:gd name="connsiteX13" fmla="*/ 7982 w 10000"/>
                  <a:gd name="connsiteY13" fmla="*/ 4783 h 10000"/>
                  <a:gd name="connsiteX14" fmla="*/ 7105 w 10000"/>
                  <a:gd name="connsiteY14" fmla="*/ 4410 h 10000"/>
                  <a:gd name="connsiteX15" fmla="*/ 6140 w 10000"/>
                  <a:gd name="connsiteY15" fmla="*/ 4099 h 10000"/>
                  <a:gd name="connsiteX16" fmla="*/ 6140 w 10000"/>
                  <a:gd name="connsiteY16" fmla="*/ 4099 h 10000"/>
                  <a:gd name="connsiteX17" fmla="*/ 6667 w 10000"/>
                  <a:gd name="connsiteY17" fmla="*/ 3727 h 10000"/>
                  <a:gd name="connsiteX18" fmla="*/ 7018 w 10000"/>
                  <a:gd name="connsiteY18" fmla="*/ 3230 h 10000"/>
                  <a:gd name="connsiteX19" fmla="*/ 7281 w 10000"/>
                  <a:gd name="connsiteY19" fmla="*/ 2671 h 10000"/>
                  <a:gd name="connsiteX20" fmla="*/ 7544 w 10000"/>
                  <a:gd name="connsiteY20" fmla="*/ 2112 h 10000"/>
                  <a:gd name="connsiteX21" fmla="*/ 7544 w 10000"/>
                  <a:gd name="connsiteY21" fmla="*/ 2112 h 10000"/>
                  <a:gd name="connsiteX22" fmla="*/ 7456 w 10000"/>
                  <a:gd name="connsiteY22" fmla="*/ 1677 h 10000"/>
                  <a:gd name="connsiteX23" fmla="*/ 7281 w 10000"/>
                  <a:gd name="connsiteY23" fmla="*/ 1242 h 10000"/>
                  <a:gd name="connsiteX24" fmla="*/ 7105 w 10000"/>
                  <a:gd name="connsiteY24" fmla="*/ 870 h 10000"/>
                  <a:gd name="connsiteX25" fmla="*/ 6754 w 10000"/>
                  <a:gd name="connsiteY25" fmla="*/ 559 h 10000"/>
                  <a:gd name="connsiteX26" fmla="*/ 6404 w 10000"/>
                  <a:gd name="connsiteY26" fmla="*/ 311 h 10000"/>
                  <a:gd name="connsiteX27" fmla="*/ 5965 w 10000"/>
                  <a:gd name="connsiteY27" fmla="*/ 186 h 10000"/>
                  <a:gd name="connsiteX28" fmla="*/ 5526 w 10000"/>
                  <a:gd name="connsiteY28" fmla="*/ 0 h 10000"/>
                  <a:gd name="connsiteX29" fmla="*/ 5000 w 10000"/>
                  <a:gd name="connsiteY29" fmla="*/ 0 h 10000"/>
                  <a:gd name="connsiteX30" fmla="*/ 5000 w 10000"/>
                  <a:gd name="connsiteY30" fmla="*/ 0 h 10000"/>
                  <a:gd name="connsiteX31" fmla="*/ 4561 w 10000"/>
                  <a:gd name="connsiteY31" fmla="*/ 0 h 10000"/>
                  <a:gd name="connsiteX32" fmla="*/ 4123 w 10000"/>
                  <a:gd name="connsiteY32" fmla="*/ 186 h 10000"/>
                  <a:gd name="connsiteX33" fmla="*/ 3684 w 10000"/>
                  <a:gd name="connsiteY33" fmla="*/ 311 h 10000"/>
                  <a:gd name="connsiteX34" fmla="*/ 3246 w 10000"/>
                  <a:gd name="connsiteY34" fmla="*/ 559 h 10000"/>
                  <a:gd name="connsiteX35" fmla="*/ 2982 w 10000"/>
                  <a:gd name="connsiteY35" fmla="*/ 870 h 10000"/>
                  <a:gd name="connsiteX36" fmla="*/ 2719 w 10000"/>
                  <a:gd name="connsiteY36" fmla="*/ 1242 h 10000"/>
                  <a:gd name="connsiteX37" fmla="*/ 2544 w 10000"/>
                  <a:gd name="connsiteY37" fmla="*/ 1677 h 10000"/>
                  <a:gd name="connsiteX38" fmla="*/ 2544 w 10000"/>
                  <a:gd name="connsiteY38" fmla="*/ 2112 h 10000"/>
                  <a:gd name="connsiteX39" fmla="*/ 2544 w 10000"/>
                  <a:gd name="connsiteY39" fmla="*/ 2112 h 10000"/>
                  <a:gd name="connsiteX40" fmla="*/ 2632 w 10000"/>
                  <a:gd name="connsiteY40" fmla="*/ 2671 h 10000"/>
                  <a:gd name="connsiteX41" fmla="*/ 2982 w 10000"/>
                  <a:gd name="connsiteY41" fmla="*/ 3230 h 10000"/>
                  <a:gd name="connsiteX42" fmla="*/ 3421 w 10000"/>
                  <a:gd name="connsiteY42" fmla="*/ 3727 h 10000"/>
                  <a:gd name="connsiteX43" fmla="*/ 3860 w 10000"/>
                  <a:gd name="connsiteY43" fmla="*/ 4099 h 10000"/>
                  <a:gd name="connsiteX44" fmla="*/ 3860 w 10000"/>
                  <a:gd name="connsiteY44" fmla="*/ 4099 h 10000"/>
                  <a:gd name="connsiteX45" fmla="*/ 2895 w 10000"/>
                  <a:gd name="connsiteY45" fmla="*/ 4410 h 10000"/>
                  <a:gd name="connsiteX46" fmla="*/ 2105 w 10000"/>
                  <a:gd name="connsiteY46" fmla="*/ 4783 h 10000"/>
                  <a:gd name="connsiteX47" fmla="*/ 1404 w 10000"/>
                  <a:gd name="connsiteY47" fmla="*/ 5342 h 10000"/>
                  <a:gd name="connsiteX48" fmla="*/ 877 w 10000"/>
                  <a:gd name="connsiteY48" fmla="*/ 6087 h 10000"/>
                  <a:gd name="connsiteX49" fmla="*/ 439 w 10000"/>
                  <a:gd name="connsiteY49" fmla="*/ 6832 h 10000"/>
                  <a:gd name="connsiteX50" fmla="*/ 175 w 10000"/>
                  <a:gd name="connsiteY50" fmla="*/ 7702 h 10000"/>
                  <a:gd name="connsiteX51" fmla="*/ 0 w 10000"/>
                  <a:gd name="connsiteY51" fmla="*/ 8634 h 10000"/>
                  <a:gd name="connsiteX52" fmla="*/ 0 w 10000"/>
                  <a:gd name="connsiteY52" fmla="*/ 9689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0000" h="10000">
                    <a:moveTo>
                      <a:pt x="4912" y="10000"/>
                    </a:moveTo>
                    <a:lnTo>
                      <a:pt x="2666" y="10000"/>
                    </a:lnTo>
                    <a:lnTo>
                      <a:pt x="6754" y="10000"/>
                    </a:lnTo>
                    <a:lnTo>
                      <a:pt x="8421" y="9938"/>
                    </a:lnTo>
                    <a:lnTo>
                      <a:pt x="9561" y="9814"/>
                    </a:lnTo>
                    <a:lnTo>
                      <a:pt x="9912" y="9752"/>
                    </a:lnTo>
                    <a:lnTo>
                      <a:pt x="10000" y="9689"/>
                    </a:lnTo>
                    <a:lnTo>
                      <a:pt x="10000" y="9689"/>
                    </a:lnTo>
                    <a:lnTo>
                      <a:pt x="10000" y="8634"/>
                    </a:lnTo>
                    <a:cubicBezTo>
                      <a:pt x="9971" y="8323"/>
                      <a:pt x="9941" y="8013"/>
                      <a:pt x="9912" y="7702"/>
                    </a:cubicBezTo>
                    <a:lnTo>
                      <a:pt x="9561" y="6832"/>
                    </a:lnTo>
                    <a:lnTo>
                      <a:pt x="9211" y="6087"/>
                    </a:lnTo>
                    <a:lnTo>
                      <a:pt x="8684" y="5342"/>
                    </a:lnTo>
                    <a:lnTo>
                      <a:pt x="7982" y="4783"/>
                    </a:lnTo>
                    <a:lnTo>
                      <a:pt x="7105" y="4410"/>
                    </a:lnTo>
                    <a:lnTo>
                      <a:pt x="6140" y="4099"/>
                    </a:lnTo>
                    <a:lnTo>
                      <a:pt x="6140" y="4099"/>
                    </a:lnTo>
                    <a:lnTo>
                      <a:pt x="6667" y="3727"/>
                    </a:lnTo>
                    <a:lnTo>
                      <a:pt x="7018" y="3230"/>
                    </a:lnTo>
                    <a:cubicBezTo>
                      <a:pt x="7106" y="3044"/>
                      <a:pt x="7193" y="2857"/>
                      <a:pt x="7281" y="2671"/>
                    </a:cubicBezTo>
                    <a:cubicBezTo>
                      <a:pt x="7369" y="2485"/>
                      <a:pt x="7456" y="2298"/>
                      <a:pt x="7544" y="2112"/>
                    </a:cubicBezTo>
                    <a:lnTo>
                      <a:pt x="7544" y="2112"/>
                    </a:lnTo>
                    <a:cubicBezTo>
                      <a:pt x="7515" y="1967"/>
                      <a:pt x="7485" y="1822"/>
                      <a:pt x="7456" y="1677"/>
                    </a:cubicBezTo>
                    <a:cubicBezTo>
                      <a:pt x="7398" y="1532"/>
                      <a:pt x="7339" y="1387"/>
                      <a:pt x="7281" y="1242"/>
                    </a:cubicBezTo>
                    <a:cubicBezTo>
                      <a:pt x="7222" y="1118"/>
                      <a:pt x="7164" y="994"/>
                      <a:pt x="7105" y="870"/>
                    </a:cubicBezTo>
                    <a:lnTo>
                      <a:pt x="6754" y="559"/>
                    </a:lnTo>
                    <a:lnTo>
                      <a:pt x="6404" y="311"/>
                    </a:lnTo>
                    <a:lnTo>
                      <a:pt x="5965" y="186"/>
                    </a:lnTo>
                    <a:lnTo>
                      <a:pt x="5526" y="0"/>
                    </a:lnTo>
                    <a:lnTo>
                      <a:pt x="5000" y="0"/>
                    </a:lnTo>
                    <a:lnTo>
                      <a:pt x="5000" y="0"/>
                    </a:lnTo>
                    <a:lnTo>
                      <a:pt x="4561" y="0"/>
                    </a:lnTo>
                    <a:lnTo>
                      <a:pt x="4123" y="186"/>
                    </a:lnTo>
                    <a:lnTo>
                      <a:pt x="3684" y="311"/>
                    </a:lnTo>
                    <a:lnTo>
                      <a:pt x="3246" y="559"/>
                    </a:lnTo>
                    <a:lnTo>
                      <a:pt x="2982" y="870"/>
                    </a:lnTo>
                    <a:lnTo>
                      <a:pt x="2719" y="1242"/>
                    </a:lnTo>
                    <a:cubicBezTo>
                      <a:pt x="2661" y="1387"/>
                      <a:pt x="2602" y="1532"/>
                      <a:pt x="2544" y="1677"/>
                    </a:cubicBezTo>
                    <a:lnTo>
                      <a:pt x="2544" y="2112"/>
                    </a:lnTo>
                    <a:lnTo>
                      <a:pt x="2544" y="2112"/>
                    </a:lnTo>
                    <a:cubicBezTo>
                      <a:pt x="2573" y="2298"/>
                      <a:pt x="2603" y="2485"/>
                      <a:pt x="2632" y="2671"/>
                    </a:cubicBezTo>
                    <a:lnTo>
                      <a:pt x="2982" y="3230"/>
                    </a:lnTo>
                    <a:lnTo>
                      <a:pt x="3421" y="3727"/>
                    </a:lnTo>
                    <a:lnTo>
                      <a:pt x="3860" y="4099"/>
                    </a:lnTo>
                    <a:lnTo>
                      <a:pt x="3860" y="4099"/>
                    </a:lnTo>
                    <a:lnTo>
                      <a:pt x="2895" y="4410"/>
                    </a:lnTo>
                    <a:lnTo>
                      <a:pt x="2105" y="4783"/>
                    </a:lnTo>
                    <a:lnTo>
                      <a:pt x="1404" y="5342"/>
                    </a:lnTo>
                    <a:lnTo>
                      <a:pt x="877" y="6087"/>
                    </a:lnTo>
                    <a:lnTo>
                      <a:pt x="439" y="6832"/>
                    </a:lnTo>
                    <a:lnTo>
                      <a:pt x="175" y="7702"/>
                    </a:lnTo>
                    <a:cubicBezTo>
                      <a:pt x="117" y="8013"/>
                      <a:pt x="58" y="8323"/>
                      <a:pt x="0" y="8634"/>
                    </a:cubicBezTo>
                    <a:lnTo>
                      <a:pt x="0" y="9689"/>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endParaRPr>
              </a:p>
            </p:txBody>
          </p:sp>
          <p:grpSp>
            <p:nvGrpSpPr>
              <p:cNvPr id="9" name="Groupe 78"/>
              <p:cNvGrpSpPr>
                <a:grpSpLocks/>
              </p:cNvGrpSpPr>
              <p:nvPr/>
            </p:nvGrpSpPr>
            <p:grpSpPr bwMode="auto">
              <a:xfrm>
                <a:off x="4430703" y="4715239"/>
                <a:ext cx="166698" cy="247657"/>
                <a:chOff x="4430703" y="4715239"/>
                <a:chExt cx="166698" cy="247657"/>
              </a:xfrm>
            </p:grpSpPr>
            <p:sp>
              <p:nvSpPr>
                <p:cNvPr id="24" name="Freeform 897"/>
                <p:cNvSpPr>
                  <a:spLocks/>
                </p:cNvSpPr>
                <p:nvPr/>
              </p:nvSpPr>
              <p:spPr bwMode="auto">
                <a:xfrm>
                  <a:off x="4431090" y="4714686"/>
                  <a:ext cx="165865" cy="248273"/>
                </a:xfrm>
                <a:custGeom>
                  <a:avLst/>
                  <a:gdLst>
                    <a:gd name="connsiteX0" fmla="*/ 4912 w 10000"/>
                    <a:gd name="connsiteY0" fmla="*/ 10000 h 10000"/>
                    <a:gd name="connsiteX1" fmla="*/ 2025 w 10000"/>
                    <a:gd name="connsiteY1" fmla="*/ 9886 h 10000"/>
                    <a:gd name="connsiteX2" fmla="*/ 6754 w 10000"/>
                    <a:gd name="connsiteY2" fmla="*/ 10000 h 10000"/>
                    <a:gd name="connsiteX3" fmla="*/ 8421 w 10000"/>
                    <a:gd name="connsiteY3" fmla="*/ 9938 h 10000"/>
                    <a:gd name="connsiteX4" fmla="*/ 9561 w 10000"/>
                    <a:gd name="connsiteY4" fmla="*/ 9814 h 10000"/>
                    <a:gd name="connsiteX5" fmla="*/ 9912 w 10000"/>
                    <a:gd name="connsiteY5" fmla="*/ 9752 h 10000"/>
                    <a:gd name="connsiteX6" fmla="*/ 10000 w 10000"/>
                    <a:gd name="connsiteY6" fmla="*/ 9689 h 10000"/>
                    <a:gd name="connsiteX7" fmla="*/ 10000 w 10000"/>
                    <a:gd name="connsiteY7" fmla="*/ 9689 h 10000"/>
                    <a:gd name="connsiteX8" fmla="*/ 10000 w 10000"/>
                    <a:gd name="connsiteY8" fmla="*/ 8634 h 10000"/>
                    <a:gd name="connsiteX9" fmla="*/ 9912 w 10000"/>
                    <a:gd name="connsiteY9" fmla="*/ 7702 h 10000"/>
                    <a:gd name="connsiteX10" fmla="*/ 9561 w 10000"/>
                    <a:gd name="connsiteY10" fmla="*/ 6832 h 10000"/>
                    <a:gd name="connsiteX11" fmla="*/ 9211 w 10000"/>
                    <a:gd name="connsiteY11" fmla="*/ 6087 h 10000"/>
                    <a:gd name="connsiteX12" fmla="*/ 8684 w 10000"/>
                    <a:gd name="connsiteY12" fmla="*/ 5342 h 10000"/>
                    <a:gd name="connsiteX13" fmla="*/ 7982 w 10000"/>
                    <a:gd name="connsiteY13" fmla="*/ 4783 h 10000"/>
                    <a:gd name="connsiteX14" fmla="*/ 7105 w 10000"/>
                    <a:gd name="connsiteY14" fmla="*/ 4410 h 10000"/>
                    <a:gd name="connsiteX15" fmla="*/ 6140 w 10000"/>
                    <a:gd name="connsiteY15" fmla="*/ 4099 h 10000"/>
                    <a:gd name="connsiteX16" fmla="*/ 6140 w 10000"/>
                    <a:gd name="connsiteY16" fmla="*/ 4099 h 10000"/>
                    <a:gd name="connsiteX17" fmla="*/ 6667 w 10000"/>
                    <a:gd name="connsiteY17" fmla="*/ 3727 h 10000"/>
                    <a:gd name="connsiteX18" fmla="*/ 7018 w 10000"/>
                    <a:gd name="connsiteY18" fmla="*/ 3230 h 10000"/>
                    <a:gd name="connsiteX19" fmla="*/ 7281 w 10000"/>
                    <a:gd name="connsiteY19" fmla="*/ 2671 h 10000"/>
                    <a:gd name="connsiteX20" fmla="*/ 7544 w 10000"/>
                    <a:gd name="connsiteY20" fmla="*/ 2112 h 10000"/>
                    <a:gd name="connsiteX21" fmla="*/ 7544 w 10000"/>
                    <a:gd name="connsiteY21" fmla="*/ 2112 h 10000"/>
                    <a:gd name="connsiteX22" fmla="*/ 7456 w 10000"/>
                    <a:gd name="connsiteY22" fmla="*/ 1677 h 10000"/>
                    <a:gd name="connsiteX23" fmla="*/ 7281 w 10000"/>
                    <a:gd name="connsiteY23" fmla="*/ 1242 h 10000"/>
                    <a:gd name="connsiteX24" fmla="*/ 7105 w 10000"/>
                    <a:gd name="connsiteY24" fmla="*/ 870 h 10000"/>
                    <a:gd name="connsiteX25" fmla="*/ 6754 w 10000"/>
                    <a:gd name="connsiteY25" fmla="*/ 559 h 10000"/>
                    <a:gd name="connsiteX26" fmla="*/ 6404 w 10000"/>
                    <a:gd name="connsiteY26" fmla="*/ 311 h 10000"/>
                    <a:gd name="connsiteX27" fmla="*/ 5965 w 10000"/>
                    <a:gd name="connsiteY27" fmla="*/ 186 h 10000"/>
                    <a:gd name="connsiteX28" fmla="*/ 5526 w 10000"/>
                    <a:gd name="connsiteY28" fmla="*/ 0 h 10000"/>
                    <a:gd name="connsiteX29" fmla="*/ 5000 w 10000"/>
                    <a:gd name="connsiteY29" fmla="*/ 0 h 10000"/>
                    <a:gd name="connsiteX30" fmla="*/ 5000 w 10000"/>
                    <a:gd name="connsiteY30" fmla="*/ 0 h 10000"/>
                    <a:gd name="connsiteX31" fmla="*/ 4561 w 10000"/>
                    <a:gd name="connsiteY31" fmla="*/ 0 h 10000"/>
                    <a:gd name="connsiteX32" fmla="*/ 4123 w 10000"/>
                    <a:gd name="connsiteY32" fmla="*/ 186 h 10000"/>
                    <a:gd name="connsiteX33" fmla="*/ 3684 w 10000"/>
                    <a:gd name="connsiteY33" fmla="*/ 311 h 10000"/>
                    <a:gd name="connsiteX34" fmla="*/ 3246 w 10000"/>
                    <a:gd name="connsiteY34" fmla="*/ 559 h 10000"/>
                    <a:gd name="connsiteX35" fmla="*/ 2982 w 10000"/>
                    <a:gd name="connsiteY35" fmla="*/ 870 h 10000"/>
                    <a:gd name="connsiteX36" fmla="*/ 2719 w 10000"/>
                    <a:gd name="connsiteY36" fmla="*/ 1242 h 10000"/>
                    <a:gd name="connsiteX37" fmla="*/ 2544 w 10000"/>
                    <a:gd name="connsiteY37" fmla="*/ 1677 h 10000"/>
                    <a:gd name="connsiteX38" fmla="*/ 2544 w 10000"/>
                    <a:gd name="connsiteY38" fmla="*/ 2112 h 10000"/>
                    <a:gd name="connsiteX39" fmla="*/ 2544 w 10000"/>
                    <a:gd name="connsiteY39" fmla="*/ 2112 h 10000"/>
                    <a:gd name="connsiteX40" fmla="*/ 2632 w 10000"/>
                    <a:gd name="connsiteY40" fmla="*/ 2671 h 10000"/>
                    <a:gd name="connsiteX41" fmla="*/ 2982 w 10000"/>
                    <a:gd name="connsiteY41" fmla="*/ 3230 h 10000"/>
                    <a:gd name="connsiteX42" fmla="*/ 3421 w 10000"/>
                    <a:gd name="connsiteY42" fmla="*/ 3727 h 10000"/>
                    <a:gd name="connsiteX43" fmla="*/ 3860 w 10000"/>
                    <a:gd name="connsiteY43" fmla="*/ 4099 h 10000"/>
                    <a:gd name="connsiteX44" fmla="*/ 3860 w 10000"/>
                    <a:gd name="connsiteY44" fmla="*/ 4099 h 10000"/>
                    <a:gd name="connsiteX45" fmla="*/ 2895 w 10000"/>
                    <a:gd name="connsiteY45" fmla="*/ 4410 h 10000"/>
                    <a:gd name="connsiteX46" fmla="*/ 2105 w 10000"/>
                    <a:gd name="connsiteY46" fmla="*/ 4783 h 10000"/>
                    <a:gd name="connsiteX47" fmla="*/ 1404 w 10000"/>
                    <a:gd name="connsiteY47" fmla="*/ 5342 h 10000"/>
                    <a:gd name="connsiteX48" fmla="*/ 877 w 10000"/>
                    <a:gd name="connsiteY48" fmla="*/ 6087 h 10000"/>
                    <a:gd name="connsiteX49" fmla="*/ 439 w 10000"/>
                    <a:gd name="connsiteY49" fmla="*/ 6832 h 10000"/>
                    <a:gd name="connsiteX50" fmla="*/ 175 w 10000"/>
                    <a:gd name="connsiteY50" fmla="*/ 7702 h 10000"/>
                    <a:gd name="connsiteX51" fmla="*/ 0 w 10000"/>
                    <a:gd name="connsiteY51" fmla="*/ 8634 h 10000"/>
                    <a:gd name="connsiteX52" fmla="*/ 0 w 10000"/>
                    <a:gd name="connsiteY52" fmla="*/ 9689 h 10000"/>
                    <a:gd name="connsiteX0" fmla="*/ 4912 w 10000"/>
                    <a:gd name="connsiteY0" fmla="*/ 10000 h 10000"/>
                    <a:gd name="connsiteX1" fmla="*/ 2025 w 10000"/>
                    <a:gd name="connsiteY1" fmla="*/ 9886 h 10000"/>
                    <a:gd name="connsiteX2" fmla="*/ 8421 w 10000"/>
                    <a:gd name="connsiteY2" fmla="*/ 9938 h 10000"/>
                    <a:gd name="connsiteX3" fmla="*/ 9561 w 10000"/>
                    <a:gd name="connsiteY3" fmla="*/ 9814 h 10000"/>
                    <a:gd name="connsiteX4" fmla="*/ 9912 w 10000"/>
                    <a:gd name="connsiteY4" fmla="*/ 9752 h 10000"/>
                    <a:gd name="connsiteX5" fmla="*/ 10000 w 10000"/>
                    <a:gd name="connsiteY5" fmla="*/ 9689 h 10000"/>
                    <a:gd name="connsiteX6" fmla="*/ 10000 w 10000"/>
                    <a:gd name="connsiteY6" fmla="*/ 9689 h 10000"/>
                    <a:gd name="connsiteX7" fmla="*/ 10000 w 10000"/>
                    <a:gd name="connsiteY7" fmla="*/ 8634 h 10000"/>
                    <a:gd name="connsiteX8" fmla="*/ 9912 w 10000"/>
                    <a:gd name="connsiteY8" fmla="*/ 7702 h 10000"/>
                    <a:gd name="connsiteX9" fmla="*/ 9561 w 10000"/>
                    <a:gd name="connsiteY9" fmla="*/ 6832 h 10000"/>
                    <a:gd name="connsiteX10" fmla="*/ 9211 w 10000"/>
                    <a:gd name="connsiteY10" fmla="*/ 6087 h 10000"/>
                    <a:gd name="connsiteX11" fmla="*/ 8684 w 10000"/>
                    <a:gd name="connsiteY11" fmla="*/ 5342 h 10000"/>
                    <a:gd name="connsiteX12" fmla="*/ 7982 w 10000"/>
                    <a:gd name="connsiteY12" fmla="*/ 4783 h 10000"/>
                    <a:gd name="connsiteX13" fmla="*/ 7105 w 10000"/>
                    <a:gd name="connsiteY13" fmla="*/ 4410 h 10000"/>
                    <a:gd name="connsiteX14" fmla="*/ 6140 w 10000"/>
                    <a:gd name="connsiteY14" fmla="*/ 4099 h 10000"/>
                    <a:gd name="connsiteX15" fmla="*/ 6140 w 10000"/>
                    <a:gd name="connsiteY15" fmla="*/ 4099 h 10000"/>
                    <a:gd name="connsiteX16" fmla="*/ 6667 w 10000"/>
                    <a:gd name="connsiteY16" fmla="*/ 3727 h 10000"/>
                    <a:gd name="connsiteX17" fmla="*/ 7018 w 10000"/>
                    <a:gd name="connsiteY17" fmla="*/ 3230 h 10000"/>
                    <a:gd name="connsiteX18" fmla="*/ 7281 w 10000"/>
                    <a:gd name="connsiteY18" fmla="*/ 2671 h 10000"/>
                    <a:gd name="connsiteX19" fmla="*/ 7544 w 10000"/>
                    <a:gd name="connsiteY19" fmla="*/ 2112 h 10000"/>
                    <a:gd name="connsiteX20" fmla="*/ 7544 w 10000"/>
                    <a:gd name="connsiteY20" fmla="*/ 2112 h 10000"/>
                    <a:gd name="connsiteX21" fmla="*/ 7456 w 10000"/>
                    <a:gd name="connsiteY21" fmla="*/ 1677 h 10000"/>
                    <a:gd name="connsiteX22" fmla="*/ 7281 w 10000"/>
                    <a:gd name="connsiteY22" fmla="*/ 1242 h 10000"/>
                    <a:gd name="connsiteX23" fmla="*/ 7105 w 10000"/>
                    <a:gd name="connsiteY23" fmla="*/ 870 h 10000"/>
                    <a:gd name="connsiteX24" fmla="*/ 6754 w 10000"/>
                    <a:gd name="connsiteY24" fmla="*/ 559 h 10000"/>
                    <a:gd name="connsiteX25" fmla="*/ 6404 w 10000"/>
                    <a:gd name="connsiteY25" fmla="*/ 311 h 10000"/>
                    <a:gd name="connsiteX26" fmla="*/ 5965 w 10000"/>
                    <a:gd name="connsiteY26" fmla="*/ 186 h 10000"/>
                    <a:gd name="connsiteX27" fmla="*/ 5526 w 10000"/>
                    <a:gd name="connsiteY27" fmla="*/ 0 h 10000"/>
                    <a:gd name="connsiteX28" fmla="*/ 5000 w 10000"/>
                    <a:gd name="connsiteY28" fmla="*/ 0 h 10000"/>
                    <a:gd name="connsiteX29" fmla="*/ 5000 w 10000"/>
                    <a:gd name="connsiteY29" fmla="*/ 0 h 10000"/>
                    <a:gd name="connsiteX30" fmla="*/ 4561 w 10000"/>
                    <a:gd name="connsiteY30" fmla="*/ 0 h 10000"/>
                    <a:gd name="connsiteX31" fmla="*/ 4123 w 10000"/>
                    <a:gd name="connsiteY31" fmla="*/ 186 h 10000"/>
                    <a:gd name="connsiteX32" fmla="*/ 3684 w 10000"/>
                    <a:gd name="connsiteY32" fmla="*/ 311 h 10000"/>
                    <a:gd name="connsiteX33" fmla="*/ 3246 w 10000"/>
                    <a:gd name="connsiteY33" fmla="*/ 559 h 10000"/>
                    <a:gd name="connsiteX34" fmla="*/ 2982 w 10000"/>
                    <a:gd name="connsiteY34" fmla="*/ 870 h 10000"/>
                    <a:gd name="connsiteX35" fmla="*/ 2719 w 10000"/>
                    <a:gd name="connsiteY35" fmla="*/ 1242 h 10000"/>
                    <a:gd name="connsiteX36" fmla="*/ 2544 w 10000"/>
                    <a:gd name="connsiteY36" fmla="*/ 1677 h 10000"/>
                    <a:gd name="connsiteX37" fmla="*/ 2544 w 10000"/>
                    <a:gd name="connsiteY37" fmla="*/ 2112 h 10000"/>
                    <a:gd name="connsiteX38" fmla="*/ 2544 w 10000"/>
                    <a:gd name="connsiteY38" fmla="*/ 2112 h 10000"/>
                    <a:gd name="connsiteX39" fmla="*/ 2632 w 10000"/>
                    <a:gd name="connsiteY39" fmla="*/ 2671 h 10000"/>
                    <a:gd name="connsiteX40" fmla="*/ 2982 w 10000"/>
                    <a:gd name="connsiteY40" fmla="*/ 3230 h 10000"/>
                    <a:gd name="connsiteX41" fmla="*/ 3421 w 10000"/>
                    <a:gd name="connsiteY41" fmla="*/ 3727 h 10000"/>
                    <a:gd name="connsiteX42" fmla="*/ 3860 w 10000"/>
                    <a:gd name="connsiteY42" fmla="*/ 4099 h 10000"/>
                    <a:gd name="connsiteX43" fmla="*/ 3860 w 10000"/>
                    <a:gd name="connsiteY43" fmla="*/ 4099 h 10000"/>
                    <a:gd name="connsiteX44" fmla="*/ 2895 w 10000"/>
                    <a:gd name="connsiteY44" fmla="*/ 4410 h 10000"/>
                    <a:gd name="connsiteX45" fmla="*/ 2105 w 10000"/>
                    <a:gd name="connsiteY45" fmla="*/ 4783 h 10000"/>
                    <a:gd name="connsiteX46" fmla="*/ 1404 w 10000"/>
                    <a:gd name="connsiteY46" fmla="*/ 5342 h 10000"/>
                    <a:gd name="connsiteX47" fmla="*/ 877 w 10000"/>
                    <a:gd name="connsiteY47" fmla="*/ 6087 h 10000"/>
                    <a:gd name="connsiteX48" fmla="*/ 439 w 10000"/>
                    <a:gd name="connsiteY48" fmla="*/ 6832 h 10000"/>
                    <a:gd name="connsiteX49" fmla="*/ 175 w 10000"/>
                    <a:gd name="connsiteY49" fmla="*/ 7702 h 10000"/>
                    <a:gd name="connsiteX50" fmla="*/ 0 w 10000"/>
                    <a:gd name="connsiteY50" fmla="*/ 8634 h 10000"/>
                    <a:gd name="connsiteX51" fmla="*/ 0 w 10000"/>
                    <a:gd name="connsiteY51" fmla="*/ 9689 h 10000"/>
                    <a:gd name="connsiteX0" fmla="*/ 4912 w 10000"/>
                    <a:gd name="connsiteY0" fmla="*/ 10000 h 10000"/>
                    <a:gd name="connsiteX1" fmla="*/ 2025 w 10000"/>
                    <a:gd name="connsiteY1" fmla="*/ 9886 h 10000"/>
                    <a:gd name="connsiteX2" fmla="*/ 9561 w 10000"/>
                    <a:gd name="connsiteY2" fmla="*/ 9814 h 10000"/>
                    <a:gd name="connsiteX3" fmla="*/ 9912 w 10000"/>
                    <a:gd name="connsiteY3" fmla="*/ 9752 h 10000"/>
                    <a:gd name="connsiteX4" fmla="*/ 10000 w 10000"/>
                    <a:gd name="connsiteY4" fmla="*/ 9689 h 10000"/>
                    <a:gd name="connsiteX5" fmla="*/ 10000 w 10000"/>
                    <a:gd name="connsiteY5" fmla="*/ 9689 h 10000"/>
                    <a:gd name="connsiteX6" fmla="*/ 10000 w 10000"/>
                    <a:gd name="connsiteY6" fmla="*/ 8634 h 10000"/>
                    <a:gd name="connsiteX7" fmla="*/ 9912 w 10000"/>
                    <a:gd name="connsiteY7" fmla="*/ 7702 h 10000"/>
                    <a:gd name="connsiteX8" fmla="*/ 9561 w 10000"/>
                    <a:gd name="connsiteY8" fmla="*/ 6832 h 10000"/>
                    <a:gd name="connsiteX9" fmla="*/ 9211 w 10000"/>
                    <a:gd name="connsiteY9" fmla="*/ 6087 h 10000"/>
                    <a:gd name="connsiteX10" fmla="*/ 8684 w 10000"/>
                    <a:gd name="connsiteY10" fmla="*/ 5342 h 10000"/>
                    <a:gd name="connsiteX11" fmla="*/ 7982 w 10000"/>
                    <a:gd name="connsiteY11" fmla="*/ 4783 h 10000"/>
                    <a:gd name="connsiteX12" fmla="*/ 7105 w 10000"/>
                    <a:gd name="connsiteY12" fmla="*/ 4410 h 10000"/>
                    <a:gd name="connsiteX13" fmla="*/ 6140 w 10000"/>
                    <a:gd name="connsiteY13" fmla="*/ 4099 h 10000"/>
                    <a:gd name="connsiteX14" fmla="*/ 6140 w 10000"/>
                    <a:gd name="connsiteY14" fmla="*/ 4099 h 10000"/>
                    <a:gd name="connsiteX15" fmla="*/ 6667 w 10000"/>
                    <a:gd name="connsiteY15" fmla="*/ 3727 h 10000"/>
                    <a:gd name="connsiteX16" fmla="*/ 7018 w 10000"/>
                    <a:gd name="connsiteY16" fmla="*/ 3230 h 10000"/>
                    <a:gd name="connsiteX17" fmla="*/ 7281 w 10000"/>
                    <a:gd name="connsiteY17" fmla="*/ 2671 h 10000"/>
                    <a:gd name="connsiteX18" fmla="*/ 7544 w 10000"/>
                    <a:gd name="connsiteY18" fmla="*/ 2112 h 10000"/>
                    <a:gd name="connsiteX19" fmla="*/ 7544 w 10000"/>
                    <a:gd name="connsiteY19" fmla="*/ 2112 h 10000"/>
                    <a:gd name="connsiteX20" fmla="*/ 7456 w 10000"/>
                    <a:gd name="connsiteY20" fmla="*/ 1677 h 10000"/>
                    <a:gd name="connsiteX21" fmla="*/ 7281 w 10000"/>
                    <a:gd name="connsiteY21" fmla="*/ 1242 h 10000"/>
                    <a:gd name="connsiteX22" fmla="*/ 7105 w 10000"/>
                    <a:gd name="connsiteY22" fmla="*/ 870 h 10000"/>
                    <a:gd name="connsiteX23" fmla="*/ 6754 w 10000"/>
                    <a:gd name="connsiteY23" fmla="*/ 559 h 10000"/>
                    <a:gd name="connsiteX24" fmla="*/ 6404 w 10000"/>
                    <a:gd name="connsiteY24" fmla="*/ 311 h 10000"/>
                    <a:gd name="connsiteX25" fmla="*/ 5965 w 10000"/>
                    <a:gd name="connsiteY25" fmla="*/ 186 h 10000"/>
                    <a:gd name="connsiteX26" fmla="*/ 5526 w 10000"/>
                    <a:gd name="connsiteY26" fmla="*/ 0 h 10000"/>
                    <a:gd name="connsiteX27" fmla="*/ 5000 w 10000"/>
                    <a:gd name="connsiteY27" fmla="*/ 0 h 10000"/>
                    <a:gd name="connsiteX28" fmla="*/ 5000 w 10000"/>
                    <a:gd name="connsiteY28" fmla="*/ 0 h 10000"/>
                    <a:gd name="connsiteX29" fmla="*/ 4561 w 10000"/>
                    <a:gd name="connsiteY29" fmla="*/ 0 h 10000"/>
                    <a:gd name="connsiteX30" fmla="*/ 4123 w 10000"/>
                    <a:gd name="connsiteY30" fmla="*/ 186 h 10000"/>
                    <a:gd name="connsiteX31" fmla="*/ 3684 w 10000"/>
                    <a:gd name="connsiteY31" fmla="*/ 311 h 10000"/>
                    <a:gd name="connsiteX32" fmla="*/ 3246 w 10000"/>
                    <a:gd name="connsiteY32" fmla="*/ 559 h 10000"/>
                    <a:gd name="connsiteX33" fmla="*/ 2982 w 10000"/>
                    <a:gd name="connsiteY33" fmla="*/ 870 h 10000"/>
                    <a:gd name="connsiteX34" fmla="*/ 2719 w 10000"/>
                    <a:gd name="connsiteY34" fmla="*/ 1242 h 10000"/>
                    <a:gd name="connsiteX35" fmla="*/ 2544 w 10000"/>
                    <a:gd name="connsiteY35" fmla="*/ 1677 h 10000"/>
                    <a:gd name="connsiteX36" fmla="*/ 2544 w 10000"/>
                    <a:gd name="connsiteY36" fmla="*/ 2112 h 10000"/>
                    <a:gd name="connsiteX37" fmla="*/ 2544 w 10000"/>
                    <a:gd name="connsiteY37" fmla="*/ 2112 h 10000"/>
                    <a:gd name="connsiteX38" fmla="*/ 2632 w 10000"/>
                    <a:gd name="connsiteY38" fmla="*/ 2671 h 10000"/>
                    <a:gd name="connsiteX39" fmla="*/ 2982 w 10000"/>
                    <a:gd name="connsiteY39" fmla="*/ 3230 h 10000"/>
                    <a:gd name="connsiteX40" fmla="*/ 3421 w 10000"/>
                    <a:gd name="connsiteY40" fmla="*/ 3727 h 10000"/>
                    <a:gd name="connsiteX41" fmla="*/ 3860 w 10000"/>
                    <a:gd name="connsiteY41" fmla="*/ 4099 h 10000"/>
                    <a:gd name="connsiteX42" fmla="*/ 3860 w 10000"/>
                    <a:gd name="connsiteY42" fmla="*/ 4099 h 10000"/>
                    <a:gd name="connsiteX43" fmla="*/ 2895 w 10000"/>
                    <a:gd name="connsiteY43" fmla="*/ 4410 h 10000"/>
                    <a:gd name="connsiteX44" fmla="*/ 2105 w 10000"/>
                    <a:gd name="connsiteY44" fmla="*/ 4783 h 10000"/>
                    <a:gd name="connsiteX45" fmla="*/ 1404 w 10000"/>
                    <a:gd name="connsiteY45" fmla="*/ 5342 h 10000"/>
                    <a:gd name="connsiteX46" fmla="*/ 877 w 10000"/>
                    <a:gd name="connsiteY46" fmla="*/ 6087 h 10000"/>
                    <a:gd name="connsiteX47" fmla="*/ 439 w 10000"/>
                    <a:gd name="connsiteY47" fmla="*/ 6832 h 10000"/>
                    <a:gd name="connsiteX48" fmla="*/ 175 w 10000"/>
                    <a:gd name="connsiteY48" fmla="*/ 7702 h 10000"/>
                    <a:gd name="connsiteX49" fmla="*/ 0 w 10000"/>
                    <a:gd name="connsiteY49" fmla="*/ 8634 h 10000"/>
                    <a:gd name="connsiteX50" fmla="*/ 0 w 10000"/>
                    <a:gd name="connsiteY50" fmla="*/ 9689 h 10000"/>
                    <a:gd name="connsiteX0" fmla="*/ 4912 w 10000"/>
                    <a:gd name="connsiteY0" fmla="*/ 10000 h 10000"/>
                    <a:gd name="connsiteX1" fmla="*/ 9561 w 10000"/>
                    <a:gd name="connsiteY1" fmla="*/ 9814 h 10000"/>
                    <a:gd name="connsiteX2" fmla="*/ 9912 w 10000"/>
                    <a:gd name="connsiteY2" fmla="*/ 9752 h 10000"/>
                    <a:gd name="connsiteX3" fmla="*/ 10000 w 10000"/>
                    <a:gd name="connsiteY3" fmla="*/ 9689 h 10000"/>
                    <a:gd name="connsiteX4" fmla="*/ 10000 w 10000"/>
                    <a:gd name="connsiteY4" fmla="*/ 9689 h 10000"/>
                    <a:gd name="connsiteX5" fmla="*/ 10000 w 10000"/>
                    <a:gd name="connsiteY5" fmla="*/ 8634 h 10000"/>
                    <a:gd name="connsiteX6" fmla="*/ 9912 w 10000"/>
                    <a:gd name="connsiteY6" fmla="*/ 7702 h 10000"/>
                    <a:gd name="connsiteX7" fmla="*/ 9561 w 10000"/>
                    <a:gd name="connsiteY7" fmla="*/ 6832 h 10000"/>
                    <a:gd name="connsiteX8" fmla="*/ 9211 w 10000"/>
                    <a:gd name="connsiteY8" fmla="*/ 6087 h 10000"/>
                    <a:gd name="connsiteX9" fmla="*/ 8684 w 10000"/>
                    <a:gd name="connsiteY9" fmla="*/ 5342 h 10000"/>
                    <a:gd name="connsiteX10" fmla="*/ 7982 w 10000"/>
                    <a:gd name="connsiteY10" fmla="*/ 4783 h 10000"/>
                    <a:gd name="connsiteX11" fmla="*/ 7105 w 10000"/>
                    <a:gd name="connsiteY11" fmla="*/ 4410 h 10000"/>
                    <a:gd name="connsiteX12" fmla="*/ 6140 w 10000"/>
                    <a:gd name="connsiteY12" fmla="*/ 4099 h 10000"/>
                    <a:gd name="connsiteX13" fmla="*/ 6140 w 10000"/>
                    <a:gd name="connsiteY13" fmla="*/ 4099 h 10000"/>
                    <a:gd name="connsiteX14" fmla="*/ 6667 w 10000"/>
                    <a:gd name="connsiteY14" fmla="*/ 3727 h 10000"/>
                    <a:gd name="connsiteX15" fmla="*/ 7018 w 10000"/>
                    <a:gd name="connsiteY15" fmla="*/ 3230 h 10000"/>
                    <a:gd name="connsiteX16" fmla="*/ 7281 w 10000"/>
                    <a:gd name="connsiteY16" fmla="*/ 2671 h 10000"/>
                    <a:gd name="connsiteX17" fmla="*/ 7544 w 10000"/>
                    <a:gd name="connsiteY17" fmla="*/ 2112 h 10000"/>
                    <a:gd name="connsiteX18" fmla="*/ 7544 w 10000"/>
                    <a:gd name="connsiteY18" fmla="*/ 2112 h 10000"/>
                    <a:gd name="connsiteX19" fmla="*/ 7456 w 10000"/>
                    <a:gd name="connsiteY19" fmla="*/ 1677 h 10000"/>
                    <a:gd name="connsiteX20" fmla="*/ 7281 w 10000"/>
                    <a:gd name="connsiteY20" fmla="*/ 1242 h 10000"/>
                    <a:gd name="connsiteX21" fmla="*/ 7105 w 10000"/>
                    <a:gd name="connsiteY21" fmla="*/ 870 h 10000"/>
                    <a:gd name="connsiteX22" fmla="*/ 6754 w 10000"/>
                    <a:gd name="connsiteY22" fmla="*/ 559 h 10000"/>
                    <a:gd name="connsiteX23" fmla="*/ 6404 w 10000"/>
                    <a:gd name="connsiteY23" fmla="*/ 311 h 10000"/>
                    <a:gd name="connsiteX24" fmla="*/ 5965 w 10000"/>
                    <a:gd name="connsiteY24" fmla="*/ 186 h 10000"/>
                    <a:gd name="connsiteX25" fmla="*/ 5526 w 10000"/>
                    <a:gd name="connsiteY25" fmla="*/ 0 h 10000"/>
                    <a:gd name="connsiteX26" fmla="*/ 5000 w 10000"/>
                    <a:gd name="connsiteY26" fmla="*/ 0 h 10000"/>
                    <a:gd name="connsiteX27" fmla="*/ 5000 w 10000"/>
                    <a:gd name="connsiteY27" fmla="*/ 0 h 10000"/>
                    <a:gd name="connsiteX28" fmla="*/ 4561 w 10000"/>
                    <a:gd name="connsiteY28" fmla="*/ 0 h 10000"/>
                    <a:gd name="connsiteX29" fmla="*/ 4123 w 10000"/>
                    <a:gd name="connsiteY29" fmla="*/ 186 h 10000"/>
                    <a:gd name="connsiteX30" fmla="*/ 3684 w 10000"/>
                    <a:gd name="connsiteY30" fmla="*/ 311 h 10000"/>
                    <a:gd name="connsiteX31" fmla="*/ 3246 w 10000"/>
                    <a:gd name="connsiteY31" fmla="*/ 559 h 10000"/>
                    <a:gd name="connsiteX32" fmla="*/ 2982 w 10000"/>
                    <a:gd name="connsiteY32" fmla="*/ 870 h 10000"/>
                    <a:gd name="connsiteX33" fmla="*/ 2719 w 10000"/>
                    <a:gd name="connsiteY33" fmla="*/ 1242 h 10000"/>
                    <a:gd name="connsiteX34" fmla="*/ 2544 w 10000"/>
                    <a:gd name="connsiteY34" fmla="*/ 1677 h 10000"/>
                    <a:gd name="connsiteX35" fmla="*/ 2544 w 10000"/>
                    <a:gd name="connsiteY35" fmla="*/ 2112 h 10000"/>
                    <a:gd name="connsiteX36" fmla="*/ 2544 w 10000"/>
                    <a:gd name="connsiteY36" fmla="*/ 2112 h 10000"/>
                    <a:gd name="connsiteX37" fmla="*/ 2632 w 10000"/>
                    <a:gd name="connsiteY37" fmla="*/ 2671 h 10000"/>
                    <a:gd name="connsiteX38" fmla="*/ 2982 w 10000"/>
                    <a:gd name="connsiteY38" fmla="*/ 3230 h 10000"/>
                    <a:gd name="connsiteX39" fmla="*/ 3421 w 10000"/>
                    <a:gd name="connsiteY39" fmla="*/ 3727 h 10000"/>
                    <a:gd name="connsiteX40" fmla="*/ 3860 w 10000"/>
                    <a:gd name="connsiteY40" fmla="*/ 4099 h 10000"/>
                    <a:gd name="connsiteX41" fmla="*/ 3860 w 10000"/>
                    <a:gd name="connsiteY41" fmla="*/ 4099 h 10000"/>
                    <a:gd name="connsiteX42" fmla="*/ 2895 w 10000"/>
                    <a:gd name="connsiteY42" fmla="*/ 4410 h 10000"/>
                    <a:gd name="connsiteX43" fmla="*/ 2105 w 10000"/>
                    <a:gd name="connsiteY43" fmla="*/ 4783 h 10000"/>
                    <a:gd name="connsiteX44" fmla="*/ 1404 w 10000"/>
                    <a:gd name="connsiteY44" fmla="*/ 5342 h 10000"/>
                    <a:gd name="connsiteX45" fmla="*/ 877 w 10000"/>
                    <a:gd name="connsiteY45" fmla="*/ 6087 h 10000"/>
                    <a:gd name="connsiteX46" fmla="*/ 439 w 10000"/>
                    <a:gd name="connsiteY46" fmla="*/ 6832 h 10000"/>
                    <a:gd name="connsiteX47" fmla="*/ 175 w 10000"/>
                    <a:gd name="connsiteY47" fmla="*/ 7702 h 10000"/>
                    <a:gd name="connsiteX48" fmla="*/ 0 w 10000"/>
                    <a:gd name="connsiteY48" fmla="*/ 8634 h 10000"/>
                    <a:gd name="connsiteX49" fmla="*/ 0 w 10000"/>
                    <a:gd name="connsiteY49" fmla="*/ 9689 h 10000"/>
                    <a:gd name="connsiteX0" fmla="*/ 9561 w 10000"/>
                    <a:gd name="connsiteY0" fmla="*/ 9814 h 9814"/>
                    <a:gd name="connsiteX1" fmla="*/ 9912 w 10000"/>
                    <a:gd name="connsiteY1" fmla="*/ 9752 h 9814"/>
                    <a:gd name="connsiteX2" fmla="*/ 10000 w 10000"/>
                    <a:gd name="connsiteY2" fmla="*/ 9689 h 9814"/>
                    <a:gd name="connsiteX3" fmla="*/ 10000 w 10000"/>
                    <a:gd name="connsiteY3" fmla="*/ 9689 h 9814"/>
                    <a:gd name="connsiteX4" fmla="*/ 10000 w 10000"/>
                    <a:gd name="connsiteY4" fmla="*/ 8634 h 9814"/>
                    <a:gd name="connsiteX5" fmla="*/ 9912 w 10000"/>
                    <a:gd name="connsiteY5" fmla="*/ 7702 h 9814"/>
                    <a:gd name="connsiteX6" fmla="*/ 9561 w 10000"/>
                    <a:gd name="connsiteY6" fmla="*/ 6832 h 9814"/>
                    <a:gd name="connsiteX7" fmla="*/ 9211 w 10000"/>
                    <a:gd name="connsiteY7" fmla="*/ 6087 h 9814"/>
                    <a:gd name="connsiteX8" fmla="*/ 8684 w 10000"/>
                    <a:gd name="connsiteY8" fmla="*/ 5342 h 9814"/>
                    <a:gd name="connsiteX9" fmla="*/ 7982 w 10000"/>
                    <a:gd name="connsiteY9" fmla="*/ 4783 h 9814"/>
                    <a:gd name="connsiteX10" fmla="*/ 7105 w 10000"/>
                    <a:gd name="connsiteY10" fmla="*/ 4410 h 9814"/>
                    <a:gd name="connsiteX11" fmla="*/ 6140 w 10000"/>
                    <a:gd name="connsiteY11" fmla="*/ 4099 h 9814"/>
                    <a:gd name="connsiteX12" fmla="*/ 6140 w 10000"/>
                    <a:gd name="connsiteY12" fmla="*/ 4099 h 9814"/>
                    <a:gd name="connsiteX13" fmla="*/ 6667 w 10000"/>
                    <a:gd name="connsiteY13" fmla="*/ 3727 h 9814"/>
                    <a:gd name="connsiteX14" fmla="*/ 7018 w 10000"/>
                    <a:gd name="connsiteY14" fmla="*/ 3230 h 9814"/>
                    <a:gd name="connsiteX15" fmla="*/ 7281 w 10000"/>
                    <a:gd name="connsiteY15" fmla="*/ 2671 h 9814"/>
                    <a:gd name="connsiteX16" fmla="*/ 7544 w 10000"/>
                    <a:gd name="connsiteY16" fmla="*/ 2112 h 9814"/>
                    <a:gd name="connsiteX17" fmla="*/ 7544 w 10000"/>
                    <a:gd name="connsiteY17" fmla="*/ 2112 h 9814"/>
                    <a:gd name="connsiteX18" fmla="*/ 7456 w 10000"/>
                    <a:gd name="connsiteY18" fmla="*/ 1677 h 9814"/>
                    <a:gd name="connsiteX19" fmla="*/ 7281 w 10000"/>
                    <a:gd name="connsiteY19" fmla="*/ 1242 h 9814"/>
                    <a:gd name="connsiteX20" fmla="*/ 7105 w 10000"/>
                    <a:gd name="connsiteY20" fmla="*/ 870 h 9814"/>
                    <a:gd name="connsiteX21" fmla="*/ 6754 w 10000"/>
                    <a:gd name="connsiteY21" fmla="*/ 559 h 9814"/>
                    <a:gd name="connsiteX22" fmla="*/ 6404 w 10000"/>
                    <a:gd name="connsiteY22" fmla="*/ 311 h 9814"/>
                    <a:gd name="connsiteX23" fmla="*/ 5965 w 10000"/>
                    <a:gd name="connsiteY23" fmla="*/ 186 h 9814"/>
                    <a:gd name="connsiteX24" fmla="*/ 5526 w 10000"/>
                    <a:gd name="connsiteY24" fmla="*/ 0 h 9814"/>
                    <a:gd name="connsiteX25" fmla="*/ 5000 w 10000"/>
                    <a:gd name="connsiteY25" fmla="*/ 0 h 9814"/>
                    <a:gd name="connsiteX26" fmla="*/ 5000 w 10000"/>
                    <a:gd name="connsiteY26" fmla="*/ 0 h 9814"/>
                    <a:gd name="connsiteX27" fmla="*/ 4561 w 10000"/>
                    <a:gd name="connsiteY27" fmla="*/ 0 h 9814"/>
                    <a:gd name="connsiteX28" fmla="*/ 4123 w 10000"/>
                    <a:gd name="connsiteY28" fmla="*/ 186 h 9814"/>
                    <a:gd name="connsiteX29" fmla="*/ 3684 w 10000"/>
                    <a:gd name="connsiteY29" fmla="*/ 311 h 9814"/>
                    <a:gd name="connsiteX30" fmla="*/ 3246 w 10000"/>
                    <a:gd name="connsiteY30" fmla="*/ 559 h 9814"/>
                    <a:gd name="connsiteX31" fmla="*/ 2982 w 10000"/>
                    <a:gd name="connsiteY31" fmla="*/ 870 h 9814"/>
                    <a:gd name="connsiteX32" fmla="*/ 2719 w 10000"/>
                    <a:gd name="connsiteY32" fmla="*/ 1242 h 9814"/>
                    <a:gd name="connsiteX33" fmla="*/ 2544 w 10000"/>
                    <a:gd name="connsiteY33" fmla="*/ 1677 h 9814"/>
                    <a:gd name="connsiteX34" fmla="*/ 2544 w 10000"/>
                    <a:gd name="connsiteY34" fmla="*/ 2112 h 9814"/>
                    <a:gd name="connsiteX35" fmla="*/ 2544 w 10000"/>
                    <a:gd name="connsiteY35" fmla="*/ 2112 h 9814"/>
                    <a:gd name="connsiteX36" fmla="*/ 2632 w 10000"/>
                    <a:gd name="connsiteY36" fmla="*/ 2671 h 9814"/>
                    <a:gd name="connsiteX37" fmla="*/ 2982 w 10000"/>
                    <a:gd name="connsiteY37" fmla="*/ 3230 h 9814"/>
                    <a:gd name="connsiteX38" fmla="*/ 3421 w 10000"/>
                    <a:gd name="connsiteY38" fmla="*/ 3727 h 9814"/>
                    <a:gd name="connsiteX39" fmla="*/ 3860 w 10000"/>
                    <a:gd name="connsiteY39" fmla="*/ 4099 h 9814"/>
                    <a:gd name="connsiteX40" fmla="*/ 3860 w 10000"/>
                    <a:gd name="connsiteY40" fmla="*/ 4099 h 9814"/>
                    <a:gd name="connsiteX41" fmla="*/ 2895 w 10000"/>
                    <a:gd name="connsiteY41" fmla="*/ 4410 h 9814"/>
                    <a:gd name="connsiteX42" fmla="*/ 2105 w 10000"/>
                    <a:gd name="connsiteY42" fmla="*/ 4783 h 9814"/>
                    <a:gd name="connsiteX43" fmla="*/ 1404 w 10000"/>
                    <a:gd name="connsiteY43" fmla="*/ 5342 h 9814"/>
                    <a:gd name="connsiteX44" fmla="*/ 877 w 10000"/>
                    <a:gd name="connsiteY44" fmla="*/ 6087 h 9814"/>
                    <a:gd name="connsiteX45" fmla="*/ 439 w 10000"/>
                    <a:gd name="connsiteY45" fmla="*/ 6832 h 9814"/>
                    <a:gd name="connsiteX46" fmla="*/ 175 w 10000"/>
                    <a:gd name="connsiteY46" fmla="*/ 7702 h 9814"/>
                    <a:gd name="connsiteX47" fmla="*/ 0 w 10000"/>
                    <a:gd name="connsiteY47" fmla="*/ 8634 h 9814"/>
                    <a:gd name="connsiteX48" fmla="*/ 0 w 10000"/>
                    <a:gd name="connsiteY48" fmla="*/ 9689 h 9814"/>
                    <a:gd name="connsiteX0" fmla="*/ 9912 w 10000"/>
                    <a:gd name="connsiteY0" fmla="*/ 9937 h 9937"/>
                    <a:gd name="connsiteX1" fmla="*/ 10000 w 10000"/>
                    <a:gd name="connsiteY1" fmla="*/ 9873 h 9937"/>
                    <a:gd name="connsiteX2" fmla="*/ 10000 w 10000"/>
                    <a:gd name="connsiteY2" fmla="*/ 9873 h 9937"/>
                    <a:gd name="connsiteX3" fmla="*/ 10000 w 10000"/>
                    <a:gd name="connsiteY3" fmla="*/ 8798 h 9937"/>
                    <a:gd name="connsiteX4" fmla="*/ 9912 w 10000"/>
                    <a:gd name="connsiteY4" fmla="*/ 7848 h 9937"/>
                    <a:gd name="connsiteX5" fmla="*/ 9561 w 10000"/>
                    <a:gd name="connsiteY5" fmla="*/ 6961 h 9937"/>
                    <a:gd name="connsiteX6" fmla="*/ 9211 w 10000"/>
                    <a:gd name="connsiteY6" fmla="*/ 6202 h 9937"/>
                    <a:gd name="connsiteX7" fmla="*/ 8684 w 10000"/>
                    <a:gd name="connsiteY7" fmla="*/ 5443 h 9937"/>
                    <a:gd name="connsiteX8" fmla="*/ 7982 w 10000"/>
                    <a:gd name="connsiteY8" fmla="*/ 4874 h 9937"/>
                    <a:gd name="connsiteX9" fmla="*/ 7105 w 10000"/>
                    <a:gd name="connsiteY9" fmla="*/ 4494 h 9937"/>
                    <a:gd name="connsiteX10" fmla="*/ 6140 w 10000"/>
                    <a:gd name="connsiteY10" fmla="*/ 4177 h 9937"/>
                    <a:gd name="connsiteX11" fmla="*/ 6140 w 10000"/>
                    <a:gd name="connsiteY11" fmla="*/ 4177 h 9937"/>
                    <a:gd name="connsiteX12" fmla="*/ 6667 w 10000"/>
                    <a:gd name="connsiteY12" fmla="*/ 3798 h 9937"/>
                    <a:gd name="connsiteX13" fmla="*/ 7018 w 10000"/>
                    <a:gd name="connsiteY13" fmla="*/ 3291 h 9937"/>
                    <a:gd name="connsiteX14" fmla="*/ 7281 w 10000"/>
                    <a:gd name="connsiteY14" fmla="*/ 2722 h 9937"/>
                    <a:gd name="connsiteX15" fmla="*/ 7544 w 10000"/>
                    <a:gd name="connsiteY15" fmla="*/ 2152 h 9937"/>
                    <a:gd name="connsiteX16" fmla="*/ 7544 w 10000"/>
                    <a:gd name="connsiteY16" fmla="*/ 2152 h 9937"/>
                    <a:gd name="connsiteX17" fmla="*/ 7456 w 10000"/>
                    <a:gd name="connsiteY17" fmla="*/ 1709 h 9937"/>
                    <a:gd name="connsiteX18" fmla="*/ 7281 w 10000"/>
                    <a:gd name="connsiteY18" fmla="*/ 1266 h 9937"/>
                    <a:gd name="connsiteX19" fmla="*/ 7105 w 10000"/>
                    <a:gd name="connsiteY19" fmla="*/ 886 h 9937"/>
                    <a:gd name="connsiteX20" fmla="*/ 6754 w 10000"/>
                    <a:gd name="connsiteY20" fmla="*/ 570 h 9937"/>
                    <a:gd name="connsiteX21" fmla="*/ 6404 w 10000"/>
                    <a:gd name="connsiteY21" fmla="*/ 317 h 9937"/>
                    <a:gd name="connsiteX22" fmla="*/ 5965 w 10000"/>
                    <a:gd name="connsiteY22" fmla="*/ 190 h 9937"/>
                    <a:gd name="connsiteX23" fmla="*/ 5526 w 10000"/>
                    <a:gd name="connsiteY23" fmla="*/ 0 h 9937"/>
                    <a:gd name="connsiteX24" fmla="*/ 5000 w 10000"/>
                    <a:gd name="connsiteY24" fmla="*/ 0 h 9937"/>
                    <a:gd name="connsiteX25" fmla="*/ 5000 w 10000"/>
                    <a:gd name="connsiteY25" fmla="*/ 0 h 9937"/>
                    <a:gd name="connsiteX26" fmla="*/ 4561 w 10000"/>
                    <a:gd name="connsiteY26" fmla="*/ 0 h 9937"/>
                    <a:gd name="connsiteX27" fmla="*/ 4123 w 10000"/>
                    <a:gd name="connsiteY27" fmla="*/ 190 h 9937"/>
                    <a:gd name="connsiteX28" fmla="*/ 3684 w 10000"/>
                    <a:gd name="connsiteY28" fmla="*/ 317 h 9937"/>
                    <a:gd name="connsiteX29" fmla="*/ 3246 w 10000"/>
                    <a:gd name="connsiteY29" fmla="*/ 570 h 9937"/>
                    <a:gd name="connsiteX30" fmla="*/ 2982 w 10000"/>
                    <a:gd name="connsiteY30" fmla="*/ 886 h 9937"/>
                    <a:gd name="connsiteX31" fmla="*/ 2719 w 10000"/>
                    <a:gd name="connsiteY31" fmla="*/ 1266 h 9937"/>
                    <a:gd name="connsiteX32" fmla="*/ 2544 w 10000"/>
                    <a:gd name="connsiteY32" fmla="*/ 1709 h 9937"/>
                    <a:gd name="connsiteX33" fmla="*/ 2544 w 10000"/>
                    <a:gd name="connsiteY33" fmla="*/ 2152 h 9937"/>
                    <a:gd name="connsiteX34" fmla="*/ 2544 w 10000"/>
                    <a:gd name="connsiteY34" fmla="*/ 2152 h 9937"/>
                    <a:gd name="connsiteX35" fmla="*/ 2632 w 10000"/>
                    <a:gd name="connsiteY35" fmla="*/ 2722 h 9937"/>
                    <a:gd name="connsiteX36" fmla="*/ 2982 w 10000"/>
                    <a:gd name="connsiteY36" fmla="*/ 3291 h 9937"/>
                    <a:gd name="connsiteX37" fmla="*/ 3421 w 10000"/>
                    <a:gd name="connsiteY37" fmla="*/ 3798 h 9937"/>
                    <a:gd name="connsiteX38" fmla="*/ 3860 w 10000"/>
                    <a:gd name="connsiteY38" fmla="*/ 4177 h 9937"/>
                    <a:gd name="connsiteX39" fmla="*/ 3860 w 10000"/>
                    <a:gd name="connsiteY39" fmla="*/ 4177 h 9937"/>
                    <a:gd name="connsiteX40" fmla="*/ 2895 w 10000"/>
                    <a:gd name="connsiteY40" fmla="*/ 4494 h 9937"/>
                    <a:gd name="connsiteX41" fmla="*/ 2105 w 10000"/>
                    <a:gd name="connsiteY41" fmla="*/ 4874 h 9937"/>
                    <a:gd name="connsiteX42" fmla="*/ 1404 w 10000"/>
                    <a:gd name="connsiteY42" fmla="*/ 5443 h 9937"/>
                    <a:gd name="connsiteX43" fmla="*/ 877 w 10000"/>
                    <a:gd name="connsiteY43" fmla="*/ 6202 h 9937"/>
                    <a:gd name="connsiteX44" fmla="*/ 439 w 10000"/>
                    <a:gd name="connsiteY44" fmla="*/ 6961 h 9937"/>
                    <a:gd name="connsiteX45" fmla="*/ 175 w 10000"/>
                    <a:gd name="connsiteY45" fmla="*/ 7848 h 9937"/>
                    <a:gd name="connsiteX46" fmla="*/ 0 w 10000"/>
                    <a:gd name="connsiteY46" fmla="*/ 8798 h 9937"/>
                    <a:gd name="connsiteX47" fmla="*/ 0 w 10000"/>
                    <a:gd name="connsiteY47" fmla="*/ 9873 h 9937"/>
                    <a:gd name="connsiteX0" fmla="*/ 9912 w 10000"/>
                    <a:gd name="connsiteY0" fmla="*/ 10000 h 10000"/>
                    <a:gd name="connsiteX1" fmla="*/ 10000 w 10000"/>
                    <a:gd name="connsiteY1" fmla="*/ 9936 h 10000"/>
                    <a:gd name="connsiteX2" fmla="*/ 10000 w 10000"/>
                    <a:gd name="connsiteY2" fmla="*/ 8854 h 10000"/>
                    <a:gd name="connsiteX3" fmla="*/ 9912 w 10000"/>
                    <a:gd name="connsiteY3" fmla="*/ 7898 h 10000"/>
                    <a:gd name="connsiteX4" fmla="*/ 9561 w 10000"/>
                    <a:gd name="connsiteY4" fmla="*/ 7005 h 10000"/>
                    <a:gd name="connsiteX5" fmla="*/ 9211 w 10000"/>
                    <a:gd name="connsiteY5" fmla="*/ 6241 h 10000"/>
                    <a:gd name="connsiteX6" fmla="*/ 8684 w 10000"/>
                    <a:gd name="connsiteY6" fmla="*/ 5478 h 10000"/>
                    <a:gd name="connsiteX7" fmla="*/ 7982 w 10000"/>
                    <a:gd name="connsiteY7" fmla="*/ 4905 h 10000"/>
                    <a:gd name="connsiteX8" fmla="*/ 7105 w 10000"/>
                    <a:gd name="connsiteY8" fmla="*/ 4522 h 10000"/>
                    <a:gd name="connsiteX9" fmla="*/ 6140 w 10000"/>
                    <a:gd name="connsiteY9" fmla="*/ 4203 h 10000"/>
                    <a:gd name="connsiteX10" fmla="*/ 6140 w 10000"/>
                    <a:gd name="connsiteY10" fmla="*/ 4203 h 10000"/>
                    <a:gd name="connsiteX11" fmla="*/ 6667 w 10000"/>
                    <a:gd name="connsiteY11" fmla="*/ 3822 h 10000"/>
                    <a:gd name="connsiteX12" fmla="*/ 7018 w 10000"/>
                    <a:gd name="connsiteY12" fmla="*/ 3312 h 10000"/>
                    <a:gd name="connsiteX13" fmla="*/ 7281 w 10000"/>
                    <a:gd name="connsiteY13" fmla="*/ 2739 h 10000"/>
                    <a:gd name="connsiteX14" fmla="*/ 7544 w 10000"/>
                    <a:gd name="connsiteY14" fmla="*/ 2166 h 10000"/>
                    <a:gd name="connsiteX15" fmla="*/ 7544 w 10000"/>
                    <a:gd name="connsiteY15" fmla="*/ 2166 h 10000"/>
                    <a:gd name="connsiteX16" fmla="*/ 7456 w 10000"/>
                    <a:gd name="connsiteY16" fmla="*/ 1720 h 10000"/>
                    <a:gd name="connsiteX17" fmla="*/ 7281 w 10000"/>
                    <a:gd name="connsiteY17" fmla="*/ 1274 h 10000"/>
                    <a:gd name="connsiteX18" fmla="*/ 7105 w 10000"/>
                    <a:gd name="connsiteY18" fmla="*/ 892 h 10000"/>
                    <a:gd name="connsiteX19" fmla="*/ 6754 w 10000"/>
                    <a:gd name="connsiteY19" fmla="*/ 574 h 10000"/>
                    <a:gd name="connsiteX20" fmla="*/ 6404 w 10000"/>
                    <a:gd name="connsiteY20" fmla="*/ 319 h 10000"/>
                    <a:gd name="connsiteX21" fmla="*/ 5965 w 10000"/>
                    <a:gd name="connsiteY21" fmla="*/ 191 h 10000"/>
                    <a:gd name="connsiteX22" fmla="*/ 5526 w 10000"/>
                    <a:gd name="connsiteY22" fmla="*/ 0 h 10000"/>
                    <a:gd name="connsiteX23" fmla="*/ 5000 w 10000"/>
                    <a:gd name="connsiteY23" fmla="*/ 0 h 10000"/>
                    <a:gd name="connsiteX24" fmla="*/ 5000 w 10000"/>
                    <a:gd name="connsiteY24" fmla="*/ 0 h 10000"/>
                    <a:gd name="connsiteX25" fmla="*/ 4561 w 10000"/>
                    <a:gd name="connsiteY25" fmla="*/ 0 h 10000"/>
                    <a:gd name="connsiteX26" fmla="*/ 4123 w 10000"/>
                    <a:gd name="connsiteY26" fmla="*/ 191 h 10000"/>
                    <a:gd name="connsiteX27" fmla="*/ 3684 w 10000"/>
                    <a:gd name="connsiteY27" fmla="*/ 319 h 10000"/>
                    <a:gd name="connsiteX28" fmla="*/ 3246 w 10000"/>
                    <a:gd name="connsiteY28" fmla="*/ 574 h 10000"/>
                    <a:gd name="connsiteX29" fmla="*/ 2982 w 10000"/>
                    <a:gd name="connsiteY29" fmla="*/ 892 h 10000"/>
                    <a:gd name="connsiteX30" fmla="*/ 2719 w 10000"/>
                    <a:gd name="connsiteY30" fmla="*/ 1274 h 10000"/>
                    <a:gd name="connsiteX31" fmla="*/ 2544 w 10000"/>
                    <a:gd name="connsiteY31" fmla="*/ 1720 h 10000"/>
                    <a:gd name="connsiteX32" fmla="*/ 2544 w 10000"/>
                    <a:gd name="connsiteY32" fmla="*/ 2166 h 10000"/>
                    <a:gd name="connsiteX33" fmla="*/ 2544 w 10000"/>
                    <a:gd name="connsiteY33" fmla="*/ 2166 h 10000"/>
                    <a:gd name="connsiteX34" fmla="*/ 2632 w 10000"/>
                    <a:gd name="connsiteY34" fmla="*/ 2739 h 10000"/>
                    <a:gd name="connsiteX35" fmla="*/ 2982 w 10000"/>
                    <a:gd name="connsiteY35" fmla="*/ 3312 h 10000"/>
                    <a:gd name="connsiteX36" fmla="*/ 3421 w 10000"/>
                    <a:gd name="connsiteY36" fmla="*/ 3822 h 10000"/>
                    <a:gd name="connsiteX37" fmla="*/ 3860 w 10000"/>
                    <a:gd name="connsiteY37" fmla="*/ 4203 h 10000"/>
                    <a:gd name="connsiteX38" fmla="*/ 3860 w 10000"/>
                    <a:gd name="connsiteY38" fmla="*/ 4203 h 10000"/>
                    <a:gd name="connsiteX39" fmla="*/ 2895 w 10000"/>
                    <a:gd name="connsiteY39" fmla="*/ 4522 h 10000"/>
                    <a:gd name="connsiteX40" fmla="*/ 2105 w 10000"/>
                    <a:gd name="connsiteY40" fmla="*/ 4905 h 10000"/>
                    <a:gd name="connsiteX41" fmla="*/ 1404 w 10000"/>
                    <a:gd name="connsiteY41" fmla="*/ 5478 h 10000"/>
                    <a:gd name="connsiteX42" fmla="*/ 877 w 10000"/>
                    <a:gd name="connsiteY42" fmla="*/ 6241 h 10000"/>
                    <a:gd name="connsiteX43" fmla="*/ 439 w 10000"/>
                    <a:gd name="connsiteY43" fmla="*/ 7005 h 10000"/>
                    <a:gd name="connsiteX44" fmla="*/ 175 w 10000"/>
                    <a:gd name="connsiteY44" fmla="*/ 7898 h 10000"/>
                    <a:gd name="connsiteX45" fmla="*/ 0 w 10000"/>
                    <a:gd name="connsiteY45" fmla="*/ 8854 h 10000"/>
                    <a:gd name="connsiteX46" fmla="*/ 0 w 10000"/>
                    <a:gd name="connsiteY46" fmla="*/ 9936 h 10000"/>
                    <a:gd name="connsiteX0" fmla="*/ 9912 w 10000"/>
                    <a:gd name="connsiteY0" fmla="*/ 10000 h 10000"/>
                    <a:gd name="connsiteX1" fmla="*/ 10000 w 10000"/>
                    <a:gd name="connsiteY1" fmla="*/ 8854 h 10000"/>
                    <a:gd name="connsiteX2" fmla="*/ 9912 w 10000"/>
                    <a:gd name="connsiteY2" fmla="*/ 7898 h 10000"/>
                    <a:gd name="connsiteX3" fmla="*/ 9561 w 10000"/>
                    <a:gd name="connsiteY3" fmla="*/ 7005 h 10000"/>
                    <a:gd name="connsiteX4" fmla="*/ 9211 w 10000"/>
                    <a:gd name="connsiteY4" fmla="*/ 6241 h 10000"/>
                    <a:gd name="connsiteX5" fmla="*/ 8684 w 10000"/>
                    <a:gd name="connsiteY5" fmla="*/ 5478 h 10000"/>
                    <a:gd name="connsiteX6" fmla="*/ 7982 w 10000"/>
                    <a:gd name="connsiteY6" fmla="*/ 4905 h 10000"/>
                    <a:gd name="connsiteX7" fmla="*/ 7105 w 10000"/>
                    <a:gd name="connsiteY7" fmla="*/ 4522 h 10000"/>
                    <a:gd name="connsiteX8" fmla="*/ 6140 w 10000"/>
                    <a:gd name="connsiteY8" fmla="*/ 4203 h 10000"/>
                    <a:gd name="connsiteX9" fmla="*/ 6140 w 10000"/>
                    <a:gd name="connsiteY9" fmla="*/ 4203 h 10000"/>
                    <a:gd name="connsiteX10" fmla="*/ 6667 w 10000"/>
                    <a:gd name="connsiteY10" fmla="*/ 3822 h 10000"/>
                    <a:gd name="connsiteX11" fmla="*/ 7018 w 10000"/>
                    <a:gd name="connsiteY11" fmla="*/ 3312 h 10000"/>
                    <a:gd name="connsiteX12" fmla="*/ 7281 w 10000"/>
                    <a:gd name="connsiteY12" fmla="*/ 2739 h 10000"/>
                    <a:gd name="connsiteX13" fmla="*/ 7544 w 10000"/>
                    <a:gd name="connsiteY13" fmla="*/ 2166 h 10000"/>
                    <a:gd name="connsiteX14" fmla="*/ 7544 w 10000"/>
                    <a:gd name="connsiteY14" fmla="*/ 2166 h 10000"/>
                    <a:gd name="connsiteX15" fmla="*/ 7456 w 10000"/>
                    <a:gd name="connsiteY15" fmla="*/ 1720 h 10000"/>
                    <a:gd name="connsiteX16" fmla="*/ 7281 w 10000"/>
                    <a:gd name="connsiteY16" fmla="*/ 1274 h 10000"/>
                    <a:gd name="connsiteX17" fmla="*/ 7105 w 10000"/>
                    <a:gd name="connsiteY17" fmla="*/ 892 h 10000"/>
                    <a:gd name="connsiteX18" fmla="*/ 6754 w 10000"/>
                    <a:gd name="connsiteY18" fmla="*/ 574 h 10000"/>
                    <a:gd name="connsiteX19" fmla="*/ 6404 w 10000"/>
                    <a:gd name="connsiteY19" fmla="*/ 319 h 10000"/>
                    <a:gd name="connsiteX20" fmla="*/ 5965 w 10000"/>
                    <a:gd name="connsiteY20" fmla="*/ 191 h 10000"/>
                    <a:gd name="connsiteX21" fmla="*/ 5526 w 10000"/>
                    <a:gd name="connsiteY21" fmla="*/ 0 h 10000"/>
                    <a:gd name="connsiteX22" fmla="*/ 5000 w 10000"/>
                    <a:gd name="connsiteY22" fmla="*/ 0 h 10000"/>
                    <a:gd name="connsiteX23" fmla="*/ 5000 w 10000"/>
                    <a:gd name="connsiteY23" fmla="*/ 0 h 10000"/>
                    <a:gd name="connsiteX24" fmla="*/ 4561 w 10000"/>
                    <a:gd name="connsiteY24" fmla="*/ 0 h 10000"/>
                    <a:gd name="connsiteX25" fmla="*/ 4123 w 10000"/>
                    <a:gd name="connsiteY25" fmla="*/ 191 h 10000"/>
                    <a:gd name="connsiteX26" fmla="*/ 3684 w 10000"/>
                    <a:gd name="connsiteY26" fmla="*/ 319 h 10000"/>
                    <a:gd name="connsiteX27" fmla="*/ 3246 w 10000"/>
                    <a:gd name="connsiteY27" fmla="*/ 574 h 10000"/>
                    <a:gd name="connsiteX28" fmla="*/ 2982 w 10000"/>
                    <a:gd name="connsiteY28" fmla="*/ 892 h 10000"/>
                    <a:gd name="connsiteX29" fmla="*/ 2719 w 10000"/>
                    <a:gd name="connsiteY29" fmla="*/ 1274 h 10000"/>
                    <a:gd name="connsiteX30" fmla="*/ 2544 w 10000"/>
                    <a:gd name="connsiteY30" fmla="*/ 1720 h 10000"/>
                    <a:gd name="connsiteX31" fmla="*/ 2544 w 10000"/>
                    <a:gd name="connsiteY31" fmla="*/ 2166 h 10000"/>
                    <a:gd name="connsiteX32" fmla="*/ 2544 w 10000"/>
                    <a:gd name="connsiteY32" fmla="*/ 2166 h 10000"/>
                    <a:gd name="connsiteX33" fmla="*/ 2632 w 10000"/>
                    <a:gd name="connsiteY33" fmla="*/ 2739 h 10000"/>
                    <a:gd name="connsiteX34" fmla="*/ 2982 w 10000"/>
                    <a:gd name="connsiteY34" fmla="*/ 3312 h 10000"/>
                    <a:gd name="connsiteX35" fmla="*/ 3421 w 10000"/>
                    <a:gd name="connsiteY35" fmla="*/ 3822 h 10000"/>
                    <a:gd name="connsiteX36" fmla="*/ 3860 w 10000"/>
                    <a:gd name="connsiteY36" fmla="*/ 4203 h 10000"/>
                    <a:gd name="connsiteX37" fmla="*/ 3860 w 10000"/>
                    <a:gd name="connsiteY37" fmla="*/ 4203 h 10000"/>
                    <a:gd name="connsiteX38" fmla="*/ 2895 w 10000"/>
                    <a:gd name="connsiteY38" fmla="*/ 4522 h 10000"/>
                    <a:gd name="connsiteX39" fmla="*/ 2105 w 10000"/>
                    <a:gd name="connsiteY39" fmla="*/ 4905 h 10000"/>
                    <a:gd name="connsiteX40" fmla="*/ 1404 w 10000"/>
                    <a:gd name="connsiteY40" fmla="*/ 5478 h 10000"/>
                    <a:gd name="connsiteX41" fmla="*/ 877 w 10000"/>
                    <a:gd name="connsiteY41" fmla="*/ 6241 h 10000"/>
                    <a:gd name="connsiteX42" fmla="*/ 439 w 10000"/>
                    <a:gd name="connsiteY42" fmla="*/ 7005 h 10000"/>
                    <a:gd name="connsiteX43" fmla="*/ 175 w 10000"/>
                    <a:gd name="connsiteY43" fmla="*/ 7898 h 10000"/>
                    <a:gd name="connsiteX44" fmla="*/ 0 w 10000"/>
                    <a:gd name="connsiteY44" fmla="*/ 8854 h 10000"/>
                    <a:gd name="connsiteX45" fmla="*/ 0 w 10000"/>
                    <a:gd name="connsiteY45" fmla="*/ 9936 h 10000"/>
                    <a:gd name="connsiteX0" fmla="*/ 10000 w 10000"/>
                    <a:gd name="connsiteY0" fmla="*/ 8854 h 9936"/>
                    <a:gd name="connsiteX1" fmla="*/ 9912 w 10000"/>
                    <a:gd name="connsiteY1" fmla="*/ 7898 h 9936"/>
                    <a:gd name="connsiteX2" fmla="*/ 9561 w 10000"/>
                    <a:gd name="connsiteY2" fmla="*/ 7005 h 9936"/>
                    <a:gd name="connsiteX3" fmla="*/ 9211 w 10000"/>
                    <a:gd name="connsiteY3" fmla="*/ 6241 h 9936"/>
                    <a:gd name="connsiteX4" fmla="*/ 8684 w 10000"/>
                    <a:gd name="connsiteY4" fmla="*/ 5478 h 9936"/>
                    <a:gd name="connsiteX5" fmla="*/ 7982 w 10000"/>
                    <a:gd name="connsiteY5" fmla="*/ 4905 h 9936"/>
                    <a:gd name="connsiteX6" fmla="*/ 7105 w 10000"/>
                    <a:gd name="connsiteY6" fmla="*/ 4522 h 9936"/>
                    <a:gd name="connsiteX7" fmla="*/ 6140 w 10000"/>
                    <a:gd name="connsiteY7" fmla="*/ 4203 h 9936"/>
                    <a:gd name="connsiteX8" fmla="*/ 6140 w 10000"/>
                    <a:gd name="connsiteY8" fmla="*/ 4203 h 9936"/>
                    <a:gd name="connsiteX9" fmla="*/ 6667 w 10000"/>
                    <a:gd name="connsiteY9" fmla="*/ 3822 h 9936"/>
                    <a:gd name="connsiteX10" fmla="*/ 7018 w 10000"/>
                    <a:gd name="connsiteY10" fmla="*/ 3312 h 9936"/>
                    <a:gd name="connsiteX11" fmla="*/ 7281 w 10000"/>
                    <a:gd name="connsiteY11" fmla="*/ 2739 h 9936"/>
                    <a:gd name="connsiteX12" fmla="*/ 7544 w 10000"/>
                    <a:gd name="connsiteY12" fmla="*/ 2166 h 9936"/>
                    <a:gd name="connsiteX13" fmla="*/ 7544 w 10000"/>
                    <a:gd name="connsiteY13" fmla="*/ 2166 h 9936"/>
                    <a:gd name="connsiteX14" fmla="*/ 7456 w 10000"/>
                    <a:gd name="connsiteY14" fmla="*/ 1720 h 9936"/>
                    <a:gd name="connsiteX15" fmla="*/ 7281 w 10000"/>
                    <a:gd name="connsiteY15" fmla="*/ 1274 h 9936"/>
                    <a:gd name="connsiteX16" fmla="*/ 7105 w 10000"/>
                    <a:gd name="connsiteY16" fmla="*/ 892 h 9936"/>
                    <a:gd name="connsiteX17" fmla="*/ 6754 w 10000"/>
                    <a:gd name="connsiteY17" fmla="*/ 574 h 9936"/>
                    <a:gd name="connsiteX18" fmla="*/ 6404 w 10000"/>
                    <a:gd name="connsiteY18" fmla="*/ 319 h 9936"/>
                    <a:gd name="connsiteX19" fmla="*/ 5965 w 10000"/>
                    <a:gd name="connsiteY19" fmla="*/ 191 h 9936"/>
                    <a:gd name="connsiteX20" fmla="*/ 5526 w 10000"/>
                    <a:gd name="connsiteY20" fmla="*/ 0 h 9936"/>
                    <a:gd name="connsiteX21" fmla="*/ 5000 w 10000"/>
                    <a:gd name="connsiteY21" fmla="*/ 0 h 9936"/>
                    <a:gd name="connsiteX22" fmla="*/ 5000 w 10000"/>
                    <a:gd name="connsiteY22" fmla="*/ 0 h 9936"/>
                    <a:gd name="connsiteX23" fmla="*/ 4561 w 10000"/>
                    <a:gd name="connsiteY23" fmla="*/ 0 h 9936"/>
                    <a:gd name="connsiteX24" fmla="*/ 4123 w 10000"/>
                    <a:gd name="connsiteY24" fmla="*/ 191 h 9936"/>
                    <a:gd name="connsiteX25" fmla="*/ 3684 w 10000"/>
                    <a:gd name="connsiteY25" fmla="*/ 319 h 9936"/>
                    <a:gd name="connsiteX26" fmla="*/ 3246 w 10000"/>
                    <a:gd name="connsiteY26" fmla="*/ 574 h 9936"/>
                    <a:gd name="connsiteX27" fmla="*/ 2982 w 10000"/>
                    <a:gd name="connsiteY27" fmla="*/ 892 h 9936"/>
                    <a:gd name="connsiteX28" fmla="*/ 2719 w 10000"/>
                    <a:gd name="connsiteY28" fmla="*/ 1274 h 9936"/>
                    <a:gd name="connsiteX29" fmla="*/ 2544 w 10000"/>
                    <a:gd name="connsiteY29" fmla="*/ 1720 h 9936"/>
                    <a:gd name="connsiteX30" fmla="*/ 2544 w 10000"/>
                    <a:gd name="connsiteY30" fmla="*/ 2166 h 9936"/>
                    <a:gd name="connsiteX31" fmla="*/ 2544 w 10000"/>
                    <a:gd name="connsiteY31" fmla="*/ 2166 h 9936"/>
                    <a:gd name="connsiteX32" fmla="*/ 2632 w 10000"/>
                    <a:gd name="connsiteY32" fmla="*/ 2739 h 9936"/>
                    <a:gd name="connsiteX33" fmla="*/ 2982 w 10000"/>
                    <a:gd name="connsiteY33" fmla="*/ 3312 h 9936"/>
                    <a:gd name="connsiteX34" fmla="*/ 3421 w 10000"/>
                    <a:gd name="connsiteY34" fmla="*/ 3822 h 9936"/>
                    <a:gd name="connsiteX35" fmla="*/ 3860 w 10000"/>
                    <a:gd name="connsiteY35" fmla="*/ 4203 h 9936"/>
                    <a:gd name="connsiteX36" fmla="*/ 3860 w 10000"/>
                    <a:gd name="connsiteY36" fmla="*/ 4203 h 9936"/>
                    <a:gd name="connsiteX37" fmla="*/ 2895 w 10000"/>
                    <a:gd name="connsiteY37" fmla="*/ 4522 h 9936"/>
                    <a:gd name="connsiteX38" fmla="*/ 2105 w 10000"/>
                    <a:gd name="connsiteY38" fmla="*/ 4905 h 9936"/>
                    <a:gd name="connsiteX39" fmla="*/ 1404 w 10000"/>
                    <a:gd name="connsiteY39" fmla="*/ 5478 h 9936"/>
                    <a:gd name="connsiteX40" fmla="*/ 877 w 10000"/>
                    <a:gd name="connsiteY40" fmla="*/ 6241 h 9936"/>
                    <a:gd name="connsiteX41" fmla="*/ 439 w 10000"/>
                    <a:gd name="connsiteY41" fmla="*/ 7005 h 9936"/>
                    <a:gd name="connsiteX42" fmla="*/ 175 w 10000"/>
                    <a:gd name="connsiteY42" fmla="*/ 7898 h 9936"/>
                    <a:gd name="connsiteX43" fmla="*/ 0 w 10000"/>
                    <a:gd name="connsiteY43" fmla="*/ 8854 h 9936"/>
                    <a:gd name="connsiteX44" fmla="*/ 0 w 10000"/>
                    <a:gd name="connsiteY44" fmla="*/ 9936 h 9936"/>
                    <a:gd name="connsiteX0" fmla="*/ 9912 w 9912"/>
                    <a:gd name="connsiteY0" fmla="*/ 7949 h 10000"/>
                    <a:gd name="connsiteX1" fmla="*/ 9561 w 9912"/>
                    <a:gd name="connsiteY1" fmla="*/ 7050 h 10000"/>
                    <a:gd name="connsiteX2" fmla="*/ 9211 w 9912"/>
                    <a:gd name="connsiteY2" fmla="*/ 6281 h 10000"/>
                    <a:gd name="connsiteX3" fmla="*/ 8684 w 9912"/>
                    <a:gd name="connsiteY3" fmla="*/ 5513 h 10000"/>
                    <a:gd name="connsiteX4" fmla="*/ 7982 w 9912"/>
                    <a:gd name="connsiteY4" fmla="*/ 4937 h 10000"/>
                    <a:gd name="connsiteX5" fmla="*/ 7105 w 9912"/>
                    <a:gd name="connsiteY5" fmla="*/ 4551 h 10000"/>
                    <a:gd name="connsiteX6" fmla="*/ 6140 w 9912"/>
                    <a:gd name="connsiteY6" fmla="*/ 4230 h 10000"/>
                    <a:gd name="connsiteX7" fmla="*/ 6140 w 9912"/>
                    <a:gd name="connsiteY7" fmla="*/ 4230 h 10000"/>
                    <a:gd name="connsiteX8" fmla="*/ 6667 w 9912"/>
                    <a:gd name="connsiteY8" fmla="*/ 3847 h 10000"/>
                    <a:gd name="connsiteX9" fmla="*/ 7018 w 9912"/>
                    <a:gd name="connsiteY9" fmla="*/ 3333 h 10000"/>
                    <a:gd name="connsiteX10" fmla="*/ 7281 w 9912"/>
                    <a:gd name="connsiteY10" fmla="*/ 2757 h 10000"/>
                    <a:gd name="connsiteX11" fmla="*/ 7544 w 9912"/>
                    <a:gd name="connsiteY11" fmla="*/ 2180 h 10000"/>
                    <a:gd name="connsiteX12" fmla="*/ 7544 w 9912"/>
                    <a:gd name="connsiteY12" fmla="*/ 2180 h 10000"/>
                    <a:gd name="connsiteX13" fmla="*/ 7456 w 9912"/>
                    <a:gd name="connsiteY13" fmla="*/ 1731 h 10000"/>
                    <a:gd name="connsiteX14" fmla="*/ 7281 w 9912"/>
                    <a:gd name="connsiteY14" fmla="*/ 1282 h 10000"/>
                    <a:gd name="connsiteX15" fmla="*/ 7105 w 9912"/>
                    <a:gd name="connsiteY15" fmla="*/ 898 h 10000"/>
                    <a:gd name="connsiteX16" fmla="*/ 6754 w 9912"/>
                    <a:gd name="connsiteY16" fmla="*/ 578 h 10000"/>
                    <a:gd name="connsiteX17" fmla="*/ 6404 w 9912"/>
                    <a:gd name="connsiteY17" fmla="*/ 321 h 10000"/>
                    <a:gd name="connsiteX18" fmla="*/ 5965 w 9912"/>
                    <a:gd name="connsiteY18" fmla="*/ 192 h 10000"/>
                    <a:gd name="connsiteX19" fmla="*/ 5526 w 9912"/>
                    <a:gd name="connsiteY19" fmla="*/ 0 h 10000"/>
                    <a:gd name="connsiteX20" fmla="*/ 5000 w 9912"/>
                    <a:gd name="connsiteY20" fmla="*/ 0 h 10000"/>
                    <a:gd name="connsiteX21" fmla="*/ 5000 w 9912"/>
                    <a:gd name="connsiteY21" fmla="*/ 0 h 10000"/>
                    <a:gd name="connsiteX22" fmla="*/ 4561 w 9912"/>
                    <a:gd name="connsiteY22" fmla="*/ 0 h 10000"/>
                    <a:gd name="connsiteX23" fmla="*/ 4123 w 9912"/>
                    <a:gd name="connsiteY23" fmla="*/ 192 h 10000"/>
                    <a:gd name="connsiteX24" fmla="*/ 3684 w 9912"/>
                    <a:gd name="connsiteY24" fmla="*/ 321 h 10000"/>
                    <a:gd name="connsiteX25" fmla="*/ 3246 w 9912"/>
                    <a:gd name="connsiteY25" fmla="*/ 578 h 10000"/>
                    <a:gd name="connsiteX26" fmla="*/ 2982 w 9912"/>
                    <a:gd name="connsiteY26" fmla="*/ 898 h 10000"/>
                    <a:gd name="connsiteX27" fmla="*/ 2719 w 9912"/>
                    <a:gd name="connsiteY27" fmla="*/ 1282 h 10000"/>
                    <a:gd name="connsiteX28" fmla="*/ 2544 w 9912"/>
                    <a:gd name="connsiteY28" fmla="*/ 1731 h 10000"/>
                    <a:gd name="connsiteX29" fmla="*/ 2544 w 9912"/>
                    <a:gd name="connsiteY29" fmla="*/ 2180 h 10000"/>
                    <a:gd name="connsiteX30" fmla="*/ 2544 w 9912"/>
                    <a:gd name="connsiteY30" fmla="*/ 2180 h 10000"/>
                    <a:gd name="connsiteX31" fmla="*/ 2632 w 9912"/>
                    <a:gd name="connsiteY31" fmla="*/ 2757 h 10000"/>
                    <a:gd name="connsiteX32" fmla="*/ 2982 w 9912"/>
                    <a:gd name="connsiteY32" fmla="*/ 3333 h 10000"/>
                    <a:gd name="connsiteX33" fmla="*/ 3421 w 9912"/>
                    <a:gd name="connsiteY33" fmla="*/ 3847 h 10000"/>
                    <a:gd name="connsiteX34" fmla="*/ 3860 w 9912"/>
                    <a:gd name="connsiteY34" fmla="*/ 4230 h 10000"/>
                    <a:gd name="connsiteX35" fmla="*/ 3860 w 9912"/>
                    <a:gd name="connsiteY35" fmla="*/ 4230 h 10000"/>
                    <a:gd name="connsiteX36" fmla="*/ 2895 w 9912"/>
                    <a:gd name="connsiteY36" fmla="*/ 4551 h 10000"/>
                    <a:gd name="connsiteX37" fmla="*/ 2105 w 9912"/>
                    <a:gd name="connsiteY37" fmla="*/ 4937 h 10000"/>
                    <a:gd name="connsiteX38" fmla="*/ 1404 w 9912"/>
                    <a:gd name="connsiteY38" fmla="*/ 5513 h 10000"/>
                    <a:gd name="connsiteX39" fmla="*/ 877 w 9912"/>
                    <a:gd name="connsiteY39" fmla="*/ 6281 h 10000"/>
                    <a:gd name="connsiteX40" fmla="*/ 439 w 9912"/>
                    <a:gd name="connsiteY40" fmla="*/ 7050 h 10000"/>
                    <a:gd name="connsiteX41" fmla="*/ 175 w 9912"/>
                    <a:gd name="connsiteY41" fmla="*/ 7949 h 10000"/>
                    <a:gd name="connsiteX42" fmla="*/ 0 w 9912"/>
                    <a:gd name="connsiteY42" fmla="*/ 8911 h 10000"/>
                    <a:gd name="connsiteX43" fmla="*/ 0 w 9912"/>
                    <a:gd name="connsiteY43" fmla="*/ 10000 h 10000"/>
                    <a:gd name="connsiteX0" fmla="*/ 9646 w 9646"/>
                    <a:gd name="connsiteY0" fmla="*/ 7050 h 10000"/>
                    <a:gd name="connsiteX1" fmla="*/ 9293 w 9646"/>
                    <a:gd name="connsiteY1" fmla="*/ 6281 h 10000"/>
                    <a:gd name="connsiteX2" fmla="*/ 8761 w 9646"/>
                    <a:gd name="connsiteY2" fmla="*/ 5513 h 10000"/>
                    <a:gd name="connsiteX3" fmla="*/ 8053 w 9646"/>
                    <a:gd name="connsiteY3" fmla="*/ 4937 h 10000"/>
                    <a:gd name="connsiteX4" fmla="*/ 7168 w 9646"/>
                    <a:gd name="connsiteY4" fmla="*/ 4551 h 10000"/>
                    <a:gd name="connsiteX5" fmla="*/ 6195 w 9646"/>
                    <a:gd name="connsiteY5" fmla="*/ 4230 h 10000"/>
                    <a:gd name="connsiteX6" fmla="*/ 6195 w 9646"/>
                    <a:gd name="connsiteY6" fmla="*/ 4230 h 10000"/>
                    <a:gd name="connsiteX7" fmla="*/ 6726 w 9646"/>
                    <a:gd name="connsiteY7" fmla="*/ 3847 h 10000"/>
                    <a:gd name="connsiteX8" fmla="*/ 7080 w 9646"/>
                    <a:gd name="connsiteY8" fmla="*/ 3333 h 10000"/>
                    <a:gd name="connsiteX9" fmla="*/ 7346 w 9646"/>
                    <a:gd name="connsiteY9" fmla="*/ 2757 h 10000"/>
                    <a:gd name="connsiteX10" fmla="*/ 7611 w 9646"/>
                    <a:gd name="connsiteY10" fmla="*/ 2180 h 10000"/>
                    <a:gd name="connsiteX11" fmla="*/ 7611 w 9646"/>
                    <a:gd name="connsiteY11" fmla="*/ 2180 h 10000"/>
                    <a:gd name="connsiteX12" fmla="*/ 7522 w 9646"/>
                    <a:gd name="connsiteY12" fmla="*/ 1731 h 10000"/>
                    <a:gd name="connsiteX13" fmla="*/ 7346 w 9646"/>
                    <a:gd name="connsiteY13" fmla="*/ 1282 h 10000"/>
                    <a:gd name="connsiteX14" fmla="*/ 7168 w 9646"/>
                    <a:gd name="connsiteY14" fmla="*/ 898 h 10000"/>
                    <a:gd name="connsiteX15" fmla="*/ 6814 w 9646"/>
                    <a:gd name="connsiteY15" fmla="*/ 578 h 10000"/>
                    <a:gd name="connsiteX16" fmla="*/ 6461 w 9646"/>
                    <a:gd name="connsiteY16" fmla="*/ 321 h 10000"/>
                    <a:gd name="connsiteX17" fmla="*/ 6018 w 9646"/>
                    <a:gd name="connsiteY17" fmla="*/ 192 h 10000"/>
                    <a:gd name="connsiteX18" fmla="*/ 5575 w 9646"/>
                    <a:gd name="connsiteY18" fmla="*/ 0 h 10000"/>
                    <a:gd name="connsiteX19" fmla="*/ 5044 w 9646"/>
                    <a:gd name="connsiteY19" fmla="*/ 0 h 10000"/>
                    <a:gd name="connsiteX20" fmla="*/ 5044 w 9646"/>
                    <a:gd name="connsiteY20" fmla="*/ 0 h 10000"/>
                    <a:gd name="connsiteX21" fmla="*/ 4601 w 9646"/>
                    <a:gd name="connsiteY21" fmla="*/ 0 h 10000"/>
                    <a:gd name="connsiteX22" fmla="*/ 4160 w 9646"/>
                    <a:gd name="connsiteY22" fmla="*/ 192 h 10000"/>
                    <a:gd name="connsiteX23" fmla="*/ 3717 w 9646"/>
                    <a:gd name="connsiteY23" fmla="*/ 321 h 10000"/>
                    <a:gd name="connsiteX24" fmla="*/ 3275 w 9646"/>
                    <a:gd name="connsiteY24" fmla="*/ 578 h 10000"/>
                    <a:gd name="connsiteX25" fmla="*/ 3008 w 9646"/>
                    <a:gd name="connsiteY25" fmla="*/ 898 h 10000"/>
                    <a:gd name="connsiteX26" fmla="*/ 2743 w 9646"/>
                    <a:gd name="connsiteY26" fmla="*/ 1282 h 10000"/>
                    <a:gd name="connsiteX27" fmla="*/ 2567 w 9646"/>
                    <a:gd name="connsiteY27" fmla="*/ 1731 h 10000"/>
                    <a:gd name="connsiteX28" fmla="*/ 2567 w 9646"/>
                    <a:gd name="connsiteY28" fmla="*/ 2180 h 10000"/>
                    <a:gd name="connsiteX29" fmla="*/ 2567 w 9646"/>
                    <a:gd name="connsiteY29" fmla="*/ 2180 h 10000"/>
                    <a:gd name="connsiteX30" fmla="*/ 2655 w 9646"/>
                    <a:gd name="connsiteY30" fmla="*/ 2757 h 10000"/>
                    <a:gd name="connsiteX31" fmla="*/ 3008 w 9646"/>
                    <a:gd name="connsiteY31" fmla="*/ 3333 h 10000"/>
                    <a:gd name="connsiteX32" fmla="*/ 3451 w 9646"/>
                    <a:gd name="connsiteY32" fmla="*/ 3847 h 10000"/>
                    <a:gd name="connsiteX33" fmla="*/ 3894 w 9646"/>
                    <a:gd name="connsiteY33" fmla="*/ 4230 h 10000"/>
                    <a:gd name="connsiteX34" fmla="*/ 3894 w 9646"/>
                    <a:gd name="connsiteY34" fmla="*/ 4230 h 10000"/>
                    <a:gd name="connsiteX35" fmla="*/ 2921 w 9646"/>
                    <a:gd name="connsiteY35" fmla="*/ 4551 h 10000"/>
                    <a:gd name="connsiteX36" fmla="*/ 2124 w 9646"/>
                    <a:gd name="connsiteY36" fmla="*/ 4937 h 10000"/>
                    <a:gd name="connsiteX37" fmla="*/ 1416 w 9646"/>
                    <a:gd name="connsiteY37" fmla="*/ 5513 h 10000"/>
                    <a:gd name="connsiteX38" fmla="*/ 885 w 9646"/>
                    <a:gd name="connsiteY38" fmla="*/ 6281 h 10000"/>
                    <a:gd name="connsiteX39" fmla="*/ 443 w 9646"/>
                    <a:gd name="connsiteY39" fmla="*/ 7050 h 10000"/>
                    <a:gd name="connsiteX40" fmla="*/ 177 w 9646"/>
                    <a:gd name="connsiteY40" fmla="*/ 7949 h 10000"/>
                    <a:gd name="connsiteX41" fmla="*/ 0 w 9646"/>
                    <a:gd name="connsiteY41" fmla="*/ 8911 h 10000"/>
                    <a:gd name="connsiteX42" fmla="*/ 0 w 9646"/>
                    <a:gd name="connsiteY42" fmla="*/ 10000 h 10000"/>
                    <a:gd name="connsiteX0" fmla="*/ 9634 w 9634"/>
                    <a:gd name="connsiteY0" fmla="*/ 6281 h 10000"/>
                    <a:gd name="connsiteX1" fmla="*/ 9083 w 9634"/>
                    <a:gd name="connsiteY1" fmla="*/ 5513 h 10000"/>
                    <a:gd name="connsiteX2" fmla="*/ 8349 w 9634"/>
                    <a:gd name="connsiteY2" fmla="*/ 4937 h 10000"/>
                    <a:gd name="connsiteX3" fmla="*/ 7431 w 9634"/>
                    <a:gd name="connsiteY3" fmla="*/ 4551 h 10000"/>
                    <a:gd name="connsiteX4" fmla="*/ 6422 w 9634"/>
                    <a:gd name="connsiteY4" fmla="*/ 4230 h 10000"/>
                    <a:gd name="connsiteX5" fmla="*/ 6422 w 9634"/>
                    <a:gd name="connsiteY5" fmla="*/ 4230 h 10000"/>
                    <a:gd name="connsiteX6" fmla="*/ 6973 w 9634"/>
                    <a:gd name="connsiteY6" fmla="*/ 3847 h 10000"/>
                    <a:gd name="connsiteX7" fmla="*/ 7340 w 9634"/>
                    <a:gd name="connsiteY7" fmla="*/ 3333 h 10000"/>
                    <a:gd name="connsiteX8" fmla="*/ 7616 w 9634"/>
                    <a:gd name="connsiteY8" fmla="*/ 2757 h 10000"/>
                    <a:gd name="connsiteX9" fmla="*/ 7890 w 9634"/>
                    <a:gd name="connsiteY9" fmla="*/ 2180 h 10000"/>
                    <a:gd name="connsiteX10" fmla="*/ 7890 w 9634"/>
                    <a:gd name="connsiteY10" fmla="*/ 2180 h 10000"/>
                    <a:gd name="connsiteX11" fmla="*/ 7798 w 9634"/>
                    <a:gd name="connsiteY11" fmla="*/ 1731 h 10000"/>
                    <a:gd name="connsiteX12" fmla="*/ 7616 w 9634"/>
                    <a:gd name="connsiteY12" fmla="*/ 1282 h 10000"/>
                    <a:gd name="connsiteX13" fmla="*/ 7431 w 9634"/>
                    <a:gd name="connsiteY13" fmla="*/ 898 h 10000"/>
                    <a:gd name="connsiteX14" fmla="*/ 7064 w 9634"/>
                    <a:gd name="connsiteY14" fmla="*/ 578 h 10000"/>
                    <a:gd name="connsiteX15" fmla="*/ 6698 w 9634"/>
                    <a:gd name="connsiteY15" fmla="*/ 321 h 10000"/>
                    <a:gd name="connsiteX16" fmla="*/ 6239 w 9634"/>
                    <a:gd name="connsiteY16" fmla="*/ 192 h 10000"/>
                    <a:gd name="connsiteX17" fmla="*/ 5780 w 9634"/>
                    <a:gd name="connsiteY17" fmla="*/ 0 h 10000"/>
                    <a:gd name="connsiteX18" fmla="*/ 5229 w 9634"/>
                    <a:gd name="connsiteY18" fmla="*/ 0 h 10000"/>
                    <a:gd name="connsiteX19" fmla="*/ 5229 w 9634"/>
                    <a:gd name="connsiteY19" fmla="*/ 0 h 10000"/>
                    <a:gd name="connsiteX20" fmla="*/ 4770 w 9634"/>
                    <a:gd name="connsiteY20" fmla="*/ 0 h 10000"/>
                    <a:gd name="connsiteX21" fmla="*/ 4313 w 9634"/>
                    <a:gd name="connsiteY21" fmla="*/ 192 h 10000"/>
                    <a:gd name="connsiteX22" fmla="*/ 3853 w 9634"/>
                    <a:gd name="connsiteY22" fmla="*/ 321 h 10000"/>
                    <a:gd name="connsiteX23" fmla="*/ 3395 w 9634"/>
                    <a:gd name="connsiteY23" fmla="*/ 578 h 10000"/>
                    <a:gd name="connsiteX24" fmla="*/ 3118 w 9634"/>
                    <a:gd name="connsiteY24" fmla="*/ 898 h 10000"/>
                    <a:gd name="connsiteX25" fmla="*/ 2844 w 9634"/>
                    <a:gd name="connsiteY25" fmla="*/ 1282 h 10000"/>
                    <a:gd name="connsiteX26" fmla="*/ 2661 w 9634"/>
                    <a:gd name="connsiteY26" fmla="*/ 1731 h 10000"/>
                    <a:gd name="connsiteX27" fmla="*/ 2661 w 9634"/>
                    <a:gd name="connsiteY27" fmla="*/ 2180 h 10000"/>
                    <a:gd name="connsiteX28" fmla="*/ 2661 w 9634"/>
                    <a:gd name="connsiteY28" fmla="*/ 2180 h 10000"/>
                    <a:gd name="connsiteX29" fmla="*/ 2752 w 9634"/>
                    <a:gd name="connsiteY29" fmla="*/ 2757 h 10000"/>
                    <a:gd name="connsiteX30" fmla="*/ 3118 w 9634"/>
                    <a:gd name="connsiteY30" fmla="*/ 3333 h 10000"/>
                    <a:gd name="connsiteX31" fmla="*/ 3578 w 9634"/>
                    <a:gd name="connsiteY31" fmla="*/ 3847 h 10000"/>
                    <a:gd name="connsiteX32" fmla="*/ 4037 w 9634"/>
                    <a:gd name="connsiteY32" fmla="*/ 4230 h 10000"/>
                    <a:gd name="connsiteX33" fmla="*/ 4037 w 9634"/>
                    <a:gd name="connsiteY33" fmla="*/ 4230 h 10000"/>
                    <a:gd name="connsiteX34" fmla="*/ 3028 w 9634"/>
                    <a:gd name="connsiteY34" fmla="*/ 4551 h 10000"/>
                    <a:gd name="connsiteX35" fmla="*/ 2202 w 9634"/>
                    <a:gd name="connsiteY35" fmla="*/ 4937 h 10000"/>
                    <a:gd name="connsiteX36" fmla="*/ 1468 w 9634"/>
                    <a:gd name="connsiteY36" fmla="*/ 5513 h 10000"/>
                    <a:gd name="connsiteX37" fmla="*/ 917 w 9634"/>
                    <a:gd name="connsiteY37" fmla="*/ 6281 h 10000"/>
                    <a:gd name="connsiteX38" fmla="*/ 459 w 9634"/>
                    <a:gd name="connsiteY38" fmla="*/ 7050 h 10000"/>
                    <a:gd name="connsiteX39" fmla="*/ 183 w 9634"/>
                    <a:gd name="connsiteY39" fmla="*/ 7949 h 10000"/>
                    <a:gd name="connsiteX40" fmla="*/ 0 w 9634"/>
                    <a:gd name="connsiteY40" fmla="*/ 8911 h 10000"/>
                    <a:gd name="connsiteX41" fmla="*/ 0 w 9634"/>
                    <a:gd name="connsiteY41" fmla="*/ 1000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9634" h="10000">
                      <a:moveTo>
                        <a:pt x="9634" y="6281"/>
                      </a:moveTo>
                      <a:lnTo>
                        <a:pt x="9083" y="5513"/>
                      </a:lnTo>
                      <a:lnTo>
                        <a:pt x="8349" y="4937"/>
                      </a:lnTo>
                      <a:lnTo>
                        <a:pt x="7431" y="4551"/>
                      </a:lnTo>
                      <a:lnTo>
                        <a:pt x="6422" y="4230"/>
                      </a:lnTo>
                      <a:lnTo>
                        <a:pt x="6422" y="4230"/>
                      </a:lnTo>
                      <a:lnTo>
                        <a:pt x="6973" y="3847"/>
                      </a:lnTo>
                      <a:lnTo>
                        <a:pt x="7340" y="3333"/>
                      </a:lnTo>
                      <a:cubicBezTo>
                        <a:pt x="7432" y="3142"/>
                        <a:pt x="7523" y="2948"/>
                        <a:pt x="7616" y="2757"/>
                      </a:cubicBezTo>
                      <a:lnTo>
                        <a:pt x="7890" y="2180"/>
                      </a:lnTo>
                      <a:lnTo>
                        <a:pt x="7890" y="2180"/>
                      </a:lnTo>
                      <a:cubicBezTo>
                        <a:pt x="7860" y="2030"/>
                        <a:pt x="7828" y="1881"/>
                        <a:pt x="7798" y="1731"/>
                      </a:cubicBezTo>
                      <a:cubicBezTo>
                        <a:pt x="7738" y="1581"/>
                        <a:pt x="7676" y="1431"/>
                        <a:pt x="7616" y="1282"/>
                      </a:cubicBezTo>
                      <a:cubicBezTo>
                        <a:pt x="7553" y="1154"/>
                        <a:pt x="7493" y="1026"/>
                        <a:pt x="7431" y="898"/>
                      </a:cubicBezTo>
                      <a:lnTo>
                        <a:pt x="7064" y="578"/>
                      </a:lnTo>
                      <a:lnTo>
                        <a:pt x="6698" y="321"/>
                      </a:lnTo>
                      <a:lnTo>
                        <a:pt x="6239" y="192"/>
                      </a:lnTo>
                      <a:lnTo>
                        <a:pt x="5780" y="0"/>
                      </a:lnTo>
                      <a:lnTo>
                        <a:pt x="5229" y="0"/>
                      </a:lnTo>
                      <a:lnTo>
                        <a:pt x="5229" y="0"/>
                      </a:lnTo>
                      <a:lnTo>
                        <a:pt x="4770" y="0"/>
                      </a:lnTo>
                      <a:lnTo>
                        <a:pt x="4313" y="192"/>
                      </a:lnTo>
                      <a:lnTo>
                        <a:pt x="3853" y="321"/>
                      </a:lnTo>
                      <a:lnTo>
                        <a:pt x="3395" y="578"/>
                      </a:lnTo>
                      <a:lnTo>
                        <a:pt x="3118" y="898"/>
                      </a:lnTo>
                      <a:lnTo>
                        <a:pt x="2844" y="1282"/>
                      </a:lnTo>
                      <a:cubicBezTo>
                        <a:pt x="2784" y="1431"/>
                        <a:pt x="2721" y="1581"/>
                        <a:pt x="2661" y="1731"/>
                      </a:cubicBezTo>
                      <a:lnTo>
                        <a:pt x="2661" y="2180"/>
                      </a:lnTo>
                      <a:lnTo>
                        <a:pt x="2661" y="2180"/>
                      </a:lnTo>
                      <a:cubicBezTo>
                        <a:pt x="2691" y="2372"/>
                        <a:pt x="2722" y="2564"/>
                        <a:pt x="2752" y="2757"/>
                      </a:cubicBezTo>
                      <a:lnTo>
                        <a:pt x="3118" y="3333"/>
                      </a:lnTo>
                      <a:lnTo>
                        <a:pt x="3578" y="3847"/>
                      </a:lnTo>
                      <a:lnTo>
                        <a:pt x="4037" y="4230"/>
                      </a:lnTo>
                      <a:lnTo>
                        <a:pt x="4037" y="4230"/>
                      </a:lnTo>
                      <a:lnTo>
                        <a:pt x="3028" y="4551"/>
                      </a:lnTo>
                      <a:lnTo>
                        <a:pt x="2202" y="4937"/>
                      </a:lnTo>
                      <a:lnTo>
                        <a:pt x="1468" y="5513"/>
                      </a:lnTo>
                      <a:lnTo>
                        <a:pt x="917" y="6281"/>
                      </a:lnTo>
                      <a:lnTo>
                        <a:pt x="459" y="7050"/>
                      </a:lnTo>
                      <a:lnTo>
                        <a:pt x="183" y="7949"/>
                      </a:lnTo>
                      <a:lnTo>
                        <a:pt x="0" y="8911"/>
                      </a:lnTo>
                      <a:lnTo>
                        <a:pt x="0" y="10000"/>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endParaRPr>
                </a:p>
              </p:txBody>
            </p:sp>
            <p:cxnSp>
              <p:nvCxnSpPr>
                <p:cNvPr id="25" name="Connecteur droit 325"/>
                <p:cNvCxnSpPr/>
                <p:nvPr/>
              </p:nvCxnSpPr>
              <p:spPr>
                <a:xfrm flipV="1">
                  <a:off x="4476193" y="4957472"/>
                  <a:ext cx="87297" cy="4115"/>
                </a:xfrm>
                <a:prstGeom prst="line">
                  <a:avLst/>
                </a:prstGeom>
                <a:ln w="19050">
                  <a:solidFill>
                    <a:schemeClr val="bg1">
                      <a:lumMod val="50000"/>
                    </a:schemeClr>
                  </a:solidFill>
                  <a:prstDash val="solid"/>
                </a:ln>
              </p:spPr>
              <p:style>
                <a:lnRef idx="1">
                  <a:schemeClr val="accent1"/>
                </a:lnRef>
                <a:fillRef idx="0">
                  <a:schemeClr val="accent1"/>
                </a:fillRef>
                <a:effectRef idx="0">
                  <a:schemeClr val="accent1"/>
                </a:effectRef>
                <a:fontRef idx="minor">
                  <a:schemeClr val="tx1"/>
                </a:fontRef>
              </p:style>
            </p:cxnSp>
          </p:grpSp>
        </p:grpSp>
        <p:grpSp>
          <p:nvGrpSpPr>
            <p:cNvPr id="10" name="Groupe 32"/>
            <p:cNvGrpSpPr>
              <a:grpSpLocks/>
            </p:cNvGrpSpPr>
            <p:nvPr userDrawn="1"/>
          </p:nvGrpSpPr>
          <p:grpSpPr bwMode="auto">
            <a:xfrm>
              <a:off x="8691235" y="2740981"/>
              <a:ext cx="389203" cy="362534"/>
              <a:chOff x="4999013" y="3508177"/>
              <a:chExt cx="228601" cy="217487"/>
            </a:xfrm>
          </p:grpSpPr>
          <p:sp>
            <p:nvSpPr>
              <p:cNvPr id="16" name="Freeform 213"/>
              <p:cNvSpPr>
                <a:spLocks/>
              </p:cNvSpPr>
              <p:nvPr/>
            </p:nvSpPr>
            <p:spPr bwMode="auto">
              <a:xfrm>
                <a:off x="4999361" y="3508591"/>
                <a:ext cx="85862" cy="83804"/>
              </a:xfrm>
              <a:custGeom>
                <a:avLst/>
                <a:gdLst/>
                <a:ahLst/>
                <a:cxnLst>
                  <a:cxn ang="0">
                    <a:pos x="54" y="42"/>
                  </a:cxn>
                  <a:cxn ang="0">
                    <a:pos x="54" y="42"/>
                  </a:cxn>
                  <a:cxn ang="0">
                    <a:pos x="54" y="47"/>
                  </a:cxn>
                  <a:cxn ang="0">
                    <a:pos x="51" y="51"/>
                  </a:cxn>
                  <a:cxn ang="0">
                    <a:pos x="47" y="53"/>
                  </a:cxn>
                  <a:cxn ang="0">
                    <a:pos x="42" y="53"/>
                  </a:cxn>
                  <a:cxn ang="0">
                    <a:pos x="12" y="53"/>
                  </a:cxn>
                  <a:cxn ang="0">
                    <a:pos x="12" y="53"/>
                  </a:cxn>
                  <a:cxn ang="0">
                    <a:pos x="7" y="53"/>
                  </a:cxn>
                  <a:cxn ang="0">
                    <a:pos x="3" y="51"/>
                  </a:cxn>
                  <a:cxn ang="0">
                    <a:pos x="0" y="47"/>
                  </a:cxn>
                  <a:cxn ang="0">
                    <a:pos x="0" y="42"/>
                  </a:cxn>
                  <a:cxn ang="0">
                    <a:pos x="0" y="12"/>
                  </a:cxn>
                  <a:cxn ang="0">
                    <a:pos x="0" y="12"/>
                  </a:cxn>
                  <a:cxn ang="0">
                    <a:pos x="0" y="7"/>
                  </a:cxn>
                  <a:cxn ang="0">
                    <a:pos x="3" y="3"/>
                  </a:cxn>
                  <a:cxn ang="0">
                    <a:pos x="7" y="0"/>
                  </a:cxn>
                  <a:cxn ang="0">
                    <a:pos x="12" y="0"/>
                  </a:cxn>
                  <a:cxn ang="0">
                    <a:pos x="42" y="0"/>
                  </a:cxn>
                  <a:cxn ang="0">
                    <a:pos x="42" y="0"/>
                  </a:cxn>
                  <a:cxn ang="0">
                    <a:pos x="47" y="0"/>
                  </a:cxn>
                  <a:cxn ang="0">
                    <a:pos x="51" y="3"/>
                  </a:cxn>
                  <a:cxn ang="0">
                    <a:pos x="54" y="7"/>
                  </a:cxn>
                  <a:cxn ang="0">
                    <a:pos x="54" y="12"/>
                  </a:cxn>
                  <a:cxn ang="0">
                    <a:pos x="54" y="42"/>
                  </a:cxn>
                </a:cxnLst>
                <a:rect l="0" t="0" r="r" b="b"/>
                <a:pathLst>
                  <a:path w="54" h="53">
                    <a:moveTo>
                      <a:pt x="54" y="42"/>
                    </a:moveTo>
                    <a:lnTo>
                      <a:pt x="54" y="42"/>
                    </a:lnTo>
                    <a:lnTo>
                      <a:pt x="54" y="47"/>
                    </a:lnTo>
                    <a:lnTo>
                      <a:pt x="51" y="51"/>
                    </a:lnTo>
                    <a:lnTo>
                      <a:pt x="47" y="53"/>
                    </a:lnTo>
                    <a:lnTo>
                      <a:pt x="42" y="53"/>
                    </a:lnTo>
                    <a:lnTo>
                      <a:pt x="12" y="53"/>
                    </a:lnTo>
                    <a:lnTo>
                      <a:pt x="12" y="53"/>
                    </a:lnTo>
                    <a:lnTo>
                      <a:pt x="7" y="53"/>
                    </a:lnTo>
                    <a:lnTo>
                      <a:pt x="3" y="51"/>
                    </a:lnTo>
                    <a:lnTo>
                      <a:pt x="0" y="47"/>
                    </a:lnTo>
                    <a:lnTo>
                      <a:pt x="0" y="42"/>
                    </a:lnTo>
                    <a:lnTo>
                      <a:pt x="0" y="12"/>
                    </a:lnTo>
                    <a:lnTo>
                      <a:pt x="0" y="12"/>
                    </a:lnTo>
                    <a:lnTo>
                      <a:pt x="0" y="7"/>
                    </a:lnTo>
                    <a:lnTo>
                      <a:pt x="3" y="3"/>
                    </a:lnTo>
                    <a:lnTo>
                      <a:pt x="7" y="0"/>
                    </a:lnTo>
                    <a:lnTo>
                      <a:pt x="12" y="0"/>
                    </a:lnTo>
                    <a:lnTo>
                      <a:pt x="42" y="0"/>
                    </a:lnTo>
                    <a:lnTo>
                      <a:pt x="42" y="0"/>
                    </a:lnTo>
                    <a:lnTo>
                      <a:pt x="47" y="0"/>
                    </a:lnTo>
                    <a:lnTo>
                      <a:pt x="51" y="3"/>
                    </a:lnTo>
                    <a:lnTo>
                      <a:pt x="54" y="7"/>
                    </a:lnTo>
                    <a:lnTo>
                      <a:pt x="54" y="12"/>
                    </a:lnTo>
                    <a:lnTo>
                      <a:pt x="54" y="42"/>
                    </a:lnTo>
                    <a:close/>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endParaRPr>
              </a:p>
            </p:txBody>
          </p:sp>
          <p:sp>
            <p:nvSpPr>
              <p:cNvPr id="17" name="Freeform 214"/>
              <p:cNvSpPr>
                <a:spLocks/>
              </p:cNvSpPr>
              <p:nvPr/>
            </p:nvSpPr>
            <p:spPr bwMode="auto">
              <a:xfrm>
                <a:off x="5139770" y="3508591"/>
                <a:ext cx="87881" cy="83804"/>
              </a:xfrm>
              <a:custGeom>
                <a:avLst/>
                <a:gdLst/>
                <a:ahLst/>
                <a:cxnLst>
                  <a:cxn ang="0">
                    <a:pos x="55" y="42"/>
                  </a:cxn>
                  <a:cxn ang="0">
                    <a:pos x="55" y="42"/>
                  </a:cxn>
                  <a:cxn ang="0">
                    <a:pos x="53" y="47"/>
                  </a:cxn>
                  <a:cxn ang="0">
                    <a:pos x="51" y="51"/>
                  </a:cxn>
                  <a:cxn ang="0">
                    <a:pos x="47" y="53"/>
                  </a:cxn>
                  <a:cxn ang="0">
                    <a:pos x="42" y="53"/>
                  </a:cxn>
                  <a:cxn ang="0">
                    <a:pos x="11" y="53"/>
                  </a:cxn>
                  <a:cxn ang="0">
                    <a:pos x="11" y="53"/>
                  </a:cxn>
                  <a:cxn ang="0">
                    <a:pos x="8" y="53"/>
                  </a:cxn>
                  <a:cxn ang="0">
                    <a:pos x="4" y="51"/>
                  </a:cxn>
                  <a:cxn ang="0">
                    <a:pos x="1" y="47"/>
                  </a:cxn>
                  <a:cxn ang="0">
                    <a:pos x="0" y="42"/>
                  </a:cxn>
                  <a:cxn ang="0">
                    <a:pos x="0" y="12"/>
                  </a:cxn>
                  <a:cxn ang="0">
                    <a:pos x="0" y="12"/>
                  </a:cxn>
                  <a:cxn ang="0">
                    <a:pos x="1" y="7"/>
                  </a:cxn>
                  <a:cxn ang="0">
                    <a:pos x="4" y="3"/>
                  </a:cxn>
                  <a:cxn ang="0">
                    <a:pos x="8" y="0"/>
                  </a:cxn>
                  <a:cxn ang="0">
                    <a:pos x="11" y="0"/>
                  </a:cxn>
                  <a:cxn ang="0">
                    <a:pos x="42" y="0"/>
                  </a:cxn>
                  <a:cxn ang="0">
                    <a:pos x="42" y="0"/>
                  </a:cxn>
                  <a:cxn ang="0">
                    <a:pos x="47" y="0"/>
                  </a:cxn>
                  <a:cxn ang="0">
                    <a:pos x="51" y="3"/>
                  </a:cxn>
                  <a:cxn ang="0">
                    <a:pos x="53" y="7"/>
                  </a:cxn>
                  <a:cxn ang="0">
                    <a:pos x="55" y="12"/>
                  </a:cxn>
                  <a:cxn ang="0">
                    <a:pos x="55" y="42"/>
                  </a:cxn>
                </a:cxnLst>
                <a:rect l="0" t="0" r="r" b="b"/>
                <a:pathLst>
                  <a:path w="55" h="53">
                    <a:moveTo>
                      <a:pt x="55" y="42"/>
                    </a:moveTo>
                    <a:lnTo>
                      <a:pt x="55" y="42"/>
                    </a:lnTo>
                    <a:lnTo>
                      <a:pt x="53" y="47"/>
                    </a:lnTo>
                    <a:lnTo>
                      <a:pt x="51" y="51"/>
                    </a:lnTo>
                    <a:lnTo>
                      <a:pt x="47" y="53"/>
                    </a:lnTo>
                    <a:lnTo>
                      <a:pt x="42" y="53"/>
                    </a:lnTo>
                    <a:lnTo>
                      <a:pt x="11" y="53"/>
                    </a:lnTo>
                    <a:lnTo>
                      <a:pt x="11" y="53"/>
                    </a:lnTo>
                    <a:lnTo>
                      <a:pt x="8" y="53"/>
                    </a:lnTo>
                    <a:lnTo>
                      <a:pt x="4" y="51"/>
                    </a:lnTo>
                    <a:lnTo>
                      <a:pt x="1" y="47"/>
                    </a:lnTo>
                    <a:lnTo>
                      <a:pt x="0" y="42"/>
                    </a:lnTo>
                    <a:lnTo>
                      <a:pt x="0" y="12"/>
                    </a:lnTo>
                    <a:lnTo>
                      <a:pt x="0" y="12"/>
                    </a:lnTo>
                    <a:lnTo>
                      <a:pt x="1" y="7"/>
                    </a:lnTo>
                    <a:lnTo>
                      <a:pt x="4" y="3"/>
                    </a:lnTo>
                    <a:lnTo>
                      <a:pt x="8" y="0"/>
                    </a:lnTo>
                    <a:lnTo>
                      <a:pt x="11" y="0"/>
                    </a:lnTo>
                    <a:lnTo>
                      <a:pt x="42" y="0"/>
                    </a:lnTo>
                    <a:lnTo>
                      <a:pt x="42" y="0"/>
                    </a:lnTo>
                    <a:lnTo>
                      <a:pt x="47" y="0"/>
                    </a:lnTo>
                    <a:lnTo>
                      <a:pt x="51" y="3"/>
                    </a:lnTo>
                    <a:lnTo>
                      <a:pt x="53" y="7"/>
                    </a:lnTo>
                    <a:lnTo>
                      <a:pt x="55" y="12"/>
                    </a:lnTo>
                    <a:lnTo>
                      <a:pt x="55" y="42"/>
                    </a:lnTo>
                    <a:close/>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endParaRPr>
              </a:p>
            </p:txBody>
          </p:sp>
          <p:sp>
            <p:nvSpPr>
              <p:cNvPr id="18" name="Freeform 215"/>
              <p:cNvSpPr>
                <a:spLocks/>
              </p:cNvSpPr>
              <p:nvPr/>
            </p:nvSpPr>
            <p:spPr bwMode="auto">
              <a:xfrm>
                <a:off x="5071081" y="3640011"/>
                <a:ext cx="84851" cy="85709"/>
              </a:xfrm>
              <a:custGeom>
                <a:avLst/>
                <a:gdLst/>
                <a:ahLst/>
                <a:cxnLst>
                  <a:cxn ang="0">
                    <a:pos x="36" y="54"/>
                  </a:cxn>
                  <a:cxn ang="0">
                    <a:pos x="29" y="54"/>
                  </a:cxn>
                  <a:cxn ang="0">
                    <a:pos x="11" y="54"/>
                  </a:cxn>
                  <a:cxn ang="0">
                    <a:pos x="11" y="54"/>
                  </a:cxn>
                  <a:cxn ang="0">
                    <a:pos x="7" y="53"/>
                  </a:cxn>
                  <a:cxn ang="0">
                    <a:pos x="3" y="50"/>
                  </a:cxn>
                  <a:cxn ang="0">
                    <a:pos x="1" y="46"/>
                  </a:cxn>
                  <a:cxn ang="0">
                    <a:pos x="0" y="43"/>
                  </a:cxn>
                  <a:cxn ang="0">
                    <a:pos x="0" y="12"/>
                  </a:cxn>
                  <a:cxn ang="0">
                    <a:pos x="0" y="12"/>
                  </a:cxn>
                  <a:cxn ang="0">
                    <a:pos x="1" y="7"/>
                  </a:cxn>
                  <a:cxn ang="0">
                    <a:pos x="3" y="3"/>
                  </a:cxn>
                  <a:cxn ang="0">
                    <a:pos x="7" y="1"/>
                  </a:cxn>
                  <a:cxn ang="0">
                    <a:pos x="11" y="0"/>
                  </a:cxn>
                  <a:cxn ang="0">
                    <a:pos x="42" y="0"/>
                  </a:cxn>
                  <a:cxn ang="0">
                    <a:pos x="42" y="0"/>
                  </a:cxn>
                  <a:cxn ang="0">
                    <a:pos x="47" y="1"/>
                  </a:cxn>
                  <a:cxn ang="0">
                    <a:pos x="50" y="3"/>
                  </a:cxn>
                  <a:cxn ang="0">
                    <a:pos x="53" y="7"/>
                  </a:cxn>
                  <a:cxn ang="0">
                    <a:pos x="54" y="12"/>
                  </a:cxn>
                  <a:cxn ang="0">
                    <a:pos x="54" y="43"/>
                  </a:cxn>
                </a:cxnLst>
                <a:rect l="0" t="0" r="r" b="b"/>
                <a:pathLst>
                  <a:path w="54" h="54">
                    <a:moveTo>
                      <a:pt x="36" y="54"/>
                    </a:moveTo>
                    <a:lnTo>
                      <a:pt x="29" y="54"/>
                    </a:lnTo>
                    <a:lnTo>
                      <a:pt x="11" y="54"/>
                    </a:lnTo>
                    <a:lnTo>
                      <a:pt x="11" y="54"/>
                    </a:lnTo>
                    <a:lnTo>
                      <a:pt x="7" y="53"/>
                    </a:lnTo>
                    <a:lnTo>
                      <a:pt x="3" y="50"/>
                    </a:lnTo>
                    <a:lnTo>
                      <a:pt x="1" y="46"/>
                    </a:lnTo>
                    <a:lnTo>
                      <a:pt x="0" y="43"/>
                    </a:lnTo>
                    <a:lnTo>
                      <a:pt x="0" y="12"/>
                    </a:lnTo>
                    <a:lnTo>
                      <a:pt x="0" y="12"/>
                    </a:lnTo>
                    <a:lnTo>
                      <a:pt x="1" y="7"/>
                    </a:lnTo>
                    <a:lnTo>
                      <a:pt x="3" y="3"/>
                    </a:lnTo>
                    <a:lnTo>
                      <a:pt x="7" y="1"/>
                    </a:lnTo>
                    <a:lnTo>
                      <a:pt x="11" y="0"/>
                    </a:lnTo>
                    <a:lnTo>
                      <a:pt x="42" y="0"/>
                    </a:lnTo>
                    <a:lnTo>
                      <a:pt x="42" y="0"/>
                    </a:lnTo>
                    <a:lnTo>
                      <a:pt x="47" y="1"/>
                    </a:lnTo>
                    <a:lnTo>
                      <a:pt x="50" y="3"/>
                    </a:lnTo>
                    <a:lnTo>
                      <a:pt x="53" y="7"/>
                    </a:lnTo>
                    <a:lnTo>
                      <a:pt x="54" y="12"/>
                    </a:lnTo>
                    <a:lnTo>
                      <a:pt x="54" y="43"/>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endParaRPr>
              </a:p>
            </p:txBody>
          </p:sp>
          <p:sp>
            <p:nvSpPr>
              <p:cNvPr id="19" name="Freeform 216"/>
              <p:cNvSpPr>
                <a:spLocks/>
              </p:cNvSpPr>
              <p:nvPr/>
            </p:nvSpPr>
            <p:spPr bwMode="auto">
              <a:xfrm>
                <a:off x="5037746" y="3596204"/>
                <a:ext cx="148490" cy="17142"/>
              </a:xfrm>
              <a:custGeom>
                <a:avLst/>
                <a:gdLst/>
                <a:ahLst/>
                <a:cxnLst>
                  <a:cxn ang="0">
                    <a:pos x="94" y="0"/>
                  </a:cxn>
                  <a:cxn ang="0">
                    <a:pos x="94" y="0"/>
                  </a:cxn>
                  <a:cxn ang="0">
                    <a:pos x="94" y="5"/>
                  </a:cxn>
                  <a:cxn ang="0">
                    <a:pos x="92" y="9"/>
                  </a:cxn>
                  <a:cxn ang="0">
                    <a:pos x="88" y="10"/>
                  </a:cxn>
                  <a:cxn ang="0">
                    <a:pos x="83" y="11"/>
                  </a:cxn>
                  <a:cxn ang="0">
                    <a:pos x="47" y="11"/>
                  </a:cxn>
                  <a:cxn ang="0">
                    <a:pos x="12" y="11"/>
                  </a:cxn>
                  <a:cxn ang="0">
                    <a:pos x="12" y="11"/>
                  </a:cxn>
                  <a:cxn ang="0">
                    <a:pos x="8" y="10"/>
                  </a:cxn>
                  <a:cxn ang="0">
                    <a:pos x="4" y="9"/>
                  </a:cxn>
                  <a:cxn ang="0">
                    <a:pos x="2" y="5"/>
                  </a:cxn>
                  <a:cxn ang="0">
                    <a:pos x="0" y="0"/>
                  </a:cxn>
                </a:cxnLst>
                <a:rect l="0" t="0" r="r" b="b"/>
                <a:pathLst>
                  <a:path w="94" h="11">
                    <a:moveTo>
                      <a:pt x="94" y="0"/>
                    </a:moveTo>
                    <a:lnTo>
                      <a:pt x="94" y="0"/>
                    </a:lnTo>
                    <a:lnTo>
                      <a:pt x="94" y="5"/>
                    </a:lnTo>
                    <a:lnTo>
                      <a:pt x="92" y="9"/>
                    </a:lnTo>
                    <a:lnTo>
                      <a:pt x="88" y="10"/>
                    </a:lnTo>
                    <a:lnTo>
                      <a:pt x="83" y="11"/>
                    </a:lnTo>
                    <a:lnTo>
                      <a:pt x="47" y="11"/>
                    </a:lnTo>
                    <a:lnTo>
                      <a:pt x="12" y="11"/>
                    </a:lnTo>
                    <a:lnTo>
                      <a:pt x="12" y="11"/>
                    </a:lnTo>
                    <a:lnTo>
                      <a:pt x="8" y="10"/>
                    </a:lnTo>
                    <a:lnTo>
                      <a:pt x="4" y="9"/>
                    </a:lnTo>
                    <a:lnTo>
                      <a:pt x="2" y="5"/>
                    </a:lnTo>
                    <a:lnTo>
                      <a:pt x="0" y="0"/>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endParaRPr>
              </a:p>
            </p:txBody>
          </p:sp>
          <p:sp>
            <p:nvSpPr>
              <p:cNvPr id="20" name="Line 217"/>
              <p:cNvSpPr>
                <a:spLocks noChangeShapeType="1"/>
              </p:cNvSpPr>
              <p:nvPr/>
            </p:nvSpPr>
            <p:spPr bwMode="auto">
              <a:xfrm flipV="1">
                <a:off x="5112496" y="3613346"/>
                <a:ext cx="2020" cy="26665"/>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endParaRPr>
              </a:p>
            </p:txBody>
          </p:sp>
        </p:grpSp>
        <p:grpSp>
          <p:nvGrpSpPr>
            <p:cNvPr id="23" name="Groupe 281"/>
            <p:cNvGrpSpPr>
              <a:grpSpLocks/>
            </p:cNvGrpSpPr>
            <p:nvPr userDrawn="1"/>
          </p:nvGrpSpPr>
          <p:grpSpPr bwMode="auto">
            <a:xfrm>
              <a:off x="5543115" y="3570780"/>
              <a:ext cx="562532" cy="335672"/>
              <a:chOff x="3909988" y="7116564"/>
              <a:chExt cx="268288" cy="163512"/>
            </a:xfrm>
          </p:grpSpPr>
          <p:sp>
            <p:nvSpPr>
              <p:cNvPr id="12" name="Line 326"/>
              <p:cNvSpPr>
                <a:spLocks noChangeShapeType="1"/>
              </p:cNvSpPr>
              <p:nvPr/>
            </p:nvSpPr>
            <p:spPr bwMode="auto">
              <a:xfrm>
                <a:off x="3909880" y="7120976"/>
                <a:ext cx="1640" cy="157747"/>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endParaRPr>
              </a:p>
            </p:txBody>
          </p:sp>
          <p:sp>
            <p:nvSpPr>
              <p:cNvPr id="13" name="Line 327"/>
              <p:cNvSpPr>
                <a:spLocks noChangeShapeType="1"/>
              </p:cNvSpPr>
              <p:nvPr/>
            </p:nvSpPr>
            <p:spPr bwMode="auto">
              <a:xfrm>
                <a:off x="3911520" y="7278723"/>
                <a:ext cx="266571" cy="1547"/>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endParaRPr>
              </a:p>
            </p:txBody>
          </p:sp>
          <p:sp>
            <p:nvSpPr>
              <p:cNvPr id="14" name="Freeform 328"/>
              <p:cNvSpPr>
                <a:spLocks/>
              </p:cNvSpPr>
              <p:nvPr/>
            </p:nvSpPr>
            <p:spPr bwMode="auto">
              <a:xfrm>
                <a:off x="3936127" y="7143401"/>
                <a:ext cx="179628" cy="115991"/>
              </a:xfrm>
              <a:custGeom>
                <a:avLst/>
                <a:gdLst/>
                <a:ahLst/>
                <a:cxnLst>
                  <a:cxn ang="0">
                    <a:pos x="0" y="73"/>
                  </a:cxn>
                  <a:cxn ang="0">
                    <a:pos x="34" y="39"/>
                  </a:cxn>
                  <a:cxn ang="0">
                    <a:pos x="55" y="59"/>
                  </a:cxn>
                  <a:cxn ang="0">
                    <a:pos x="114" y="0"/>
                  </a:cxn>
                </a:cxnLst>
                <a:rect l="0" t="0" r="r" b="b"/>
                <a:pathLst>
                  <a:path w="114" h="73">
                    <a:moveTo>
                      <a:pt x="0" y="73"/>
                    </a:moveTo>
                    <a:lnTo>
                      <a:pt x="34" y="39"/>
                    </a:lnTo>
                    <a:lnTo>
                      <a:pt x="55" y="59"/>
                    </a:lnTo>
                    <a:lnTo>
                      <a:pt x="114" y="0"/>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endParaRPr>
              </a:p>
            </p:txBody>
          </p:sp>
          <p:sp>
            <p:nvSpPr>
              <p:cNvPr id="15" name="Freeform 329"/>
              <p:cNvSpPr>
                <a:spLocks/>
              </p:cNvSpPr>
              <p:nvPr/>
            </p:nvSpPr>
            <p:spPr bwMode="auto">
              <a:xfrm>
                <a:off x="4087867" y="7116337"/>
                <a:ext cx="50854" cy="55675"/>
              </a:xfrm>
              <a:custGeom>
                <a:avLst/>
                <a:gdLst/>
                <a:ahLst/>
                <a:cxnLst>
                  <a:cxn ang="0">
                    <a:pos x="0" y="0"/>
                  </a:cxn>
                  <a:cxn ang="0">
                    <a:pos x="32" y="0"/>
                  </a:cxn>
                  <a:cxn ang="0">
                    <a:pos x="32" y="35"/>
                  </a:cxn>
                </a:cxnLst>
                <a:rect l="0" t="0" r="r" b="b"/>
                <a:pathLst>
                  <a:path w="32" h="35">
                    <a:moveTo>
                      <a:pt x="0" y="0"/>
                    </a:moveTo>
                    <a:lnTo>
                      <a:pt x="32" y="0"/>
                    </a:lnTo>
                    <a:lnTo>
                      <a:pt x="32" y="35"/>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endParaRPr>
              </a:p>
            </p:txBody>
          </p:sp>
        </p:grpSp>
        <p:sp>
          <p:nvSpPr>
            <p:cNvPr id="11" name="Freeform 72"/>
            <p:cNvSpPr>
              <a:spLocks/>
            </p:cNvSpPr>
            <p:nvPr userDrawn="1"/>
          </p:nvSpPr>
          <p:spPr bwMode="auto">
            <a:xfrm>
              <a:off x="2579688" y="3656035"/>
              <a:ext cx="581290" cy="349236"/>
            </a:xfrm>
            <a:custGeom>
              <a:avLst/>
              <a:gdLst/>
              <a:ahLst/>
              <a:cxnLst>
                <a:cxn ang="0">
                  <a:pos x="180" y="132"/>
                </a:cxn>
                <a:cxn ang="0">
                  <a:pos x="193" y="129"/>
                </a:cxn>
                <a:cxn ang="0">
                  <a:pos x="204" y="121"/>
                </a:cxn>
                <a:cxn ang="0">
                  <a:pos x="212" y="110"/>
                </a:cxn>
                <a:cxn ang="0">
                  <a:pos x="215" y="97"/>
                </a:cxn>
                <a:cxn ang="0">
                  <a:pos x="215" y="90"/>
                </a:cxn>
                <a:cxn ang="0">
                  <a:pos x="208" y="77"/>
                </a:cxn>
                <a:cxn ang="0">
                  <a:pos x="199" y="68"/>
                </a:cxn>
                <a:cxn ang="0">
                  <a:pos x="187" y="63"/>
                </a:cxn>
                <a:cxn ang="0">
                  <a:pos x="180" y="62"/>
                </a:cxn>
                <a:cxn ang="0">
                  <a:pos x="179" y="62"/>
                </a:cxn>
                <a:cxn ang="0">
                  <a:pos x="179" y="61"/>
                </a:cxn>
                <a:cxn ang="0">
                  <a:pos x="174" y="36"/>
                </a:cxn>
                <a:cxn ang="0">
                  <a:pos x="161" y="17"/>
                </a:cxn>
                <a:cxn ang="0">
                  <a:pos x="142" y="5"/>
                </a:cxn>
                <a:cxn ang="0">
                  <a:pos x="120" y="0"/>
                </a:cxn>
                <a:cxn ang="0">
                  <a:pos x="109" y="1"/>
                </a:cxn>
                <a:cxn ang="0">
                  <a:pos x="92" y="6"/>
                </a:cxn>
                <a:cxn ang="0">
                  <a:pos x="78" y="17"/>
                </a:cxn>
                <a:cxn ang="0">
                  <a:pos x="66" y="31"/>
                </a:cxn>
                <a:cxn ang="0">
                  <a:pos x="62" y="39"/>
                </a:cxn>
                <a:cxn ang="0">
                  <a:pos x="47" y="36"/>
                </a:cxn>
                <a:cxn ang="0">
                  <a:pos x="38" y="38"/>
                </a:cxn>
                <a:cxn ang="0">
                  <a:pos x="21" y="45"/>
                </a:cxn>
                <a:cxn ang="0">
                  <a:pos x="8" y="58"/>
                </a:cxn>
                <a:cxn ang="0">
                  <a:pos x="2" y="75"/>
                </a:cxn>
                <a:cxn ang="0">
                  <a:pos x="0" y="85"/>
                </a:cxn>
                <a:cxn ang="0">
                  <a:pos x="4" y="102"/>
                </a:cxn>
                <a:cxn ang="0">
                  <a:pos x="14" y="118"/>
                </a:cxn>
                <a:cxn ang="0">
                  <a:pos x="30" y="128"/>
                </a:cxn>
                <a:cxn ang="0">
                  <a:pos x="47" y="132"/>
                </a:cxn>
                <a:cxn ang="0">
                  <a:pos x="147" y="132"/>
                </a:cxn>
              </a:cxnLst>
              <a:rect l="0" t="0" r="r" b="b"/>
              <a:pathLst>
                <a:path w="215" h="132">
                  <a:moveTo>
                    <a:pt x="180" y="132"/>
                  </a:moveTo>
                  <a:lnTo>
                    <a:pt x="180" y="132"/>
                  </a:lnTo>
                  <a:lnTo>
                    <a:pt x="187" y="132"/>
                  </a:lnTo>
                  <a:lnTo>
                    <a:pt x="193" y="129"/>
                  </a:lnTo>
                  <a:lnTo>
                    <a:pt x="199" y="125"/>
                  </a:lnTo>
                  <a:lnTo>
                    <a:pt x="204" y="121"/>
                  </a:lnTo>
                  <a:lnTo>
                    <a:pt x="208" y="116"/>
                  </a:lnTo>
                  <a:lnTo>
                    <a:pt x="212" y="110"/>
                  </a:lnTo>
                  <a:lnTo>
                    <a:pt x="215" y="104"/>
                  </a:lnTo>
                  <a:lnTo>
                    <a:pt x="215" y="97"/>
                  </a:lnTo>
                  <a:lnTo>
                    <a:pt x="215" y="97"/>
                  </a:lnTo>
                  <a:lnTo>
                    <a:pt x="215" y="90"/>
                  </a:lnTo>
                  <a:lnTo>
                    <a:pt x="212" y="83"/>
                  </a:lnTo>
                  <a:lnTo>
                    <a:pt x="208" y="77"/>
                  </a:lnTo>
                  <a:lnTo>
                    <a:pt x="204" y="72"/>
                  </a:lnTo>
                  <a:lnTo>
                    <a:pt x="199" y="68"/>
                  </a:lnTo>
                  <a:lnTo>
                    <a:pt x="193" y="64"/>
                  </a:lnTo>
                  <a:lnTo>
                    <a:pt x="187" y="63"/>
                  </a:lnTo>
                  <a:lnTo>
                    <a:pt x="180" y="62"/>
                  </a:lnTo>
                  <a:lnTo>
                    <a:pt x="180" y="62"/>
                  </a:lnTo>
                  <a:lnTo>
                    <a:pt x="179" y="62"/>
                  </a:lnTo>
                  <a:lnTo>
                    <a:pt x="179" y="62"/>
                  </a:lnTo>
                  <a:lnTo>
                    <a:pt x="179" y="61"/>
                  </a:lnTo>
                  <a:lnTo>
                    <a:pt x="179" y="61"/>
                  </a:lnTo>
                  <a:lnTo>
                    <a:pt x="178" y="48"/>
                  </a:lnTo>
                  <a:lnTo>
                    <a:pt x="174" y="36"/>
                  </a:lnTo>
                  <a:lnTo>
                    <a:pt x="169" y="26"/>
                  </a:lnTo>
                  <a:lnTo>
                    <a:pt x="161" y="17"/>
                  </a:lnTo>
                  <a:lnTo>
                    <a:pt x="152" y="10"/>
                  </a:lnTo>
                  <a:lnTo>
                    <a:pt x="142" y="5"/>
                  </a:lnTo>
                  <a:lnTo>
                    <a:pt x="131" y="1"/>
                  </a:lnTo>
                  <a:lnTo>
                    <a:pt x="120" y="0"/>
                  </a:lnTo>
                  <a:lnTo>
                    <a:pt x="120" y="0"/>
                  </a:lnTo>
                  <a:lnTo>
                    <a:pt x="109" y="1"/>
                  </a:lnTo>
                  <a:lnTo>
                    <a:pt x="101" y="2"/>
                  </a:lnTo>
                  <a:lnTo>
                    <a:pt x="92" y="6"/>
                  </a:lnTo>
                  <a:lnTo>
                    <a:pt x="84" y="11"/>
                  </a:lnTo>
                  <a:lnTo>
                    <a:pt x="78" y="17"/>
                  </a:lnTo>
                  <a:lnTo>
                    <a:pt x="71" y="24"/>
                  </a:lnTo>
                  <a:lnTo>
                    <a:pt x="66" y="31"/>
                  </a:lnTo>
                  <a:lnTo>
                    <a:pt x="62" y="39"/>
                  </a:lnTo>
                  <a:lnTo>
                    <a:pt x="62" y="39"/>
                  </a:lnTo>
                  <a:lnTo>
                    <a:pt x="55" y="38"/>
                  </a:lnTo>
                  <a:lnTo>
                    <a:pt x="47" y="36"/>
                  </a:lnTo>
                  <a:lnTo>
                    <a:pt x="47" y="36"/>
                  </a:lnTo>
                  <a:lnTo>
                    <a:pt x="38" y="38"/>
                  </a:lnTo>
                  <a:lnTo>
                    <a:pt x="30" y="40"/>
                  </a:lnTo>
                  <a:lnTo>
                    <a:pt x="21" y="45"/>
                  </a:lnTo>
                  <a:lnTo>
                    <a:pt x="14" y="50"/>
                  </a:lnTo>
                  <a:lnTo>
                    <a:pt x="8" y="58"/>
                  </a:lnTo>
                  <a:lnTo>
                    <a:pt x="4" y="66"/>
                  </a:lnTo>
                  <a:lnTo>
                    <a:pt x="2" y="75"/>
                  </a:lnTo>
                  <a:lnTo>
                    <a:pt x="0" y="85"/>
                  </a:lnTo>
                  <a:lnTo>
                    <a:pt x="0" y="85"/>
                  </a:lnTo>
                  <a:lnTo>
                    <a:pt x="2" y="94"/>
                  </a:lnTo>
                  <a:lnTo>
                    <a:pt x="4" y="102"/>
                  </a:lnTo>
                  <a:lnTo>
                    <a:pt x="8" y="111"/>
                  </a:lnTo>
                  <a:lnTo>
                    <a:pt x="14" y="118"/>
                  </a:lnTo>
                  <a:lnTo>
                    <a:pt x="21" y="124"/>
                  </a:lnTo>
                  <a:lnTo>
                    <a:pt x="30" y="128"/>
                  </a:lnTo>
                  <a:lnTo>
                    <a:pt x="38" y="130"/>
                  </a:lnTo>
                  <a:lnTo>
                    <a:pt x="47" y="132"/>
                  </a:lnTo>
                  <a:lnTo>
                    <a:pt x="47" y="132"/>
                  </a:lnTo>
                  <a:lnTo>
                    <a:pt x="147" y="132"/>
                  </a:lnTo>
                </a:path>
              </a:pathLst>
            </a:custGeom>
            <a:noFill/>
            <a:ln w="19050">
              <a:solidFill>
                <a:schemeClr val="bg1">
                  <a:lumMod val="50000"/>
                </a:schemeClr>
              </a:solidFill>
              <a:prstDash val="solid"/>
              <a:round/>
              <a:headEnd/>
              <a:tailEnd/>
            </a:ln>
          </p:spPr>
          <p:txBody>
            <a:bodyPr lIns="83969" tIns="41985" rIns="83969" bIns="41985"/>
            <a:lstStyle/>
            <a:p>
              <a:pPr defTabSz="914400">
                <a:defRPr/>
              </a:pPr>
              <a:endParaRPr lang="en-US" sz="1800">
                <a:solidFill>
                  <a:srgbClr val="263147"/>
                </a:solidFill>
              </a:endParaRPr>
            </a:p>
          </p:txBody>
        </p:sp>
      </p:grpSp>
      <p:graphicFrame>
        <p:nvGraphicFramePr>
          <p:cNvPr id="42" name="Object 2" hidden="1"/>
          <p:cNvGraphicFramePr>
            <a:graphicFrameLocks noChangeAspect="1"/>
          </p:cNvGraphicFramePr>
          <p:nvPr/>
        </p:nvGraphicFramePr>
        <p:xfrm>
          <a:off x="1" y="0"/>
          <a:ext cx="158221" cy="158750"/>
        </p:xfrm>
        <a:graphic>
          <a:graphicData uri="http://schemas.openxmlformats.org/presentationml/2006/ole">
            <p:oleObj spid="_x0000_s263171" name="think-cell Slide" r:id="rId6" imgW="360" imgH="360" progId="">
              <p:embed/>
            </p:oleObj>
          </a:graphicData>
        </a:graphic>
      </p:graphicFrame>
      <p:sp>
        <p:nvSpPr>
          <p:cNvPr id="43" name="Rectangle 7"/>
          <p:cNvSpPr/>
          <p:nvPr>
            <p:custDataLst>
              <p:tags r:id="rId2"/>
            </p:custDataLst>
          </p:nvPr>
        </p:nvSpPr>
        <p:spPr bwMode="auto">
          <a:xfrm flipV="1">
            <a:off x="-1720" y="3384550"/>
            <a:ext cx="9907720" cy="3473450"/>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411"/>
              <a:gd name="connsiteY0" fmla="*/ 2791 h 3881172"/>
              <a:gd name="connsiteX1" fmla="*/ 10561655 w 10562411"/>
              <a:gd name="connsiteY1" fmla="*/ 0 h 3881172"/>
              <a:gd name="connsiteX2" fmla="*/ 10561157 w 10562411"/>
              <a:gd name="connsiteY2" fmla="*/ 1476338 h 3881172"/>
              <a:gd name="connsiteX3" fmla="*/ 9288594 w 10562411"/>
              <a:gd name="connsiteY3" fmla="*/ 2153103 h 3881172"/>
              <a:gd name="connsiteX4" fmla="*/ 2317558 w 10562411"/>
              <a:gd name="connsiteY4" fmla="*/ 2159512 h 3881172"/>
              <a:gd name="connsiteX5" fmla="*/ 1180889 w 10562411"/>
              <a:gd name="connsiteY5" fmla="*/ 2958168 h 3881172"/>
              <a:gd name="connsiteX6" fmla="*/ 0 w 10562411"/>
              <a:gd name="connsiteY6" fmla="*/ 2174065 h 3881172"/>
              <a:gd name="connsiteX7" fmla="*/ 1331 w 10562411"/>
              <a:gd name="connsiteY7" fmla="*/ 2791 h 3881172"/>
              <a:gd name="connsiteX0" fmla="*/ 1331 w 10562411"/>
              <a:gd name="connsiteY0" fmla="*/ 2791 h 4143392"/>
              <a:gd name="connsiteX1" fmla="*/ 10561655 w 10562411"/>
              <a:gd name="connsiteY1" fmla="*/ 0 h 4143392"/>
              <a:gd name="connsiteX2" fmla="*/ 10561157 w 10562411"/>
              <a:gd name="connsiteY2" fmla="*/ 1476338 h 4143392"/>
              <a:gd name="connsiteX3" fmla="*/ 9288594 w 10562411"/>
              <a:gd name="connsiteY3" fmla="*/ 2153103 h 4143392"/>
              <a:gd name="connsiteX4" fmla="*/ 2317558 w 10562411"/>
              <a:gd name="connsiteY4" fmla="*/ 2159512 h 4143392"/>
              <a:gd name="connsiteX5" fmla="*/ 1180889 w 10562411"/>
              <a:gd name="connsiteY5" fmla="*/ 2958168 h 4143392"/>
              <a:gd name="connsiteX6" fmla="*/ 0 w 10562411"/>
              <a:gd name="connsiteY6" fmla="*/ 2174065 h 4143392"/>
              <a:gd name="connsiteX7" fmla="*/ 1331 w 10562411"/>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336031 w 10580884"/>
              <a:gd name="connsiteY4" fmla="*/ 2159512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013072 w 10580884"/>
              <a:gd name="connsiteY3" fmla="*/ 3716089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641"/>
              <a:gd name="connsiteY0" fmla="*/ 2791 h 4143392"/>
              <a:gd name="connsiteX1" fmla="*/ 10580128 w 10580641"/>
              <a:gd name="connsiteY1" fmla="*/ 0 h 4143392"/>
              <a:gd name="connsiteX2" fmla="*/ 10559884 w 10580641"/>
              <a:gd name="connsiteY2" fmla="*/ 3400831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625733"/>
              <a:gd name="connsiteX1" fmla="*/ 10580128 w 10580641"/>
              <a:gd name="connsiteY1" fmla="*/ 0 h 4625733"/>
              <a:gd name="connsiteX2" fmla="*/ 10559883 w 10580641"/>
              <a:gd name="connsiteY2" fmla="*/ 3953724 h 4625733"/>
              <a:gd name="connsiteX3" fmla="*/ 9013072 w 10580641"/>
              <a:gd name="connsiteY3" fmla="*/ 3716089 h 4625733"/>
              <a:gd name="connsiteX4" fmla="*/ 2283533 w 10580641"/>
              <a:gd name="connsiteY4" fmla="*/ 3711866 h 4625733"/>
              <a:gd name="connsiteX5" fmla="*/ 1199362 w 10580641"/>
              <a:gd name="connsiteY5" fmla="*/ 2958168 h 4625733"/>
              <a:gd name="connsiteX6" fmla="*/ 0 w 10580641"/>
              <a:gd name="connsiteY6" fmla="*/ 3726419 h 4625733"/>
              <a:gd name="connsiteX7" fmla="*/ 19804 w 10580641"/>
              <a:gd name="connsiteY7" fmla="*/ 2791 h 4625733"/>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37052 h 3953724"/>
              <a:gd name="connsiteX7" fmla="*/ 19804 w 10580641"/>
              <a:gd name="connsiteY7" fmla="*/ 2791 h 3953724"/>
              <a:gd name="connsiteX0" fmla="*/ 0 w 10581837"/>
              <a:gd name="connsiteY0" fmla="*/ 13424 h 3953724"/>
              <a:gd name="connsiteX1" fmla="*/ 10581324 w 10581837"/>
              <a:gd name="connsiteY1" fmla="*/ 0 h 3953724"/>
              <a:gd name="connsiteX2" fmla="*/ 10561079 w 10581837"/>
              <a:gd name="connsiteY2" fmla="*/ 3953724 h 3953724"/>
              <a:gd name="connsiteX3" fmla="*/ 9014268 w 10581837"/>
              <a:gd name="connsiteY3" fmla="*/ 3716089 h 3953724"/>
              <a:gd name="connsiteX4" fmla="*/ 2284729 w 10581837"/>
              <a:gd name="connsiteY4" fmla="*/ 3711866 h 3953724"/>
              <a:gd name="connsiteX5" fmla="*/ 1200558 w 10581837"/>
              <a:gd name="connsiteY5" fmla="*/ 2958168 h 3953724"/>
              <a:gd name="connsiteX6" fmla="*/ 1196 w 10581837"/>
              <a:gd name="connsiteY6" fmla="*/ 3737052 h 3953724"/>
              <a:gd name="connsiteX7" fmla="*/ 0 w 10581837"/>
              <a:gd name="connsiteY7" fmla="*/ 13424 h 3953724"/>
              <a:gd name="connsiteX0" fmla="*/ 0 w 10562333"/>
              <a:gd name="connsiteY0" fmla="*/ 24056 h 3964356"/>
              <a:gd name="connsiteX1" fmla="*/ 10549824 w 10562333"/>
              <a:gd name="connsiteY1" fmla="*/ 0 h 3964356"/>
              <a:gd name="connsiteX2" fmla="*/ 10561079 w 10562333"/>
              <a:gd name="connsiteY2" fmla="*/ 3964356 h 3964356"/>
              <a:gd name="connsiteX3" fmla="*/ 9014268 w 10562333"/>
              <a:gd name="connsiteY3" fmla="*/ 3726721 h 3964356"/>
              <a:gd name="connsiteX4" fmla="*/ 2284729 w 10562333"/>
              <a:gd name="connsiteY4" fmla="*/ 3722498 h 3964356"/>
              <a:gd name="connsiteX5" fmla="*/ 1200558 w 10562333"/>
              <a:gd name="connsiteY5" fmla="*/ 2968800 h 3964356"/>
              <a:gd name="connsiteX6" fmla="*/ 1196 w 10562333"/>
              <a:gd name="connsiteY6" fmla="*/ 3747684 h 3964356"/>
              <a:gd name="connsiteX7" fmla="*/ 0 w 10562333"/>
              <a:gd name="connsiteY7" fmla="*/ 24056 h 3964356"/>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10559884 w 10650182"/>
              <a:gd name="connsiteY0" fmla="*/ 18474 h 3993463"/>
              <a:gd name="connsiteX1" fmla="*/ 10561079 w 10650182"/>
              <a:gd name="connsiteY1" fmla="*/ 3993463 h 3993463"/>
              <a:gd name="connsiteX2" fmla="*/ 9024769 w 10650182"/>
              <a:gd name="connsiteY2" fmla="*/ 3734563 h 3993463"/>
              <a:gd name="connsiteX3" fmla="*/ 2295230 w 10650182"/>
              <a:gd name="connsiteY3" fmla="*/ 3719707 h 3993463"/>
              <a:gd name="connsiteX4" fmla="*/ 1200558 w 10650182"/>
              <a:gd name="connsiteY4" fmla="*/ 2997907 h 3993463"/>
              <a:gd name="connsiteX5" fmla="*/ 0 w 10650182"/>
              <a:gd name="connsiteY5" fmla="*/ 3712996 h 3993463"/>
              <a:gd name="connsiteX6" fmla="*/ 0 w 10650182"/>
              <a:gd name="connsiteY6" fmla="*/ 0 h 3993463"/>
              <a:gd name="connsiteX7" fmla="*/ 10650182 w 10650182"/>
              <a:gd name="connsiteY7" fmla="*/ 109914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10285606 w 10562333"/>
              <a:gd name="connsiteY7" fmla="*/ 418258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9991611 w 10562333"/>
              <a:gd name="connsiteY7" fmla="*/ 56751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0 w 10562846"/>
              <a:gd name="connsiteY5" fmla="*/ 3712996 h 3993463"/>
              <a:gd name="connsiteX6" fmla="*/ 0 w 10562846"/>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2449 w 10562846"/>
              <a:gd name="connsiteY5" fmla="*/ 3734261 h 3993463"/>
              <a:gd name="connsiteX6" fmla="*/ 0 w 10562846"/>
              <a:gd name="connsiteY6" fmla="*/ 0 h 3993463"/>
              <a:gd name="connsiteX0" fmla="*/ 10562334 w 10562847"/>
              <a:gd name="connsiteY0" fmla="*/ 1074357 h 5067820"/>
              <a:gd name="connsiteX1" fmla="*/ 10561080 w 10562847"/>
              <a:gd name="connsiteY1" fmla="*/ 5067820 h 5067820"/>
              <a:gd name="connsiteX2" fmla="*/ 9024770 w 10562847"/>
              <a:gd name="connsiteY2" fmla="*/ 4808920 h 5067820"/>
              <a:gd name="connsiteX3" fmla="*/ 2295231 w 10562847"/>
              <a:gd name="connsiteY3" fmla="*/ 4794064 h 5067820"/>
              <a:gd name="connsiteX4" fmla="*/ 1200559 w 10562847"/>
              <a:gd name="connsiteY4" fmla="*/ 4072264 h 5067820"/>
              <a:gd name="connsiteX5" fmla="*/ 2450 w 10562847"/>
              <a:gd name="connsiteY5" fmla="*/ 4808618 h 5067820"/>
              <a:gd name="connsiteX6" fmla="*/ 0 w 10562847"/>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2450 w 10563360"/>
              <a:gd name="connsiteY5" fmla="*/ 4808618 h 5067820"/>
              <a:gd name="connsiteX6" fmla="*/ 0 w 10563360"/>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514 w 10563360"/>
              <a:gd name="connsiteY5" fmla="*/ 4819150 h 5067820"/>
              <a:gd name="connsiteX6" fmla="*/ 0 w 10563360"/>
              <a:gd name="connsiteY6" fmla="*/ 0 h 5067820"/>
              <a:gd name="connsiteX0" fmla="*/ 10562847 w 10564614"/>
              <a:gd name="connsiteY0" fmla="*/ 0 h 5152083"/>
              <a:gd name="connsiteX1" fmla="*/ 10563360 w 10564614"/>
              <a:gd name="connsiteY1" fmla="*/ 5152083 h 5152083"/>
              <a:gd name="connsiteX2" fmla="*/ 9024770 w 10564614"/>
              <a:gd name="connsiteY2" fmla="*/ 4808920 h 5152083"/>
              <a:gd name="connsiteX3" fmla="*/ 2295231 w 10564614"/>
              <a:gd name="connsiteY3" fmla="*/ 4794064 h 5152083"/>
              <a:gd name="connsiteX4" fmla="*/ 1200559 w 10564614"/>
              <a:gd name="connsiteY4" fmla="*/ 4072264 h 5152083"/>
              <a:gd name="connsiteX5" fmla="*/ 514 w 10564614"/>
              <a:gd name="connsiteY5" fmla="*/ 4819150 h 5152083"/>
              <a:gd name="connsiteX6" fmla="*/ 0 w 10564614"/>
              <a:gd name="connsiteY6" fmla="*/ 0 h 5152083"/>
              <a:gd name="connsiteX0" fmla="*/ 10562847 w 10564614"/>
              <a:gd name="connsiteY0" fmla="*/ 0 h 5183681"/>
              <a:gd name="connsiteX1" fmla="*/ 10563360 w 10564614"/>
              <a:gd name="connsiteY1" fmla="*/ 5183681 h 5183681"/>
              <a:gd name="connsiteX2" fmla="*/ 9024770 w 10564614"/>
              <a:gd name="connsiteY2" fmla="*/ 4808920 h 5183681"/>
              <a:gd name="connsiteX3" fmla="*/ 2295231 w 10564614"/>
              <a:gd name="connsiteY3" fmla="*/ 4794064 h 5183681"/>
              <a:gd name="connsiteX4" fmla="*/ 1200559 w 10564614"/>
              <a:gd name="connsiteY4" fmla="*/ 4072264 h 5183681"/>
              <a:gd name="connsiteX5" fmla="*/ 514 w 10564614"/>
              <a:gd name="connsiteY5" fmla="*/ 4819150 h 5183681"/>
              <a:gd name="connsiteX6" fmla="*/ 0 w 10564614"/>
              <a:gd name="connsiteY6" fmla="*/ 0 h 518368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87552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1864314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333 w 10564100"/>
              <a:gd name="connsiteY0" fmla="*/ 0 h 3793347"/>
              <a:gd name="connsiteX1" fmla="*/ 10562846 w 10564100"/>
              <a:gd name="connsiteY1" fmla="*/ 3793347 h 3793347"/>
              <a:gd name="connsiteX2" fmla="*/ 9024256 w 10564100"/>
              <a:gd name="connsiteY2" fmla="*/ 2944606 h 3793347"/>
              <a:gd name="connsiteX3" fmla="*/ 2294717 w 10564100"/>
              <a:gd name="connsiteY3" fmla="*/ 2929750 h 3793347"/>
              <a:gd name="connsiteX4" fmla="*/ 1200045 w 10564100"/>
              <a:gd name="connsiteY4" fmla="*/ 2207950 h 3793347"/>
              <a:gd name="connsiteX5" fmla="*/ 0 w 10564100"/>
              <a:gd name="connsiteY5" fmla="*/ 2933771 h 3793347"/>
              <a:gd name="connsiteX6" fmla="*/ 30995 w 10564100"/>
              <a:gd name="connsiteY6" fmla="*/ 0 h 3793347"/>
              <a:gd name="connsiteX0" fmla="*/ 10562333 w 10564100"/>
              <a:gd name="connsiteY0" fmla="*/ 0 h 3793347"/>
              <a:gd name="connsiteX1" fmla="*/ 10562846 w 10564100"/>
              <a:gd name="connsiteY1" fmla="*/ 3793347 h 3793347"/>
              <a:gd name="connsiteX2" fmla="*/ 9024256 w 10564100"/>
              <a:gd name="connsiteY2" fmla="*/ 2944606 h 3793347"/>
              <a:gd name="connsiteX3" fmla="*/ 2294717 w 10564100"/>
              <a:gd name="connsiteY3" fmla="*/ 2929750 h 3793347"/>
              <a:gd name="connsiteX4" fmla="*/ 1200045 w 10564100"/>
              <a:gd name="connsiteY4" fmla="*/ 2207950 h 3793347"/>
              <a:gd name="connsiteX5" fmla="*/ 0 w 10564100"/>
              <a:gd name="connsiteY5" fmla="*/ 2933771 h 3793347"/>
              <a:gd name="connsiteX6" fmla="*/ 1254 w 10564100"/>
              <a:gd name="connsiteY6" fmla="*/ 0 h 3793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64100" h="3793347">
                <a:moveTo>
                  <a:pt x="10562333" y="0"/>
                </a:moveTo>
                <a:cubicBezTo>
                  <a:pt x="10562846" y="67600"/>
                  <a:pt x="10564100" y="3749932"/>
                  <a:pt x="10562846" y="3793347"/>
                </a:cubicBezTo>
                <a:cubicBezTo>
                  <a:pt x="10190427" y="3056010"/>
                  <a:pt x="9461842" y="2928661"/>
                  <a:pt x="9024256" y="2944606"/>
                </a:cubicBezTo>
                <a:lnTo>
                  <a:pt x="2294717" y="2929750"/>
                </a:lnTo>
                <a:cubicBezTo>
                  <a:pt x="1854084" y="2930298"/>
                  <a:pt x="1423155" y="2679996"/>
                  <a:pt x="1200045" y="2207950"/>
                </a:cubicBezTo>
                <a:cubicBezTo>
                  <a:pt x="964689" y="2886404"/>
                  <a:pt x="278640" y="2932893"/>
                  <a:pt x="0" y="2933771"/>
                </a:cubicBezTo>
                <a:cubicBezTo>
                  <a:pt x="2067" y="2898258"/>
                  <a:pt x="2526" y="95582"/>
                  <a:pt x="1254" y="0"/>
                </a:cubicBezTo>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lIns="33059" tIns="42976" rIns="33059" bIns="42976" anchor="ctr"/>
          <a:lstStyle/>
          <a:p>
            <a:pPr algn="ctr" defTabSz="914400">
              <a:defRPr/>
            </a:pPr>
            <a:endParaRPr lang="en-US" sz="1000" dirty="0">
              <a:solidFill>
                <a:prstClr val="white"/>
              </a:solidFill>
              <a:cs typeface="Arial"/>
            </a:endParaRPr>
          </a:p>
        </p:txBody>
      </p:sp>
      <p:sp>
        <p:nvSpPr>
          <p:cNvPr id="2" name="Titre 1"/>
          <p:cNvSpPr>
            <a:spLocks noGrp="1"/>
          </p:cNvSpPr>
          <p:nvPr>
            <p:ph type="title"/>
          </p:nvPr>
        </p:nvSpPr>
        <p:spPr>
          <a:xfrm>
            <a:off x="0" y="4490528"/>
            <a:ext cx="9906000" cy="1362097"/>
          </a:xfrm>
          <a:prstGeom prst="rect">
            <a:avLst/>
          </a:prstGeom>
        </p:spPr>
        <p:txBody>
          <a:bodyPr vert="horz" lIns="826470" tIns="33059" rIns="66118" bIns="33059" rtlCol="0" anchor="ctr" anchorCtr="0">
            <a:noAutofit/>
          </a:bodyPr>
          <a:lstStyle>
            <a:lvl1pPr algn="l" defTabSz="914342" rtl="0" eaLnBrk="1" latinLnBrk="0" hangingPunct="1">
              <a:spcBef>
                <a:spcPct val="0"/>
              </a:spcBef>
              <a:buNone/>
              <a:defRPr lang="en-US" sz="4000" b="0" kern="1200" cap="none" baseline="0" dirty="0" smtClean="0">
                <a:solidFill>
                  <a:schemeClr val="tx1"/>
                </a:solidFill>
                <a:latin typeface="Arial" pitchFamily="34" charset="0"/>
                <a:ea typeface="+mj-ea"/>
                <a:cs typeface="Arial" pitchFamily="34" charset="0"/>
              </a:defRPr>
            </a:lvl1pPr>
          </a:lstStyle>
          <a:p>
            <a:pPr lvl="0"/>
            <a:r>
              <a:rPr lang="en-US" noProof="0" smtClean="0"/>
              <a:t>Click to edit Master title style</a:t>
            </a:r>
            <a:endParaRPr lang="en-US" noProof="0" dirty="0" smtClean="0"/>
          </a:p>
        </p:txBody>
      </p:sp>
    </p:spTree>
    <p:extLst>
      <p:ext uri="{BB962C8B-B14F-4D97-AF65-F5344CB8AC3E}">
        <p14:creationId xmlns="" xmlns:p14="http://schemas.microsoft.com/office/powerpoint/2010/main" val="3911218738"/>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2" y="1"/>
          <a:ext cx="147061" cy="143985"/>
        </p:xfrm>
        <a:graphic>
          <a:graphicData uri="http://schemas.openxmlformats.org/presentationml/2006/ole">
            <p:oleObj spid="_x0000_s1255426"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461.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2" y="1"/>
          <a:ext cx="147061" cy="143985"/>
        </p:xfrm>
        <a:graphic>
          <a:graphicData uri="http://schemas.openxmlformats.org/presentationml/2006/ole">
            <p:oleObj spid="_x0000_s1256450"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9"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462.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1257474"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1258498"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501"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501" y="1902610"/>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8"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8" y="1902610"/>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501"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501" y="4286588"/>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8"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8" y="4286588"/>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2" y="1"/>
          <a:ext cx="147061" cy="143985"/>
        </p:xfrm>
        <a:graphic>
          <a:graphicData uri="http://schemas.openxmlformats.org/presentationml/2006/ole">
            <p:oleObj spid="_x0000_s1259522"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46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1"/>
          </p:nvPr>
        </p:nvSpPr>
        <p:spPr>
          <a:xfrm>
            <a:off x="3384550" y="6485374"/>
            <a:ext cx="3136900" cy="294905"/>
          </a:xfrm>
          <a:prstGeom prst="rect">
            <a:avLst/>
          </a:prstGeom>
        </p:spPr>
        <p:txBody>
          <a:bodyPr/>
          <a:lstStyle/>
          <a:p>
            <a:endParaRPr lang="en-US">
              <a:solidFill>
                <a:srgbClr val="263147"/>
              </a:solidFill>
            </a:endParaRPr>
          </a:p>
        </p:txBody>
      </p:sp>
      <p:sp>
        <p:nvSpPr>
          <p:cNvPr id="6" name="Slide Number Placeholder 5"/>
          <p:cNvSpPr>
            <a:spLocks noGrp="1"/>
          </p:cNvSpPr>
          <p:nvPr>
            <p:ph type="sldNum" sz="quarter" idx="12"/>
          </p:nvPr>
        </p:nvSpPr>
        <p:spPr>
          <a:xfrm>
            <a:off x="7371598" y="6485374"/>
            <a:ext cx="2311400" cy="294905"/>
          </a:xfrm>
          <a:prstGeom prst="rect">
            <a:avLst/>
          </a:prstGeom>
        </p:spPr>
        <p:txBody>
          <a:bodyPr/>
          <a:lstStyle/>
          <a:p>
            <a:fld id="{B24547F4-4EC9-8B4E-AFF5-BC06DC6E5120}" type="slidenum">
              <a:rPr lang="en-US" smtClean="0">
                <a:solidFill>
                  <a:srgbClr val="263147"/>
                </a:solidFill>
              </a:rPr>
              <a:pPr/>
              <a:t>‹#›</a:t>
            </a:fld>
            <a:endParaRPr lang="en-US">
              <a:solidFill>
                <a:srgbClr val="263147"/>
              </a:solidFill>
            </a:endParaRPr>
          </a:p>
        </p:txBody>
      </p:sp>
    </p:spTree>
    <p:extLst>
      <p:ext uri="{BB962C8B-B14F-4D97-AF65-F5344CB8AC3E}">
        <p14:creationId xmlns:p14="http://schemas.microsoft.com/office/powerpoint/2010/main" xmlns="" val="316324677"/>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1"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1263618"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8"/>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468.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1264642"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8"/>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4"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1"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8"/>
            <a:ext cx="3001425" cy="239021"/>
          </a:xfrm>
          <a:prstGeom prst="rect">
            <a:avLst/>
          </a:prstGeom>
          <a:noFill/>
        </p:spPr>
      </p:pic>
    </p:spTree>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1265666"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4"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81"/>
            <a:ext cx="6807652" cy="2950251"/>
          </a:xfrm>
        </p:spPr>
        <p:txBody>
          <a:bodyPr/>
          <a:lstStyle/>
          <a:p>
            <a:pPr lvl="0"/>
            <a:r>
              <a:rPr lang="en-US" noProof="0" dirty="0" smtClean="0"/>
              <a:t>Click to edit Master text style</a:t>
            </a: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nd Content 4">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buFont typeface="Wingdings" pitchFamily="2" charset="2"/>
              <a:buChar char="§"/>
              <a:defRPr>
                <a:solidFill>
                  <a:srgbClr val="0094C3"/>
                </a:solidFill>
              </a:defRPr>
            </a:lvl1pPr>
            <a:lvl2pPr>
              <a:buFont typeface="Courier New" pitchFamily="49" charset="0"/>
              <a:buChar char="o"/>
              <a:defRPr>
                <a:solidFill>
                  <a:srgbClr val="0094C3"/>
                </a:solidFill>
              </a:defRPr>
            </a:lvl2pPr>
            <a:lvl3pPr>
              <a:defRPr>
                <a:solidFill>
                  <a:srgbClr val="0094C3"/>
                </a:solidFill>
              </a:defRPr>
            </a:lvl3pPr>
            <a:lvl4pPr>
              <a:defRPr>
                <a:solidFill>
                  <a:srgbClr val="0094C3"/>
                </a:solidFill>
              </a:defRPr>
            </a:lvl4pPr>
            <a:lvl5pPr>
              <a:defRPr>
                <a:solidFill>
                  <a:srgbClr val="0094C3"/>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Title 1"/>
          <p:cNvSpPr>
            <a:spLocks noGrp="1"/>
          </p:cNvSpPr>
          <p:nvPr>
            <p:ph type="title"/>
          </p:nvPr>
        </p:nvSpPr>
        <p:spPr>
          <a:xfrm>
            <a:off x="506506" y="0"/>
            <a:ext cx="8915400" cy="980728"/>
          </a:xfrm>
        </p:spPr>
        <p:txBody>
          <a:bodyPr>
            <a:normAutofit/>
          </a:bodyPr>
          <a:lstStyle>
            <a:lvl1pPr algn="l">
              <a:defRPr sz="3600" spc="0">
                <a:solidFill>
                  <a:srgbClr val="0094C3"/>
                </a:solidFill>
                <a:latin typeface="+mj-lt"/>
                <a:cs typeface="Arial" pitchFamily="34" charset="0"/>
              </a:defRPr>
            </a:lvl1pPr>
          </a:lstStyle>
          <a:p>
            <a:r>
              <a:rPr lang="en-US" dirty="0" smtClean="0"/>
              <a:t>Click to edit Master title style</a:t>
            </a:r>
            <a:endParaRPr lang="en-US" dirty="0"/>
          </a:p>
        </p:txBody>
      </p:sp>
      <p:sp>
        <p:nvSpPr>
          <p:cNvPr id="24" name="Freeform 4"/>
          <p:cNvSpPr>
            <a:spLocks/>
          </p:cNvSpPr>
          <p:nvPr userDrawn="1">
            <p:custDataLst>
              <p:tags r:id="rId1"/>
            </p:custDataLst>
          </p:nvPr>
        </p:nvSpPr>
        <p:spPr bwMode="auto">
          <a:xfrm>
            <a:off x="0" y="612109"/>
            <a:ext cx="9906000" cy="728663"/>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rgbClr val="0094C3"/>
          </a:solidFill>
          <a:ln w="9525">
            <a:noFill/>
            <a:round/>
            <a:headEnd/>
            <a:tailEnd/>
          </a:ln>
          <a:effectLst>
            <a:outerShdw blurRad="50800" dist="25400" dir="5400000" algn="t" rotWithShape="0">
              <a:prstClr val="black">
                <a:alpha val="31000"/>
              </a:prstClr>
            </a:outerShdw>
          </a:effectLst>
        </p:spPr>
        <p:txBody>
          <a:bodyPr lIns="99563" tIns="49782" rIns="99563" bIns="49782"/>
          <a:lstStyle/>
          <a:p>
            <a:pPr>
              <a:defRPr/>
            </a:pPr>
            <a:endParaRPr lang="fr-FR" sz="1800">
              <a:solidFill>
                <a:prstClr val="black"/>
              </a:solidFill>
            </a:endParaRPr>
          </a:p>
        </p:txBody>
      </p:sp>
      <p:pic>
        <p:nvPicPr>
          <p:cNvPr id="28" name="Picture 27" descr="Footer_PPT Template_2.png"/>
          <p:cNvPicPr preferRelativeResize="0">
            <a:picLocks/>
          </p:cNvPicPr>
          <p:nvPr userDrawn="1"/>
        </p:nvPicPr>
        <p:blipFill>
          <a:blip r:embed="rId3" cstate="screen"/>
          <a:stretch>
            <a:fillRect/>
          </a:stretch>
        </p:blipFill>
        <p:spPr>
          <a:xfrm>
            <a:off x="0" y="6238800"/>
            <a:ext cx="9906000" cy="619200"/>
          </a:xfrm>
          <a:prstGeom prst="rect">
            <a:avLst/>
          </a:prstGeom>
        </p:spPr>
      </p:pic>
      <p:pic>
        <p:nvPicPr>
          <p:cNvPr id="29" name="Picture 28" descr="capgemini logo.png"/>
          <p:cNvPicPr>
            <a:picLocks noChangeAspect="1"/>
          </p:cNvPicPr>
          <p:nvPr userDrawn="1"/>
        </p:nvPicPr>
        <p:blipFill>
          <a:blip r:embed="rId4" cstate="screen">
            <a:lum bright="100000"/>
          </a:blip>
          <a:stretch>
            <a:fillRect/>
          </a:stretch>
        </p:blipFill>
        <p:spPr>
          <a:xfrm>
            <a:off x="495300" y="6381328"/>
            <a:ext cx="1560000" cy="335172"/>
          </a:xfrm>
          <a:prstGeom prst="rect">
            <a:avLst/>
          </a:prstGeom>
        </p:spPr>
      </p:pic>
      <p:pic>
        <p:nvPicPr>
          <p:cNvPr id="30" name="Picture 29" descr="logo.png"/>
          <p:cNvPicPr>
            <a:picLocks noChangeAspect="1"/>
          </p:cNvPicPr>
          <p:nvPr userDrawn="1"/>
        </p:nvPicPr>
        <p:blipFill>
          <a:blip r:embed="rId5" cstate="screen">
            <a:lum bright="100000"/>
          </a:blip>
          <a:stretch>
            <a:fillRect/>
          </a:stretch>
        </p:blipFill>
        <p:spPr>
          <a:xfrm>
            <a:off x="8547934" y="6237384"/>
            <a:ext cx="929570" cy="648000"/>
          </a:xfrm>
          <a:prstGeom prst="rect">
            <a:avLst/>
          </a:prstGeom>
        </p:spPr>
      </p:pic>
      <p:sp>
        <p:nvSpPr>
          <p:cNvPr id="8" name="Rectangle 7"/>
          <p:cNvSpPr/>
          <p:nvPr userDrawn="1"/>
        </p:nvSpPr>
        <p:spPr>
          <a:xfrm>
            <a:off x="2543573" y="6545274"/>
            <a:ext cx="5114660" cy="24923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a:defRPr/>
            </a:pPr>
            <a:r>
              <a:rPr lang="en-US" sz="700" dirty="0">
                <a:solidFill>
                  <a:prstClr val="white"/>
                </a:solidFill>
                <a:cs typeface="Arial" pitchFamily="34" charset="0"/>
              </a:rPr>
              <a:t>The information contained in this document is proprietary and confidential. </a:t>
            </a:r>
            <a:br>
              <a:rPr lang="en-US" sz="700" dirty="0">
                <a:solidFill>
                  <a:prstClr val="white"/>
                </a:solidFill>
                <a:cs typeface="Arial" pitchFamily="34" charset="0"/>
              </a:rPr>
            </a:br>
            <a:r>
              <a:rPr lang="en-US" sz="700" dirty="0">
                <a:solidFill>
                  <a:prstClr val="white"/>
                </a:solidFill>
                <a:cs typeface="Arial" pitchFamily="34" charset="0"/>
              </a:rPr>
              <a:t>It is for Capgemini internal use only. Copyright© </a:t>
            </a:r>
            <a:r>
              <a:rPr lang="en-US" sz="700" dirty="0" smtClean="0">
                <a:solidFill>
                  <a:prstClr val="white"/>
                </a:solidFill>
                <a:cs typeface="Arial" pitchFamily="34" charset="0"/>
              </a:rPr>
              <a:t>2014 </a:t>
            </a:r>
            <a:r>
              <a:rPr lang="en-US" sz="700" dirty="0">
                <a:solidFill>
                  <a:prstClr val="white"/>
                </a:solidFill>
                <a:cs typeface="Arial" pitchFamily="34" charset="0"/>
              </a:rPr>
              <a:t>Capgemini. All rights reserved.</a:t>
            </a:r>
            <a:endParaRPr lang="en-GB" sz="700" dirty="0">
              <a:solidFill>
                <a:prstClr val="white"/>
              </a:solidFill>
              <a:cs typeface="Arial" pitchFamily="34" charset="0"/>
            </a:endParaRPr>
          </a:p>
        </p:txBody>
      </p:sp>
    </p:spTree>
  </p:cSld>
  <p:clrMapOvr>
    <a:masterClrMapping/>
  </p:clrMapOvr>
</p:sldLayout>
</file>

<file path=ppt/slideLayouts/slideLayout470.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2" y="1"/>
          <a:ext cx="147061" cy="143985"/>
        </p:xfrm>
        <a:graphic>
          <a:graphicData uri="http://schemas.openxmlformats.org/presentationml/2006/ole">
            <p:oleObj spid="_x0000_s1266690"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471.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2" y="1"/>
          <a:ext cx="147061" cy="143985"/>
        </p:xfrm>
        <a:graphic>
          <a:graphicData uri="http://schemas.openxmlformats.org/presentationml/2006/ole">
            <p:oleObj spid="_x0000_s1267714"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9"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472.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1268738"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1269762"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501"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501" y="1902610"/>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8"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8" y="1902610"/>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501"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501" y="4286588"/>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8"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8" y="4286588"/>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2" y="1"/>
          <a:ext cx="147061" cy="143985"/>
        </p:xfrm>
        <a:graphic>
          <a:graphicData uri="http://schemas.openxmlformats.org/presentationml/2006/ole">
            <p:oleObj spid="_x0000_s1270786"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47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1"/>
          </p:nvPr>
        </p:nvSpPr>
        <p:spPr>
          <a:xfrm>
            <a:off x="3384550" y="6485374"/>
            <a:ext cx="3136900" cy="294905"/>
          </a:xfrm>
          <a:prstGeom prst="rect">
            <a:avLst/>
          </a:prstGeom>
        </p:spPr>
        <p:txBody>
          <a:bodyPr/>
          <a:lstStyle/>
          <a:p>
            <a:endParaRPr lang="en-US">
              <a:solidFill>
                <a:srgbClr val="263147"/>
              </a:solidFill>
            </a:endParaRPr>
          </a:p>
        </p:txBody>
      </p:sp>
      <p:sp>
        <p:nvSpPr>
          <p:cNvPr id="6" name="Slide Number Placeholder 5"/>
          <p:cNvSpPr>
            <a:spLocks noGrp="1"/>
          </p:cNvSpPr>
          <p:nvPr>
            <p:ph type="sldNum" sz="quarter" idx="12"/>
          </p:nvPr>
        </p:nvSpPr>
        <p:spPr>
          <a:xfrm>
            <a:off x="7371598" y="6485374"/>
            <a:ext cx="2311400" cy="294905"/>
          </a:xfrm>
          <a:prstGeom prst="rect">
            <a:avLst/>
          </a:prstGeom>
        </p:spPr>
        <p:txBody>
          <a:bodyPr/>
          <a:lstStyle/>
          <a:p>
            <a:fld id="{B24547F4-4EC9-8B4E-AFF5-BC06DC6E5120}" type="slidenum">
              <a:rPr lang="en-US" smtClean="0">
                <a:solidFill>
                  <a:srgbClr val="263147"/>
                </a:solidFill>
              </a:rPr>
              <a:pPr/>
              <a:t>‹#›</a:t>
            </a:fld>
            <a:endParaRPr lang="en-US">
              <a:solidFill>
                <a:srgbClr val="263147"/>
              </a:solidFill>
            </a:endParaRPr>
          </a:p>
        </p:txBody>
      </p:sp>
    </p:spTree>
    <p:extLst>
      <p:ext uri="{BB962C8B-B14F-4D97-AF65-F5344CB8AC3E}">
        <p14:creationId xmlns:p14="http://schemas.microsoft.com/office/powerpoint/2010/main" xmlns="" val="31632467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4_Title Slide 5">
    <p:spTree>
      <p:nvGrpSpPr>
        <p:cNvPr id="1" name=""/>
        <p:cNvGrpSpPr/>
        <p:nvPr/>
      </p:nvGrpSpPr>
      <p:grpSpPr>
        <a:xfrm>
          <a:off x="0" y="0"/>
          <a:ext cx="0" cy="0"/>
          <a:chOff x="0" y="0"/>
          <a:chExt cx="0" cy="0"/>
        </a:xfrm>
      </p:grpSpPr>
      <p:pic>
        <p:nvPicPr>
          <p:cNvPr id="15" name="Picture 2" descr="D:\Users\skhamkar\Downloads\ThinkstockPhotos-474726969.jpg"/>
          <p:cNvPicPr>
            <a:picLocks noChangeAspect="1" noChangeArrowheads="1"/>
          </p:cNvPicPr>
          <p:nvPr userDrawn="1"/>
        </p:nvPicPr>
        <p:blipFill>
          <a:blip r:embed="rId7" cstate="print">
            <a:lum bright="-20000"/>
            <a:duotone>
              <a:prstClr val="black"/>
              <a:schemeClr val="accent1">
                <a:tint val="45000"/>
                <a:satMod val="400000"/>
              </a:schemeClr>
            </a:duotone>
          </a:blip>
          <a:srcRect/>
          <a:stretch>
            <a:fillRect/>
          </a:stretch>
        </p:blipFill>
        <p:spPr bwMode="auto">
          <a:xfrm>
            <a:off x="-1" y="457200"/>
            <a:ext cx="9906001" cy="6102350"/>
          </a:xfrm>
          <a:prstGeom prst="rect">
            <a:avLst/>
          </a:prstGeom>
          <a:noFill/>
          <a:ln>
            <a:noFill/>
          </a:ln>
        </p:spPr>
      </p:pic>
      <p:grpSp>
        <p:nvGrpSpPr>
          <p:cNvPr id="2" name="Group 12"/>
          <p:cNvGrpSpPr/>
          <p:nvPr userDrawn="1"/>
        </p:nvGrpSpPr>
        <p:grpSpPr>
          <a:xfrm>
            <a:off x="6" y="0"/>
            <a:ext cx="9906003" cy="6858000"/>
            <a:chOff x="0" y="0"/>
            <a:chExt cx="9144003" cy="6858000"/>
          </a:xfrm>
        </p:grpSpPr>
        <p:grpSp>
          <p:nvGrpSpPr>
            <p:cNvPr id="3" name="Group 15"/>
            <p:cNvGrpSpPr/>
            <p:nvPr userDrawn="1"/>
          </p:nvGrpSpPr>
          <p:grpSpPr>
            <a:xfrm>
              <a:off x="0" y="0"/>
              <a:ext cx="9144003" cy="1404524"/>
              <a:chOff x="1219200" y="3352800"/>
              <a:chExt cx="9144003" cy="1404524"/>
            </a:xfrm>
          </p:grpSpPr>
          <p:grpSp>
            <p:nvGrpSpPr>
              <p:cNvPr id="4" name="Group 16"/>
              <p:cNvGrpSpPr/>
              <p:nvPr userDrawn="1"/>
            </p:nvGrpSpPr>
            <p:grpSpPr>
              <a:xfrm>
                <a:off x="1219200" y="3352800"/>
                <a:ext cx="9144000" cy="1398896"/>
                <a:chOff x="0" y="0"/>
                <a:chExt cx="9144000" cy="1398896"/>
              </a:xfrm>
            </p:grpSpPr>
            <p:pic>
              <p:nvPicPr>
                <p:cNvPr id="20" name="Picture 19" descr="Header_Title Slide_PPT Template_3.png"/>
                <p:cNvPicPr>
                  <a:picLocks noChangeAspect="1"/>
                </p:cNvPicPr>
                <p:nvPr userDrawn="1"/>
              </p:nvPicPr>
              <p:blipFill>
                <a:blip r:embed="rId8" cstate="email"/>
                <a:srcRect l="2081" r="-1029"/>
                <a:stretch>
                  <a:fillRect/>
                </a:stretch>
              </p:blipFill>
              <p:spPr>
                <a:xfrm>
                  <a:off x="0" y="0"/>
                  <a:ext cx="5029200" cy="1398896"/>
                </a:xfrm>
                <a:prstGeom prst="rect">
                  <a:avLst/>
                </a:prstGeom>
              </p:spPr>
            </p:pic>
            <p:pic>
              <p:nvPicPr>
                <p:cNvPr id="21" name="Picture 20" descr="Header_Title Slide_PPT Template_3.png"/>
                <p:cNvPicPr>
                  <a:picLocks noChangeAspect="1"/>
                </p:cNvPicPr>
                <p:nvPr userDrawn="1"/>
              </p:nvPicPr>
              <p:blipFill>
                <a:blip r:embed="rId8" cstate="email"/>
                <a:srcRect b="29091"/>
                <a:stretch>
                  <a:fillRect/>
                </a:stretch>
              </p:blipFill>
              <p:spPr>
                <a:xfrm>
                  <a:off x="3879273" y="0"/>
                  <a:ext cx="5264727" cy="1026625"/>
                </a:xfrm>
                <a:prstGeom prst="rect">
                  <a:avLst/>
                </a:prstGeom>
                <a:noFill/>
                <a:ln>
                  <a:noFill/>
                </a:ln>
              </p:spPr>
            </p:pic>
          </p:grpSp>
          <p:sp>
            <p:nvSpPr>
              <p:cNvPr id="19" name="Freeform 4"/>
              <p:cNvSpPr>
                <a:spLocks/>
              </p:cNvSpPr>
              <p:nvPr userDrawn="1">
                <p:custDataLst>
                  <p:tags r:id="rId5"/>
                </p:custDataLst>
              </p:nvPr>
            </p:nvSpPr>
            <p:spPr bwMode="auto">
              <a:xfrm>
                <a:off x="1219204" y="4029202"/>
                <a:ext cx="9143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grpSp>
        <p:sp>
          <p:nvSpPr>
            <p:cNvPr id="17" name="Rectangle 16"/>
            <p:cNvSpPr/>
            <p:nvPr userDrawn="1"/>
          </p:nvSpPr>
          <p:spPr>
            <a:xfrm>
              <a:off x="0" y="6355080"/>
              <a:ext cx="9144000" cy="5029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2400" dirty="0" err="1" smtClean="0">
                <a:solidFill>
                  <a:srgbClr val="1F497D">
                    <a:lumMod val="50000"/>
                  </a:srgbClr>
                </a:solidFill>
              </a:endParaRPr>
            </a:p>
          </p:txBody>
        </p:sp>
      </p:grpSp>
      <p:sp>
        <p:nvSpPr>
          <p:cNvPr id="24" name="Rectangle 23"/>
          <p:cNvSpPr>
            <a:spLocks noChangeArrowheads="1"/>
          </p:cNvSpPr>
          <p:nvPr userDrawn="1">
            <p:custDataLst>
              <p:tags r:id="rId1"/>
            </p:custDataLst>
          </p:nvPr>
        </p:nvSpPr>
        <p:spPr bwMode="auto">
          <a:xfrm>
            <a:off x="6741834" y="6623419"/>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a:solidFill>
                  <a:srgbClr val="998C85"/>
                </a:solidFill>
                <a:cs typeface="Helvetica Light"/>
              </a:rPr>
              <a:t>Copyright © </a:t>
            </a:r>
            <a:r>
              <a:rPr lang="en-US" altLang="en-US" sz="700" dirty="0" smtClean="0">
                <a:solidFill>
                  <a:srgbClr val="998C85"/>
                </a:solidFill>
                <a:cs typeface="Helvetica Light"/>
              </a:rPr>
              <a:t>Capgemini 2016. </a:t>
            </a:r>
            <a:r>
              <a:rPr lang="en-US" altLang="en-US" sz="700" dirty="0">
                <a:solidFill>
                  <a:srgbClr val="998C85"/>
                </a:solidFill>
                <a:cs typeface="Helvetica Light"/>
              </a:rPr>
              <a:t>All Rights Reserved</a:t>
            </a:r>
          </a:p>
        </p:txBody>
      </p:sp>
      <p:sp>
        <p:nvSpPr>
          <p:cNvPr id="28" name="Rectangle 27"/>
          <p:cNvSpPr/>
          <p:nvPr userDrawn="1">
            <p:custDataLst>
              <p:tags r:id="rId2"/>
            </p:custDataLst>
          </p:nvPr>
        </p:nvSpPr>
        <p:spPr>
          <a:xfrm>
            <a:off x="7487926" y="6427223"/>
            <a:ext cx="1914554" cy="195814"/>
          </a:xfrm>
          <a:prstGeom prst="rect">
            <a:avLst/>
          </a:prstGeom>
        </p:spPr>
        <p:txBody>
          <a:bodyPr wrap="none" lIns="35997" tIns="35997" rIns="35997" bIns="35997" anchor="b" anchorCtr="0">
            <a:noAutofit/>
          </a:bodyPr>
          <a:lstStyle/>
          <a:p>
            <a:pPr algn="r"/>
            <a:r>
              <a:rPr lang="en-US" sz="700" dirty="0" smtClean="0">
                <a:solidFill>
                  <a:srgbClr val="1F497D"/>
                </a:solidFill>
              </a:rPr>
              <a:t>Comerica Card Services SOA Solution </a:t>
            </a:r>
            <a:r>
              <a:rPr lang="en-US" sz="700" dirty="0" smtClean="0">
                <a:solidFill>
                  <a:srgbClr val="998C85"/>
                </a:solidFill>
              </a:rPr>
              <a:t>| February 2016 </a:t>
            </a:r>
            <a:r>
              <a:rPr lang="en-US" sz="700" dirty="0">
                <a:solidFill>
                  <a:srgbClr val="998C85"/>
                </a:solidFill>
              </a:rPr>
              <a:t>| Financial Services</a:t>
            </a:r>
          </a:p>
        </p:txBody>
      </p:sp>
      <p:pic>
        <p:nvPicPr>
          <p:cNvPr id="29" name="Picture 103" descr="C:\Users\UserSim\Desktop\Capgemini\Capgemini_logo_cmyk.png"/>
          <p:cNvPicPr>
            <a:picLocks noChangeAspect="1" noChangeArrowheads="1"/>
          </p:cNvPicPr>
          <p:nvPr userDrawn="1">
            <p:custDataLst>
              <p:tags r:id="rId3"/>
            </p:custDataLst>
          </p:nvPr>
        </p:nvPicPr>
        <p:blipFill>
          <a:blip r:embed="rId9" cstate="email"/>
          <a:srcRect/>
          <a:stretch>
            <a:fillRect/>
          </a:stretch>
        </p:blipFill>
        <p:spPr bwMode="auto">
          <a:xfrm>
            <a:off x="158969" y="6443187"/>
            <a:ext cx="1310615" cy="320682"/>
          </a:xfrm>
          <a:prstGeom prst="rect">
            <a:avLst/>
          </a:prstGeom>
          <a:noFill/>
        </p:spPr>
      </p:pic>
      <p:cxnSp>
        <p:nvCxnSpPr>
          <p:cNvPr id="30" name="Straight Connector 5"/>
          <p:cNvCxnSpPr/>
          <p:nvPr userDrawn="1">
            <p:custDataLst>
              <p:tags r:id="rId4"/>
            </p:custDataLst>
          </p:nvPr>
        </p:nvCxnSpPr>
        <p:spPr>
          <a:xfrm flipH="1">
            <a:off x="10"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sp>
        <p:nvSpPr>
          <p:cNvPr id="32" name="Title 1"/>
          <p:cNvSpPr>
            <a:spLocks noGrp="1"/>
          </p:cNvSpPr>
          <p:nvPr>
            <p:ph type="title" hasCustomPrompt="1"/>
          </p:nvPr>
        </p:nvSpPr>
        <p:spPr>
          <a:xfrm>
            <a:off x="506506" y="0"/>
            <a:ext cx="8915400" cy="980728"/>
          </a:xfrm>
        </p:spPr>
        <p:txBody>
          <a:bodyPr>
            <a:normAutofit/>
          </a:bodyPr>
          <a:lstStyle>
            <a:lvl1pPr algn="l">
              <a:defRPr sz="3600" spc="0">
                <a:solidFill>
                  <a:srgbClr val="0094C3"/>
                </a:solidFill>
                <a:latin typeface="+mj-lt"/>
                <a:cs typeface="Arial" pitchFamily="34" charset="0"/>
              </a:defRPr>
            </a:lvl1pPr>
          </a:lstStyle>
          <a:p>
            <a:r>
              <a:rPr lang="en-US" dirty="0" smtClean="0"/>
              <a:t>Click to edit title</a:t>
            </a:r>
            <a:endParaRPr lang="en-US" dirty="0"/>
          </a:p>
        </p:txBody>
      </p:sp>
    </p:spTree>
    <p:extLst>
      <p:ext uri="{BB962C8B-B14F-4D97-AF65-F5344CB8AC3E}">
        <p14:creationId xmlns:p14="http://schemas.microsoft.com/office/powerpoint/2010/main" xmlns="" val="186136527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1" descr="test1.jpg"/>
          <p:cNvPicPr>
            <a:picLocks noChangeAspect="1"/>
          </p:cNvPicPr>
          <p:nvPr userDrawn="1"/>
        </p:nvPicPr>
        <p:blipFill>
          <a:blip r:embed="rId9" cstate="print"/>
          <a:srcRect l="240" t="25" r="260" b="533"/>
          <a:stretch>
            <a:fillRect/>
          </a:stretch>
        </p:blipFill>
        <p:spPr>
          <a:xfrm>
            <a:off x="0" y="1324099"/>
            <a:ext cx="9906000" cy="5533901"/>
          </a:xfrm>
          <a:prstGeom prst="rect">
            <a:avLst/>
          </a:prstGeom>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49"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265218"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702"/>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4540683" cy="2261632"/>
          </a:xfrm>
        </p:spPr>
        <p:txBody>
          <a:bodyPr lIns="231412" tIns="33059" rIns="33059" bIns="33059"/>
          <a:lstStyle>
            <a:lvl1pPr algn="l">
              <a:lnSpc>
                <a:spcPct val="100000"/>
              </a:lnSpc>
              <a:defRPr sz="3300" b="0">
                <a:solidFill>
                  <a:schemeClr val="tx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4" y="4551798"/>
            <a:ext cx="4541230" cy="947750"/>
          </a:xfrm>
        </p:spPr>
        <p:txBody>
          <a:bodyPr lIns="231412" tIns="33059" rIns="33059" bIns="33059"/>
          <a:lstStyle>
            <a:lvl1pPr marL="0" indent="0" algn="l">
              <a:lnSpc>
                <a:spcPct val="100000"/>
              </a:lnSpc>
              <a:buNone/>
              <a:defRPr sz="2200" b="0">
                <a:solidFill>
                  <a:schemeClr val="tx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2" y="1"/>
          <a:ext cx="147061" cy="143985"/>
        </p:xfrm>
        <a:graphic>
          <a:graphicData uri="http://schemas.openxmlformats.org/presentationml/2006/ole">
            <p:oleObj spid="_x0000_s119963"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9"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266242"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8"/>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4"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49"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702"/>
            <a:ext cx="3001425" cy="239021"/>
          </a:xfrm>
          <a:prstGeom prst="rect">
            <a:avLst/>
          </a:prstGeom>
          <a:noFill/>
        </p:spPr>
      </p:pic>
    </p:spTree>
  </p:cSld>
  <p:clrMapOvr>
    <a:masterClrMapping/>
  </p:clrMapOvr>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4" y="1"/>
          <a:ext cx="147061" cy="143985"/>
        </p:xfrm>
        <a:graphic>
          <a:graphicData uri="http://schemas.openxmlformats.org/presentationml/2006/ole">
            <p:oleObj spid="_x0000_s267266"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sz="3200">
                <a:solidFill>
                  <a:schemeClr val="tx1"/>
                </a:solidFill>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4" y="1"/>
          <a:ext cx="147061" cy="143985"/>
        </p:xfrm>
        <a:graphic>
          <a:graphicData uri="http://schemas.openxmlformats.org/presentationml/2006/ole">
            <p:oleObj spid="_x0000_s268290"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91"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269314"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270338"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sz="3200">
                <a:solidFill>
                  <a:schemeClr val="tx1"/>
                </a:solidFill>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4_Title Slide 5">
    <p:spTree>
      <p:nvGrpSpPr>
        <p:cNvPr id="1" name=""/>
        <p:cNvGrpSpPr/>
        <p:nvPr/>
      </p:nvGrpSpPr>
      <p:grpSpPr>
        <a:xfrm>
          <a:off x="0" y="0"/>
          <a:ext cx="0" cy="0"/>
          <a:chOff x="0" y="0"/>
          <a:chExt cx="0" cy="0"/>
        </a:xfrm>
      </p:grpSpPr>
      <p:pic>
        <p:nvPicPr>
          <p:cNvPr id="15" name="Picture 2" descr="D:\Users\skhamkar\Downloads\ThinkstockPhotos-474726969.jpg"/>
          <p:cNvPicPr>
            <a:picLocks noChangeAspect="1" noChangeArrowheads="1"/>
          </p:cNvPicPr>
          <p:nvPr userDrawn="1"/>
        </p:nvPicPr>
        <p:blipFill>
          <a:blip r:embed="rId7" cstate="print">
            <a:lum bright="-20000"/>
            <a:duotone>
              <a:prstClr val="black"/>
              <a:schemeClr val="accent1">
                <a:tint val="45000"/>
                <a:satMod val="400000"/>
              </a:schemeClr>
            </a:duotone>
          </a:blip>
          <a:srcRect/>
          <a:stretch>
            <a:fillRect/>
          </a:stretch>
        </p:blipFill>
        <p:spPr bwMode="auto">
          <a:xfrm>
            <a:off x="-1" y="457200"/>
            <a:ext cx="9906001" cy="6102350"/>
          </a:xfrm>
          <a:prstGeom prst="rect">
            <a:avLst/>
          </a:prstGeom>
          <a:noFill/>
          <a:ln>
            <a:noFill/>
          </a:ln>
        </p:spPr>
      </p:pic>
      <p:grpSp>
        <p:nvGrpSpPr>
          <p:cNvPr id="2" name="Group 12"/>
          <p:cNvGrpSpPr/>
          <p:nvPr userDrawn="1"/>
        </p:nvGrpSpPr>
        <p:grpSpPr>
          <a:xfrm>
            <a:off x="5" y="0"/>
            <a:ext cx="9906003" cy="6858000"/>
            <a:chOff x="0" y="0"/>
            <a:chExt cx="9144003" cy="6858000"/>
          </a:xfrm>
        </p:grpSpPr>
        <p:grpSp>
          <p:nvGrpSpPr>
            <p:cNvPr id="3" name="Group 15"/>
            <p:cNvGrpSpPr/>
            <p:nvPr userDrawn="1"/>
          </p:nvGrpSpPr>
          <p:grpSpPr>
            <a:xfrm>
              <a:off x="0" y="0"/>
              <a:ext cx="9144003" cy="1404524"/>
              <a:chOff x="1219200" y="3352800"/>
              <a:chExt cx="9144003" cy="1404524"/>
            </a:xfrm>
          </p:grpSpPr>
          <p:grpSp>
            <p:nvGrpSpPr>
              <p:cNvPr id="4" name="Group 16"/>
              <p:cNvGrpSpPr/>
              <p:nvPr userDrawn="1"/>
            </p:nvGrpSpPr>
            <p:grpSpPr>
              <a:xfrm>
                <a:off x="1219200" y="3352800"/>
                <a:ext cx="9144000" cy="1398896"/>
                <a:chOff x="0" y="0"/>
                <a:chExt cx="9144000" cy="1398896"/>
              </a:xfrm>
            </p:grpSpPr>
            <p:pic>
              <p:nvPicPr>
                <p:cNvPr id="20" name="Picture 19" descr="Header_Title Slide_PPT Template_3.png"/>
                <p:cNvPicPr>
                  <a:picLocks noChangeAspect="1"/>
                </p:cNvPicPr>
                <p:nvPr userDrawn="1"/>
              </p:nvPicPr>
              <p:blipFill>
                <a:blip r:embed="rId8" cstate="email"/>
                <a:srcRect l="2081" r="-1029"/>
                <a:stretch>
                  <a:fillRect/>
                </a:stretch>
              </p:blipFill>
              <p:spPr>
                <a:xfrm>
                  <a:off x="0" y="0"/>
                  <a:ext cx="5029200" cy="1398896"/>
                </a:xfrm>
                <a:prstGeom prst="rect">
                  <a:avLst/>
                </a:prstGeom>
              </p:spPr>
            </p:pic>
            <p:pic>
              <p:nvPicPr>
                <p:cNvPr id="21" name="Picture 20" descr="Header_Title Slide_PPT Template_3.png"/>
                <p:cNvPicPr>
                  <a:picLocks noChangeAspect="1"/>
                </p:cNvPicPr>
                <p:nvPr userDrawn="1"/>
              </p:nvPicPr>
              <p:blipFill>
                <a:blip r:embed="rId8" cstate="email"/>
                <a:srcRect b="29091"/>
                <a:stretch>
                  <a:fillRect/>
                </a:stretch>
              </p:blipFill>
              <p:spPr>
                <a:xfrm>
                  <a:off x="3879273" y="0"/>
                  <a:ext cx="5264727" cy="1026625"/>
                </a:xfrm>
                <a:prstGeom prst="rect">
                  <a:avLst/>
                </a:prstGeom>
                <a:noFill/>
                <a:ln>
                  <a:noFill/>
                </a:ln>
              </p:spPr>
            </p:pic>
          </p:grpSp>
          <p:sp>
            <p:nvSpPr>
              <p:cNvPr id="19" name="Freeform 4"/>
              <p:cNvSpPr>
                <a:spLocks/>
              </p:cNvSpPr>
              <p:nvPr userDrawn="1">
                <p:custDataLst>
                  <p:tags r:id="rId5"/>
                </p:custDataLst>
              </p:nvPr>
            </p:nvSpPr>
            <p:spPr bwMode="auto">
              <a:xfrm>
                <a:off x="1219204" y="4029202"/>
                <a:ext cx="9143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grpSp>
        <p:sp>
          <p:nvSpPr>
            <p:cNvPr id="17" name="Rectangle 16"/>
            <p:cNvSpPr/>
            <p:nvPr userDrawn="1"/>
          </p:nvSpPr>
          <p:spPr>
            <a:xfrm>
              <a:off x="0" y="6355080"/>
              <a:ext cx="9144000" cy="5029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2400" dirty="0" err="1" smtClean="0">
                <a:solidFill>
                  <a:srgbClr val="1F497D">
                    <a:lumMod val="50000"/>
                  </a:srgbClr>
                </a:solidFill>
              </a:endParaRPr>
            </a:p>
          </p:txBody>
        </p:sp>
      </p:grpSp>
      <p:sp>
        <p:nvSpPr>
          <p:cNvPr id="24" name="Rectangle 23"/>
          <p:cNvSpPr>
            <a:spLocks noChangeArrowheads="1"/>
          </p:cNvSpPr>
          <p:nvPr userDrawn="1">
            <p:custDataLst>
              <p:tags r:id="rId1"/>
            </p:custDataLst>
          </p:nvPr>
        </p:nvSpPr>
        <p:spPr bwMode="auto">
          <a:xfrm>
            <a:off x="6741834" y="6623417"/>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a:solidFill>
                  <a:srgbClr val="998C85"/>
                </a:solidFill>
                <a:cs typeface="Helvetica Light"/>
              </a:rPr>
              <a:t>Copyright © </a:t>
            </a:r>
            <a:r>
              <a:rPr lang="en-US" altLang="en-US" sz="700" dirty="0" smtClean="0">
                <a:solidFill>
                  <a:srgbClr val="998C85"/>
                </a:solidFill>
                <a:cs typeface="Helvetica Light"/>
              </a:rPr>
              <a:t>Capgemini 2016. </a:t>
            </a:r>
            <a:r>
              <a:rPr lang="en-US" altLang="en-US" sz="700" dirty="0">
                <a:solidFill>
                  <a:srgbClr val="998C85"/>
                </a:solidFill>
                <a:cs typeface="Helvetica Light"/>
              </a:rPr>
              <a:t>All Rights Reserved</a:t>
            </a:r>
          </a:p>
        </p:txBody>
      </p:sp>
      <p:sp>
        <p:nvSpPr>
          <p:cNvPr id="28" name="Rectangle 27"/>
          <p:cNvSpPr/>
          <p:nvPr userDrawn="1">
            <p:custDataLst>
              <p:tags r:id="rId2"/>
            </p:custDataLst>
          </p:nvPr>
        </p:nvSpPr>
        <p:spPr>
          <a:xfrm>
            <a:off x="7487926" y="6427223"/>
            <a:ext cx="1914554" cy="195814"/>
          </a:xfrm>
          <a:prstGeom prst="rect">
            <a:avLst/>
          </a:prstGeom>
        </p:spPr>
        <p:txBody>
          <a:bodyPr wrap="none" lIns="35997" tIns="35997" rIns="35997" bIns="35997" anchor="b" anchorCtr="0">
            <a:noAutofit/>
          </a:bodyPr>
          <a:lstStyle/>
          <a:p>
            <a:pPr algn="r"/>
            <a:r>
              <a:rPr lang="en-US" sz="700" dirty="0" smtClean="0">
                <a:solidFill>
                  <a:srgbClr val="998C85"/>
                </a:solidFill>
              </a:rPr>
              <a:t>Comerica Card Services SOA Solution | February 2016 </a:t>
            </a:r>
            <a:r>
              <a:rPr lang="en-US" sz="700" dirty="0">
                <a:solidFill>
                  <a:srgbClr val="998C85"/>
                </a:solidFill>
              </a:rPr>
              <a:t>| Financial Services</a:t>
            </a:r>
          </a:p>
        </p:txBody>
      </p:sp>
      <p:pic>
        <p:nvPicPr>
          <p:cNvPr id="29" name="Picture 103" descr="C:\Users\UserSim\Desktop\Capgemini\Capgemini_logo_cmyk.png"/>
          <p:cNvPicPr>
            <a:picLocks noChangeAspect="1" noChangeArrowheads="1"/>
          </p:cNvPicPr>
          <p:nvPr userDrawn="1">
            <p:custDataLst>
              <p:tags r:id="rId3"/>
            </p:custDataLst>
          </p:nvPr>
        </p:nvPicPr>
        <p:blipFill>
          <a:blip r:embed="rId9" cstate="email"/>
          <a:srcRect/>
          <a:stretch>
            <a:fillRect/>
          </a:stretch>
        </p:blipFill>
        <p:spPr bwMode="auto">
          <a:xfrm>
            <a:off x="158969" y="6443187"/>
            <a:ext cx="1310615" cy="320682"/>
          </a:xfrm>
          <a:prstGeom prst="rect">
            <a:avLst/>
          </a:prstGeom>
          <a:noFill/>
        </p:spPr>
      </p:pic>
      <p:cxnSp>
        <p:nvCxnSpPr>
          <p:cNvPr id="30" name="Straight Connector 5"/>
          <p:cNvCxnSpPr/>
          <p:nvPr userDrawn="1">
            <p:custDataLst>
              <p:tags r:id="rId4"/>
            </p:custDataLst>
          </p:nvPr>
        </p:nvCxnSpPr>
        <p:spPr>
          <a:xfrm flipH="1">
            <a:off x="9"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sp>
        <p:nvSpPr>
          <p:cNvPr id="32" name="Title 1"/>
          <p:cNvSpPr>
            <a:spLocks noGrp="1"/>
          </p:cNvSpPr>
          <p:nvPr>
            <p:ph type="title" hasCustomPrompt="1"/>
          </p:nvPr>
        </p:nvSpPr>
        <p:spPr>
          <a:xfrm>
            <a:off x="506506" y="0"/>
            <a:ext cx="8915400" cy="980728"/>
          </a:xfrm>
        </p:spPr>
        <p:txBody>
          <a:bodyPr>
            <a:normAutofit/>
          </a:bodyPr>
          <a:lstStyle>
            <a:lvl1pPr algn="l">
              <a:defRPr sz="3600" spc="0">
                <a:solidFill>
                  <a:srgbClr val="0094C3"/>
                </a:solidFill>
                <a:latin typeface="+mj-lt"/>
                <a:cs typeface="Arial" pitchFamily="34" charset="0"/>
              </a:defRPr>
            </a:lvl1pPr>
          </a:lstStyle>
          <a:p>
            <a:r>
              <a:rPr lang="en-US" dirty="0" smtClean="0"/>
              <a:t>Click to edit title</a:t>
            </a:r>
            <a:endParaRPr lang="en-US" dirty="0"/>
          </a:p>
        </p:txBody>
      </p:sp>
    </p:spTree>
    <p:extLst>
      <p:ext uri="{BB962C8B-B14F-4D97-AF65-F5344CB8AC3E}">
        <p14:creationId xmlns:p14="http://schemas.microsoft.com/office/powerpoint/2010/main" xmlns="" val="186136527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06506" y="0"/>
            <a:ext cx="8915400" cy="980728"/>
          </a:xfrm>
        </p:spPr>
        <p:txBody>
          <a:bodyPr>
            <a:normAutofit/>
          </a:bodyPr>
          <a:lstStyle>
            <a:lvl1pPr algn="l">
              <a:defRPr sz="3600" spc="0">
                <a:solidFill>
                  <a:srgbClr val="0094C3"/>
                </a:solidFill>
                <a:latin typeface="+mj-lt"/>
                <a:cs typeface="Arial" pitchFamily="34" charset="0"/>
              </a:defRPr>
            </a:lvl1pPr>
          </a:lstStyle>
          <a:p>
            <a:r>
              <a:rPr lang="en-US" dirty="0" smtClean="0"/>
              <a:t>Click to edit title</a:t>
            </a:r>
            <a:endParaRPr lang="en-US" dirty="0"/>
          </a:p>
        </p:txBody>
      </p:sp>
    </p:spTree>
  </p:cSld>
  <p:clrMapOvr>
    <a:masterClrMapping/>
  </p:clrMapOvr>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Title and Content 1">
    <p:spTree>
      <p:nvGrpSpPr>
        <p:cNvPr id="1" name=""/>
        <p:cNvGrpSpPr/>
        <p:nvPr/>
      </p:nvGrpSpPr>
      <p:grpSpPr>
        <a:xfrm>
          <a:off x="0" y="0"/>
          <a:ext cx="0" cy="0"/>
          <a:chOff x="0" y="0"/>
          <a:chExt cx="0" cy="0"/>
        </a:xfrm>
      </p:grpSpPr>
      <p:pic>
        <p:nvPicPr>
          <p:cNvPr id="5" name="Picture 7" descr="Footer_PPT Template_2.png"/>
          <p:cNvPicPr preferRelativeResize="0">
            <a:picLocks/>
          </p:cNvPicPr>
          <p:nvPr/>
        </p:nvPicPr>
        <p:blipFill>
          <a:blip r:embed="rId3" cstate="email"/>
          <a:srcRect/>
          <a:stretch>
            <a:fillRect/>
          </a:stretch>
        </p:blipFill>
        <p:spPr bwMode="auto">
          <a:xfrm>
            <a:off x="0" y="6238877"/>
            <a:ext cx="9906000" cy="619126"/>
          </a:xfrm>
          <a:prstGeom prst="rect">
            <a:avLst/>
          </a:prstGeom>
          <a:noFill/>
          <a:ln w="9525">
            <a:noFill/>
            <a:miter lim="800000"/>
            <a:headEnd/>
            <a:tailEnd/>
          </a:ln>
        </p:spPr>
      </p:pic>
      <p:pic>
        <p:nvPicPr>
          <p:cNvPr id="6" name="Picture 8" descr="capgemini logo.png"/>
          <p:cNvPicPr>
            <a:picLocks noChangeAspect="1"/>
          </p:cNvPicPr>
          <p:nvPr/>
        </p:nvPicPr>
        <p:blipFill>
          <a:blip r:embed="rId4" cstate="email">
            <a:lum bright="100000"/>
          </a:blip>
          <a:srcRect/>
          <a:stretch>
            <a:fillRect/>
          </a:stretch>
        </p:blipFill>
        <p:spPr bwMode="auto">
          <a:xfrm>
            <a:off x="495310" y="6381871"/>
            <a:ext cx="1559852" cy="334963"/>
          </a:xfrm>
          <a:prstGeom prst="rect">
            <a:avLst/>
          </a:prstGeom>
          <a:noFill/>
          <a:ln w="9525">
            <a:noFill/>
            <a:miter lim="800000"/>
            <a:headEnd/>
            <a:tailEnd/>
          </a:ln>
        </p:spPr>
      </p:pic>
      <p:pic>
        <p:nvPicPr>
          <p:cNvPr id="7" name="Picture 9" descr="logo.png"/>
          <p:cNvPicPr>
            <a:picLocks noChangeAspect="1"/>
          </p:cNvPicPr>
          <p:nvPr/>
        </p:nvPicPr>
        <p:blipFill>
          <a:blip r:embed="rId5" cstate="email">
            <a:lum bright="100000"/>
          </a:blip>
          <a:srcRect/>
          <a:stretch>
            <a:fillRect/>
          </a:stretch>
        </p:blipFill>
        <p:spPr bwMode="auto">
          <a:xfrm>
            <a:off x="8547432" y="6237407"/>
            <a:ext cx="930409" cy="647699"/>
          </a:xfrm>
          <a:prstGeom prst="rect">
            <a:avLst/>
          </a:prstGeom>
          <a:noFill/>
          <a:ln w="9525">
            <a:noFill/>
            <a:miter lim="800000"/>
            <a:headEnd/>
            <a:tailEnd/>
          </a:ln>
        </p:spPr>
      </p:pic>
      <p:sp>
        <p:nvSpPr>
          <p:cNvPr id="8" name="Rectangle 7"/>
          <p:cNvSpPr/>
          <p:nvPr/>
        </p:nvSpPr>
        <p:spPr>
          <a:xfrm>
            <a:off x="2543576" y="6545264"/>
            <a:ext cx="5114660" cy="24923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eaLnBrk="0" hangingPunct="0">
              <a:lnSpc>
                <a:spcPct val="85000"/>
              </a:lnSpc>
              <a:defRPr/>
            </a:pPr>
            <a:r>
              <a:rPr lang="en-US" sz="800" b="1" dirty="0">
                <a:solidFill>
                  <a:prstClr val="white"/>
                </a:solidFill>
                <a:cs typeface="Arial" pitchFamily="34" charset="0"/>
              </a:rPr>
              <a:t>The information contained in this document is proprietary and confidential. </a:t>
            </a:r>
            <a:br>
              <a:rPr lang="en-US" sz="800" b="1" dirty="0">
                <a:solidFill>
                  <a:prstClr val="white"/>
                </a:solidFill>
                <a:cs typeface="Arial" pitchFamily="34" charset="0"/>
              </a:rPr>
            </a:br>
            <a:r>
              <a:rPr lang="en-US" sz="800" b="1" dirty="0">
                <a:solidFill>
                  <a:prstClr val="white"/>
                </a:solidFill>
                <a:cs typeface="Arial" pitchFamily="34" charset="0"/>
              </a:rPr>
              <a:t>It is for Capgemini internal use only. Copyright© </a:t>
            </a:r>
            <a:r>
              <a:rPr lang="en-US" sz="800" b="1" dirty="0" smtClean="0">
                <a:solidFill>
                  <a:prstClr val="white"/>
                </a:solidFill>
                <a:cs typeface="Arial" pitchFamily="34" charset="0"/>
              </a:rPr>
              <a:t>2015 </a:t>
            </a:r>
            <a:r>
              <a:rPr lang="en-US" sz="800" b="1" dirty="0">
                <a:solidFill>
                  <a:prstClr val="white"/>
                </a:solidFill>
                <a:cs typeface="Arial" pitchFamily="34" charset="0"/>
              </a:rPr>
              <a:t>Capgemini. All rights reserved.</a:t>
            </a:r>
            <a:endParaRPr lang="en-GB" sz="800" b="1" dirty="0">
              <a:solidFill>
                <a:prstClr val="white"/>
              </a:solidFill>
              <a:cs typeface="Arial" pitchFamily="34" charset="0"/>
            </a:endParaRPr>
          </a:p>
        </p:txBody>
      </p:sp>
      <p:sp>
        <p:nvSpPr>
          <p:cNvPr id="3" name="Content Placeholder 2"/>
          <p:cNvSpPr>
            <a:spLocks noGrp="1"/>
          </p:cNvSpPr>
          <p:nvPr>
            <p:ph idx="1"/>
          </p:nvPr>
        </p:nvSpPr>
        <p:spPr>
          <a:xfrm>
            <a:off x="495300" y="1600202"/>
            <a:ext cx="8915400" cy="4525962"/>
          </a:xfrm>
        </p:spPr>
        <p:txBody>
          <a:bodyPr/>
          <a:lstStyle>
            <a:lvl1pPr>
              <a:buFont typeface="Wingdings" pitchFamily="2" charset="2"/>
              <a:buChar char="§"/>
              <a:defRPr>
                <a:solidFill>
                  <a:srgbClr val="0094C3"/>
                </a:solidFill>
              </a:defRPr>
            </a:lvl1pPr>
            <a:lvl2pPr>
              <a:buFont typeface="Courier New" pitchFamily="49" charset="0"/>
              <a:buChar char="o"/>
              <a:defRPr>
                <a:solidFill>
                  <a:srgbClr val="0094C3"/>
                </a:solidFill>
              </a:defRPr>
            </a:lvl2pPr>
            <a:lvl3pPr>
              <a:defRPr>
                <a:solidFill>
                  <a:srgbClr val="0094C3"/>
                </a:solidFill>
              </a:defRPr>
            </a:lvl3pPr>
            <a:lvl4pPr>
              <a:defRPr>
                <a:solidFill>
                  <a:srgbClr val="0094C3"/>
                </a:solidFill>
              </a:defRPr>
            </a:lvl4pPr>
            <a:lvl5pPr>
              <a:defRPr>
                <a:solidFill>
                  <a:srgbClr val="0094C3"/>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Title 1"/>
          <p:cNvSpPr>
            <a:spLocks noGrp="1"/>
          </p:cNvSpPr>
          <p:nvPr>
            <p:ph type="title"/>
          </p:nvPr>
        </p:nvSpPr>
        <p:spPr>
          <a:xfrm>
            <a:off x="506506" y="0"/>
            <a:ext cx="8915400" cy="980728"/>
          </a:xfrm>
        </p:spPr>
        <p:txBody>
          <a:bodyPr>
            <a:normAutofit/>
          </a:bodyPr>
          <a:lstStyle>
            <a:lvl1pPr algn="l">
              <a:defRPr sz="4200" spc="0">
                <a:solidFill>
                  <a:schemeClr val="bg1"/>
                </a:solidFill>
                <a:latin typeface="+mj-lt"/>
                <a:cs typeface="Arial" pitchFamily="34" charset="0"/>
              </a:defRPr>
            </a:lvl1pPr>
          </a:lstStyle>
          <a:p>
            <a:r>
              <a:rPr lang="en-US" smtClean="0"/>
              <a:t>Click to edit Master title style</a:t>
            </a:r>
            <a:endParaRPr lang="en-US" dirty="0"/>
          </a:p>
        </p:txBody>
      </p:sp>
      <p:sp>
        <p:nvSpPr>
          <p:cNvPr id="11" name="Freeform 4"/>
          <p:cNvSpPr>
            <a:spLocks/>
          </p:cNvSpPr>
          <p:nvPr>
            <p:custDataLst>
              <p:tags r:id="rId1"/>
            </p:custDataLst>
          </p:nvPr>
        </p:nvSpPr>
        <p:spPr bwMode="auto">
          <a:xfrm>
            <a:off x="0" y="612778"/>
            <a:ext cx="9906000" cy="728663"/>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rgbClr val="0094C3"/>
          </a:solidFill>
          <a:ln w="9525">
            <a:noFill/>
            <a:round/>
            <a:headEnd/>
            <a:tailEnd/>
          </a:ln>
          <a:effectLst>
            <a:outerShdw blurRad="50800" dist="25400" dir="5400000" algn="t" rotWithShape="0">
              <a:prstClr val="black">
                <a:alpha val="31000"/>
              </a:prstClr>
            </a:outerShdw>
          </a:effectLst>
        </p:spPr>
        <p:txBody>
          <a:bodyPr lIns="116339" tIns="58170" rIns="116339" bIns="58170"/>
          <a:lstStyle/>
          <a:p>
            <a:pPr algn="ctr" defTabSz="1119138" eaLnBrk="0" hangingPunct="0">
              <a:lnSpc>
                <a:spcPct val="85000"/>
              </a:lnSpc>
              <a:defRPr/>
            </a:pPr>
            <a:endParaRPr lang="fr-FR" sz="2400" b="1" dirty="0">
              <a:solidFill>
                <a:prstClr val="black"/>
              </a:solidFill>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
  <p:cSld name="x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a:xfrm>
            <a:off x="495300" y="6356361"/>
            <a:ext cx="2311400" cy="365125"/>
          </a:xfrm>
          <a:prstGeom prst="rect">
            <a:avLst/>
          </a:prstGeom>
        </p:spPr>
        <p:txBody>
          <a:bodyPr/>
          <a:lstStyle/>
          <a:p>
            <a:pPr defTabSz="457200">
              <a:defRPr/>
            </a:pPr>
            <a:endParaRPr lang="en-US" sz="1800">
              <a:solidFill>
                <a:srgbClr val="263147"/>
              </a:solidFill>
            </a:endParaRPr>
          </a:p>
        </p:txBody>
      </p:sp>
      <p:sp>
        <p:nvSpPr>
          <p:cNvPr id="5" name="Footer Placeholder 4"/>
          <p:cNvSpPr>
            <a:spLocks noGrp="1"/>
          </p:cNvSpPr>
          <p:nvPr>
            <p:ph type="ftr" sz="quarter" idx="11"/>
          </p:nvPr>
        </p:nvSpPr>
        <p:spPr>
          <a:xfrm>
            <a:off x="2889250" y="6356361"/>
            <a:ext cx="3632200" cy="365125"/>
          </a:xfrm>
          <a:prstGeom prst="rect">
            <a:avLst/>
          </a:prstGeom>
        </p:spPr>
        <p:txBody>
          <a:bodyPr/>
          <a:lstStyle/>
          <a:p>
            <a:pPr defTabSz="457200">
              <a:defRPr/>
            </a:pPr>
            <a:endParaRPr lang="en-US" sz="1800">
              <a:solidFill>
                <a:srgbClr val="263147"/>
              </a:solidFill>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cSld name="Title and Content 4">
    <p:spTree>
      <p:nvGrpSpPr>
        <p:cNvPr id="1" name=""/>
        <p:cNvGrpSpPr/>
        <p:nvPr/>
      </p:nvGrpSpPr>
      <p:grpSpPr>
        <a:xfrm>
          <a:off x="0" y="0"/>
          <a:ext cx="0" cy="0"/>
          <a:chOff x="0" y="0"/>
          <a:chExt cx="0" cy="0"/>
        </a:xfrm>
      </p:grpSpPr>
      <p:sp>
        <p:nvSpPr>
          <p:cNvPr id="3" name="Content Placeholder 2"/>
          <p:cNvSpPr>
            <a:spLocks noGrp="1"/>
          </p:cNvSpPr>
          <p:nvPr>
            <p:ph idx="1"/>
          </p:nvPr>
        </p:nvSpPr>
        <p:spPr>
          <a:xfrm>
            <a:off x="495300" y="1600204"/>
            <a:ext cx="8915400" cy="4525963"/>
          </a:xfrm>
          <a:prstGeom prst="rect">
            <a:avLst/>
          </a:prstGeom>
        </p:spPr>
        <p:txBody>
          <a:bodyPr/>
          <a:lstStyle>
            <a:lvl1pPr>
              <a:buFont typeface="Wingdings" pitchFamily="2" charset="2"/>
              <a:buChar char="§"/>
              <a:defRPr>
                <a:solidFill>
                  <a:srgbClr val="0094C3"/>
                </a:solidFill>
              </a:defRPr>
            </a:lvl1pPr>
            <a:lvl2pPr>
              <a:buFont typeface="Courier New" pitchFamily="49" charset="0"/>
              <a:buChar char="o"/>
              <a:defRPr>
                <a:solidFill>
                  <a:srgbClr val="0094C3"/>
                </a:solidFill>
              </a:defRPr>
            </a:lvl2pPr>
            <a:lvl3pPr>
              <a:defRPr>
                <a:solidFill>
                  <a:srgbClr val="0094C3"/>
                </a:solidFill>
              </a:defRPr>
            </a:lvl3pPr>
            <a:lvl4pPr>
              <a:defRPr>
                <a:solidFill>
                  <a:srgbClr val="0094C3"/>
                </a:solidFill>
              </a:defRPr>
            </a:lvl4pPr>
            <a:lvl5pPr>
              <a:defRPr>
                <a:solidFill>
                  <a:srgbClr val="0094C3"/>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Title 1"/>
          <p:cNvSpPr>
            <a:spLocks noGrp="1"/>
          </p:cNvSpPr>
          <p:nvPr>
            <p:ph type="title"/>
          </p:nvPr>
        </p:nvSpPr>
        <p:spPr>
          <a:xfrm>
            <a:off x="506506" y="0"/>
            <a:ext cx="8915400" cy="980728"/>
          </a:xfrm>
          <a:prstGeom prst="rect">
            <a:avLst/>
          </a:prstGeom>
        </p:spPr>
        <p:txBody>
          <a:bodyPr>
            <a:normAutofit/>
          </a:bodyPr>
          <a:lstStyle>
            <a:lvl1pPr algn="l">
              <a:defRPr sz="3600" spc="0">
                <a:solidFill>
                  <a:srgbClr val="0094C3"/>
                </a:solidFill>
                <a:latin typeface="+mj-lt"/>
                <a:cs typeface="Arial" pitchFamily="34" charset="0"/>
              </a:defRPr>
            </a:lvl1pPr>
          </a:lstStyle>
          <a:p>
            <a:r>
              <a:rPr lang="en-US" smtClean="0"/>
              <a:t>Click to edit Master title style</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124058"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1_Title Slide 5">
    <p:spTree>
      <p:nvGrpSpPr>
        <p:cNvPr id="1" name=""/>
        <p:cNvGrpSpPr/>
        <p:nvPr/>
      </p:nvGrpSpPr>
      <p:grpSpPr>
        <a:xfrm>
          <a:off x="0" y="0"/>
          <a:ext cx="0" cy="0"/>
          <a:chOff x="0" y="0"/>
          <a:chExt cx="0" cy="0"/>
        </a:xfrm>
      </p:grpSpPr>
      <p:pic>
        <p:nvPicPr>
          <p:cNvPr id="97282" name="Picture 2" descr="D:\Users\sbandyop\Downloads\ACE VI_FINAL_woman with mobile.png"/>
          <p:cNvPicPr>
            <a:picLocks noChangeAspect="1" noChangeArrowheads="1"/>
          </p:cNvPicPr>
          <p:nvPr userDrawn="1"/>
        </p:nvPicPr>
        <p:blipFill>
          <a:blip r:embed="rId4" cstate="email"/>
          <a:srcRect/>
          <a:stretch>
            <a:fillRect/>
          </a:stretch>
        </p:blipFill>
        <p:spPr bwMode="auto">
          <a:xfrm>
            <a:off x="3302000" y="1905005"/>
            <a:ext cx="6438900" cy="2960117"/>
          </a:xfrm>
          <a:prstGeom prst="rect">
            <a:avLst/>
          </a:prstGeom>
          <a:noFill/>
        </p:spPr>
      </p:pic>
      <p:pic>
        <p:nvPicPr>
          <p:cNvPr id="12" name="Picture 11" descr="Header_Title Slide_PPT Template_3.png"/>
          <p:cNvPicPr>
            <a:picLocks noChangeAspect="1"/>
          </p:cNvPicPr>
          <p:nvPr/>
        </p:nvPicPr>
        <p:blipFill>
          <a:blip r:embed="rId5" cstate="email"/>
          <a:stretch>
            <a:fillRect/>
          </a:stretch>
        </p:blipFill>
        <p:spPr>
          <a:xfrm>
            <a:off x="0" y="6"/>
            <a:ext cx="9906000" cy="2516697"/>
          </a:xfrm>
          <a:prstGeom prst="rect">
            <a:avLst/>
          </a:prstGeom>
        </p:spPr>
      </p:pic>
      <p:pic>
        <p:nvPicPr>
          <p:cNvPr id="22" name="Picture 21" descr="Header_PPT Template.png"/>
          <p:cNvPicPr>
            <a:picLocks noChangeAspect="1"/>
          </p:cNvPicPr>
          <p:nvPr/>
        </p:nvPicPr>
        <p:blipFill>
          <a:blip r:embed="rId6" cstate="email"/>
          <a:stretch>
            <a:fillRect/>
          </a:stretch>
        </p:blipFill>
        <p:spPr>
          <a:xfrm>
            <a:off x="0" y="0"/>
            <a:ext cx="9906000" cy="2516696"/>
          </a:xfrm>
          <a:prstGeom prst="rect">
            <a:avLst/>
          </a:prstGeom>
        </p:spPr>
      </p:pic>
      <p:pic>
        <p:nvPicPr>
          <p:cNvPr id="23" name="Picture 22" descr="capgemini logo.png"/>
          <p:cNvPicPr>
            <a:picLocks noChangeAspect="1"/>
          </p:cNvPicPr>
          <p:nvPr/>
        </p:nvPicPr>
        <p:blipFill>
          <a:blip r:embed="rId7" cstate="email">
            <a:lum bright="100000"/>
          </a:blip>
          <a:stretch>
            <a:fillRect/>
          </a:stretch>
        </p:blipFill>
        <p:spPr>
          <a:xfrm>
            <a:off x="428497" y="625237"/>
            <a:ext cx="2995200" cy="643531"/>
          </a:xfrm>
          <a:prstGeom prst="rect">
            <a:avLst/>
          </a:prstGeom>
        </p:spPr>
      </p:pic>
      <p:pic>
        <p:nvPicPr>
          <p:cNvPr id="26" name="Picture 25" descr="Footer_PPT Template_2.png"/>
          <p:cNvPicPr preferRelativeResize="0">
            <a:picLocks/>
          </p:cNvPicPr>
          <p:nvPr/>
        </p:nvPicPr>
        <p:blipFill>
          <a:blip r:embed="rId8" cstate="email"/>
          <a:stretch>
            <a:fillRect/>
          </a:stretch>
        </p:blipFill>
        <p:spPr>
          <a:xfrm>
            <a:off x="0" y="6238800"/>
            <a:ext cx="9906000" cy="619200"/>
          </a:xfrm>
          <a:prstGeom prst="rect">
            <a:avLst/>
          </a:prstGeom>
        </p:spPr>
      </p:pic>
      <p:pic>
        <p:nvPicPr>
          <p:cNvPr id="27" name="Image 7" descr="Capgemini_Slogan_RGB.png"/>
          <p:cNvPicPr>
            <a:picLocks noChangeAspect="1"/>
          </p:cNvPicPr>
          <p:nvPr/>
        </p:nvPicPr>
        <p:blipFill>
          <a:blip r:embed="rId9" cstate="email">
            <a:lum bright="100000"/>
          </a:blip>
          <a:stretch>
            <a:fillRect/>
          </a:stretch>
        </p:blipFill>
        <p:spPr>
          <a:xfrm>
            <a:off x="6747199" y="6390281"/>
            <a:ext cx="2925000" cy="279087"/>
          </a:xfrm>
          <a:prstGeom prst="rect">
            <a:avLst/>
          </a:prstGeom>
        </p:spPr>
      </p:pic>
      <p:sp>
        <p:nvSpPr>
          <p:cNvPr id="14" name="Title 1"/>
          <p:cNvSpPr>
            <a:spLocks noGrp="1"/>
          </p:cNvSpPr>
          <p:nvPr>
            <p:ph type="ctrTitle"/>
            <p:custDataLst>
              <p:tags r:id="rId1"/>
            </p:custDataLst>
          </p:nvPr>
        </p:nvSpPr>
        <p:spPr>
          <a:xfrm>
            <a:off x="4" y="4202089"/>
            <a:ext cx="9905999" cy="1512168"/>
          </a:xfrm>
        </p:spPr>
        <p:txBody>
          <a:bodyPr anchor="b">
            <a:noAutofit/>
          </a:bodyPr>
          <a:lstStyle>
            <a:lvl1pPr algn="l">
              <a:defRPr sz="4800" b="0" spc="0">
                <a:solidFill>
                  <a:schemeClr val="tx1"/>
                </a:solidFill>
                <a:latin typeface="+mj-lt"/>
                <a:cs typeface="Arial" pitchFamily="34" charset="0"/>
              </a:defRPr>
            </a:lvl1pPr>
          </a:lstStyle>
          <a:p>
            <a:r>
              <a:rPr lang="en-US" dirty="0" smtClean="0"/>
              <a:t>Click to edit Master title style</a:t>
            </a:r>
            <a:endParaRPr lang="en-US" dirty="0"/>
          </a:p>
        </p:txBody>
      </p:sp>
      <p:sp>
        <p:nvSpPr>
          <p:cNvPr id="15" name="Subtitle 2"/>
          <p:cNvSpPr>
            <a:spLocks noGrp="1"/>
          </p:cNvSpPr>
          <p:nvPr>
            <p:ph type="subTitle" idx="1"/>
            <p:custDataLst>
              <p:tags r:id="rId2"/>
            </p:custDataLst>
          </p:nvPr>
        </p:nvSpPr>
        <p:spPr>
          <a:xfrm>
            <a:off x="-2746" y="5672400"/>
            <a:ext cx="9910389" cy="576000"/>
          </a:xfrm>
        </p:spPr>
        <p:txBody>
          <a:bodyPr anchor="t">
            <a:normAutofit/>
          </a:bodyPr>
          <a:lstStyle>
            <a:lvl1pPr marL="0" indent="0" algn="l">
              <a:spcBef>
                <a:spcPts val="0"/>
              </a:spcBef>
              <a:buNone/>
              <a:defRPr sz="2000" spc="0">
                <a:solidFill>
                  <a:srgbClr val="0094C3"/>
                </a:solidFill>
                <a:latin typeface="+mj-lt"/>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pic>
        <p:nvPicPr>
          <p:cNvPr id="11" name="Picture 10" descr="logo.png"/>
          <p:cNvPicPr>
            <a:picLocks noChangeAspect="1"/>
          </p:cNvPicPr>
          <p:nvPr userDrawn="1"/>
        </p:nvPicPr>
        <p:blipFill>
          <a:blip r:embed="rId10" cstate="email">
            <a:lum bright="100000"/>
          </a:blip>
          <a:stretch>
            <a:fillRect/>
          </a:stretch>
        </p:blipFill>
        <p:spPr>
          <a:xfrm>
            <a:off x="7800511" y="260649"/>
            <a:ext cx="1755000" cy="1223403"/>
          </a:xfrm>
          <a:prstGeom prst="rect">
            <a:avLst/>
          </a:prstGeom>
        </p:spPr>
      </p:pic>
    </p:spTree>
    <p:extLst>
      <p:ext uri="{BB962C8B-B14F-4D97-AF65-F5344CB8AC3E}">
        <p14:creationId xmlns="" xmlns:p14="http://schemas.microsoft.com/office/powerpoint/2010/main" val="1861365275"/>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_Title and Content 4">
    <p:spTree>
      <p:nvGrpSpPr>
        <p:cNvPr id="1" name=""/>
        <p:cNvGrpSpPr/>
        <p:nvPr/>
      </p:nvGrpSpPr>
      <p:grpSpPr>
        <a:xfrm>
          <a:off x="0" y="0"/>
          <a:ext cx="0" cy="0"/>
          <a:chOff x="0" y="0"/>
          <a:chExt cx="0" cy="0"/>
        </a:xfrm>
      </p:grpSpPr>
      <p:sp>
        <p:nvSpPr>
          <p:cNvPr id="3" name="Content Placeholder 2"/>
          <p:cNvSpPr>
            <a:spLocks noGrp="1"/>
          </p:cNvSpPr>
          <p:nvPr>
            <p:ph idx="1"/>
          </p:nvPr>
        </p:nvSpPr>
        <p:spPr>
          <a:xfrm>
            <a:off x="742950" y="1219201"/>
            <a:ext cx="8667750" cy="4648200"/>
          </a:xfrm>
        </p:spPr>
        <p:txBody>
          <a:bodyPr/>
          <a:lstStyle>
            <a:lvl1pPr>
              <a:buFont typeface="Wingdings" pitchFamily="2" charset="2"/>
              <a:buChar char="§"/>
              <a:defRPr>
                <a:solidFill>
                  <a:srgbClr val="0094C3"/>
                </a:solidFill>
              </a:defRPr>
            </a:lvl1pPr>
            <a:lvl2pPr>
              <a:buFont typeface="Courier New" pitchFamily="49" charset="0"/>
              <a:buChar char="o"/>
              <a:defRPr>
                <a:solidFill>
                  <a:srgbClr val="0094C3"/>
                </a:solidFill>
              </a:defRPr>
            </a:lvl2pPr>
            <a:lvl3pPr>
              <a:defRPr>
                <a:solidFill>
                  <a:srgbClr val="0094C3"/>
                </a:solidFill>
              </a:defRPr>
            </a:lvl3pPr>
            <a:lvl4pPr>
              <a:defRPr>
                <a:solidFill>
                  <a:srgbClr val="0094C3"/>
                </a:solidFill>
              </a:defRPr>
            </a:lvl4pPr>
            <a:lvl5pPr>
              <a:defRPr>
                <a:solidFill>
                  <a:srgbClr val="0094C3"/>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Title 1"/>
          <p:cNvSpPr>
            <a:spLocks noGrp="1"/>
          </p:cNvSpPr>
          <p:nvPr>
            <p:ph type="title"/>
          </p:nvPr>
        </p:nvSpPr>
        <p:spPr>
          <a:xfrm>
            <a:off x="506506" y="0"/>
            <a:ext cx="8915400" cy="980728"/>
          </a:xfrm>
        </p:spPr>
        <p:txBody>
          <a:bodyPr>
            <a:normAutofit/>
          </a:bodyPr>
          <a:lstStyle>
            <a:lvl1pPr algn="l">
              <a:defRPr sz="3600" spc="0">
                <a:solidFill>
                  <a:srgbClr val="0094C3"/>
                </a:solidFill>
                <a:latin typeface="+mj-lt"/>
                <a:cs typeface="Arial" pitchFamily="34" charset="0"/>
              </a:defRPr>
            </a:lvl1pPr>
          </a:lstStyle>
          <a:p>
            <a:r>
              <a:rPr lang="en-US" dirty="0" smtClean="0"/>
              <a:t>Click to edit Master title style</a:t>
            </a:r>
            <a:endParaRPr lang="en-US" dirty="0"/>
          </a:p>
        </p:txBody>
      </p:sp>
      <p:pic>
        <p:nvPicPr>
          <p:cNvPr id="28" name="Picture 27" descr="Footer_PPT Template_2.png"/>
          <p:cNvPicPr preferRelativeResize="0">
            <a:picLocks/>
          </p:cNvPicPr>
          <p:nvPr userDrawn="1"/>
        </p:nvPicPr>
        <p:blipFill>
          <a:blip r:embed="rId2" cstate="email"/>
          <a:stretch>
            <a:fillRect/>
          </a:stretch>
        </p:blipFill>
        <p:spPr>
          <a:xfrm>
            <a:off x="0" y="6238800"/>
            <a:ext cx="9906000" cy="619200"/>
          </a:xfrm>
          <a:prstGeom prst="rect">
            <a:avLst/>
          </a:prstGeom>
        </p:spPr>
      </p:pic>
      <p:pic>
        <p:nvPicPr>
          <p:cNvPr id="29" name="Picture 28" descr="capgemini logo.png"/>
          <p:cNvPicPr>
            <a:picLocks noChangeAspect="1"/>
          </p:cNvPicPr>
          <p:nvPr userDrawn="1"/>
        </p:nvPicPr>
        <p:blipFill>
          <a:blip r:embed="rId3" cstate="email">
            <a:lum bright="100000"/>
          </a:blip>
          <a:stretch>
            <a:fillRect/>
          </a:stretch>
        </p:blipFill>
        <p:spPr>
          <a:xfrm>
            <a:off x="495300" y="6381328"/>
            <a:ext cx="1560000" cy="335172"/>
          </a:xfrm>
          <a:prstGeom prst="rect">
            <a:avLst/>
          </a:prstGeom>
        </p:spPr>
      </p:pic>
      <p:sp>
        <p:nvSpPr>
          <p:cNvPr id="8" name="Rectangle 7"/>
          <p:cNvSpPr/>
          <p:nvPr userDrawn="1"/>
        </p:nvSpPr>
        <p:spPr>
          <a:xfrm>
            <a:off x="2543574" y="6545271"/>
            <a:ext cx="5114660" cy="24923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a:defRPr/>
            </a:pPr>
            <a:r>
              <a:rPr lang="en-US" sz="700" dirty="0">
                <a:solidFill>
                  <a:prstClr val="white"/>
                </a:solidFill>
                <a:cs typeface="Arial" pitchFamily="34" charset="0"/>
              </a:rPr>
              <a:t>The information contained in this document is proprietary and confidential. </a:t>
            </a:r>
            <a:br>
              <a:rPr lang="en-US" sz="700" dirty="0">
                <a:solidFill>
                  <a:prstClr val="white"/>
                </a:solidFill>
                <a:cs typeface="Arial" pitchFamily="34" charset="0"/>
              </a:rPr>
            </a:br>
            <a:r>
              <a:rPr lang="en-US" sz="700" dirty="0">
                <a:solidFill>
                  <a:prstClr val="white"/>
                </a:solidFill>
                <a:cs typeface="Arial" pitchFamily="34" charset="0"/>
              </a:rPr>
              <a:t>It is for Capgemini internal use only. Copyright© </a:t>
            </a:r>
            <a:r>
              <a:rPr lang="en-US" sz="700" dirty="0" smtClean="0">
                <a:solidFill>
                  <a:prstClr val="white"/>
                </a:solidFill>
                <a:cs typeface="Arial" pitchFamily="34" charset="0"/>
              </a:rPr>
              <a:t>2015 </a:t>
            </a:r>
            <a:r>
              <a:rPr lang="en-US" sz="700" dirty="0">
                <a:solidFill>
                  <a:prstClr val="white"/>
                </a:solidFill>
                <a:cs typeface="Arial" pitchFamily="34" charset="0"/>
              </a:rPr>
              <a:t>Capgemini. All rights reserved.</a:t>
            </a:r>
            <a:endParaRPr lang="en-GB" sz="700" dirty="0">
              <a:solidFill>
                <a:prstClr val="white"/>
              </a:solidFill>
              <a:cs typeface="Arial" pitchFamily="34" charset="0"/>
            </a:endParaRPr>
          </a:p>
        </p:txBody>
      </p:sp>
      <p:pic>
        <p:nvPicPr>
          <p:cNvPr id="10" name="Picture 9" descr="logo.png"/>
          <p:cNvPicPr>
            <a:picLocks noChangeAspect="1"/>
          </p:cNvPicPr>
          <p:nvPr userDrawn="1"/>
        </p:nvPicPr>
        <p:blipFill>
          <a:blip r:embed="rId4" cstate="email">
            <a:lum bright="100000"/>
          </a:blip>
          <a:stretch>
            <a:fillRect/>
          </a:stretch>
        </p:blipFill>
        <p:spPr>
          <a:xfrm>
            <a:off x="8547933" y="6237384"/>
            <a:ext cx="929570" cy="648000"/>
          </a:xfrm>
          <a:prstGeom prst="rect">
            <a:avLst/>
          </a:prstGeom>
        </p:spPr>
      </p:pic>
    </p:spTree>
  </p:cSld>
  <p:clrMapOvr>
    <a:masterClrMapping/>
  </p:clrMapOvr>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Title and Content 4">
    <p:spTree>
      <p:nvGrpSpPr>
        <p:cNvPr id="1" name=""/>
        <p:cNvGrpSpPr/>
        <p:nvPr/>
      </p:nvGrpSpPr>
      <p:grpSpPr>
        <a:xfrm>
          <a:off x="0" y="0"/>
          <a:ext cx="0" cy="0"/>
          <a:chOff x="0" y="0"/>
          <a:chExt cx="0" cy="0"/>
        </a:xfrm>
      </p:grpSpPr>
      <p:sp>
        <p:nvSpPr>
          <p:cNvPr id="3" name="Content Placeholder 2"/>
          <p:cNvSpPr>
            <a:spLocks noGrp="1"/>
          </p:cNvSpPr>
          <p:nvPr>
            <p:ph idx="1"/>
          </p:nvPr>
        </p:nvSpPr>
        <p:spPr>
          <a:xfrm>
            <a:off x="742950" y="1219201"/>
            <a:ext cx="8667750" cy="4648200"/>
          </a:xfrm>
        </p:spPr>
        <p:txBody>
          <a:bodyPr/>
          <a:lstStyle>
            <a:lvl1pPr>
              <a:buFont typeface="Wingdings" pitchFamily="2" charset="2"/>
              <a:buChar char="§"/>
              <a:defRPr>
                <a:solidFill>
                  <a:srgbClr val="0094C3"/>
                </a:solidFill>
              </a:defRPr>
            </a:lvl1pPr>
            <a:lvl2pPr>
              <a:buFont typeface="Courier New" pitchFamily="49" charset="0"/>
              <a:buChar char="o"/>
              <a:defRPr>
                <a:solidFill>
                  <a:srgbClr val="0094C3"/>
                </a:solidFill>
              </a:defRPr>
            </a:lvl2pPr>
            <a:lvl3pPr>
              <a:defRPr>
                <a:solidFill>
                  <a:srgbClr val="0094C3"/>
                </a:solidFill>
              </a:defRPr>
            </a:lvl3pPr>
            <a:lvl4pPr>
              <a:defRPr>
                <a:solidFill>
                  <a:srgbClr val="0094C3"/>
                </a:solidFill>
              </a:defRPr>
            </a:lvl4pPr>
            <a:lvl5pPr>
              <a:defRPr>
                <a:solidFill>
                  <a:srgbClr val="0094C3"/>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Title 1"/>
          <p:cNvSpPr>
            <a:spLocks noGrp="1"/>
          </p:cNvSpPr>
          <p:nvPr>
            <p:ph type="title"/>
          </p:nvPr>
        </p:nvSpPr>
        <p:spPr>
          <a:xfrm>
            <a:off x="506506" y="0"/>
            <a:ext cx="8915400" cy="980728"/>
          </a:xfrm>
        </p:spPr>
        <p:txBody>
          <a:bodyPr>
            <a:normAutofit/>
          </a:bodyPr>
          <a:lstStyle>
            <a:lvl1pPr algn="l">
              <a:defRPr sz="3600" spc="0">
                <a:solidFill>
                  <a:srgbClr val="0094C3"/>
                </a:solidFill>
                <a:latin typeface="+mj-lt"/>
                <a:cs typeface="Arial" pitchFamily="34" charset="0"/>
              </a:defRPr>
            </a:lvl1pPr>
          </a:lstStyle>
          <a:p>
            <a:r>
              <a:rPr lang="en-US" dirty="0" smtClean="0"/>
              <a:t>Click to edit Master title style</a:t>
            </a:r>
            <a:endParaRPr lang="en-US" dirty="0"/>
          </a:p>
        </p:txBody>
      </p:sp>
      <p:pic>
        <p:nvPicPr>
          <p:cNvPr id="28" name="Picture 27" descr="Footer_PPT Template_2.png"/>
          <p:cNvPicPr preferRelativeResize="0">
            <a:picLocks/>
          </p:cNvPicPr>
          <p:nvPr userDrawn="1"/>
        </p:nvPicPr>
        <p:blipFill>
          <a:blip r:embed="rId2" cstate="email"/>
          <a:stretch>
            <a:fillRect/>
          </a:stretch>
        </p:blipFill>
        <p:spPr>
          <a:xfrm>
            <a:off x="0" y="6238800"/>
            <a:ext cx="9906000" cy="619200"/>
          </a:xfrm>
          <a:prstGeom prst="rect">
            <a:avLst/>
          </a:prstGeom>
        </p:spPr>
      </p:pic>
      <p:pic>
        <p:nvPicPr>
          <p:cNvPr id="29" name="Picture 28" descr="capgemini logo.png"/>
          <p:cNvPicPr>
            <a:picLocks noChangeAspect="1"/>
          </p:cNvPicPr>
          <p:nvPr userDrawn="1"/>
        </p:nvPicPr>
        <p:blipFill>
          <a:blip r:embed="rId3" cstate="email">
            <a:lum bright="100000"/>
          </a:blip>
          <a:stretch>
            <a:fillRect/>
          </a:stretch>
        </p:blipFill>
        <p:spPr>
          <a:xfrm>
            <a:off x="495300" y="6381328"/>
            <a:ext cx="1560000" cy="335172"/>
          </a:xfrm>
          <a:prstGeom prst="rect">
            <a:avLst/>
          </a:prstGeom>
        </p:spPr>
      </p:pic>
      <p:sp>
        <p:nvSpPr>
          <p:cNvPr id="8" name="Rectangle 7"/>
          <p:cNvSpPr/>
          <p:nvPr userDrawn="1"/>
        </p:nvSpPr>
        <p:spPr>
          <a:xfrm>
            <a:off x="2543574" y="6545271"/>
            <a:ext cx="5114660" cy="24923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a:defRPr/>
            </a:pPr>
            <a:r>
              <a:rPr lang="en-US" sz="700" dirty="0">
                <a:solidFill>
                  <a:prstClr val="white"/>
                </a:solidFill>
                <a:cs typeface="Arial" pitchFamily="34" charset="0"/>
              </a:rPr>
              <a:t>The information contained in this document is proprietary and confidential. </a:t>
            </a:r>
            <a:br>
              <a:rPr lang="en-US" sz="700" dirty="0">
                <a:solidFill>
                  <a:prstClr val="white"/>
                </a:solidFill>
                <a:cs typeface="Arial" pitchFamily="34" charset="0"/>
              </a:rPr>
            </a:br>
            <a:r>
              <a:rPr lang="en-US" sz="700" dirty="0">
                <a:solidFill>
                  <a:prstClr val="white"/>
                </a:solidFill>
                <a:cs typeface="Arial" pitchFamily="34" charset="0"/>
              </a:rPr>
              <a:t>It is for Capgemini internal use only. Copyright© </a:t>
            </a:r>
            <a:r>
              <a:rPr lang="en-US" sz="700" dirty="0" smtClean="0">
                <a:solidFill>
                  <a:prstClr val="white"/>
                </a:solidFill>
                <a:cs typeface="Arial" pitchFamily="34" charset="0"/>
              </a:rPr>
              <a:t>2015 </a:t>
            </a:r>
            <a:r>
              <a:rPr lang="en-US" sz="700" dirty="0">
                <a:solidFill>
                  <a:prstClr val="white"/>
                </a:solidFill>
                <a:cs typeface="Arial" pitchFamily="34" charset="0"/>
              </a:rPr>
              <a:t>Capgemini. All rights reserved.</a:t>
            </a:r>
            <a:endParaRPr lang="en-GB" sz="700" dirty="0">
              <a:solidFill>
                <a:prstClr val="white"/>
              </a:solidFill>
              <a:cs typeface="Arial" pitchFamily="34" charset="0"/>
            </a:endParaRPr>
          </a:p>
        </p:txBody>
      </p:sp>
      <p:pic>
        <p:nvPicPr>
          <p:cNvPr id="10" name="Picture 9" descr="logo.png"/>
          <p:cNvPicPr>
            <a:picLocks noChangeAspect="1"/>
          </p:cNvPicPr>
          <p:nvPr userDrawn="1"/>
        </p:nvPicPr>
        <p:blipFill>
          <a:blip r:embed="rId4" cstate="email">
            <a:lum bright="100000"/>
          </a:blip>
          <a:stretch>
            <a:fillRect/>
          </a:stretch>
        </p:blipFill>
        <p:spPr>
          <a:xfrm>
            <a:off x="8547933" y="6237384"/>
            <a:ext cx="929570" cy="648000"/>
          </a:xfrm>
          <a:prstGeom prst="rect">
            <a:avLst/>
          </a:prstGeom>
        </p:spPr>
      </p:pic>
    </p:spTree>
  </p:cSld>
  <p:clrMapOvr>
    <a:masterClrMapping/>
  </p:clrMapOvr>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cSld name="2_Section Break 1">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nvGraphicFramePr>
        <p:xfrm>
          <a:off x="0" y="0"/>
          <a:ext cx="158222" cy="158750"/>
        </p:xfrm>
        <a:graphic>
          <a:graphicData uri="http://schemas.openxmlformats.org/presentationml/2006/ole">
            <p:oleObj spid="_x0000_s371714" name="think-cell Slide" r:id="rId4" imgW="360" imgH="360" progId="">
              <p:embed/>
            </p:oleObj>
          </a:graphicData>
        </a:graphic>
      </p:graphicFrame>
      <p:grpSp>
        <p:nvGrpSpPr>
          <p:cNvPr id="4" name="Group 18"/>
          <p:cNvGrpSpPr>
            <a:grpSpLocks/>
          </p:cNvGrpSpPr>
          <p:nvPr/>
        </p:nvGrpSpPr>
        <p:grpSpPr bwMode="auto">
          <a:xfrm>
            <a:off x="0" y="1"/>
            <a:ext cx="9906000" cy="4854575"/>
            <a:chOff x="0" y="1801907"/>
            <a:chExt cx="9906000" cy="4854387"/>
          </a:xfrm>
        </p:grpSpPr>
        <p:pic>
          <p:nvPicPr>
            <p:cNvPr id="5" name="Picture 3" descr="Cover_03.jpg"/>
            <p:cNvPicPr>
              <a:picLocks noChangeAspect="1"/>
            </p:cNvPicPr>
            <p:nvPr userDrawn="1"/>
          </p:nvPicPr>
          <p:blipFill>
            <a:blip r:embed="rId5" cstate="email"/>
            <a:srcRect/>
            <a:stretch>
              <a:fillRect/>
            </a:stretch>
          </p:blipFill>
          <p:spPr bwMode="auto">
            <a:xfrm>
              <a:off x="0" y="1801907"/>
              <a:ext cx="9906000" cy="4854387"/>
            </a:xfrm>
            <a:prstGeom prst="rect">
              <a:avLst/>
            </a:prstGeom>
            <a:noFill/>
            <a:ln w="9525">
              <a:noFill/>
              <a:miter lim="800000"/>
              <a:headEnd/>
              <a:tailEnd/>
            </a:ln>
          </p:spPr>
        </p:pic>
        <p:grpSp>
          <p:nvGrpSpPr>
            <p:cNvPr id="6" name="Groupe 709"/>
            <p:cNvGrpSpPr>
              <a:grpSpLocks/>
            </p:cNvGrpSpPr>
            <p:nvPr userDrawn="1"/>
          </p:nvGrpSpPr>
          <p:grpSpPr bwMode="auto">
            <a:xfrm>
              <a:off x="8084783" y="2883520"/>
              <a:ext cx="386117" cy="518177"/>
              <a:chOff x="2344714" y="4924226"/>
              <a:chExt cx="184150" cy="252413"/>
            </a:xfrm>
          </p:grpSpPr>
          <p:sp>
            <p:nvSpPr>
              <p:cNvPr id="40" name="Freeform 449"/>
              <p:cNvSpPr>
                <a:spLocks/>
              </p:cNvSpPr>
              <p:nvPr/>
            </p:nvSpPr>
            <p:spPr bwMode="auto">
              <a:xfrm>
                <a:off x="2344694" y="4923950"/>
                <a:ext cx="184548" cy="252859"/>
              </a:xfrm>
              <a:custGeom>
                <a:avLst/>
                <a:gdLst/>
                <a:ahLst/>
                <a:cxnLst>
                  <a:cxn ang="0">
                    <a:pos x="97" y="159"/>
                  </a:cxn>
                  <a:cxn ang="0">
                    <a:pos x="20" y="159"/>
                  </a:cxn>
                  <a:cxn ang="0">
                    <a:pos x="20" y="159"/>
                  </a:cxn>
                  <a:cxn ang="0">
                    <a:pos x="15" y="159"/>
                  </a:cxn>
                  <a:cxn ang="0">
                    <a:pos x="13" y="157"/>
                  </a:cxn>
                  <a:cxn ang="0">
                    <a:pos x="6" y="154"/>
                  </a:cxn>
                  <a:cxn ang="0">
                    <a:pos x="1" y="147"/>
                  </a:cxn>
                  <a:cxn ang="0">
                    <a:pos x="0" y="143"/>
                  </a:cxn>
                  <a:cxn ang="0">
                    <a:pos x="0" y="140"/>
                  </a:cxn>
                  <a:cxn ang="0">
                    <a:pos x="0" y="19"/>
                  </a:cxn>
                  <a:cxn ang="0">
                    <a:pos x="0" y="19"/>
                  </a:cxn>
                  <a:cxn ang="0">
                    <a:pos x="0" y="15"/>
                  </a:cxn>
                  <a:cxn ang="0">
                    <a:pos x="1" y="12"/>
                  </a:cxn>
                  <a:cxn ang="0">
                    <a:pos x="6" y="5"/>
                  </a:cxn>
                  <a:cxn ang="0">
                    <a:pos x="13" y="2"/>
                  </a:cxn>
                  <a:cxn ang="0">
                    <a:pos x="15" y="0"/>
                  </a:cxn>
                  <a:cxn ang="0">
                    <a:pos x="20" y="0"/>
                  </a:cxn>
                  <a:cxn ang="0">
                    <a:pos x="97" y="0"/>
                  </a:cxn>
                  <a:cxn ang="0">
                    <a:pos x="97" y="0"/>
                  </a:cxn>
                  <a:cxn ang="0">
                    <a:pos x="101" y="0"/>
                  </a:cxn>
                  <a:cxn ang="0">
                    <a:pos x="105" y="2"/>
                  </a:cxn>
                  <a:cxn ang="0">
                    <a:pos x="111" y="5"/>
                  </a:cxn>
                  <a:cxn ang="0">
                    <a:pos x="115" y="12"/>
                  </a:cxn>
                  <a:cxn ang="0">
                    <a:pos x="116" y="15"/>
                  </a:cxn>
                  <a:cxn ang="0">
                    <a:pos x="116" y="19"/>
                  </a:cxn>
                  <a:cxn ang="0">
                    <a:pos x="116" y="159"/>
                  </a:cxn>
                </a:cxnLst>
                <a:rect l="0" t="0" r="r" b="b"/>
                <a:pathLst>
                  <a:path w="116" h="159">
                    <a:moveTo>
                      <a:pt x="97" y="159"/>
                    </a:moveTo>
                    <a:lnTo>
                      <a:pt x="20" y="159"/>
                    </a:lnTo>
                    <a:lnTo>
                      <a:pt x="20" y="159"/>
                    </a:lnTo>
                    <a:lnTo>
                      <a:pt x="15" y="159"/>
                    </a:lnTo>
                    <a:lnTo>
                      <a:pt x="13" y="157"/>
                    </a:lnTo>
                    <a:lnTo>
                      <a:pt x="6" y="154"/>
                    </a:lnTo>
                    <a:lnTo>
                      <a:pt x="1" y="147"/>
                    </a:lnTo>
                    <a:lnTo>
                      <a:pt x="0" y="143"/>
                    </a:lnTo>
                    <a:lnTo>
                      <a:pt x="0" y="140"/>
                    </a:lnTo>
                    <a:lnTo>
                      <a:pt x="0" y="19"/>
                    </a:lnTo>
                    <a:lnTo>
                      <a:pt x="0" y="19"/>
                    </a:lnTo>
                    <a:lnTo>
                      <a:pt x="0" y="15"/>
                    </a:lnTo>
                    <a:lnTo>
                      <a:pt x="1" y="12"/>
                    </a:lnTo>
                    <a:lnTo>
                      <a:pt x="6" y="5"/>
                    </a:lnTo>
                    <a:lnTo>
                      <a:pt x="13" y="2"/>
                    </a:lnTo>
                    <a:lnTo>
                      <a:pt x="15" y="0"/>
                    </a:lnTo>
                    <a:lnTo>
                      <a:pt x="20" y="0"/>
                    </a:lnTo>
                    <a:lnTo>
                      <a:pt x="97" y="0"/>
                    </a:lnTo>
                    <a:lnTo>
                      <a:pt x="97" y="0"/>
                    </a:lnTo>
                    <a:lnTo>
                      <a:pt x="101" y="0"/>
                    </a:lnTo>
                    <a:lnTo>
                      <a:pt x="105" y="2"/>
                    </a:lnTo>
                    <a:lnTo>
                      <a:pt x="111" y="5"/>
                    </a:lnTo>
                    <a:lnTo>
                      <a:pt x="115" y="12"/>
                    </a:lnTo>
                    <a:lnTo>
                      <a:pt x="116" y="15"/>
                    </a:lnTo>
                    <a:lnTo>
                      <a:pt x="116" y="19"/>
                    </a:lnTo>
                    <a:lnTo>
                      <a:pt x="116" y="159"/>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41" name="Freeform 450"/>
              <p:cNvSpPr>
                <a:spLocks/>
              </p:cNvSpPr>
              <p:nvPr/>
            </p:nvSpPr>
            <p:spPr bwMode="auto">
              <a:xfrm>
                <a:off x="2365199" y="4944828"/>
                <a:ext cx="145178" cy="231981"/>
              </a:xfrm>
              <a:custGeom>
                <a:avLst/>
                <a:gdLst/>
                <a:ahLst/>
                <a:cxnLst>
                  <a:cxn ang="0">
                    <a:pos x="32" y="129"/>
                  </a:cxn>
                  <a:cxn ang="0">
                    <a:pos x="32" y="129"/>
                  </a:cxn>
                  <a:cxn ang="0">
                    <a:pos x="34" y="133"/>
                  </a:cxn>
                  <a:cxn ang="0">
                    <a:pos x="35" y="136"/>
                  </a:cxn>
                  <a:cxn ang="0">
                    <a:pos x="39" y="137"/>
                  </a:cxn>
                  <a:cxn ang="0">
                    <a:pos x="41" y="138"/>
                  </a:cxn>
                  <a:cxn ang="0">
                    <a:pos x="41" y="138"/>
                  </a:cxn>
                  <a:cxn ang="0">
                    <a:pos x="45" y="137"/>
                  </a:cxn>
                  <a:cxn ang="0">
                    <a:pos x="48" y="136"/>
                  </a:cxn>
                  <a:cxn ang="0">
                    <a:pos x="49" y="133"/>
                  </a:cxn>
                  <a:cxn ang="0">
                    <a:pos x="50" y="129"/>
                  </a:cxn>
                  <a:cxn ang="0">
                    <a:pos x="50" y="129"/>
                  </a:cxn>
                  <a:cxn ang="0">
                    <a:pos x="49" y="125"/>
                  </a:cxn>
                  <a:cxn ang="0">
                    <a:pos x="48" y="123"/>
                  </a:cxn>
                  <a:cxn ang="0">
                    <a:pos x="45" y="122"/>
                  </a:cxn>
                  <a:cxn ang="0">
                    <a:pos x="41" y="120"/>
                  </a:cxn>
                  <a:cxn ang="0">
                    <a:pos x="7" y="120"/>
                  </a:cxn>
                  <a:cxn ang="0">
                    <a:pos x="7" y="120"/>
                  </a:cxn>
                  <a:cxn ang="0">
                    <a:pos x="5" y="120"/>
                  </a:cxn>
                  <a:cxn ang="0">
                    <a:pos x="2" y="119"/>
                  </a:cxn>
                  <a:cxn ang="0">
                    <a:pos x="1" y="117"/>
                  </a:cxn>
                  <a:cxn ang="0">
                    <a:pos x="0" y="114"/>
                  </a:cxn>
                  <a:cxn ang="0">
                    <a:pos x="0" y="6"/>
                  </a:cxn>
                  <a:cxn ang="0">
                    <a:pos x="0" y="6"/>
                  </a:cxn>
                  <a:cxn ang="0">
                    <a:pos x="1" y="4"/>
                  </a:cxn>
                  <a:cxn ang="0">
                    <a:pos x="2" y="2"/>
                  </a:cxn>
                  <a:cxn ang="0">
                    <a:pos x="5" y="1"/>
                  </a:cxn>
                  <a:cxn ang="0">
                    <a:pos x="7" y="0"/>
                  </a:cxn>
                  <a:cxn ang="0">
                    <a:pos x="84" y="0"/>
                  </a:cxn>
                  <a:cxn ang="0">
                    <a:pos x="84" y="0"/>
                  </a:cxn>
                  <a:cxn ang="0">
                    <a:pos x="87" y="1"/>
                  </a:cxn>
                  <a:cxn ang="0">
                    <a:pos x="88" y="2"/>
                  </a:cxn>
                  <a:cxn ang="0">
                    <a:pos x="89" y="4"/>
                  </a:cxn>
                  <a:cxn ang="0">
                    <a:pos x="91" y="6"/>
                  </a:cxn>
                  <a:cxn ang="0">
                    <a:pos x="91" y="139"/>
                  </a:cxn>
                  <a:cxn ang="0">
                    <a:pos x="91" y="139"/>
                  </a:cxn>
                  <a:cxn ang="0">
                    <a:pos x="89" y="142"/>
                  </a:cxn>
                  <a:cxn ang="0">
                    <a:pos x="88" y="144"/>
                  </a:cxn>
                  <a:cxn ang="0">
                    <a:pos x="87" y="146"/>
                  </a:cxn>
                  <a:cxn ang="0">
                    <a:pos x="84" y="146"/>
                  </a:cxn>
                </a:cxnLst>
                <a:rect l="0" t="0" r="r" b="b"/>
                <a:pathLst>
                  <a:path w="91" h="146">
                    <a:moveTo>
                      <a:pt x="32" y="129"/>
                    </a:moveTo>
                    <a:lnTo>
                      <a:pt x="32" y="129"/>
                    </a:lnTo>
                    <a:lnTo>
                      <a:pt x="34" y="133"/>
                    </a:lnTo>
                    <a:lnTo>
                      <a:pt x="35" y="136"/>
                    </a:lnTo>
                    <a:lnTo>
                      <a:pt x="39" y="137"/>
                    </a:lnTo>
                    <a:lnTo>
                      <a:pt x="41" y="138"/>
                    </a:lnTo>
                    <a:lnTo>
                      <a:pt x="41" y="138"/>
                    </a:lnTo>
                    <a:lnTo>
                      <a:pt x="45" y="137"/>
                    </a:lnTo>
                    <a:lnTo>
                      <a:pt x="48" y="136"/>
                    </a:lnTo>
                    <a:lnTo>
                      <a:pt x="49" y="133"/>
                    </a:lnTo>
                    <a:lnTo>
                      <a:pt x="50" y="129"/>
                    </a:lnTo>
                    <a:lnTo>
                      <a:pt x="50" y="129"/>
                    </a:lnTo>
                    <a:lnTo>
                      <a:pt x="49" y="125"/>
                    </a:lnTo>
                    <a:lnTo>
                      <a:pt x="48" y="123"/>
                    </a:lnTo>
                    <a:lnTo>
                      <a:pt x="45" y="122"/>
                    </a:lnTo>
                    <a:lnTo>
                      <a:pt x="41" y="120"/>
                    </a:lnTo>
                    <a:lnTo>
                      <a:pt x="7" y="120"/>
                    </a:lnTo>
                    <a:lnTo>
                      <a:pt x="7" y="120"/>
                    </a:lnTo>
                    <a:lnTo>
                      <a:pt x="5" y="120"/>
                    </a:lnTo>
                    <a:lnTo>
                      <a:pt x="2" y="119"/>
                    </a:lnTo>
                    <a:lnTo>
                      <a:pt x="1" y="117"/>
                    </a:lnTo>
                    <a:lnTo>
                      <a:pt x="0" y="114"/>
                    </a:lnTo>
                    <a:lnTo>
                      <a:pt x="0" y="6"/>
                    </a:lnTo>
                    <a:lnTo>
                      <a:pt x="0" y="6"/>
                    </a:lnTo>
                    <a:lnTo>
                      <a:pt x="1" y="4"/>
                    </a:lnTo>
                    <a:lnTo>
                      <a:pt x="2" y="2"/>
                    </a:lnTo>
                    <a:lnTo>
                      <a:pt x="5" y="1"/>
                    </a:lnTo>
                    <a:lnTo>
                      <a:pt x="7" y="0"/>
                    </a:lnTo>
                    <a:lnTo>
                      <a:pt x="84" y="0"/>
                    </a:lnTo>
                    <a:lnTo>
                      <a:pt x="84" y="0"/>
                    </a:lnTo>
                    <a:lnTo>
                      <a:pt x="87" y="1"/>
                    </a:lnTo>
                    <a:lnTo>
                      <a:pt x="88" y="2"/>
                    </a:lnTo>
                    <a:lnTo>
                      <a:pt x="89" y="4"/>
                    </a:lnTo>
                    <a:lnTo>
                      <a:pt x="91" y="6"/>
                    </a:lnTo>
                    <a:lnTo>
                      <a:pt x="91" y="139"/>
                    </a:lnTo>
                    <a:lnTo>
                      <a:pt x="91" y="139"/>
                    </a:lnTo>
                    <a:lnTo>
                      <a:pt x="89" y="142"/>
                    </a:lnTo>
                    <a:lnTo>
                      <a:pt x="88" y="144"/>
                    </a:lnTo>
                    <a:lnTo>
                      <a:pt x="87" y="146"/>
                    </a:lnTo>
                    <a:lnTo>
                      <a:pt x="84" y="146"/>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grpSp>
        <p:grpSp>
          <p:nvGrpSpPr>
            <p:cNvPr id="7" name="Groupe 836"/>
            <p:cNvGrpSpPr>
              <a:grpSpLocks/>
            </p:cNvGrpSpPr>
            <p:nvPr userDrawn="1"/>
          </p:nvGrpSpPr>
          <p:grpSpPr bwMode="auto">
            <a:xfrm>
              <a:off x="6165033" y="2867225"/>
              <a:ext cx="722304" cy="534472"/>
              <a:chOff x="1163614" y="7062589"/>
              <a:chExt cx="344488" cy="260350"/>
            </a:xfrm>
          </p:grpSpPr>
          <p:sp>
            <p:nvSpPr>
              <p:cNvPr id="26" name="Freeform 578"/>
              <p:cNvSpPr>
                <a:spLocks/>
              </p:cNvSpPr>
              <p:nvPr/>
            </p:nvSpPr>
            <p:spPr bwMode="auto">
              <a:xfrm>
                <a:off x="1477958" y="7108914"/>
                <a:ext cx="30348" cy="166252"/>
              </a:xfrm>
              <a:custGeom>
                <a:avLst/>
                <a:gdLst/>
                <a:ahLst/>
                <a:cxnLst>
                  <a:cxn ang="0">
                    <a:pos x="0" y="105"/>
                  </a:cxn>
                  <a:cxn ang="0">
                    <a:pos x="0" y="105"/>
                  </a:cxn>
                  <a:cxn ang="0">
                    <a:pos x="7" y="94"/>
                  </a:cxn>
                  <a:cxn ang="0">
                    <a:pos x="14" y="81"/>
                  </a:cxn>
                  <a:cxn ang="0">
                    <a:pos x="17" y="67"/>
                  </a:cxn>
                  <a:cxn ang="0">
                    <a:pos x="19" y="52"/>
                  </a:cxn>
                  <a:cxn ang="0">
                    <a:pos x="19" y="52"/>
                  </a:cxn>
                  <a:cxn ang="0">
                    <a:pos x="17" y="38"/>
                  </a:cxn>
                  <a:cxn ang="0">
                    <a:pos x="14" y="24"/>
                  </a:cxn>
                  <a:cxn ang="0">
                    <a:pos x="7" y="12"/>
                  </a:cxn>
                  <a:cxn ang="0">
                    <a:pos x="0" y="0"/>
                  </a:cxn>
                </a:cxnLst>
                <a:rect l="0" t="0" r="r" b="b"/>
                <a:pathLst>
                  <a:path w="19" h="105">
                    <a:moveTo>
                      <a:pt x="0" y="105"/>
                    </a:moveTo>
                    <a:lnTo>
                      <a:pt x="0" y="105"/>
                    </a:lnTo>
                    <a:lnTo>
                      <a:pt x="7" y="94"/>
                    </a:lnTo>
                    <a:lnTo>
                      <a:pt x="14" y="81"/>
                    </a:lnTo>
                    <a:lnTo>
                      <a:pt x="17" y="67"/>
                    </a:lnTo>
                    <a:lnTo>
                      <a:pt x="19" y="52"/>
                    </a:lnTo>
                    <a:lnTo>
                      <a:pt x="19" y="52"/>
                    </a:lnTo>
                    <a:lnTo>
                      <a:pt x="17" y="38"/>
                    </a:lnTo>
                    <a:lnTo>
                      <a:pt x="14" y="24"/>
                    </a:lnTo>
                    <a:lnTo>
                      <a:pt x="7" y="12"/>
                    </a:lnTo>
                    <a:lnTo>
                      <a:pt x="0" y="0"/>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27" name="Freeform 579"/>
              <p:cNvSpPr>
                <a:spLocks/>
              </p:cNvSpPr>
              <p:nvPr/>
            </p:nvSpPr>
            <p:spPr bwMode="auto">
              <a:xfrm>
                <a:off x="1277825" y="7273619"/>
                <a:ext cx="101707" cy="49489"/>
              </a:xfrm>
              <a:custGeom>
                <a:avLst/>
                <a:gdLst/>
                <a:ahLst/>
                <a:cxnLst>
                  <a:cxn ang="0">
                    <a:pos x="0" y="0"/>
                  </a:cxn>
                  <a:cxn ang="0">
                    <a:pos x="0" y="0"/>
                  </a:cxn>
                  <a:cxn ang="0">
                    <a:pos x="7" y="7"/>
                  </a:cxn>
                  <a:cxn ang="0">
                    <a:pos x="13" y="13"/>
                  </a:cxn>
                  <a:cxn ang="0">
                    <a:pos x="21" y="18"/>
                  </a:cxn>
                  <a:cxn ang="0">
                    <a:pos x="28" y="22"/>
                  </a:cxn>
                  <a:cxn ang="0">
                    <a:pos x="36" y="26"/>
                  </a:cxn>
                  <a:cxn ang="0">
                    <a:pos x="45" y="28"/>
                  </a:cxn>
                  <a:cxn ang="0">
                    <a:pos x="54" y="29"/>
                  </a:cxn>
                  <a:cxn ang="0">
                    <a:pos x="64" y="31"/>
                  </a:cxn>
                </a:cxnLst>
                <a:rect l="0" t="0" r="r" b="b"/>
                <a:pathLst>
                  <a:path w="64" h="31">
                    <a:moveTo>
                      <a:pt x="0" y="0"/>
                    </a:moveTo>
                    <a:lnTo>
                      <a:pt x="0" y="0"/>
                    </a:lnTo>
                    <a:lnTo>
                      <a:pt x="7" y="7"/>
                    </a:lnTo>
                    <a:lnTo>
                      <a:pt x="13" y="13"/>
                    </a:lnTo>
                    <a:lnTo>
                      <a:pt x="21" y="18"/>
                    </a:lnTo>
                    <a:lnTo>
                      <a:pt x="28" y="22"/>
                    </a:lnTo>
                    <a:lnTo>
                      <a:pt x="36" y="26"/>
                    </a:lnTo>
                    <a:lnTo>
                      <a:pt x="45" y="28"/>
                    </a:lnTo>
                    <a:lnTo>
                      <a:pt x="54" y="29"/>
                    </a:lnTo>
                    <a:lnTo>
                      <a:pt x="64" y="31"/>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28" name="Line 580"/>
              <p:cNvSpPr>
                <a:spLocks noChangeShapeType="1"/>
              </p:cNvSpPr>
              <p:nvPr/>
            </p:nvSpPr>
            <p:spPr bwMode="auto">
              <a:xfrm>
                <a:off x="1247477" y="7190880"/>
                <a:ext cx="1640" cy="1547"/>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29" name="Line 581"/>
              <p:cNvSpPr>
                <a:spLocks noChangeShapeType="1"/>
              </p:cNvSpPr>
              <p:nvPr/>
            </p:nvSpPr>
            <p:spPr bwMode="auto">
              <a:xfrm>
                <a:off x="1277825" y="7108914"/>
                <a:ext cx="1640" cy="1547"/>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30" name="Freeform 582"/>
              <p:cNvSpPr>
                <a:spLocks/>
              </p:cNvSpPr>
              <p:nvPr/>
            </p:nvSpPr>
            <p:spPr bwMode="auto">
              <a:xfrm>
                <a:off x="1277825" y="7062518"/>
                <a:ext cx="200134" cy="46396"/>
              </a:xfrm>
              <a:custGeom>
                <a:avLst/>
                <a:gdLst/>
                <a:ahLst/>
                <a:cxnLst>
                  <a:cxn ang="0">
                    <a:pos x="0" y="29"/>
                  </a:cxn>
                  <a:cxn ang="0">
                    <a:pos x="0" y="29"/>
                  </a:cxn>
                  <a:cxn ang="0">
                    <a:pos x="7" y="23"/>
                  </a:cxn>
                  <a:cxn ang="0">
                    <a:pos x="13" y="17"/>
                  </a:cxn>
                  <a:cxn ang="0">
                    <a:pos x="21" y="12"/>
                  </a:cxn>
                  <a:cxn ang="0">
                    <a:pos x="28" y="8"/>
                  </a:cxn>
                  <a:cxn ang="0">
                    <a:pos x="37" y="4"/>
                  </a:cxn>
                  <a:cxn ang="0">
                    <a:pos x="45" y="3"/>
                  </a:cxn>
                  <a:cxn ang="0">
                    <a:pos x="54" y="0"/>
                  </a:cxn>
                  <a:cxn ang="0">
                    <a:pos x="64" y="0"/>
                  </a:cxn>
                  <a:cxn ang="0">
                    <a:pos x="64" y="0"/>
                  </a:cxn>
                  <a:cxn ang="0">
                    <a:pos x="73" y="0"/>
                  </a:cxn>
                  <a:cxn ang="0">
                    <a:pos x="81" y="3"/>
                  </a:cxn>
                  <a:cxn ang="0">
                    <a:pos x="90" y="4"/>
                  </a:cxn>
                  <a:cxn ang="0">
                    <a:pos x="98" y="8"/>
                  </a:cxn>
                  <a:cxn ang="0">
                    <a:pos x="105" y="12"/>
                  </a:cxn>
                  <a:cxn ang="0">
                    <a:pos x="113" y="17"/>
                  </a:cxn>
                  <a:cxn ang="0">
                    <a:pos x="119" y="23"/>
                  </a:cxn>
                  <a:cxn ang="0">
                    <a:pos x="126" y="29"/>
                  </a:cxn>
                </a:cxnLst>
                <a:rect l="0" t="0" r="r" b="b"/>
                <a:pathLst>
                  <a:path w="126" h="29">
                    <a:moveTo>
                      <a:pt x="0" y="29"/>
                    </a:moveTo>
                    <a:lnTo>
                      <a:pt x="0" y="29"/>
                    </a:lnTo>
                    <a:lnTo>
                      <a:pt x="7" y="23"/>
                    </a:lnTo>
                    <a:lnTo>
                      <a:pt x="13" y="17"/>
                    </a:lnTo>
                    <a:lnTo>
                      <a:pt x="21" y="12"/>
                    </a:lnTo>
                    <a:lnTo>
                      <a:pt x="28" y="8"/>
                    </a:lnTo>
                    <a:lnTo>
                      <a:pt x="37" y="4"/>
                    </a:lnTo>
                    <a:lnTo>
                      <a:pt x="45" y="3"/>
                    </a:lnTo>
                    <a:lnTo>
                      <a:pt x="54" y="0"/>
                    </a:lnTo>
                    <a:lnTo>
                      <a:pt x="64" y="0"/>
                    </a:lnTo>
                    <a:lnTo>
                      <a:pt x="64" y="0"/>
                    </a:lnTo>
                    <a:lnTo>
                      <a:pt x="73" y="0"/>
                    </a:lnTo>
                    <a:lnTo>
                      <a:pt x="81" y="3"/>
                    </a:lnTo>
                    <a:lnTo>
                      <a:pt x="90" y="4"/>
                    </a:lnTo>
                    <a:lnTo>
                      <a:pt x="98" y="8"/>
                    </a:lnTo>
                    <a:lnTo>
                      <a:pt x="105" y="12"/>
                    </a:lnTo>
                    <a:lnTo>
                      <a:pt x="113" y="17"/>
                    </a:lnTo>
                    <a:lnTo>
                      <a:pt x="119" y="23"/>
                    </a:lnTo>
                    <a:lnTo>
                      <a:pt x="126" y="29"/>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31" name="Freeform 583"/>
              <p:cNvSpPr>
                <a:spLocks/>
              </p:cNvSpPr>
              <p:nvPr/>
            </p:nvSpPr>
            <p:spPr bwMode="auto">
              <a:xfrm>
                <a:off x="1277825" y="7108914"/>
                <a:ext cx="200134" cy="21651"/>
              </a:xfrm>
              <a:custGeom>
                <a:avLst/>
                <a:gdLst/>
                <a:ahLst/>
                <a:cxnLst>
                  <a:cxn ang="0">
                    <a:pos x="0" y="0"/>
                  </a:cxn>
                  <a:cxn ang="0">
                    <a:pos x="0" y="0"/>
                  </a:cxn>
                  <a:cxn ang="0">
                    <a:pos x="13" y="7"/>
                  </a:cxn>
                  <a:cxn ang="0">
                    <a:pos x="28" y="10"/>
                  </a:cxn>
                  <a:cxn ang="0">
                    <a:pos x="45" y="13"/>
                  </a:cxn>
                  <a:cxn ang="0">
                    <a:pos x="62" y="14"/>
                  </a:cxn>
                  <a:cxn ang="0">
                    <a:pos x="62" y="14"/>
                  </a:cxn>
                  <a:cxn ang="0">
                    <a:pos x="81" y="13"/>
                  </a:cxn>
                  <a:cxn ang="0">
                    <a:pos x="98" y="10"/>
                  </a:cxn>
                  <a:cxn ang="0">
                    <a:pos x="113" y="5"/>
                  </a:cxn>
                  <a:cxn ang="0">
                    <a:pos x="126" y="0"/>
                  </a:cxn>
                </a:cxnLst>
                <a:rect l="0" t="0" r="r" b="b"/>
                <a:pathLst>
                  <a:path w="126" h="14">
                    <a:moveTo>
                      <a:pt x="0" y="0"/>
                    </a:moveTo>
                    <a:lnTo>
                      <a:pt x="0" y="0"/>
                    </a:lnTo>
                    <a:lnTo>
                      <a:pt x="13" y="7"/>
                    </a:lnTo>
                    <a:lnTo>
                      <a:pt x="28" y="10"/>
                    </a:lnTo>
                    <a:lnTo>
                      <a:pt x="45" y="13"/>
                    </a:lnTo>
                    <a:lnTo>
                      <a:pt x="62" y="14"/>
                    </a:lnTo>
                    <a:lnTo>
                      <a:pt x="62" y="14"/>
                    </a:lnTo>
                    <a:lnTo>
                      <a:pt x="81" y="13"/>
                    </a:lnTo>
                    <a:lnTo>
                      <a:pt x="98" y="10"/>
                    </a:lnTo>
                    <a:lnTo>
                      <a:pt x="113" y="5"/>
                    </a:lnTo>
                    <a:lnTo>
                      <a:pt x="126" y="0"/>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32" name="Freeform 584"/>
              <p:cNvSpPr>
                <a:spLocks/>
              </p:cNvSpPr>
              <p:nvPr/>
            </p:nvSpPr>
            <p:spPr bwMode="auto">
              <a:xfrm>
                <a:off x="1277825" y="7251968"/>
                <a:ext cx="200134" cy="23198"/>
              </a:xfrm>
              <a:custGeom>
                <a:avLst/>
                <a:gdLst/>
                <a:ahLst/>
                <a:cxnLst>
                  <a:cxn ang="0">
                    <a:pos x="126" y="14"/>
                  </a:cxn>
                  <a:cxn ang="0">
                    <a:pos x="126" y="14"/>
                  </a:cxn>
                  <a:cxn ang="0">
                    <a:pos x="113" y="9"/>
                  </a:cxn>
                  <a:cxn ang="0">
                    <a:pos x="98" y="4"/>
                  </a:cxn>
                  <a:cxn ang="0">
                    <a:pos x="81" y="2"/>
                  </a:cxn>
                  <a:cxn ang="0">
                    <a:pos x="64" y="0"/>
                  </a:cxn>
                  <a:cxn ang="0">
                    <a:pos x="64" y="0"/>
                  </a:cxn>
                  <a:cxn ang="0">
                    <a:pos x="45" y="2"/>
                  </a:cxn>
                  <a:cxn ang="0">
                    <a:pos x="28" y="4"/>
                  </a:cxn>
                  <a:cxn ang="0">
                    <a:pos x="13" y="9"/>
                  </a:cxn>
                  <a:cxn ang="0">
                    <a:pos x="0" y="15"/>
                  </a:cxn>
                </a:cxnLst>
                <a:rect l="0" t="0" r="r" b="b"/>
                <a:pathLst>
                  <a:path w="126" h="15">
                    <a:moveTo>
                      <a:pt x="126" y="14"/>
                    </a:moveTo>
                    <a:lnTo>
                      <a:pt x="126" y="14"/>
                    </a:lnTo>
                    <a:lnTo>
                      <a:pt x="113" y="9"/>
                    </a:lnTo>
                    <a:lnTo>
                      <a:pt x="98" y="4"/>
                    </a:lnTo>
                    <a:lnTo>
                      <a:pt x="81" y="2"/>
                    </a:lnTo>
                    <a:lnTo>
                      <a:pt x="64" y="0"/>
                    </a:lnTo>
                    <a:lnTo>
                      <a:pt x="64" y="0"/>
                    </a:lnTo>
                    <a:lnTo>
                      <a:pt x="45" y="2"/>
                    </a:lnTo>
                    <a:lnTo>
                      <a:pt x="28" y="4"/>
                    </a:lnTo>
                    <a:lnTo>
                      <a:pt x="13" y="9"/>
                    </a:lnTo>
                    <a:lnTo>
                      <a:pt x="0" y="15"/>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33" name="Freeform 585"/>
              <p:cNvSpPr>
                <a:spLocks/>
              </p:cNvSpPr>
              <p:nvPr/>
            </p:nvSpPr>
            <p:spPr bwMode="auto">
              <a:xfrm>
                <a:off x="1308173" y="7062518"/>
                <a:ext cx="141078" cy="260591"/>
              </a:xfrm>
              <a:custGeom>
                <a:avLst/>
                <a:gdLst/>
                <a:ahLst/>
                <a:cxnLst>
                  <a:cxn ang="0">
                    <a:pos x="0" y="81"/>
                  </a:cxn>
                  <a:cxn ang="0">
                    <a:pos x="0" y="81"/>
                  </a:cxn>
                  <a:cxn ang="0">
                    <a:pos x="2" y="65"/>
                  </a:cxn>
                  <a:cxn ang="0">
                    <a:pos x="4" y="50"/>
                  </a:cxn>
                  <a:cxn ang="0">
                    <a:pos x="8" y="36"/>
                  </a:cxn>
                  <a:cxn ang="0">
                    <a:pos x="13" y="24"/>
                  </a:cxn>
                  <a:cxn ang="0">
                    <a:pos x="19" y="14"/>
                  </a:cxn>
                  <a:cxn ang="0">
                    <a:pos x="27" y="7"/>
                  </a:cxn>
                  <a:cxn ang="0">
                    <a:pos x="36" y="1"/>
                  </a:cxn>
                  <a:cxn ang="0">
                    <a:pos x="40" y="0"/>
                  </a:cxn>
                  <a:cxn ang="0">
                    <a:pos x="45" y="0"/>
                  </a:cxn>
                  <a:cxn ang="0">
                    <a:pos x="45" y="0"/>
                  </a:cxn>
                  <a:cxn ang="0">
                    <a:pos x="48" y="0"/>
                  </a:cxn>
                  <a:cxn ang="0">
                    <a:pos x="54" y="1"/>
                  </a:cxn>
                  <a:cxn ang="0">
                    <a:pos x="61" y="7"/>
                  </a:cxn>
                  <a:cxn ang="0">
                    <a:pos x="69" y="14"/>
                  </a:cxn>
                  <a:cxn ang="0">
                    <a:pos x="75" y="24"/>
                  </a:cxn>
                  <a:cxn ang="0">
                    <a:pos x="81" y="36"/>
                  </a:cxn>
                  <a:cxn ang="0">
                    <a:pos x="85" y="50"/>
                  </a:cxn>
                  <a:cxn ang="0">
                    <a:pos x="88" y="65"/>
                  </a:cxn>
                  <a:cxn ang="0">
                    <a:pos x="89" y="81"/>
                  </a:cxn>
                  <a:cxn ang="0">
                    <a:pos x="89" y="81"/>
                  </a:cxn>
                  <a:cxn ang="0">
                    <a:pos x="88" y="98"/>
                  </a:cxn>
                  <a:cxn ang="0">
                    <a:pos x="85" y="113"/>
                  </a:cxn>
                  <a:cxn ang="0">
                    <a:pos x="81" y="127"/>
                  </a:cxn>
                  <a:cxn ang="0">
                    <a:pos x="75" y="140"/>
                  </a:cxn>
                  <a:cxn ang="0">
                    <a:pos x="69" y="150"/>
                  </a:cxn>
                  <a:cxn ang="0">
                    <a:pos x="61" y="157"/>
                  </a:cxn>
                  <a:cxn ang="0">
                    <a:pos x="54" y="161"/>
                  </a:cxn>
                  <a:cxn ang="0">
                    <a:pos x="48" y="162"/>
                  </a:cxn>
                  <a:cxn ang="0">
                    <a:pos x="45" y="164"/>
                  </a:cxn>
                  <a:cxn ang="0">
                    <a:pos x="45" y="164"/>
                  </a:cxn>
                  <a:cxn ang="0">
                    <a:pos x="38" y="162"/>
                  </a:cxn>
                  <a:cxn ang="0">
                    <a:pos x="33" y="160"/>
                  </a:cxn>
                  <a:cxn ang="0">
                    <a:pos x="27" y="157"/>
                  </a:cxn>
                  <a:cxn ang="0">
                    <a:pos x="22" y="152"/>
                  </a:cxn>
                  <a:cxn ang="0">
                    <a:pos x="18" y="147"/>
                  </a:cxn>
                  <a:cxn ang="0">
                    <a:pos x="13" y="140"/>
                  </a:cxn>
                  <a:cxn ang="0">
                    <a:pos x="9" y="132"/>
                  </a:cxn>
                  <a:cxn ang="0">
                    <a:pos x="7" y="124"/>
                  </a:cxn>
                </a:cxnLst>
                <a:rect l="0" t="0" r="r" b="b"/>
                <a:pathLst>
                  <a:path w="89" h="164">
                    <a:moveTo>
                      <a:pt x="0" y="81"/>
                    </a:moveTo>
                    <a:lnTo>
                      <a:pt x="0" y="81"/>
                    </a:lnTo>
                    <a:lnTo>
                      <a:pt x="2" y="65"/>
                    </a:lnTo>
                    <a:lnTo>
                      <a:pt x="4" y="50"/>
                    </a:lnTo>
                    <a:lnTo>
                      <a:pt x="8" y="36"/>
                    </a:lnTo>
                    <a:lnTo>
                      <a:pt x="13" y="24"/>
                    </a:lnTo>
                    <a:lnTo>
                      <a:pt x="19" y="14"/>
                    </a:lnTo>
                    <a:lnTo>
                      <a:pt x="27" y="7"/>
                    </a:lnTo>
                    <a:lnTo>
                      <a:pt x="36" y="1"/>
                    </a:lnTo>
                    <a:lnTo>
                      <a:pt x="40" y="0"/>
                    </a:lnTo>
                    <a:lnTo>
                      <a:pt x="45" y="0"/>
                    </a:lnTo>
                    <a:lnTo>
                      <a:pt x="45" y="0"/>
                    </a:lnTo>
                    <a:lnTo>
                      <a:pt x="48" y="0"/>
                    </a:lnTo>
                    <a:lnTo>
                      <a:pt x="54" y="1"/>
                    </a:lnTo>
                    <a:lnTo>
                      <a:pt x="61" y="7"/>
                    </a:lnTo>
                    <a:lnTo>
                      <a:pt x="69" y="14"/>
                    </a:lnTo>
                    <a:lnTo>
                      <a:pt x="75" y="24"/>
                    </a:lnTo>
                    <a:lnTo>
                      <a:pt x="81" y="36"/>
                    </a:lnTo>
                    <a:lnTo>
                      <a:pt x="85" y="50"/>
                    </a:lnTo>
                    <a:lnTo>
                      <a:pt x="88" y="65"/>
                    </a:lnTo>
                    <a:lnTo>
                      <a:pt x="89" y="81"/>
                    </a:lnTo>
                    <a:lnTo>
                      <a:pt x="89" y="81"/>
                    </a:lnTo>
                    <a:lnTo>
                      <a:pt x="88" y="98"/>
                    </a:lnTo>
                    <a:lnTo>
                      <a:pt x="85" y="113"/>
                    </a:lnTo>
                    <a:lnTo>
                      <a:pt x="81" y="127"/>
                    </a:lnTo>
                    <a:lnTo>
                      <a:pt x="75" y="140"/>
                    </a:lnTo>
                    <a:lnTo>
                      <a:pt x="69" y="150"/>
                    </a:lnTo>
                    <a:lnTo>
                      <a:pt x="61" y="157"/>
                    </a:lnTo>
                    <a:lnTo>
                      <a:pt x="54" y="161"/>
                    </a:lnTo>
                    <a:lnTo>
                      <a:pt x="48" y="162"/>
                    </a:lnTo>
                    <a:lnTo>
                      <a:pt x="45" y="164"/>
                    </a:lnTo>
                    <a:lnTo>
                      <a:pt x="45" y="164"/>
                    </a:lnTo>
                    <a:lnTo>
                      <a:pt x="38" y="162"/>
                    </a:lnTo>
                    <a:lnTo>
                      <a:pt x="33" y="160"/>
                    </a:lnTo>
                    <a:lnTo>
                      <a:pt x="27" y="157"/>
                    </a:lnTo>
                    <a:lnTo>
                      <a:pt x="22" y="152"/>
                    </a:lnTo>
                    <a:lnTo>
                      <a:pt x="18" y="147"/>
                    </a:lnTo>
                    <a:lnTo>
                      <a:pt x="13" y="140"/>
                    </a:lnTo>
                    <a:lnTo>
                      <a:pt x="9" y="132"/>
                    </a:lnTo>
                    <a:lnTo>
                      <a:pt x="7" y="124"/>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34" name="Line 586"/>
              <p:cNvSpPr>
                <a:spLocks noChangeShapeType="1"/>
              </p:cNvSpPr>
              <p:nvPr/>
            </p:nvSpPr>
            <p:spPr bwMode="auto">
              <a:xfrm>
                <a:off x="1247477" y="7190880"/>
                <a:ext cx="260830" cy="1547"/>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35" name="Line 587"/>
              <p:cNvSpPr>
                <a:spLocks noChangeShapeType="1"/>
              </p:cNvSpPr>
              <p:nvPr/>
            </p:nvSpPr>
            <p:spPr bwMode="auto">
              <a:xfrm flipV="1">
                <a:off x="1379532" y="7062518"/>
                <a:ext cx="820" cy="260591"/>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36" name="Line 588"/>
              <p:cNvSpPr>
                <a:spLocks noChangeShapeType="1"/>
              </p:cNvSpPr>
              <p:nvPr/>
            </p:nvSpPr>
            <p:spPr bwMode="auto">
              <a:xfrm>
                <a:off x="1163814" y="7167682"/>
                <a:ext cx="83662" cy="1547"/>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37" name="Freeform 589"/>
              <p:cNvSpPr>
                <a:spLocks/>
              </p:cNvSpPr>
              <p:nvPr/>
            </p:nvSpPr>
            <p:spPr bwMode="auto">
              <a:xfrm>
                <a:off x="1247477" y="7143711"/>
                <a:ext cx="25427" cy="47170"/>
              </a:xfrm>
              <a:custGeom>
                <a:avLst/>
                <a:gdLst/>
                <a:ahLst/>
                <a:cxnLst>
                  <a:cxn ang="0">
                    <a:pos x="0" y="0"/>
                  </a:cxn>
                  <a:cxn ang="0">
                    <a:pos x="16" y="15"/>
                  </a:cxn>
                  <a:cxn ang="0">
                    <a:pos x="0" y="30"/>
                  </a:cxn>
                </a:cxnLst>
                <a:rect l="0" t="0" r="r" b="b"/>
                <a:pathLst>
                  <a:path w="16" h="30">
                    <a:moveTo>
                      <a:pt x="0" y="0"/>
                    </a:moveTo>
                    <a:lnTo>
                      <a:pt x="16" y="15"/>
                    </a:lnTo>
                    <a:lnTo>
                      <a:pt x="0" y="30"/>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38" name="Line 590"/>
              <p:cNvSpPr>
                <a:spLocks noChangeShapeType="1"/>
              </p:cNvSpPr>
              <p:nvPr/>
            </p:nvSpPr>
            <p:spPr bwMode="auto">
              <a:xfrm>
                <a:off x="1231892" y="7235730"/>
                <a:ext cx="86943" cy="1547"/>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39" name="Freeform 591"/>
              <p:cNvSpPr>
                <a:spLocks/>
              </p:cNvSpPr>
              <p:nvPr/>
            </p:nvSpPr>
            <p:spPr bwMode="auto">
              <a:xfrm>
                <a:off x="1318836" y="7210212"/>
                <a:ext cx="23787" cy="49489"/>
              </a:xfrm>
              <a:custGeom>
                <a:avLst/>
                <a:gdLst/>
                <a:ahLst/>
                <a:cxnLst>
                  <a:cxn ang="0">
                    <a:pos x="0" y="0"/>
                  </a:cxn>
                  <a:cxn ang="0">
                    <a:pos x="15" y="16"/>
                  </a:cxn>
                  <a:cxn ang="0">
                    <a:pos x="0" y="31"/>
                  </a:cxn>
                </a:cxnLst>
                <a:rect l="0" t="0" r="r" b="b"/>
                <a:pathLst>
                  <a:path w="15" h="31">
                    <a:moveTo>
                      <a:pt x="0" y="0"/>
                    </a:moveTo>
                    <a:lnTo>
                      <a:pt x="15" y="16"/>
                    </a:lnTo>
                    <a:lnTo>
                      <a:pt x="0" y="31"/>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grpSp>
        <p:grpSp>
          <p:nvGrpSpPr>
            <p:cNvPr id="8" name="Groupe 320"/>
            <p:cNvGrpSpPr>
              <a:grpSpLocks/>
            </p:cNvGrpSpPr>
            <p:nvPr userDrawn="1"/>
          </p:nvGrpSpPr>
          <p:grpSpPr bwMode="auto">
            <a:xfrm>
              <a:off x="4610305" y="2502608"/>
              <a:ext cx="442816" cy="482367"/>
              <a:chOff x="4430703" y="4715239"/>
              <a:chExt cx="374626" cy="416805"/>
            </a:xfrm>
          </p:grpSpPr>
          <p:sp>
            <p:nvSpPr>
              <p:cNvPr id="21" name="Freeform 897"/>
              <p:cNvSpPr>
                <a:spLocks/>
              </p:cNvSpPr>
              <p:nvPr/>
            </p:nvSpPr>
            <p:spPr bwMode="auto">
              <a:xfrm>
                <a:off x="4649334" y="4788757"/>
                <a:ext cx="155680" cy="256503"/>
              </a:xfrm>
              <a:custGeom>
                <a:avLst/>
                <a:gdLst>
                  <a:gd name="connsiteX0" fmla="*/ 4912 w 10000"/>
                  <a:gd name="connsiteY0" fmla="*/ 10000 h 10000"/>
                  <a:gd name="connsiteX1" fmla="*/ 4912 w 10000"/>
                  <a:gd name="connsiteY1" fmla="*/ 10000 h 10000"/>
                  <a:gd name="connsiteX2" fmla="*/ 6754 w 10000"/>
                  <a:gd name="connsiteY2" fmla="*/ 10000 h 10000"/>
                  <a:gd name="connsiteX3" fmla="*/ 8421 w 10000"/>
                  <a:gd name="connsiteY3" fmla="*/ 9938 h 10000"/>
                  <a:gd name="connsiteX4" fmla="*/ 9561 w 10000"/>
                  <a:gd name="connsiteY4" fmla="*/ 9814 h 10000"/>
                  <a:gd name="connsiteX5" fmla="*/ 9912 w 10000"/>
                  <a:gd name="connsiteY5" fmla="*/ 9752 h 10000"/>
                  <a:gd name="connsiteX6" fmla="*/ 10000 w 10000"/>
                  <a:gd name="connsiteY6" fmla="*/ 9689 h 10000"/>
                  <a:gd name="connsiteX7" fmla="*/ 10000 w 10000"/>
                  <a:gd name="connsiteY7" fmla="*/ 9689 h 10000"/>
                  <a:gd name="connsiteX8" fmla="*/ 10000 w 10000"/>
                  <a:gd name="connsiteY8" fmla="*/ 8634 h 10000"/>
                  <a:gd name="connsiteX9" fmla="*/ 9912 w 10000"/>
                  <a:gd name="connsiteY9" fmla="*/ 7702 h 10000"/>
                  <a:gd name="connsiteX10" fmla="*/ 9561 w 10000"/>
                  <a:gd name="connsiteY10" fmla="*/ 6832 h 10000"/>
                  <a:gd name="connsiteX11" fmla="*/ 9211 w 10000"/>
                  <a:gd name="connsiteY11" fmla="*/ 6087 h 10000"/>
                  <a:gd name="connsiteX12" fmla="*/ 8684 w 10000"/>
                  <a:gd name="connsiteY12" fmla="*/ 5342 h 10000"/>
                  <a:gd name="connsiteX13" fmla="*/ 7982 w 10000"/>
                  <a:gd name="connsiteY13" fmla="*/ 4783 h 10000"/>
                  <a:gd name="connsiteX14" fmla="*/ 7105 w 10000"/>
                  <a:gd name="connsiteY14" fmla="*/ 4410 h 10000"/>
                  <a:gd name="connsiteX15" fmla="*/ 6140 w 10000"/>
                  <a:gd name="connsiteY15" fmla="*/ 4099 h 10000"/>
                  <a:gd name="connsiteX16" fmla="*/ 6140 w 10000"/>
                  <a:gd name="connsiteY16" fmla="*/ 4099 h 10000"/>
                  <a:gd name="connsiteX17" fmla="*/ 6667 w 10000"/>
                  <a:gd name="connsiteY17" fmla="*/ 3727 h 10000"/>
                  <a:gd name="connsiteX18" fmla="*/ 7018 w 10000"/>
                  <a:gd name="connsiteY18" fmla="*/ 3230 h 10000"/>
                  <a:gd name="connsiteX19" fmla="*/ 7281 w 10000"/>
                  <a:gd name="connsiteY19" fmla="*/ 2671 h 10000"/>
                  <a:gd name="connsiteX20" fmla="*/ 7544 w 10000"/>
                  <a:gd name="connsiteY20" fmla="*/ 2112 h 10000"/>
                  <a:gd name="connsiteX21" fmla="*/ 7544 w 10000"/>
                  <a:gd name="connsiteY21" fmla="*/ 2112 h 10000"/>
                  <a:gd name="connsiteX22" fmla="*/ 7456 w 10000"/>
                  <a:gd name="connsiteY22" fmla="*/ 1677 h 10000"/>
                  <a:gd name="connsiteX23" fmla="*/ 7281 w 10000"/>
                  <a:gd name="connsiteY23" fmla="*/ 1242 h 10000"/>
                  <a:gd name="connsiteX24" fmla="*/ 7105 w 10000"/>
                  <a:gd name="connsiteY24" fmla="*/ 870 h 10000"/>
                  <a:gd name="connsiteX25" fmla="*/ 6754 w 10000"/>
                  <a:gd name="connsiteY25" fmla="*/ 559 h 10000"/>
                  <a:gd name="connsiteX26" fmla="*/ 6404 w 10000"/>
                  <a:gd name="connsiteY26" fmla="*/ 311 h 10000"/>
                  <a:gd name="connsiteX27" fmla="*/ 5965 w 10000"/>
                  <a:gd name="connsiteY27" fmla="*/ 186 h 10000"/>
                  <a:gd name="connsiteX28" fmla="*/ 5526 w 10000"/>
                  <a:gd name="connsiteY28" fmla="*/ 0 h 10000"/>
                  <a:gd name="connsiteX29" fmla="*/ 5000 w 10000"/>
                  <a:gd name="connsiteY29" fmla="*/ 0 h 10000"/>
                  <a:gd name="connsiteX30" fmla="*/ 5000 w 10000"/>
                  <a:gd name="connsiteY30" fmla="*/ 0 h 10000"/>
                  <a:gd name="connsiteX31" fmla="*/ 4561 w 10000"/>
                  <a:gd name="connsiteY31" fmla="*/ 0 h 10000"/>
                  <a:gd name="connsiteX32" fmla="*/ 4123 w 10000"/>
                  <a:gd name="connsiteY32" fmla="*/ 186 h 10000"/>
                  <a:gd name="connsiteX33" fmla="*/ 3684 w 10000"/>
                  <a:gd name="connsiteY33" fmla="*/ 311 h 10000"/>
                  <a:gd name="connsiteX34" fmla="*/ 3246 w 10000"/>
                  <a:gd name="connsiteY34" fmla="*/ 559 h 10000"/>
                  <a:gd name="connsiteX35" fmla="*/ 2982 w 10000"/>
                  <a:gd name="connsiteY35" fmla="*/ 870 h 10000"/>
                  <a:gd name="connsiteX36" fmla="*/ 2719 w 10000"/>
                  <a:gd name="connsiteY36" fmla="*/ 1242 h 10000"/>
                  <a:gd name="connsiteX37" fmla="*/ 2544 w 10000"/>
                  <a:gd name="connsiteY37" fmla="*/ 1677 h 10000"/>
                  <a:gd name="connsiteX38" fmla="*/ 2544 w 10000"/>
                  <a:gd name="connsiteY38" fmla="*/ 2112 h 10000"/>
                  <a:gd name="connsiteX39" fmla="*/ 2544 w 10000"/>
                  <a:gd name="connsiteY39" fmla="*/ 2112 h 10000"/>
                  <a:gd name="connsiteX40" fmla="*/ 2632 w 10000"/>
                  <a:gd name="connsiteY40" fmla="*/ 2671 h 10000"/>
                  <a:gd name="connsiteX41" fmla="*/ 2982 w 10000"/>
                  <a:gd name="connsiteY41" fmla="*/ 3230 h 10000"/>
                  <a:gd name="connsiteX42" fmla="*/ 3421 w 10000"/>
                  <a:gd name="connsiteY42" fmla="*/ 3727 h 10000"/>
                  <a:gd name="connsiteX43" fmla="*/ 3860 w 10000"/>
                  <a:gd name="connsiteY43" fmla="*/ 4099 h 10000"/>
                  <a:gd name="connsiteX44" fmla="*/ 3860 w 10000"/>
                  <a:gd name="connsiteY44" fmla="*/ 4099 h 10000"/>
                  <a:gd name="connsiteX45" fmla="*/ 2895 w 10000"/>
                  <a:gd name="connsiteY45" fmla="*/ 4410 h 10000"/>
                  <a:gd name="connsiteX46" fmla="*/ 2105 w 10000"/>
                  <a:gd name="connsiteY46" fmla="*/ 4783 h 10000"/>
                  <a:gd name="connsiteX47" fmla="*/ 1404 w 10000"/>
                  <a:gd name="connsiteY47" fmla="*/ 5342 h 10000"/>
                  <a:gd name="connsiteX48" fmla="*/ 877 w 10000"/>
                  <a:gd name="connsiteY48" fmla="*/ 6087 h 10000"/>
                  <a:gd name="connsiteX49" fmla="*/ 439 w 10000"/>
                  <a:gd name="connsiteY49" fmla="*/ 6832 h 10000"/>
                  <a:gd name="connsiteX50" fmla="*/ 175 w 10000"/>
                  <a:gd name="connsiteY50" fmla="*/ 7702 h 10000"/>
                  <a:gd name="connsiteX51" fmla="*/ 0 w 10000"/>
                  <a:gd name="connsiteY51" fmla="*/ 8634 h 10000"/>
                  <a:gd name="connsiteX0" fmla="*/ 4737 w 9825"/>
                  <a:gd name="connsiteY0" fmla="*/ 10000 h 10000"/>
                  <a:gd name="connsiteX1" fmla="*/ 4737 w 9825"/>
                  <a:gd name="connsiteY1" fmla="*/ 10000 h 10000"/>
                  <a:gd name="connsiteX2" fmla="*/ 6579 w 9825"/>
                  <a:gd name="connsiteY2" fmla="*/ 10000 h 10000"/>
                  <a:gd name="connsiteX3" fmla="*/ 8246 w 9825"/>
                  <a:gd name="connsiteY3" fmla="*/ 9938 h 10000"/>
                  <a:gd name="connsiteX4" fmla="*/ 9386 w 9825"/>
                  <a:gd name="connsiteY4" fmla="*/ 9814 h 10000"/>
                  <a:gd name="connsiteX5" fmla="*/ 9737 w 9825"/>
                  <a:gd name="connsiteY5" fmla="*/ 9752 h 10000"/>
                  <a:gd name="connsiteX6" fmla="*/ 9825 w 9825"/>
                  <a:gd name="connsiteY6" fmla="*/ 9689 h 10000"/>
                  <a:gd name="connsiteX7" fmla="*/ 9825 w 9825"/>
                  <a:gd name="connsiteY7" fmla="*/ 9689 h 10000"/>
                  <a:gd name="connsiteX8" fmla="*/ 9825 w 9825"/>
                  <a:gd name="connsiteY8" fmla="*/ 8634 h 10000"/>
                  <a:gd name="connsiteX9" fmla="*/ 9737 w 9825"/>
                  <a:gd name="connsiteY9" fmla="*/ 7702 h 10000"/>
                  <a:gd name="connsiteX10" fmla="*/ 9386 w 9825"/>
                  <a:gd name="connsiteY10" fmla="*/ 6832 h 10000"/>
                  <a:gd name="connsiteX11" fmla="*/ 9036 w 9825"/>
                  <a:gd name="connsiteY11" fmla="*/ 6087 h 10000"/>
                  <a:gd name="connsiteX12" fmla="*/ 8509 w 9825"/>
                  <a:gd name="connsiteY12" fmla="*/ 5342 h 10000"/>
                  <a:gd name="connsiteX13" fmla="*/ 7807 w 9825"/>
                  <a:gd name="connsiteY13" fmla="*/ 4783 h 10000"/>
                  <a:gd name="connsiteX14" fmla="*/ 6930 w 9825"/>
                  <a:gd name="connsiteY14" fmla="*/ 4410 h 10000"/>
                  <a:gd name="connsiteX15" fmla="*/ 5965 w 9825"/>
                  <a:gd name="connsiteY15" fmla="*/ 4099 h 10000"/>
                  <a:gd name="connsiteX16" fmla="*/ 5965 w 9825"/>
                  <a:gd name="connsiteY16" fmla="*/ 4099 h 10000"/>
                  <a:gd name="connsiteX17" fmla="*/ 6492 w 9825"/>
                  <a:gd name="connsiteY17" fmla="*/ 3727 h 10000"/>
                  <a:gd name="connsiteX18" fmla="*/ 6843 w 9825"/>
                  <a:gd name="connsiteY18" fmla="*/ 3230 h 10000"/>
                  <a:gd name="connsiteX19" fmla="*/ 7106 w 9825"/>
                  <a:gd name="connsiteY19" fmla="*/ 2671 h 10000"/>
                  <a:gd name="connsiteX20" fmla="*/ 7369 w 9825"/>
                  <a:gd name="connsiteY20" fmla="*/ 2112 h 10000"/>
                  <a:gd name="connsiteX21" fmla="*/ 7369 w 9825"/>
                  <a:gd name="connsiteY21" fmla="*/ 2112 h 10000"/>
                  <a:gd name="connsiteX22" fmla="*/ 7281 w 9825"/>
                  <a:gd name="connsiteY22" fmla="*/ 1677 h 10000"/>
                  <a:gd name="connsiteX23" fmla="*/ 7106 w 9825"/>
                  <a:gd name="connsiteY23" fmla="*/ 1242 h 10000"/>
                  <a:gd name="connsiteX24" fmla="*/ 6930 w 9825"/>
                  <a:gd name="connsiteY24" fmla="*/ 870 h 10000"/>
                  <a:gd name="connsiteX25" fmla="*/ 6579 w 9825"/>
                  <a:gd name="connsiteY25" fmla="*/ 559 h 10000"/>
                  <a:gd name="connsiteX26" fmla="*/ 6229 w 9825"/>
                  <a:gd name="connsiteY26" fmla="*/ 311 h 10000"/>
                  <a:gd name="connsiteX27" fmla="*/ 5790 w 9825"/>
                  <a:gd name="connsiteY27" fmla="*/ 186 h 10000"/>
                  <a:gd name="connsiteX28" fmla="*/ 5351 w 9825"/>
                  <a:gd name="connsiteY28" fmla="*/ 0 h 10000"/>
                  <a:gd name="connsiteX29" fmla="*/ 4825 w 9825"/>
                  <a:gd name="connsiteY29" fmla="*/ 0 h 10000"/>
                  <a:gd name="connsiteX30" fmla="*/ 4825 w 9825"/>
                  <a:gd name="connsiteY30" fmla="*/ 0 h 10000"/>
                  <a:gd name="connsiteX31" fmla="*/ 4386 w 9825"/>
                  <a:gd name="connsiteY31" fmla="*/ 0 h 10000"/>
                  <a:gd name="connsiteX32" fmla="*/ 3948 w 9825"/>
                  <a:gd name="connsiteY32" fmla="*/ 186 h 10000"/>
                  <a:gd name="connsiteX33" fmla="*/ 3509 w 9825"/>
                  <a:gd name="connsiteY33" fmla="*/ 311 h 10000"/>
                  <a:gd name="connsiteX34" fmla="*/ 3071 w 9825"/>
                  <a:gd name="connsiteY34" fmla="*/ 559 h 10000"/>
                  <a:gd name="connsiteX35" fmla="*/ 2807 w 9825"/>
                  <a:gd name="connsiteY35" fmla="*/ 870 h 10000"/>
                  <a:gd name="connsiteX36" fmla="*/ 2544 w 9825"/>
                  <a:gd name="connsiteY36" fmla="*/ 1242 h 10000"/>
                  <a:gd name="connsiteX37" fmla="*/ 2369 w 9825"/>
                  <a:gd name="connsiteY37" fmla="*/ 1677 h 10000"/>
                  <a:gd name="connsiteX38" fmla="*/ 2369 w 9825"/>
                  <a:gd name="connsiteY38" fmla="*/ 2112 h 10000"/>
                  <a:gd name="connsiteX39" fmla="*/ 2369 w 9825"/>
                  <a:gd name="connsiteY39" fmla="*/ 2112 h 10000"/>
                  <a:gd name="connsiteX40" fmla="*/ 2457 w 9825"/>
                  <a:gd name="connsiteY40" fmla="*/ 2671 h 10000"/>
                  <a:gd name="connsiteX41" fmla="*/ 2807 w 9825"/>
                  <a:gd name="connsiteY41" fmla="*/ 3230 h 10000"/>
                  <a:gd name="connsiteX42" fmla="*/ 3246 w 9825"/>
                  <a:gd name="connsiteY42" fmla="*/ 3727 h 10000"/>
                  <a:gd name="connsiteX43" fmla="*/ 3685 w 9825"/>
                  <a:gd name="connsiteY43" fmla="*/ 4099 h 10000"/>
                  <a:gd name="connsiteX44" fmla="*/ 3685 w 9825"/>
                  <a:gd name="connsiteY44" fmla="*/ 4099 h 10000"/>
                  <a:gd name="connsiteX45" fmla="*/ 2720 w 9825"/>
                  <a:gd name="connsiteY45" fmla="*/ 4410 h 10000"/>
                  <a:gd name="connsiteX46" fmla="*/ 1930 w 9825"/>
                  <a:gd name="connsiteY46" fmla="*/ 4783 h 10000"/>
                  <a:gd name="connsiteX47" fmla="*/ 1229 w 9825"/>
                  <a:gd name="connsiteY47" fmla="*/ 5342 h 10000"/>
                  <a:gd name="connsiteX48" fmla="*/ 702 w 9825"/>
                  <a:gd name="connsiteY48" fmla="*/ 6087 h 10000"/>
                  <a:gd name="connsiteX49" fmla="*/ 264 w 9825"/>
                  <a:gd name="connsiteY49" fmla="*/ 6832 h 10000"/>
                  <a:gd name="connsiteX50" fmla="*/ 0 w 9825"/>
                  <a:gd name="connsiteY50" fmla="*/ 7702 h 10000"/>
                  <a:gd name="connsiteX0" fmla="*/ 4552 w 9731"/>
                  <a:gd name="connsiteY0" fmla="*/ 10000 h 10000"/>
                  <a:gd name="connsiteX1" fmla="*/ 4552 w 9731"/>
                  <a:gd name="connsiteY1" fmla="*/ 10000 h 10000"/>
                  <a:gd name="connsiteX2" fmla="*/ 6427 w 9731"/>
                  <a:gd name="connsiteY2" fmla="*/ 10000 h 10000"/>
                  <a:gd name="connsiteX3" fmla="*/ 8124 w 9731"/>
                  <a:gd name="connsiteY3" fmla="*/ 9938 h 10000"/>
                  <a:gd name="connsiteX4" fmla="*/ 9284 w 9731"/>
                  <a:gd name="connsiteY4" fmla="*/ 9814 h 10000"/>
                  <a:gd name="connsiteX5" fmla="*/ 9641 w 9731"/>
                  <a:gd name="connsiteY5" fmla="*/ 9752 h 10000"/>
                  <a:gd name="connsiteX6" fmla="*/ 9731 w 9731"/>
                  <a:gd name="connsiteY6" fmla="*/ 9689 h 10000"/>
                  <a:gd name="connsiteX7" fmla="*/ 9731 w 9731"/>
                  <a:gd name="connsiteY7" fmla="*/ 9689 h 10000"/>
                  <a:gd name="connsiteX8" fmla="*/ 9731 w 9731"/>
                  <a:gd name="connsiteY8" fmla="*/ 8634 h 10000"/>
                  <a:gd name="connsiteX9" fmla="*/ 9641 w 9731"/>
                  <a:gd name="connsiteY9" fmla="*/ 7702 h 10000"/>
                  <a:gd name="connsiteX10" fmla="*/ 9284 w 9731"/>
                  <a:gd name="connsiteY10" fmla="*/ 6832 h 10000"/>
                  <a:gd name="connsiteX11" fmla="*/ 8928 w 9731"/>
                  <a:gd name="connsiteY11" fmla="*/ 6087 h 10000"/>
                  <a:gd name="connsiteX12" fmla="*/ 8392 w 9731"/>
                  <a:gd name="connsiteY12" fmla="*/ 5342 h 10000"/>
                  <a:gd name="connsiteX13" fmla="*/ 7677 w 9731"/>
                  <a:gd name="connsiteY13" fmla="*/ 4783 h 10000"/>
                  <a:gd name="connsiteX14" fmla="*/ 6784 w 9731"/>
                  <a:gd name="connsiteY14" fmla="*/ 4410 h 10000"/>
                  <a:gd name="connsiteX15" fmla="*/ 5802 w 9731"/>
                  <a:gd name="connsiteY15" fmla="*/ 4099 h 10000"/>
                  <a:gd name="connsiteX16" fmla="*/ 5802 w 9731"/>
                  <a:gd name="connsiteY16" fmla="*/ 4099 h 10000"/>
                  <a:gd name="connsiteX17" fmla="*/ 6339 w 9731"/>
                  <a:gd name="connsiteY17" fmla="*/ 3727 h 10000"/>
                  <a:gd name="connsiteX18" fmla="*/ 6696 w 9731"/>
                  <a:gd name="connsiteY18" fmla="*/ 3230 h 10000"/>
                  <a:gd name="connsiteX19" fmla="*/ 6964 w 9731"/>
                  <a:gd name="connsiteY19" fmla="*/ 2671 h 10000"/>
                  <a:gd name="connsiteX20" fmla="*/ 7231 w 9731"/>
                  <a:gd name="connsiteY20" fmla="*/ 2112 h 10000"/>
                  <a:gd name="connsiteX21" fmla="*/ 7231 w 9731"/>
                  <a:gd name="connsiteY21" fmla="*/ 2112 h 10000"/>
                  <a:gd name="connsiteX22" fmla="*/ 7142 w 9731"/>
                  <a:gd name="connsiteY22" fmla="*/ 1677 h 10000"/>
                  <a:gd name="connsiteX23" fmla="*/ 6964 w 9731"/>
                  <a:gd name="connsiteY23" fmla="*/ 1242 h 10000"/>
                  <a:gd name="connsiteX24" fmla="*/ 6784 w 9731"/>
                  <a:gd name="connsiteY24" fmla="*/ 870 h 10000"/>
                  <a:gd name="connsiteX25" fmla="*/ 6427 w 9731"/>
                  <a:gd name="connsiteY25" fmla="*/ 559 h 10000"/>
                  <a:gd name="connsiteX26" fmla="*/ 6071 w 9731"/>
                  <a:gd name="connsiteY26" fmla="*/ 311 h 10000"/>
                  <a:gd name="connsiteX27" fmla="*/ 5624 w 9731"/>
                  <a:gd name="connsiteY27" fmla="*/ 186 h 10000"/>
                  <a:gd name="connsiteX28" fmla="*/ 5177 w 9731"/>
                  <a:gd name="connsiteY28" fmla="*/ 0 h 10000"/>
                  <a:gd name="connsiteX29" fmla="*/ 4642 w 9731"/>
                  <a:gd name="connsiteY29" fmla="*/ 0 h 10000"/>
                  <a:gd name="connsiteX30" fmla="*/ 4642 w 9731"/>
                  <a:gd name="connsiteY30" fmla="*/ 0 h 10000"/>
                  <a:gd name="connsiteX31" fmla="*/ 4195 w 9731"/>
                  <a:gd name="connsiteY31" fmla="*/ 0 h 10000"/>
                  <a:gd name="connsiteX32" fmla="*/ 3749 w 9731"/>
                  <a:gd name="connsiteY32" fmla="*/ 186 h 10000"/>
                  <a:gd name="connsiteX33" fmla="*/ 3303 w 9731"/>
                  <a:gd name="connsiteY33" fmla="*/ 311 h 10000"/>
                  <a:gd name="connsiteX34" fmla="*/ 2857 w 9731"/>
                  <a:gd name="connsiteY34" fmla="*/ 559 h 10000"/>
                  <a:gd name="connsiteX35" fmla="*/ 2588 w 9731"/>
                  <a:gd name="connsiteY35" fmla="*/ 870 h 10000"/>
                  <a:gd name="connsiteX36" fmla="*/ 2320 w 9731"/>
                  <a:gd name="connsiteY36" fmla="*/ 1242 h 10000"/>
                  <a:gd name="connsiteX37" fmla="*/ 2142 w 9731"/>
                  <a:gd name="connsiteY37" fmla="*/ 1677 h 10000"/>
                  <a:gd name="connsiteX38" fmla="*/ 2142 w 9731"/>
                  <a:gd name="connsiteY38" fmla="*/ 2112 h 10000"/>
                  <a:gd name="connsiteX39" fmla="*/ 2142 w 9731"/>
                  <a:gd name="connsiteY39" fmla="*/ 2112 h 10000"/>
                  <a:gd name="connsiteX40" fmla="*/ 2232 w 9731"/>
                  <a:gd name="connsiteY40" fmla="*/ 2671 h 10000"/>
                  <a:gd name="connsiteX41" fmla="*/ 2588 w 9731"/>
                  <a:gd name="connsiteY41" fmla="*/ 3230 h 10000"/>
                  <a:gd name="connsiteX42" fmla="*/ 3035 w 9731"/>
                  <a:gd name="connsiteY42" fmla="*/ 3727 h 10000"/>
                  <a:gd name="connsiteX43" fmla="*/ 3482 w 9731"/>
                  <a:gd name="connsiteY43" fmla="*/ 4099 h 10000"/>
                  <a:gd name="connsiteX44" fmla="*/ 3482 w 9731"/>
                  <a:gd name="connsiteY44" fmla="*/ 4099 h 10000"/>
                  <a:gd name="connsiteX45" fmla="*/ 2499 w 9731"/>
                  <a:gd name="connsiteY45" fmla="*/ 4410 h 10000"/>
                  <a:gd name="connsiteX46" fmla="*/ 1695 w 9731"/>
                  <a:gd name="connsiteY46" fmla="*/ 4783 h 10000"/>
                  <a:gd name="connsiteX47" fmla="*/ 982 w 9731"/>
                  <a:gd name="connsiteY47" fmla="*/ 5342 h 10000"/>
                  <a:gd name="connsiteX48" fmla="*/ 446 w 9731"/>
                  <a:gd name="connsiteY48" fmla="*/ 6087 h 10000"/>
                  <a:gd name="connsiteX49" fmla="*/ 0 w 9731"/>
                  <a:gd name="connsiteY49" fmla="*/ 6832 h 10000"/>
                  <a:gd name="connsiteX0" fmla="*/ 4220 w 9542"/>
                  <a:gd name="connsiteY0" fmla="*/ 10000 h 10000"/>
                  <a:gd name="connsiteX1" fmla="*/ 4220 w 9542"/>
                  <a:gd name="connsiteY1" fmla="*/ 10000 h 10000"/>
                  <a:gd name="connsiteX2" fmla="*/ 6147 w 9542"/>
                  <a:gd name="connsiteY2" fmla="*/ 10000 h 10000"/>
                  <a:gd name="connsiteX3" fmla="*/ 7891 w 9542"/>
                  <a:gd name="connsiteY3" fmla="*/ 9938 h 10000"/>
                  <a:gd name="connsiteX4" fmla="*/ 9083 w 9542"/>
                  <a:gd name="connsiteY4" fmla="*/ 9814 h 10000"/>
                  <a:gd name="connsiteX5" fmla="*/ 9450 w 9542"/>
                  <a:gd name="connsiteY5" fmla="*/ 9752 h 10000"/>
                  <a:gd name="connsiteX6" fmla="*/ 9542 w 9542"/>
                  <a:gd name="connsiteY6" fmla="*/ 9689 h 10000"/>
                  <a:gd name="connsiteX7" fmla="*/ 9542 w 9542"/>
                  <a:gd name="connsiteY7" fmla="*/ 9689 h 10000"/>
                  <a:gd name="connsiteX8" fmla="*/ 9542 w 9542"/>
                  <a:gd name="connsiteY8" fmla="*/ 8634 h 10000"/>
                  <a:gd name="connsiteX9" fmla="*/ 9450 w 9542"/>
                  <a:gd name="connsiteY9" fmla="*/ 7702 h 10000"/>
                  <a:gd name="connsiteX10" fmla="*/ 9083 w 9542"/>
                  <a:gd name="connsiteY10" fmla="*/ 6832 h 10000"/>
                  <a:gd name="connsiteX11" fmla="*/ 8717 w 9542"/>
                  <a:gd name="connsiteY11" fmla="*/ 6087 h 10000"/>
                  <a:gd name="connsiteX12" fmla="*/ 8166 w 9542"/>
                  <a:gd name="connsiteY12" fmla="*/ 5342 h 10000"/>
                  <a:gd name="connsiteX13" fmla="*/ 7431 w 9542"/>
                  <a:gd name="connsiteY13" fmla="*/ 4783 h 10000"/>
                  <a:gd name="connsiteX14" fmla="*/ 6514 w 9542"/>
                  <a:gd name="connsiteY14" fmla="*/ 4410 h 10000"/>
                  <a:gd name="connsiteX15" fmla="*/ 5504 w 9542"/>
                  <a:gd name="connsiteY15" fmla="*/ 4099 h 10000"/>
                  <a:gd name="connsiteX16" fmla="*/ 5504 w 9542"/>
                  <a:gd name="connsiteY16" fmla="*/ 4099 h 10000"/>
                  <a:gd name="connsiteX17" fmla="*/ 6056 w 9542"/>
                  <a:gd name="connsiteY17" fmla="*/ 3727 h 10000"/>
                  <a:gd name="connsiteX18" fmla="*/ 6423 w 9542"/>
                  <a:gd name="connsiteY18" fmla="*/ 3230 h 10000"/>
                  <a:gd name="connsiteX19" fmla="*/ 6699 w 9542"/>
                  <a:gd name="connsiteY19" fmla="*/ 2671 h 10000"/>
                  <a:gd name="connsiteX20" fmla="*/ 6973 w 9542"/>
                  <a:gd name="connsiteY20" fmla="*/ 2112 h 10000"/>
                  <a:gd name="connsiteX21" fmla="*/ 6973 w 9542"/>
                  <a:gd name="connsiteY21" fmla="*/ 2112 h 10000"/>
                  <a:gd name="connsiteX22" fmla="*/ 6881 w 9542"/>
                  <a:gd name="connsiteY22" fmla="*/ 1677 h 10000"/>
                  <a:gd name="connsiteX23" fmla="*/ 6699 w 9542"/>
                  <a:gd name="connsiteY23" fmla="*/ 1242 h 10000"/>
                  <a:gd name="connsiteX24" fmla="*/ 6514 w 9542"/>
                  <a:gd name="connsiteY24" fmla="*/ 870 h 10000"/>
                  <a:gd name="connsiteX25" fmla="*/ 6147 w 9542"/>
                  <a:gd name="connsiteY25" fmla="*/ 559 h 10000"/>
                  <a:gd name="connsiteX26" fmla="*/ 5781 w 9542"/>
                  <a:gd name="connsiteY26" fmla="*/ 311 h 10000"/>
                  <a:gd name="connsiteX27" fmla="*/ 5321 w 9542"/>
                  <a:gd name="connsiteY27" fmla="*/ 186 h 10000"/>
                  <a:gd name="connsiteX28" fmla="*/ 4862 w 9542"/>
                  <a:gd name="connsiteY28" fmla="*/ 0 h 10000"/>
                  <a:gd name="connsiteX29" fmla="*/ 4312 w 9542"/>
                  <a:gd name="connsiteY29" fmla="*/ 0 h 10000"/>
                  <a:gd name="connsiteX30" fmla="*/ 4312 w 9542"/>
                  <a:gd name="connsiteY30" fmla="*/ 0 h 10000"/>
                  <a:gd name="connsiteX31" fmla="*/ 3853 w 9542"/>
                  <a:gd name="connsiteY31" fmla="*/ 0 h 10000"/>
                  <a:gd name="connsiteX32" fmla="*/ 3395 w 9542"/>
                  <a:gd name="connsiteY32" fmla="*/ 186 h 10000"/>
                  <a:gd name="connsiteX33" fmla="*/ 2936 w 9542"/>
                  <a:gd name="connsiteY33" fmla="*/ 311 h 10000"/>
                  <a:gd name="connsiteX34" fmla="*/ 2478 w 9542"/>
                  <a:gd name="connsiteY34" fmla="*/ 559 h 10000"/>
                  <a:gd name="connsiteX35" fmla="*/ 2202 w 9542"/>
                  <a:gd name="connsiteY35" fmla="*/ 870 h 10000"/>
                  <a:gd name="connsiteX36" fmla="*/ 1926 w 9542"/>
                  <a:gd name="connsiteY36" fmla="*/ 1242 h 10000"/>
                  <a:gd name="connsiteX37" fmla="*/ 1743 w 9542"/>
                  <a:gd name="connsiteY37" fmla="*/ 1677 h 10000"/>
                  <a:gd name="connsiteX38" fmla="*/ 1743 w 9542"/>
                  <a:gd name="connsiteY38" fmla="*/ 2112 h 10000"/>
                  <a:gd name="connsiteX39" fmla="*/ 1743 w 9542"/>
                  <a:gd name="connsiteY39" fmla="*/ 2112 h 10000"/>
                  <a:gd name="connsiteX40" fmla="*/ 1836 w 9542"/>
                  <a:gd name="connsiteY40" fmla="*/ 2671 h 10000"/>
                  <a:gd name="connsiteX41" fmla="*/ 2202 w 9542"/>
                  <a:gd name="connsiteY41" fmla="*/ 3230 h 10000"/>
                  <a:gd name="connsiteX42" fmla="*/ 2661 w 9542"/>
                  <a:gd name="connsiteY42" fmla="*/ 3727 h 10000"/>
                  <a:gd name="connsiteX43" fmla="*/ 3120 w 9542"/>
                  <a:gd name="connsiteY43" fmla="*/ 4099 h 10000"/>
                  <a:gd name="connsiteX44" fmla="*/ 3120 w 9542"/>
                  <a:gd name="connsiteY44" fmla="*/ 4099 h 10000"/>
                  <a:gd name="connsiteX45" fmla="*/ 2110 w 9542"/>
                  <a:gd name="connsiteY45" fmla="*/ 4410 h 10000"/>
                  <a:gd name="connsiteX46" fmla="*/ 1284 w 9542"/>
                  <a:gd name="connsiteY46" fmla="*/ 4783 h 10000"/>
                  <a:gd name="connsiteX47" fmla="*/ 551 w 9542"/>
                  <a:gd name="connsiteY47" fmla="*/ 5342 h 10000"/>
                  <a:gd name="connsiteX48" fmla="*/ 0 w 9542"/>
                  <a:gd name="connsiteY48" fmla="*/ 6087 h 10000"/>
                  <a:gd name="connsiteX0" fmla="*/ 3846 w 9423"/>
                  <a:gd name="connsiteY0" fmla="*/ 10000 h 10000"/>
                  <a:gd name="connsiteX1" fmla="*/ 3846 w 9423"/>
                  <a:gd name="connsiteY1" fmla="*/ 10000 h 10000"/>
                  <a:gd name="connsiteX2" fmla="*/ 5865 w 9423"/>
                  <a:gd name="connsiteY2" fmla="*/ 10000 h 10000"/>
                  <a:gd name="connsiteX3" fmla="*/ 7693 w 9423"/>
                  <a:gd name="connsiteY3" fmla="*/ 9938 h 10000"/>
                  <a:gd name="connsiteX4" fmla="*/ 8942 w 9423"/>
                  <a:gd name="connsiteY4" fmla="*/ 9814 h 10000"/>
                  <a:gd name="connsiteX5" fmla="*/ 9327 w 9423"/>
                  <a:gd name="connsiteY5" fmla="*/ 9752 h 10000"/>
                  <a:gd name="connsiteX6" fmla="*/ 9423 w 9423"/>
                  <a:gd name="connsiteY6" fmla="*/ 9689 h 10000"/>
                  <a:gd name="connsiteX7" fmla="*/ 9423 w 9423"/>
                  <a:gd name="connsiteY7" fmla="*/ 9689 h 10000"/>
                  <a:gd name="connsiteX8" fmla="*/ 9423 w 9423"/>
                  <a:gd name="connsiteY8" fmla="*/ 8634 h 10000"/>
                  <a:gd name="connsiteX9" fmla="*/ 9327 w 9423"/>
                  <a:gd name="connsiteY9" fmla="*/ 7702 h 10000"/>
                  <a:gd name="connsiteX10" fmla="*/ 8942 w 9423"/>
                  <a:gd name="connsiteY10" fmla="*/ 6832 h 10000"/>
                  <a:gd name="connsiteX11" fmla="*/ 8558 w 9423"/>
                  <a:gd name="connsiteY11" fmla="*/ 6087 h 10000"/>
                  <a:gd name="connsiteX12" fmla="*/ 7981 w 9423"/>
                  <a:gd name="connsiteY12" fmla="*/ 5342 h 10000"/>
                  <a:gd name="connsiteX13" fmla="*/ 7211 w 9423"/>
                  <a:gd name="connsiteY13" fmla="*/ 4783 h 10000"/>
                  <a:gd name="connsiteX14" fmla="*/ 6250 w 9423"/>
                  <a:gd name="connsiteY14" fmla="*/ 4410 h 10000"/>
                  <a:gd name="connsiteX15" fmla="*/ 5191 w 9423"/>
                  <a:gd name="connsiteY15" fmla="*/ 4099 h 10000"/>
                  <a:gd name="connsiteX16" fmla="*/ 5191 w 9423"/>
                  <a:gd name="connsiteY16" fmla="*/ 4099 h 10000"/>
                  <a:gd name="connsiteX17" fmla="*/ 5770 w 9423"/>
                  <a:gd name="connsiteY17" fmla="*/ 3727 h 10000"/>
                  <a:gd name="connsiteX18" fmla="*/ 6154 w 9423"/>
                  <a:gd name="connsiteY18" fmla="*/ 3230 h 10000"/>
                  <a:gd name="connsiteX19" fmla="*/ 6444 w 9423"/>
                  <a:gd name="connsiteY19" fmla="*/ 2671 h 10000"/>
                  <a:gd name="connsiteX20" fmla="*/ 6731 w 9423"/>
                  <a:gd name="connsiteY20" fmla="*/ 2112 h 10000"/>
                  <a:gd name="connsiteX21" fmla="*/ 6731 w 9423"/>
                  <a:gd name="connsiteY21" fmla="*/ 2112 h 10000"/>
                  <a:gd name="connsiteX22" fmla="*/ 6634 w 9423"/>
                  <a:gd name="connsiteY22" fmla="*/ 1677 h 10000"/>
                  <a:gd name="connsiteX23" fmla="*/ 6444 w 9423"/>
                  <a:gd name="connsiteY23" fmla="*/ 1242 h 10000"/>
                  <a:gd name="connsiteX24" fmla="*/ 6250 w 9423"/>
                  <a:gd name="connsiteY24" fmla="*/ 870 h 10000"/>
                  <a:gd name="connsiteX25" fmla="*/ 5865 w 9423"/>
                  <a:gd name="connsiteY25" fmla="*/ 559 h 10000"/>
                  <a:gd name="connsiteX26" fmla="*/ 5481 w 9423"/>
                  <a:gd name="connsiteY26" fmla="*/ 311 h 10000"/>
                  <a:gd name="connsiteX27" fmla="*/ 4999 w 9423"/>
                  <a:gd name="connsiteY27" fmla="*/ 186 h 10000"/>
                  <a:gd name="connsiteX28" fmla="*/ 4518 w 9423"/>
                  <a:gd name="connsiteY28" fmla="*/ 0 h 10000"/>
                  <a:gd name="connsiteX29" fmla="*/ 3942 w 9423"/>
                  <a:gd name="connsiteY29" fmla="*/ 0 h 10000"/>
                  <a:gd name="connsiteX30" fmla="*/ 3942 w 9423"/>
                  <a:gd name="connsiteY30" fmla="*/ 0 h 10000"/>
                  <a:gd name="connsiteX31" fmla="*/ 3461 w 9423"/>
                  <a:gd name="connsiteY31" fmla="*/ 0 h 10000"/>
                  <a:gd name="connsiteX32" fmla="*/ 2981 w 9423"/>
                  <a:gd name="connsiteY32" fmla="*/ 186 h 10000"/>
                  <a:gd name="connsiteX33" fmla="*/ 2500 w 9423"/>
                  <a:gd name="connsiteY33" fmla="*/ 311 h 10000"/>
                  <a:gd name="connsiteX34" fmla="*/ 2020 w 9423"/>
                  <a:gd name="connsiteY34" fmla="*/ 559 h 10000"/>
                  <a:gd name="connsiteX35" fmla="*/ 1731 w 9423"/>
                  <a:gd name="connsiteY35" fmla="*/ 870 h 10000"/>
                  <a:gd name="connsiteX36" fmla="*/ 1441 w 9423"/>
                  <a:gd name="connsiteY36" fmla="*/ 1242 h 10000"/>
                  <a:gd name="connsiteX37" fmla="*/ 1250 w 9423"/>
                  <a:gd name="connsiteY37" fmla="*/ 1677 h 10000"/>
                  <a:gd name="connsiteX38" fmla="*/ 1250 w 9423"/>
                  <a:gd name="connsiteY38" fmla="*/ 2112 h 10000"/>
                  <a:gd name="connsiteX39" fmla="*/ 1250 w 9423"/>
                  <a:gd name="connsiteY39" fmla="*/ 2112 h 10000"/>
                  <a:gd name="connsiteX40" fmla="*/ 1347 w 9423"/>
                  <a:gd name="connsiteY40" fmla="*/ 2671 h 10000"/>
                  <a:gd name="connsiteX41" fmla="*/ 1731 w 9423"/>
                  <a:gd name="connsiteY41" fmla="*/ 3230 h 10000"/>
                  <a:gd name="connsiteX42" fmla="*/ 2212 w 9423"/>
                  <a:gd name="connsiteY42" fmla="*/ 3727 h 10000"/>
                  <a:gd name="connsiteX43" fmla="*/ 2693 w 9423"/>
                  <a:gd name="connsiteY43" fmla="*/ 4099 h 10000"/>
                  <a:gd name="connsiteX44" fmla="*/ 2693 w 9423"/>
                  <a:gd name="connsiteY44" fmla="*/ 4099 h 10000"/>
                  <a:gd name="connsiteX45" fmla="*/ 1634 w 9423"/>
                  <a:gd name="connsiteY45" fmla="*/ 4410 h 10000"/>
                  <a:gd name="connsiteX46" fmla="*/ 769 w 9423"/>
                  <a:gd name="connsiteY46" fmla="*/ 4783 h 10000"/>
                  <a:gd name="connsiteX47" fmla="*/ 0 w 9423"/>
                  <a:gd name="connsiteY47" fmla="*/ 5342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9423" h="10000">
                    <a:moveTo>
                      <a:pt x="3846" y="10000"/>
                    </a:moveTo>
                    <a:lnTo>
                      <a:pt x="3846" y="10000"/>
                    </a:lnTo>
                    <a:lnTo>
                      <a:pt x="5865" y="10000"/>
                    </a:lnTo>
                    <a:lnTo>
                      <a:pt x="7693" y="9938"/>
                    </a:lnTo>
                    <a:lnTo>
                      <a:pt x="8942" y="9814"/>
                    </a:lnTo>
                    <a:lnTo>
                      <a:pt x="9327" y="9752"/>
                    </a:lnTo>
                    <a:lnTo>
                      <a:pt x="9423" y="9689"/>
                    </a:lnTo>
                    <a:lnTo>
                      <a:pt x="9423" y="9689"/>
                    </a:lnTo>
                    <a:lnTo>
                      <a:pt x="9423" y="8634"/>
                    </a:lnTo>
                    <a:cubicBezTo>
                      <a:pt x="9391" y="8323"/>
                      <a:pt x="9358" y="8013"/>
                      <a:pt x="9327" y="7702"/>
                    </a:cubicBezTo>
                    <a:lnTo>
                      <a:pt x="8942" y="6832"/>
                    </a:lnTo>
                    <a:lnTo>
                      <a:pt x="8558" y="6087"/>
                    </a:lnTo>
                    <a:lnTo>
                      <a:pt x="7981" y="5342"/>
                    </a:lnTo>
                    <a:lnTo>
                      <a:pt x="7211" y="4783"/>
                    </a:lnTo>
                    <a:lnTo>
                      <a:pt x="6250" y="4410"/>
                    </a:lnTo>
                    <a:lnTo>
                      <a:pt x="5191" y="4099"/>
                    </a:lnTo>
                    <a:lnTo>
                      <a:pt x="5191" y="4099"/>
                    </a:lnTo>
                    <a:lnTo>
                      <a:pt x="5770" y="3727"/>
                    </a:lnTo>
                    <a:lnTo>
                      <a:pt x="6154" y="3230"/>
                    </a:lnTo>
                    <a:cubicBezTo>
                      <a:pt x="6251" y="3044"/>
                      <a:pt x="6347" y="2857"/>
                      <a:pt x="6444" y="2671"/>
                    </a:cubicBezTo>
                    <a:cubicBezTo>
                      <a:pt x="6540" y="2485"/>
                      <a:pt x="6635" y="2298"/>
                      <a:pt x="6731" y="2112"/>
                    </a:cubicBezTo>
                    <a:lnTo>
                      <a:pt x="6731" y="2112"/>
                    </a:lnTo>
                    <a:cubicBezTo>
                      <a:pt x="6699" y="1967"/>
                      <a:pt x="6666" y="1822"/>
                      <a:pt x="6634" y="1677"/>
                    </a:cubicBezTo>
                    <a:cubicBezTo>
                      <a:pt x="6571" y="1532"/>
                      <a:pt x="6506" y="1387"/>
                      <a:pt x="6444" y="1242"/>
                    </a:cubicBezTo>
                    <a:lnTo>
                      <a:pt x="6250" y="870"/>
                    </a:lnTo>
                    <a:lnTo>
                      <a:pt x="5865" y="559"/>
                    </a:lnTo>
                    <a:lnTo>
                      <a:pt x="5481" y="311"/>
                    </a:lnTo>
                    <a:lnTo>
                      <a:pt x="4999" y="186"/>
                    </a:lnTo>
                    <a:lnTo>
                      <a:pt x="4518" y="0"/>
                    </a:lnTo>
                    <a:lnTo>
                      <a:pt x="3942" y="0"/>
                    </a:lnTo>
                    <a:lnTo>
                      <a:pt x="3942" y="0"/>
                    </a:lnTo>
                    <a:lnTo>
                      <a:pt x="3461" y="0"/>
                    </a:lnTo>
                    <a:lnTo>
                      <a:pt x="2981" y="186"/>
                    </a:lnTo>
                    <a:lnTo>
                      <a:pt x="2500" y="311"/>
                    </a:lnTo>
                    <a:lnTo>
                      <a:pt x="2020" y="559"/>
                    </a:lnTo>
                    <a:lnTo>
                      <a:pt x="1731" y="870"/>
                    </a:lnTo>
                    <a:lnTo>
                      <a:pt x="1441" y="1242"/>
                    </a:lnTo>
                    <a:cubicBezTo>
                      <a:pt x="1379" y="1387"/>
                      <a:pt x="1314" y="1532"/>
                      <a:pt x="1250" y="1677"/>
                    </a:cubicBezTo>
                    <a:lnTo>
                      <a:pt x="1250" y="2112"/>
                    </a:lnTo>
                    <a:lnTo>
                      <a:pt x="1250" y="2112"/>
                    </a:lnTo>
                    <a:cubicBezTo>
                      <a:pt x="1282" y="2298"/>
                      <a:pt x="1315" y="2485"/>
                      <a:pt x="1347" y="2671"/>
                    </a:cubicBezTo>
                    <a:lnTo>
                      <a:pt x="1731" y="3230"/>
                    </a:lnTo>
                    <a:lnTo>
                      <a:pt x="2212" y="3727"/>
                    </a:lnTo>
                    <a:lnTo>
                      <a:pt x="2693" y="4099"/>
                    </a:lnTo>
                    <a:lnTo>
                      <a:pt x="2693" y="4099"/>
                    </a:lnTo>
                    <a:lnTo>
                      <a:pt x="1634" y="4410"/>
                    </a:lnTo>
                    <a:lnTo>
                      <a:pt x="769" y="4783"/>
                    </a:lnTo>
                    <a:lnTo>
                      <a:pt x="0" y="5342"/>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22" name="Freeform 897"/>
              <p:cNvSpPr>
                <a:spLocks/>
              </p:cNvSpPr>
              <p:nvPr/>
            </p:nvSpPr>
            <p:spPr bwMode="auto">
              <a:xfrm>
                <a:off x="4509658" y="4876544"/>
                <a:ext cx="181869" cy="255132"/>
              </a:xfrm>
              <a:custGeom>
                <a:avLst/>
                <a:gdLst>
                  <a:gd name="connsiteX0" fmla="*/ 4912 w 10000"/>
                  <a:gd name="connsiteY0" fmla="*/ 10000 h 10000"/>
                  <a:gd name="connsiteX1" fmla="*/ 2666 w 10000"/>
                  <a:gd name="connsiteY1" fmla="*/ 10000 h 10000"/>
                  <a:gd name="connsiteX2" fmla="*/ 6754 w 10000"/>
                  <a:gd name="connsiteY2" fmla="*/ 10000 h 10000"/>
                  <a:gd name="connsiteX3" fmla="*/ 8421 w 10000"/>
                  <a:gd name="connsiteY3" fmla="*/ 9938 h 10000"/>
                  <a:gd name="connsiteX4" fmla="*/ 9561 w 10000"/>
                  <a:gd name="connsiteY4" fmla="*/ 9814 h 10000"/>
                  <a:gd name="connsiteX5" fmla="*/ 9912 w 10000"/>
                  <a:gd name="connsiteY5" fmla="*/ 9752 h 10000"/>
                  <a:gd name="connsiteX6" fmla="*/ 10000 w 10000"/>
                  <a:gd name="connsiteY6" fmla="*/ 9689 h 10000"/>
                  <a:gd name="connsiteX7" fmla="*/ 10000 w 10000"/>
                  <a:gd name="connsiteY7" fmla="*/ 9689 h 10000"/>
                  <a:gd name="connsiteX8" fmla="*/ 10000 w 10000"/>
                  <a:gd name="connsiteY8" fmla="*/ 8634 h 10000"/>
                  <a:gd name="connsiteX9" fmla="*/ 9912 w 10000"/>
                  <a:gd name="connsiteY9" fmla="*/ 7702 h 10000"/>
                  <a:gd name="connsiteX10" fmla="*/ 9561 w 10000"/>
                  <a:gd name="connsiteY10" fmla="*/ 6832 h 10000"/>
                  <a:gd name="connsiteX11" fmla="*/ 9211 w 10000"/>
                  <a:gd name="connsiteY11" fmla="*/ 6087 h 10000"/>
                  <a:gd name="connsiteX12" fmla="*/ 8684 w 10000"/>
                  <a:gd name="connsiteY12" fmla="*/ 5342 h 10000"/>
                  <a:gd name="connsiteX13" fmla="*/ 7982 w 10000"/>
                  <a:gd name="connsiteY13" fmla="*/ 4783 h 10000"/>
                  <a:gd name="connsiteX14" fmla="*/ 7105 w 10000"/>
                  <a:gd name="connsiteY14" fmla="*/ 4410 h 10000"/>
                  <a:gd name="connsiteX15" fmla="*/ 6140 w 10000"/>
                  <a:gd name="connsiteY15" fmla="*/ 4099 h 10000"/>
                  <a:gd name="connsiteX16" fmla="*/ 6140 w 10000"/>
                  <a:gd name="connsiteY16" fmla="*/ 4099 h 10000"/>
                  <a:gd name="connsiteX17" fmla="*/ 6667 w 10000"/>
                  <a:gd name="connsiteY17" fmla="*/ 3727 h 10000"/>
                  <a:gd name="connsiteX18" fmla="*/ 7018 w 10000"/>
                  <a:gd name="connsiteY18" fmla="*/ 3230 h 10000"/>
                  <a:gd name="connsiteX19" fmla="*/ 7281 w 10000"/>
                  <a:gd name="connsiteY19" fmla="*/ 2671 h 10000"/>
                  <a:gd name="connsiteX20" fmla="*/ 7544 w 10000"/>
                  <a:gd name="connsiteY20" fmla="*/ 2112 h 10000"/>
                  <a:gd name="connsiteX21" fmla="*/ 7544 w 10000"/>
                  <a:gd name="connsiteY21" fmla="*/ 2112 h 10000"/>
                  <a:gd name="connsiteX22" fmla="*/ 7456 w 10000"/>
                  <a:gd name="connsiteY22" fmla="*/ 1677 h 10000"/>
                  <a:gd name="connsiteX23" fmla="*/ 7281 w 10000"/>
                  <a:gd name="connsiteY23" fmla="*/ 1242 h 10000"/>
                  <a:gd name="connsiteX24" fmla="*/ 7105 w 10000"/>
                  <a:gd name="connsiteY24" fmla="*/ 870 h 10000"/>
                  <a:gd name="connsiteX25" fmla="*/ 6754 w 10000"/>
                  <a:gd name="connsiteY25" fmla="*/ 559 h 10000"/>
                  <a:gd name="connsiteX26" fmla="*/ 6404 w 10000"/>
                  <a:gd name="connsiteY26" fmla="*/ 311 h 10000"/>
                  <a:gd name="connsiteX27" fmla="*/ 5965 w 10000"/>
                  <a:gd name="connsiteY27" fmla="*/ 186 h 10000"/>
                  <a:gd name="connsiteX28" fmla="*/ 5526 w 10000"/>
                  <a:gd name="connsiteY28" fmla="*/ 0 h 10000"/>
                  <a:gd name="connsiteX29" fmla="*/ 5000 w 10000"/>
                  <a:gd name="connsiteY29" fmla="*/ 0 h 10000"/>
                  <a:gd name="connsiteX30" fmla="*/ 5000 w 10000"/>
                  <a:gd name="connsiteY30" fmla="*/ 0 h 10000"/>
                  <a:gd name="connsiteX31" fmla="*/ 4561 w 10000"/>
                  <a:gd name="connsiteY31" fmla="*/ 0 h 10000"/>
                  <a:gd name="connsiteX32" fmla="*/ 4123 w 10000"/>
                  <a:gd name="connsiteY32" fmla="*/ 186 h 10000"/>
                  <a:gd name="connsiteX33" fmla="*/ 3684 w 10000"/>
                  <a:gd name="connsiteY33" fmla="*/ 311 h 10000"/>
                  <a:gd name="connsiteX34" fmla="*/ 3246 w 10000"/>
                  <a:gd name="connsiteY34" fmla="*/ 559 h 10000"/>
                  <a:gd name="connsiteX35" fmla="*/ 2982 w 10000"/>
                  <a:gd name="connsiteY35" fmla="*/ 870 h 10000"/>
                  <a:gd name="connsiteX36" fmla="*/ 2719 w 10000"/>
                  <a:gd name="connsiteY36" fmla="*/ 1242 h 10000"/>
                  <a:gd name="connsiteX37" fmla="*/ 2544 w 10000"/>
                  <a:gd name="connsiteY37" fmla="*/ 1677 h 10000"/>
                  <a:gd name="connsiteX38" fmla="*/ 2544 w 10000"/>
                  <a:gd name="connsiteY38" fmla="*/ 2112 h 10000"/>
                  <a:gd name="connsiteX39" fmla="*/ 2544 w 10000"/>
                  <a:gd name="connsiteY39" fmla="*/ 2112 h 10000"/>
                  <a:gd name="connsiteX40" fmla="*/ 2632 w 10000"/>
                  <a:gd name="connsiteY40" fmla="*/ 2671 h 10000"/>
                  <a:gd name="connsiteX41" fmla="*/ 2982 w 10000"/>
                  <a:gd name="connsiteY41" fmla="*/ 3230 h 10000"/>
                  <a:gd name="connsiteX42" fmla="*/ 3421 w 10000"/>
                  <a:gd name="connsiteY42" fmla="*/ 3727 h 10000"/>
                  <a:gd name="connsiteX43" fmla="*/ 3860 w 10000"/>
                  <a:gd name="connsiteY43" fmla="*/ 4099 h 10000"/>
                  <a:gd name="connsiteX44" fmla="*/ 3860 w 10000"/>
                  <a:gd name="connsiteY44" fmla="*/ 4099 h 10000"/>
                  <a:gd name="connsiteX45" fmla="*/ 2895 w 10000"/>
                  <a:gd name="connsiteY45" fmla="*/ 4410 h 10000"/>
                  <a:gd name="connsiteX46" fmla="*/ 2105 w 10000"/>
                  <a:gd name="connsiteY46" fmla="*/ 4783 h 10000"/>
                  <a:gd name="connsiteX47" fmla="*/ 1404 w 10000"/>
                  <a:gd name="connsiteY47" fmla="*/ 5342 h 10000"/>
                  <a:gd name="connsiteX48" fmla="*/ 877 w 10000"/>
                  <a:gd name="connsiteY48" fmla="*/ 6087 h 10000"/>
                  <a:gd name="connsiteX49" fmla="*/ 439 w 10000"/>
                  <a:gd name="connsiteY49" fmla="*/ 6832 h 10000"/>
                  <a:gd name="connsiteX50" fmla="*/ 175 w 10000"/>
                  <a:gd name="connsiteY50" fmla="*/ 7702 h 10000"/>
                  <a:gd name="connsiteX51" fmla="*/ 0 w 10000"/>
                  <a:gd name="connsiteY51" fmla="*/ 8634 h 10000"/>
                  <a:gd name="connsiteX52" fmla="*/ 0 w 10000"/>
                  <a:gd name="connsiteY52" fmla="*/ 9689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0000" h="10000">
                    <a:moveTo>
                      <a:pt x="4912" y="10000"/>
                    </a:moveTo>
                    <a:lnTo>
                      <a:pt x="2666" y="10000"/>
                    </a:lnTo>
                    <a:lnTo>
                      <a:pt x="6754" y="10000"/>
                    </a:lnTo>
                    <a:lnTo>
                      <a:pt x="8421" y="9938"/>
                    </a:lnTo>
                    <a:lnTo>
                      <a:pt x="9561" y="9814"/>
                    </a:lnTo>
                    <a:lnTo>
                      <a:pt x="9912" y="9752"/>
                    </a:lnTo>
                    <a:lnTo>
                      <a:pt x="10000" y="9689"/>
                    </a:lnTo>
                    <a:lnTo>
                      <a:pt x="10000" y="9689"/>
                    </a:lnTo>
                    <a:lnTo>
                      <a:pt x="10000" y="8634"/>
                    </a:lnTo>
                    <a:cubicBezTo>
                      <a:pt x="9971" y="8323"/>
                      <a:pt x="9941" y="8013"/>
                      <a:pt x="9912" y="7702"/>
                    </a:cubicBezTo>
                    <a:lnTo>
                      <a:pt x="9561" y="6832"/>
                    </a:lnTo>
                    <a:lnTo>
                      <a:pt x="9211" y="6087"/>
                    </a:lnTo>
                    <a:lnTo>
                      <a:pt x="8684" y="5342"/>
                    </a:lnTo>
                    <a:lnTo>
                      <a:pt x="7982" y="4783"/>
                    </a:lnTo>
                    <a:lnTo>
                      <a:pt x="7105" y="4410"/>
                    </a:lnTo>
                    <a:lnTo>
                      <a:pt x="6140" y="4099"/>
                    </a:lnTo>
                    <a:lnTo>
                      <a:pt x="6140" y="4099"/>
                    </a:lnTo>
                    <a:lnTo>
                      <a:pt x="6667" y="3727"/>
                    </a:lnTo>
                    <a:lnTo>
                      <a:pt x="7018" y="3230"/>
                    </a:lnTo>
                    <a:cubicBezTo>
                      <a:pt x="7106" y="3044"/>
                      <a:pt x="7193" y="2857"/>
                      <a:pt x="7281" y="2671"/>
                    </a:cubicBezTo>
                    <a:cubicBezTo>
                      <a:pt x="7369" y="2485"/>
                      <a:pt x="7456" y="2298"/>
                      <a:pt x="7544" y="2112"/>
                    </a:cubicBezTo>
                    <a:lnTo>
                      <a:pt x="7544" y="2112"/>
                    </a:lnTo>
                    <a:cubicBezTo>
                      <a:pt x="7515" y="1967"/>
                      <a:pt x="7485" y="1822"/>
                      <a:pt x="7456" y="1677"/>
                    </a:cubicBezTo>
                    <a:cubicBezTo>
                      <a:pt x="7398" y="1532"/>
                      <a:pt x="7339" y="1387"/>
                      <a:pt x="7281" y="1242"/>
                    </a:cubicBezTo>
                    <a:cubicBezTo>
                      <a:pt x="7222" y="1118"/>
                      <a:pt x="7164" y="994"/>
                      <a:pt x="7105" y="870"/>
                    </a:cubicBezTo>
                    <a:lnTo>
                      <a:pt x="6754" y="559"/>
                    </a:lnTo>
                    <a:lnTo>
                      <a:pt x="6404" y="311"/>
                    </a:lnTo>
                    <a:lnTo>
                      <a:pt x="5965" y="186"/>
                    </a:lnTo>
                    <a:lnTo>
                      <a:pt x="5526" y="0"/>
                    </a:lnTo>
                    <a:lnTo>
                      <a:pt x="5000" y="0"/>
                    </a:lnTo>
                    <a:lnTo>
                      <a:pt x="5000" y="0"/>
                    </a:lnTo>
                    <a:lnTo>
                      <a:pt x="4561" y="0"/>
                    </a:lnTo>
                    <a:lnTo>
                      <a:pt x="4123" y="186"/>
                    </a:lnTo>
                    <a:lnTo>
                      <a:pt x="3684" y="311"/>
                    </a:lnTo>
                    <a:lnTo>
                      <a:pt x="3246" y="559"/>
                    </a:lnTo>
                    <a:lnTo>
                      <a:pt x="2982" y="870"/>
                    </a:lnTo>
                    <a:lnTo>
                      <a:pt x="2719" y="1242"/>
                    </a:lnTo>
                    <a:cubicBezTo>
                      <a:pt x="2661" y="1387"/>
                      <a:pt x="2602" y="1532"/>
                      <a:pt x="2544" y="1677"/>
                    </a:cubicBezTo>
                    <a:lnTo>
                      <a:pt x="2544" y="2112"/>
                    </a:lnTo>
                    <a:lnTo>
                      <a:pt x="2544" y="2112"/>
                    </a:lnTo>
                    <a:cubicBezTo>
                      <a:pt x="2573" y="2298"/>
                      <a:pt x="2603" y="2485"/>
                      <a:pt x="2632" y="2671"/>
                    </a:cubicBezTo>
                    <a:lnTo>
                      <a:pt x="2982" y="3230"/>
                    </a:lnTo>
                    <a:lnTo>
                      <a:pt x="3421" y="3727"/>
                    </a:lnTo>
                    <a:lnTo>
                      <a:pt x="3860" y="4099"/>
                    </a:lnTo>
                    <a:lnTo>
                      <a:pt x="3860" y="4099"/>
                    </a:lnTo>
                    <a:lnTo>
                      <a:pt x="2895" y="4410"/>
                    </a:lnTo>
                    <a:lnTo>
                      <a:pt x="2105" y="4783"/>
                    </a:lnTo>
                    <a:lnTo>
                      <a:pt x="1404" y="5342"/>
                    </a:lnTo>
                    <a:lnTo>
                      <a:pt x="877" y="6087"/>
                    </a:lnTo>
                    <a:lnTo>
                      <a:pt x="439" y="6832"/>
                    </a:lnTo>
                    <a:lnTo>
                      <a:pt x="175" y="7702"/>
                    </a:lnTo>
                    <a:cubicBezTo>
                      <a:pt x="117" y="8013"/>
                      <a:pt x="58" y="8323"/>
                      <a:pt x="0" y="8634"/>
                    </a:cubicBezTo>
                    <a:lnTo>
                      <a:pt x="0" y="9689"/>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grpSp>
            <p:nvGrpSpPr>
              <p:cNvPr id="9" name="Groupe 78"/>
              <p:cNvGrpSpPr>
                <a:grpSpLocks/>
              </p:cNvGrpSpPr>
              <p:nvPr/>
            </p:nvGrpSpPr>
            <p:grpSpPr bwMode="auto">
              <a:xfrm>
                <a:off x="4430703" y="4715239"/>
                <a:ext cx="166698" cy="247657"/>
                <a:chOff x="4430703" y="4715239"/>
                <a:chExt cx="166698" cy="247657"/>
              </a:xfrm>
            </p:grpSpPr>
            <p:sp>
              <p:nvSpPr>
                <p:cNvPr id="24" name="Freeform 897"/>
                <p:cNvSpPr>
                  <a:spLocks/>
                </p:cNvSpPr>
                <p:nvPr/>
              </p:nvSpPr>
              <p:spPr bwMode="auto">
                <a:xfrm>
                  <a:off x="4431090" y="4714686"/>
                  <a:ext cx="165865" cy="248273"/>
                </a:xfrm>
                <a:custGeom>
                  <a:avLst/>
                  <a:gdLst>
                    <a:gd name="connsiteX0" fmla="*/ 4912 w 10000"/>
                    <a:gd name="connsiteY0" fmla="*/ 10000 h 10000"/>
                    <a:gd name="connsiteX1" fmla="*/ 2025 w 10000"/>
                    <a:gd name="connsiteY1" fmla="*/ 9886 h 10000"/>
                    <a:gd name="connsiteX2" fmla="*/ 6754 w 10000"/>
                    <a:gd name="connsiteY2" fmla="*/ 10000 h 10000"/>
                    <a:gd name="connsiteX3" fmla="*/ 8421 w 10000"/>
                    <a:gd name="connsiteY3" fmla="*/ 9938 h 10000"/>
                    <a:gd name="connsiteX4" fmla="*/ 9561 w 10000"/>
                    <a:gd name="connsiteY4" fmla="*/ 9814 h 10000"/>
                    <a:gd name="connsiteX5" fmla="*/ 9912 w 10000"/>
                    <a:gd name="connsiteY5" fmla="*/ 9752 h 10000"/>
                    <a:gd name="connsiteX6" fmla="*/ 10000 w 10000"/>
                    <a:gd name="connsiteY6" fmla="*/ 9689 h 10000"/>
                    <a:gd name="connsiteX7" fmla="*/ 10000 w 10000"/>
                    <a:gd name="connsiteY7" fmla="*/ 9689 h 10000"/>
                    <a:gd name="connsiteX8" fmla="*/ 10000 w 10000"/>
                    <a:gd name="connsiteY8" fmla="*/ 8634 h 10000"/>
                    <a:gd name="connsiteX9" fmla="*/ 9912 w 10000"/>
                    <a:gd name="connsiteY9" fmla="*/ 7702 h 10000"/>
                    <a:gd name="connsiteX10" fmla="*/ 9561 w 10000"/>
                    <a:gd name="connsiteY10" fmla="*/ 6832 h 10000"/>
                    <a:gd name="connsiteX11" fmla="*/ 9211 w 10000"/>
                    <a:gd name="connsiteY11" fmla="*/ 6087 h 10000"/>
                    <a:gd name="connsiteX12" fmla="*/ 8684 w 10000"/>
                    <a:gd name="connsiteY12" fmla="*/ 5342 h 10000"/>
                    <a:gd name="connsiteX13" fmla="*/ 7982 w 10000"/>
                    <a:gd name="connsiteY13" fmla="*/ 4783 h 10000"/>
                    <a:gd name="connsiteX14" fmla="*/ 7105 w 10000"/>
                    <a:gd name="connsiteY14" fmla="*/ 4410 h 10000"/>
                    <a:gd name="connsiteX15" fmla="*/ 6140 w 10000"/>
                    <a:gd name="connsiteY15" fmla="*/ 4099 h 10000"/>
                    <a:gd name="connsiteX16" fmla="*/ 6140 w 10000"/>
                    <a:gd name="connsiteY16" fmla="*/ 4099 h 10000"/>
                    <a:gd name="connsiteX17" fmla="*/ 6667 w 10000"/>
                    <a:gd name="connsiteY17" fmla="*/ 3727 h 10000"/>
                    <a:gd name="connsiteX18" fmla="*/ 7018 w 10000"/>
                    <a:gd name="connsiteY18" fmla="*/ 3230 h 10000"/>
                    <a:gd name="connsiteX19" fmla="*/ 7281 w 10000"/>
                    <a:gd name="connsiteY19" fmla="*/ 2671 h 10000"/>
                    <a:gd name="connsiteX20" fmla="*/ 7544 w 10000"/>
                    <a:gd name="connsiteY20" fmla="*/ 2112 h 10000"/>
                    <a:gd name="connsiteX21" fmla="*/ 7544 w 10000"/>
                    <a:gd name="connsiteY21" fmla="*/ 2112 h 10000"/>
                    <a:gd name="connsiteX22" fmla="*/ 7456 w 10000"/>
                    <a:gd name="connsiteY22" fmla="*/ 1677 h 10000"/>
                    <a:gd name="connsiteX23" fmla="*/ 7281 w 10000"/>
                    <a:gd name="connsiteY23" fmla="*/ 1242 h 10000"/>
                    <a:gd name="connsiteX24" fmla="*/ 7105 w 10000"/>
                    <a:gd name="connsiteY24" fmla="*/ 870 h 10000"/>
                    <a:gd name="connsiteX25" fmla="*/ 6754 w 10000"/>
                    <a:gd name="connsiteY25" fmla="*/ 559 h 10000"/>
                    <a:gd name="connsiteX26" fmla="*/ 6404 w 10000"/>
                    <a:gd name="connsiteY26" fmla="*/ 311 h 10000"/>
                    <a:gd name="connsiteX27" fmla="*/ 5965 w 10000"/>
                    <a:gd name="connsiteY27" fmla="*/ 186 h 10000"/>
                    <a:gd name="connsiteX28" fmla="*/ 5526 w 10000"/>
                    <a:gd name="connsiteY28" fmla="*/ 0 h 10000"/>
                    <a:gd name="connsiteX29" fmla="*/ 5000 w 10000"/>
                    <a:gd name="connsiteY29" fmla="*/ 0 h 10000"/>
                    <a:gd name="connsiteX30" fmla="*/ 5000 w 10000"/>
                    <a:gd name="connsiteY30" fmla="*/ 0 h 10000"/>
                    <a:gd name="connsiteX31" fmla="*/ 4561 w 10000"/>
                    <a:gd name="connsiteY31" fmla="*/ 0 h 10000"/>
                    <a:gd name="connsiteX32" fmla="*/ 4123 w 10000"/>
                    <a:gd name="connsiteY32" fmla="*/ 186 h 10000"/>
                    <a:gd name="connsiteX33" fmla="*/ 3684 w 10000"/>
                    <a:gd name="connsiteY33" fmla="*/ 311 h 10000"/>
                    <a:gd name="connsiteX34" fmla="*/ 3246 w 10000"/>
                    <a:gd name="connsiteY34" fmla="*/ 559 h 10000"/>
                    <a:gd name="connsiteX35" fmla="*/ 2982 w 10000"/>
                    <a:gd name="connsiteY35" fmla="*/ 870 h 10000"/>
                    <a:gd name="connsiteX36" fmla="*/ 2719 w 10000"/>
                    <a:gd name="connsiteY36" fmla="*/ 1242 h 10000"/>
                    <a:gd name="connsiteX37" fmla="*/ 2544 w 10000"/>
                    <a:gd name="connsiteY37" fmla="*/ 1677 h 10000"/>
                    <a:gd name="connsiteX38" fmla="*/ 2544 w 10000"/>
                    <a:gd name="connsiteY38" fmla="*/ 2112 h 10000"/>
                    <a:gd name="connsiteX39" fmla="*/ 2544 w 10000"/>
                    <a:gd name="connsiteY39" fmla="*/ 2112 h 10000"/>
                    <a:gd name="connsiteX40" fmla="*/ 2632 w 10000"/>
                    <a:gd name="connsiteY40" fmla="*/ 2671 h 10000"/>
                    <a:gd name="connsiteX41" fmla="*/ 2982 w 10000"/>
                    <a:gd name="connsiteY41" fmla="*/ 3230 h 10000"/>
                    <a:gd name="connsiteX42" fmla="*/ 3421 w 10000"/>
                    <a:gd name="connsiteY42" fmla="*/ 3727 h 10000"/>
                    <a:gd name="connsiteX43" fmla="*/ 3860 w 10000"/>
                    <a:gd name="connsiteY43" fmla="*/ 4099 h 10000"/>
                    <a:gd name="connsiteX44" fmla="*/ 3860 w 10000"/>
                    <a:gd name="connsiteY44" fmla="*/ 4099 h 10000"/>
                    <a:gd name="connsiteX45" fmla="*/ 2895 w 10000"/>
                    <a:gd name="connsiteY45" fmla="*/ 4410 h 10000"/>
                    <a:gd name="connsiteX46" fmla="*/ 2105 w 10000"/>
                    <a:gd name="connsiteY46" fmla="*/ 4783 h 10000"/>
                    <a:gd name="connsiteX47" fmla="*/ 1404 w 10000"/>
                    <a:gd name="connsiteY47" fmla="*/ 5342 h 10000"/>
                    <a:gd name="connsiteX48" fmla="*/ 877 w 10000"/>
                    <a:gd name="connsiteY48" fmla="*/ 6087 h 10000"/>
                    <a:gd name="connsiteX49" fmla="*/ 439 w 10000"/>
                    <a:gd name="connsiteY49" fmla="*/ 6832 h 10000"/>
                    <a:gd name="connsiteX50" fmla="*/ 175 w 10000"/>
                    <a:gd name="connsiteY50" fmla="*/ 7702 h 10000"/>
                    <a:gd name="connsiteX51" fmla="*/ 0 w 10000"/>
                    <a:gd name="connsiteY51" fmla="*/ 8634 h 10000"/>
                    <a:gd name="connsiteX52" fmla="*/ 0 w 10000"/>
                    <a:gd name="connsiteY52" fmla="*/ 9689 h 10000"/>
                    <a:gd name="connsiteX0" fmla="*/ 4912 w 10000"/>
                    <a:gd name="connsiteY0" fmla="*/ 10000 h 10000"/>
                    <a:gd name="connsiteX1" fmla="*/ 2025 w 10000"/>
                    <a:gd name="connsiteY1" fmla="*/ 9886 h 10000"/>
                    <a:gd name="connsiteX2" fmla="*/ 8421 w 10000"/>
                    <a:gd name="connsiteY2" fmla="*/ 9938 h 10000"/>
                    <a:gd name="connsiteX3" fmla="*/ 9561 w 10000"/>
                    <a:gd name="connsiteY3" fmla="*/ 9814 h 10000"/>
                    <a:gd name="connsiteX4" fmla="*/ 9912 w 10000"/>
                    <a:gd name="connsiteY4" fmla="*/ 9752 h 10000"/>
                    <a:gd name="connsiteX5" fmla="*/ 10000 w 10000"/>
                    <a:gd name="connsiteY5" fmla="*/ 9689 h 10000"/>
                    <a:gd name="connsiteX6" fmla="*/ 10000 w 10000"/>
                    <a:gd name="connsiteY6" fmla="*/ 9689 h 10000"/>
                    <a:gd name="connsiteX7" fmla="*/ 10000 w 10000"/>
                    <a:gd name="connsiteY7" fmla="*/ 8634 h 10000"/>
                    <a:gd name="connsiteX8" fmla="*/ 9912 w 10000"/>
                    <a:gd name="connsiteY8" fmla="*/ 7702 h 10000"/>
                    <a:gd name="connsiteX9" fmla="*/ 9561 w 10000"/>
                    <a:gd name="connsiteY9" fmla="*/ 6832 h 10000"/>
                    <a:gd name="connsiteX10" fmla="*/ 9211 w 10000"/>
                    <a:gd name="connsiteY10" fmla="*/ 6087 h 10000"/>
                    <a:gd name="connsiteX11" fmla="*/ 8684 w 10000"/>
                    <a:gd name="connsiteY11" fmla="*/ 5342 h 10000"/>
                    <a:gd name="connsiteX12" fmla="*/ 7982 w 10000"/>
                    <a:gd name="connsiteY12" fmla="*/ 4783 h 10000"/>
                    <a:gd name="connsiteX13" fmla="*/ 7105 w 10000"/>
                    <a:gd name="connsiteY13" fmla="*/ 4410 h 10000"/>
                    <a:gd name="connsiteX14" fmla="*/ 6140 w 10000"/>
                    <a:gd name="connsiteY14" fmla="*/ 4099 h 10000"/>
                    <a:gd name="connsiteX15" fmla="*/ 6140 w 10000"/>
                    <a:gd name="connsiteY15" fmla="*/ 4099 h 10000"/>
                    <a:gd name="connsiteX16" fmla="*/ 6667 w 10000"/>
                    <a:gd name="connsiteY16" fmla="*/ 3727 h 10000"/>
                    <a:gd name="connsiteX17" fmla="*/ 7018 w 10000"/>
                    <a:gd name="connsiteY17" fmla="*/ 3230 h 10000"/>
                    <a:gd name="connsiteX18" fmla="*/ 7281 w 10000"/>
                    <a:gd name="connsiteY18" fmla="*/ 2671 h 10000"/>
                    <a:gd name="connsiteX19" fmla="*/ 7544 w 10000"/>
                    <a:gd name="connsiteY19" fmla="*/ 2112 h 10000"/>
                    <a:gd name="connsiteX20" fmla="*/ 7544 w 10000"/>
                    <a:gd name="connsiteY20" fmla="*/ 2112 h 10000"/>
                    <a:gd name="connsiteX21" fmla="*/ 7456 w 10000"/>
                    <a:gd name="connsiteY21" fmla="*/ 1677 h 10000"/>
                    <a:gd name="connsiteX22" fmla="*/ 7281 w 10000"/>
                    <a:gd name="connsiteY22" fmla="*/ 1242 h 10000"/>
                    <a:gd name="connsiteX23" fmla="*/ 7105 w 10000"/>
                    <a:gd name="connsiteY23" fmla="*/ 870 h 10000"/>
                    <a:gd name="connsiteX24" fmla="*/ 6754 w 10000"/>
                    <a:gd name="connsiteY24" fmla="*/ 559 h 10000"/>
                    <a:gd name="connsiteX25" fmla="*/ 6404 w 10000"/>
                    <a:gd name="connsiteY25" fmla="*/ 311 h 10000"/>
                    <a:gd name="connsiteX26" fmla="*/ 5965 w 10000"/>
                    <a:gd name="connsiteY26" fmla="*/ 186 h 10000"/>
                    <a:gd name="connsiteX27" fmla="*/ 5526 w 10000"/>
                    <a:gd name="connsiteY27" fmla="*/ 0 h 10000"/>
                    <a:gd name="connsiteX28" fmla="*/ 5000 w 10000"/>
                    <a:gd name="connsiteY28" fmla="*/ 0 h 10000"/>
                    <a:gd name="connsiteX29" fmla="*/ 5000 w 10000"/>
                    <a:gd name="connsiteY29" fmla="*/ 0 h 10000"/>
                    <a:gd name="connsiteX30" fmla="*/ 4561 w 10000"/>
                    <a:gd name="connsiteY30" fmla="*/ 0 h 10000"/>
                    <a:gd name="connsiteX31" fmla="*/ 4123 w 10000"/>
                    <a:gd name="connsiteY31" fmla="*/ 186 h 10000"/>
                    <a:gd name="connsiteX32" fmla="*/ 3684 w 10000"/>
                    <a:gd name="connsiteY32" fmla="*/ 311 h 10000"/>
                    <a:gd name="connsiteX33" fmla="*/ 3246 w 10000"/>
                    <a:gd name="connsiteY33" fmla="*/ 559 h 10000"/>
                    <a:gd name="connsiteX34" fmla="*/ 2982 w 10000"/>
                    <a:gd name="connsiteY34" fmla="*/ 870 h 10000"/>
                    <a:gd name="connsiteX35" fmla="*/ 2719 w 10000"/>
                    <a:gd name="connsiteY35" fmla="*/ 1242 h 10000"/>
                    <a:gd name="connsiteX36" fmla="*/ 2544 w 10000"/>
                    <a:gd name="connsiteY36" fmla="*/ 1677 h 10000"/>
                    <a:gd name="connsiteX37" fmla="*/ 2544 w 10000"/>
                    <a:gd name="connsiteY37" fmla="*/ 2112 h 10000"/>
                    <a:gd name="connsiteX38" fmla="*/ 2544 w 10000"/>
                    <a:gd name="connsiteY38" fmla="*/ 2112 h 10000"/>
                    <a:gd name="connsiteX39" fmla="*/ 2632 w 10000"/>
                    <a:gd name="connsiteY39" fmla="*/ 2671 h 10000"/>
                    <a:gd name="connsiteX40" fmla="*/ 2982 w 10000"/>
                    <a:gd name="connsiteY40" fmla="*/ 3230 h 10000"/>
                    <a:gd name="connsiteX41" fmla="*/ 3421 w 10000"/>
                    <a:gd name="connsiteY41" fmla="*/ 3727 h 10000"/>
                    <a:gd name="connsiteX42" fmla="*/ 3860 w 10000"/>
                    <a:gd name="connsiteY42" fmla="*/ 4099 h 10000"/>
                    <a:gd name="connsiteX43" fmla="*/ 3860 w 10000"/>
                    <a:gd name="connsiteY43" fmla="*/ 4099 h 10000"/>
                    <a:gd name="connsiteX44" fmla="*/ 2895 w 10000"/>
                    <a:gd name="connsiteY44" fmla="*/ 4410 h 10000"/>
                    <a:gd name="connsiteX45" fmla="*/ 2105 w 10000"/>
                    <a:gd name="connsiteY45" fmla="*/ 4783 h 10000"/>
                    <a:gd name="connsiteX46" fmla="*/ 1404 w 10000"/>
                    <a:gd name="connsiteY46" fmla="*/ 5342 h 10000"/>
                    <a:gd name="connsiteX47" fmla="*/ 877 w 10000"/>
                    <a:gd name="connsiteY47" fmla="*/ 6087 h 10000"/>
                    <a:gd name="connsiteX48" fmla="*/ 439 w 10000"/>
                    <a:gd name="connsiteY48" fmla="*/ 6832 h 10000"/>
                    <a:gd name="connsiteX49" fmla="*/ 175 w 10000"/>
                    <a:gd name="connsiteY49" fmla="*/ 7702 h 10000"/>
                    <a:gd name="connsiteX50" fmla="*/ 0 w 10000"/>
                    <a:gd name="connsiteY50" fmla="*/ 8634 h 10000"/>
                    <a:gd name="connsiteX51" fmla="*/ 0 w 10000"/>
                    <a:gd name="connsiteY51" fmla="*/ 9689 h 10000"/>
                    <a:gd name="connsiteX0" fmla="*/ 4912 w 10000"/>
                    <a:gd name="connsiteY0" fmla="*/ 10000 h 10000"/>
                    <a:gd name="connsiteX1" fmla="*/ 2025 w 10000"/>
                    <a:gd name="connsiteY1" fmla="*/ 9886 h 10000"/>
                    <a:gd name="connsiteX2" fmla="*/ 9561 w 10000"/>
                    <a:gd name="connsiteY2" fmla="*/ 9814 h 10000"/>
                    <a:gd name="connsiteX3" fmla="*/ 9912 w 10000"/>
                    <a:gd name="connsiteY3" fmla="*/ 9752 h 10000"/>
                    <a:gd name="connsiteX4" fmla="*/ 10000 w 10000"/>
                    <a:gd name="connsiteY4" fmla="*/ 9689 h 10000"/>
                    <a:gd name="connsiteX5" fmla="*/ 10000 w 10000"/>
                    <a:gd name="connsiteY5" fmla="*/ 9689 h 10000"/>
                    <a:gd name="connsiteX6" fmla="*/ 10000 w 10000"/>
                    <a:gd name="connsiteY6" fmla="*/ 8634 h 10000"/>
                    <a:gd name="connsiteX7" fmla="*/ 9912 w 10000"/>
                    <a:gd name="connsiteY7" fmla="*/ 7702 h 10000"/>
                    <a:gd name="connsiteX8" fmla="*/ 9561 w 10000"/>
                    <a:gd name="connsiteY8" fmla="*/ 6832 h 10000"/>
                    <a:gd name="connsiteX9" fmla="*/ 9211 w 10000"/>
                    <a:gd name="connsiteY9" fmla="*/ 6087 h 10000"/>
                    <a:gd name="connsiteX10" fmla="*/ 8684 w 10000"/>
                    <a:gd name="connsiteY10" fmla="*/ 5342 h 10000"/>
                    <a:gd name="connsiteX11" fmla="*/ 7982 w 10000"/>
                    <a:gd name="connsiteY11" fmla="*/ 4783 h 10000"/>
                    <a:gd name="connsiteX12" fmla="*/ 7105 w 10000"/>
                    <a:gd name="connsiteY12" fmla="*/ 4410 h 10000"/>
                    <a:gd name="connsiteX13" fmla="*/ 6140 w 10000"/>
                    <a:gd name="connsiteY13" fmla="*/ 4099 h 10000"/>
                    <a:gd name="connsiteX14" fmla="*/ 6140 w 10000"/>
                    <a:gd name="connsiteY14" fmla="*/ 4099 h 10000"/>
                    <a:gd name="connsiteX15" fmla="*/ 6667 w 10000"/>
                    <a:gd name="connsiteY15" fmla="*/ 3727 h 10000"/>
                    <a:gd name="connsiteX16" fmla="*/ 7018 w 10000"/>
                    <a:gd name="connsiteY16" fmla="*/ 3230 h 10000"/>
                    <a:gd name="connsiteX17" fmla="*/ 7281 w 10000"/>
                    <a:gd name="connsiteY17" fmla="*/ 2671 h 10000"/>
                    <a:gd name="connsiteX18" fmla="*/ 7544 w 10000"/>
                    <a:gd name="connsiteY18" fmla="*/ 2112 h 10000"/>
                    <a:gd name="connsiteX19" fmla="*/ 7544 w 10000"/>
                    <a:gd name="connsiteY19" fmla="*/ 2112 h 10000"/>
                    <a:gd name="connsiteX20" fmla="*/ 7456 w 10000"/>
                    <a:gd name="connsiteY20" fmla="*/ 1677 h 10000"/>
                    <a:gd name="connsiteX21" fmla="*/ 7281 w 10000"/>
                    <a:gd name="connsiteY21" fmla="*/ 1242 h 10000"/>
                    <a:gd name="connsiteX22" fmla="*/ 7105 w 10000"/>
                    <a:gd name="connsiteY22" fmla="*/ 870 h 10000"/>
                    <a:gd name="connsiteX23" fmla="*/ 6754 w 10000"/>
                    <a:gd name="connsiteY23" fmla="*/ 559 h 10000"/>
                    <a:gd name="connsiteX24" fmla="*/ 6404 w 10000"/>
                    <a:gd name="connsiteY24" fmla="*/ 311 h 10000"/>
                    <a:gd name="connsiteX25" fmla="*/ 5965 w 10000"/>
                    <a:gd name="connsiteY25" fmla="*/ 186 h 10000"/>
                    <a:gd name="connsiteX26" fmla="*/ 5526 w 10000"/>
                    <a:gd name="connsiteY26" fmla="*/ 0 h 10000"/>
                    <a:gd name="connsiteX27" fmla="*/ 5000 w 10000"/>
                    <a:gd name="connsiteY27" fmla="*/ 0 h 10000"/>
                    <a:gd name="connsiteX28" fmla="*/ 5000 w 10000"/>
                    <a:gd name="connsiteY28" fmla="*/ 0 h 10000"/>
                    <a:gd name="connsiteX29" fmla="*/ 4561 w 10000"/>
                    <a:gd name="connsiteY29" fmla="*/ 0 h 10000"/>
                    <a:gd name="connsiteX30" fmla="*/ 4123 w 10000"/>
                    <a:gd name="connsiteY30" fmla="*/ 186 h 10000"/>
                    <a:gd name="connsiteX31" fmla="*/ 3684 w 10000"/>
                    <a:gd name="connsiteY31" fmla="*/ 311 h 10000"/>
                    <a:gd name="connsiteX32" fmla="*/ 3246 w 10000"/>
                    <a:gd name="connsiteY32" fmla="*/ 559 h 10000"/>
                    <a:gd name="connsiteX33" fmla="*/ 2982 w 10000"/>
                    <a:gd name="connsiteY33" fmla="*/ 870 h 10000"/>
                    <a:gd name="connsiteX34" fmla="*/ 2719 w 10000"/>
                    <a:gd name="connsiteY34" fmla="*/ 1242 h 10000"/>
                    <a:gd name="connsiteX35" fmla="*/ 2544 w 10000"/>
                    <a:gd name="connsiteY35" fmla="*/ 1677 h 10000"/>
                    <a:gd name="connsiteX36" fmla="*/ 2544 w 10000"/>
                    <a:gd name="connsiteY36" fmla="*/ 2112 h 10000"/>
                    <a:gd name="connsiteX37" fmla="*/ 2544 w 10000"/>
                    <a:gd name="connsiteY37" fmla="*/ 2112 h 10000"/>
                    <a:gd name="connsiteX38" fmla="*/ 2632 w 10000"/>
                    <a:gd name="connsiteY38" fmla="*/ 2671 h 10000"/>
                    <a:gd name="connsiteX39" fmla="*/ 2982 w 10000"/>
                    <a:gd name="connsiteY39" fmla="*/ 3230 h 10000"/>
                    <a:gd name="connsiteX40" fmla="*/ 3421 w 10000"/>
                    <a:gd name="connsiteY40" fmla="*/ 3727 h 10000"/>
                    <a:gd name="connsiteX41" fmla="*/ 3860 w 10000"/>
                    <a:gd name="connsiteY41" fmla="*/ 4099 h 10000"/>
                    <a:gd name="connsiteX42" fmla="*/ 3860 w 10000"/>
                    <a:gd name="connsiteY42" fmla="*/ 4099 h 10000"/>
                    <a:gd name="connsiteX43" fmla="*/ 2895 w 10000"/>
                    <a:gd name="connsiteY43" fmla="*/ 4410 h 10000"/>
                    <a:gd name="connsiteX44" fmla="*/ 2105 w 10000"/>
                    <a:gd name="connsiteY44" fmla="*/ 4783 h 10000"/>
                    <a:gd name="connsiteX45" fmla="*/ 1404 w 10000"/>
                    <a:gd name="connsiteY45" fmla="*/ 5342 h 10000"/>
                    <a:gd name="connsiteX46" fmla="*/ 877 w 10000"/>
                    <a:gd name="connsiteY46" fmla="*/ 6087 h 10000"/>
                    <a:gd name="connsiteX47" fmla="*/ 439 w 10000"/>
                    <a:gd name="connsiteY47" fmla="*/ 6832 h 10000"/>
                    <a:gd name="connsiteX48" fmla="*/ 175 w 10000"/>
                    <a:gd name="connsiteY48" fmla="*/ 7702 h 10000"/>
                    <a:gd name="connsiteX49" fmla="*/ 0 w 10000"/>
                    <a:gd name="connsiteY49" fmla="*/ 8634 h 10000"/>
                    <a:gd name="connsiteX50" fmla="*/ 0 w 10000"/>
                    <a:gd name="connsiteY50" fmla="*/ 9689 h 10000"/>
                    <a:gd name="connsiteX0" fmla="*/ 4912 w 10000"/>
                    <a:gd name="connsiteY0" fmla="*/ 10000 h 10000"/>
                    <a:gd name="connsiteX1" fmla="*/ 9561 w 10000"/>
                    <a:gd name="connsiteY1" fmla="*/ 9814 h 10000"/>
                    <a:gd name="connsiteX2" fmla="*/ 9912 w 10000"/>
                    <a:gd name="connsiteY2" fmla="*/ 9752 h 10000"/>
                    <a:gd name="connsiteX3" fmla="*/ 10000 w 10000"/>
                    <a:gd name="connsiteY3" fmla="*/ 9689 h 10000"/>
                    <a:gd name="connsiteX4" fmla="*/ 10000 w 10000"/>
                    <a:gd name="connsiteY4" fmla="*/ 9689 h 10000"/>
                    <a:gd name="connsiteX5" fmla="*/ 10000 w 10000"/>
                    <a:gd name="connsiteY5" fmla="*/ 8634 h 10000"/>
                    <a:gd name="connsiteX6" fmla="*/ 9912 w 10000"/>
                    <a:gd name="connsiteY6" fmla="*/ 7702 h 10000"/>
                    <a:gd name="connsiteX7" fmla="*/ 9561 w 10000"/>
                    <a:gd name="connsiteY7" fmla="*/ 6832 h 10000"/>
                    <a:gd name="connsiteX8" fmla="*/ 9211 w 10000"/>
                    <a:gd name="connsiteY8" fmla="*/ 6087 h 10000"/>
                    <a:gd name="connsiteX9" fmla="*/ 8684 w 10000"/>
                    <a:gd name="connsiteY9" fmla="*/ 5342 h 10000"/>
                    <a:gd name="connsiteX10" fmla="*/ 7982 w 10000"/>
                    <a:gd name="connsiteY10" fmla="*/ 4783 h 10000"/>
                    <a:gd name="connsiteX11" fmla="*/ 7105 w 10000"/>
                    <a:gd name="connsiteY11" fmla="*/ 4410 h 10000"/>
                    <a:gd name="connsiteX12" fmla="*/ 6140 w 10000"/>
                    <a:gd name="connsiteY12" fmla="*/ 4099 h 10000"/>
                    <a:gd name="connsiteX13" fmla="*/ 6140 w 10000"/>
                    <a:gd name="connsiteY13" fmla="*/ 4099 h 10000"/>
                    <a:gd name="connsiteX14" fmla="*/ 6667 w 10000"/>
                    <a:gd name="connsiteY14" fmla="*/ 3727 h 10000"/>
                    <a:gd name="connsiteX15" fmla="*/ 7018 w 10000"/>
                    <a:gd name="connsiteY15" fmla="*/ 3230 h 10000"/>
                    <a:gd name="connsiteX16" fmla="*/ 7281 w 10000"/>
                    <a:gd name="connsiteY16" fmla="*/ 2671 h 10000"/>
                    <a:gd name="connsiteX17" fmla="*/ 7544 w 10000"/>
                    <a:gd name="connsiteY17" fmla="*/ 2112 h 10000"/>
                    <a:gd name="connsiteX18" fmla="*/ 7544 w 10000"/>
                    <a:gd name="connsiteY18" fmla="*/ 2112 h 10000"/>
                    <a:gd name="connsiteX19" fmla="*/ 7456 w 10000"/>
                    <a:gd name="connsiteY19" fmla="*/ 1677 h 10000"/>
                    <a:gd name="connsiteX20" fmla="*/ 7281 w 10000"/>
                    <a:gd name="connsiteY20" fmla="*/ 1242 h 10000"/>
                    <a:gd name="connsiteX21" fmla="*/ 7105 w 10000"/>
                    <a:gd name="connsiteY21" fmla="*/ 870 h 10000"/>
                    <a:gd name="connsiteX22" fmla="*/ 6754 w 10000"/>
                    <a:gd name="connsiteY22" fmla="*/ 559 h 10000"/>
                    <a:gd name="connsiteX23" fmla="*/ 6404 w 10000"/>
                    <a:gd name="connsiteY23" fmla="*/ 311 h 10000"/>
                    <a:gd name="connsiteX24" fmla="*/ 5965 w 10000"/>
                    <a:gd name="connsiteY24" fmla="*/ 186 h 10000"/>
                    <a:gd name="connsiteX25" fmla="*/ 5526 w 10000"/>
                    <a:gd name="connsiteY25" fmla="*/ 0 h 10000"/>
                    <a:gd name="connsiteX26" fmla="*/ 5000 w 10000"/>
                    <a:gd name="connsiteY26" fmla="*/ 0 h 10000"/>
                    <a:gd name="connsiteX27" fmla="*/ 5000 w 10000"/>
                    <a:gd name="connsiteY27" fmla="*/ 0 h 10000"/>
                    <a:gd name="connsiteX28" fmla="*/ 4561 w 10000"/>
                    <a:gd name="connsiteY28" fmla="*/ 0 h 10000"/>
                    <a:gd name="connsiteX29" fmla="*/ 4123 w 10000"/>
                    <a:gd name="connsiteY29" fmla="*/ 186 h 10000"/>
                    <a:gd name="connsiteX30" fmla="*/ 3684 w 10000"/>
                    <a:gd name="connsiteY30" fmla="*/ 311 h 10000"/>
                    <a:gd name="connsiteX31" fmla="*/ 3246 w 10000"/>
                    <a:gd name="connsiteY31" fmla="*/ 559 h 10000"/>
                    <a:gd name="connsiteX32" fmla="*/ 2982 w 10000"/>
                    <a:gd name="connsiteY32" fmla="*/ 870 h 10000"/>
                    <a:gd name="connsiteX33" fmla="*/ 2719 w 10000"/>
                    <a:gd name="connsiteY33" fmla="*/ 1242 h 10000"/>
                    <a:gd name="connsiteX34" fmla="*/ 2544 w 10000"/>
                    <a:gd name="connsiteY34" fmla="*/ 1677 h 10000"/>
                    <a:gd name="connsiteX35" fmla="*/ 2544 w 10000"/>
                    <a:gd name="connsiteY35" fmla="*/ 2112 h 10000"/>
                    <a:gd name="connsiteX36" fmla="*/ 2544 w 10000"/>
                    <a:gd name="connsiteY36" fmla="*/ 2112 h 10000"/>
                    <a:gd name="connsiteX37" fmla="*/ 2632 w 10000"/>
                    <a:gd name="connsiteY37" fmla="*/ 2671 h 10000"/>
                    <a:gd name="connsiteX38" fmla="*/ 2982 w 10000"/>
                    <a:gd name="connsiteY38" fmla="*/ 3230 h 10000"/>
                    <a:gd name="connsiteX39" fmla="*/ 3421 w 10000"/>
                    <a:gd name="connsiteY39" fmla="*/ 3727 h 10000"/>
                    <a:gd name="connsiteX40" fmla="*/ 3860 w 10000"/>
                    <a:gd name="connsiteY40" fmla="*/ 4099 h 10000"/>
                    <a:gd name="connsiteX41" fmla="*/ 3860 w 10000"/>
                    <a:gd name="connsiteY41" fmla="*/ 4099 h 10000"/>
                    <a:gd name="connsiteX42" fmla="*/ 2895 w 10000"/>
                    <a:gd name="connsiteY42" fmla="*/ 4410 h 10000"/>
                    <a:gd name="connsiteX43" fmla="*/ 2105 w 10000"/>
                    <a:gd name="connsiteY43" fmla="*/ 4783 h 10000"/>
                    <a:gd name="connsiteX44" fmla="*/ 1404 w 10000"/>
                    <a:gd name="connsiteY44" fmla="*/ 5342 h 10000"/>
                    <a:gd name="connsiteX45" fmla="*/ 877 w 10000"/>
                    <a:gd name="connsiteY45" fmla="*/ 6087 h 10000"/>
                    <a:gd name="connsiteX46" fmla="*/ 439 w 10000"/>
                    <a:gd name="connsiteY46" fmla="*/ 6832 h 10000"/>
                    <a:gd name="connsiteX47" fmla="*/ 175 w 10000"/>
                    <a:gd name="connsiteY47" fmla="*/ 7702 h 10000"/>
                    <a:gd name="connsiteX48" fmla="*/ 0 w 10000"/>
                    <a:gd name="connsiteY48" fmla="*/ 8634 h 10000"/>
                    <a:gd name="connsiteX49" fmla="*/ 0 w 10000"/>
                    <a:gd name="connsiteY49" fmla="*/ 9689 h 10000"/>
                    <a:gd name="connsiteX0" fmla="*/ 9561 w 10000"/>
                    <a:gd name="connsiteY0" fmla="*/ 9814 h 9814"/>
                    <a:gd name="connsiteX1" fmla="*/ 9912 w 10000"/>
                    <a:gd name="connsiteY1" fmla="*/ 9752 h 9814"/>
                    <a:gd name="connsiteX2" fmla="*/ 10000 w 10000"/>
                    <a:gd name="connsiteY2" fmla="*/ 9689 h 9814"/>
                    <a:gd name="connsiteX3" fmla="*/ 10000 w 10000"/>
                    <a:gd name="connsiteY3" fmla="*/ 9689 h 9814"/>
                    <a:gd name="connsiteX4" fmla="*/ 10000 w 10000"/>
                    <a:gd name="connsiteY4" fmla="*/ 8634 h 9814"/>
                    <a:gd name="connsiteX5" fmla="*/ 9912 w 10000"/>
                    <a:gd name="connsiteY5" fmla="*/ 7702 h 9814"/>
                    <a:gd name="connsiteX6" fmla="*/ 9561 w 10000"/>
                    <a:gd name="connsiteY6" fmla="*/ 6832 h 9814"/>
                    <a:gd name="connsiteX7" fmla="*/ 9211 w 10000"/>
                    <a:gd name="connsiteY7" fmla="*/ 6087 h 9814"/>
                    <a:gd name="connsiteX8" fmla="*/ 8684 w 10000"/>
                    <a:gd name="connsiteY8" fmla="*/ 5342 h 9814"/>
                    <a:gd name="connsiteX9" fmla="*/ 7982 w 10000"/>
                    <a:gd name="connsiteY9" fmla="*/ 4783 h 9814"/>
                    <a:gd name="connsiteX10" fmla="*/ 7105 w 10000"/>
                    <a:gd name="connsiteY10" fmla="*/ 4410 h 9814"/>
                    <a:gd name="connsiteX11" fmla="*/ 6140 w 10000"/>
                    <a:gd name="connsiteY11" fmla="*/ 4099 h 9814"/>
                    <a:gd name="connsiteX12" fmla="*/ 6140 w 10000"/>
                    <a:gd name="connsiteY12" fmla="*/ 4099 h 9814"/>
                    <a:gd name="connsiteX13" fmla="*/ 6667 w 10000"/>
                    <a:gd name="connsiteY13" fmla="*/ 3727 h 9814"/>
                    <a:gd name="connsiteX14" fmla="*/ 7018 w 10000"/>
                    <a:gd name="connsiteY14" fmla="*/ 3230 h 9814"/>
                    <a:gd name="connsiteX15" fmla="*/ 7281 w 10000"/>
                    <a:gd name="connsiteY15" fmla="*/ 2671 h 9814"/>
                    <a:gd name="connsiteX16" fmla="*/ 7544 w 10000"/>
                    <a:gd name="connsiteY16" fmla="*/ 2112 h 9814"/>
                    <a:gd name="connsiteX17" fmla="*/ 7544 w 10000"/>
                    <a:gd name="connsiteY17" fmla="*/ 2112 h 9814"/>
                    <a:gd name="connsiteX18" fmla="*/ 7456 w 10000"/>
                    <a:gd name="connsiteY18" fmla="*/ 1677 h 9814"/>
                    <a:gd name="connsiteX19" fmla="*/ 7281 w 10000"/>
                    <a:gd name="connsiteY19" fmla="*/ 1242 h 9814"/>
                    <a:gd name="connsiteX20" fmla="*/ 7105 w 10000"/>
                    <a:gd name="connsiteY20" fmla="*/ 870 h 9814"/>
                    <a:gd name="connsiteX21" fmla="*/ 6754 w 10000"/>
                    <a:gd name="connsiteY21" fmla="*/ 559 h 9814"/>
                    <a:gd name="connsiteX22" fmla="*/ 6404 w 10000"/>
                    <a:gd name="connsiteY22" fmla="*/ 311 h 9814"/>
                    <a:gd name="connsiteX23" fmla="*/ 5965 w 10000"/>
                    <a:gd name="connsiteY23" fmla="*/ 186 h 9814"/>
                    <a:gd name="connsiteX24" fmla="*/ 5526 w 10000"/>
                    <a:gd name="connsiteY24" fmla="*/ 0 h 9814"/>
                    <a:gd name="connsiteX25" fmla="*/ 5000 w 10000"/>
                    <a:gd name="connsiteY25" fmla="*/ 0 h 9814"/>
                    <a:gd name="connsiteX26" fmla="*/ 5000 w 10000"/>
                    <a:gd name="connsiteY26" fmla="*/ 0 h 9814"/>
                    <a:gd name="connsiteX27" fmla="*/ 4561 w 10000"/>
                    <a:gd name="connsiteY27" fmla="*/ 0 h 9814"/>
                    <a:gd name="connsiteX28" fmla="*/ 4123 w 10000"/>
                    <a:gd name="connsiteY28" fmla="*/ 186 h 9814"/>
                    <a:gd name="connsiteX29" fmla="*/ 3684 w 10000"/>
                    <a:gd name="connsiteY29" fmla="*/ 311 h 9814"/>
                    <a:gd name="connsiteX30" fmla="*/ 3246 w 10000"/>
                    <a:gd name="connsiteY30" fmla="*/ 559 h 9814"/>
                    <a:gd name="connsiteX31" fmla="*/ 2982 w 10000"/>
                    <a:gd name="connsiteY31" fmla="*/ 870 h 9814"/>
                    <a:gd name="connsiteX32" fmla="*/ 2719 w 10000"/>
                    <a:gd name="connsiteY32" fmla="*/ 1242 h 9814"/>
                    <a:gd name="connsiteX33" fmla="*/ 2544 w 10000"/>
                    <a:gd name="connsiteY33" fmla="*/ 1677 h 9814"/>
                    <a:gd name="connsiteX34" fmla="*/ 2544 w 10000"/>
                    <a:gd name="connsiteY34" fmla="*/ 2112 h 9814"/>
                    <a:gd name="connsiteX35" fmla="*/ 2544 w 10000"/>
                    <a:gd name="connsiteY35" fmla="*/ 2112 h 9814"/>
                    <a:gd name="connsiteX36" fmla="*/ 2632 w 10000"/>
                    <a:gd name="connsiteY36" fmla="*/ 2671 h 9814"/>
                    <a:gd name="connsiteX37" fmla="*/ 2982 w 10000"/>
                    <a:gd name="connsiteY37" fmla="*/ 3230 h 9814"/>
                    <a:gd name="connsiteX38" fmla="*/ 3421 w 10000"/>
                    <a:gd name="connsiteY38" fmla="*/ 3727 h 9814"/>
                    <a:gd name="connsiteX39" fmla="*/ 3860 w 10000"/>
                    <a:gd name="connsiteY39" fmla="*/ 4099 h 9814"/>
                    <a:gd name="connsiteX40" fmla="*/ 3860 w 10000"/>
                    <a:gd name="connsiteY40" fmla="*/ 4099 h 9814"/>
                    <a:gd name="connsiteX41" fmla="*/ 2895 w 10000"/>
                    <a:gd name="connsiteY41" fmla="*/ 4410 h 9814"/>
                    <a:gd name="connsiteX42" fmla="*/ 2105 w 10000"/>
                    <a:gd name="connsiteY42" fmla="*/ 4783 h 9814"/>
                    <a:gd name="connsiteX43" fmla="*/ 1404 w 10000"/>
                    <a:gd name="connsiteY43" fmla="*/ 5342 h 9814"/>
                    <a:gd name="connsiteX44" fmla="*/ 877 w 10000"/>
                    <a:gd name="connsiteY44" fmla="*/ 6087 h 9814"/>
                    <a:gd name="connsiteX45" fmla="*/ 439 w 10000"/>
                    <a:gd name="connsiteY45" fmla="*/ 6832 h 9814"/>
                    <a:gd name="connsiteX46" fmla="*/ 175 w 10000"/>
                    <a:gd name="connsiteY46" fmla="*/ 7702 h 9814"/>
                    <a:gd name="connsiteX47" fmla="*/ 0 w 10000"/>
                    <a:gd name="connsiteY47" fmla="*/ 8634 h 9814"/>
                    <a:gd name="connsiteX48" fmla="*/ 0 w 10000"/>
                    <a:gd name="connsiteY48" fmla="*/ 9689 h 9814"/>
                    <a:gd name="connsiteX0" fmla="*/ 9912 w 10000"/>
                    <a:gd name="connsiteY0" fmla="*/ 9937 h 9937"/>
                    <a:gd name="connsiteX1" fmla="*/ 10000 w 10000"/>
                    <a:gd name="connsiteY1" fmla="*/ 9873 h 9937"/>
                    <a:gd name="connsiteX2" fmla="*/ 10000 w 10000"/>
                    <a:gd name="connsiteY2" fmla="*/ 9873 h 9937"/>
                    <a:gd name="connsiteX3" fmla="*/ 10000 w 10000"/>
                    <a:gd name="connsiteY3" fmla="*/ 8798 h 9937"/>
                    <a:gd name="connsiteX4" fmla="*/ 9912 w 10000"/>
                    <a:gd name="connsiteY4" fmla="*/ 7848 h 9937"/>
                    <a:gd name="connsiteX5" fmla="*/ 9561 w 10000"/>
                    <a:gd name="connsiteY5" fmla="*/ 6961 h 9937"/>
                    <a:gd name="connsiteX6" fmla="*/ 9211 w 10000"/>
                    <a:gd name="connsiteY6" fmla="*/ 6202 h 9937"/>
                    <a:gd name="connsiteX7" fmla="*/ 8684 w 10000"/>
                    <a:gd name="connsiteY7" fmla="*/ 5443 h 9937"/>
                    <a:gd name="connsiteX8" fmla="*/ 7982 w 10000"/>
                    <a:gd name="connsiteY8" fmla="*/ 4874 h 9937"/>
                    <a:gd name="connsiteX9" fmla="*/ 7105 w 10000"/>
                    <a:gd name="connsiteY9" fmla="*/ 4494 h 9937"/>
                    <a:gd name="connsiteX10" fmla="*/ 6140 w 10000"/>
                    <a:gd name="connsiteY10" fmla="*/ 4177 h 9937"/>
                    <a:gd name="connsiteX11" fmla="*/ 6140 w 10000"/>
                    <a:gd name="connsiteY11" fmla="*/ 4177 h 9937"/>
                    <a:gd name="connsiteX12" fmla="*/ 6667 w 10000"/>
                    <a:gd name="connsiteY12" fmla="*/ 3798 h 9937"/>
                    <a:gd name="connsiteX13" fmla="*/ 7018 w 10000"/>
                    <a:gd name="connsiteY13" fmla="*/ 3291 h 9937"/>
                    <a:gd name="connsiteX14" fmla="*/ 7281 w 10000"/>
                    <a:gd name="connsiteY14" fmla="*/ 2722 h 9937"/>
                    <a:gd name="connsiteX15" fmla="*/ 7544 w 10000"/>
                    <a:gd name="connsiteY15" fmla="*/ 2152 h 9937"/>
                    <a:gd name="connsiteX16" fmla="*/ 7544 w 10000"/>
                    <a:gd name="connsiteY16" fmla="*/ 2152 h 9937"/>
                    <a:gd name="connsiteX17" fmla="*/ 7456 w 10000"/>
                    <a:gd name="connsiteY17" fmla="*/ 1709 h 9937"/>
                    <a:gd name="connsiteX18" fmla="*/ 7281 w 10000"/>
                    <a:gd name="connsiteY18" fmla="*/ 1266 h 9937"/>
                    <a:gd name="connsiteX19" fmla="*/ 7105 w 10000"/>
                    <a:gd name="connsiteY19" fmla="*/ 886 h 9937"/>
                    <a:gd name="connsiteX20" fmla="*/ 6754 w 10000"/>
                    <a:gd name="connsiteY20" fmla="*/ 570 h 9937"/>
                    <a:gd name="connsiteX21" fmla="*/ 6404 w 10000"/>
                    <a:gd name="connsiteY21" fmla="*/ 317 h 9937"/>
                    <a:gd name="connsiteX22" fmla="*/ 5965 w 10000"/>
                    <a:gd name="connsiteY22" fmla="*/ 190 h 9937"/>
                    <a:gd name="connsiteX23" fmla="*/ 5526 w 10000"/>
                    <a:gd name="connsiteY23" fmla="*/ 0 h 9937"/>
                    <a:gd name="connsiteX24" fmla="*/ 5000 w 10000"/>
                    <a:gd name="connsiteY24" fmla="*/ 0 h 9937"/>
                    <a:gd name="connsiteX25" fmla="*/ 5000 w 10000"/>
                    <a:gd name="connsiteY25" fmla="*/ 0 h 9937"/>
                    <a:gd name="connsiteX26" fmla="*/ 4561 w 10000"/>
                    <a:gd name="connsiteY26" fmla="*/ 0 h 9937"/>
                    <a:gd name="connsiteX27" fmla="*/ 4123 w 10000"/>
                    <a:gd name="connsiteY27" fmla="*/ 190 h 9937"/>
                    <a:gd name="connsiteX28" fmla="*/ 3684 w 10000"/>
                    <a:gd name="connsiteY28" fmla="*/ 317 h 9937"/>
                    <a:gd name="connsiteX29" fmla="*/ 3246 w 10000"/>
                    <a:gd name="connsiteY29" fmla="*/ 570 h 9937"/>
                    <a:gd name="connsiteX30" fmla="*/ 2982 w 10000"/>
                    <a:gd name="connsiteY30" fmla="*/ 886 h 9937"/>
                    <a:gd name="connsiteX31" fmla="*/ 2719 w 10000"/>
                    <a:gd name="connsiteY31" fmla="*/ 1266 h 9937"/>
                    <a:gd name="connsiteX32" fmla="*/ 2544 w 10000"/>
                    <a:gd name="connsiteY32" fmla="*/ 1709 h 9937"/>
                    <a:gd name="connsiteX33" fmla="*/ 2544 w 10000"/>
                    <a:gd name="connsiteY33" fmla="*/ 2152 h 9937"/>
                    <a:gd name="connsiteX34" fmla="*/ 2544 w 10000"/>
                    <a:gd name="connsiteY34" fmla="*/ 2152 h 9937"/>
                    <a:gd name="connsiteX35" fmla="*/ 2632 w 10000"/>
                    <a:gd name="connsiteY35" fmla="*/ 2722 h 9937"/>
                    <a:gd name="connsiteX36" fmla="*/ 2982 w 10000"/>
                    <a:gd name="connsiteY36" fmla="*/ 3291 h 9937"/>
                    <a:gd name="connsiteX37" fmla="*/ 3421 w 10000"/>
                    <a:gd name="connsiteY37" fmla="*/ 3798 h 9937"/>
                    <a:gd name="connsiteX38" fmla="*/ 3860 w 10000"/>
                    <a:gd name="connsiteY38" fmla="*/ 4177 h 9937"/>
                    <a:gd name="connsiteX39" fmla="*/ 3860 w 10000"/>
                    <a:gd name="connsiteY39" fmla="*/ 4177 h 9937"/>
                    <a:gd name="connsiteX40" fmla="*/ 2895 w 10000"/>
                    <a:gd name="connsiteY40" fmla="*/ 4494 h 9937"/>
                    <a:gd name="connsiteX41" fmla="*/ 2105 w 10000"/>
                    <a:gd name="connsiteY41" fmla="*/ 4874 h 9937"/>
                    <a:gd name="connsiteX42" fmla="*/ 1404 w 10000"/>
                    <a:gd name="connsiteY42" fmla="*/ 5443 h 9937"/>
                    <a:gd name="connsiteX43" fmla="*/ 877 w 10000"/>
                    <a:gd name="connsiteY43" fmla="*/ 6202 h 9937"/>
                    <a:gd name="connsiteX44" fmla="*/ 439 w 10000"/>
                    <a:gd name="connsiteY44" fmla="*/ 6961 h 9937"/>
                    <a:gd name="connsiteX45" fmla="*/ 175 w 10000"/>
                    <a:gd name="connsiteY45" fmla="*/ 7848 h 9937"/>
                    <a:gd name="connsiteX46" fmla="*/ 0 w 10000"/>
                    <a:gd name="connsiteY46" fmla="*/ 8798 h 9937"/>
                    <a:gd name="connsiteX47" fmla="*/ 0 w 10000"/>
                    <a:gd name="connsiteY47" fmla="*/ 9873 h 9937"/>
                    <a:gd name="connsiteX0" fmla="*/ 9912 w 10000"/>
                    <a:gd name="connsiteY0" fmla="*/ 10000 h 10000"/>
                    <a:gd name="connsiteX1" fmla="*/ 10000 w 10000"/>
                    <a:gd name="connsiteY1" fmla="*/ 9936 h 10000"/>
                    <a:gd name="connsiteX2" fmla="*/ 10000 w 10000"/>
                    <a:gd name="connsiteY2" fmla="*/ 8854 h 10000"/>
                    <a:gd name="connsiteX3" fmla="*/ 9912 w 10000"/>
                    <a:gd name="connsiteY3" fmla="*/ 7898 h 10000"/>
                    <a:gd name="connsiteX4" fmla="*/ 9561 w 10000"/>
                    <a:gd name="connsiteY4" fmla="*/ 7005 h 10000"/>
                    <a:gd name="connsiteX5" fmla="*/ 9211 w 10000"/>
                    <a:gd name="connsiteY5" fmla="*/ 6241 h 10000"/>
                    <a:gd name="connsiteX6" fmla="*/ 8684 w 10000"/>
                    <a:gd name="connsiteY6" fmla="*/ 5478 h 10000"/>
                    <a:gd name="connsiteX7" fmla="*/ 7982 w 10000"/>
                    <a:gd name="connsiteY7" fmla="*/ 4905 h 10000"/>
                    <a:gd name="connsiteX8" fmla="*/ 7105 w 10000"/>
                    <a:gd name="connsiteY8" fmla="*/ 4522 h 10000"/>
                    <a:gd name="connsiteX9" fmla="*/ 6140 w 10000"/>
                    <a:gd name="connsiteY9" fmla="*/ 4203 h 10000"/>
                    <a:gd name="connsiteX10" fmla="*/ 6140 w 10000"/>
                    <a:gd name="connsiteY10" fmla="*/ 4203 h 10000"/>
                    <a:gd name="connsiteX11" fmla="*/ 6667 w 10000"/>
                    <a:gd name="connsiteY11" fmla="*/ 3822 h 10000"/>
                    <a:gd name="connsiteX12" fmla="*/ 7018 w 10000"/>
                    <a:gd name="connsiteY12" fmla="*/ 3312 h 10000"/>
                    <a:gd name="connsiteX13" fmla="*/ 7281 w 10000"/>
                    <a:gd name="connsiteY13" fmla="*/ 2739 h 10000"/>
                    <a:gd name="connsiteX14" fmla="*/ 7544 w 10000"/>
                    <a:gd name="connsiteY14" fmla="*/ 2166 h 10000"/>
                    <a:gd name="connsiteX15" fmla="*/ 7544 w 10000"/>
                    <a:gd name="connsiteY15" fmla="*/ 2166 h 10000"/>
                    <a:gd name="connsiteX16" fmla="*/ 7456 w 10000"/>
                    <a:gd name="connsiteY16" fmla="*/ 1720 h 10000"/>
                    <a:gd name="connsiteX17" fmla="*/ 7281 w 10000"/>
                    <a:gd name="connsiteY17" fmla="*/ 1274 h 10000"/>
                    <a:gd name="connsiteX18" fmla="*/ 7105 w 10000"/>
                    <a:gd name="connsiteY18" fmla="*/ 892 h 10000"/>
                    <a:gd name="connsiteX19" fmla="*/ 6754 w 10000"/>
                    <a:gd name="connsiteY19" fmla="*/ 574 h 10000"/>
                    <a:gd name="connsiteX20" fmla="*/ 6404 w 10000"/>
                    <a:gd name="connsiteY20" fmla="*/ 319 h 10000"/>
                    <a:gd name="connsiteX21" fmla="*/ 5965 w 10000"/>
                    <a:gd name="connsiteY21" fmla="*/ 191 h 10000"/>
                    <a:gd name="connsiteX22" fmla="*/ 5526 w 10000"/>
                    <a:gd name="connsiteY22" fmla="*/ 0 h 10000"/>
                    <a:gd name="connsiteX23" fmla="*/ 5000 w 10000"/>
                    <a:gd name="connsiteY23" fmla="*/ 0 h 10000"/>
                    <a:gd name="connsiteX24" fmla="*/ 5000 w 10000"/>
                    <a:gd name="connsiteY24" fmla="*/ 0 h 10000"/>
                    <a:gd name="connsiteX25" fmla="*/ 4561 w 10000"/>
                    <a:gd name="connsiteY25" fmla="*/ 0 h 10000"/>
                    <a:gd name="connsiteX26" fmla="*/ 4123 w 10000"/>
                    <a:gd name="connsiteY26" fmla="*/ 191 h 10000"/>
                    <a:gd name="connsiteX27" fmla="*/ 3684 w 10000"/>
                    <a:gd name="connsiteY27" fmla="*/ 319 h 10000"/>
                    <a:gd name="connsiteX28" fmla="*/ 3246 w 10000"/>
                    <a:gd name="connsiteY28" fmla="*/ 574 h 10000"/>
                    <a:gd name="connsiteX29" fmla="*/ 2982 w 10000"/>
                    <a:gd name="connsiteY29" fmla="*/ 892 h 10000"/>
                    <a:gd name="connsiteX30" fmla="*/ 2719 w 10000"/>
                    <a:gd name="connsiteY30" fmla="*/ 1274 h 10000"/>
                    <a:gd name="connsiteX31" fmla="*/ 2544 w 10000"/>
                    <a:gd name="connsiteY31" fmla="*/ 1720 h 10000"/>
                    <a:gd name="connsiteX32" fmla="*/ 2544 w 10000"/>
                    <a:gd name="connsiteY32" fmla="*/ 2166 h 10000"/>
                    <a:gd name="connsiteX33" fmla="*/ 2544 w 10000"/>
                    <a:gd name="connsiteY33" fmla="*/ 2166 h 10000"/>
                    <a:gd name="connsiteX34" fmla="*/ 2632 w 10000"/>
                    <a:gd name="connsiteY34" fmla="*/ 2739 h 10000"/>
                    <a:gd name="connsiteX35" fmla="*/ 2982 w 10000"/>
                    <a:gd name="connsiteY35" fmla="*/ 3312 h 10000"/>
                    <a:gd name="connsiteX36" fmla="*/ 3421 w 10000"/>
                    <a:gd name="connsiteY36" fmla="*/ 3822 h 10000"/>
                    <a:gd name="connsiteX37" fmla="*/ 3860 w 10000"/>
                    <a:gd name="connsiteY37" fmla="*/ 4203 h 10000"/>
                    <a:gd name="connsiteX38" fmla="*/ 3860 w 10000"/>
                    <a:gd name="connsiteY38" fmla="*/ 4203 h 10000"/>
                    <a:gd name="connsiteX39" fmla="*/ 2895 w 10000"/>
                    <a:gd name="connsiteY39" fmla="*/ 4522 h 10000"/>
                    <a:gd name="connsiteX40" fmla="*/ 2105 w 10000"/>
                    <a:gd name="connsiteY40" fmla="*/ 4905 h 10000"/>
                    <a:gd name="connsiteX41" fmla="*/ 1404 w 10000"/>
                    <a:gd name="connsiteY41" fmla="*/ 5478 h 10000"/>
                    <a:gd name="connsiteX42" fmla="*/ 877 w 10000"/>
                    <a:gd name="connsiteY42" fmla="*/ 6241 h 10000"/>
                    <a:gd name="connsiteX43" fmla="*/ 439 w 10000"/>
                    <a:gd name="connsiteY43" fmla="*/ 7005 h 10000"/>
                    <a:gd name="connsiteX44" fmla="*/ 175 w 10000"/>
                    <a:gd name="connsiteY44" fmla="*/ 7898 h 10000"/>
                    <a:gd name="connsiteX45" fmla="*/ 0 w 10000"/>
                    <a:gd name="connsiteY45" fmla="*/ 8854 h 10000"/>
                    <a:gd name="connsiteX46" fmla="*/ 0 w 10000"/>
                    <a:gd name="connsiteY46" fmla="*/ 9936 h 10000"/>
                    <a:gd name="connsiteX0" fmla="*/ 9912 w 10000"/>
                    <a:gd name="connsiteY0" fmla="*/ 10000 h 10000"/>
                    <a:gd name="connsiteX1" fmla="*/ 10000 w 10000"/>
                    <a:gd name="connsiteY1" fmla="*/ 8854 h 10000"/>
                    <a:gd name="connsiteX2" fmla="*/ 9912 w 10000"/>
                    <a:gd name="connsiteY2" fmla="*/ 7898 h 10000"/>
                    <a:gd name="connsiteX3" fmla="*/ 9561 w 10000"/>
                    <a:gd name="connsiteY3" fmla="*/ 7005 h 10000"/>
                    <a:gd name="connsiteX4" fmla="*/ 9211 w 10000"/>
                    <a:gd name="connsiteY4" fmla="*/ 6241 h 10000"/>
                    <a:gd name="connsiteX5" fmla="*/ 8684 w 10000"/>
                    <a:gd name="connsiteY5" fmla="*/ 5478 h 10000"/>
                    <a:gd name="connsiteX6" fmla="*/ 7982 w 10000"/>
                    <a:gd name="connsiteY6" fmla="*/ 4905 h 10000"/>
                    <a:gd name="connsiteX7" fmla="*/ 7105 w 10000"/>
                    <a:gd name="connsiteY7" fmla="*/ 4522 h 10000"/>
                    <a:gd name="connsiteX8" fmla="*/ 6140 w 10000"/>
                    <a:gd name="connsiteY8" fmla="*/ 4203 h 10000"/>
                    <a:gd name="connsiteX9" fmla="*/ 6140 w 10000"/>
                    <a:gd name="connsiteY9" fmla="*/ 4203 h 10000"/>
                    <a:gd name="connsiteX10" fmla="*/ 6667 w 10000"/>
                    <a:gd name="connsiteY10" fmla="*/ 3822 h 10000"/>
                    <a:gd name="connsiteX11" fmla="*/ 7018 w 10000"/>
                    <a:gd name="connsiteY11" fmla="*/ 3312 h 10000"/>
                    <a:gd name="connsiteX12" fmla="*/ 7281 w 10000"/>
                    <a:gd name="connsiteY12" fmla="*/ 2739 h 10000"/>
                    <a:gd name="connsiteX13" fmla="*/ 7544 w 10000"/>
                    <a:gd name="connsiteY13" fmla="*/ 2166 h 10000"/>
                    <a:gd name="connsiteX14" fmla="*/ 7544 w 10000"/>
                    <a:gd name="connsiteY14" fmla="*/ 2166 h 10000"/>
                    <a:gd name="connsiteX15" fmla="*/ 7456 w 10000"/>
                    <a:gd name="connsiteY15" fmla="*/ 1720 h 10000"/>
                    <a:gd name="connsiteX16" fmla="*/ 7281 w 10000"/>
                    <a:gd name="connsiteY16" fmla="*/ 1274 h 10000"/>
                    <a:gd name="connsiteX17" fmla="*/ 7105 w 10000"/>
                    <a:gd name="connsiteY17" fmla="*/ 892 h 10000"/>
                    <a:gd name="connsiteX18" fmla="*/ 6754 w 10000"/>
                    <a:gd name="connsiteY18" fmla="*/ 574 h 10000"/>
                    <a:gd name="connsiteX19" fmla="*/ 6404 w 10000"/>
                    <a:gd name="connsiteY19" fmla="*/ 319 h 10000"/>
                    <a:gd name="connsiteX20" fmla="*/ 5965 w 10000"/>
                    <a:gd name="connsiteY20" fmla="*/ 191 h 10000"/>
                    <a:gd name="connsiteX21" fmla="*/ 5526 w 10000"/>
                    <a:gd name="connsiteY21" fmla="*/ 0 h 10000"/>
                    <a:gd name="connsiteX22" fmla="*/ 5000 w 10000"/>
                    <a:gd name="connsiteY22" fmla="*/ 0 h 10000"/>
                    <a:gd name="connsiteX23" fmla="*/ 5000 w 10000"/>
                    <a:gd name="connsiteY23" fmla="*/ 0 h 10000"/>
                    <a:gd name="connsiteX24" fmla="*/ 4561 w 10000"/>
                    <a:gd name="connsiteY24" fmla="*/ 0 h 10000"/>
                    <a:gd name="connsiteX25" fmla="*/ 4123 w 10000"/>
                    <a:gd name="connsiteY25" fmla="*/ 191 h 10000"/>
                    <a:gd name="connsiteX26" fmla="*/ 3684 w 10000"/>
                    <a:gd name="connsiteY26" fmla="*/ 319 h 10000"/>
                    <a:gd name="connsiteX27" fmla="*/ 3246 w 10000"/>
                    <a:gd name="connsiteY27" fmla="*/ 574 h 10000"/>
                    <a:gd name="connsiteX28" fmla="*/ 2982 w 10000"/>
                    <a:gd name="connsiteY28" fmla="*/ 892 h 10000"/>
                    <a:gd name="connsiteX29" fmla="*/ 2719 w 10000"/>
                    <a:gd name="connsiteY29" fmla="*/ 1274 h 10000"/>
                    <a:gd name="connsiteX30" fmla="*/ 2544 w 10000"/>
                    <a:gd name="connsiteY30" fmla="*/ 1720 h 10000"/>
                    <a:gd name="connsiteX31" fmla="*/ 2544 w 10000"/>
                    <a:gd name="connsiteY31" fmla="*/ 2166 h 10000"/>
                    <a:gd name="connsiteX32" fmla="*/ 2544 w 10000"/>
                    <a:gd name="connsiteY32" fmla="*/ 2166 h 10000"/>
                    <a:gd name="connsiteX33" fmla="*/ 2632 w 10000"/>
                    <a:gd name="connsiteY33" fmla="*/ 2739 h 10000"/>
                    <a:gd name="connsiteX34" fmla="*/ 2982 w 10000"/>
                    <a:gd name="connsiteY34" fmla="*/ 3312 h 10000"/>
                    <a:gd name="connsiteX35" fmla="*/ 3421 w 10000"/>
                    <a:gd name="connsiteY35" fmla="*/ 3822 h 10000"/>
                    <a:gd name="connsiteX36" fmla="*/ 3860 w 10000"/>
                    <a:gd name="connsiteY36" fmla="*/ 4203 h 10000"/>
                    <a:gd name="connsiteX37" fmla="*/ 3860 w 10000"/>
                    <a:gd name="connsiteY37" fmla="*/ 4203 h 10000"/>
                    <a:gd name="connsiteX38" fmla="*/ 2895 w 10000"/>
                    <a:gd name="connsiteY38" fmla="*/ 4522 h 10000"/>
                    <a:gd name="connsiteX39" fmla="*/ 2105 w 10000"/>
                    <a:gd name="connsiteY39" fmla="*/ 4905 h 10000"/>
                    <a:gd name="connsiteX40" fmla="*/ 1404 w 10000"/>
                    <a:gd name="connsiteY40" fmla="*/ 5478 h 10000"/>
                    <a:gd name="connsiteX41" fmla="*/ 877 w 10000"/>
                    <a:gd name="connsiteY41" fmla="*/ 6241 h 10000"/>
                    <a:gd name="connsiteX42" fmla="*/ 439 w 10000"/>
                    <a:gd name="connsiteY42" fmla="*/ 7005 h 10000"/>
                    <a:gd name="connsiteX43" fmla="*/ 175 w 10000"/>
                    <a:gd name="connsiteY43" fmla="*/ 7898 h 10000"/>
                    <a:gd name="connsiteX44" fmla="*/ 0 w 10000"/>
                    <a:gd name="connsiteY44" fmla="*/ 8854 h 10000"/>
                    <a:gd name="connsiteX45" fmla="*/ 0 w 10000"/>
                    <a:gd name="connsiteY45" fmla="*/ 9936 h 10000"/>
                    <a:gd name="connsiteX0" fmla="*/ 10000 w 10000"/>
                    <a:gd name="connsiteY0" fmla="*/ 8854 h 9936"/>
                    <a:gd name="connsiteX1" fmla="*/ 9912 w 10000"/>
                    <a:gd name="connsiteY1" fmla="*/ 7898 h 9936"/>
                    <a:gd name="connsiteX2" fmla="*/ 9561 w 10000"/>
                    <a:gd name="connsiteY2" fmla="*/ 7005 h 9936"/>
                    <a:gd name="connsiteX3" fmla="*/ 9211 w 10000"/>
                    <a:gd name="connsiteY3" fmla="*/ 6241 h 9936"/>
                    <a:gd name="connsiteX4" fmla="*/ 8684 w 10000"/>
                    <a:gd name="connsiteY4" fmla="*/ 5478 h 9936"/>
                    <a:gd name="connsiteX5" fmla="*/ 7982 w 10000"/>
                    <a:gd name="connsiteY5" fmla="*/ 4905 h 9936"/>
                    <a:gd name="connsiteX6" fmla="*/ 7105 w 10000"/>
                    <a:gd name="connsiteY6" fmla="*/ 4522 h 9936"/>
                    <a:gd name="connsiteX7" fmla="*/ 6140 w 10000"/>
                    <a:gd name="connsiteY7" fmla="*/ 4203 h 9936"/>
                    <a:gd name="connsiteX8" fmla="*/ 6140 w 10000"/>
                    <a:gd name="connsiteY8" fmla="*/ 4203 h 9936"/>
                    <a:gd name="connsiteX9" fmla="*/ 6667 w 10000"/>
                    <a:gd name="connsiteY9" fmla="*/ 3822 h 9936"/>
                    <a:gd name="connsiteX10" fmla="*/ 7018 w 10000"/>
                    <a:gd name="connsiteY10" fmla="*/ 3312 h 9936"/>
                    <a:gd name="connsiteX11" fmla="*/ 7281 w 10000"/>
                    <a:gd name="connsiteY11" fmla="*/ 2739 h 9936"/>
                    <a:gd name="connsiteX12" fmla="*/ 7544 w 10000"/>
                    <a:gd name="connsiteY12" fmla="*/ 2166 h 9936"/>
                    <a:gd name="connsiteX13" fmla="*/ 7544 w 10000"/>
                    <a:gd name="connsiteY13" fmla="*/ 2166 h 9936"/>
                    <a:gd name="connsiteX14" fmla="*/ 7456 w 10000"/>
                    <a:gd name="connsiteY14" fmla="*/ 1720 h 9936"/>
                    <a:gd name="connsiteX15" fmla="*/ 7281 w 10000"/>
                    <a:gd name="connsiteY15" fmla="*/ 1274 h 9936"/>
                    <a:gd name="connsiteX16" fmla="*/ 7105 w 10000"/>
                    <a:gd name="connsiteY16" fmla="*/ 892 h 9936"/>
                    <a:gd name="connsiteX17" fmla="*/ 6754 w 10000"/>
                    <a:gd name="connsiteY17" fmla="*/ 574 h 9936"/>
                    <a:gd name="connsiteX18" fmla="*/ 6404 w 10000"/>
                    <a:gd name="connsiteY18" fmla="*/ 319 h 9936"/>
                    <a:gd name="connsiteX19" fmla="*/ 5965 w 10000"/>
                    <a:gd name="connsiteY19" fmla="*/ 191 h 9936"/>
                    <a:gd name="connsiteX20" fmla="*/ 5526 w 10000"/>
                    <a:gd name="connsiteY20" fmla="*/ 0 h 9936"/>
                    <a:gd name="connsiteX21" fmla="*/ 5000 w 10000"/>
                    <a:gd name="connsiteY21" fmla="*/ 0 h 9936"/>
                    <a:gd name="connsiteX22" fmla="*/ 5000 w 10000"/>
                    <a:gd name="connsiteY22" fmla="*/ 0 h 9936"/>
                    <a:gd name="connsiteX23" fmla="*/ 4561 w 10000"/>
                    <a:gd name="connsiteY23" fmla="*/ 0 h 9936"/>
                    <a:gd name="connsiteX24" fmla="*/ 4123 w 10000"/>
                    <a:gd name="connsiteY24" fmla="*/ 191 h 9936"/>
                    <a:gd name="connsiteX25" fmla="*/ 3684 w 10000"/>
                    <a:gd name="connsiteY25" fmla="*/ 319 h 9936"/>
                    <a:gd name="connsiteX26" fmla="*/ 3246 w 10000"/>
                    <a:gd name="connsiteY26" fmla="*/ 574 h 9936"/>
                    <a:gd name="connsiteX27" fmla="*/ 2982 w 10000"/>
                    <a:gd name="connsiteY27" fmla="*/ 892 h 9936"/>
                    <a:gd name="connsiteX28" fmla="*/ 2719 w 10000"/>
                    <a:gd name="connsiteY28" fmla="*/ 1274 h 9936"/>
                    <a:gd name="connsiteX29" fmla="*/ 2544 w 10000"/>
                    <a:gd name="connsiteY29" fmla="*/ 1720 h 9936"/>
                    <a:gd name="connsiteX30" fmla="*/ 2544 w 10000"/>
                    <a:gd name="connsiteY30" fmla="*/ 2166 h 9936"/>
                    <a:gd name="connsiteX31" fmla="*/ 2544 w 10000"/>
                    <a:gd name="connsiteY31" fmla="*/ 2166 h 9936"/>
                    <a:gd name="connsiteX32" fmla="*/ 2632 w 10000"/>
                    <a:gd name="connsiteY32" fmla="*/ 2739 h 9936"/>
                    <a:gd name="connsiteX33" fmla="*/ 2982 w 10000"/>
                    <a:gd name="connsiteY33" fmla="*/ 3312 h 9936"/>
                    <a:gd name="connsiteX34" fmla="*/ 3421 w 10000"/>
                    <a:gd name="connsiteY34" fmla="*/ 3822 h 9936"/>
                    <a:gd name="connsiteX35" fmla="*/ 3860 w 10000"/>
                    <a:gd name="connsiteY35" fmla="*/ 4203 h 9936"/>
                    <a:gd name="connsiteX36" fmla="*/ 3860 w 10000"/>
                    <a:gd name="connsiteY36" fmla="*/ 4203 h 9936"/>
                    <a:gd name="connsiteX37" fmla="*/ 2895 w 10000"/>
                    <a:gd name="connsiteY37" fmla="*/ 4522 h 9936"/>
                    <a:gd name="connsiteX38" fmla="*/ 2105 w 10000"/>
                    <a:gd name="connsiteY38" fmla="*/ 4905 h 9936"/>
                    <a:gd name="connsiteX39" fmla="*/ 1404 w 10000"/>
                    <a:gd name="connsiteY39" fmla="*/ 5478 h 9936"/>
                    <a:gd name="connsiteX40" fmla="*/ 877 w 10000"/>
                    <a:gd name="connsiteY40" fmla="*/ 6241 h 9936"/>
                    <a:gd name="connsiteX41" fmla="*/ 439 w 10000"/>
                    <a:gd name="connsiteY41" fmla="*/ 7005 h 9936"/>
                    <a:gd name="connsiteX42" fmla="*/ 175 w 10000"/>
                    <a:gd name="connsiteY42" fmla="*/ 7898 h 9936"/>
                    <a:gd name="connsiteX43" fmla="*/ 0 w 10000"/>
                    <a:gd name="connsiteY43" fmla="*/ 8854 h 9936"/>
                    <a:gd name="connsiteX44" fmla="*/ 0 w 10000"/>
                    <a:gd name="connsiteY44" fmla="*/ 9936 h 9936"/>
                    <a:gd name="connsiteX0" fmla="*/ 9912 w 9912"/>
                    <a:gd name="connsiteY0" fmla="*/ 7949 h 10000"/>
                    <a:gd name="connsiteX1" fmla="*/ 9561 w 9912"/>
                    <a:gd name="connsiteY1" fmla="*/ 7050 h 10000"/>
                    <a:gd name="connsiteX2" fmla="*/ 9211 w 9912"/>
                    <a:gd name="connsiteY2" fmla="*/ 6281 h 10000"/>
                    <a:gd name="connsiteX3" fmla="*/ 8684 w 9912"/>
                    <a:gd name="connsiteY3" fmla="*/ 5513 h 10000"/>
                    <a:gd name="connsiteX4" fmla="*/ 7982 w 9912"/>
                    <a:gd name="connsiteY4" fmla="*/ 4937 h 10000"/>
                    <a:gd name="connsiteX5" fmla="*/ 7105 w 9912"/>
                    <a:gd name="connsiteY5" fmla="*/ 4551 h 10000"/>
                    <a:gd name="connsiteX6" fmla="*/ 6140 w 9912"/>
                    <a:gd name="connsiteY6" fmla="*/ 4230 h 10000"/>
                    <a:gd name="connsiteX7" fmla="*/ 6140 w 9912"/>
                    <a:gd name="connsiteY7" fmla="*/ 4230 h 10000"/>
                    <a:gd name="connsiteX8" fmla="*/ 6667 w 9912"/>
                    <a:gd name="connsiteY8" fmla="*/ 3847 h 10000"/>
                    <a:gd name="connsiteX9" fmla="*/ 7018 w 9912"/>
                    <a:gd name="connsiteY9" fmla="*/ 3333 h 10000"/>
                    <a:gd name="connsiteX10" fmla="*/ 7281 w 9912"/>
                    <a:gd name="connsiteY10" fmla="*/ 2757 h 10000"/>
                    <a:gd name="connsiteX11" fmla="*/ 7544 w 9912"/>
                    <a:gd name="connsiteY11" fmla="*/ 2180 h 10000"/>
                    <a:gd name="connsiteX12" fmla="*/ 7544 w 9912"/>
                    <a:gd name="connsiteY12" fmla="*/ 2180 h 10000"/>
                    <a:gd name="connsiteX13" fmla="*/ 7456 w 9912"/>
                    <a:gd name="connsiteY13" fmla="*/ 1731 h 10000"/>
                    <a:gd name="connsiteX14" fmla="*/ 7281 w 9912"/>
                    <a:gd name="connsiteY14" fmla="*/ 1282 h 10000"/>
                    <a:gd name="connsiteX15" fmla="*/ 7105 w 9912"/>
                    <a:gd name="connsiteY15" fmla="*/ 898 h 10000"/>
                    <a:gd name="connsiteX16" fmla="*/ 6754 w 9912"/>
                    <a:gd name="connsiteY16" fmla="*/ 578 h 10000"/>
                    <a:gd name="connsiteX17" fmla="*/ 6404 w 9912"/>
                    <a:gd name="connsiteY17" fmla="*/ 321 h 10000"/>
                    <a:gd name="connsiteX18" fmla="*/ 5965 w 9912"/>
                    <a:gd name="connsiteY18" fmla="*/ 192 h 10000"/>
                    <a:gd name="connsiteX19" fmla="*/ 5526 w 9912"/>
                    <a:gd name="connsiteY19" fmla="*/ 0 h 10000"/>
                    <a:gd name="connsiteX20" fmla="*/ 5000 w 9912"/>
                    <a:gd name="connsiteY20" fmla="*/ 0 h 10000"/>
                    <a:gd name="connsiteX21" fmla="*/ 5000 w 9912"/>
                    <a:gd name="connsiteY21" fmla="*/ 0 h 10000"/>
                    <a:gd name="connsiteX22" fmla="*/ 4561 w 9912"/>
                    <a:gd name="connsiteY22" fmla="*/ 0 h 10000"/>
                    <a:gd name="connsiteX23" fmla="*/ 4123 w 9912"/>
                    <a:gd name="connsiteY23" fmla="*/ 192 h 10000"/>
                    <a:gd name="connsiteX24" fmla="*/ 3684 w 9912"/>
                    <a:gd name="connsiteY24" fmla="*/ 321 h 10000"/>
                    <a:gd name="connsiteX25" fmla="*/ 3246 w 9912"/>
                    <a:gd name="connsiteY25" fmla="*/ 578 h 10000"/>
                    <a:gd name="connsiteX26" fmla="*/ 2982 w 9912"/>
                    <a:gd name="connsiteY26" fmla="*/ 898 h 10000"/>
                    <a:gd name="connsiteX27" fmla="*/ 2719 w 9912"/>
                    <a:gd name="connsiteY27" fmla="*/ 1282 h 10000"/>
                    <a:gd name="connsiteX28" fmla="*/ 2544 w 9912"/>
                    <a:gd name="connsiteY28" fmla="*/ 1731 h 10000"/>
                    <a:gd name="connsiteX29" fmla="*/ 2544 w 9912"/>
                    <a:gd name="connsiteY29" fmla="*/ 2180 h 10000"/>
                    <a:gd name="connsiteX30" fmla="*/ 2544 w 9912"/>
                    <a:gd name="connsiteY30" fmla="*/ 2180 h 10000"/>
                    <a:gd name="connsiteX31" fmla="*/ 2632 w 9912"/>
                    <a:gd name="connsiteY31" fmla="*/ 2757 h 10000"/>
                    <a:gd name="connsiteX32" fmla="*/ 2982 w 9912"/>
                    <a:gd name="connsiteY32" fmla="*/ 3333 h 10000"/>
                    <a:gd name="connsiteX33" fmla="*/ 3421 w 9912"/>
                    <a:gd name="connsiteY33" fmla="*/ 3847 h 10000"/>
                    <a:gd name="connsiteX34" fmla="*/ 3860 w 9912"/>
                    <a:gd name="connsiteY34" fmla="*/ 4230 h 10000"/>
                    <a:gd name="connsiteX35" fmla="*/ 3860 w 9912"/>
                    <a:gd name="connsiteY35" fmla="*/ 4230 h 10000"/>
                    <a:gd name="connsiteX36" fmla="*/ 2895 w 9912"/>
                    <a:gd name="connsiteY36" fmla="*/ 4551 h 10000"/>
                    <a:gd name="connsiteX37" fmla="*/ 2105 w 9912"/>
                    <a:gd name="connsiteY37" fmla="*/ 4937 h 10000"/>
                    <a:gd name="connsiteX38" fmla="*/ 1404 w 9912"/>
                    <a:gd name="connsiteY38" fmla="*/ 5513 h 10000"/>
                    <a:gd name="connsiteX39" fmla="*/ 877 w 9912"/>
                    <a:gd name="connsiteY39" fmla="*/ 6281 h 10000"/>
                    <a:gd name="connsiteX40" fmla="*/ 439 w 9912"/>
                    <a:gd name="connsiteY40" fmla="*/ 7050 h 10000"/>
                    <a:gd name="connsiteX41" fmla="*/ 175 w 9912"/>
                    <a:gd name="connsiteY41" fmla="*/ 7949 h 10000"/>
                    <a:gd name="connsiteX42" fmla="*/ 0 w 9912"/>
                    <a:gd name="connsiteY42" fmla="*/ 8911 h 10000"/>
                    <a:gd name="connsiteX43" fmla="*/ 0 w 9912"/>
                    <a:gd name="connsiteY43" fmla="*/ 10000 h 10000"/>
                    <a:gd name="connsiteX0" fmla="*/ 9646 w 9646"/>
                    <a:gd name="connsiteY0" fmla="*/ 7050 h 10000"/>
                    <a:gd name="connsiteX1" fmla="*/ 9293 w 9646"/>
                    <a:gd name="connsiteY1" fmla="*/ 6281 h 10000"/>
                    <a:gd name="connsiteX2" fmla="*/ 8761 w 9646"/>
                    <a:gd name="connsiteY2" fmla="*/ 5513 h 10000"/>
                    <a:gd name="connsiteX3" fmla="*/ 8053 w 9646"/>
                    <a:gd name="connsiteY3" fmla="*/ 4937 h 10000"/>
                    <a:gd name="connsiteX4" fmla="*/ 7168 w 9646"/>
                    <a:gd name="connsiteY4" fmla="*/ 4551 h 10000"/>
                    <a:gd name="connsiteX5" fmla="*/ 6195 w 9646"/>
                    <a:gd name="connsiteY5" fmla="*/ 4230 h 10000"/>
                    <a:gd name="connsiteX6" fmla="*/ 6195 w 9646"/>
                    <a:gd name="connsiteY6" fmla="*/ 4230 h 10000"/>
                    <a:gd name="connsiteX7" fmla="*/ 6726 w 9646"/>
                    <a:gd name="connsiteY7" fmla="*/ 3847 h 10000"/>
                    <a:gd name="connsiteX8" fmla="*/ 7080 w 9646"/>
                    <a:gd name="connsiteY8" fmla="*/ 3333 h 10000"/>
                    <a:gd name="connsiteX9" fmla="*/ 7346 w 9646"/>
                    <a:gd name="connsiteY9" fmla="*/ 2757 h 10000"/>
                    <a:gd name="connsiteX10" fmla="*/ 7611 w 9646"/>
                    <a:gd name="connsiteY10" fmla="*/ 2180 h 10000"/>
                    <a:gd name="connsiteX11" fmla="*/ 7611 w 9646"/>
                    <a:gd name="connsiteY11" fmla="*/ 2180 h 10000"/>
                    <a:gd name="connsiteX12" fmla="*/ 7522 w 9646"/>
                    <a:gd name="connsiteY12" fmla="*/ 1731 h 10000"/>
                    <a:gd name="connsiteX13" fmla="*/ 7346 w 9646"/>
                    <a:gd name="connsiteY13" fmla="*/ 1282 h 10000"/>
                    <a:gd name="connsiteX14" fmla="*/ 7168 w 9646"/>
                    <a:gd name="connsiteY14" fmla="*/ 898 h 10000"/>
                    <a:gd name="connsiteX15" fmla="*/ 6814 w 9646"/>
                    <a:gd name="connsiteY15" fmla="*/ 578 h 10000"/>
                    <a:gd name="connsiteX16" fmla="*/ 6461 w 9646"/>
                    <a:gd name="connsiteY16" fmla="*/ 321 h 10000"/>
                    <a:gd name="connsiteX17" fmla="*/ 6018 w 9646"/>
                    <a:gd name="connsiteY17" fmla="*/ 192 h 10000"/>
                    <a:gd name="connsiteX18" fmla="*/ 5575 w 9646"/>
                    <a:gd name="connsiteY18" fmla="*/ 0 h 10000"/>
                    <a:gd name="connsiteX19" fmla="*/ 5044 w 9646"/>
                    <a:gd name="connsiteY19" fmla="*/ 0 h 10000"/>
                    <a:gd name="connsiteX20" fmla="*/ 5044 w 9646"/>
                    <a:gd name="connsiteY20" fmla="*/ 0 h 10000"/>
                    <a:gd name="connsiteX21" fmla="*/ 4601 w 9646"/>
                    <a:gd name="connsiteY21" fmla="*/ 0 h 10000"/>
                    <a:gd name="connsiteX22" fmla="*/ 4160 w 9646"/>
                    <a:gd name="connsiteY22" fmla="*/ 192 h 10000"/>
                    <a:gd name="connsiteX23" fmla="*/ 3717 w 9646"/>
                    <a:gd name="connsiteY23" fmla="*/ 321 h 10000"/>
                    <a:gd name="connsiteX24" fmla="*/ 3275 w 9646"/>
                    <a:gd name="connsiteY24" fmla="*/ 578 h 10000"/>
                    <a:gd name="connsiteX25" fmla="*/ 3008 w 9646"/>
                    <a:gd name="connsiteY25" fmla="*/ 898 h 10000"/>
                    <a:gd name="connsiteX26" fmla="*/ 2743 w 9646"/>
                    <a:gd name="connsiteY26" fmla="*/ 1282 h 10000"/>
                    <a:gd name="connsiteX27" fmla="*/ 2567 w 9646"/>
                    <a:gd name="connsiteY27" fmla="*/ 1731 h 10000"/>
                    <a:gd name="connsiteX28" fmla="*/ 2567 w 9646"/>
                    <a:gd name="connsiteY28" fmla="*/ 2180 h 10000"/>
                    <a:gd name="connsiteX29" fmla="*/ 2567 w 9646"/>
                    <a:gd name="connsiteY29" fmla="*/ 2180 h 10000"/>
                    <a:gd name="connsiteX30" fmla="*/ 2655 w 9646"/>
                    <a:gd name="connsiteY30" fmla="*/ 2757 h 10000"/>
                    <a:gd name="connsiteX31" fmla="*/ 3008 w 9646"/>
                    <a:gd name="connsiteY31" fmla="*/ 3333 h 10000"/>
                    <a:gd name="connsiteX32" fmla="*/ 3451 w 9646"/>
                    <a:gd name="connsiteY32" fmla="*/ 3847 h 10000"/>
                    <a:gd name="connsiteX33" fmla="*/ 3894 w 9646"/>
                    <a:gd name="connsiteY33" fmla="*/ 4230 h 10000"/>
                    <a:gd name="connsiteX34" fmla="*/ 3894 w 9646"/>
                    <a:gd name="connsiteY34" fmla="*/ 4230 h 10000"/>
                    <a:gd name="connsiteX35" fmla="*/ 2921 w 9646"/>
                    <a:gd name="connsiteY35" fmla="*/ 4551 h 10000"/>
                    <a:gd name="connsiteX36" fmla="*/ 2124 w 9646"/>
                    <a:gd name="connsiteY36" fmla="*/ 4937 h 10000"/>
                    <a:gd name="connsiteX37" fmla="*/ 1416 w 9646"/>
                    <a:gd name="connsiteY37" fmla="*/ 5513 h 10000"/>
                    <a:gd name="connsiteX38" fmla="*/ 885 w 9646"/>
                    <a:gd name="connsiteY38" fmla="*/ 6281 h 10000"/>
                    <a:gd name="connsiteX39" fmla="*/ 443 w 9646"/>
                    <a:gd name="connsiteY39" fmla="*/ 7050 h 10000"/>
                    <a:gd name="connsiteX40" fmla="*/ 177 w 9646"/>
                    <a:gd name="connsiteY40" fmla="*/ 7949 h 10000"/>
                    <a:gd name="connsiteX41" fmla="*/ 0 w 9646"/>
                    <a:gd name="connsiteY41" fmla="*/ 8911 h 10000"/>
                    <a:gd name="connsiteX42" fmla="*/ 0 w 9646"/>
                    <a:gd name="connsiteY42" fmla="*/ 10000 h 10000"/>
                    <a:gd name="connsiteX0" fmla="*/ 9634 w 9634"/>
                    <a:gd name="connsiteY0" fmla="*/ 6281 h 10000"/>
                    <a:gd name="connsiteX1" fmla="*/ 9083 w 9634"/>
                    <a:gd name="connsiteY1" fmla="*/ 5513 h 10000"/>
                    <a:gd name="connsiteX2" fmla="*/ 8349 w 9634"/>
                    <a:gd name="connsiteY2" fmla="*/ 4937 h 10000"/>
                    <a:gd name="connsiteX3" fmla="*/ 7431 w 9634"/>
                    <a:gd name="connsiteY3" fmla="*/ 4551 h 10000"/>
                    <a:gd name="connsiteX4" fmla="*/ 6422 w 9634"/>
                    <a:gd name="connsiteY4" fmla="*/ 4230 h 10000"/>
                    <a:gd name="connsiteX5" fmla="*/ 6422 w 9634"/>
                    <a:gd name="connsiteY5" fmla="*/ 4230 h 10000"/>
                    <a:gd name="connsiteX6" fmla="*/ 6973 w 9634"/>
                    <a:gd name="connsiteY6" fmla="*/ 3847 h 10000"/>
                    <a:gd name="connsiteX7" fmla="*/ 7340 w 9634"/>
                    <a:gd name="connsiteY7" fmla="*/ 3333 h 10000"/>
                    <a:gd name="connsiteX8" fmla="*/ 7616 w 9634"/>
                    <a:gd name="connsiteY8" fmla="*/ 2757 h 10000"/>
                    <a:gd name="connsiteX9" fmla="*/ 7890 w 9634"/>
                    <a:gd name="connsiteY9" fmla="*/ 2180 h 10000"/>
                    <a:gd name="connsiteX10" fmla="*/ 7890 w 9634"/>
                    <a:gd name="connsiteY10" fmla="*/ 2180 h 10000"/>
                    <a:gd name="connsiteX11" fmla="*/ 7798 w 9634"/>
                    <a:gd name="connsiteY11" fmla="*/ 1731 h 10000"/>
                    <a:gd name="connsiteX12" fmla="*/ 7616 w 9634"/>
                    <a:gd name="connsiteY12" fmla="*/ 1282 h 10000"/>
                    <a:gd name="connsiteX13" fmla="*/ 7431 w 9634"/>
                    <a:gd name="connsiteY13" fmla="*/ 898 h 10000"/>
                    <a:gd name="connsiteX14" fmla="*/ 7064 w 9634"/>
                    <a:gd name="connsiteY14" fmla="*/ 578 h 10000"/>
                    <a:gd name="connsiteX15" fmla="*/ 6698 w 9634"/>
                    <a:gd name="connsiteY15" fmla="*/ 321 h 10000"/>
                    <a:gd name="connsiteX16" fmla="*/ 6239 w 9634"/>
                    <a:gd name="connsiteY16" fmla="*/ 192 h 10000"/>
                    <a:gd name="connsiteX17" fmla="*/ 5780 w 9634"/>
                    <a:gd name="connsiteY17" fmla="*/ 0 h 10000"/>
                    <a:gd name="connsiteX18" fmla="*/ 5229 w 9634"/>
                    <a:gd name="connsiteY18" fmla="*/ 0 h 10000"/>
                    <a:gd name="connsiteX19" fmla="*/ 5229 w 9634"/>
                    <a:gd name="connsiteY19" fmla="*/ 0 h 10000"/>
                    <a:gd name="connsiteX20" fmla="*/ 4770 w 9634"/>
                    <a:gd name="connsiteY20" fmla="*/ 0 h 10000"/>
                    <a:gd name="connsiteX21" fmla="*/ 4313 w 9634"/>
                    <a:gd name="connsiteY21" fmla="*/ 192 h 10000"/>
                    <a:gd name="connsiteX22" fmla="*/ 3853 w 9634"/>
                    <a:gd name="connsiteY22" fmla="*/ 321 h 10000"/>
                    <a:gd name="connsiteX23" fmla="*/ 3395 w 9634"/>
                    <a:gd name="connsiteY23" fmla="*/ 578 h 10000"/>
                    <a:gd name="connsiteX24" fmla="*/ 3118 w 9634"/>
                    <a:gd name="connsiteY24" fmla="*/ 898 h 10000"/>
                    <a:gd name="connsiteX25" fmla="*/ 2844 w 9634"/>
                    <a:gd name="connsiteY25" fmla="*/ 1282 h 10000"/>
                    <a:gd name="connsiteX26" fmla="*/ 2661 w 9634"/>
                    <a:gd name="connsiteY26" fmla="*/ 1731 h 10000"/>
                    <a:gd name="connsiteX27" fmla="*/ 2661 w 9634"/>
                    <a:gd name="connsiteY27" fmla="*/ 2180 h 10000"/>
                    <a:gd name="connsiteX28" fmla="*/ 2661 w 9634"/>
                    <a:gd name="connsiteY28" fmla="*/ 2180 h 10000"/>
                    <a:gd name="connsiteX29" fmla="*/ 2752 w 9634"/>
                    <a:gd name="connsiteY29" fmla="*/ 2757 h 10000"/>
                    <a:gd name="connsiteX30" fmla="*/ 3118 w 9634"/>
                    <a:gd name="connsiteY30" fmla="*/ 3333 h 10000"/>
                    <a:gd name="connsiteX31" fmla="*/ 3578 w 9634"/>
                    <a:gd name="connsiteY31" fmla="*/ 3847 h 10000"/>
                    <a:gd name="connsiteX32" fmla="*/ 4037 w 9634"/>
                    <a:gd name="connsiteY32" fmla="*/ 4230 h 10000"/>
                    <a:gd name="connsiteX33" fmla="*/ 4037 w 9634"/>
                    <a:gd name="connsiteY33" fmla="*/ 4230 h 10000"/>
                    <a:gd name="connsiteX34" fmla="*/ 3028 w 9634"/>
                    <a:gd name="connsiteY34" fmla="*/ 4551 h 10000"/>
                    <a:gd name="connsiteX35" fmla="*/ 2202 w 9634"/>
                    <a:gd name="connsiteY35" fmla="*/ 4937 h 10000"/>
                    <a:gd name="connsiteX36" fmla="*/ 1468 w 9634"/>
                    <a:gd name="connsiteY36" fmla="*/ 5513 h 10000"/>
                    <a:gd name="connsiteX37" fmla="*/ 917 w 9634"/>
                    <a:gd name="connsiteY37" fmla="*/ 6281 h 10000"/>
                    <a:gd name="connsiteX38" fmla="*/ 459 w 9634"/>
                    <a:gd name="connsiteY38" fmla="*/ 7050 h 10000"/>
                    <a:gd name="connsiteX39" fmla="*/ 183 w 9634"/>
                    <a:gd name="connsiteY39" fmla="*/ 7949 h 10000"/>
                    <a:gd name="connsiteX40" fmla="*/ 0 w 9634"/>
                    <a:gd name="connsiteY40" fmla="*/ 8911 h 10000"/>
                    <a:gd name="connsiteX41" fmla="*/ 0 w 9634"/>
                    <a:gd name="connsiteY41" fmla="*/ 1000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9634" h="10000">
                      <a:moveTo>
                        <a:pt x="9634" y="6281"/>
                      </a:moveTo>
                      <a:lnTo>
                        <a:pt x="9083" y="5513"/>
                      </a:lnTo>
                      <a:lnTo>
                        <a:pt x="8349" y="4937"/>
                      </a:lnTo>
                      <a:lnTo>
                        <a:pt x="7431" y="4551"/>
                      </a:lnTo>
                      <a:lnTo>
                        <a:pt x="6422" y="4230"/>
                      </a:lnTo>
                      <a:lnTo>
                        <a:pt x="6422" y="4230"/>
                      </a:lnTo>
                      <a:lnTo>
                        <a:pt x="6973" y="3847"/>
                      </a:lnTo>
                      <a:lnTo>
                        <a:pt x="7340" y="3333"/>
                      </a:lnTo>
                      <a:cubicBezTo>
                        <a:pt x="7432" y="3142"/>
                        <a:pt x="7523" y="2948"/>
                        <a:pt x="7616" y="2757"/>
                      </a:cubicBezTo>
                      <a:lnTo>
                        <a:pt x="7890" y="2180"/>
                      </a:lnTo>
                      <a:lnTo>
                        <a:pt x="7890" y="2180"/>
                      </a:lnTo>
                      <a:cubicBezTo>
                        <a:pt x="7860" y="2030"/>
                        <a:pt x="7828" y="1881"/>
                        <a:pt x="7798" y="1731"/>
                      </a:cubicBezTo>
                      <a:cubicBezTo>
                        <a:pt x="7738" y="1581"/>
                        <a:pt x="7676" y="1431"/>
                        <a:pt x="7616" y="1282"/>
                      </a:cubicBezTo>
                      <a:cubicBezTo>
                        <a:pt x="7553" y="1154"/>
                        <a:pt x="7493" y="1026"/>
                        <a:pt x="7431" y="898"/>
                      </a:cubicBezTo>
                      <a:lnTo>
                        <a:pt x="7064" y="578"/>
                      </a:lnTo>
                      <a:lnTo>
                        <a:pt x="6698" y="321"/>
                      </a:lnTo>
                      <a:lnTo>
                        <a:pt x="6239" y="192"/>
                      </a:lnTo>
                      <a:lnTo>
                        <a:pt x="5780" y="0"/>
                      </a:lnTo>
                      <a:lnTo>
                        <a:pt x="5229" y="0"/>
                      </a:lnTo>
                      <a:lnTo>
                        <a:pt x="5229" y="0"/>
                      </a:lnTo>
                      <a:lnTo>
                        <a:pt x="4770" y="0"/>
                      </a:lnTo>
                      <a:lnTo>
                        <a:pt x="4313" y="192"/>
                      </a:lnTo>
                      <a:lnTo>
                        <a:pt x="3853" y="321"/>
                      </a:lnTo>
                      <a:lnTo>
                        <a:pt x="3395" y="578"/>
                      </a:lnTo>
                      <a:lnTo>
                        <a:pt x="3118" y="898"/>
                      </a:lnTo>
                      <a:lnTo>
                        <a:pt x="2844" y="1282"/>
                      </a:lnTo>
                      <a:cubicBezTo>
                        <a:pt x="2784" y="1431"/>
                        <a:pt x="2721" y="1581"/>
                        <a:pt x="2661" y="1731"/>
                      </a:cubicBezTo>
                      <a:lnTo>
                        <a:pt x="2661" y="2180"/>
                      </a:lnTo>
                      <a:lnTo>
                        <a:pt x="2661" y="2180"/>
                      </a:lnTo>
                      <a:cubicBezTo>
                        <a:pt x="2691" y="2372"/>
                        <a:pt x="2722" y="2564"/>
                        <a:pt x="2752" y="2757"/>
                      </a:cubicBezTo>
                      <a:lnTo>
                        <a:pt x="3118" y="3333"/>
                      </a:lnTo>
                      <a:lnTo>
                        <a:pt x="3578" y="3847"/>
                      </a:lnTo>
                      <a:lnTo>
                        <a:pt x="4037" y="4230"/>
                      </a:lnTo>
                      <a:lnTo>
                        <a:pt x="4037" y="4230"/>
                      </a:lnTo>
                      <a:lnTo>
                        <a:pt x="3028" y="4551"/>
                      </a:lnTo>
                      <a:lnTo>
                        <a:pt x="2202" y="4937"/>
                      </a:lnTo>
                      <a:lnTo>
                        <a:pt x="1468" y="5513"/>
                      </a:lnTo>
                      <a:lnTo>
                        <a:pt x="917" y="6281"/>
                      </a:lnTo>
                      <a:lnTo>
                        <a:pt x="459" y="7050"/>
                      </a:lnTo>
                      <a:lnTo>
                        <a:pt x="183" y="7949"/>
                      </a:lnTo>
                      <a:lnTo>
                        <a:pt x="0" y="8911"/>
                      </a:lnTo>
                      <a:lnTo>
                        <a:pt x="0" y="10000"/>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cxnSp>
              <p:nvCxnSpPr>
                <p:cNvPr id="25" name="Connecteur droit 325"/>
                <p:cNvCxnSpPr/>
                <p:nvPr/>
              </p:nvCxnSpPr>
              <p:spPr>
                <a:xfrm flipV="1">
                  <a:off x="4476193" y="4957472"/>
                  <a:ext cx="87297" cy="4115"/>
                </a:xfrm>
                <a:prstGeom prst="line">
                  <a:avLst/>
                </a:prstGeom>
                <a:ln w="19050">
                  <a:solidFill>
                    <a:schemeClr val="bg1">
                      <a:lumMod val="50000"/>
                    </a:schemeClr>
                  </a:solidFill>
                  <a:prstDash val="solid"/>
                </a:ln>
              </p:spPr>
              <p:style>
                <a:lnRef idx="1">
                  <a:schemeClr val="accent1"/>
                </a:lnRef>
                <a:fillRef idx="0">
                  <a:schemeClr val="accent1"/>
                </a:fillRef>
                <a:effectRef idx="0">
                  <a:schemeClr val="accent1"/>
                </a:effectRef>
                <a:fontRef idx="minor">
                  <a:schemeClr val="tx1"/>
                </a:fontRef>
              </p:style>
            </p:cxnSp>
          </p:grpSp>
        </p:grpSp>
        <p:grpSp>
          <p:nvGrpSpPr>
            <p:cNvPr id="10" name="Groupe 32"/>
            <p:cNvGrpSpPr>
              <a:grpSpLocks/>
            </p:cNvGrpSpPr>
            <p:nvPr userDrawn="1"/>
          </p:nvGrpSpPr>
          <p:grpSpPr bwMode="auto">
            <a:xfrm>
              <a:off x="8691235" y="2740981"/>
              <a:ext cx="389203" cy="362534"/>
              <a:chOff x="4999013" y="3508177"/>
              <a:chExt cx="228601" cy="217487"/>
            </a:xfrm>
          </p:grpSpPr>
          <p:sp>
            <p:nvSpPr>
              <p:cNvPr id="16" name="Freeform 213"/>
              <p:cNvSpPr>
                <a:spLocks/>
              </p:cNvSpPr>
              <p:nvPr/>
            </p:nvSpPr>
            <p:spPr bwMode="auto">
              <a:xfrm>
                <a:off x="4999361" y="3508591"/>
                <a:ext cx="85862" cy="83804"/>
              </a:xfrm>
              <a:custGeom>
                <a:avLst/>
                <a:gdLst/>
                <a:ahLst/>
                <a:cxnLst>
                  <a:cxn ang="0">
                    <a:pos x="54" y="42"/>
                  </a:cxn>
                  <a:cxn ang="0">
                    <a:pos x="54" y="42"/>
                  </a:cxn>
                  <a:cxn ang="0">
                    <a:pos x="54" y="47"/>
                  </a:cxn>
                  <a:cxn ang="0">
                    <a:pos x="51" y="51"/>
                  </a:cxn>
                  <a:cxn ang="0">
                    <a:pos x="47" y="53"/>
                  </a:cxn>
                  <a:cxn ang="0">
                    <a:pos x="42" y="53"/>
                  </a:cxn>
                  <a:cxn ang="0">
                    <a:pos x="12" y="53"/>
                  </a:cxn>
                  <a:cxn ang="0">
                    <a:pos x="12" y="53"/>
                  </a:cxn>
                  <a:cxn ang="0">
                    <a:pos x="7" y="53"/>
                  </a:cxn>
                  <a:cxn ang="0">
                    <a:pos x="3" y="51"/>
                  </a:cxn>
                  <a:cxn ang="0">
                    <a:pos x="0" y="47"/>
                  </a:cxn>
                  <a:cxn ang="0">
                    <a:pos x="0" y="42"/>
                  </a:cxn>
                  <a:cxn ang="0">
                    <a:pos x="0" y="12"/>
                  </a:cxn>
                  <a:cxn ang="0">
                    <a:pos x="0" y="12"/>
                  </a:cxn>
                  <a:cxn ang="0">
                    <a:pos x="0" y="7"/>
                  </a:cxn>
                  <a:cxn ang="0">
                    <a:pos x="3" y="3"/>
                  </a:cxn>
                  <a:cxn ang="0">
                    <a:pos x="7" y="0"/>
                  </a:cxn>
                  <a:cxn ang="0">
                    <a:pos x="12" y="0"/>
                  </a:cxn>
                  <a:cxn ang="0">
                    <a:pos x="42" y="0"/>
                  </a:cxn>
                  <a:cxn ang="0">
                    <a:pos x="42" y="0"/>
                  </a:cxn>
                  <a:cxn ang="0">
                    <a:pos x="47" y="0"/>
                  </a:cxn>
                  <a:cxn ang="0">
                    <a:pos x="51" y="3"/>
                  </a:cxn>
                  <a:cxn ang="0">
                    <a:pos x="54" y="7"/>
                  </a:cxn>
                  <a:cxn ang="0">
                    <a:pos x="54" y="12"/>
                  </a:cxn>
                  <a:cxn ang="0">
                    <a:pos x="54" y="42"/>
                  </a:cxn>
                </a:cxnLst>
                <a:rect l="0" t="0" r="r" b="b"/>
                <a:pathLst>
                  <a:path w="54" h="53">
                    <a:moveTo>
                      <a:pt x="54" y="42"/>
                    </a:moveTo>
                    <a:lnTo>
                      <a:pt x="54" y="42"/>
                    </a:lnTo>
                    <a:lnTo>
                      <a:pt x="54" y="47"/>
                    </a:lnTo>
                    <a:lnTo>
                      <a:pt x="51" y="51"/>
                    </a:lnTo>
                    <a:lnTo>
                      <a:pt x="47" y="53"/>
                    </a:lnTo>
                    <a:lnTo>
                      <a:pt x="42" y="53"/>
                    </a:lnTo>
                    <a:lnTo>
                      <a:pt x="12" y="53"/>
                    </a:lnTo>
                    <a:lnTo>
                      <a:pt x="12" y="53"/>
                    </a:lnTo>
                    <a:lnTo>
                      <a:pt x="7" y="53"/>
                    </a:lnTo>
                    <a:lnTo>
                      <a:pt x="3" y="51"/>
                    </a:lnTo>
                    <a:lnTo>
                      <a:pt x="0" y="47"/>
                    </a:lnTo>
                    <a:lnTo>
                      <a:pt x="0" y="42"/>
                    </a:lnTo>
                    <a:lnTo>
                      <a:pt x="0" y="12"/>
                    </a:lnTo>
                    <a:lnTo>
                      <a:pt x="0" y="12"/>
                    </a:lnTo>
                    <a:lnTo>
                      <a:pt x="0" y="7"/>
                    </a:lnTo>
                    <a:lnTo>
                      <a:pt x="3" y="3"/>
                    </a:lnTo>
                    <a:lnTo>
                      <a:pt x="7" y="0"/>
                    </a:lnTo>
                    <a:lnTo>
                      <a:pt x="12" y="0"/>
                    </a:lnTo>
                    <a:lnTo>
                      <a:pt x="42" y="0"/>
                    </a:lnTo>
                    <a:lnTo>
                      <a:pt x="42" y="0"/>
                    </a:lnTo>
                    <a:lnTo>
                      <a:pt x="47" y="0"/>
                    </a:lnTo>
                    <a:lnTo>
                      <a:pt x="51" y="3"/>
                    </a:lnTo>
                    <a:lnTo>
                      <a:pt x="54" y="7"/>
                    </a:lnTo>
                    <a:lnTo>
                      <a:pt x="54" y="12"/>
                    </a:lnTo>
                    <a:lnTo>
                      <a:pt x="54" y="42"/>
                    </a:lnTo>
                    <a:close/>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17" name="Freeform 214"/>
              <p:cNvSpPr>
                <a:spLocks/>
              </p:cNvSpPr>
              <p:nvPr/>
            </p:nvSpPr>
            <p:spPr bwMode="auto">
              <a:xfrm>
                <a:off x="5139770" y="3508591"/>
                <a:ext cx="87881" cy="83804"/>
              </a:xfrm>
              <a:custGeom>
                <a:avLst/>
                <a:gdLst/>
                <a:ahLst/>
                <a:cxnLst>
                  <a:cxn ang="0">
                    <a:pos x="55" y="42"/>
                  </a:cxn>
                  <a:cxn ang="0">
                    <a:pos x="55" y="42"/>
                  </a:cxn>
                  <a:cxn ang="0">
                    <a:pos x="53" y="47"/>
                  </a:cxn>
                  <a:cxn ang="0">
                    <a:pos x="51" y="51"/>
                  </a:cxn>
                  <a:cxn ang="0">
                    <a:pos x="47" y="53"/>
                  </a:cxn>
                  <a:cxn ang="0">
                    <a:pos x="42" y="53"/>
                  </a:cxn>
                  <a:cxn ang="0">
                    <a:pos x="11" y="53"/>
                  </a:cxn>
                  <a:cxn ang="0">
                    <a:pos x="11" y="53"/>
                  </a:cxn>
                  <a:cxn ang="0">
                    <a:pos x="8" y="53"/>
                  </a:cxn>
                  <a:cxn ang="0">
                    <a:pos x="4" y="51"/>
                  </a:cxn>
                  <a:cxn ang="0">
                    <a:pos x="1" y="47"/>
                  </a:cxn>
                  <a:cxn ang="0">
                    <a:pos x="0" y="42"/>
                  </a:cxn>
                  <a:cxn ang="0">
                    <a:pos x="0" y="12"/>
                  </a:cxn>
                  <a:cxn ang="0">
                    <a:pos x="0" y="12"/>
                  </a:cxn>
                  <a:cxn ang="0">
                    <a:pos x="1" y="7"/>
                  </a:cxn>
                  <a:cxn ang="0">
                    <a:pos x="4" y="3"/>
                  </a:cxn>
                  <a:cxn ang="0">
                    <a:pos x="8" y="0"/>
                  </a:cxn>
                  <a:cxn ang="0">
                    <a:pos x="11" y="0"/>
                  </a:cxn>
                  <a:cxn ang="0">
                    <a:pos x="42" y="0"/>
                  </a:cxn>
                  <a:cxn ang="0">
                    <a:pos x="42" y="0"/>
                  </a:cxn>
                  <a:cxn ang="0">
                    <a:pos x="47" y="0"/>
                  </a:cxn>
                  <a:cxn ang="0">
                    <a:pos x="51" y="3"/>
                  </a:cxn>
                  <a:cxn ang="0">
                    <a:pos x="53" y="7"/>
                  </a:cxn>
                  <a:cxn ang="0">
                    <a:pos x="55" y="12"/>
                  </a:cxn>
                  <a:cxn ang="0">
                    <a:pos x="55" y="42"/>
                  </a:cxn>
                </a:cxnLst>
                <a:rect l="0" t="0" r="r" b="b"/>
                <a:pathLst>
                  <a:path w="55" h="53">
                    <a:moveTo>
                      <a:pt x="55" y="42"/>
                    </a:moveTo>
                    <a:lnTo>
                      <a:pt x="55" y="42"/>
                    </a:lnTo>
                    <a:lnTo>
                      <a:pt x="53" y="47"/>
                    </a:lnTo>
                    <a:lnTo>
                      <a:pt x="51" y="51"/>
                    </a:lnTo>
                    <a:lnTo>
                      <a:pt x="47" y="53"/>
                    </a:lnTo>
                    <a:lnTo>
                      <a:pt x="42" y="53"/>
                    </a:lnTo>
                    <a:lnTo>
                      <a:pt x="11" y="53"/>
                    </a:lnTo>
                    <a:lnTo>
                      <a:pt x="11" y="53"/>
                    </a:lnTo>
                    <a:lnTo>
                      <a:pt x="8" y="53"/>
                    </a:lnTo>
                    <a:lnTo>
                      <a:pt x="4" y="51"/>
                    </a:lnTo>
                    <a:lnTo>
                      <a:pt x="1" y="47"/>
                    </a:lnTo>
                    <a:lnTo>
                      <a:pt x="0" y="42"/>
                    </a:lnTo>
                    <a:lnTo>
                      <a:pt x="0" y="12"/>
                    </a:lnTo>
                    <a:lnTo>
                      <a:pt x="0" y="12"/>
                    </a:lnTo>
                    <a:lnTo>
                      <a:pt x="1" y="7"/>
                    </a:lnTo>
                    <a:lnTo>
                      <a:pt x="4" y="3"/>
                    </a:lnTo>
                    <a:lnTo>
                      <a:pt x="8" y="0"/>
                    </a:lnTo>
                    <a:lnTo>
                      <a:pt x="11" y="0"/>
                    </a:lnTo>
                    <a:lnTo>
                      <a:pt x="42" y="0"/>
                    </a:lnTo>
                    <a:lnTo>
                      <a:pt x="42" y="0"/>
                    </a:lnTo>
                    <a:lnTo>
                      <a:pt x="47" y="0"/>
                    </a:lnTo>
                    <a:lnTo>
                      <a:pt x="51" y="3"/>
                    </a:lnTo>
                    <a:lnTo>
                      <a:pt x="53" y="7"/>
                    </a:lnTo>
                    <a:lnTo>
                      <a:pt x="55" y="12"/>
                    </a:lnTo>
                    <a:lnTo>
                      <a:pt x="55" y="42"/>
                    </a:lnTo>
                    <a:close/>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18" name="Freeform 215"/>
              <p:cNvSpPr>
                <a:spLocks/>
              </p:cNvSpPr>
              <p:nvPr/>
            </p:nvSpPr>
            <p:spPr bwMode="auto">
              <a:xfrm>
                <a:off x="5071081" y="3640011"/>
                <a:ext cx="84851" cy="85709"/>
              </a:xfrm>
              <a:custGeom>
                <a:avLst/>
                <a:gdLst/>
                <a:ahLst/>
                <a:cxnLst>
                  <a:cxn ang="0">
                    <a:pos x="36" y="54"/>
                  </a:cxn>
                  <a:cxn ang="0">
                    <a:pos x="29" y="54"/>
                  </a:cxn>
                  <a:cxn ang="0">
                    <a:pos x="11" y="54"/>
                  </a:cxn>
                  <a:cxn ang="0">
                    <a:pos x="11" y="54"/>
                  </a:cxn>
                  <a:cxn ang="0">
                    <a:pos x="7" y="53"/>
                  </a:cxn>
                  <a:cxn ang="0">
                    <a:pos x="3" y="50"/>
                  </a:cxn>
                  <a:cxn ang="0">
                    <a:pos x="1" y="46"/>
                  </a:cxn>
                  <a:cxn ang="0">
                    <a:pos x="0" y="43"/>
                  </a:cxn>
                  <a:cxn ang="0">
                    <a:pos x="0" y="12"/>
                  </a:cxn>
                  <a:cxn ang="0">
                    <a:pos x="0" y="12"/>
                  </a:cxn>
                  <a:cxn ang="0">
                    <a:pos x="1" y="7"/>
                  </a:cxn>
                  <a:cxn ang="0">
                    <a:pos x="3" y="3"/>
                  </a:cxn>
                  <a:cxn ang="0">
                    <a:pos x="7" y="1"/>
                  </a:cxn>
                  <a:cxn ang="0">
                    <a:pos x="11" y="0"/>
                  </a:cxn>
                  <a:cxn ang="0">
                    <a:pos x="42" y="0"/>
                  </a:cxn>
                  <a:cxn ang="0">
                    <a:pos x="42" y="0"/>
                  </a:cxn>
                  <a:cxn ang="0">
                    <a:pos x="47" y="1"/>
                  </a:cxn>
                  <a:cxn ang="0">
                    <a:pos x="50" y="3"/>
                  </a:cxn>
                  <a:cxn ang="0">
                    <a:pos x="53" y="7"/>
                  </a:cxn>
                  <a:cxn ang="0">
                    <a:pos x="54" y="12"/>
                  </a:cxn>
                  <a:cxn ang="0">
                    <a:pos x="54" y="43"/>
                  </a:cxn>
                </a:cxnLst>
                <a:rect l="0" t="0" r="r" b="b"/>
                <a:pathLst>
                  <a:path w="54" h="54">
                    <a:moveTo>
                      <a:pt x="36" y="54"/>
                    </a:moveTo>
                    <a:lnTo>
                      <a:pt x="29" y="54"/>
                    </a:lnTo>
                    <a:lnTo>
                      <a:pt x="11" y="54"/>
                    </a:lnTo>
                    <a:lnTo>
                      <a:pt x="11" y="54"/>
                    </a:lnTo>
                    <a:lnTo>
                      <a:pt x="7" y="53"/>
                    </a:lnTo>
                    <a:lnTo>
                      <a:pt x="3" y="50"/>
                    </a:lnTo>
                    <a:lnTo>
                      <a:pt x="1" y="46"/>
                    </a:lnTo>
                    <a:lnTo>
                      <a:pt x="0" y="43"/>
                    </a:lnTo>
                    <a:lnTo>
                      <a:pt x="0" y="12"/>
                    </a:lnTo>
                    <a:lnTo>
                      <a:pt x="0" y="12"/>
                    </a:lnTo>
                    <a:lnTo>
                      <a:pt x="1" y="7"/>
                    </a:lnTo>
                    <a:lnTo>
                      <a:pt x="3" y="3"/>
                    </a:lnTo>
                    <a:lnTo>
                      <a:pt x="7" y="1"/>
                    </a:lnTo>
                    <a:lnTo>
                      <a:pt x="11" y="0"/>
                    </a:lnTo>
                    <a:lnTo>
                      <a:pt x="42" y="0"/>
                    </a:lnTo>
                    <a:lnTo>
                      <a:pt x="42" y="0"/>
                    </a:lnTo>
                    <a:lnTo>
                      <a:pt x="47" y="1"/>
                    </a:lnTo>
                    <a:lnTo>
                      <a:pt x="50" y="3"/>
                    </a:lnTo>
                    <a:lnTo>
                      <a:pt x="53" y="7"/>
                    </a:lnTo>
                    <a:lnTo>
                      <a:pt x="54" y="12"/>
                    </a:lnTo>
                    <a:lnTo>
                      <a:pt x="54" y="43"/>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19" name="Freeform 216"/>
              <p:cNvSpPr>
                <a:spLocks/>
              </p:cNvSpPr>
              <p:nvPr/>
            </p:nvSpPr>
            <p:spPr bwMode="auto">
              <a:xfrm>
                <a:off x="5037746" y="3596204"/>
                <a:ext cx="148490" cy="17142"/>
              </a:xfrm>
              <a:custGeom>
                <a:avLst/>
                <a:gdLst/>
                <a:ahLst/>
                <a:cxnLst>
                  <a:cxn ang="0">
                    <a:pos x="94" y="0"/>
                  </a:cxn>
                  <a:cxn ang="0">
                    <a:pos x="94" y="0"/>
                  </a:cxn>
                  <a:cxn ang="0">
                    <a:pos x="94" y="5"/>
                  </a:cxn>
                  <a:cxn ang="0">
                    <a:pos x="92" y="9"/>
                  </a:cxn>
                  <a:cxn ang="0">
                    <a:pos x="88" y="10"/>
                  </a:cxn>
                  <a:cxn ang="0">
                    <a:pos x="83" y="11"/>
                  </a:cxn>
                  <a:cxn ang="0">
                    <a:pos x="47" y="11"/>
                  </a:cxn>
                  <a:cxn ang="0">
                    <a:pos x="12" y="11"/>
                  </a:cxn>
                  <a:cxn ang="0">
                    <a:pos x="12" y="11"/>
                  </a:cxn>
                  <a:cxn ang="0">
                    <a:pos x="8" y="10"/>
                  </a:cxn>
                  <a:cxn ang="0">
                    <a:pos x="4" y="9"/>
                  </a:cxn>
                  <a:cxn ang="0">
                    <a:pos x="2" y="5"/>
                  </a:cxn>
                  <a:cxn ang="0">
                    <a:pos x="0" y="0"/>
                  </a:cxn>
                </a:cxnLst>
                <a:rect l="0" t="0" r="r" b="b"/>
                <a:pathLst>
                  <a:path w="94" h="11">
                    <a:moveTo>
                      <a:pt x="94" y="0"/>
                    </a:moveTo>
                    <a:lnTo>
                      <a:pt x="94" y="0"/>
                    </a:lnTo>
                    <a:lnTo>
                      <a:pt x="94" y="5"/>
                    </a:lnTo>
                    <a:lnTo>
                      <a:pt x="92" y="9"/>
                    </a:lnTo>
                    <a:lnTo>
                      <a:pt x="88" y="10"/>
                    </a:lnTo>
                    <a:lnTo>
                      <a:pt x="83" y="11"/>
                    </a:lnTo>
                    <a:lnTo>
                      <a:pt x="47" y="11"/>
                    </a:lnTo>
                    <a:lnTo>
                      <a:pt x="12" y="11"/>
                    </a:lnTo>
                    <a:lnTo>
                      <a:pt x="12" y="11"/>
                    </a:lnTo>
                    <a:lnTo>
                      <a:pt x="8" y="10"/>
                    </a:lnTo>
                    <a:lnTo>
                      <a:pt x="4" y="9"/>
                    </a:lnTo>
                    <a:lnTo>
                      <a:pt x="2" y="5"/>
                    </a:lnTo>
                    <a:lnTo>
                      <a:pt x="0" y="0"/>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20" name="Line 217"/>
              <p:cNvSpPr>
                <a:spLocks noChangeShapeType="1"/>
              </p:cNvSpPr>
              <p:nvPr/>
            </p:nvSpPr>
            <p:spPr bwMode="auto">
              <a:xfrm flipV="1">
                <a:off x="5112496" y="3613346"/>
                <a:ext cx="2020" cy="26665"/>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grpSp>
        <p:grpSp>
          <p:nvGrpSpPr>
            <p:cNvPr id="23" name="Groupe 281"/>
            <p:cNvGrpSpPr>
              <a:grpSpLocks/>
            </p:cNvGrpSpPr>
            <p:nvPr userDrawn="1"/>
          </p:nvGrpSpPr>
          <p:grpSpPr bwMode="auto">
            <a:xfrm>
              <a:off x="5543115" y="3570780"/>
              <a:ext cx="562532" cy="335672"/>
              <a:chOff x="3909988" y="7116564"/>
              <a:chExt cx="268288" cy="163512"/>
            </a:xfrm>
          </p:grpSpPr>
          <p:sp>
            <p:nvSpPr>
              <p:cNvPr id="12" name="Line 326"/>
              <p:cNvSpPr>
                <a:spLocks noChangeShapeType="1"/>
              </p:cNvSpPr>
              <p:nvPr/>
            </p:nvSpPr>
            <p:spPr bwMode="auto">
              <a:xfrm>
                <a:off x="3909880" y="7120976"/>
                <a:ext cx="1640" cy="157747"/>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13" name="Line 327"/>
              <p:cNvSpPr>
                <a:spLocks noChangeShapeType="1"/>
              </p:cNvSpPr>
              <p:nvPr/>
            </p:nvSpPr>
            <p:spPr bwMode="auto">
              <a:xfrm>
                <a:off x="3911520" y="7278723"/>
                <a:ext cx="266571" cy="1547"/>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14" name="Freeform 328"/>
              <p:cNvSpPr>
                <a:spLocks/>
              </p:cNvSpPr>
              <p:nvPr/>
            </p:nvSpPr>
            <p:spPr bwMode="auto">
              <a:xfrm>
                <a:off x="3936127" y="7143401"/>
                <a:ext cx="179628" cy="115991"/>
              </a:xfrm>
              <a:custGeom>
                <a:avLst/>
                <a:gdLst/>
                <a:ahLst/>
                <a:cxnLst>
                  <a:cxn ang="0">
                    <a:pos x="0" y="73"/>
                  </a:cxn>
                  <a:cxn ang="0">
                    <a:pos x="34" y="39"/>
                  </a:cxn>
                  <a:cxn ang="0">
                    <a:pos x="55" y="59"/>
                  </a:cxn>
                  <a:cxn ang="0">
                    <a:pos x="114" y="0"/>
                  </a:cxn>
                </a:cxnLst>
                <a:rect l="0" t="0" r="r" b="b"/>
                <a:pathLst>
                  <a:path w="114" h="73">
                    <a:moveTo>
                      <a:pt x="0" y="73"/>
                    </a:moveTo>
                    <a:lnTo>
                      <a:pt x="34" y="39"/>
                    </a:lnTo>
                    <a:lnTo>
                      <a:pt x="55" y="59"/>
                    </a:lnTo>
                    <a:lnTo>
                      <a:pt x="114" y="0"/>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15" name="Freeform 329"/>
              <p:cNvSpPr>
                <a:spLocks/>
              </p:cNvSpPr>
              <p:nvPr/>
            </p:nvSpPr>
            <p:spPr bwMode="auto">
              <a:xfrm>
                <a:off x="4087867" y="7116337"/>
                <a:ext cx="50854" cy="55675"/>
              </a:xfrm>
              <a:custGeom>
                <a:avLst/>
                <a:gdLst/>
                <a:ahLst/>
                <a:cxnLst>
                  <a:cxn ang="0">
                    <a:pos x="0" y="0"/>
                  </a:cxn>
                  <a:cxn ang="0">
                    <a:pos x="32" y="0"/>
                  </a:cxn>
                  <a:cxn ang="0">
                    <a:pos x="32" y="35"/>
                  </a:cxn>
                </a:cxnLst>
                <a:rect l="0" t="0" r="r" b="b"/>
                <a:pathLst>
                  <a:path w="32" h="35">
                    <a:moveTo>
                      <a:pt x="0" y="0"/>
                    </a:moveTo>
                    <a:lnTo>
                      <a:pt x="32" y="0"/>
                    </a:lnTo>
                    <a:lnTo>
                      <a:pt x="32" y="35"/>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grpSp>
        <p:sp>
          <p:nvSpPr>
            <p:cNvPr id="11" name="Freeform 72"/>
            <p:cNvSpPr>
              <a:spLocks/>
            </p:cNvSpPr>
            <p:nvPr userDrawn="1"/>
          </p:nvSpPr>
          <p:spPr bwMode="auto">
            <a:xfrm>
              <a:off x="2579688" y="3656035"/>
              <a:ext cx="581290" cy="349236"/>
            </a:xfrm>
            <a:custGeom>
              <a:avLst/>
              <a:gdLst/>
              <a:ahLst/>
              <a:cxnLst>
                <a:cxn ang="0">
                  <a:pos x="180" y="132"/>
                </a:cxn>
                <a:cxn ang="0">
                  <a:pos x="193" y="129"/>
                </a:cxn>
                <a:cxn ang="0">
                  <a:pos x="204" y="121"/>
                </a:cxn>
                <a:cxn ang="0">
                  <a:pos x="212" y="110"/>
                </a:cxn>
                <a:cxn ang="0">
                  <a:pos x="215" y="97"/>
                </a:cxn>
                <a:cxn ang="0">
                  <a:pos x="215" y="90"/>
                </a:cxn>
                <a:cxn ang="0">
                  <a:pos x="208" y="77"/>
                </a:cxn>
                <a:cxn ang="0">
                  <a:pos x="199" y="68"/>
                </a:cxn>
                <a:cxn ang="0">
                  <a:pos x="187" y="63"/>
                </a:cxn>
                <a:cxn ang="0">
                  <a:pos x="180" y="62"/>
                </a:cxn>
                <a:cxn ang="0">
                  <a:pos x="179" y="62"/>
                </a:cxn>
                <a:cxn ang="0">
                  <a:pos x="179" y="61"/>
                </a:cxn>
                <a:cxn ang="0">
                  <a:pos x="174" y="36"/>
                </a:cxn>
                <a:cxn ang="0">
                  <a:pos x="161" y="17"/>
                </a:cxn>
                <a:cxn ang="0">
                  <a:pos x="142" y="5"/>
                </a:cxn>
                <a:cxn ang="0">
                  <a:pos x="120" y="0"/>
                </a:cxn>
                <a:cxn ang="0">
                  <a:pos x="109" y="1"/>
                </a:cxn>
                <a:cxn ang="0">
                  <a:pos x="92" y="6"/>
                </a:cxn>
                <a:cxn ang="0">
                  <a:pos x="78" y="17"/>
                </a:cxn>
                <a:cxn ang="0">
                  <a:pos x="66" y="31"/>
                </a:cxn>
                <a:cxn ang="0">
                  <a:pos x="62" y="39"/>
                </a:cxn>
                <a:cxn ang="0">
                  <a:pos x="47" y="36"/>
                </a:cxn>
                <a:cxn ang="0">
                  <a:pos x="38" y="38"/>
                </a:cxn>
                <a:cxn ang="0">
                  <a:pos x="21" y="45"/>
                </a:cxn>
                <a:cxn ang="0">
                  <a:pos x="8" y="58"/>
                </a:cxn>
                <a:cxn ang="0">
                  <a:pos x="2" y="75"/>
                </a:cxn>
                <a:cxn ang="0">
                  <a:pos x="0" y="85"/>
                </a:cxn>
                <a:cxn ang="0">
                  <a:pos x="4" y="102"/>
                </a:cxn>
                <a:cxn ang="0">
                  <a:pos x="14" y="118"/>
                </a:cxn>
                <a:cxn ang="0">
                  <a:pos x="30" y="128"/>
                </a:cxn>
                <a:cxn ang="0">
                  <a:pos x="47" y="132"/>
                </a:cxn>
                <a:cxn ang="0">
                  <a:pos x="147" y="132"/>
                </a:cxn>
              </a:cxnLst>
              <a:rect l="0" t="0" r="r" b="b"/>
              <a:pathLst>
                <a:path w="215" h="132">
                  <a:moveTo>
                    <a:pt x="180" y="132"/>
                  </a:moveTo>
                  <a:lnTo>
                    <a:pt x="180" y="132"/>
                  </a:lnTo>
                  <a:lnTo>
                    <a:pt x="187" y="132"/>
                  </a:lnTo>
                  <a:lnTo>
                    <a:pt x="193" y="129"/>
                  </a:lnTo>
                  <a:lnTo>
                    <a:pt x="199" y="125"/>
                  </a:lnTo>
                  <a:lnTo>
                    <a:pt x="204" y="121"/>
                  </a:lnTo>
                  <a:lnTo>
                    <a:pt x="208" y="116"/>
                  </a:lnTo>
                  <a:lnTo>
                    <a:pt x="212" y="110"/>
                  </a:lnTo>
                  <a:lnTo>
                    <a:pt x="215" y="104"/>
                  </a:lnTo>
                  <a:lnTo>
                    <a:pt x="215" y="97"/>
                  </a:lnTo>
                  <a:lnTo>
                    <a:pt x="215" y="97"/>
                  </a:lnTo>
                  <a:lnTo>
                    <a:pt x="215" y="90"/>
                  </a:lnTo>
                  <a:lnTo>
                    <a:pt x="212" y="83"/>
                  </a:lnTo>
                  <a:lnTo>
                    <a:pt x="208" y="77"/>
                  </a:lnTo>
                  <a:lnTo>
                    <a:pt x="204" y="72"/>
                  </a:lnTo>
                  <a:lnTo>
                    <a:pt x="199" y="68"/>
                  </a:lnTo>
                  <a:lnTo>
                    <a:pt x="193" y="64"/>
                  </a:lnTo>
                  <a:lnTo>
                    <a:pt x="187" y="63"/>
                  </a:lnTo>
                  <a:lnTo>
                    <a:pt x="180" y="62"/>
                  </a:lnTo>
                  <a:lnTo>
                    <a:pt x="180" y="62"/>
                  </a:lnTo>
                  <a:lnTo>
                    <a:pt x="179" y="62"/>
                  </a:lnTo>
                  <a:lnTo>
                    <a:pt x="179" y="62"/>
                  </a:lnTo>
                  <a:lnTo>
                    <a:pt x="179" y="61"/>
                  </a:lnTo>
                  <a:lnTo>
                    <a:pt x="179" y="61"/>
                  </a:lnTo>
                  <a:lnTo>
                    <a:pt x="178" y="48"/>
                  </a:lnTo>
                  <a:lnTo>
                    <a:pt x="174" y="36"/>
                  </a:lnTo>
                  <a:lnTo>
                    <a:pt x="169" y="26"/>
                  </a:lnTo>
                  <a:lnTo>
                    <a:pt x="161" y="17"/>
                  </a:lnTo>
                  <a:lnTo>
                    <a:pt x="152" y="10"/>
                  </a:lnTo>
                  <a:lnTo>
                    <a:pt x="142" y="5"/>
                  </a:lnTo>
                  <a:lnTo>
                    <a:pt x="131" y="1"/>
                  </a:lnTo>
                  <a:lnTo>
                    <a:pt x="120" y="0"/>
                  </a:lnTo>
                  <a:lnTo>
                    <a:pt x="120" y="0"/>
                  </a:lnTo>
                  <a:lnTo>
                    <a:pt x="109" y="1"/>
                  </a:lnTo>
                  <a:lnTo>
                    <a:pt x="101" y="2"/>
                  </a:lnTo>
                  <a:lnTo>
                    <a:pt x="92" y="6"/>
                  </a:lnTo>
                  <a:lnTo>
                    <a:pt x="84" y="11"/>
                  </a:lnTo>
                  <a:lnTo>
                    <a:pt x="78" y="17"/>
                  </a:lnTo>
                  <a:lnTo>
                    <a:pt x="71" y="24"/>
                  </a:lnTo>
                  <a:lnTo>
                    <a:pt x="66" y="31"/>
                  </a:lnTo>
                  <a:lnTo>
                    <a:pt x="62" y="39"/>
                  </a:lnTo>
                  <a:lnTo>
                    <a:pt x="62" y="39"/>
                  </a:lnTo>
                  <a:lnTo>
                    <a:pt x="55" y="38"/>
                  </a:lnTo>
                  <a:lnTo>
                    <a:pt x="47" y="36"/>
                  </a:lnTo>
                  <a:lnTo>
                    <a:pt x="47" y="36"/>
                  </a:lnTo>
                  <a:lnTo>
                    <a:pt x="38" y="38"/>
                  </a:lnTo>
                  <a:lnTo>
                    <a:pt x="30" y="40"/>
                  </a:lnTo>
                  <a:lnTo>
                    <a:pt x="21" y="45"/>
                  </a:lnTo>
                  <a:lnTo>
                    <a:pt x="14" y="50"/>
                  </a:lnTo>
                  <a:lnTo>
                    <a:pt x="8" y="58"/>
                  </a:lnTo>
                  <a:lnTo>
                    <a:pt x="4" y="66"/>
                  </a:lnTo>
                  <a:lnTo>
                    <a:pt x="2" y="75"/>
                  </a:lnTo>
                  <a:lnTo>
                    <a:pt x="0" y="85"/>
                  </a:lnTo>
                  <a:lnTo>
                    <a:pt x="0" y="85"/>
                  </a:lnTo>
                  <a:lnTo>
                    <a:pt x="2" y="94"/>
                  </a:lnTo>
                  <a:lnTo>
                    <a:pt x="4" y="102"/>
                  </a:lnTo>
                  <a:lnTo>
                    <a:pt x="8" y="111"/>
                  </a:lnTo>
                  <a:lnTo>
                    <a:pt x="14" y="118"/>
                  </a:lnTo>
                  <a:lnTo>
                    <a:pt x="21" y="124"/>
                  </a:lnTo>
                  <a:lnTo>
                    <a:pt x="30" y="128"/>
                  </a:lnTo>
                  <a:lnTo>
                    <a:pt x="38" y="130"/>
                  </a:lnTo>
                  <a:lnTo>
                    <a:pt x="47" y="132"/>
                  </a:lnTo>
                  <a:lnTo>
                    <a:pt x="47" y="132"/>
                  </a:lnTo>
                  <a:lnTo>
                    <a:pt x="147" y="132"/>
                  </a:lnTo>
                </a:path>
              </a:pathLst>
            </a:custGeom>
            <a:noFill/>
            <a:ln w="19050">
              <a:solidFill>
                <a:schemeClr val="bg1">
                  <a:lumMod val="50000"/>
                </a:schemeClr>
              </a:solidFill>
              <a:prstDash val="solid"/>
              <a:round/>
              <a:headEnd/>
              <a:tailEnd/>
            </a:ln>
          </p:spPr>
          <p:txBody>
            <a:bodyPr lIns="83969" tIns="41985" rIns="83969" bIns="41985"/>
            <a:lstStyle/>
            <a:p>
              <a:pPr defTabSz="914400">
                <a:defRPr/>
              </a:pPr>
              <a:endParaRPr lang="en-US" sz="1800">
                <a:solidFill>
                  <a:srgbClr val="263147"/>
                </a:solidFill>
                <a:cs typeface="Arial" charset="0"/>
              </a:endParaRPr>
            </a:p>
          </p:txBody>
        </p:sp>
      </p:grpSp>
      <p:graphicFrame>
        <p:nvGraphicFramePr>
          <p:cNvPr id="42" name="Object 2" hidden="1"/>
          <p:cNvGraphicFramePr>
            <a:graphicFrameLocks noChangeAspect="1"/>
          </p:cNvGraphicFramePr>
          <p:nvPr/>
        </p:nvGraphicFramePr>
        <p:xfrm>
          <a:off x="0" y="0"/>
          <a:ext cx="158222" cy="158750"/>
        </p:xfrm>
        <a:graphic>
          <a:graphicData uri="http://schemas.openxmlformats.org/presentationml/2006/ole">
            <p:oleObj spid="_x0000_s371715" name="think-cell Slide" r:id="rId6" imgW="360" imgH="360" progId="">
              <p:embed/>
            </p:oleObj>
          </a:graphicData>
        </a:graphic>
      </p:graphicFrame>
      <p:sp>
        <p:nvSpPr>
          <p:cNvPr id="43" name="Rectangle 7"/>
          <p:cNvSpPr/>
          <p:nvPr>
            <p:custDataLst>
              <p:tags r:id="rId2"/>
            </p:custDataLst>
          </p:nvPr>
        </p:nvSpPr>
        <p:spPr bwMode="auto">
          <a:xfrm flipV="1">
            <a:off x="-1719" y="3384550"/>
            <a:ext cx="9907720" cy="3473450"/>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411"/>
              <a:gd name="connsiteY0" fmla="*/ 2791 h 3881172"/>
              <a:gd name="connsiteX1" fmla="*/ 10561655 w 10562411"/>
              <a:gd name="connsiteY1" fmla="*/ 0 h 3881172"/>
              <a:gd name="connsiteX2" fmla="*/ 10561157 w 10562411"/>
              <a:gd name="connsiteY2" fmla="*/ 1476338 h 3881172"/>
              <a:gd name="connsiteX3" fmla="*/ 9288594 w 10562411"/>
              <a:gd name="connsiteY3" fmla="*/ 2153103 h 3881172"/>
              <a:gd name="connsiteX4" fmla="*/ 2317558 w 10562411"/>
              <a:gd name="connsiteY4" fmla="*/ 2159512 h 3881172"/>
              <a:gd name="connsiteX5" fmla="*/ 1180889 w 10562411"/>
              <a:gd name="connsiteY5" fmla="*/ 2958168 h 3881172"/>
              <a:gd name="connsiteX6" fmla="*/ 0 w 10562411"/>
              <a:gd name="connsiteY6" fmla="*/ 2174065 h 3881172"/>
              <a:gd name="connsiteX7" fmla="*/ 1331 w 10562411"/>
              <a:gd name="connsiteY7" fmla="*/ 2791 h 3881172"/>
              <a:gd name="connsiteX0" fmla="*/ 1331 w 10562411"/>
              <a:gd name="connsiteY0" fmla="*/ 2791 h 4143392"/>
              <a:gd name="connsiteX1" fmla="*/ 10561655 w 10562411"/>
              <a:gd name="connsiteY1" fmla="*/ 0 h 4143392"/>
              <a:gd name="connsiteX2" fmla="*/ 10561157 w 10562411"/>
              <a:gd name="connsiteY2" fmla="*/ 1476338 h 4143392"/>
              <a:gd name="connsiteX3" fmla="*/ 9288594 w 10562411"/>
              <a:gd name="connsiteY3" fmla="*/ 2153103 h 4143392"/>
              <a:gd name="connsiteX4" fmla="*/ 2317558 w 10562411"/>
              <a:gd name="connsiteY4" fmla="*/ 2159512 h 4143392"/>
              <a:gd name="connsiteX5" fmla="*/ 1180889 w 10562411"/>
              <a:gd name="connsiteY5" fmla="*/ 2958168 h 4143392"/>
              <a:gd name="connsiteX6" fmla="*/ 0 w 10562411"/>
              <a:gd name="connsiteY6" fmla="*/ 2174065 h 4143392"/>
              <a:gd name="connsiteX7" fmla="*/ 1331 w 10562411"/>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336031 w 10580884"/>
              <a:gd name="connsiteY4" fmla="*/ 2159512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013072 w 10580884"/>
              <a:gd name="connsiteY3" fmla="*/ 3716089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641"/>
              <a:gd name="connsiteY0" fmla="*/ 2791 h 4143392"/>
              <a:gd name="connsiteX1" fmla="*/ 10580128 w 10580641"/>
              <a:gd name="connsiteY1" fmla="*/ 0 h 4143392"/>
              <a:gd name="connsiteX2" fmla="*/ 10559884 w 10580641"/>
              <a:gd name="connsiteY2" fmla="*/ 3400831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625733"/>
              <a:gd name="connsiteX1" fmla="*/ 10580128 w 10580641"/>
              <a:gd name="connsiteY1" fmla="*/ 0 h 4625733"/>
              <a:gd name="connsiteX2" fmla="*/ 10559883 w 10580641"/>
              <a:gd name="connsiteY2" fmla="*/ 3953724 h 4625733"/>
              <a:gd name="connsiteX3" fmla="*/ 9013072 w 10580641"/>
              <a:gd name="connsiteY3" fmla="*/ 3716089 h 4625733"/>
              <a:gd name="connsiteX4" fmla="*/ 2283533 w 10580641"/>
              <a:gd name="connsiteY4" fmla="*/ 3711866 h 4625733"/>
              <a:gd name="connsiteX5" fmla="*/ 1199362 w 10580641"/>
              <a:gd name="connsiteY5" fmla="*/ 2958168 h 4625733"/>
              <a:gd name="connsiteX6" fmla="*/ 0 w 10580641"/>
              <a:gd name="connsiteY6" fmla="*/ 3726419 h 4625733"/>
              <a:gd name="connsiteX7" fmla="*/ 19804 w 10580641"/>
              <a:gd name="connsiteY7" fmla="*/ 2791 h 4625733"/>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37052 h 3953724"/>
              <a:gd name="connsiteX7" fmla="*/ 19804 w 10580641"/>
              <a:gd name="connsiteY7" fmla="*/ 2791 h 3953724"/>
              <a:gd name="connsiteX0" fmla="*/ 0 w 10581837"/>
              <a:gd name="connsiteY0" fmla="*/ 13424 h 3953724"/>
              <a:gd name="connsiteX1" fmla="*/ 10581324 w 10581837"/>
              <a:gd name="connsiteY1" fmla="*/ 0 h 3953724"/>
              <a:gd name="connsiteX2" fmla="*/ 10561079 w 10581837"/>
              <a:gd name="connsiteY2" fmla="*/ 3953724 h 3953724"/>
              <a:gd name="connsiteX3" fmla="*/ 9014268 w 10581837"/>
              <a:gd name="connsiteY3" fmla="*/ 3716089 h 3953724"/>
              <a:gd name="connsiteX4" fmla="*/ 2284729 w 10581837"/>
              <a:gd name="connsiteY4" fmla="*/ 3711866 h 3953724"/>
              <a:gd name="connsiteX5" fmla="*/ 1200558 w 10581837"/>
              <a:gd name="connsiteY5" fmla="*/ 2958168 h 3953724"/>
              <a:gd name="connsiteX6" fmla="*/ 1196 w 10581837"/>
              <a:gd name="connsiteY6" fmla="*/ 3737052 h 3953724"/>
              <a:gd name="connsiteX7" fmla="*/ 0 w 10581837"/>
              <a:gd name="connsiteY7" fmla="*/ 13424 h 3953724"/>
              <a:gd name="connsiteX0" fmla="*/ 0 w 10562333"/>
              <a:gd name="connsiteY0" fmla="*/ 24056 h 3964356"/>
              <a:gd name="connsiteX1" fmla="*/ 10549824 w 10562333"/>
              <a:gd name="connsiteY1" fmla="*/ 0 h 3964356"/>
              <a:gd name="connsiteX2" fmla="*/ 10561079 w 10562333"/>
              <a:gd name="connsiteY2" fmla="*/ 3964356 h 3964356"/>
              <a:gd name="connsiteX3" fmla="*/ 9014268 w 10562333"/>
              <a:gd name="connsiteY3" fmla="*/ 3726721 h 3964356"/>
              <a:gd name="connsiteX4" fmla="*/ 2284729 w 10562333"/>
              <a:gd name="connsiteY4" fmla="*/ 3722498 h 3964356"/>
              <a:gd name="connsiteX5" fmla="*/ 1200558 w 10562333"/>
              <a:gd name="connsiteY5" fmla="*/ 2968800 h 3964356"/>
              <a:gd name="connsiteX6" fmla="*/ 1196 w 10562333"/>
              <a:gd name="connsiteY6" fmla="*/ 3747684 h 3964356"/>
              <a:gd name="connsiteX7" fmla="*/ 0 w 10562333"/>
              <a:gd name="connsiteY7" fmla="*/ 24056 h 3964356"/>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10559884 w 10650182"/>
              <a:gd name="connsiteY0" fmla="*/ 18474 h 3993463"/>
              <a:gd name="connsiteX1" fmla="*/ 10561079 w 10650182"/>
              <a:gd name="connsiteY1" fmla="*/ 3993463 h 3993463"/>
              <a:gd name="connsiteX2" fmla="*/ 9024769 w 10650182"/>
              <a:gd name="connsiteY2" fmla="*/ 3734563 h 3993463"/>
              <a:gd name="connsiteX3" fmla="*/ 2295230 w 10650182"/>
              <a:gd name="connsiteY3" fmla="*/ 3719707 h 3993463"/>
              <a:gd name="connsiteX4" fmla="*/ 1200558 w 10650182"/>
              <a:gd name="connsiteY4" fmla="*/ 2997907 h 3993463"/>
              <a:gd name="connsiteX5" fmla="*/ 0 w 10650182"/>
              <a:gd name="connsiteY5" fmla="*/ 3712996 h 3993463"/>
              <a:gd name="connsiteX6" fmla="*/ 0 w 10650182"/>
              <a:gd name="connsiteY6" fmla="*/ 0 h 3993463"/>
              <a:gd name="connsiteX7" fmla="*/ 10650182 w 10650182"/>
              <a:gd name="connsiteY7" fmla="*/ 109914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10285606 w 10562333"/>
              <a:gd name="connsiteY7" fmla="*/ 418258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9991611 w 10562333"/>
              <a:gd name="connsiteY7" fmla="*/ 56751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0 w 10562846"/>
              <a:gd name="connsiteY5" fmla="*/ 3712996 h 3993463"/>
              <a:gd name="connsiteX6" fmla="*/ 0 w 10562846"/>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2449 w 10562846"/>
              <a:gd name="connsiteY5" fmla="*/ 3734261 h 3993463"/>
              <a:gd name="connsiteX6" fmla="*/ 0 w 10562846"/>
              <a:gd name="connsiteY6" fmla="*/ 0 h 3993463"/>
              <a:gd name="connsiteX0" fmla="*/ 10562334 w 10562847"/>
              <a:gd name="connsiteY0" fmla="*/ 1074357 h 5067820"/>
              <a:gd name="connsiteX1" fmla="*/ 10561080 w 10562847"/>
              <a:gd name="connsiteY1" fmla="*/ 5067820 h 5067820"/>
              <a:gd name="connsiteX2" fmla="*/ 9024770 w 10562847"/>
              <a:gd name="connsiteY2" fmla="*/ 4808920 h 5067820"/>
              <a:gd name="connsiteX3" fmla="*/ 2295231 w 10562847"/>
              <a:gd name="connsiteY3" fmla="*/ 4794064 h 5067820"/>
              <a:gd name="connsiteX4" fmla="*/ 1200559 w 10562847"/>
              <a:gd name="connsiteY4" fmla="*/ 4072264 h 5067820"/>
              <a:gd name="connsiteX5" fmla="*/ 2450 w 10562847"/>
              <a:gd name="connsiteY5" fmla="*/ 4808618 h 5067820"/>
              <a:gd name="connsiteX6" fmla="*/ 0 w 10562847"/>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2450 w 10563360"/>
              <a:gd name="connsiteY5" fmla="*/ 4808618 h 5067820"/>
              <a:gd name="connsiteX6" fmla="*/ 0 w 10563360"/>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514 w 10563360"/>
              <a:gd name="connsiteY5" fmla="*/ 4819150 h 5067820"/>
              <a:gd name="connsiteX6" fmla="*/ 0 w 10563360"/>
              <a:gd name="connsiteY6" fmla="*/ 0 h 5067820"/>
              <a:gd name="connsiteX0" fmla="*/ 10562847 w 10564614"/>
              <a:gd name="connsiteY0" fmla="*/ 0 h 5152083"/>
              <a:gd name="connsiteX1" fmla="*/ 10563360 w 10564614"/>
              <a:gd name="connsiteY1" fmla="*/ 5152083 h 5152083"/>
              <a:gd name="connsiteX2" fmla="*/ 9024770 w 10564614"/>
              <a:gd name="connsiteY2" fmla="*/ 4808920 h 5152083"/>
              <a:gd name="connsiteX3" fmla="*/ 2295231 w 10564614"/>
              <a:gd name="connsiteY3" fmla="*/ 4794064 h 5152083"/>
              <a:gd name="connsiteX4" fmla="*/ 1200559 w 10564614"/>
              <a:gd name="connsiteY4" fmla="*/ 4072264 h 5152083"/>
              <a:gd name="connsiteX5" fmla="*/ 514 w 10564614"/>
              <a:gd name="connsiteY5" fmla="*/ 4819150 h 5152083"/>
              <a:gd name="connsiteX6" fmla="*/ 0 w 10564614"/>
              <a:gd name="connsiteY6" fmla="*/ 0 h 5152083"/>
              <a:gd name="connsiteX0" fmla="*/ 10562847 w 10564614"/>
              <a:gd name="connsiteY0" fmla="*/ 0 h 5183681"/>
              <a:gd name="connsiteX1" fmla="*/ 10563360 w 10564614"/>
              <a:gd name="connsiteY1" fmla="*/ 5183681 h 5183681"/>
              <a:gd name="connsiteX2" fmla="*/ 9024770 w 10564614"/>
              <a:gd name="connsiteY2" fmla="*/ 4808920 h 5183681"/>
              <a:gd name="connsiteX3" fmla="*/ 2295231 w 10564614"/>
              <a:gd name="connsiteY3" fmla="*/ 4794064 h 5183681"/>
              <a:gd name="connsiteX4" fmla="*/ 1200559 w 10564614"/>
              <a:gd name="connsiteY4" fmla="*/ 4072264 h 5183681"/>
              <a:gd name="connsiteX5" fmla="*/ 514 w 10564614"/>
              <a:gd name="connsiteY5" fmla="*/ 4819150 h 5183681"/>
              <a:gd name="connsiteX6" fmla="*/ 0 w 10564614"/>
              <a:gd name="connsiteY6" fmla="*/ 0 h 518368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87552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1864314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333 w 10564100"/>
              <a:gd name="connsiteY0" fmla="*/ 0 h 3793347"/>
              <a:gd name="connsiteX1" fmla="*/ 10562846 w 10564100"/>
              <a:gd name="connsiteY1" fmla="*/ 3793347 h 3793347"/>
              <a:gd name="connsiteX2" fmla="*/ 9024256 w 10564100"/>
              <a:gd name="connsiteY2" fmla="*/ 2944606 h 3793347"/>
              <a:gd name="connsiteX3" fmla="*/ 2294717 w 10564100"/>
              <a:gd name="connsiteY3" fmla="*/ 2929750 h 3793347"/>
              <a:gd name="connsiteX4" fmla="*/ 1200045 w 10564100"/>
              <a:gd name="connsiteY4" fmla="*/ 2207950 h 3793347"/>
              <a:gd name="connsiteX5" fmla="*/ 0 w 10564100"/>
              <a:gd name="connsiteY5" fmla="*/ 2933771 h 3793347"/>
              <a:gd name="connsiteX6" fmla="*/ 30995 w 10564100"/>
              <a:gd name="connsiteY6" fmla="*/ 0 h 3793347"/>
              <a:gd name="connsiteX0" fmla="*/ 10562333 w 10564100"/>
              <a:gd name="connsiteY0" fmla="*/ 0 h 3793347"/>
              <a:gd name="connsiteX1" fmla="*/ 10562846 w 10564100"/>
              <a:gd name="connsiteY1" fmla="*/ 3793347 h 3793347"/>
              <a:gd name="connsiteX2" fmla="*/ 9024256 w 10564100"/>
              <a:gd name="connsiteY2" fmla="*/ 2944606 h 3793347"/>
              <a:gd name="connsiteX3" fmla="*/ 2294717 w 10564100"/>
              <a:gd name="connsiteY3" fmla="*/ 2929750 h 3793347"/>
              <a:gd name="connsiteX4" fmla="*/ 1200045 w 10564100"/>
              <a:gd name="connsiteY4" fmla="*/ 2207950 h 3793347"/>
              <a:gd name="connsiteX5" fmla="*/ 0 w 10564100"/>
              <a:gd name="connsiteY5" fmla="*/ 2933771 h 3793347"/>
              <a:gd name="connsiteX6" fmla="*/ 1254 w 10564100"/>
              <a:gd name="connsiteY6" fmla="*/ 0 h 3793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64100" h="3793347">
                <a:moveTo>
                  <a:pt x="10562333" y="0"/>
                </a:moveTo>
                <a:cubicBezTo>
                  <a:pt x="10562846" y="67600"/>
                  <a:pt x="10564100" y="3749932"/>
                  <a:pt x="10562846" y="3793347"/>
                </a:cubicBezTo>
                <a:cubicBezTo>
                  <a:pt x="10190427" y="3056010"/>
                  <a:pt x="9461842" y="2928661"/>
                  <a:pt x="9024256" y="2944606"/>
                </a:cubicBezTo>
                <a:lnTo>
                  <a:pt x="2294717" y="2929750"/>
                </a:lnTo>
                <a:cubicBezTo>
                  <a:pt x="1854084" y="2930298"/>
                  <a:pt x="1423155" y="2679996"/>
                  <a:pt x="1200045" y="2207950"/>
                </a:cubicBezTo>
                <a:cubicBezTo>
                  <a:pt x="964689" y="2886404"/>
                  <a:pt x="278640" y="2932893"/>
                  <a:pt x="0" y="2933771"/>
                </a:cubicBezTo>
                <a:cubicBezTo>
                  <a:pt x="2067" y="2898258"/>
                  <a:pt x="2526" y="95582"/>
                  <a:pt x="1254" y="0"/>
                </a:cubicBezTo>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lIns="33059" tIns="42976" rIns="33059" bIns="42976" anchor="ctr"/>
          <a:lstStyle/>
          <a:p>
            <a:pPr algn="ctr" defTabSz="914400">
              <a:defRPr/>
            </a:pPr>
            <a:endParaRPr lang="en-US" sz="1000" dirty="0">
              <a:solidFill>
                <a:prstClr val="white"/>
              </a:solidFill>
              <a:cs typeface="Arial"/>
            </a:endParaRPr>
          </a:p>
        </p:txBody>
      </p:sp>
      <p:sp>
        <p:nvSpPr>
          <p:cNvPr id="2" name="Titre 1"/>
          <p:cNvSpPr>
            <a:spLocks noGrp="1"/>
          </p:cNvSpPr>
          <p:nvPr>
            <p:ph type="title"/>
          </p:nvPr>
        </p:nvSpPr>
        <p:spPr>
          <a:xfrm>
            <a:off x="0" y="4490525"/>
            <a:ext cx="9906000" cy="1362097"/>
          </a:xfrm>
          <a:prstGeom prst="rect">
            <a:avLst/>
          </a:prstGeom>
        </p:spPr>
        <p:txBody>
          <a:bodyPr vert="horz" lIns="826470" tIns="33059" rIns="66118" bIns="33059" rtlCol="0" anchor="ctr" anchorCtr="0">
            <a:noAutofit/>
          </a:bodyPr>
          <a:lstStyle>
            <a:lvl1pPr algn="l" defTabSz="914342" rtl="0" eaLnBrk="1" latinLnBrk="0" hangingPunct="1">
              <a:spcBef>
                <a:spcPct val="0"/>
              </a:spcBef>
              <a:buNone/>
              <a:defRPr lang="en-US" sz="4000" b="0" kern="1200" cap="none" baseline="0" dirty="0" smtClean="0">
                <a:solidFill>
                  <a:schemeClr val="tx1"/>
                </a:solidFill>
                <a:latin typeface="Arial" pitchFamily="34" charset="0"/>
                <a:ea typeface="+mj-ea"/>
                <a:cs typeface="Arial" pitchFamily="34" charset="0"/>
              </a:defRPr>
            </a:lvl1pPr>
          </a:lstStyle>
          <a:p>
            <a:pPr lvl="0"/>
            <a:r>
              <a:rPr lang="en-US" noProof="0" smtClean="0"/>
              <a:t>Click to edit Master title style</a:t>
            </a:r>
            <a:endParaRPr lang="en-US" noProof="0" dirty="0" smtClean="0"/>
          </a:p>
        </p:txBody>
      </p:sp>
    </p:spTree>
    <p:extLst>
      <p:ext uri="{BB962C8B-B14F-4D97-AF65-F5344CB8AC3E}">
        <p14:creationId xmlns="" xmlns:p14="http://schemas.microsoft.com/office/powerpoint/2010/main" val="4143894643"/>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p:cSld name="5_Section Break 1">
    <p:spTree>
      <p:nvGrpSpPr>
        <p:cNvPr id="1" name=""/>
        <p:cNvGrpSpPr/>
        <p:nvPr/>
      </p:nvGrpSpPr>
      <p:grpSpPr>
        <a:xfrm>
          <a:off x="0" y="0"/>
          <a:ext cx="0" cy="0"/>
          <a:chOff x="0" y="0"/>
          <a:chExt cx="0" cy="0"/>
        </a:xfrm>
      </p:grpSpPr>
      <p:pic>
        <p:nvPicPr>
          <p:cNvPr id="44" name="Picture 43" descr="mw2.jpg"/>
          <p:cNvPicPr>
            <a:picLocks noChangeAspect="1"/>
          </p:cNvPicPr>
          <p:nvPr userDrawn="1"/>
        </p:nvPicPr>
        <p:blipFill>
          <a:blip r:embed="rId4" cstate="email"/>
          <a:stretch>
            <a:fillRect/>
          </a:stretch>
        </p:blipFill>
        <p:spPr>
          <a:xfrm>
            <a:off x="0" y="2"/>
            <a:ext cx="9906000" cy="5325133"/>
          </a:xfrm>
          <a:prstGeom prst="rect">
            <a:avLst/>
          </a:prstGeom>
        </p:spPr>
      </p:pic>
      <p:graphicFrame>
        <p:nvGraphicFramePr>
          <p:cNvPr id="3" name="Object 2" hidden="1"/>
          <p:cNvGraphicFramePr>
            <a:graphicFrameLocks noChangeAspect="1"/>
          </p:cNvGraphicFramePr>
          <p:nvPr/>
        </p:nvGraphicFramePr>
        <p:xfrm>
          <a:off x="0" y="0"/>
          <a:ext cx="158222" cy="158750"/>
        </p:xfrm>
        <a:graphic>
          <a:graphicData uri="http://schemas.openxmlformats.org/presentationml/2006/ole">
            <p:oleObj spid="_x0000_s372738" name="think-cell Slide" r:id="rId5" imgW="360" imgH="360" progId="">
              <p:embed/>
            </p:oleObj>
          </a:graphicData>
        </a:graphic>
      </p:graphicFrame>
      <p:graphicFrame>
        <p:nvGraphicFramePr>
          <p:cNvPr id="42" name="Object 2" hidden="1"/>
          <p:cNvGraphicFramePr>
            <a:graphicFrameLocks noChangeAspect="1"/>
          </p:cNvGraphicFramePr>
          <p:nvPr/>
        </p:nvGraphicFramePr>
        <p:xfrm>
          <a:off x="0" y="0"/>
          <a:ext cx="158222" cy="158750"/>
        </p:xfrm>
        <a:graphic>
          <a:graphicData uri="http://schemas.openxmlformats.org/presentationml/2006/ole">
            <p:oleObj spid="_x0000_s372739" name="think-cell Slide" r:id="rId6" imgW="360" imgH="360" progId="">
              <p:embed/>
            </p:oleObj>
          </a:graphicData>
        </a:graphic>
      </p:graphicFrame>
      <p:sp>
        <p:nvSpPr>
          <p:cNvPr id="43" name="Rectangle 7"/>
          <p:cNvSpPr/>
          <p:nvPr>
            <p:custDataLst>
              <p:tags r:id="rId2"/>
            </p:custDataLst>
          </p:nvPr>
        </p:nvSpPr>
        <p:spPr bwMode="auto">
          <a:xfrm flipV="1">
            <a:off x="-1719" y="3384550"/>
            <a:ext cx="9907720" cy="3473450"/>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411"/>
              <a:gd name="connsiteY0" fmla="*/ 2791 h 3881172"/>
              <a:gd name="connsiteX1" fmla="*/ 10561655 w 10562411"/>
              <a:gd name="connsiteY1" fmla="*/ 0 h 3881172"/>
              <a:gd name="connsiteX2" fmla="*/ 10561157 w 10562411"/>
              <a:gd name="connsiteY2" fmla="*/ 1476338 h 3881172"/>
              <a:gd name="connsiteX3" fmla="*/ 9288594 w 10562411"/>
              <a:gd name="connsiteY3" fmla="*/ 2153103 h 3881172"/>
              <a:gd name="connsiteX4" fmla="*/ 2317558 w 10562411"/>
              <a:gd name="connsiteY4" fmla="*/ 2159512 h 3881172"/>
              <a:gd name="connsiteX5" fmla="*/ 1180889 w 10562411"/>
              <a:gd name="connsiteY5" fmla="*/ 2958168 h 3881172"/>
              <a:gd name="connsiteX6" fmla="*/ 0 w 10562411"/>
              <a:gd name="connsiteY6" fmla="*/ 2174065 h 3881172"/>
              <a:gd name="connsiteX7" fmla="*/ 1331 w 10562411"/>
              <a:gd name="connsiteY7" fmla="*/ 2791 h 3881172"/>
              <a:gd name="connsiteX0" fmla="*/ 1331 w 10562411"/>
              <a:gd name="connsiteY0" fmla="*/ 2791 h 4143392"/>
              <a:gd name="connsiteX1" fmla="*/ 10561655 w 10562411"/>
              <a:gd name="connsiteY1" fmla="*/ 0 h 4143392"/>
              <a:gd name="connsiteX2" fmla="*/ 10561157 w 10562411"/>
              <a:gd name="connsiteY2" fmla="*/ 1476338 h 4143392"/>
              <a:gd name="connsiteX3" fmla="*/ 9288594 w 10562411"/>
              <a:gd name="connsiteY3" fmla="*/ 2153103 h 4143392"/>
              <a:gd name="connsiteX4" fmla="*/ 2317558 w 10562411"/>
              <a:gd name="connsiteY4" fmla="*/ 2159512 h 4143392"/>
              <a:gd name="connsiteX5" fmla="*/ 1180889 w 10562411"/>
              <a:gd name="connsiteY5" fmla="*/ 2958168 h 4143392"/>
              <a:gd name="connsiteX6" fmla="*/ 0 w 10562411"/>
              <a:gd name="connsiteY6" fmla="*/ 2174065 h 4143392"/>
              <a:gd name="connsiteX7" fmla="*/ 1331 w 10562411"/>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336031 w 10580884"/>
              <a:gd name="connsiteY4" fmla="*/ 2159512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013072 w 10580884"/>
              <a:gd name="connsiteY3" fmla="*/ 3716089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641"/>
              <a:gd name="connsiteY0" fmla="*/ 2791 h 4143392"/>
              <a:gd name="connsiteX1" fmla="*/ 10580128 w 10580641"/>
              <a:gd name="connsiteY1" fmla="*/ 0 h 4143392"/>
              <a:gd name="connsiteX2" fmla="*/ 10559884 w 10580641"/>
              <a:gd name="connsiteY2" fmla="*/ 3400831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625733"/>
              <a:gd name="connsiteX1" fmla="*/ 10580128 w 10580641"/>
              <a:gd name="connsiteY1" fmla="*/ 0 h 4625733"/>
              <a:gd name="connsiteX2" fmla="*/ 10559883 w 10580641"/>
              <a:gd name="connsiteY2" fmla="*/ 3953724 h 4625733"/>
              <a:gd name="connsiteX3" fmla="*/ 9013072 w 10580641"/>
              <a:gd name="connsiteY3" fmla="*/ 3716089 h 4625733"/>
              <a:gd name="connsiteX4" fmla="*/ 2283533 w 10580641"/>
              <a:gd name="connsiteY4" fmla="*/ 3711866 h 4625733"/>
              <a:gd name="connsiteX5" fmla="*/ 1199362 w 10580641"/>
              <a:gd name="connsiteY5" fmla="*/ 2958168 h 4625733"/>
              <a:gd name="connsiteX6" fmla="*/ 0 w 10580641"/>
              <a:gd name="connsiteY6" fmla="*/ 3726419 h 4625733"/>
              <a:gd name="connsiteX7" fmla="*/ 19804 w 10580641"/>
              <a:gd name="connsiteY7" fmla="*/ 2791 h 4625733"/>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37052 h 3953724"/>
              <a:gd name="connsiteX7" fmla="*/ 19804 w 10580641"/>
              <a:gd name="connsiteY7" fmla="*/ 2791 h 3953724"/>
              <a:gd name="connsiteX0" fmla="*/ 0 w 10581837"/>
              <a:gd name="connsiteY0" fmla="*/ 13424 h 3953724"/>
              <a:gd name="connsiteX1" fmla="*/ 10581324 w 10581837"/>
              <a:gd name="connsiteY1" fmla="*/ 0 h 3953724"/>
              <a:gd name="connsiteX2" fmla="*/ 10561079 w 10581837"/>
              <a:gd name="connsiteY2" fmla="*/ 3953724 h 3953724"/>
              <a:gd name="connsiteX3" fmla="*/ 9014268 w 10581837"/>
              <a:gd name="connsiteY3" fmla="*/ 3716089 h 3953724"/>
              <a:gd name="connsiteX4" fmla="*/ 2284729 w 10581837"/>
              <a:gd name="connsiteY4" fmla="*/ 3711866 h 3953724"/>
              <a:gd name="connsiteX5" fmla="*/ 1200558 w 10581837"/>
              <a:gd name="connsiteY5" fmla="*/ 2958168 h 3953724"/>
              <a:gd name="connsiteX6" fmla="*/ 1196 w 10581837"/>
              <a:gd name="connsiteY6" fmla="*/ 3737052 h 3953724"/>
              <a:gd name="connsiteX7" fmla="*/ 0 w 10581837"/>
              <a:gd name="connsiteY7" fmla="*/ 13424 h 3953724"/>
              <a:gd name="connsiteX0" fmla="*/ 0 w 10562333"/>
              <a:gd name="connsiteY0" fmla="*/ 24056 h 3964356"/>
              <a:gd name="connsiteX1" fmla="*/ 10549824 w 10562333"/>
              <a:gd name="connsiteY1" fmla="*/ 0 h 3964356"/>
              <a:gd name="connsiteX2" fmla="*/ 10561079 w 10562333"/>
              <a:gd name="connsiteY2" fmla="*/ 3964356 h 3964356"/>
              <a:gd name="connsiteX3" fmla="*/ 9014268 w 10562333"/>
              <a:gd name="connsiteY3" fmla="*/ 3726721 h 3964356"/>
              <a:gd name="connsiteX4" fmla="*/ 2284729 w 10562333"/>
              <a:gd name="connsiteY4" fmla="*/ 3722498 h 3964356"/>
              <a:gd name="connsiteX5" fmla="*/ 1200558 w 10562333"/>
              <a:gd name="connsiteY5" fmla="*/ 2968800 h 3964356"/>
              <a:gd name="connsiteX6" fmla="*/ 1196 w 10562333"/>
              <a:gd name="connsiteY6" fmla="*/ 3747684 h 3964356"/>
              <a:gd name="connsiteX7" fmla="*/ 0 w 10562333"/>
              <a:gd name="connsiteY7" fmla="*/ 24056 h 3964356"/>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10559884 w 10650182"/>
              <a:gd name="connsiteY0" fmla="*/ 18474 h 3993463"/>
              <a:gd name="connsiteX1" fmla="*/ 10561079 w 10650182"/>
              <a:gd name="connsiteY1" fmla="*/ 3993463 h 3993463"/>
              <a:gd name="connsiteX2" fmla="*/ 9024769 w 10650182"/>
              <a:gd name="connsiteY2" fmla="*/ 3734563 h 3993463"/>
              <a:gd name="connsiteX3" fmla="*/ 2295230 w 10650182"/>
              <a:gd name="connsiteY3" fmla="*/ 3719707 h 3993463"/>
              <a:gd name="connsiteX4" fmla="*/ 1200558 w 10650182"/>
              <a:gd name="connsiteY4" fmla="*/ 2997907 h 3993463"/>
              <a:gd name="connsiteX5" fmla="*/ 0 w 10650182"/>
              <a:gd name="connsiteY5" fmla="*/ 3712996 h 3993463"/>
              <a:gd name="connsiteX6" fmla="*/ 0 w 10650182"/>
              <a:gd name="connsiteY6" fmla="*/ 0 h 3993463"/>
              <a:gd name="connsiteX7" fmla="*/ 10650182 w 10650182"/>
              <a:gd name="connsiteY7" fmla="*/ 109914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10285606 w 10562333"/>
              <a:gd name="connsiteY7" fmla="*/ 418258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9991611 w 10562333"/>
              <a:gd name="connsiteY7" fmla="*/ 56751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0 w 10562846"/>
              <a:gd name="connsiteY5" fmla="*/ 3712996 h 3993463"/>
              <a:gd name="connsiteX6" fmla="*/ 0 w 10562846"/>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2449 w 10562846"/>
              <a:gd name="connsiteY5" fmla="*/ 3734261 h 3993463"/>
              <a:gd name="connsiteX6" fmla="*/ 0 w 10562846"/>
              <a:gd name="connsiteY6" fmla="*/ 0 h 3993463"/>
              <a:gd name="connsiteX0" fmla="*/ 10562334 w 10562847"/>
              <a:gd name="connsiteY0" fmla="*/ 1074357 h 5067820"/>
              <a:gd name="connsiteX1" fmla="*/ 10561080 w 10562847"/>
              <a:gd name="connsiteY1" fmla="*/ 5067820 h 5067820"/>
              <a:gd name="connsiteX2" fmla="*/ 9024770 w 10562847"/>
              <a:gd name="connsiteY2" fmla="*/ 4808920 h 5067820"/>
              <a:gd name="connsiteX3" fmla="*/ 2295231 w 10562847"/>
              <a:gd name="connsiteY3" fmla="*/ 4794064 h 5067820"/>
              <a:gd name="connsiteX4" fmla="*/ 1200559 w 10562847"/>
              <a:gd name="connsiteY4" fmla="*/ 4072264 h 5067820"/>
              <a:gd name="connsiteX5" fmla="*/ 2450 w 10562847"/>
              <a:gd name="connsiteY5" fmla="*/ 4808618 h 5067820"/>
              <a:gd name="connsiteX6" fmla="*/ 0 w 10562847"/>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2450 w 10563360"/>
              <a:gd name="connsiteY5" fmla="*/ 4808618 h 5067820"/>
              <a:gd name="connsiteX6" fmla="*/ 0 w 10563360"/>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514 w 10563360"/>
              <a:gd name="connsiteY5" fmla="*/ 4819150 h 5067820"/>
              <a:gd name="connsiteX6" fmla="*/ 0 w 10563360"/>
              <a:gd name="connsiteY6" fmla="*/ 0 h 5067820"/>
              <a:gd name="connsiteX0" fmla="*/ 10562847 w 10564614"/>
              <a:gd name="connsiteY0" fmla="*/ 0 h 5152083"/>
              <a:gd name="connsiteX1" fmla="*/ 10563360 w 10564614"/>
              <a:gd name="connsiteY1" fmla="*/ 5152083 h 5152083"/>
              <a:gd name="connsiteX2" fmla="*/ 9024770 w 10564614"/>
              <a:gd name="connsiteY2" fmla="*/ 4808920 h 5152083"/>
              <a:gd name="connsiteX3" fmla="*/ 2295231 w 10564614"/>
              <a:gd name="connsiteY3" fmla="*/ 4794064 h 5152083"/>
              <a:gd name="connsiteX4" fmla="*/ 1200559 w 10564614"/>
              <a:gd name="connsiteY4" fmla="*/ 4072264 h 5152083"/>
              <a:gd name="connsiteX5" fmla="*/ 514 w 10564614"/>
              <a:gd name="connsiteY5" fmla="*/ 4819150 h 5152083"/>
              <a:gd name="connsiteX6" fmla="*/ 0 w 10564614"/>
              <a:gd name="connsiteY6" fmla="*/ 0 h 5152083"/>
              <a:gd name="connsiteX0" fmla="*/ 10562847 w 10564614"/>
              <a:gd name="connsiteY0" fmla="*/ 0 h 5183681"/>
              <a:gd name="connsiteX1" fmla="*/ 10563360 w 10564614"/>
              <a:gd name="connsiteY1" fmla="*/ 5183681 h 5183681"/>
              <a:gd name="connsiteX2" fmla="*/ 9024770 w 10564614"/>
              <a:gd name="connsiteY2" fmla="*/ 4808920 h 5183681"/>
              <a:gd name="connsiteX3" fmla="*/ 2295231 w 10564614"/>
              <a:gd name="connsiteY3" fmla="*/ 4794064 h 5183681"/>
              <a:gd name="connsiteX4" fmla="*/ 1200559 w 10564614"/>
              <a:gd name="connsiteY4" fmla="*/ 4072264 h 5183681"/>
              <a:gd name="connsiteX5" fmla="*/ 514 w 10564614"/>
              <a:gd name="connsiteY5" fmla="*/ 4819150 h 5183681"/>
              <a:gd name="connsiteX6" fmla="*/ 0 w 10564614"/>
              <a:gd name="connsiteY6" fmla="*/ 0 h 518368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87552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1864314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333 w 10564100"/>
              <a:gd name="connsiteY0" fmla="*/ 0 h 3793347"/>
              <a:gd name="connsiteX1" fmla="*/ 10562846 w 10564100"/>
              <a:gd name="connsiteY1" fmla="*/ 3793347 h 3793347"/>
              <a:gd name="connsiteX2" fmla="*/ 9024256 w 10564100"/>
              <a:gd name="connsiteY2" fmla="*/ 2944606 h 3793347"/>
              <a:gd name="connsiteX3" fmla="*/ 2294717 w 10564100"/>
              <a:gd name="connsiteY3" fmla="*/ 2929750 h 3793347"/>
              <a:gd name="connsiteX4" fmla="*/ 1200045 w 10564100"/>
              <a:gd name="connsiteY4" fmla="*/ 2207950 h 3793347"/>
              <a:gd name="connsiteX5" fmla="*/ 0 w 10564100"/>
              <a:gd name="connsiteY5" fmla="*/ 2933771 h 3793347"/>
              <a:gd name="connsiteX6" fmla="*/ 30995 w 10564100"/>
              <a:gd name="connsiteY6" fmla="*/ 0 h 3793347"/>
              <a:gd name="connsiteX0" fmla="*/ 10562333 w 10564100"/>
              <a:gd name="connsiteY0" fmla="*/ 0 h 3793347"/>
              <a:gd name="connsiteX1" fmla="*/ 10562846 w 10564100"/>
              <a:gd name="connsiteY1" fmla="*/ 3793347 h 3793347"/>
              <a:gd name="connsiteX2" fmla="*/ 9024256 w 10564100"/>
              <a:gd name="connsiteY2" fmla="*/ 2944606 h 3793347"/>
              <a:gd name="connsiteX3" fmla="*/ 2294717 w 10564100"/>
              <a:gd name="connsiteY3" fmla="*/ 2929750 h 3793347"/>
              <a:gd name="connsiteX4" fmla="*/ 1200045 w 10564100"/>
              <a:gd name="connsiteY4" fmla="*/ 2207950 h 3793347"/>
              <a:gd name="connsiteX5" fmla="*/ 0 w 10564100"/>
              <a:gd name="connsiteY5" fmla="*/ 2933771 h 3793347"/>
              <a:gd name="connsiteX6" fmla="*/ 1254 w 10564100"/>
              <a:gd name="connsiteY6" fmla="*/ 0 h 3793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64100" h="3793347">
                <a:moveTo>
                  <a:pt x="10562333" y="0"/>
                </a:moveTo>
                <a:cubicBezTo>
                  <a:pt x="10562846" y="67600"/>
                  <a:pt x="10564100" y="3749932"/>
                  <a:pt x="10562846" y="3793347"/>
                </a:cubicBezTo>
                <a:cubicBezTo>
                  <a:pt x="10190427" y="3056010"/>
                  <a:pt x="9461842" y="2928661"/>
                  <a:pt x="9024256" y="2944606"/>
                </a:cubicBezTo>
                <a:lnTo>
                  <a:pt x="2294717" y="2929750"/>
                </a:lnTo>
                <a:cubicBezTo>
                  <a:pt x="1854084" y="2930298"/>
                  <a:pt x="1423155" y="2679996"/>
                  <a:pt x="1200045" y="2207950"/>
                </a:cubicBezTo>
                <a:cubicBezTo>
                  <a:pt x="964689" y="2886404"/>
                  <a:pt x="278640" y="2932893"/>
                  <a:pt x="0" y="2933771"/>
                </a:cubicBezTo>
                <a:cubicBezTo>
                  <a:pt x="2067" y="2898258"/>
                  <a:pt x="2526" y="95582"/>
                  <a:pt x="1254" y="0"/>
                </a:cubicBezTo>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lIns="33059" tIns="42976" rIns="33059" bIns="42976" anchor="ctr"/>
          <a:lstStyle/>
          <a:p>
            <a:pPr algn="ctr" defTabSz="914400">
              <a:defRPr/>
            </a:pPr>
            <a:endParaRPr lang="en-US" sz="1000" dirty="0">
              <a:solidFill>
                <a:prstClr val="white"/>
              </a:solidFill>
              <a:cs typeface="Arial"/>
            </a:endParaRPr>
          </a:p>
        </p:txBody>
      </p:sp>
      <p:sp>
        <p:nvSpPr>
          <p:cNvPr id="2" name="Titre 1"/>
          <p:cNvSpPr>
            <a:spLocks noGrp="1"/>
          </p:cNvSpPr>
          <p:nvPr>
            <p:ph type="title"/>
          </p:nvPr>
        </p:nvSpPr>
        <p:spPr>
          <a:xfrm>
            <a:off x="0" y="4490525"/>
            <a:ext cx="9906000" cy="1362097"/>
          </a:xfrm>
          <a:prstGeom prst="rect">
            <a:avLst/>
          </a:prstGeom>
        </p:spPr>
        <p:txBody>
          <a:bodyPr vert="horz" lIns="826470" tIns="33059" rIns="66118" bIns="33059" rtlCol="0" anchor="ctr" anchorCtr="0">
            <a:noAutofit/>
          </a:bodyPr>
          <a:lstStyle>
            <a:lvl1pPr algn="l" defTabSz="914342" rtl="0" eaLnBrk="1" latinLnBrk="0" hangingPunct="1">
              <a:spcBef>
                <a:spcPct val="0"/>
              </a:spcBef>
              <a:buNone/>
              <a:defRPr lang="en-US" sz="4000" b="0" kern="1200" cap="none" baseline="0" dirty="0" smtClean="0">
                <a:solidFill>
                  <a:schemeClr val="tx1"/>
                </a:solidFill>
                <a:latin typeface="Arial" pitchFamily="34" charset="0"/>
                <a:ea typeface="+mj-ea"/>
                <a:cs typeface="Arial" pitchFamily="34" charset="0"/>
              </a:defRPr>
            </a:lvl1pPr>
          </a:lstStyle>
          <a:p>
            <a:pPr lvl="0"/>
            <a:r>
              <a:rPr lang="en-US" noProof="0" smtClean="0"/>
              <a:t>Click to edit Master title style</a:t>
            </a:r>
            <a:endParaRPr lang="en-US" noProof="0" dirty="0" smtClean="0"/>
          </a:p>
        </p:txBody>
      </p:sp>
    </p:spTree>
    <p:extLst>
      <p:ext uri="{BB962C8B-B14F-4D97-AF65-F5344CB8AC3E}">
        <p14:creationId xmlns="" xmlns:p14="http://schemas.microsoft.com/office/powerpoint/2010/main" val="4143894643"/>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p:cSld name="4_Section Break 1">
    <p:spTree>
      <p:nvGrpSpPr>
        <p:cNvPr id="1" name=""/>
        <p:cNvGrpSpPr/>
        <p:nvPr/>
      </p:nvGrpSpPr>
      <p:grpSpPr>
        <a:xfrm>
          <a:off x="0" y="0"/>
          <a:ext cx="0" cy="0"/>
          <a:chOff x="0" y="0"/>
          <a:chExt cx="0" cy="0"/>
        </a:xfrm>
      </p:grpSpPr>
      <p:pic>
        <p:nvPicPr>
          <p:cNvPr id="157701" name="Picture 5" descr="http://talent.capgemini.com/media_library/Medias/News_Illustrations/mobile_transformation.jpg"/>
          <p:cNvPicPr>
            <a:picLocks noChangeAspect="1" noChangeArrowheads="1"/>
          </p:cNvPicPr>
          <p:nvPr userDrawn="1"/>
        </p:nvPicPr>
        <p:blipFill>
          <a:blip r:embed="rId4" cstate="email"/>
          <a:srcRect/>
          <a:stretch>
            <a:fillRect/>
          </a:stretch>
        </p:blipFill>
        <p:spPr bwMode="auto">
          <a:xfrm>
            <a:off x="5" y="0"/>
            <a:ext cx="9905999" cy="4800600"/>
          </a:xfrm>
          <a:prstGeom prst="rect">
            <a:avLst/>
          </a:prstGeom>
          <a:noFill/>
        </p:spPr>
      </p:pic>
      <p:graphicFrame>
        <p:nvGraphicFramePr>
          <p:cNvPr id="3" name="Object 2" hidden="1"/>
          <p:cNvGraphicFramePr>
            <a:graphicFrameLocks noChangeAspect="1"/>
          </p:cNvGraphicFramePr>
          <p:nvPr/>
        </p:nvGraphicFramePr>
        <p:xfrm>
          <a:off x="0" y="0"/>
          <a:ext cx="158222" cy="158750"/>
        </p:xfrm>
        <a:graphic>
          <a:graphicData uri="http://schemas.openxmlformats.org/presentationml/2006/ole">
            <p:oleObj spid="_x0000_s373762" name="think-cell Slide" r:id="rId5" imgW="360" imgH="360" progId="">
              <p:embed/>
            </p:oleObj>
          </a:graphicData>
        </a:graphic>
      </p:graphicFrame>
      <p:grpSp>
        <p:nvGrpSpPr>
          <p:cNvPr id="4" name="Group 18"/>
          <p:cNvGrpSpPr>
            <a:grpSpLocks/>
          </p:cNvGrpSpPr>
          <p:nvPr/>
        </p:nvGrpSpPr>
        <p:grpSpPr bwMode="auto">
          <a:xfrm>
            <a:off x="2579688" y="700734"/>
            <a:ext cx="6500750" cy="1502721"/>
            <a:chOff x="2579688" y="2502608"/>
            <a:chExt cx="6500750" cy="1502663"/>
          </a:xfrm>
        </p:grpSpPr>
        <p:grpSp>
          <p:nvGrpSpPr>
            <p:cNvPr id="5" name="Groupe 709"/>
            <p:cNvGrpSpPr>
              <a:grpSpLocks/>
            </p:cNvGrpSpPr>
            <p:nvPr userDrawn="1"/>
          </p:nvGrpSpPr>
          <p:grpSpPr bwMode="auto">
            <a:xfrm>
              <a:off x="8084783" y="2883520"/>
              <a:ext cx="386117" cy="518177"/>
              <a:chOff x="2344714" y="4924226"/>
              <a:chExt cx="184150" cy="252413"/>
            </a:xfrm>
          </p:grpSpPr>
          <p:sp>
            <p:nvSpPr>
              <p:cNvPr id="40" name="Freeform 449"/>
              <p:cNvSpPr>
                <a:spLocks/>
              </p:cNvSpPr>
              <p:nvPr/>
            </p:nvSpPr>
            <p:spPr bwMode="auto">
              <a:xfrm>
                <a:off x="2344694" y="4923950"/>
                <a:ext cx="184548" cy="252859"/>
              </a:xfrm>
              <a:custGeom>
                <a:avLst/>
                <a:gdLst/>
                <a:ahLst/>
                <a:cxnLst>
                  <a:cxn ang="0">
                    <a:pos x="97" y="159"/>
                  </a:cxn>
                  <a:cxn ang="0">
                    <a:pos x="20" y="159"/>
                  </a:cxn>
                  <a:cxn ang="0">
                    <a:pos x="20" y="159"/>
                  </a:cxn>
                  <a:cxn ang="0">
                    <a:pos x="15" y="159"/>
                  </a:cxn>
                  <a:cxn ang="0">
                    <a:pos x="13" y="157"/>
                  </a:cxn>
                  <a:cxn ang="0">
                    <a:pos x="6" y="154"/>
                  </a:cxn>
                  <a:cxn ang="0">
                    <a:pos x="1" y="147"/>
                  </a:cxn>
                  <a:cxn ang="0">
                    <a:pos x="0" y="143"/>
                  </a:cxn>
                  <a:cxn ang="0">
                    <a:pos x="0" y="140"/>
                  </a:cxn>
                  <a:cxn ang="0">
                    <a:pos x="0" y="19"/>
                  </a:cxn>
                  <a:cxn ang="0">
                    <a:pos x="0" y="19"/>
                  </a:cxn>
                  <a:cxn ang="0">
                    <a:pos x="0" y="15"/>
                  </a:cxn>
                  <a:cxn ang="0">
                    <a:pos x="1" y="12"/>
                  </a:cxn>
                  <a:cxn ang="0">
                    <a:pos x="6" y="5"/>
                  </a:cxn>
                  <a:cxn ang="0">
                    <a:pos x="13" y="2"/>
                  </a:cxn>
                  <a:cxn ang="0">
                    <a:pos x="15" y="0"/>
                  </a:cxn>
                  <a:cxn ang="0">
                    <a:pos x="20" y="0"/>
                  </a:cxn>
                  <a:cxn ang="0">
                    <a:pos x="97" y="0"/>
                  </a:cxn>
                  <a:cxn ang="0">
                    <a:pos x="97" y="0"/>
                  </a:cxn>
                  <a:cxn ang="0">
                    <a:pos x="101" y="0"/>
                  </a:cxn>
                  <a:cxn ang="0">
                    <a:pos x="105" y="2"/>
                  </a:cxn>
                  <a:cxn ang="0">
                    <a:pos x="111" y="5"/>
                  </a:cxn>
                  <a:cxn ang="0">
                    <a:pos x="115" y="12"/>
                  </a:cxn>
                  <a:cxn ang="0">
                    <a:pos x="116" y="15"/>
                  </a:cxn>
                  <a:cxn ang="0">
                    <a:pos x="116" y="19"/>
                  </a:cxn>
                  <a:cxn ang="0">
                    <a:pos x="116" y="159"/>
                  </a:cxn>
                </a:cxnLst>
                <a:rect l="0" t="0" r="r" b="b"/>
                <a:pathLst>
                  <a:path w="116" h="159">
                    <a:moveTo>
                      <a:pt x="97" y="159"/>
                    </a:moveTo>
                    <a:lnTo>
                      <a:pt x="20" y="159"/>
                    </a:lnTo>
                    <a:lnTo>
                      <a:pt x="20" y="159"/>
                    </a:lnTo>
                    <a:lnTo>
                      <a:pt x="15" y="159"/>
                    </a:lnTo>
                    <a:lnTo>
                      <a:pt x="13" y="157"/>
                    </a:lnTo>
                    <a:lnTo>
                      <a:pt x="6" y="154"/>
                    </a:lnTo>
                    <a:lnTo>
                      <a:pt x="1" y="147"/>
                    </a:lnTo>
                    <a:lnTo>
                      <a:pt x="0" y="143"/>
                    </a:lnTo>
                    <a:lnTo>
                      <a:pt x="0" y="140"/>
                    </a:lnTo>
                    <a:lnTo>
                      <a:pt x="0" y="19"/>
                    </a:lnTo>
                    <a:lnTo>
                      <a:pt x="0" y="19"/>
                    </a:lnTo>
                    <a:lnTo>
                      <a:pt x="0" y="15"/>
                    </a:lnTo>
                    <a:lnTo>
                      <a:pt x="1" y="12"/>
                    </a:lnTo>
                    <a:lnTo>
                      <a:pt x="6" y="5"/>
                    </a:lnTo>
                    <a:lnTo>
                      <a:pt x="13" y="2"/>
                    </a:lnTo>
                    <a:lnTo>
                      <a:pt x="15" y="0"/>
                    </a:lnTo>
                    <a:lnTo>
                      <a:pt x="20" y="0"/>
                    </a:lnTo>
                    <a:lnTo>
                      <a:pt x="97" y="0"/>
                    </a:lnTo>
                    <a:lnTo>
                      <a:pt x="97" y="0"/>
                    </a:lnTo>
                    <a:lnTo>
                      <a:pt x="101" y="0"/>
                    </a:lnTo>
                    <a:lnTo>
                      <a:pt x="105" y="2"/>
                    </a:lnTo>
                    <a:lnTo>
                      <a:pt x="111" y="5"/>
                    </a:lnTo>
                    <a:lnTo>
                      <a:pt x="115" y="12"/>
                    </a:lnTo>
                    <a:lnTo>
                      <a:pt x="116" y="15"/>
                    </a:lnTo>
                    <a:lnTo>
                      <a:pt x="116" y="19"/>
                    </a:lnTo>
                    <a:lnTo>
                      <a:pt x="116" y="159"/>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41" name="Freeform 450"/>
              <p:cNvSpPr>
                <a:spLocks/>
              </p:cNvSpPr>
              <p:nvPr/>
            </p:nvSpPr>
            <p:spPr bwMode="auto">
              <a:xfrm>
                <a:off x="2365199" y="4944828"/>
                <a:ext cx="145178" cy="231981"/>
              </a:xfrm>
              <a:custGeom>
                <a:avLst/>
                <a:gdLst/>
                <a:ahLst/>
                <a:cxnLst>
                  <a:cxn ang="0">
                    <a:pos x="32" y="129"/>
                  </a:cxn>
                  <a:cxn ang="0">
                    <a:pos x="32" y="129"/>
                  </a:cxn>
                  <a:cxn ang="0">
                    <a:pos x="34" y="133"/>
                  </a:cxn>
                  <a:cxn ang="0">
                    <a:pos x="35" y="136"/>
                  </a:cxn>
                  <a:cxn ang="0">
                    <a:pos x="39" y="137"/>
                  </a:cxn>
                  <a:cxn ang="0">
                    <a:pos x="41" y="138"/>
                  </a:cxn>
                  <a:cxn ang="0">
                    <a:pos x="41" y="138"/>
                  </a:cxn>
                  <a:cxn ang="0">
                    <a:pos x="45" y="137"/>
                  </a:cxn>
                  <a:cxn ang="0">
                    <a:pos x="48" y="136"/>
                  </a:cxn>
                  <a:cxn ang="0">
                    <a:pos x="49" y="133"/>
                  </a:cxn>
                  <a:cxn ang="0">
                    <a:pos x="50" y="129"/>
                  </a:cxn>
                  <a:cxn ang="0">
                    <a:pos x="50" y="129"/>
                  </a:cxn>
                  <a:cxn ang="0">
                    <a:pos x="49" y="125"/>
                  </a:cxn>
                  <a:cxn ang="0">
                    <a:pos x="48" y="123"/>
                  </a:cxn>
                  <a:cxn ang="0">
                    <a:pos x="45" y="122"/>
                  </a:cxn>
                  <a:cxn ang="0">
                    <a:pos x="41" y="120"/>
                  </a:cxn>
                  <a:cxn ang="0">
                    <a:pos x="7" y="120"/>
                  </a:cxn>
                  <a:cxn ang="0">
                    <a:pos x="7" y="120"/>
                  </a:cxn>
                  <a:cxn ang="0">
                    <a:pos x="5" y="120"/>
                  </a:cxn>
                  <a:cxn ang="0">
                    <a:pos x="2" y="119"/>
                  </a:cxn>
                  <a:cxn ang="0">
                    <a:pos x="1" y="117"/>
                  </a:cxn>
                  <a:cxn ang="0">
                    <a:pos x="0" y="114"/>
                  </a:cxn>
                  <a:cxn ang="0">
                    <a:pos x="0" y="6"/>
                  </a:cxn>
                  <a:cxn ang="0">
                    <a:pos x="0" y="6"/>
                  </a:cxn>
                  <a:cxn ang="0">
                    <a:pos x="1" y="4"/>
                  </a:cxn>
                  <a:cxn ang="0">
                    <a:pos x="2" y="2"/>
                  </a:cxn>
                  <a:cxn ang="0">
                    <a:pos x="5" y="1"/>
                  </a:cxn>
                  <a:cxn ang="0">
                    <a:pos x="7" y="0"/>
                  </a:cxn>
                  <a:cxn ang="0">
                    <a:pos x="84" y="0"/>
                  </a:cxn>
                  <a:cxn ang="0">
                    <a:pos x="84" y="0"/>
                  </a:cxn>
                  <a:cxn ang="0">
                    <a:pos x="87" y="1"/>
                  </a:cxn>
                  <a:cxn ang="0">
                    <a:pos x="88" y="2"/>
                  </a:cxn>
                  <a:cxn ang="0">
                    <a:pos x="89" y="4"/>
                  </a:cxn>
                  <a:cxn ang="0">
                    <a:pos x="91" y="6"/>
                  </a:cxn>
                  <a:cxn ang="0">
                    <a:pos x="91" y="139"/>
                  </a:cxn>
                  <a:cxn ang="0">
                    <a:pos x="91" y="139"/>
                  </a:cxn>
                  <a:cxn ang="0">
                    <a:pos x="89" y="142"/>
                  </a:cxn>
                  <a:cxn ang="0">
                    <a:pos x="88" y="144"/>
                  </a:cxn>
                  <a:cxn ang="0">
                    <a:pos x="87" y="146"/>
                  </a:cxn>
                  <a:cxn ang="0">
                    <a:pos x="84" y="146"/>
                  </a:cxn>
                </a:cxnLst>
                <a:rect l="0" t="0" r="r" b="b"/>
                <a:pathLst>
                  <a:path w="91" h="146">
                    <a:moveTo>
                      <a:pt x="32" y="129"/>
                    </a:moveTo>
                    <a:lnTo>
                      <a:pt x="32" y="129"/>
                    </a:lnTo>
                    <a:lnTo>
                      <a:pt x="34" y="133"/>
                    </a:lnTo>
                    <a:lnTo>
                      <a:pt x="35" y="136"/>
                    </a:lnTo>
                    <a:lnTo>
                      <a:pt x="39" y="137"/>
                    </a:lnTo>
                    <a:lnTo>
                      <a:pt x="41" y="138"/>
                    </a:lnTo>
                    <a:lnTo>
                      <a:pt x="41" y="138"/>
                    </a:lnTo>
                    <a:lnTo>
                      <a:pt x="45" y="137"/>
                    </a:lnTo>
                    <a:lnTo>
                      <a:pt x="48" y="136"/>
                    </a:lnTo>
                    <a:lnTo>
                      <a:pt x="49" y="133"/>
                    </a:lnTo>
                    <a:lnTo>
                      <a:pt x="50" y="129"/>
                    </a:lnTo>
                    <a:lnTo>
                      <a:pt x="50" y="129"/>
                    </a:lnTo>
                    <a:lnTo>
                      <a:pt x="49" y="125"/>
                    </a:lnTo>
                    <a:lnTo>
                      <a:pt x="48" y="123"/>
                    </a:lnTo>
                    <a:lnTo>
                      <a:pt x="45" y="122"/>
                    </a:lnTo>
                    <a:lnTo>
                      <a:pt x="41" y="120"/>
                    </a:lnTo>
                    <a:lnTo>
                      <a:pt x="7" y="120"/>
                    </a:lnTo>
                    <a:lnTo>
                      <a:pt x="7" y="120"/>
                    </a:lnTo>
                    <a:lnTo>
                      <a:pt x="5" y="120"/>
                    </a:lnTo>
                    <a:lnTo>
                      <a:pt x="2" y="119"/>
                    </a:lnTo>
                    <a:lnTo>
                      <a:pt x="1" y="117"/>
                    </a:lnTo>
                    <a:lnTo>
                      <a:pt x="0" y="114"/>
                    </a:lnTo>
                    <a:lnTo>
                      <a:pt x="0" y="6"/>
                    </a:lnTo>
                    <a:lnTo>
                      <a:pt x="0" y="6"/>
                    </a:lnTo>
                    <a:lnTo>
                      <a:pt x="1" y="4"/>
                    </a:lnTo>
                    <a:lnTo>
                      <a:pt x="2" y="2"/>
                    </a:lnTo>
                    <a:lnTo>
                      <a:pt x="5" y="1"/>
                    </a:lnTo>
                    <a:lnTo>
                      <a:pt x="7" y="0"/>
                    </a:lnTo>
                    <a:lnTo>
                      <a:pt x="84" y="0"/>
                    </a:lnTo>
                    <a:lnTo>
                      <a:pt x="84" y="0"/>
                    </a:lnTo>
                    <a:lnTo>
                      <a:pt x="87" y="1"/>
                    </a:lnTo>
                    <a:lnTo>
                      <a:pt x="88" y="2"/>
                    </a:lnTo>
                    <a:lnTo>
                      <a:pt x="89" y="4"/>
                    </a:lnTo>
                    <a:lnTo>
                      <a:pt x="91" y="6"/>
                    </a:lnTo>
                    <a:lnTo>
                      <a:pt x="91" y="139"/>
                    </a:lnTo>
                    <a:lnTo>
                      <a:pt x="91" y="139"/>
                    </a:lnTo>
                    <a:lnTo>
                      <a:pt x="89" y="142"/>
                    </a:lnTo>
                    <a:lnTo>
                      <a:pt x="88" y="144"/>
                    </a:lnTo>
                    <a:lnTo>
                      <a:pt x="87" y="146"/>
                    </a:lnTo>
                    <a:lnTo>
                      <a:pt x="84" y="146"/>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grpSp>
        <p:grpSp>
          <p:nvGrpSpPr>
            <p:cNvPr id="6" name="Groupe 836"/>
            <p:cNvGrpSpPr>
              <a:grpSpLocks/>
            </p:cNvGrpSpPr>
            <p:nvPr userDrawn="1"/>
          </p:nvGrpSpPr>
          <p:grpSpPr bwMode="auto">
            <a:xfrm>
              <a:off x="6165033" y="2867225"/>
              <a:ext cx="722304" cy="534472"/>
              <a:chOff x="1163614" y="7062589"/>
              <a:chExt cx="344488" cy="260350"/>
            </a:xfrm>
          </p:grpSpPr>
          <p:sp>
            <p:nvSpPr>
              <p:cNvPr id="26" name="Freeform 578"/>
              <p:cNvSpPr>
                <a:spLocks/>
              </p:cNvSpPr>
              <p:nvPr/>
            </p:nvSpPr>
            <p:spPr bwMode="auto">
              <a:xfrm>
                <a:off x="1477958" y="7108914"/>
                <a:ext cx="30348" cy="166252"/>
              </a:xfrm>
              <a:custGeom>
                <a:avLst/>
                <a:gdLst/>
                <a:ahLst/>
                <a:cxnLst>
                  <a:cxn ang="0">
                    <a:pos x="0" y="105"/>
                  </a:cxn>
                  <a:cxn ang="0">
                    <a:pos x="0" y="105"/>
                  </a:cxn>
                  <a:cxn ang="0">
                    <a:pos x="7" y="94"/>
                  </a:cxn>
                  <a:cxn ang="0">
                    <a:pos x="14" y="81"/>
                  </a:cxn>
                  <a:cxn ang="0">
                    <a:pos x="17" y="67"/>
                  </a:cxn>
                  <a:cxn ang="0">
                    <a:pos x="19" y="52"/>
                  </a:cxn>
                  <a:cxn ang="0">
                    <a:pos x="19" y="52"/>
                  </a:cxn>
                  <a:cxn ang="0">
                    <a:pos x="17" y="38"/>
                  </a:cxn>
                  <a:cxn ang="0">
                    <a:pos x="14" y="24"/>
                  </a:cxn>
                  <a:cxn ang="0">
                    <a:pos x="7" y="12"/>
                  </a:cxn>
                  <a:cxn ang="0">
                    <a:pos x="0" y="0"/>
                  </a:cxn>
                </a:cxnLst>
                <a:rect l="0" t="0" r="r" b="b"/>
                <a:pathLst>
                  <a:path w="19" h="105">
                    <a:moveTo>
                      <a:pt x="0" y="105"/>
                    </a:moveTo>
                    <a:lnTo>
                      <a:pt x="0" y="105"/>
                    </a:lnTo>
                    <a:lnTo>
                      <a:pt x="7" y="94"/>
                    </a:lnTo>
                    <a:lnTo>
                      <a:pt x="14" y="81"/>
                    </a:lnTo>
                    <a:lnTo>
                      <a:pt x="17" y="67"/>
                    </a:lnTo>
                    <a:lnTo>
                      <a:pt x="19" y="52"/>
                    </a:lnTo>
                    <a:lnTo>
                      <a:pt x="19" y="52"/>
                    </a:lnTo>
                    <a:lnTo>
                      <a:pt x="17" y="38"/>
                    </a:lnTo>
                    <a:lnTo>
                      <a:pt x="14" y="24"/>
                    </a:lnTo>
                    <a:lnTo>
                      <a:pt x="7" y="12"/>
                    </a:lnTo>
                    <a:lnTo>
                      <a:pt x="0" y="0"/>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27" name="Freeform 579"/>
              <p:cNvSpPr>
                <a:spLocks/>
              </p:cNvSpPr>
              <p:nvPr/>
            </p:nvSpPr>
            <p:spPr bwMode="auto">
              <a:xfrm>
                <a:off x="1277825" y="7273619"/>
                <a:ext cx="101707" cy="49489"/>
              </a:xfrm>
              <a:custGeom>
                <a:avLst/>
                <a:gdLst/>
                <a:ahLst/>
                <a:cxnLst>
                  <a:cxn ang="0">
                    <a:pos x="0" y="0"/>
                  </a:cxn>
                  <a:cxn ang="0">
                    <a:pos x="0" y="0"/>
                  </a:cxn>
                  <a:cxn ang="0">
                    <a:pos x="7" y="7"/>
                  </a:cxn>
                  <a:cxn ang="0">
                    <a:pos x="13" y="13"/>
                  </a:cxn>
                  <a:cxn ang="0">
                    <a:pos x="21" y="18"/>
                  </a:cxn>
                  <a:cxn ang="0">
                    <a:pos x="28" y="22"/>
                  </a:cxn>
                  <a:cxn ang="0">
                    <a:pos x="36" y="26"/>
                  </a:cxn>
                  <a:cxn ang="0">
                    <a:pos x="45" y="28"/>
                  </a:cxn>
                  <a:cxn ang="0">
                    <a:pos x="54" y="29"/>
                  </a:cxn>
                  <a:cxn ang="0">
                    <a:pos x="64" y="31"/>
                  </a:cxn>
                </a:cxnLst>
                <a:rect l="0" t="0" r="r" b="b"/>
                <a:pathLst>
                  <a:path w="64" h="31">
                    <a:moveTo>
                      <a:pt x="0" y="0"/>
                    </a:moveTo>
                    <a:lnTo>
                      <a:pt x="0" y="0"/>
                    </a:lnTo>
                    <a:lnTo>
                      <a:pt x="7" y="7"/>
                    </a:lnTo>
                    <a:lnTo>
                      <a:pt x="13" y="13"/>
                    </a:lnTo>
                    <a:lnTo>
                      <a:pt x="21" y="18"/>
                    </a:lnTo>
                    <a:lnTo>
                      <a:pt x="28" y="22"/>
                    </a:lnTo>
                    <a:lnTo>
                      <a:pt x="36" y="26"/>
                    </a:lnTo>
                    <a:lnTo>
                      <a:pt x="45" y="28"/>
                    </a:lnTo>
                    <a:lnTo>
                      <a:pt x="54" y="29"/>
                    </a:lnTo>
                    <a:lnTo>
                      <a:pt x="64" y="31"/>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28" name="Line 580"/>
              <p:cNvSpPr>
                <a:spLocks noChangeShapeType="1"/>
              </p:cNvSpPr>
              <p:nvPr/>
            </p:nvSpPr>
            <p:spPr bwMode="auto">
              <a:xfrm>
                <a:off x="1247477" y="7190880"/>
                <a:ext cx="1640" cy="1547"/>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29" name="Line 581"/>
              <p:cNvSpPr>
                <a:spLocks noChangeShapeType="1"/>
              </p:cNvSpPr>
              <p:nvPr/>
            </p:nvSpPr>
            <p:spPr bwMode="auto">
              <a:xfrm>
                <a:off x="1277825" y="7108914"/>
                <a:ext cx="1640" cy="1547"/>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30" name="Freeform 582"/>
              <p:cNvSpPr>
                <a:spLocks/>
              </p:cNvSpPr>
              <p:nvPr/>
            </p:nvSpPr>
            <p:spPr bwMode="auto">
              <a:xfrm>
                <a:off x="1277825" y="7062518"/>
                <a:ext cx="200134" cy="46396"/>
              </a:xfrm>
              <a:custGeom>
                <a:avLst/>
                <a:gdLst/>
                <a:ahLst/>
                <a:cxnLst>
                  <a:cxn ang="0">
                    <a:pos x="0" y="29"/>
                  </a:cxn>
                  <a:cxn ang="0">
                    <a:pos x="0" y="29"/>
                  </a:cxn>
                  <a:cxn ang="0">
                    <a:pos x="7" y="23"/>
                  </a:cxn>
                  <a:cxn ang="0">
                    <a:pos x="13" y="17"/>
                  </a:cxn>
                  <a:cxn ang="0">
                    <a:pos x="21" y="12"/>
                  </a:cxn>
                  <a:cxn ang="0">
                    <a:pos x="28" y="8"/>
                  </a:cxn>
                  <a:cxn ang="0">
                    <a:pos x="37" y="4"/>
                  </a:cxn>
                  <a:cxn ang="0">
                    <a:pos x="45" y="3"/>
                  </a:cxn>
                  <a:cxn ang="0">
                    <a:pos x="54" y="0"/>
                  </a:cxn>
                  <a:cxn ang="0">
                    <a:pos x="64" y="0"/>
                  </a:cxn>
                  <a:cxn ang="0">
                    <a:pos x="64" y="0"/>
                  </a:cxn>
                  <a:cxn ang="0">
                    <a:pos x="73" y="0"/>
                  </a:cxn>
                  <a:cxn ang="0">
                    <a:pos x="81" y="3"/>
                  </a:cxn>
                  <a:cxn ang="0">
                    <a:pos x="90" y="4"/>
                  </a:cxn>
                  <a:cxn ang="0">
                    <a:pos x="98" y="8"/>
                  </a:cxn>
                  <a:cxn ang="0">
                    <a:pos x="105" y="12"/>
                  </a:cxn>
                  <a:cxn ang="0">
                    <a:pos x="113" y="17"/>
                  </a:cxn>
                  <a:cxn ang="0">
                    <a:pos x="119" y="23"/>
                  </a:cxn>
                  <a:cxn ang="0">
                    <a:pos x="126" y="29"/>
                  </a:cxn>
                </a:cxnLst>
                <a:rect l="0" t="0" r="r" b="b"/>
                <a:pathLst>
                  <a:path w="126" h="29">
                    <a:moveTo>
                      <a:pt x="0" y="29"/>
                    </a:moveTo>
                    <a:lnTo>
                      <a:pt x="0" y="29"/>
                    </a:lnTo>
                    <a:lnTo>
                      <a:pt x="7" y="23"/>
                    </a:lnTo>
                    <a:lnTo>
                      <a:pt x="13" y="17"/>
                    </a:lnTo>
                    <a:lnTo>
                      <a:pt x="21" y="12"/>
                    </a:lnTo>
                    <a:lnTo>
                      <a:pt x="28" y="8"/>
                    </a:lnTo>
                    <a:lnTo>
                      <a:pt x="37" y="4"/>
                    </a:lnTo>
                    <a:lnTo>
                      <a:pt x="45" y="3"/>
                    </a:lnTo>
                    <a:lnTo>
                      <a:pt x="54" y="0"/>
                    </a:lnTo>
                    <a:lnTo>
                      <a:pt x="64" y="0"/>
                    </a:lnTo>
                    <a:lnTo>
                      <a:pt x="64" y="0"/>
                    </a:lnTo>
                    <a:lnTo>
                      <a:pt x="73" y="0"/>
                    </a:lnTo>
                    <a:lnTo>
                      <a:pt x="81" y="3"/>
                    </a:lnTo>
                    <a:lnTo>
                      <a:pt x="90" y="4"/>
                    </a:lnTo>
                    <a:lnTo>
                      <a:pt x="98" y="8"/>
                    </a:lnTo>
                    <a:lnTo>
                      <a:pt x="105" y="12"/>
                    </a:lnTo>
                    <a:lnTo>
                      <a:pt x="113" y="17"/>
                    </a:lnTo>
                    <a:lnTo>
                      <a:pt x="119" y="23"/>
                    </a:lnTo>
                    <a:lnTo>
                      <a:pt x="126" y="29"/>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31" name="Freeform 583"/>
              <p:cNvSpPr>
                <a:spLocks/>
              </p:cNvSpPr>
              <p:nvPr/>
            </p:nvSpPr>
            <p:spPr bwMode="auto">
              <a:xfrm>
                <a:off x="1277825" y="7108914"/>
                <a:ext cx="200134" cy="21651"/>
              </a:xfrm>
              <a:custGeom>
                <a:avLst/>
                <a:gdLst/>
                <a:ahLst/>
                <a:cxnLst>
                  <a:cxn ang="0">
                    <a:pos x="0" y="0"/>
                  </a:cxn>
                  <a:cxn ang="0">
                    <a:pos x="0" y="0"/>
                  </a:cxn>
                  <a:cxn ang="0">
                    <a:pos x="13" y="7"/>
                  </a:cxn>
                  <a:cxn ang="0">
                    <a:pos x="28" y="10"/>
                  </a:cxn>
                  <a:cxn ang="0">
                    <a:pos x="45" y="13"/>
                  </a:cxn>
                  <a:cxn ang="0">
                    <a:pos x="62" y="14"/>
                  </a:cxn>
                  <a:cxn ang="0">
                    <a:pos x="62" y="14"/>
                  </a:cxn>
                  <a:cxn ang="0">
                    <a:pos x="81" y="13"/>
                  </a:cxn>
                  <a:cxn ang="0">
                    <a:pos x="98" y="10"/>
                  </a:cxn>
                  <a:cxn ang="0">
                    <a:pos x="113" y="5"/>
                  </a:cxn>
                  <a:cxn ang="0">
                    <a:pos x="126" y="0"/>
                  </a:cxn>
                </a:cxnLst>
                <a:rect l="0" t="0" r="r" b="b"/>
                <a:pathLst>
                  <a:path w="126" h="14">
                    <a:moveTo>
                      <a:pt x="0" y="0"/>
                    </a:moveTo>
                    <a:lnTo>
                      <a:pt x="0" y="0"/>
                    </a:lnTo>
                    <a:lnTo>
                      <a:pt x="13" y="7"/>
                    </a:lnTo>
                    <a:lnTo>
                      <a:pt x="28" y="10"/>
                    </a:lnTo>
                    <a:lnTo>
                      <a:pt x="45" y="13"/>
                    </a:lnTo>
                    <a:lnTo>
                      <a:pt x="62" y="14"/>
                    </a:lnTo>
                    <a:lnTo>
                      <a:pt x="62" y="14"/>
                    </a:lnTo>
                    <a:lnTo>
                      <a:pt x="81" y="13"/>
                    </a:lnTo>
                    <a:lnTo>
                      <a:pt x="98" y="10"/>
                    </a:lnTo>
                    <a:lnTo>
                      <a:pt x="113" y="5"/>
                    </a:lnTo>
                    <a:lnTo>
                      <a:pt x="126" y="0"/>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32" name="Freeform 584"/>
              <p:cNvSpPr>
                <a:spLocks/>
              </p:cNvSpPr>
              <p:nvPr/>
            </p:nvSpPr>
            <p:spPr bwMode="auto">
              <a:xfrm>
                <a:off x="1277825" y="7251968"/>
                <a:ext cx="200134" cy="23198"/>
              </a:xfrm>
              <a:custGeom>
                <a:avLst/>
                <a:gdLst/>
                <a:ahLst/>
                <a:cxnLst>
                  <a:cxn ang="0">
                    <a:pos x="126" y="14"/>
                  </a:cxn>
                  <a:cxn ang="0">
                    <a:pos x="126" y="14"/>
                  </a:cxn>
                  <a:cxn ang="0">
                    <a:pos x="113" y="9"/>
                  </a:cxn>
                  <a:cxn ang="0">
                    <a:pos x="98" y="4"/>
                  </a:cxn>
                  <a:cxn ang="0">
                    <a:pos x="81" y="2"/>
                  </a:cxn>
                  <a:cxn ang="0">
                    <a:pos x="64" y="0"/>
                  </a:cxn>
                  <a:cxn ang="0">
                    <a:pos x="64" y="0"/>
                  </a:cxn>
                  <a:cxn ang="0">
                    <a:pos x="45" y="2"/>
                  </a:cxn>
                  <a:cxn ang="0">
                    <a:pos x="28" y="4"/>
                  </a:cxn>
                  <a:cxn ang="0">
                    <a:pos x="13" y="9"/>
                  </a:cxn>
                  <a:cxn ang="0">
                    <a:pos x="0" y="15"/>
                  </a:cxn>
                </a:cxnLst>
                <a:rect l="0" t="0" r="r" b="b"/>
                <a:pathLst>
                  <a:path w="126" h="15">
                    <a:moveTo>
                      <a:pt x="126" y="14"/>
                    </a:moveTo>
                    <a:lnTo>
                      <a:pt x="126" y="14"/>
                    </a:lnTo>
                    <a:lnTo>
                      <a:pt x="113" y="9"/>
                    </a:lnTo>
                    <a:lnTo>
                      <a:pt x="98" y="4"/>
                    </a:lnTo>
                    <a:lnTo>
                      <a:pt x="81" y="2"/>
                    </a:lnTo>
                    <a:lnTo>
                      <a:pt x="64" y="0"/>
                    </a:lnTo>
                    <a:lnTo>
                      <a:pt x="64" y="0"/>
                    </a:lnTo>
                    <a:lnTo>
                      <a:pt x="45" y="2"/>
                    </a:lnTo>
                    <a:lnTo>
                      <a:pt x="28" y="4"/>
                    </a:lnTo>
                    <a:lnTo>
                      <a:pt x="13" y="9"/>
                    </a:lnTo>
                    <a:lnTo>
                      <a:pt x="0" y="15"/>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33" name="Freeform 585"/>
              <p:cNvSpPr>
                <a:spLocks/>
              </p:cNvSpPr>
              <p:nvPr/>
            </p:nvSpPr>
            <p:spPr bwMode="auto">
              <a:xfrm>
                <a:off x="1308173" y="7062518"/>
                <a:ext cx="141078" cy="260591"/>
              </a:xfrm>
              <a:custGeom>
                <a:avLst/>
                <a:gdLst/>
                <a:ahLst/>
                <a:cxnLst>
                  <a:cxn ang="0">
                    <a:pos x="0" y="81"/>
                  </a:cxn>
                  <a:cxn ang="0">
                    <a:pos x="0" y="81"/>
                  </a:cxn>
                  <a:cxn ang="0">
                    <a:pos x="2" y="65"/>
                  </a:cxn>
                  <a:cxn ang="0">
                    <a:pos x="4" y="50"/>
                  </a:cxn>
                  <a:cxn ang="0">
                    <a:pos x="8" y="36"/>
                  </a:cxn>
                  <a:cxn ang="0">
                    <a:pos x="13" y="24"/>
                  </a:cxn>
                  <a:cxn ang="0">
                    <a:pos x="19" y="14"/>
                  </a:cxn>
                  <a:cxn ang="0">
                    <a:pos x="27" y="7"/>
                  </a:cxn>
                  <a:cxn ang="0">
                    <a:pos x="36" y="1"/>
                  </a:cxn>
                  <a:cxn ang="0">
                    <a:pos x="40" y="0"/>
                  </a:cxn>
                  <a:cxn ang="0">
                    <a:pos x="45" y="0"/>
                  </a:cxn>
                  <a:cxn ang="0">
                    <a:pos x="45" y="0"/>
                  </a:cxn>
                  <a:cxn ang="0">
                    <a:pos x="48" y="0"/>
                  </a:cxn>
                  <a:cxn ang="0">
                    <a:pos x="54" y="1"/>
                  </a:cxn>
                  <a:cxn ang="0">
                    <a:pos x="61" y="7"/>
                  </a:cxn>
                  <a:cxn ang="0">
                    <a:pos x="69" y="14"/>
                  </a:cxn>
                  <a:cxn ang="0">
                    <a:pos x="75" y="24"/>
                  </a:cxn>
                  <a:cxn ang="0">
                    <a:pos x="81" y="36"/>
                  </a:cxn>
                  <a:cxn ang="0">
                    <a:pos x="85" y="50"/>
                  </a:cxn>
                  <a:cxn ang="0">
                    <a:pos x="88" y="65"/>
                  </a:cxn>
                  <a:cxn ang="0">
                    <a:pos x="89" y="81"/>
                  </a:cxn>
                  <a:cxn ang="0">
                    <a:pos x="89" y="81"/>
                  </a:cxn>
                  <a:cxn ang="0">
                    <a:pos x="88" y="98"/>
                  </a:cxn>
                  <a:cxn ang="0">
                    <a:pos x="85" y="113"/>
                  </a:cxn>
                  <a:cxn ang="0">
                    <a:pos x="81" y="127"/>
                  </a:cxn>
                  <a:cxn ang="0">
                    <a:pos x="75" y="140"/>
                  </a:cxn>
                  <a:cxn ang="0">
                    <a:pos x="69" y="150"/>
                  </a:cxn>
                  <a:cxn ang="0">
                    <a:pos x="61" y="157"/>
                  </a:cxn>
                  <a:cxn ang="0">
                    <a:pos x="54" y="161"/>
                  </a:cxn>
                  <a:cxn ang="0">
                    <a:pos x="48" y="162"/>
                  </a:cxn>
                  <a:cxn ang="0">
                    <a:pos x="45" y="164"/>
                  </a:cxn>
                  <a:cxn ang="0">
                    <a:pos x="45" y="164"/>
                  </a:cxn>
                  <a:cxn ang="0">
                    <a:pos x="38" y="162"/>
                  </a:cxn>
                  <a:cxn ang="0">
                    <a:pos x="33" y="160"/>
                  </a:cxn>
                  <a:cxn ang="0">
                    <a:pos x="27" y="157"/>
                  </a:cxn>
                  <a:cxn ang="0">
                    <a:pos x="22" y="152"/>
                  </a:cxn>
                  <a:cxn ang="0">
                    <a:pos x="18" y="147"/>
                  </a:cxn>
                  <a:cxn ang="0">
                    <a:pos x="13" y="140"/>
                  </a:cxn>
                  <a:cxn ang="0">
                    <a:pos x="9" y="132"/>
                  </a:cxn>
                  <a:cxn ang="0">
                    <a:pos x="7" y="124"/>
                  </a:cxn>
                </a:cxnLst>
                <a:rect l="0" t="0" r="r" b="b"/>
                <a:pathLst>
                  <a:path w="89" h="164">
                    <a:moveTo>
                      <a:pt x="0" y="81"/>
                    </a:moveTo>
                    <a:lnTo>
                      <a:pt x="0" y="81"/>
                    </a:lnTo>
                    <a:lnTo>
                      <a:pt x="2" y="65"/>
                    </a:lnTo>
                    <a:lnTo>
                      <a:pt x="4" y="50"/>
                    </a:lnTo>
                    <a:lnTo>
                      <a:pt x="8" y="36"/>
                    </a:lnTo>
                    <a:lnTo>
                      <a:pt x="13" y="24"/>
                    </a:lnTo>
                    <a:lnTo>
                      <a:pt x="19" y="14"/>
                    </a:lnTo>
                    <a:lnTo>
                      <a:pt x="27" y="7"/>
                    </a:lnTo>
                    <a:lnTo>
                      <a:pt x="36" y="1"/>
                    </a:lnTo>
                    <a:lnTo>
                      <a:pt x="40" y="0"/>
                    </a:lnTo>
                    <a:lnTo>
                      <a:pt x="45" y="0"/>
                    </a:lnTo>
                    <a:lnTo>
                      <a:pt x="45" y="0"/>
                    </a:lnTo>
                    <a:lnTo>
                      <a:pt x="48" y="0"/>
                    </a:lnTo>
                    <a:lnTo>
                      <a:pt x="54" y="1"/>
                    </a:lnTo>
                    <a:lnTo>
                      <a:pt x="61" y="7"/>
                    </a:lnTo>
                    <a:lnTo>
                      <a:pt x="69" y="14"/>
                    </a:lnTo>
                    <a:lnTo>
                      <a:pt x="75" y="24"/>
                    </a:lnTo>
                    <a:lnTo>
                      <a:pt x="81" y="36"/>
                    </a:lnTo>
                    <a:lnTo>
                      <a:pt x="85" y="50"/>
                    </a:lnTo>
                    <a:lnTo>
                      <a:pt x="88" y="65"/>
                    </a:lnTo>
                    <a:lnTo>
                      <a:pt x="89" y="81"/>
                    </a:lnTo>
                    <a:lnTo>
                      <a:pt x="89" y="81"/>
                    </a:lnTo>
                    <a:lnTo>
                      <a:pt x="88" y="98"/>
                    </a:lnTo>
                    <a:lnTo>
                      <a:pt x="85" y="113"/>
                    </a:lnTo>
                    <a:lnTo>
                      <a:pt x="81" y="127"/>
                    </a:lnTo>
                    <a:lnTo>
                      <a:pt x="75" y="140"/>
                    </a:lnTo>
                    <a:lnTo>
                      <a:pt x="69" y="150"/>
                    </a:lnTo>
                    <a:lnTo>
                      <a:pt x="61" y="157"/>
                    </a:lnTo>
                    <a:lnTo>
                      <a:pt x="54" y="161"/>
                    </a:lnTo>
                    <a:lnTo>
                      <a:pt x="48" y="162"/>
                    </a:lnTo>
                    <a:lnTo>
                      <a:pt x="45" y="164"/>
                    </a:lnTo>
                    <a:lnTo>
                      <a:pt x="45" y="164"/>
                    </a:lnTo>
                    <a:lnTo>
                      <a:pt x="38" y="162"/>
                    </a:lnTo>
                    <a:lnTo>
                      <a:pt x="33" y="160"/>
                    </a:lnTo>
                    <a:lnTo>
                      <a:pt x="27" y="157"/>
                    </a:lnTo>
                    <a:lnTo>
                      <a:pt x="22" y="152"/>
                    </a:lnTo>
                    <a:lnTo>
                      <a:pt x="18" y="147"/>
                    </a:lnTo>
                    <a:lnTo>
                      <a:pt x="13" y="140"/>
                    </a:lnTo>
                    <a:lnTo>
                      <a:pt x="9" y="132"/>
                    </a:lnTo>
                    <a:lnTo>
                      <a:pt x="7" y="124"/>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34" name="Line 586"/>
              <p:cNvSpPr>
                <a:spLocks noChangeShapeType="1"/>
              </p:cNvSpPr>
              <p:nvPr/>
            </p:nvSpPr>
            <p:spPr bwMode="auto">
              <a:xfrm>
                <a:off x="1247477" y="7190880"/>
                <a:ext cx="260830" cy="1547"/>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35" name="Line 587"/>
              <p:cNvSpPr>
                <a:spLocks noChangeShapeType="1"/>
              </p:cNvSpPr>
              <p:nvPr/>
            </p:nvSpPr>
            <p:spPr bwMode="auto">
              <a:xfrm flipV="1">
                <a:off x="1379532" y="7062518"/>
                <a:ext cx="820" cy="260591"/>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36" name="Line 588"/>
              <p:cNvSpPr>
                <a:spLocks noChangeShapeType="1"/>
              </p:cNvSpPr>
              <p:nvPr/>
            </p:nvSpPr>
            <p:spPr bwMode="auto">
              <a:xfrm>
                <a:off x="1163814" y="7167682"/>
                <a:ext cx="83662" cy="1547"/>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37" name="Freeform 589"/>
              <p:cNvSpPr>
                <a:spLocks/>
              </p:cNvSpPr>
              <p:nvPr/>
            </p:nvSpPr>
            <p:spPr bwMode="auto">
              <a:xfrm>
                <a:off x="1247477" y="7143711"/>
                <a:ext cx="25427" cy="47170"/>
              </a:xfrm>
              <a:custGeom>
                <a:avLst/>
                <a:gdLst/>
                <a:ahLst/>
                <a:cxnLst>
                  <a:cxn ang="0">
                    <a:pos x="0" y="0"/>
                  </a:cxn>
                  <a:cxn ang="0">
                    <a:pos x="16" y="15"/>
                  </a:cxn>
                  <a:cxn ang="0">
                    <a:pos x="0" y="30"/>
                  </a:cxn>
                </a:cxnLst>
                <a:rect l="0" t="0" r="r" b="b"/>
                <a:pathLst>
                  <a:path w="16" h="30">
                    <a:moveTo>
                      <a:pt x="0" y="0"/>
                    </a:moveTo>
                    <a:lnTo>
                      <a:pt x="16" y="15"/>
                    </a:lnTo>
                    <a:lnTo>
                      <a:pt x="0" y="30"/>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38" name="Line 590"/>
              <p:cNvSpPr>
                <a:spLocks noChangeShapeType="1"/>
              </p:cNvSpPr>
              <p:nvPr/>
            </p:nvSpPr>
            <p:spPr bwMode="auto">
              <a:xfrm>
                <a:off x="1231892" y="7235730"/>
                <a:ext cx="86943" cy="1547"/>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39" name="Freeform 591"/>
              <p:cNvSpPr>
                <a:spLocks/>
              </p:cNvSpPr>
              <p:nvPr/>
            </p:nvSpPr>
            <p:spPr bwMode="auto">
              <a:xfrm>
                <a:off x="1318836" y="7210212"/>
                <a:ext cx="23787" cy="49489"/>
              </a:xfrm>
              <a:custGeom>
                <a:avLst/>
                <a:gdLst/>
                <a:ahLst/>
                <a:cxnLst>
                  <a:cxn ang="0">
                    <a:pos x="0" y="0"/>
                  </a:cxn>
                  <a:cxn ang="0">
                    <a:pos x="15" y="16"/>
                  </a:cxn>
                  <a:cxn ang="0">
                    <a:pos x="0" y="31"/>
                  </a:cxn>
                </a:cxnLst>
                <a:rect l="0" t="0" r="r" b="b"/>
                <a:pathLst>
                  <a:path w="15" h="31">
                    <a:moveTo>
                      <a:pt x="0" y="0"/>
                    </a:moveTo>
                    <a:lnTo>
                      <a:pt x="15" y="16"/>
                    </a:lnTo>
                    <a:lnTo>
                      <a:pt x="0" y="31"/>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grpSp>
        <p:grpSp>
          <p:nvGrpSpPr>
            <p:cNvPr id="7" name="Groupe 320"/>
            <p:cNvGrpSpPr>
              <a:grpSpLocks/>
            </p:cNvGrpSpPr>
            <p:nvPr userDrawn="1"/>
          </p:nvGrpSpPr>
          <p:grpSpPr bwMode="auto">
            <a:xfrm>
              <a:off x="4610305" y="2502608"/>
              <a:ext cx="442816" cy="482367"/>
              <a:chOff x="4430703" y="4715239"/>
              <a:chExt cx="374626" cy="416805"/>
            </a:xfrm>
          </p:grpSpPr>
          <p:sp>
            <p:nvSpPr>
              <p:cNvPr id="21" name="Freeform 897"/>
              <p:cNvSpPr>
                <a:spLocks/>
              </p:cNvSpPr>
              <p:nvPr/>
            </p:nvSpPr>
            <p:spPr bwMode="auto">
              <a:xfrm>
                <a:off x="4649334" y="4788757"/>
                <a:ext cx="155680" cy="256503"/>
              </a:xfrm>
              <a:custGeom>
                <a:avLst/>
                <a:gdLst>
                  <a:gd name="connsiteX0" fmla="*/ 4912 w 10000"/>
                  <a:gd name="connsiteY0" fmla="*/ 10000 h 10000"/>
                  <a:gd name="connsiteX1" fmla="*/ 4912 w 10000"/>
                  <a:gd name="connsiteY1" fmla="*/ 10000 h 10000"/>
                  <a:gd name="connsiteX2" fmla="*/ 6754 w 10000"/>
                  <a:gd name="connsiteY2" fmla="*/ 10000 h 10000"/>
                  <a:gd name="connsiteX3" fmla="*/ 8421 w 10000"/>
                  <a:gd name="connsiteY3" fmla="*/ 9938 h 10000"/>
                  <a:gd name="connsiteX4" fmla="*/ 9561 w 10000"/>
                  <a:gd name="connsiteY4" fmla="*/ 9814 h 10000"/>
                  <a:gd name="connsiteX5" fmla="*/ 9912 w 10000"/>
                  <a:gd name="connsiteY5" fmla="*/ 9752 h 10000"/>
                  <a:gd name="connsiteX6" fmla="*/ 10000 w 10000"/>
                  <a:gd name="connsiteY6" fmla="*/ 9689 h 10000"/>
                  <a:gd name="connsiteX7" fmla="*/ 10000 w 10000"/>
                  <a:gd name="connsiteY7" fmla="*/ 9689 h 10000"/>
                  <a:gd name="connsiteX8" fmla="*/ 10000 w 10000"/>
                  <a:gd name="connsiteY8" fmla="*/ 8634 h 10000"/>
                  <a:gd name="connsiteX9" fmla="*/ 9912 w 10000"/>
                  <a:gd name="connsiteY9" fmla="*/ 7702 h 10000"/>
                  <a:gd name="connsiteX10" fmla="*/ 9561 w 10000"/>
                  <a:gd name="connsiteY10" fmla="*/ 6832 h 10000"/>
                  <a:gd name="connsiteX11" fmla="*/ 9211 w 10000"/>
                  <a:gd name="connsiteY11" fmla="*/ 6087 h 10000"/>
                  <a:gd name="connsiteX12" fmla="*/ 8684 w 10000"/>
                  <a:gd name="connsiteY12" fmla="*/ 5342 h 10000"/>
                  <a:gd name="connsiteX13" fmla="*/ 7982 w 10000"/>
                  <a:gd name="connsiteY13" fmla="*/ 4783 h 10000"/>
                  <a:gd name="connsiteX14" fmla="*/ 7105 w 10000"/>
                  <a:gd name="connsiteY14" fmla="*/ 4410 h 10000"/>
                  <a:gd name="connsiteX15" fmla="*/ 6140 w 10000"/>
                  <a:gd name="connsiteY15" fmla="*/ 4099 h 10000"/>
                  <a:gd name="connsiteX16" fmla="*/ 6140 w 10000"/>
                  <a:gd name="connsiteY16" fmla="*/ 4099 h 10000"/>
                  <a:gd name="connsiteX17" fmla="*/ 6667 w 10000"/>
                  <a:gd name="connsiteY17" fmla="*/ 3727 h 10000"/>
                  <a:gd name="connsiteX18" fmla="*/ 7018 w 10000"/>
                  <a:gd name="connsiteY18" fmla="*/ 3230 h 10000"/>
                  <a:gd name="connsiteX19" fmla="*/ 7281 w 10000"/>
                  <a:gd name="connsiteY19" fmla="*/ 2671 h 10000"/>
                  <a:gd name="connsiteX20" fmla="*/ 7544 w 10000"/>
                  <a:gd name="connsiteY20" fmla="*/ 2112 h 10000"/>
                  <a:gd name="connsiteX21" fmla="*/ 7544 w 10000"/>
                  <a:gd name="connsiteY21" fmla="*/ 2112 h 10000"/>
                  <a:gd name="connsiteX22" fmla="*/ 7456 w 10000"/>
                  <a:gd name="connsiteY22" fmla="*/ 1677 h 10000"/>
                  <a:gd name="connsiteX23" fmla="*/ 7281 w 10000"/>
                  <a:gd name="connsiteY23" fmla="*/ 1242 h 10000"/>
                  <a:gd name="connsiteX24" fmla="*/ 7105 w 10000"/>
                  <a:gd name="connsiteY24" fmla="*/ 870 h 10000"/>
                  <a:gd name="connsiteX25" fmla="*/ 6754 w 10000"/>
                  <a:gd name="connsiteY25" fmla="*/ 559 h 10000"/>
                  <a:gd name="connsiteX26" fmla="*/ 6404 w 10000"/>
                  <a:gd name="connsiteY26" fmla="*/ 311 h 10000"/>
                  <a:gd name="connsiteX27" fmla="*/ 5965 w 10000"/>
                  <a:gd name="connsiteY27" fmla="*/ 186 h 10000"/>
                  <a:gd name="connsiteX28" fmla="*/ 5526 w 10000"/>
                  <a:gd name="connsiteY28" fmla="*/ 0 h 10000"/>
                  <a:gd name="connsiteX29" fmla="*/ 5000 w 10000"/>
                  <a:gd name="connsiteY29" fmla="*/ 0 h 10000"/>
                  <a:gd name="connsiteX30" fmla="*/ 5000 w 10000"/>
                  <a:gd name="connsiteY30" fmla="*/ 0 h 10000"/>
                  <a:gd name="connsiteX31" fmla="*/ 4561 w 10000"/>
                  <a:gd name="connsiteY31" fmla="*/ 0 h 10000"/>
                  <a:gd name="connsiteX32" fmla="*/ 4123 w 10000"/>
                  <a:gd name="connsiteY32" fmla="*/ 186 h 10000"/>
                  <a:gd name="connsiteX33" fmla="*/ 3684 w 10000"/>
                  <a:gd name="connsiteY33" fmla="*/ 311 h 10000"/>
                  <a:gd name="connsiteX34" fmla="*/ 3246 w 10000"/>
                  <a:gd name="connsiteY34" fmla="*/ 559 h 10000"/>
                  <a:gd name="connsiteX35" fmla="*/ 2982 w 10000"/>
                  <a:gd name="connsiteY35" fmla="*/ 870 h 10000"/>
                  <a:gd name="connsiteX36" fmla="*/ 2719 w 10000"/>
                  <a:gd name="connsiteY36" fmla="*/ 1242 h 10000"/>
                  <a:gd name="connsiteX37" fmla="*/ 2544 w 10000"/>
                  <a:gd name="connsiteY37" fmla="*/ 1677 h 10000"/>
                  <a:gd name="connsiteX38" fmla="*/ 2544 w 10000"/>
                  <a:gd name="connsiteY38" fmla="*/ 2112 h 10000"/>
                  <a:gd name="connsiteX39" fmla="*/ 2544 w 10000"/>
                  <a:gd name="connsiteY39" fmla="*/ 2112 h 10000"/>
                  <a:gd name="connsiteX40" fmla="*/ 2632 w 10000"/>
                  <a:gd name="connsiteY40" fmla="*/ 2671 h 10000"/>
                  <a:gd name="connsiteX41" fmla="*/ 2982 w 10000"/>
                  <a:gd name="connsiteY41" fmla="*/ 3230 h 10000"/>
                  <a:gd name="connsiteX42" fmla="*/ 3421 w 10000"/>
                  <a:gd name="connsiteY42" fmla="*/ 3727 h 10000"/>
                  <a:gd name="connsiteX43" fmla="*/ 3860 w 10000"/>
                  <a:gd name="connsiteY43" fmla="*/ 4099 h 10000"/>
                  <a:gd name="connsiteX44" fmla="*/ 3860 w 10000"/>
                  <a:gd name="connsiteY44" fmla="*/ 4099 h 10000"/>
                  <a:gd name="connsiteX45" fmla="*/ 2895 w 10000"/>
                  <a:gd name="connsiteY45" fmla="*/ 4410 h 10000"/>
                  <a:gd name="connsiteX46" fmla="*/ 2105 w 10000"/>
                  <a:gd name="connsiteY46" fmla="*/ 4783 h 10000"/>
                  <a:gd name="connsiteX47" fmla="*/ 1404 w 10000"/>
                  <a:gd name="connsiteY47" fmla="*/ 5342 h 10000"/>
                  <a:gd name="connsiteX48" fmla="*/ 877 w 10000"/>
                  <a:gd name="connsiteY48" fmla="*/ 6087 h 10000"/>
                  <a:gd name="connsiteX49" fmla="*/ 439 w 10000"/>
                  <a:gd name="connsiteY49" fmla="*/ 6832 h 10000"/>
                  <a:gd name="connsiteX50" fmla="*/ 175 w 10000"/>
                  <a:gd name="connsiteY50" fmla="*/ 7702 h 10000"/>
                  <a:gd name="connsiteX51" fmla="*/ 0 w 10000"/>
                  <a:gd name="connsiteY51" fmla="*/ 8634 h 10000"/>
                  <a:gd name="connsiteX0" fmla="*/ 4737 w 9825"/>
                  <a:gd name="connsiteY0" fmla="*/ 10000 h 10000"/>
                  <a:gd name="connsiteX1" fmla="*/ 4737 w 9825"/>
                  <a:gd name="connsiteY1" fmla="*/ 10000 h 10000"/>
                  <a:gd name="connsiteX2" fmla="*/ 6579 w 9825"/>
                  <a:gd name="connsiteY2" fmla="*/ 10000 h 10000"/>
                  <a:gd name="connsiteX3" fmla="*/ 8246 w 9825"/>
                  <a:gd name="connsiteY3" fmla="*/ 9938 h 10000"/>
                  <a:gd name="connsiteX4" fmla="*/ 9386 w 9825"/>
                  <a:gd name="connsiteY4" fmla="*/ 9814 h 10000"/>
                  <a:gd name="connsiteX5" fmla="*/ 9737 w 9825"/>
                  <a:gd name="connsiteY5" fmla="*/ 9752 h 10000"/>
                  <a:gd name="connsiteX6" fmla="*/ 9825 w 9825"/>
                  <a:gd name="connsiteY6" fmla="*/ 9689 h 10000"/>
                  <a:gd name="connsiteX7" fmla="*/ 9825 w 9825"/>
                  <a:gd name="connsiteY7" fmla="*/ 9689 h 10000"/>
                  <a:gd name="connsiteX8" fmla="*/ 9825 w 9825"/>
                  <a:gd name="connsiteY8" fmla="*/ 8634 h 10000"/>
                  <a:gd name="connsiteX9" fmla="*/ 9737 w 9825"/>
                  <a:gd name="connsiteY9" fmla="*/ 7702 h 10000"/>
                  <a:gd name="connsiteX10" fmla="*/ 9386 w 9825"/>
                  <a:gd name="connsiteY10" fmla="*/ 6832 h 10000"/>
                  <a:gd name="connsiteX11" fmla="*/ 9036 w 9825"/>
                  <a:gd name="connsiteY11" fmla="*/ 6087 h 10000"/>
                  <a:gd name="connsiteX12" fmla="*/ 8509 w 9825"/>
                  <a:gd name="connsiteY12" fmla="*/ 5342 h 10000"/>
                  <a:gd name="connsiteX13" fmla="*/ 7807 w 9825"/>
                  <a:gd name="connsiteY13" fmla="*/ 4783 h 10000"/>
                  <a:gd name="connsiteX14" fmla="*/ 6930 w 9825"/>
                  <a:gd name="connsiteY14" fmla="*/ 4410 h 10000"/>
                  <a:gd name="connsiteX15" fmla="*/ 5965 w 9825"/>
                  <a:gd name="connsiteY15" fmla="*/ 4099 h 10000"/>
                  <a:gd name="connsiteX16" fmla="*/ 5965 w 9825"/>
                  <a:gd name="connsiteY16" fmla="*/ 4099 h 10000"/>
                  <a:gd name="connsiteX17" fmla="*/ 6492 w 9825"/>
                  <a:gd name="connsiteY17" fmla="*/ 3727 h 10000"/>
                  <a:gd name="connsiteX18" fmla="*/ 6843 w 9825"/>
                  <a:gd name="connsiteY18" fmla="*/ 3230 h 10000"/>
                  <a:gd name="connsiteX19" fmla="*/ 7106 w 9825"/>
                  <a:gd name="connsiteY19" fmla="*/ 2671 h 10000"/>
                  <a:gd name="connsiteX20" fmla="*/ 7369 w 9825"/>
                  <a:gd name="connsiteY20" fmla="*/ 2112 h 10000"/>
                  <a:gd name="connsiteX21" fmla="*/ 7369 w 9825"/>
                  <a:gd name="connsiteY21" fmla="*/ 2112 h 10000"/>
                  <a:gd name="connsiteX22" fmla="*/ 7281 w 9825"/>
                  <a:gd name="connsiteY22" fmla="*/ 1677 h 10000"/>
                  <a:gd name="connsiteX23" fmla="*/ 7106 w 9825"/>
                  <a:gd name="connsiteY23" fmla="*/ 1242 h 10000"/>
                  <a:gd name="connsiteX24" fmla="*/ 6930 w 9825"/>
                  <a:gd name="connsiteY24" fmla="*/ 870 h 10000"/>
                  <a:gd name="connsiteX25" fmla="*/ 6579 w 9825"/>
                  <a:gd name="connsiteY25" fmla="*/ 559 h 10000"/>
                  <a:gd name="connsiteX26" fmla="*/ 6229 w 9825"/>
                  <a:gd name="connsiteY26" fmla="*/ 311 h 10000"/>
                  <a:gd name="connsiteX27" fmla="*/ 5790 w 9825"/>
                  <a:gd name="connsiteY27" fmla="*/ 186 h 10000"/>
                  <a:gd name="connsiteX28" fmla="*/ 5351 w 9825"/>
                  <a:gd name="connsiteY28" fmla="*/ 0 h 10000"/>
                  <a:gd name="connsiteX29" fmla="*/ 4825 w 9825"/>
                  <a:gd name="connsiteY29" fmla="*/ 0 h 10000"/>
                  <a:gd name="connsiteX30" fmla="*/ 4825 w 9825"/>
                  <a:gd name="connsiteY30" fmla="*/ 0 h 10000"/>
                  <a:gd name="connsiteX31" fmla="*/ 4386 w 9825"/>
                  <a:gd name="connsiteY31" fmla="*/ 0 h 10000"/>
                  <a:gd name="connsiteX32" fmla="*/ 3948 w 9825"/>
                  <a:gd name="connsiteY32" fmla="*/ 186 h 10000"/>
                  <a:gd name="connsiteX33" fmla="*/ 3509 w 9825"/>
                  <a:gd name="connsiteY33" fmla="*/ 311 h 10000"/>
                  <a:gd name="connsiteX34" fmla="*/ 3071 w 9825"/>
                  <a:gd name="connsiteY34" fmla="*/ 559 h 10000"/>
                  <a:gd name="connsiteX35" fmla="*/ 2807 w 9825"/>
                  <a:gd name="connsiteY35" fmla="*/ 870 h 10000"/>
                  <a:gd name="connsiteX36" fmla="*/ 2544 w 9825"/>
                  <a:gd name="connsiteY36" fmla="*/ 1242 h 10000"/>
                  <a:gd name="connsiteX37" fmla="*/ 2369 w 9825"/>
                  <a:gd name="connsiteY37" fmla="*/ 1677 h 10000"/>
                  <a:gd name="connsiteX38" fmla="*/ 2369 w 9825"/>
                  <a:gd name="connsiteY38" fmla="*/ 2112 h 10000"/>
                  <a:gd name="connsiteX39" fmla="*/ 2369 w 9825"/>
                  <a:gd name="connsiteY39" fmla="*/ 2112 h 10000"/>
                  <a:gd name="connsiteX40" fmla="*/ 2457 w 9825"/>
                  <a:gd name="connsiteY40" fmla="*/ 2671 h 10000"/>
                  <a:gd name="connsiteX41" fmla="*/ 2807 w 9825"/>
                  <a:gd name="connsiteY41" fmla="*/ 3230 h 10000"/>
                  <a:gd name="connsiteX42" fmla="*/ 3246 w 9825"/>
                  <a:gd name="connsiteY42" fmla="*/ 3727 h 10000"/>
                  <a:gd name="connsiteX43" fmla="*/ 3685 w 9825"/>
                  <a:gd name="connsiteY43" fmla="*/ 4099 h 10000"/>
                  <a:gd name="connsiteX44" fmla="*/ 3685 w 9825"/>
                  <a:gd name="connsiteY44" fmla="*/ 4099 h 10000"/>
                  <a:gd name="connsiteX45" fmla="*/ 2720 w 9825"/>
                  <a:gd name="connsiteY45" fmla="*/ 4410 h 10000"/>
                  <a:gd name="connsiteX46" fmla="*/ 1930 w 9825"/>
                  <a:gd name="connsiteY46" fmla="*/ 4783 h 10000"/>
                  <a:gd name="connsiteX47" fmla="*/ 1229 w 9825"/>
                  <a:gd name="connsiteY47" fmla="*/ 5342 h 10000"/>
                  <a:gd name="connsiteX48" fmla="*/ 702 w 9825"/>
                  <a:gd name="connsiteY48" fmla="*/ 6087 h 10000"/>
                  <a:gd name="connsiteX49" fmla="*/ 264 w 9825"/>
                  <a:gd name="connsiteY49" fmla="*/ 6832 h 10000"/>
                  <a:gd name="connsiteX50" fmla="*/ 0 w 9825"/>
                  <a:gd name="connsiteY50" fmla="*/ 7702 h 10000"/>
                  <a:gd name="connsiteX0" fmla="*/ 4552 w 9731"/>
                  <a:gd name="connsiteY0" fmla="*/ 10000 h 10000"/>
                  <a:gd name="connsiteX1" fmla="*/ 4552 w 9731"/>
                  <a:gd name="connsiteY1" fmla="*/ 10000 h 10000"/>
                  <a:gd name="connsiteX2" fmla="*/ 6427 w 9731"/>
                  <a:gd name="connsiteY2" fmla="*/ 10000 h 10000"/>
                  <a:gd name="connsiteX3" fmla="*/ 8124 w 9731"/>
                  <a:gd name="connsiteY3" fmla="*/ 9938 h 10000"/>
                  <a:gd name="connsiteX4" fmla="*/ 9284 w 9731"/>
                  <a:gd name="connsiteY4" fmla="*/ 9814 h 10000"/>
                  <a:gd name="connsiteX5" fmla="*/ 9641 w 9731"/>
                  <a:gd name="connsiteY5" fmla="*/ 9752 h 10000"/>
                  <a:gd name="connsiteX6" fmla="*/ 9731 w 9731"/>
                  <a:gd name="connsiteY6" fmla="*/ 9689 h 10000"/>
                  <a:gd name="connsiteX7" fmla="*/ 9731 w 9731"/>
                  <a:gd name="connsiteY7" fmla="*/ 9689 h 10000"/>
                  <a:gd name="connsiteX8" fmla="*/ 9731 w 9731"/>
                  <a:gd name="connsiteY8" fmla="*/ 8634 h 10000"/>
                  <a:gd name="connsiteX9" fmla="*/ 9641 w 9731"/>
                  <a:gd name="connsiteY9" fmla="*/ 7702 h 10000"/>
                  <a:gd name="connsiteX10" fmla="*/ 9284 w 9731"/>
                  <a:gd name="connsiteY10" fmla="*/ 6832 h 10000"/>
                  <a:gd name="connsiteX11" fmla="*/ 8928 w 9731"/>
                  <a:gd name="connsiteY11" fmla="*/ 6087 h 10000"/>
                  <a:gd name="connsiteX12" fmla="*/ 8392 w 9731"/>
                  <a:gd name="connsiteY12" fmla="*/ 5342 h 10000"/>
                  <a:gd name="connsiteX13" fmla="*/ 7677 w 9731"/>
                  <a:gd name="connsiteY13" fmla="*/ 4783 h 10000"/>
                  <a:gd name="connsiteX14" fmla="*/ 6784 w 9731"/>
                  <a:gd name="connsiteY14" fmla="*/ 4410 h 10000"/>
                  <a:gd name="connsiteX15" fmla="*/ 5802 w 9731"/>
                  <a:gd name="connsiteY15" fmla="*/ 4099 h 10000"/>
                  <a:gd name="connsiteX16" fmla="*/ 5802 w 9731"/>
                  <a:gd name="connsiteY16" fmla="*/ 4099 h 10000"/>
                  <a:gd name="connsiteX17" fmla="*/ 6339 w 9731"/>
                  <a:gd name="connsiteY17" fmla="*/ 3727 h 10000"/>
                  <a:gd name="connsiteX18" fmla="*/ 6696 w 9731"/>
                  <a:gd name="connsiteY18" fmla="*/ 3230 h 10000"/>
                  <a:gd name="connsiteX19" fmla="*/ 6964 w 9731"/>
                  <a:gd name="connsiteY19" fmla="*/ 2671 h 10000"/>
                  <a:gd name="connsiteX20" fmla="*/ 7231 w 9731"/>
                  <a:gd name="connsiteY20" fmla="*/ 2112 h 10000"/>
                  <a:gd name="connsiteX21" fmla="*/ 7231 w 9731"/>
                  <a:gd name="connsiteY21" fmla="*/ 2112 h 10000"/>
                  <a:gd name="connsiteX22" fmla="*/ 7142 w 9731"/>
                  <a:gd name="connsiteY22" fmla="*/ 1677 h 10000"/>
                  <a:gd name="connsiteX23" fmla="*/ 6964 w 9731"/>
                  <a:gd name="connsiteY23" fmla="*/ 1242 h 10000"/>
                  <a:gd name="connsiteX24" fmla="*/ 6784 w 9731"/>
                  <a:gd name="connsiteY24" fmla="*/ 870 h 10000"/>
                  <a:gd name="connsiteX25" fmla="*/ 6427 w 9731"/>
                  <a:gd name="connsiteY25" fmla="*/ 559 h 10000"/>
                  <a:gd name="connsiteX26" fmla="*/ 6071 w 9731"/>
                  <a:gd name="connsiteY26" fmla="*/ 311 h 10000"/>
                  <a:gd name="connsiteX27" fmla="*/ 5624 w 9731"/>
                  <a:gd name="connsiteY27" fmla="*/ 186 h 10000"/>
                  <a:gd name="connsiteX28" fmla="*/ 5177 w 9731"/>
                  <a:gd name="connsiteY28" fmla="*/ 0 h 10000"/>
                  <a:gd name="connsiteX29" fmla="*/ 4642 w 9731"/>
                  <a:gd name="connsiteY29" fmla="*/ 0 h 10000"/>
                  <a:gd name="connsiteX30" fmla="*/ 4642 w 9731"/>
                  <a:gd name="connsiteY30" fmla="*/ 0 h 10000"/>
                  <a:gd name="connsiteX31" fmla="*/ 4195 w 9731"/>
                  <a:gd name="connsiteY31" fmla="*/ 0 h 10000"/>
                  <a:gd name="connsiteX32" fmla="*/ 3749 w 9731"/>
                  <a:gd name="connsiteY32" fmla="*/ 186 h 10000"/>
                  <a:gd name="connsiteX33" fmla="*/ 3303 w 9731"/>
                  <a:gd name="connsiteY33" fmla="*/ 311 h 10000"/>
                  <a:gd name="connsiteX34" fmla="*/ 2857 w 9731"/>
                  <a:gd name="connsiteY34" fmla="*/ 559 h 10000"/>
                  <a:gd name="connsiteX35" fmla="*/ 2588 w 9731"/>
                  <a:gd name="connsiteY35" fmla="*/ 870 h 10000"/>
                  <a:gd name="connsiteX36" fmla="*/ 2320 w 9731"/>
                  <a:gd name="connsiteY36" fmla="*/ 1242 h 10000"/>
                  <a:gd name="connsiteX37" fmla="*/ 2142 w 9731"/>
                  <a:gd name="connsiteY37" fmla="*/ 1677 h 10000"/>
                  <a:gd name="connsiteX38" fmla="*/ 2142 w 9731"/>
                  <a:gd name="connsiteY38" fmla="*/ 2112 h 10000"/>
                  <a:gd name="connsiteX39" fmla="*/ 2142 w 9731"/>
                  <a:gd name="connsiteY39" fmla="*/ 2112 h 10000"/>
                  <a:gd name="connsiteX40" fmla="*/ 2232 w 9731"/>
                  <a:gd name="connsiteY40" fmla="*/ 2671 h 10000"/>
                  <a:gd name="connsiteX41" fmla="*/ 2588 w 9731"/>
                  <a:gd name="connsiteY41" fmla="*/ 3230 h 10000"/>
                  <a:gd name="connsiteX42" fmla="*/ 3035 w 9731"/>
                  <a:gd name="connsiteY42" fmla="*/ 3727 h 10000"/>
                  <a:gd name="connsiteX43" fmla="*/ 3482 w 9731"/>
                  <a:gd name="connsiteY43" fmla="*/ 4099 h 10000"/>
                  <a:gd name="connsiteX44" fmla="*/ 3482 w 9731"/>
                  <a:gd name="connsiteY44" fmla="*/ 4099 h 10000"/>
                  <a:gd name="connsiteX45" fmla="*/ 2499 w 9731"/>
                  <a:gd name="connsiteY45" fmla="*/ 4410 h 10000"/>
                  <a:gd name="connsiteX46" fmla="*/ 1695 w 9731"/>
                  <a:gd name="connsiteY46" fmla="*/ 4783 h 10000"/>
                  <a:gd name="connsiteX47" fmla="*/ 982 w 9731"/>
                  <a:gd name="connsiteY47" fmla="*/ 5342 h 10000"/>
                  <a:gd name="connsiteX48" fmla="*/ 446 w 9731"/>
                  <a:gd name="connsiteY48" fmla="*/ 6087 h 10000"/>
                  <a:gd name="connsiteX49" fmla="*/ 0 w 9731"/>
                  <a:gd name="connsiteY49" fmla="*/ 6832 h 10000"/>
                  <a:gd name="connsiteX0" fmla="*/ 4220 w 9542"/>
                  <a:gd name="connsiteY0" fmla="*/ 10000 h 10000"/>
                  <a:gd name="connsiteX1" fmla="*/ 4220 w 9542"/>
                  <a:gd name="connsiteY1" fmla="*/ 10000 h 10000"/>
                  <a:gd name="connsiteX2" fmla="*/ 6147 w 9542"/>
                  <a:gd name="connsiteY2" fmla="*/ 10000 h 10000"/>
                  <a:gd name="connsiteX3" fmla="*/ 7891 w 9542"/>
                  <a:gd name="connsiteY3" fmla="*/ 9938 h 10000"/>
                  <a:gd name="connsiteX4" fmla="*/ 9083 w 9542"/>
                  <a:gd name="connsiteY4" fmla="*/ 9814 h 10000"/>
                  <a:gd name="connsiteX5" fmla="*/ 9450 w 9542"/>
                  <a:gd name="connsiteY5" fmla="*/ 9752 h 10000"/>
                  <a:gd name="connsiteX6" fmla="*/ 9542 w 9542"/>
                  <a:gd name="connsiteY6" fmla="*/ 9689 h 10000"/>
                  <a:gd name="connsiteX7" fmla="*/ 9542 w 9542"/>
                  <a:gd name="connsiteY7" fmla="*/ 9689 h 10000"/>
                  <a:gd name="connsiteX8" fmla="*/ 9542 w 9542"/>
                  <a:gd name="connsiteY8" fmla="*/ 8634 h 10000"/>
                  <a:gd name="connsiteX9" fmla="*/ 9450 w 9542"/>
                  <a:gd name="connsiteY9" fmla="*/ 7702 h 10000"/>
                  <a:gd name="connsiteX10" fmla="*/ 9083 w 9542"/>
                  <a:gd name="connsiteY10" fmla="*/ 6832 h 10000"/>
                  <a:gd name="connsiteX11" fmla="*/ 8717 w 9542"/>
                  <a:gd name="connsiteY11" fmla="*/ 6087 h 10000"/>
                  <a:gd name="connsiteX12" fmla="*/ 8166 w 9542"/>
                  <a:gd name="connsiteY12" fmla="*/ 5342 h 10000"/>
                  <a:gd name="connsiteX13" fmla="*/ 7431 w 9542"/>
                  <a:gd name="connsiteY13" fmla="*/ 4783 h 10000"/>
                  <a:gd name="connsiteX14" fmla="*/ 6514 w 9542"/>
                  <a:gd name="connsiteY14" fmla="*/ 4410 h 10000"/>
                  <a:gd name="connsiteX15" fmla="*/ 5504 w 9542"/>
                  <a:gd name="connsiteY15" fmla="*/ 4099 h 10000"/>
                  <a:gd name="connsiteX16" fmla="*/ 5504 w 9542"/>
                  <a:gd name="connsiteY16" fmla="*/ 4099 h 10000"/>
                  <a:gd name="connsiteX17" fmla="*/ 6056 w 9542"/>
                  <a:gd name="connsiteY17" fmla="*/ 3727 h 10000"/>
                  <a:gd name="connsiteX18" fmla="*/ 6423 w 9542"/>
                  <a:gd name="connsiteY18" fmla="*/ 3230 h 10000"/>
                  <a:gd name="connsiteX19" fmla="*/ 6699 w 9542"/>
                  <a:gd name="connsiteY19" fmla="*/ 2671 h 10000"/>
                  <a:gd name="connsiteX20" fmla="*/ 6973 w 9542"/>
                  <a:gd name="connsiteY20" fmla="*/ 2112 h 10000"/>
                  <a:gd name="connsiteX21" fmla="*/ 6973 w 9542"/>
                  <a:gd name="connsiteY21" fmla="*/ 2112 h 10000"/>
                  <a:gd name="connsiteX22" fmla="*/ 6881 w 9542"/>
                  <a:gd name="connsiteY22" fmla="*/ 1677 h 10000"/>
                  <a:gd name="connsiteX23" fmla="*/ 6699 w 9542"/>
                  <a:gd name="connsiteY23" fmla="*/ 1242 h 10000"/>
                  <a:gd name="connsiteX24" fmla="*/ 6514 w 9542"/>
                  <a:gd name="connsiteY24" fmla="*/ 870 h 10000"/>
                  <a:gd name="connsiteX25" fmla="*/ 6147 w 9542"/>
                  <a:gd name="connsiteY25" fmla="*/ 559 h 10000"/>
                  <a:gd name="connsiteX26" fmla="*/ 5781 w 9542"/>
                  <a:gd name="connsiteY26" fmla="*/ 311 h 10000"/>
                  <a:gd name="connsiteX27" fmla="*/ 5321 w 9542"/>
                  <a:gd name="connsiteY27" fmla="*/ 186 h 10000"/>
                  <a:gd name="connsiteX28" fmla="*/ 4862 w 9542"/>
                  <a:gd name="connsiteY28" fmla="*/ 0 h 10000"/>
                  <a:gd name="connsiteX29" fmla="*/ 4312 w 9542"/>
                  <a:gd name="connsiteY29" fmla="*/ 0 h 10000"/>
                  <a:gd name="connsiteX30" fmla="*/ 4312 w 9542"/>
                  <a:gd name="connsiteY30" fmla="*/ 0 h 10000"/>
                  <a:gd name="connsiteX31" fmla="*/ 3853 w 9542"/>
                  <a:gd name="connsiteY31" fmla="*/ 0 h 10000"/>
                  <a:gd name="connsiteX32" fmla="*/ 3395 w 9542"/>
                  <a:gd name="connsiteY32" fmla="*/ 186 h 10000"/>
                  <a:gd name="connsiteX33" fmla="*/ 2936 w 9542"/>
                  <a:gd name="connsiteY33" fmla="*/ 311 h 10000"/>
                  <a:gd name="connsiteX34" fmla="*/ 2478 w 9542"/>
                  <a:gd name="connsiteY34" fmla="*/ 559 h 10000"/>
                  <a:gd name="connsiteX35" fmla="*/ 2202 w 9542"/>
                  <a:gd name="connsiteY35" fmla="*/ 870 h 10000"/>
                  <a:gd name="connsiteX36" fmla="*/ 1926 w 9542"/>
                  <a:gd name="connsiteY36" fmla="*/ 1242 h 10000"/>
                  <a:gd name="connsiteX37" fmla="*/ 1743 w 9542"/>
                  <a:gd name="connsiteY37" fmla="*/ 1677 h 10000"/>
                  <a:gd name="connsiteX38" fmla="*/ 1743 w 9542"/>
                  <a:gd name="connsiteY38" fmla="*/ 2112 h 10000"/>
                  <a:gd name="connsiteX39" fmla="*/ 1743 w 9542"/>
                  <a:gd name="connsiteY39" fmla="*/ 2112 h 10000"/>
                  <a:gd name="connsiteX40" fmla="*/ 1836 w 9542"/>
                  <a:gd name="connsiteY40" fmla="*/ 2671 h 10000"/>
                  <a:gd name="connsiteX41" fmla="*/ 2202 w 9542"/>
                  <a:gd name="connsiteY41" fmla="*/ 3230 h 10000"/>
                  <a:gd name="connsiteX42" fmla="*/ 2661 w 9542"/>
                  <a:gd name="connsiteY42" fmla="*/ 3727 h 10000"/>
                  <a:gd name="connsiteX43" fmla="*/ 3120 w 9542"/>
                  <a:gd name="connsiteY43" fmla="*/ 4099 h 10000"/>
                  <a:gd name="connsiteX44" fmla="*/ 3120 w 9542"/>
                  <a:gd name="connsiteY44" fmla="*/ 4099 h 10000"/>
                  <a:gd name="connsiteX45" fmla="*/ 2110 w 9542"/>
                  <a:gd name="connsiteY45" fmla="*/ 4410 h 10000"/>
                  <a:gd name="connsiteX46" fmla="*/ 1284 w 9542"/>
                  <a:gd name="connsiteY46" fmla="*/ 4783 h 10000"/>
                  <a:gd name="connsiteX47" fmla="*/ 551 w 9542"/>
                  <a:gd name="connsiteY47" fmla="*/ 5342 h 10000"/>
                  <a:gd name="connsiteX48" fmla="*/ 0 w 9542"/>
                  <a:gd name="connsiteY48" fmla="*/ 6087 h 10000"/>
                  <a:gd name="connsiteX0" fmla="*/ 3846 w 9423"/>
                  <a:gd name="connsiteY0" fmla="*/ 10000 h 10000"/>
                  <a:gd name="connsiteX1" fmla="*/ 3846 w 9423"/>
                  <a:gd name="connsiteY1" fmla="*/ 10000 h 10000"/>
                  <a:gd name="connsiteX2" fmla="*/ 5865 w 9423"/>
                  <a:gd name="connsiteY2" fmla="*/ 10000 h 10000"/>
                  <a:gd name="connsiteX3" fmla="*/ 7693 w 9423"/>
                  <a:gd name="connsiteY3" fmla="*/ 9938 h 10000"/>
                  <a:gd name="connsiteX4" fmla="*/ 8942 w 9423"/>
                  <a:gd name="connsiteY4" fmla="*/ 9814 h 10000"/>
                  <a:gd name="connsiteX5" fmla="*/ 9327 w 9423"/>
                  <a:gd name="connsiteY5" fmla="*/ 9752 h 10000"/>
                  <a:gd name="connsiteX6" fmla="*/ 9423 w 9423"/>
                  <a:gd name="connsiteY6" fmla="*/ 9689 h 10000"/>
                  <a:gd name="connsiteX7" fmla="*/ 9423 w 9423"/>
                  <a:gd name="connsiteY7" fmla="*/ 9689 h 10000"/>
                  <a:gd name="connsiteX8" fmla="*/ 9423 w 9423"/>
                  <a:gd name="connsiteY8" fmla="*/ 8634 h 10000"/>
                  <a:gd name="connsiteX9" fmla="*/ 9327 w 9423"/>
                  <a:gd name="connsiteY9" fmla="*/ 7702 h 10000"/>
                  <a:gd name="connsiteX10" fmla="*/ 8942 w 9423"/>
                  <a:gd name="connsiteY10" fmla="*/ 6832 h 10000"/>
                  <a:gd name="connsiteX11" fmla="*/ 8558 w 9423"/>
                  <a:gd name="connsiteY11" fmla="*/ 6087 h 10000"/>
                  <a:gd name="connsiteX12" fmla="*/ 7981 w 9423"/>
                  <a:gd name="connsiteY12" fmla="*/ 5342 h 10000"/>
                  <a:gd name="connsiteX13" fmla="*/ 7211 w 9423"/>
                  <a:gd name="connsiteY13" fmla="*/ 4783 h 10000"/>
                  <a:gd name="connsiteX14" fmla="*/ 6250 w 9423"/>
                  <a:gd name="connsiteY14" fmla="*/ 4410 h 10000"/>
                  <a:gd name="connsiteX15" fmla="*/ 5191 w 9423"/>
                  <a:gd name="connsiteY15" fmla="*/ 4099 h 10000"/>
                  <a:gd name="connsiteX16" fmla="*/ 5191 w 9423"/>
                  <a:gd name="connsiteY16" fmla="*/ 4099 h 10000"/>
                  <a:gd name="connsiteX17" fmla="*/ 5770 w 9423"/>
                  <a:gd name="connsiteY17" fmla="*/ 3727 h 10000"/>
                  <a:gd name="connsiteX18" fmla="*/ 6154 w 9423"/>
                  <a:gd name="connsiteY18" fmla="*/ 3230 h 10000"/>
                  <a:gd name="connsiteX19" fmla="*/ 6444 w 9423"/>
                  <a:gd name="connsiteY19" fmla="*/ 2671 h 10000"/>
                  <a:gd name="connsiteX20" fmla="*/ 6731 w 9423"/>
                  <a:gd name="connsiteY20" fmla="*/ 2112 h 10000"/>
                  <a:gd name="connsiteX21" fmla="*/ 6731 w 9423"/>
                  <a:gd name="connsiteY21" fmla="*/ 2112 h 10000"/>
                  <a:gd name="connsiteX22" fmla="*/ 6634 w 9423"/>
                  <a:gd name="connsiteY22" fmla="*/ 1677 h 10000"/>
                  <a:gd name="connsiteX23" fmla="*/ 6444 w 9423"/>
                  <a:gd name="connsiteY23" fmla="*/ 1242 h 10000"/>
                  <a:gd name="connsiteX24" fmla="*/ 6250 w 9423"/>
                  <a:gd name="connsiteY24" fmla="*/ 870 h 10000"/>
                  <a:gd name="connsiteX25" fmla="*/ 5865 w 9423"/>
                  <a:gd name="connsiteY25" fmla="*/ 559 h 10000"/>
                  <a:gd name="connsiteX26" fmla="*/ 5481 w 9423"/>
                  <a:gd name="connsiteY26" fmla="*/ 311 h 10000"/>
                  <a:gd name="connsiteX27" fmla="*/ 4999 w 9423"/>
                  <a:gd name="connsiteY27" fmla="*/ 186 h 10000"/>
                  <a:gd name="connsiteX28" fmla="*/ 4518 w 9423"/>
                  <a:gd name="connsiteY28" fmla="*/ 0 h 10000"/>
                  <a:gd name="connsiteX29" fmla="*/ 3942 w 9423"/>
                  <a:gd name="connsiteY29" fmla="*/ 0 h 10000"/>
                  <a:gd name="connsiteX30" fmla="*/ 3942 w 9423"/>
                  <a:gd name="connsiteY30" fmla="*/ 0 h 10000"/>
                  <a:gd name="connsiteX31" fmla="*/ 3461 w 9423"/>
                  <a:gd name="connsiteY31" fmla="*/ 0 h 10000"/>
                  <a:gd name="connsiteX32" fmla="*/ 2981 w 9423"/>
                  <a:gd name="connsiteY32" fmla="*/ 186 h 10000"/>
                  <a:gd name="connsiteX33" fmla="*/ 2500 w 9423"/>
                  <a:gd name="connsiteY33" fmla="*/ 311 h 10000"/>
                  <a:gd name="connsiteX34" fmla="*/ 2020 w 9423"/>
                  <a:gd name="connsiteY34" fmla="*/ 559 h 10000"/>
                  <a:gd name="connsiteX35" fmla="*/ 1731 w 9423"/>
                  <a:gd name="connsiteY35" fmla="*/ 870 h 10000"/>
                  <a:gd name="connsiteX36" fmla="*/ 1441 w 9423"/>
                  <a:gd name="connsiteY36" fmla="*/ 1242 h 10000"/>
                  <a:gd name="connsiteX37" fmla="*/ 1250 w 9423"/>
                  <a:gd name="connsiteY37" fmla="*/ 1677 h 10000"/>
                  <a:gd name="connsiteX38" fmla="*/ 1250 w 9423"/>
                  <a:gd name="connsiteY38" fmla="*/ 2112 h 10000"/>
                  <a:gd name="connsiteX39" fmla="*/ 1250 w 9423"/>
                  <a:gd name="connsiteY39" fmla="*/ 2112 h 10000"/>
                  <a:gd name="connsiteX40" fmla="*/ 1347 w 9423"/>
                  <a:gd name="connsiteY40" fmla="*/ 2671 h 10000"/>
                  <a:gd name="connsiteX41" fmla="*/ 1731 w 9423"/>
                  <a:gd name="connsiteY41" fmla="*/ 3230 h 10000"/>
                  <a:gd name="connsiteX42" fmla="*/ 2212 w 9423"/>
                  <a:gd name="connsiteY42" fmla="*/ 3727 h 10000"/>
                  <a:gd name="connsiteX43" fmla="*/ 2693 w 9423"/>
                  <a:gd name="connsiteY43" fmla="*/ 4099 h 10000"/>
                  <a:gd name="connsiteX44" fmla="*/ 2693 w 9423"/>
                  <a:gd name="connsiteY44" fmla="*/ 4099 h 10000"/>
                  <a:gd name="connsiteX45" fmla="*/ 1634 w 9423"/>
                  <a:gd name="connsiteY45" fmla="*/ 4410 h 10000"/>
                  <a:gd name="connsiteX46" fmla="*/ 769 w 9423"/>
                  <a:gd name="connsiteY46" fmla="*/ 4783 h 10000"/>
                  <a:gd name="connsiteX47" fmla="*/ 0 w 9423"/>
                  <a:gd name="connsiteY47" fmla="*/ 5342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9423" h="10000">
                    <a:moveTo>
                      <a:pt x="3846" y="10000"/>
                    </a:moveTo>
                    <a:lnTo>
                      <a:pt x="3846" y="10000"/>
                    </a:lnTo>
                    <a:lnTo>
                      <a:pt x="5865" y="10000"/>
                    </a:lnTo>
                    <a:lnTo>
                      <a:pt x="7693" y="9938"/>
                    </a:lnTo>
                    <a:lnTo>
                      <a:pt x="8942" y="9814"/>
                    </a:lnTo>
                    <a:lnTo>
                      <a:pt x="9327" y="9752"/>
                    </a:lnTo>
                    <a:lnTo>
                      <a:pt x="9423" y="9689"/>
                    </a:lnTo>
                    <a:lnTo>
                      <a:pt x="9423" y="9689"/>
                    </a:lnTo>
                    <a:lnTo>
                      <a:pt x="9423" y="8634"/>
                    </a:lnTo>
                    <a:cubicBezTo>
                      <a:pt x="9391" y="8323"/>
                      <a:pt x="9358" y="8013"/>
                      <a:pt x="9327" y="7702"/>
                    </a:cubicBezTo>
                    <a:lnTo>
                      <a:pt x="8942" y="6832"/>
                    </a:lnTo>
                    <a:lnTo>
                      <a:pt x="8558" y="6087"/>
                    </a:lnTo>
                    <a:lnTo>
                      <a:pt x="7981" y="5342"/>
                    </a:lnTo>
                    <a:lnTo>
                      <a:pt x="7211" y="4783"/>
                    </a:lnTo>
                    <a:lnTo>
                      <a:pt x="6250" y="4410"/>
                    </a:lnTo>
                    <a:lnTo>
                      <a:pt x="5191" y="4099"/>
                    </a:lnTo>
                    <a:lnTo>
                      <a:pt x="5191" y="4099"/>
                    </a:lnTo>
                    <a:lnTo>
                      <a:pt x="5770" y="3727"/>
                    </a:lnTo>
                    <a:lnTo>
                      <a:pt x="6154" y="3230"/>
                    </a:lnTo>
                    <a:cubicBezTo>
                      <a:pt x="6251" y="3044"/>
                      <a:pt x="6347" y="2857"/>
                      <a:pt x="6444" y="2671"/>
                    </a:cubicBezTo>
                    <a:cubicBezTo>
                      <a:pt x="6540" y="2485"/>
                      <a:pt x="6635" y="2298"/>
                      <a:pt x="6731" y="2112"/>
                    </a:cubicBezTo>
                    <a:lnTo>
                      <a:pt x="6731" y="2112"/>
                    </a:lnTo>
                    <a:cubicBezTo>
                      <a:pt x="6699" y="1967"/>
                      <a:pt x="6666" y="1822"/>
                      <a:pt x="6634" y="1677"/>
                    </a:cubicBezTo>
                    <a:cubicBezTo>
                      <a:pt x="6571" y="1532"/>
                      <a:pt x="6506" y="1387"/>
                      <a:pt x="6444" y="1242"/>
                    </a:cubicBezTo>
                    <a:lnTo>
                      <a:pt x="6250" y="870"/>
                    </a:lnTo>
                    <a:lnTo>
                      <a:pt x="5865" y="559"/>
                    </a:lnTo>
                    <a:lnTo>
                      <a:pt x="5481" y="311"/>
                    </a:lnTo>
                    <a:lnTo>
                      <a:pt x="4999" y="186"/>
                    </a:lnTo>
                    <a:lnTo>
                      <a:pt x="4518" y="0"/>
                    </a:lnTo>
                    <a:lnTo>
                      <a:pt x="3942" y="0"/>
                    </a:lnTo>
                    <a:lnTo>
                      <a:pt x="3942" y="0"/>
                    </a:lnTo>
                    <a:lnTo>
                      <a:pt x="3461" y="0"/>
                    </a:lnTo>
                    <a:lnTo>
                      <a:pt x="2981" y="186"/>
                    </a:lnTo>
                    <a:lnTo>
                      <a:pt x="2500" y="311"/>
                    </a:lnTo>
                    <a:lnTo>
                      <a:pt x="2020" y="559"/>
                    </a:lnTo>
                    <a:lnTo>
                      <a:pt x="1731" y="870"/>
                    </a:lnTo>
                    <a:lnTo>
                      <a:pt x="1441" y="1242"/>
                    </a:lnTo>
                    <a:cubicBezTo>
                      <a:pt x="1379" y="1387"/>
                      <a:pt x="1314" y="1532"/>
                      <a:pt x="1250" y="1677"/>
                    </a:cubicBezTo>
                    <a:lnTo>
                      <a:pt x="1250" y="2112"/>
                    </a:lnTo>
                    <a:lnTo>
                      <a:pt x="1250" y="2112"/>
                    </a:lnTo>
                    <a:cubicBezTo>
                      <a:pt x="1282" y="2298"/>
                      <a:pt x="1315" y="2485"/>
                      <a:pt x="1347" y="2671"/>
                    </a:cubicBezTo>
                    <a:lnTo>
                      <a:pt x="1731" y="3230"/>
                    </a:lnTo>
                    <a:lnTo>
                      <a:pt x="2212" y="3727"/>
                    </a:lnTo>
                    <a:lnTo>
                      <a:pt x="2693" y="4099"/>
                    </a:lnTo>
                    <a:lnTo>
                      <a:pt x="2693" y="4099"/>
                    </a:lnTo>
                    <a:lnTo>
                      <a:pt x="1634" y="4410"/>
                    </a:lnTo>
                    <a:lnTo>
                      <a:pt x="769" y="4783"/>
                    </a:lnTo>
                    <a:lnTo>
                      <a:pt x="0" y="5342"/>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22" name="Freeform 897"/>
              <p:cNvSpPr>
                <a:spLocks/>
              </p:cNvSpPr>
              <p:nvPr/>
            </p:nvSpPr>
            <p:spPr bwMode="auto">
              <a:xfrm>
                <a:off x="4509658" y="4876544"/>
                <a:ext cx="181869" cy="255132"/>
              </a:xfrm>
              <a:custGeom>
                <a:avLst/>
                <a:gdLst>
                  <a:gd name="connsiteX0" fmla="*/ 4912 w 10000"/>
                  <a:gd name="connsiteY0" fmla="*/ 10000 h 10000"/>
                  <a:gd name="connsiteX1" fmla="*/ 2666 w 10000"/>
                  <a:gd name="connsiteY1" fmla="*/ 10000 h 10000"/>
                  <a:gd name="connsiteX2" fmla="*/ 6754 w 10000"/>
                  <a:gd name="connsiteY2" fmla="*/ 10000 h 10000"/>
                  <a:gd name="connsiteX3" fmla="*/ 8421 w 10000"/>
                  <a:gd name="connsiteY3" fmla="*/ 9938 h 10000"/>
                  <a:gd name="connsiteX4" fmla="*/ 9561 w 10000"/>
                  <a:gd name="connsiteY4" fmla="*/ 9814 h 10000"/>
                  <a:gd name="connsiteX5" fmla="*/ 9912 w 10000"/>
                  <a:gd name="connsiteY5" fmla="*/ 9752 h 10000"/>
                  <a:gd name="connsiteX6" fmla="*/ 10000 w 10000"/>
                  <a:gd name="connsiteY6" fmla="*/ 9689 h 10000"/>
                  <a:gd name="connsiteX7" fmla="*/ 10000 w 10000"/>
                  <a:gd name="connsiteY7" fmla="*/ 9689 h 10000"/>
                  <a:gd name="connsiteX8" fmla="*/ 10000 w 10000"/>
                  <a:gd name="connsiteY8" fmla="*/ 8634 h 10000"/>
                  <a:gd name="connsiteX9" fmla="*/ 9912 w 10000"/>
                  <a:gd name="connsiteY9" fmla="*/ 7702 h 10000"/>
                  <a:gd name="connsiteX10" fmla="*/ 9561 w 10000"/>
                  <a:gd name="connsiteY10" fmla="*/ 6832 h 10000"/>
                  <a:gd name="connsiteX11" fmla="*/ 9211 w 10000"/>
                  <a:gd name="connsiteY11" fmla="*/ 6087 h 10000"/>
                  <a:gd name="connsiteX12" fmla="*/ 8684 w 10000"/>
                  <a:gd name="connsiteY12" fmla="*/ 5342 h 10000"/>
                  <a:gd name="connsiteX13" fmla="*/ 7982 w 10000"/>
                  <a:gd name="connsiteY13" fmla="*/ 4783 h 10000"/>
                  <a:gd name="connsiteX14" fmla="*/ 7105 w 10000"/>
                  <a:gd name="connsiteY14" fmla="*/ 4410 h 10000"/>
                  <a:gd name="connsiteX15" fmla="*/ 6140 w 10000"/>
                  <a:gd name="connsiteY15" fmla="*/ 4099 h 10000"/>
                  <a:gd name="connsiteX16" fmla="*/ 6140 w 10000"/>
                  <a:gd name="connsiteY16" fmla="*/ 4099 h 10000"/>
                  <a:gd name="connsiteX17" fmla="*/ 6667 w 10000"/>
                  <a:gd name="connsiteY17" fmla="*/ 3727 h 10000"/>
                  <a:gd name="connsiteX18" fmla="*/ 7018 w 10000"/>
                  <a:gd name="connsiteY18" fmla="*/ 3230 h 10000"/>
                  <a:gd name="connsiteX19" fmla="*/ 7281 w 10000"/>
                  <a:gd name="connsiteY19" fmla="*/ 2671 h 10000"/>
                  <a:gd name="connsiteX20" fmla="*/ 7544 w 10000"/>
                  <a:gd name="connsiteY20" fmla="*/ 2112 h 10000"/>
                  <a:gd name="connsiteX21" fmla="*/ 7544 w 10000"/>
                  <a:gd name="connsiteY21" fmla="*/ 2112 h 10000"/>
                  <a:gd name="connsiteX22" fmla="*/ 7456 w 10000"/>
                  <a:gd name="connsiteY22" fmla="*/ 1677 h 10000"/>
                  <a:gd name="connsiteX23" fmla="*/ 7281 w 10000"/>
                  <a:gd name="connsiteY23" fmla="*/ 1242 h 10000"/>
                  <a:gd name="connsiteX24" fmla="*/ 7105 w 10000"/>
                  <a:gd name="connsiteY24" fmla="*/ 870 h 10000"/>
                  <a:gd name="connsiteX25" fmla="*/ 6754 w 10000"/>
                  <a:gd name="connsiteY25" fmla="*/ 559 h 10000"/>
                  <a:gd name="connsiteX26" fmla="*/ 6404 w 10000"/>
                  <a:gd name="connsiteY26" fmla="*/ 311 h 10000"/>
                  <a:gd name="connsiteX27" fmla="*/ 5965 w 10000"/>
                  <a:gd name="connsiteY27" fmla="*/ 186 h 10000"/>
                  <a:gd name="connsiteX28" fmla="*/ 5526 w 10000"/>
                  <a:gd name="connsiteY28" fmla="*/ 0 h 10000"/>
                  <a:gd name="connsiteX29" fmla="*/ 5000 w 10000"/>
                  <a:gd name="connsiteY29" fmla="*/ 0 h 10000"/>
                  <a:gd name="connsiteX30" fmla="*/ 5000 w 10000"/>
                  <a:gd name="connsiteY30" fmla="*/ 0 h 10000"/>
                  <a:gd name="connsiteX31" fmla="*/ 4561 w 10000"/>
                  <a:gd name="connsiteY31" fmla="*/ 0 h 10000"/>
                  <a:gd name="connsiteX32" fmla="*/ 4123 w 10000"/>
                  <a:gd name="connsiteY32" fmla="*/ 186 h 10000"/>
                  <a:gd name="connsiteX33" fmla="*/ 3684 w 10000"/>
                  <a:gd name="connsiteY33" fmla="*/ 311 h 10000"/>
                  <a:gd name="connsiteX34" fmla="*/ 3246 w 10000"/>
                  <a:gd name="connsiteY34" fmla="*/ 559 h 10000"/>
                  <a:gd name="connsiteX35" fmla="*/ 2982 w 10000"/>
                  <a:gd name="connsiteY35" fmla="*/ 870 h 10000"/>
                  <a:gd name="connsiteX36" fmla="*/ 2719 w 10000"/>
                  <a:gd name="connsiteY36" fmla="*/ 1242 h 10000"/>
                  <a:gd name="connsiteX37" fmla="*/ 2544 w 10000"/>
                  <a:gd name="connsiteY37" fmla="*/ 1677 h 10000"/>
                  <a:gd name="connsiteX38" fmla="*/ 2544 w 10000"/>
                  <a:gd name="connsiteY38" fmla="*/ 2112 h 10000"/>
                  <a:gd name="connsiteX39" fmla="*/ 2544 w 10000"/>
                  <a:gd name="connsiteY39" fmla="*/ 2112 h 10000"/>
                  <a:gd name="connsiteX40" fmla="*/ 2632 w 10000"/>
                  <a:gd name="connsiteY40" fmla="*/ 2671 h 10000"/>
                  <a:gd name="connsiteX41" fmla="*/ 2982 w 10000"/>
                  <a:gd name="connsiteY41" fmla="*/ 3230 h 10000"/>
                  <a:gd name="connsiteX42" fmla="*/ 3421 w 10000"/>
                  <a:gd name="connsiteY42" fmla="*/ 3727 h 10000"/>
                  <a:gd name="connsiteX43" fmla="*/ 3860 w 10000"/>
                  <a:gd name="connsiteY43" fmla="*/ 4099 h 10000"/>
                  <a:gd name="connsiteX44" fmla="*/ 3860 w 10000"/>
                  <a:gd name="connsiteY44" fmla="*/ 4099 h 10000"/>
                  <a:gd name="connsiteX45" fmla="*/ 2895 w 10000"/>
                  <a:gd name="connsiteY45" fmla="*/ 4410 h 10000"/>
                  <a:gd name="connsiteX46" fmla="*/ 2105 w 10000"/>
                  <a:gd name="connsiteY46" fmla="*/ 4783 h 10000"/>
                  <a:gd name="connsiteX47" fmla="*/ 1404 w 10000"/>
                  <a:gd name="connsiteY47" fmla="*/ 5342 h 10000"/>
                  <a:gd name="connsiteX48" fmla="*/ 877 w 10000"/>
                  <a:gd name="connsiteY48" fmla="*/ 6087 h 10000"/>
                  <a:gd name="connsiteX49" fmla="*/ 439 w 10000"/>
                  <a:gd name="connsiteY49" fmla="*/ 6832 h 10000"/>
                  <a:gd name="connsiteX50" fmla="*/ 175 w 10000"/>
                  <a:gd name="connsiteY50" fmla="*/ 7702 h 10000"/>
                  <a:gd name="connsiteX51" fmla="*/ 0 w 10000"/>
                  <a:gd name="connsiteY51" fmla="*/ 8634 h 10000"/>
                  <a:gd name="connsiteX52" fmla="*/ 0 w 10000"/>
                  <a:gd name="connsiteY52" fmla="*/ 9689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0000" h="10000">
                    <a:moveTo>
                      <a:pt x="4912" y="10000"/>
                    </a:moveTo>
                    <a:lnTo>
                      <a:pt x="2666" y="10000"/>
                    </a:lnTo>
                    <a:lnTo>
                      <a:pt x="6754" y="10000"/>
                    </a:lnTo>
                    <a:lnTo>
                      <a:pt x="8421" y="9938"/>
                    </a:lnTo>
                    <a:lnTo>
                      <a:pt x="9561" y="9814"/>
                    </a:lnTo>
                    <a:lnTo>
                      <a:pt x="9912" y="9752"/>
                    </a:lnTo>
                    <a:lnTo>
                      <a:pt x="10000" y="9689"/>
                    </a:lnTo>
                    <a:lnTo>
                      <a:pt x="10000" y="9689"/>
                    </a:lnTo>
                    <a:lnTo>
                      <a:pt x="10000" y="8634"/>
                    </a:lnTo>
                    <a:cubicBezTo>
                      <a:pt x="9971" y="8323"/>
                      <a:pt x="9941" y="8013"/>
                      <a:pt x="9912" y="7702"/>
                    </a:cubicBezTo>
                    <a:lnTo>
                      <a:pt x="9561" y="6832"/>
                    </a:lnTo>
                    <a:lnTo>
                      <a:pt x="9211" y="6087"/>
                    </a:lnTo>
                    <a:lnTo>
                      <a:pt x="8684" y="5342"/>
                    </a:lnTo>
                    <a:lnTo>
                      <a:pt x="7982" y="4783"/>
                    </a:lnTo>
                    <a:lnTo>
                      <a:pt x="7105" y="4410"/>
                    </a:lnTo>
                    <a:lnTo>
                      <a:pt x="6140" y="4099"/>
                    </a:lnTo>
                    <a:lnTo>
                      <a:pt x="6140" y="4099"/>
                    </a:lnTo>
                    <a:lnTo>
                      <a:pt x="6667" y="3727"/>
                    </a:lnTo>
                    <a:lnTo>
                      <a:pt x="7018" y="3230"/>
                    </a:lnTo>
                    <a:cubicBezTo>
                      <a:pt x="7106" y="3044"/>
                      <a:pt x="7193" y="2857"/>
                      <a:pt x="7281" y="2671"/>
                    </a:cubicBezTo>
                    <a:cubicBezTo>
                      <a:pt x="7369" y="2485"/>
                      <a:pt x="7456" y="2298"/>
                      <a:pt x="7544" y="2112"/>
                    </a:cubicBezTo>
                    <a:lnTo>
                      <a:pt x="7544" y="2112"/>
                    </a:lnTo>
                    <a:cubicBezTo>
                      <a:pt x="7515" y="1967"/>
                      <a:pt x="7485" y="1822"/>
                      <a:pt x="7456" y="1677"/>
                    </a:cubicBezTo>
                    <a:cubicBezTo>
                      <a:pt x="7398" y="1532"/>
                      <a:pt x="7339" y="1387"/>
                      <a:pt x="7281" y="1242"/>
                    </a:cubicBezTo>
                    <a:cubicBezTo>
                      <a:pt x="7222" y="1118"/>
                      <a:pt x="7164" y="994"/>
                      <a:pt x="7105" y="870"/>
                    </a:cubicBezTo>
                    <a:lnTo>
                      <a:pt x="6754" y="559"/>
                    </a:lnTo>
                    <a:lnTo>
                      <a:pt x="6404" y="311"/>
                    </a:lnTo>
                    <a:lnTo>
                      <a:pt x="5965" y="186"/>
                    </a:lnTo>
                    <a:lnTo>
                      <a:pt x="5526" y="0"/>
                    </a:lnTo>
                    <a:lnTo>
                      <a:pt x="5000" y="0"/>
                    </a:lnTo>
                    <a:lnTo>
                      <a:pt x="5000" y="0"/>
                    </a:lnTo>
                    <a:lnTo>
                      <a:pt x="4561" y="0"/>
                    </a:lnTo>
                    <a:lnTo>
                      <a:pt x="4123" y="186"/>
                    </a:lnTo>
                    <a:lnTo>
                      <a:pt x="3684" y="311"/>
                    </a:lnTo>
                    <a:lnTo>
                      <a:pt x="3246" y="559"/>
                    </a:lnTo>
                    <a:lnTo>
                      <a:pt x="2982" y="870"/>
                    </a:lnTo>
                    <a:lnTo>
                      <a:pt x="2719" y="1242"/>
                    </a:lnTo>
                    <a:cubicBezTo>
                      <a:pt x="2661" y="1387"/>
                      <a:pt x="2602" y="1532"/>
                      <a:pt x="2544" y="1677"/>
                    </a:cubicBezTo>
                    <a:lnTo>
                      <a:pt x="2544" y="2112"/>
                    </a:lnTo>
                    <a:lnTo>
                      <a:pt x="2544" y="2112"/>
                    </a:lnTo>
                    <a:cubicBezTo>
                      <a:pt x="2573" y="2298"/>
                      <a:pt x="2603" y="2485"/>
                      <a:pt x="2632" y="2671"/>
                    </a:cubicBezTo>
                    <a:lnTo>
                      <a:pt x="2982" y="3230"/>
                    </a:lnTo>
                    <a:lnTo>
                      <a:pt x="3421" y="3727"/>
                    </a:lnTo>
                    <a:lnTo>
                      <a:pt x="3860" y="4099"/>
                    </a:lnTo>
                    <a:lnTo>
                      <a:pt x="3860" y="4099"/>
                    </a:lnTo>
                    <a:lnTo>
                      <a:pt x="2895" y="4410"/>
                    </a:lnTo>
                    <a:lnTo>
                      <a:pt x="2105" y="4783"/>
                    </a:lnTo>
                    <a:lnTo>
                      <a:pt x="1404" y="5342"/>
                    </a:lnTo>
                    <a:lnTo>
                      <a:pt x="877" y="6087"/>
                    </a:lnTo>
                    <a:lnTo>
                      <a:pt x="439" y="6832"/>
                    </a:lnTo>
                    <a:lnTo>
                      <a:pt x="175" y="7702"/>
                    </a:lnTo>
                    <a:cubicBezTo>
                      <a:pt x="117" y="8013"/>
                      <a:pt x="58" y="8323"/>
                      <a:pt x="0" y="8634"/>
                    </a:cubicBezTo>
                    <a:lnTo>
                      <a:pt x="0" y="9689"/>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grpSp>
            <p:nvGrpSpPr>
              <p:cNvPr id="8" name="Groupe 78"/>
              <p:cNvGrpSpPr>
                <a:grpSpLocks/>
              </p:cNvGrpSpPr>
              <p:nvPr/>
            </p:nvGrpSpPr>
            <p:grpSpPr bwMode="auto">
              <a:xfrm>
                <a:off x="4430703" y="4715239"/>
                <a:ext cx="166698" cy="247657"/>
                <a:chOff x="4430703" y="4715239"/>
                <a:chExt cx="166698" cy="247657"/>
              </a:xfrm>
            </p:grpSpPr>
            <p:sp>
              <p:nvSpPr>
                <p:cNvPr id="24" name="Freeform 897"/>
                <p:cNvSpPr>
                  <a:spLocks/>
                </p:cNvSpPr>
                <p:nvPr/>
              </p:nvSpPr>
              <p:spPr bwMode="auto">
                <a:xfrm>
                  <a:off x="4431090" y="4714686"/>
                  <a:ext cx="165865" cy="248273"/>
                </a:xfrm>
                <a:custGeom>
                  <a:avLst/>
                  <a:gdLst>
                    <a:gd name="connsiteX0" fmla="*/ 4912 w 10000"/>
                    <a:gd name="connsiteY0" fmla="*/ 10000 h 10000"/>
                    <a:gd name="connsiteX1" fmla="*/ 2025 w 10000"/>
                    <a:gd name="connsiteY1" fmla="*/ 9886 h 10000"/>
                    <a:gd name="connsiteX2" fmla="*/ 6754 w 10000"/>
                    <a:gd name="connsiteY2" fmla="*/ 10000 h 10000"/>
                    <a:gd name="connsiteX3" fmla="*/ 8421 w 10000"/>
                    <a:gd name="connsiteY3" fmla="*/ 9938 h 10000"/>
                    <a:gd name="connsiteX4" fmla="*/ 9561 w 10000"/>
                    <a:gd name="connsiteY4" fmla="*/ 9814 h 10000"/>
                    <a:gd name="connsiteX5" fmla="*/ 9912 w 10000"/>
                    <a:gd name="connsiteY5" fmla="*/ 9752 h 10000"/>
                    <a:gd name="connsiteX6" fmla="*/ 10000 w 10000"/>
                    <a:gd name="connsiteY6" fmla="*/ 9689 h 10000"/>
                    <a:gd name="connsiteX7" fmla="*/ 10000 w 10000"/>
                    <a:gd name="connsiteY7" fmla="*/ 9689 h 10000"/>
                    <a:gd name="connsiteX8" fmla="*/ 10000 w 10000"/>
                    <a:gd name="connsiteY8" fmla="*/ 8634 h 10000"/>
                    <a:gd name="connsiteX9" fmla="*/ 9912 w 10000"/>
                    <a:gd name="connsiteY9" fmla="*/ 7702 h 10000"/>
                    <a:gd name="connsiteX10" fmla="*/ 9561 w 10000"/>
                    <a:gd name="connsiteY10" fmla="*/ 6832 h 10000"/>
                    <a:gd name="connsiteX11" fmla="*/ 9211 w 10000"/>
                    <a:gd name="connsiteY11" fmla="*/ 6087 h 10000"/>
                    <a:gd name="connsiteX12" fmla="*/ 8684 w 10000"/>
                    <a:gd name="connsiteY12" fmla="*/ 5342 h 10000"/>
                    <a:gd name="connsiteX13" fmla="*/ 7982 w 10000"/>
                    <a:gd name="connsiteY13" fmla="*/ 4783 h 10000"/>
                    <a:gd name="connsiteX14" fmla="*/ 7105 w 10000"/>
                    <a:gd name="connsiteY14" fmla="*/ 4410 h 10000"/>
                    <a:gd name="connsiteX15" fmla="*/ 6140 w 10000"/>
                    <a:gd name="connsiteY15" fmla="*/ 4099 h 10000"/>
                    <a:gd name="connsiteX16" fmla="*/ 6140 w 10000"/>
                    <a:gd name="connsiteY16" fmla="*/ 4099 h 10000"/>
                    <a:gd name="connsiteX17" fmla="*/ 6667 w 10000"/>
                    <a:gd name="connsiteY17" fmla="*/ 3727 h 10000"/>
                    <a:gd name="connsiteX18" fmla="*/ 7018 w 10000"/>
                    <a:gd name="connsiteY18" fmla="*/ 3230 h 10000"/>
                    <a:gd name="connsiteX19" fmla="*/ 7281 w 10000"/>
                    <a:gd name="connsiteY19" fmla="*/ 2671 h 10000"/>
                    <a:gd name="connsiteX20" fmla="*/ 7544 w 10000"/>
                    <a:gd name="connsiteY20" fmla="*/ 2112 h 10000"/>
                    <a:gd name="connsiteX21" fmla="*/ 7544 w 10000"/>
                    <a:gd name="connsiteY21" fmla="*/ 2112 h 10000"/>
                    <a:gd name="connsiteX22" fmla="*/ 7456 w 10000"/>
                    <a:gd name="connsiteY22" fmla="*/ 1677 h 10000"/>
                    <a:gd name="connsiteX23" fmla="*/ 7281 w 10000"/>
                    <a:gd name="connsiteY23" fmla="*/ 1242 h 10000"/>
                    <a:gd name="connsiteX24" fmla="*/ 7105 w 10000"/>
                    <a:gd name="connsiteY24" fmla="*/ 870 h 10000"/>
                    <a:gd name="connsiteX25" fmla="*/ 6754 w 10000"/>
                    <a:gd name="connsiteY25" fmla="*/ 559 h 10000"/>
                    <a:gd name="connsiteX26" fmla="*/ 6404 w 10000"/>
                    <a:gd name="connsiteY26" fmla="*/ 311 h 10000"/>
                    <a:gd name="connsiteX27" fmla="*/ 5965 w 10000"/>
                    <a:gd name="connsiteY27" fmla="*/ 186 h 10000"/>
                    <a:gd name="connsiteX28" fmla="*/ 5526 w 10000"/>
                    <a:gd name="connsiteY28" fmla="*/ 0 h 10000"/>
                    <a:gd name="connsiteX29" fmla="*/ 5000 w 10000"/>
                    <a:gd name="connsiteY29" fmla="*/ 0 h 10000"/>
                    <a:gd name="connsiteX30" fmla="*/ 5000 w 10000"/>
                    <a:gd name="connsiteY30" fmla="*/ 0 h 10000"/>
                    <a:gd name="connsiteX31" fmla="*/ 4561 w 10000"/>
                    <a:gd name="connsiteY31" fmla="*/ 0 h 10000"/>
                    <a:gd name="connsiteX32" fmla="*/ 4123 w 10000"/>
                    <a:gd name="connsiteY32" fmla="*/ 186 h 10000"/>
                    <a:gd name="connsiteX33" fmla="*/ 3684 w 10000"/>
                    <a:gd name="connsiteY33" fmla="*/ 311 h 10000"/>
                    <a:gd name="connsiteX34" fmla="*/ 3246 w 10000"/>
                    <a:gd name="connsiteY34" fmla="*/ 559 h 10000"/>
                    <a:gd name="connsiteX35" fmla="*/ 2982 w 10000"/>
                    <a:gd name="connsiteY35" fmla="*/ 870 h 10000"/>
                    <a:gd name="connsiteX36" fmla="*/ 2719 w 10000"/>
                    <a:gd name="connsiteY36" fmla="*/ 1242 h 10000"/>
                    <a:gd name="connsiteX37" fmla="*/ 2544 w 10000"/>
                    <a:gd name="connsiteY37" fmla="*/ 1677 h 10000"/>
                    <a:gd name="connsiteX38" fmla="*/ 2544 w 10000"/>
                    <a:gd name="connsiteY38" fmla="*/ 2112 h 10000"/>
                    <a:gd name="connsiteX39" fmla="*/ 2544 w 10000"/>
                    <a:gd name="connsiteY39" fmla="*/ 2112 h 10000"/>
                    <a:gd name="connsiteX40" fmla="*/ 2632 w 10000"/>
                    <a:gd name="connsiteY40" fmla="*/ 2671 h 10000"/>
                    <a:gd name="connsiteX41" fmla="*/ 2982 w 10000"/>
                    <a:gd name="connsiteY41" fmla="*/ 3230 h 10000"/>
                    <a:gd name="connsiteX42" fmla="*/ 3421 w 10000"/>
                    <a:gd name="connsiteY42" fmla="*/ 3727 h 10000"/>
                    <a:gd name="connsiteX43" fmla="*/ 3860 w 10000"/>
                    <a:gd name="connsiteY43" fmla="*/ 4099 h 10000"/>
                    <a:gd name="connsiteX44" fmla="*/ 3860 w 10000"/>
                    <a:gd name="connsiteY44" fmla="*/ 4099 h 10000"/>
                    <a:gd name="connsiteX45" fmla="*/ 2895 w 10000"/>
                    <a:gd name="connsiteY45" fmla="*/ 4410 h 10000"/>
                    <a:gd name="connsiteX46" fmla="*/ 2105 w 10000"/>
                    <a:gd name="connsiteY46" fmla="*/ 4783 h 10000"/>
                    <a:gd name="connsiteX47" fmla="*/ 1404 w 10000"/>
                    <a:gd name="connsiteY47" fmla="*/ 5342 h 10000"/>
                    <a:gd name="connsiteX48" fmla="*/ 877 w 10000"/>
                    <a:gd name="connsiteY48" fmla="*/ 6087 h 10000"/>
                    <a:gd name="connsiteX49" fmla="*/ 439 w 10000"/>
                    <a:gd name="connsiteY49" fmla="*/ 6832 h 10000"/>
                    <a:gd name="connsiteX50" fmla="*/ 175 w 10000"/>
                    <a:gd name="connsiteY50" fmla="*/ 7702 h 10000"/>
                    <a:gd name="connsiteX51" fmla="*/ 0 w 10000"/>
                    <a:gd name="connsiteY51" fmla="*/ 8634 h 10000"/>
                    <a:gd name="connsiteX52" fmla="*/ 0 w 10000"/>
                    <a:gd name="connsiteY52" fmla="*/ 9689 h 10000"/>
                    <a:gd name="connsiteX0" fmla="*/ 4912 w 10000"/>
                    <a:gd name="connsiteY0" fmla="*/ 10000 h 10000"/>
                    <a:gd name="connsiteX1" fmla="*/ 2025 w 10000"/>
                    <a:gd name="connsiteY1" fmla="*/ 9886 h 10000"/>
                    <a:gd name="connsiteX2" fmla="*/ 8421 w 10000"/>
                    <a:gd name="connsiteY2" fmla="*/ 9938 h 10000"/>
                    <a:gd name="connsiteX3" fmla="*/ 9561 w 10000"/>
                    <a:gd name="connsiteY3" fmla="*/ 9814 h 10000"/>
                    <a:gd name="connsiteX4" fmla="*/ 9912 w 10000"/>
                    <a:gd name="connsiteY4" fmla="*/ 9752 h 10000"/>
                    <a:gd name="connsiteX5" fmla="*/ 10000 w 10000"/>
                    <a:gd name="connsiteY5" fmla="*/ 9689 h 10000"/>
                    <a:gd name="connsiteX6" fmla="*/ 10000 w 10000"/>
                    <a:gd name="connsiteY6" fmla="*/ 9689 h 10000"/>
                    <a:gd name="connsiteX7" fmla="*/ 10000 w 10000"/>
                    <a:gd name="connsiteY7" fmla="*/ 8634 h 10000"/>
                    <a:gd name="connsiteX8" fmla="*/ 9912 w 10000"/>
                    <a:gd name="connsiteY8" fmla="*/ 7702 h 10000"/>
                    <a:gd name="connsiteX9" fmla="*/ 9561 w 10000"/>
                    <a:gd name="connsiteY9" fmla="*/ 6832 h 10000"/>
                    <a:gd name="connsiteX10" fmla="*/ 9211 w 10000"/>
                    <a:gd name="connsiteY10" fmla="*/ 6087 h 10000"/>
                    <a:gd name="connsiteX11" fmla="*/ 8684 w 10000"/>
                    <a:gd name="connsiteY11" fmla="*/ 5342 h 10000"/>
                    <a:gd name="connsiteX12" fmla="*/ 7982 w 10000"/>
                    <a:gd name="connsiteY12" fmla="*/ 4783 h 10000"/>
                    <a:gd name="connsiteX13" fmla="*/ 7105 w 10000"/>
                    <a:gd name="connsiteY13" fmla="*/ 4410 h 10000"/>
                    <a:gd name="connsiteX14" fmla="*/ 6140 w 10000"/>
                    <a:gd name="connsiteY14" fmla="*/ 4099 h 10000"/>
                    <a:gd name="connsiteX15" fmla="*/ 6140 w 10000"/>
                    <a:gd name="connsiteY15" fmla="*/ 4099 h 10000"/>
                    <a:gd name="connsiteX16" fmla="*/ 6667 w 10000"/>
                    <a:gd name="connsiteY16" fmla="*/ 3727 h 10000"/>
                    <a:gd name="connsiteX17" fmla="*/ 7018 w 10000"/>
                    <a:gd name="connsiteY17" fmla="*/ 3230 h 10000"/>
                    <a:gd name="connsiteX18" fmla="*/ 7281 w 10000"/>
                    <a:gd name="connsiteY18" fmla="*/ 2671 h 10000"/>
                    <a:gd name="connsiteX19" fmla="*/ 7544 w 10000"/>
                    <a:gd name="connsiteY19" fmla="*/ 2112 h 10000"/>
                    <a:gd name="connsiteX20" fmla="*/ 7544 w 10000"/>
                    <a:gd name="connsiteY20" fmla="*/ 2112 h 10000"/>
                    <a:gd name="connsiteX21" fmla="*/ 7456 w 10000"/>
                    <a:gd name="connsiteY21" fmla="*/ 1677 h 10000"/>
                    <a:gd name="connsiteX22" fmla="*/ 7281 w 10000"/>
                    <a:gd name="connsiteY22" fmla="*/ 1242 h 10000"/>
                    <a:gd name="connsiteX23" fmla="*/ 7105 w 10000"/>
                    <a:gd name="connsiteY23" fmla="*/ 870 h 10000"/>
                    <a:gd name="connsiteX24" fmla="*/ 6754 w 10000"/>
                    <a:gd name="connsiteY24" fmla="*/ 559 h 10000"/>
                    <a:gd name="connsiteX25" fmla="*/ 6404 w 10000"/>
                    <a:gd name="connsiteY25" fmla="*/ 311 h 10000"/>
                    <a:gd name="connsiteX26" fmla="*/ 5965 w 10000"/>
                    <a:gd name="connsiteY26" fmla="*/ 186 h 10000"/>
                    <a:gd name="connsiteX27" fmla="*/ 5526 w 10000"/>
                    <a:gd name="connsiteY27" fmla="*/ 0 h 10000"/>
                    <a:gd name="connsiteX28" fmla="*/ 5000 w 10000"/>
                    <a:gd name="connsiteY28" fmla="*/ 0 h 10000"/>
                    <a:gd name="connsiteX29" fmla="*/ 5000 w 10000"/>
                    <a:gd name="connsiteY29" fmla="*/ 0 h 10000"/>
                    <a:gd name="connsiteX30" fmla="*/ 4561 w 10000"/>
                    <a:gd name="connsiteY30" fmla="*/ 0 h 10000"/>
                    <a:gd name="connsiteX31" fmla="*/ 4123 w 10000"/>
                    <a:gd name="connsiteY31" fmla="*/ 186 h 10000"/>
                    <a:gd name="connsiteX32" fmla="*/ 3684 w 10000"/>
                    <a:gd name="connsiteY32" fmla="*/ 311 h 10000"/>
                    <a:gd name="connsiteX33" fmla="*/ 3246 w 10000"/>
                    <a:gd name="connsiteY33" fmla="*/ 559 h 10000"/>
                    <a:gd name="connsiteX34" fmla="*/ 2982 w 10000"/>
                    <a:gd name="connsiteY34" fmla="*/ 870 h 10000"/>
                    <a:gd name="connsiteX35" fmla="*/ 2719 w 10000"/>
                    <a:gd name="connsiteY35" fmla="*/ 1242 h 10000"/>
                    <a:gd name="connsiteX36" fmla="*/ 2544 w 10000"/>
                    <a:gd name="connsiteY36" fmla="*/ 1677 h 10000"/>
                    <a:gd name="connsiteX37" fmla="*/ 2544 w 10000"/>
                    <a:gd name="connsiteY37" fmla="*/ 2112 h 10000"/>
                    <a:gd name="connsiteX38" fmla="*/ 2544 w 10000"/>
                    <a:gd name="connsiteY38" fmla="*/ 2112 h 10000"/>
                    <a:gd name="connsiteX39" fmla="*/ 2632 w 10000"/>
                    <a:gd name="connsiteY39" fmla="*/ 2671 h 10000"/>
                    <a:gd name="connsiteX40" fmla="*/ 2982 w 10000"/>
                    <a:gd name="connsiteY40" fmla="*/ 3230 h 10000"/>
                    <a:gd name="connsiteX41" fmla="*/ 3421 w 10000"/>
                    <a:gd name="connsiteY41" fmla="*/ 3727 h 10000"/>
                    <a:gd name="connsiteX42" fmla="*/ 3860 w 10000"/>
                    <a:gd name="connsiteY42" fmla="*/ 4099 h 10000"/>
                    <a:gd name="connsiteX43" fmla="*/ 3860 w 10000"/>
                    <a:gd name="connsiteY43" fmla="*/ 4099 h 10000"/>
                    <a:gd name="connsiteX44" fmla="*/ 2895 w 10000"/>
                    <a:gd name="connsiteY44" fmla="*/ 4410 h 10000"/>
                    <a:gd name="connsiteX45" fmla="*/ 2105 w 10000"/>
                    <a:gd name="connsiteY45" fmla="*/ 4783 h 10000"/>
                    <a:gd name="connsiteX46" fmla="*/ 1404 w 10000"/>
                    <a:gd name="connsiteY46" fmla="*/ 5342 h 10000"/>
                    <a:gd name="connsiteX47" fmla="*/ 877 w 10000"/>
                    <a:gd name="connsiteY47" fmla="*/ 6087 h 10000"/>
                    <a:gd name="connsiteX48" fmla="*/ 439 w 10000"/>
                    <a:gd name="connsiteY48" fmla="*/ 6832 h 10000"/>
                    <a:gd name="connsiteX49" fmla="*/ 175 w 10000"/>
                    <a:gd name="connsiteY49" fmla="*/ 7702 h 10000"/>
                    <a:gd name="connsiteX50" fmla="*/ 0 w 10000"/>
                    <a:gd name="connsiteY50" fmla="*/ 8634 h 10000"/>
                    <a:gd name="connsiteX51" fmla="*/ 0 w 10000"/>
                    <a:gd name="connsiteY51" fmla="*/ 9689 h 10000"/>
                    <a:gd name="connsiteX0" fmla="*/ 4912 w 10000"/>
                    <a:gd name="connsiteY0" fmla="*/ 10000 h 10000"/>
                    <a:gd name="connsiteX1" fmla="*/ 2025 w 10000"/>
                    <a:gd name="connsiteY1" fmla="*/ 9886 h 10000"/>
                    <a:gd name="connsiteX2" fmla="*/ 9561 w 10000"/>
                    <a:gd name="connsiteY2" fmla="*/ 9814 h 10000"/>
                    <a:gd name="connsiteX3" fmla="*/ 9912 w 10000"/>
                    <a:gd name="connsiteY3" fmla="*/ 9752 h 10000"/>
                    <a:gd name="connsiteX4" fmla="*/ 10000 w 10000"/>
                    <a:gd name="connsiteY4" fmla="*/ 9689 h 10000"/>
                    <a:gd name="connsiteX5" fmla="*/ 10000 w 10000"/>
                    <a:gd name="connsiteY5" fmla="*/ 9689 h 10000"/>
                    <a:gd name="connsiteX6" fmla="*/ 10000 w 10000"/>
                    <a:gd name="connsiteY6" fmla="*/ 8634 h 10000"/>
                    <a:gd name="connsiteX7" fmla="*/ 9912 w 10000"/>
                    <a:gd name="connsiteY7" fmla="*/ 7702 h 10000"/>
                    <a:gd name="connsiteX8" fmla="*/ 9561 w 10000"/>
                    <a:gd name="connsiteY8" fmla="*/ 6832 h 10000"/>
                    <a:gd name="connsiteX9" fmla="*/ 9211 w 10000"/>
                    <a:gd name="connsiteY9" fmla="*/ 6087 h 10000"/>
                    <a:gd name="connsiteX10" fmla="*/ 8684 w 10000"/>
                    <a:gd name="connsiteY10" fmla="*/ 5342 h 10000"/>
                    <a:gd name="connsiteX11" fmla="*/ 7982 w 10000"/>
                    <a:gd name="connsiteY11" fmla="*/ 4783 h 10000"/>
                    <a:gd name="connsiteX12" fmla="*/ 7105 w 10000"/>
                    <a:gd name="connsiteY12" fmla="*/ 4410 h 10000"/>
                    <a:gd name="connsiteX13" fmla="*/ 6140 w 10000"/>
                    <a:gd name="connsiteY13" fmla="*/ 4099 h 10000"/>
                    <a:gd name="connsiteX14" fmla="*/ 6140 w 10000"/>
                    <a:gd name="connsiteY14" fmla="*/ 4099 h 10000"/>
                    <a:gd name="connsiteX15" fmla="*/ 6667 w 10000"/>
                    <a:gd name="connsiteY15" fmla="*/ 3727 h 10000"/>
                    <a:gd name="connsiteX16" fmla="*/ 7018 w 10000"/>
                    <a:gd name="connsiteY16" fmla="*/ 3230 h 10000"/>
                    <a:gd name="connsiteX17" fmla="*/ 7281 w 10000"/>
                    <a:gd name="connsiteY17" fmla="*/ 2671 h 10000"/>
                    <a:gd name="connsiteX18" fmla="*/ 7544 w 10000"/>
                    <a:gd name="connsiteY18" fmla="*/ 2112 h 10000"/>
                    <a:gd name="connsiteX19" fmla="*/ 7544 w 10000"/>
                    <a:gd name="connsiteY19" fmla="*/ 2112 h 10000"/>
                    <a:gd name="connsiteX20" fmla="*/ 7456 w 10000"/>
                    <a:gd name="connsiteY20" fmla="*/ 1677 h 10000"/>
                    <a:gd name="connsiteX21" fmla="*/ 7281 w 10000"/>
                    <a:gd name="connsiteY21" fmla="*/ 1242 h 10000"/>
                    <a:gd name="connsiteX22" fmla="*/ 7105 w 10000"/>
                    <a:gd name="connsiteY22" fmla="*/ 870 h 10000"/>
                    <a:gd name="connsiteX23" fmla="*/ 6754 w 10000"/>
                    <a:gd name="connsiteY23" fmla="*/ 559 h 10000"/>
                    <a:gd name="connsiteX24" fmla="*/ 6404 w 10000"/>
                    <a:gd name="connsiteY24" fmla="*/ 311 h 10000"/>
                    <a:gd name="connsiteX25" fmla="*/ 5965 w 10000"/>
                    <a:gd name="connsiteY25" fmla="*/ 186 h 10000"/>
                    <a:gd name="connsiteX26" fmla="*/ 5526 w 10000"/>
                    <a:gd name="connsiteY26" fmla="*/ 0 h 10000"/>
                    <a:gd name="connsiteX27" fmla="*/ 5000 w 10000"/>
                    <a:gd name="connsiteY27" fmla="*/ 0 h 10000"/>
                    <a:gd name="connsiteX28" fmla="*/ 5000 w 10000"/>
                    <a:gd name="connsiteY28" fmla="*/ 0 h 10000"/>
                    <a:gd name="connsiteX29" fmla="*/ 4561 w 10000"/>
                    <a:gd name="connsiteY29" fmla="*/ 0 h 10000"/>
                    <a:gd name="connsiteX30" fmla="*/ 4123 w 10000"/>
                    <a:gd name="connsiteY30" fmla="*/ 186 h 10000"/>
                    <a:gd name="connsiteX31" fmla="*/ 3684 w 10000"/>
                    <a:gd name="connsiteY31" fmla="*/ 311 h 10000"/>
                    <a:gd name="connsiteX32" fmla="*/ 3246 w 10000"/>
                    <a:gd name="connsiteY32" fmla="*/ 559 h 10000"/>
                    <a:gd name="connsiteX33" fmla="*/ 2982 w 10000"/>
                    <a:gd name="connsiteY33" fmla="*/ 870 h 10000"/>
                    <a:gd name="connsiteX34" fmla="*/ 2719 w 10000"/>
                    <a:gd name="connsiteY34" fmla="*/ 1242 h 10000"/>
                    <a:gd name="connsiteX35" fmla="*/ 2544 w 10000"/>
                    <a:gd name="connsiteY35" fmla="*/ 1677 h 10000"/>
                    <a:gd name="connsiteX36" fmla="*/ 2544 w 10000"/>
                    <a:gd name="connsiteY36" fmla="*/ 2112 h 10000"/>
                    <a:gd name="connsiteX37" fmla="*/ 2544 w 10000"/>
                    <a:gd name="connsiteY37" fmla="*/ 2112 h 10000"/>
                    <a:gd name="connsiteX38" fmla="*/ 2632 w 10000"/>
                    <a:gd name="connsiteY38" fmla="*/ 2671 h 10000"/>
                    <a:gd name="connsiteX39" fmla="*/ 2982 w 10000"/>
                    <a:gd name="connsiteY39" fmla="*/ 3230 h 10000"/>
                    <a:gd name="connsiteX40" fmla="*/ 3421 w 10000"/>
                    <a:gd name="connsiteY40" fmla="*/ 3727 h 10000"/>
                    <a:gd name="connsiteX41" fmla="*/ 3860 w 10000"/>
                    <a:gd name="connsiteY41" fmla="*/ 4099 h 10000"/>
                    <a:gd name="connsiteX42" fmla="*/ 3860 w 10000"/>
                    <a:gd name="connsiteY42" fmla="*/ 4099 h 10000"/>
                    <a:gd name="connsiteX43" fmla="*/ 2895 w 10000"/>
                    <a:gd name="connsiteY43" fmla="*/ 4410 h 10000"/>
                    <a:gd name="connsiteX44" fmla="*/ 2105 w 10000"/>
                    <a:gd name="connsiteY44" fmla="*/ 4783 h 10000"/>
                    <a:gd name="connsiteX45" fmla="*/ 1404 w 10000"/>
                    <a:gd name="connsiteY45" fmla="*/ 5342 h 10000"/>
                    <a:gd name="connsiteX46" fmla="*/ 877 w 10000"/>
                    <a:gd name="connsiteY46" fmla="*/ 6087 h 10000"/>
                    <a:gd name="connsiteX47" fmla="*/ 439 w 10000"/>
                    <a:gd name="connsiteY47" fmla="*/ 6832 h 10000"/>
                    <a:gd name="connsiteX48" fmla="*/ 175 w 10000"/>
                    <a:gd name="connsiteY48" fmla="*/ 7702 h 10000"/>
                    <a:gd name="connsiteX49" fmla="*/ 0 w 10000"/>
                    <a:gd name="connsiteY49" fmla="*/ 8634 h 10000"/>
                    <a:gd name="connsiteX50" fmla="*/ 0 w 10000"/>
                    <a:gd name="connsiteY50" fmla="*/ 9689 h 10000"/>
                    <a:gd name="connsiteX0" fmla="*/ 4912 w 10000"/>
                    <a:gd name="connsiteY0" fmla="*/ 10000 h 10000"/>
                    <a:gd name="connsiteX1" fmla="*/ 9561 w 10000"/>
                    <a:gd name="connsiteY1" fmla="*/ 9814 h 10000"/>
                    <a:gd name="connsiteX2" fmla="*/ 9912 w 10000"/>
                    <a:gd name="connsiteY2" fmla="*/ 9752 h 10000"/>
                    <a:gd name="connsiteX3" fmla="*/ 10000 w 10000"/>
                    <a:gd name="connsiteY3" fmla="*/ 9689 h 10000"/>
                    <a:gd name="connsiteX4" fmla="*/ 10000 w 10000"/>
                    <a:gd name="connsiteY4" fmla="*/ 9689 h 10000"/>
                    <a:gd name="connsiteX5" fmla="*/ 10000 w 10000"/>
                    <a:gd name="connsiteY5" fmla="*/ 8634 h 10000"/>
                    <a:gd name="connsiteX6" fmla="*/ 9912 w 10000"/>
                    <a:gd name="connsiteY6" fmla="*/ 7702 h 10000"/>
                    <a:gd name="connsiteX7" fmla="*/ 9561 w 10000"/>
                    <a:gd name="connsiteY7" fmla="*/ 6832 h 10000"/>
                    <a:gd name="connsiteX8" fmla="*/ 9211 w 10000"/>
                    <a:gd name="connsiteY8" fmla="*/ 6087 h 10000"/>
                    <a:gd name="connsiteX9" fmla="*/ 8684 w 10000"/>
                    <a:gd name="connsiteY9" fmla="*/ 5342 h 10000"/>
                    <a:gd name="connsiteX10" fmla="*/ 7982 w 10000"/>
                    <a:gd name="connsiteY10" fmla="*/ 4783 h 10000"/>
                    <a:gd name="connsiteX11" fmla="*/ 7105 w 10000"/>
                    <a:gd name="connsiteY11" fmla="*/ 4410 h 10000"/>
                    <a:gd name="connsiteX12" fmla="*/ 6140 w 10000"/>
                    <a:gd name="connsiteY12" fmla="*/ 4099 h 10000"/>
                    <a:gd name="connsiteX13" fmla="*/ 6140 w 10000"/>
                    <a:gd name="connsiteY13" fmla="*/ 4099 h 10000"/>
                    <a:gd name="connsiteX14" fmla="*/ 6667 w 10000"/>
                    <a:gd name="connsiteY14" fmla="*/ 3727 h 10000"/>
                    <a:gd name="connsiteX15" fmla="*/ 7018 w 10000"/>
                    <a:gd name="connsiteY15" fmla="*/ 3230 h 10000"/>
                    <a:gd name="connsiteX16" fmla="*/ 7281 w 10000"/>
                    <a:gd name="connsiteY16" fmla="*/ 2671 h 10000"/>
                    <a:gd name="connsiteX17" fmla="*/ 7544 w 10000"/>
                    <a:gd name="connsiteY17" fmla="*/ 2112 h 10000"/>
                    <a:gd name="connsiteX18" fmla="*/ 7544 w 10000"/>
                    <a:gd name="connsiteY18" fmla="*/ 2112 h 10000"/>
                    <a:gd name="connsiteX19" fmla="*/ 7456 w 10000"/>
                    <a:gd name="connsiteY19" fmla="*/ 1677 h 10000"/>
                    <a:gd name="connsiteX20" fmla="*/ 7281 w 10000"/>
                    <a:gd name="connsiteY20" fmla="*/ 1242 h 10000"/>
                    <a:gd name="connsiteX21" fmla="*/ 7105 w 10000"/>
                    <a:gd name="connsiteY21" fmla="*/ 870 h 10000"/>
                    <a:gd name="connsiteX22" fmla="*/ 6754 w 10000"/>
                    <a:gd name="connsiteY22" fmla="*/ 559 h 10000"/>
                    <a:gd name="connsiteX23" fmla="*/ 6404 w 10000"/>
                    <a:gd name="connsiteY23" fmla="*/ 311 h 10000"/>
                    <a:gd name="connsiteX24" fmla="*/ 5965 w 10000"/>
                    <a:gd name="connsiteY24" fmla="*/ 186 h 10000"/>
                    <a:gd name="connsiteX25" fmla="*/ 5526 w 10000"/>
                    <a:gd name="connsiteY25" fmla="*/ 0 h 10000"/>
                    <a:gd name="connsiteX26" fmla="*/ 5000 w 10000"/>
                    <a:gd name="connsiteY26" fmla="*/ 0 h 10000"/>
                    <a:gd name="connsiteX27" fmla="*/ 5000 w 10000"/>
                    <a:gd name="connsiteY27" fmla="*/ 0 h 10000"/>
                    <a:gd name="connsiteX28" fmla="*/ 4561 w 10000"/>
                    <a:gd name="connsiteY28" fmla="*/ 0 h 10000"/>
                    <a:gd name="connsiteX29" fmla="*/ 4123 w 10000"/>
                    <a:gd name="connsiteY29" fmla="*/ 186 h 10000"/>
                    <a:gd name="connsiteX30" fmla="*/ 3684 w 10000"/>
                    <a:gd name="connsiteY30" fmla="*/ 311 h 10000"/>
                    <a:gd name="connsiteX31" fmla="*/ 3246 w 10000"/>
                    <a:gd name="connsiteY31" fmla="*/ 559 h 10000"/>
                    <a:gd name="connsiteX32" fmla="*/ 2982 w 10000"/>
                    <a:gd name="connsiteY32" fmla="*/ 870 h 10000"/>
                    <a:gd name="connsiteX33" fmla="*/ 2719 w 10000"/>
                    <a:gd name="connsiteY33" fmla="*/ 1242 h 10000"/>
                    <a:gd name="connsiteX34" fmla="*/ 2544 w 10000"/>
                    <a:gd name="connsiteY34" fmla="*/ 1677 h 10000"/>
                    <a:gd name="connsiteX35" fmla="*/ 2544 w 10000"/>
                    <a:gd name="connsiteY35" fmla="*/ 2112 h 10000"/>
                    <a:gd name="connsiteX36" fmla="*/ 2544 w 10000"/>
                    <a:gd name="connsiteY36" fmla="*/ 2112 h 10000"/>
                    <a:gd name="connsiteX37" fmla="*/ 2632 w 10000"/>
                    <a:gd name="connsiteY37" fmla="*/ 2671 h 10000"/>
                    <a:gd name="connsiteX38" fmla="*/ 2982 w 10000"/>
                    <a:gd name="connsiteY38" fmla="*/ 3230 h 10000"/>
                    <a:gd name="connsiteX39" fmla="*/ 3421 w 10000"/>
                    <a:gd name="connsiteY39" fmla="*/ 3727 h 10000"/>
                    <a:gd name="connsiteX40" fmla="*/ 3860 w 10000"/>
                    <a:gd name="connsiteY40" fmla="*/ 4099 h 10000"/>
                    <a:gd name="connsiteX41" fmla="*/ 3860 w 10000"/>
                    <a:gd name="connsiteY41" fmla="*/ 4099 h 10000"/>
                    <a:gd name="connsiteX42" fmla="*/ 2895 w 10000"/>
                    <a:gd name="connsiteY42" fmla="*/ 4410 h 10000"/>
                    <a:gd name="connsiteX43" fmla="*/ 2105 w 10000"/>
                    <a:gd name="connsiteY43" fmla="*/ 4783 h 10000"/>
                    <a:gd name="connsiteX44" fmla="*/ 1404 w 10000"/>
                    <a:gd name="connsiteY44" fmla="*/ 5342 h 10000"/>
                    <a:gd name="connsiteX45" fmla="*/ 877 w 10000"/>
                    <a:gd name="connsiteY45" fmla="*/ 6087 h 10000"/>
                    <a:gd name="connsiteX46" fmla="*/ 439 w 10000"/>
                    <a:gd name="connsiteY46" fmla="*/ 6832 h 10000"/>
                    <a:gd name="connsiteX47" fmla="*/ 175 w 10000"/>
                    <a:gd name="connsiteY47" fmla="*/ 7702 h 10000"/>
                    <a:gd name="connsiteX48" fmla="*/ 0 w 10000"/>
                    <a:gd name="connsiteY48" fmla="*/ 8634 h 10000"/>
                    <a:gd name="connsiteX49" fmla="*/ 0 w 10000"/>
                    <a:gd name="connsiteY49" fmla="*/ 9689 h 10000"/>
                    <a:gd name="connsiteX0" fmla="*/ 9561 w 10000"/>
                    <a:gd name="connsiteY0" fmla="*/ 9814 h 9814"/>
                    <a:gd name="connsiteX1" fmla="*/ 9912 w 10000"/>
                    <a:gd name="connsiteY1" fmla="*/ 9752 h 9814"/>
                    <a:gd name="connsiteX2" fmla="*/ 10000 w 10000"/>
                    <a:gd name="connsiteY2" fmla="*/ 9689 h 9814"/>
                    <a:gd name="connsiteX3" fmla="*/ 10000 w 10000"/>
                    <a:gd name="connsiteY3" fmla="*/ 9689 h 9814"/>
                    <a:gd name="connsiteX4" fmla="*/ 10000 w 10000"/>
                    <a:gd name="connsiteY4" fmla="*/ 8634 h 9814"/>
                    <a:gd name="connsiteX5" fmla="*/ 9912 w 10000"/>
                    <a:gd name="connsiteY5" fmla="*/ 7702 h 9814"/>
                    <a:gd name="connsiteX6" fmla="*/ 9561 w 10000"/>
                    <a:gd name="connsiteY6" fmla="*/ 6832 h 9814"/>
                    <a:gd name="connsiteX7" fmla="*/ 9211 w 10000"/>
                    <a:gd name="connsiteY7" fmla="*/ 6087 h 9814"/>
                    <a:gd name="connsiteX8" fmla="*/ 8684 w 10000"/>
                    <a:gd name="connsiteY8" fmla="*/ 5342 h 9814"/>
                    <a:gd name="connsiteX9" fmla="*/ 7982 w 10000"/>
                    <a:gd name="connsiteY9" fmla="*/ 4783 h 9814"/>
                    <a:gd name="connsiteX10" fmla="*/ 7105 w 10000"/>
                    <a:gd name="connsiteY10" fmla="*/ 4410 h 9814"/>
                    <a:gd name="connsiteX11" fmla="*/ 6140 w 10000"/>
                    <a:gd name="connsiteY11" fmla="*/ 4099 h 9814"/>
                    <a:gd name="connsiteX12" fmla="*/ 6140 w 10000"/>
                    <a:gd name="connsiteY12" fmla="*/ 4099 h 9814"/>
                    <a:gd name="connsiteX13" fmla="*/ 6667 w 10000"/>
                    <a:gd name="connsiteY13" fmla="*/ 3727 h 9814"/>
                    <a:gd name="connsiteX14" fmla="*/ 7018 w 10000"/>
                    <a:gd name="connsiteY14" fmla="*/ 3230 h 9814"/>
                    <a:gd name="connsiteX15" fmla="*/ 7281 w 10000"/>
                    <a:gd name="connsiteY15" fmla="*/ 2671 h 9814"/>
                    <a:gd name="connsiteX16" fmla="*/ 7544 w 10000"/>
                    <a:gd name="connsiteY16" fmla="*/ 2112 h 9814"/>
                    <a:gd name="connsiteX17" fmla="*/ 7544 w 10000"/>
                    <a:gd name="connsiteY17" fmla="*/ 2112 h 9814"/>
                    <a:gd name="connsiteX18" fmla="*/ 7456 w 10000"/>
                    <a:gd name="connsiteY18" fmla="*/ 1677 h 9814"/>
                    <a:gd name="connsiteX19" fmla="*/ 7281 w 10000"/>
                    <a:gd name="connsiteY19" fmla="*/ 1242 h 9814"/>
                    <a:gd name="connsiteX20" fmla="*/ 7105 w 10000"/>
                    <a:gd name="connsiteY20" fmla="*/ 870 h 9814"/>
                    <a:gd name="connsiteX21" fmla="*/ 6754 w 10000"/>
                    <a:gd name="connsiteY21" fmla="*/ 559 h 9814"/>
                    <a:gd name="connsiteX22" fmla="*/ 6404 w 10000"/>
                    <a:gd name="connsiteY22" fmla="*/ 311 h 9814"/>
                    <a:gd name="connsiteX23" fmla="*/ 5965 w 10000"/>
                    <a:gd name="connsiteY23" fmla="*/ 186 h 9814"/>
                    <a:gd name="connsiteX24" fmla="*/ 5526 w 10000"/>
                    <a:gd name="connsiteY24" fmla="*/ 0 h 9814"/>
                    <a:gd name="connsiteX25" fmla="*/ 5000 w 10000"/>
                    <a:gd name="connsiteY25" fmla="*/ 0 h 9814"/>
                    <a:gd name="connsiteX26" fmla="*/ 5000 w 10000"/>
                    <a:gd name="connsiteY26" fmla="*/ 0 h 9814"/>
                    <a:gd name="connsiteX27" fmla="*/ 4561 w 10000"/>
                    <a:gd name="connsiteY27" fmla="*/ 0 h 9814"/>
                    <a:gd name="connsiteX28" fmla="*/ 4123 w 10000"/>
                    <a:gd name="connsiteY28" fmla="*/ 186 h 9814"/>
                    <a:gd name="connsiteX29" fmla="*/ 3684 w 10000"/>
                    <a:gd name="connsiteY29" fmla="*/ 311 h 9814"/>
                    <a:gd name="connsiteX30" fmla="*/ 3246 w 10000"/>
                    <a:gd name="connsiteY30" fmla="*/ 559 h 9814"/>
                    <a:gd name="connsiteX31" fmla="*/ 2982 w 10000"/>
                    <a:gd name="connsiteY31" fmla="*/ 870 h 9814"/>
                    <a:gd name="connsiteX32" fmla="*/ 2719 w 10000"/>
                    <a:gd name="connsiteY32" fmla="*/ 1242 h 9814"/>
                    <a:gd name="connsiteX33" fmla="*/ 2544 w 10000"/>
                    <a:gd name="connsiteY33" fmla="*/ 1677 h 9814"/>
                    <a:gd name="connsiteX34" fmla="*/ 2544 w 10000"/>
                    <a:gd name="connsiteY34" fmla="*/ 2112 h 9814"/>
                    <a:gd name="connsiteX35" fmla="*/ 2544 w 10000"/>
                    <a:gd name="connsiteY35" fmla="*/ 2112 h 9814"/>
                    <a:gd name="connsiteX36" fmla="*/ 2632 w 10000"/>
                    <a:gd name="connsiteY36" fmla="*/ 2671 h 9814"/>
                    <a:gd name="connsiteX37" fmla="*/ 2982 w 10000"/>
                    <a:gd name="connsiteY37" fmla="*/ 3230 h 9814"/>
                    <a:gd name="connsiteX38" fmla="*/ 3421 w 10000"/>
                    <a:gd name="connsiteY38" fmla="*/ 3727 h 9814"/>
                    <a:gd name="connsiteX39" fmla="*/ 3860 w 10000"/>
                    <a:gd name="connsiteY39" fmla="*/ 4099 h 9814"/>
                    <a:gd name="connsiteX40" fmla="*/ 3860 w 10000"/>
                    <a:gd name="connsiteY40" fmla="*/ 4099 h 9814"/>
                    <a:gd name="connsiteX41" fmla="*/ 2895 w 10000"/>
                    <a:gd name="connsiteY41" fmla="*/ 4410 h 9814"/>
                    <a:gd name="connsiteX42" fmla="*/ 2105 w 10000"/>
                    <a:gd name="connsiteY42" fmla="*/ 4783 h 9814"/>
                    <a:gd name="connsiteX43" fmla="*/ 1404 w 10000"/>
                    <a:gd name="connsiteY43" fmla="*/ 5342 h 9814"/>
                    <a:gd name="connsiteX44" fmla="*/ 877 w 10000"/>
                    <a:gd name="connsiteY44" fmla="*/ 6087 h 9814"/>
                    <a:gd name="connsiteX45" fmla="*/ 439 w 10000"/>
                    <a:gd name="connsiteY45" fmla="*/ 6832 h 9814"/>
                    <a:gd name="connsiteX46" fmla="*/ 175 w 10000"/>
                    <a:gd name="connsiteY46" fmla="*/ 7702 h 9814"/>
                    <a:gd name="connsiteX47" fmla="*/ 0 w 10000"/>
                    <a:gd name="connsiteY47" fmla="*/ 8634 h 9814"/>
                    <a:gd name="connsiteX48" fmla="*/ 0 w 10000"/>
                    <a:gd name="connsiteY48" fmla="*/ 9689 h 9814"/>
                    <a:gd name="connsiteX0" fmla="*/ 9912 w 10000"/>
                    <a:gd name="connsiteY0" fmla="*/ 9937 h 9937"/>
                    <a:gd name="connsiteX1" fmla="*/ 10000 w 10000"/>
                    <a:gd name="connsiteY1" fmla="*/ 9873 h 9937"/>
                    <a:gd name="connsiteX2" fmla="*/ 10000 w 10000"/>
                    <a:gd name="connsiteY2" fmla="*/ 9873 h 9937"/>
                    <a:gd name="connsiteX3" fmla="*/ 10000 w 10000"/>
                    <a:gd name="connsiteY3" fmla="*/ 8798 h 9937"/>
                    <a:gd name="connsiteX4" fmla="*/ 9912 w 10000"/>
                    <a:gd name="connsiteY4" fmla="*/ 7848 h 9937"/>
                    <a:gd name="connsiteX5" fmla="*/ 9561 w 10000"/>
                    <a:gd name="connsiteY5" fmla="*/ 6961 h 9937"/>
                    <a:gd name="connsiteX6" fmla="*/ 9211 w 10000"/>
                    <a:gd name="connsiteY6" fmla="*/ 6202 h 9937"/>
                    <a:gd name="connsiteX7" fmla="*/ 8684 w 10000"/>
                    <a:gd name="connsiteY7" fmla="*/ 5443 h 9937"/>
                    <a:gd name="connsiteX8" fmla="*/ 7982 w 10000"/>
                    <a:gd name="connsiteY8" fmla="*/ 4874 h 9937"/>
                    <a:gd name="connsiteX9" fmla="*/ 7105 w 10000"/>
                    <a:gd name="connsiteY9" fmla="*/ 4494 h 9937"/>
                    <a:gd name="connsiteX10" fmla="*/ 6140 w 10000"/>
                    <a:gd name="connsiteY10" fmla="*/ 4177 h 9937"/>
                    <a:gd name="connsiteX11" fmla="*/ 6140 w 10000"/>
                    <a:gd name="connsiteY11" fmla="*/ 4177 h 9937"/>
                    <a:gd name="connsiteX12" fmla="*/ 6667 w 10000"/>
                    <a:gd name="connsiteY12" fmla="*/ 3798 h 9937"/>
                    <a:gd name="connsiteX13" fmla="*/ 7018 w 10000"/>
                    <a:gd name="connsiteY13" fmla="*/ 3291 h 9937"/>
                    <a:gd name="connsiteX14" fmla="*/ 7281 w 10000"/>
                    <a:gd name="connsiteY14" fmla="*/ 2722 h 9937"/>
                    <a:gd name="connsiteX15" fmla="*/ 7544 w 10000"/>
                    <a:gd name="connsiteY15" fmla="*/ 2152 h 9937"/>
                    <a:gd name="connsiteX16" fmla="*/ 7544 w 10000"/>
                    <a:gd name="connsiteY16" fmla="*/ 2152 h 9937"/>
                    <a:gd name="connsiteX17" fmla="*/ 7456 w 10000"/>
                    <a:gd name="connsiteY17" fmla="*/ 1709 h 9937"/>
                    <a:gd name="connsiteX18" fmla="*/ 7281 w 10000"/>
                    <a:gd name="connsiteY18" fmla="*/ 1266 h 9937"/>
                    <a:gd name="connsiteX19" fmla="*/ 7105 w 10000"/>
                    <a:gd name="connsiteY19" fmla="*/ 886 h 9937"/>
                    <a:gd name="connsiteX20" fmla="*/ 6754 w 10000"/>
                    <a:gd name="connsiteY20" fmla="*/ 570 h 9937"/>
                    <a:gd name="connsiteX21" fmla="*/ 6404 w 10000"/>
                    <a:gd name="connsiteY21" fmla="*/ 317 h 9937"/>
                    <a:gd name="connsiteX22" fmla="*/ 5965 w 10000"/>
                    <a:gd name="connsiteY22" fmla="*/ 190 h 9937"/>
                    <a:gd name="connsiteX23" fmla="*/ 5526 w 10000"/>
                    <a:gd name="connsiteY23" fmla="*/ 0 h 9937"/>
                    <a:gd name="connsiteX24" fmla="*/ 5000 w 10000"/>
                    <a:gd name="connsiteY24" fmla="*/ 0 h 9937"/>
                    <a:gd name="connsiteX25" fmla="*/ 5000 w 10000"/>
                    <a:gd name="connsiteY25" fmla="*/ 0 h 9937"/>
                    <a:gd name="connsiteX26" fmla="*/ 4561 w 10000"/>
                    <a:gd name="connsiteY26" fmla="*/ 0 h 9937"/>
                    <a:gd name="connsiteX27" fmla="*/ 4123 w 10000"/>
                    <a:gd name="connsiteY27" fmla="*/ 190 h 9937"/>
                    <a:gd name="connsiteX28" fmla="*/ 3684 w 10000"/>
                    <a:gd name="connsiteY28" fmla="*/ 317 h 9937"/>
                    <a:gd name="connsiteX29" fmla="*/ 3246 w 10000"/>
                    <a:gd name="connsiteY29" fmla="*/ 570 h 9937"/>
                    <a:gd name="connsiteX30" fmla="*/ 2982 w 10000"/>
                    <a:gd name="connsiteY30" fmla="*/ 886 h 9937"/>
                    <a:gd name="connsiteX31" fmla="*/ 2719 w 10000"/>
                    <a:gd name="connsiteY31" fmla="*/ 1266 h 9937"/>
                    <a:gd name="connsiteX32" fmla="*/ 2544 w 10000"/>
                    <a:gd name="connsiteY32" fmla="*/ 1709 h 9937"/>
                    <a:gd name="connsiteX33" fmla="*/ 2544 w 10000"/>
                    <a:gd name="connsiteY33" fmla="*/ 2152 h 9937"/>
                    <a:gd name="connsiteX34" fmla="*/ 2544 w 10000"/>
                    <a:gd name="connsiteY34" fmla="*/ 2152 h 9937"/>
                    <a:gd name="connsiteX35" fmla="*/ 2632 w 10000"/>
                    <a:gd name="connsiteY35" fmla="*/ 2722 h 9937"/>
                    <a:gd name="connsiteX36" fmla="*/ 2982 w 10000"/>
                    <a:gd name="connsiteY36" fmla="*/ 3291 h 9937"/>
                    <a:gd name="connsiteX37" fmla="*/ 3421 w 10000"/>
                    <a:gd name="connsiteY37" fmla="*/ 3798 h 9937"/>
                    <a:gd name="connsiteX38" fmla="*/ 3860 w 10000"/>
                    <a:gd name="connsiteY38" fmla="*/ 4177 h 9937"/>
                    <a:gd name="connsiteX39" fmla="*/ 3860 w 10000"/>
                    <a:gd name="connsiteY39" fmla="*/ 4177 h 9937"/>
                    <a:gd name="connsiteX40" fmla="*/ 2895 w 10000"/>
                    <a:gd name="connsiteY40" fmla="*/ 4494 h 9937"/>
                    <a:gd name="connsiteX41" fmla="*/ 2105 w 10000"/>
                    <a:gd name="connsiteY41" fmla="*/ 4874 h 9937"/>
                    <a:gd name="connsiteX42" fmla="*/ 1404 w 10000"/>
                    <a:gd name="connsiteY42" fmla="*/ 5443 h 9937"/>
                    <a:gd name="connsiteX43" fmla="*/ 877 w 10000"/>
                    <a:gd name="connsiteY43" fmla="*/ 6202 h 9937"/>
                    <a:gd name="connsiteX44" fmla="*/ 439 w 10000"/>
                    <a:gd name="connsiteY44" fmla="*/ 6961 h 9937"/>
                    <a:gd name="connsiteX45" fmla="*/ 175 w 10000"/>
                    <a:gd name="connsiteY45" fmla="*/ 7848 h 9937"/>
                    <a:gd name="connsiteX46" fmla="*/ 0 w 10000"/>
                    <a:gd name="connsiteY46" fmla="*/ 8798 h 9937"/>
                    <a:gd name="connsiteX47" fmla="*/ 0 w 10000"/>
                    <a:gd name="connsiteY47" fmla="*/ 9873 h 9937"/>
                    <a:gd name="connsiteX0" fmla="*/ 9912 w 10000"/>
                    <a:gd name="connsiteY0" fmla="*/ 10000 h 10000"/>
                    <a:gd name="connsiteX1" fmla="*/ 10000 w 10000"/>
                    <a:gd name="connsiteY1" fmla="*/ 9936 h 10000"/>
                    <a:gd name="connsiteX2" fmla="*/ 10000 w 10000"/>
                    <a:gd name="connsiteY2" fmla="*/ 8854 h 10000"/>
                    <a:gd name="connsiteX3" fmla="*/ 9912 w 10000"/>
                    <a:gd name="connsiteY3" fmla="*/ 7898 h 10000"/>
                    <a:gd name="connsiteX4" fmla="*/ 9561 w 10000"/>
                    <a:gd name="connsiteY4" fmla="*/ 7005 h 10000"/>
                    <a:gd name="connsiteX5" fmla="*/ 9211 w 10000"/>
                    <a:gd name="connsiteY5" fmla="*/ 6241 h 10000"/>
                    <a:gd name="connsiteX6" fmla="*/ 8684 w 10000"/>
                    <a:gd name="connsiteY6" fmla="*/ 5478 h 10000"/>
                    <a:gd name="connsiteX7" fmla="*/ 7982 w 10000"/>
                    <a:gd name="connsiteY7" fmla="*/ 4905 h 10000"/>
                    <a:gd name="connsiteX8" fmla="*/ 7105 w 10000"/>
                    <a:gd name="connsiteY8" fmla="*/ 4522 h 10000"/>
                    <a:gd name="connsiteX9" fmla="*/ 6140 w 10000"/>
                    <a:gd name="connsiteY9" fmla="*/ 4203 h 10000"/>
                    <a:gd name="connsiteX10" fmla="*/ 6140 w 10000"/>
                    <a:gd name="connsiteY10" fmla="*/ 4203 h 10000"/>
                    <a:gd name="connsiteX11" fmla="*/ 6667 w 10000"/>
                    <a:gd name="connsiteY11" fmla="*/ 3822 h 10000"/>
                    <a:gd name="connsiteX12" fmla="*/ 7018 w 10000"/>
                    <a:gd name="connsiteY12" fmla="*/ 3312 h 10000"/>
                    <a:gd name="connsiteX13" fmla="*/ 7281 w 10000"/>
                    <a:gd name="connsiteY13" fmla="*/ 2739 h 10000"/>
                    <a:gd name="connsiteX14" fmla="*/ 7544 w 10000"/>
                    <a:gd name="connsiteY14" fmla="*/ 2166 h 10000"/>
                    <a:gd name="connsiteX15" fmla="*/ 7544 w 10000"/>
                    <a:gd name="connsiteY15" fmla="*/ 2166 h 10000"/>
                    <a:gd name="connsiteX16" fmla="*/ 7456 w 10000"/>
                    <a:gd name="connsiteY16" fmla="*/ 1720 h 10000"/>
                    <a:gd name="connsiteX17" fmla="*/ 7281 w 10000"/>
                    <a:gd name="connsiteY17" fmla="*/ 1274 h 10000"/>
                    <a:gd name="connsiteX18" fmla="*/ 7105 w 10000"/>
                    <a:gd name="connsiteY18" fmla="*/ 892 h 10000"/>
                    <a:gd name="connsiteX19" fmla="*/ 6754 w 10000"/>
                    <a:gd name="connsiteY19" fmla="*/ 574 h 10000"/>
                    <a:gd name="connsiteX20" fmla="*/ 6404 w 10000"/>
                    <a:gd name="connsiteY20" fmla="*/ 319 h 10000"/>
                    <a:gd name="connsiteX21" fmla="*/ 5965 w 10000"/>
                    <a:gd name="connsiteY21" fmla="*/ 191 h 10000"/>
                    <a:gd name="connsiteX22" fmla="*/ 5526 w 10000"/>
                    <a:gd name="connsiteY22" fmla="*/ 0 h 10000"/>
                    <a:gd name="connsiteX23" fmla="*/ 5000 w 10000"/>
                    <a:gd name="connsiteY23" fmla="*/ 0 h 10000"/>
                    <a:gd name="connsiteX24" fmla="*/ 5000 w 10000"/>
                    <a:gd name="connsiteY24" fmla="*/ 0 h 10000"/>
                    <a:gd name="connsiteX25" fmla="*/ 4561 w 10000"/>
                    <a:gd name="connsiteY25" fmla="*/ 0 h 10000"/>
                    <a:gd name="connsiteX26" fmla="*/ 4123 w 10000"/>
                    <a:gd name="connsiteY26" fmla="*/ 191 h 10000"/>
                    <a:gd name="connsiteX27" fmla="*/ 3684 w 10000"/>
                    <a:gd name="connsiteY27" fmla="*/ 319 h 10000"/>
                    <a:gd name="connsiteX28" fmla="*/ 3246 w 10000"/>
                    <a:gd name="connsiteY28" fmla="*/ 574 h 10000"/>
                    <a:gd name="connsiteX29" fmla="*/ 2982 w 10000"/>
                    <a:gd name="connsiteY29" fmla="*/ 892 h 10000"/>
                    <a:gd name="connsiteX30" fmla="*/ 2719 w 10000"/>
                    <a:gd name="connsiteY30" fmla="*/ 1274 h 10000"/>
                    <a:gd name="connsiteX31" fmla="*/ 2544 w 10000"/>
                    <a:gd name="connsiteY31" fmla="*/ 1720 h 10000"/>
                    <a:gd name="connsiteX32" fmla="*/ 2544 w 10000"/>
                    <a:gd name="connsiteY32" fmla="*/ 2166 h 10000"/>
                    <a:gd name="connsiteX33" fmla="*/ 2544 w 10000"/>
                    <a:gd name="connsiteY33" fmla="*/ 2166 h 10000"/>
                    <a:gd name="connsiteX34" fmla="*/ 2632 w 10000"/>
                    <a:gd name="connsiteY34" fmla="*/ 2739 h 10000"/>
                    <a:gd name="connsiteX35" fmla="*/ 2982 w 10000"/>
                    <a:gd name="connsiteY35" fmla="*/ 3312 h 10000"/>
                    <a:gd name="connsiteX36" fmla="*/ 3421 w 10000"/>
                    <a:gd name="connsiteY36" fmla="*/ 3822 h 10000"/>
                    <a:gd name="connsiteX37" fmla="*/ 3860 w 10000"/>
                    <a:gd name="connsiteY37" fmla="*/ 4203 h 10000"/>
                    <a:gd name="connsiteX38" fmla="*/ 3860 w 10000"/>
                    <a:gd name="connsiteY38" fmla="*/ 4203 h 10000"/>
                    <a:gd name="connsiteX39" fmla="*/ 2895 w 10000"/>
                    <a:gd name="connsiteY39" fmla="*/ 4522 h 10000"/>
                    <a:gd name="connsiteX40" fmla="*/ 2105 w 10000"/>
                    <a:gd name="connsiteY40" fmla="*/ 4905 h 10000"/>
                    <a:gd name="connsiteX41" fmla="*/ 1404 w 10000"/>
                    <a:gd name="connsiteY41" fmla="*/ 5478 h 10000"/>
                    <a:gd name="connsiteX42" fmla="*/ 877 w 10000"/>
                    <a:gd name="connsiteY42" fmla="*/ 6241 h 10000"/>
                    <a:gd name="connsiteX43" fmla="*/ 439 w 10000"/>
                    <a:gd name="connsiteY43" fmla="*/ 7005 h 10000"/>
                    <a:gd name="connsiteX44" fmla="*/ 175 w 10000"/>
                    <a:gd name="connsiteY44" fmla="*/ 7898 h 10000"/>
                    <a:gd name="connsiteX45" fmla="*/ 0 w 10000"/>
                    <a:gd name="connsiteY45" fmla="*/ 8854 h 10000"/>
                    <a:gd name="connsiteX46" fmla="*/ 0 w 10000"/>
                    <a:gd name="connsiteY46" fmla="*/ 9936 h 10000"/>
                    <a:gd name="connsiteX0" fmla="*/ 9912 w 10000"/>
                    <a:gd name="connsiteY0" fmla="*/ 10000 h 10000"/>
                    <a:gd name="connsiteX1" fmla="*/ 10000 w 10000"/>
                    <a:gd name="connsiteY1" fmla="*/ 8854 h 10000"/>
                    <a:gd name="connsiteX2" fmla="*/ 9912 w 10000"/>
                    <a:gd name="connsiteY2" fmla="*/ 7898 h 10000"/>
                    <a:gd name="connsiteX3" fmla="*/ 9561 w 10000"/>
                    <a:gd name="connsiteY3" fmla="*/ 7005 h 10000"/>
                    <a:gd name="connsiteX4" fmla="*/ 9211 w 10000"/>
                    <a:gd name="connsiteY4" fmla="*/ 6241 h 10000"/>
                    <a:gd name="connsiteX5" fmla="*/ 8684 w 10000"/>
                    <a:gd name="connsiteY5" fmla="*/ 5478 h 10000"/>
                    <a:gd name="connsiteX6" fmla="*/ 7982 w 10000"/>
                    <a:gd name="connsiteY6" fmla="*/ 4905 h 10000"/>
                    <a:gd name="connsiteX7" fmla="*/ 7105 w 10000"/>
                    <a:gd name="connsiteY7" fmla="*/ 4522 h 10000"/>
                    <a:gd name="connsiteX8" fmla="*/ 6140 w 10000"/>
                    <a:gd name="connsiteY8" fmla="*/ 4203 h 10000"/>
                    <a:gd name="connsiteX9" fmla="*/ 6140 w 10000"/>
                    <a:gd name="connsiteY9" fmla="*/ 4203 h 10000"/>
                    <a:gd name="connsiteX10" fmla="*/ 6667 w 10000"/>
                    <a:gd name="connsiteY10" fmla="*/ 3822 h 10000"/>
                    <a:gd name="connsiteX11" fmla="*/ 7018 w 10000"/>
                    <a:gd name="connsiteY11" fmla="*/ 3312 h 10000"/>
                    <a:gd name="connsiteX12" fmla="*/ 7281 w 10000"/>
                    <a:gd name="connsiteY12" fmla="*/ 2739 h 10000"/>
                    <a:gd name="connsiteX13" fmla="*/ 7544 w 10000"/>
                    <a:gd name="connsiteY13" fmla="*/ 2166 h 10000"/>
                    <a:gd name="connsiteX14" fmla="*/ 7544 w 10000"/>
                    <a:gd name="connsiteY14" fmla="*/ 2166 h 10000"/>
                    <a:gd name="connsiteX15" fmla="*/ 7456 w 10000"/>
                    <a:gd name="connsiteY15" fmla="*/ 1720 h 10000"/>
                    <a:gd name="connsiteX16" fmla="*/ 7281 w 10000"/>
                    <a:gd name="connsiteY16" fmla="*/ 1274 h 10000"/>
                    <a:gd name="connsiteX17" fmla="*/ 7105 w 10000"/>
                    <a:gd name="connsiteY17" fmla="*/ 892 h 10000"/>
                    <a:gd name="connsiteX18" fmla="*/ 6754 w 10000"/>
                    <a:gd name="connsiteY18" fmla="*/ 574 h 10000"/>
                    <a:gd name="connsiteX19" fmla="*/ 6404 w 10000"/>
                    <a:gd name="connsiteY19" fmla="*/ 319 h 10000"/>
                    <a:gd name="connsiteX20" fmla="*/ 5965 w 10000"/>
                    <a:gd name="connsiteY20" fmla="*/ 191 h 10000"/>
                    <a:gd name="connsiteX21" fmla="*/ 5526 w 10000"/>
                    <a:gd name="connsiteY21" fmla="*/ 0 h 10000"/>
                    <a:gd name="connsiteX22" fmla="*/ 5000 w 10000"/>
                    <a:gd name="connsiteY22" fmla="*/ 0 h 10000"/>
                    <a:gd name="connsiteX23" fmla="*/ 5000 w 10000"/>
                    <a:gd name="connsiteY23" fmla="*/ 0 h 10000"/>
                    <a:gd name="connsiteX24" fmla="*/ 4561 w 10000"/>
                    <a:gd name="connsiteY24" fmla="*/ 0 h 10000"/>
                    <a:gd name="connsiteX25" fmla="*/ 4123 w 10000"/>
                    <a:gd name="connsiteY25" fmla="*/ 191 h 10000"/>
                    <a:gd name="connsiteX26" fmla="*/ 3684 w 10000"/>
                    <a:gd name="connsiteY26" fmla="*/ 319 h 10000"/>
                    <a:gd name="connsiteX27" fmla="*/ 3246 w 10000"/>
                    <a:gd name="connsiteY27" fmla="*/ 574 h 10000"/>
                    <a:gd name="connsiteX28" fmla="*/ 2982 w 10000"/>
                    <a:gd name="connsiteY28" fmla="*/ 892 h 10000"/>
                    <a:gd name="connsiteX29" fmla="*/ 2719 w 10000"/>
                    <a:gd name="connsiteY29" fmla="*/ 1274 h 10000"/>
                    <a:gd name="connsiteX30" fmla="*/ 2544 w 10000"/>
                    <a:gd name="connsiteY30" fmla="*/ 1720 h 10000"/>
                    <a:gd name="connsiteX31" fmla="*/ 2544 w 10000"/>
                    <a:gd name="connsiteY31" fmla="*/ 2166 h 10000"/>
                    <a:gd name="connsiteX32" fmla="*/ 2544 w 10000"/>
                    <a:gd name="connsiteY32" fmla="*/ 2166 h 10000"/>
                    <a:gd name="connsiteX33" fmla="*/ 2632 w 10000"/>
                    <a:gd name="connsiteY33" fmla="*/ 2739 h 10000"/>
                    <a:gd name="connsiteX34" fmla="*/ 2982 w 10000"/>
                    <a:gd name="connsiteY34" fmla="*/ 3312 h 10000"/>
                    <a:gd name="connsiteX35" fmla="*/ 3421 w 10000"/>
                    <a:gd name="connsiteY35" fmla="*/ 3822 h 10000"/>
                    <a:gd name="connsiteX36" fmla="*/ 3860 w 10000"/>
                    <a:gd name="connsiteY36" fmla="*/ 4203 h 10000"/>
                    <a:gd name="connsiteX37" fmla="*/ 3860 w 10000"/>
                    <a:gd name="connsiteY37" fmla="*/ 4203 h 10000"/>
                    <a:gd name="connsiteX38" fmla="*/ 2895 w 10000"/>
                    <a:gd name="connsiteY38" fmla="*/ 4522 h 10000"/>
                    <a:gd name="connsiteX39" fmla="*/ 2105 w 10000"/>
                    <a:gd name="connsiteY39" fmla="*/ 4905 h 10000"/>
                    <a:gd name="connsiteX40" fmla="*/ 1404 w 10000"/>
                    <a:gd name="connsiteY40" fmla="*/ 5478 h 10000"/>
                    <a:gd name="connsiteX41" fmla="*/ 877 w 10000"/>
                    <a:gd name="connsiteY41" fmla="*/ 6241 h 10000"/>
                    <a:gd name="connsiteX42" fmla="*/ 439 w 10000"/>
                    <a:gd name="connsiteY42" fmla="*/ 7005 h 10000"/>
                    <a:gd name="connsiteX43" fmla="*/ 175 w 10000"/>
                    <a:gd name="connsiteY43" fmla="*/ 7898 h 10000"/>
                    <a:gd name="connsiteX44" fmla="*/ 0 w 10000"/>
                    <a:gd name="connsiteY44" fmla="*/ 8854 h 10000"/>
                    <a:gd name="connsiteX45" fmla="*/ 0 w 10000"/>
                    <a:gd name="connsiteY45" fmla="*/ 9936 h 10000"/>
                    <a:gd name="connsiteX0" fmla="*/ 10000 w 10000"/>
                    <a:gd name="connsiteY0" fmla="*/ 8854 h 9936"/>
                    <a:gd name="connsiteX1" fmla="*/ 9912 w 10000"/>
                    <a:gd name="connsiteY1" fmla="*/ 7898 h 9936"/>
                    <a:gd name="connsiteX2" fmla="*/ 9561 w 10000"/>
                    <a:gd name="connsiteY2" fmla="*/ 7005 h 9936"/>
                    <a:gd name="connsiteX3" fmla="*/ 9211 w 10000"/>
                    <a:gd name="connsiteY3" fmla="*/ 6241 h 9936"/>
                    <a:gd name="connsiteX4" fmla="*/ 8684 w 10000"/>
                    <a:gd name="connsiteY4" fmla="*/ 5478 h 9936"/>
                    <a:gd name="connsiteX5" fmla="*/ 7982 w 10000"/>
                    <a:gd name="connsiteY5" fmla="*/ 4905 h 9936"/>
                    <a:gd name="connsiteX6" fmla="*/ 7105 w 10000"/>
                    <a:gd name="connsiteY6" fmla="*/ 4522 h 9936"/>
                    <a:gd name="connsiteX7" fmla="*/ 6140 w 10000"/>
                    <a:gd name="connsiteY7" fmla="*/ 4203 h 9936"/>
                    <a:gd name="connsiteX8" fmla="*/ 6140 w 10000"/>
                    <a:gd name="connsiteY8" fmla="*/ 4203 h 9936"/>
                    <a:gd name="connsiteX9" fmla="*/ 6667 w 10000"/>
                    <a:gd name="connsiteY9" fmla="*/ 3822 h 9936"/>
                    <a:gd name="connsiteX10" fmla="*/ 7018 w 10000"/>
                    <a:gd name="connsiteY10" fmla="*/ 3312 h 9936"/>
                    <a:gd name="connsiteX11" fmla="*/ 7281 w 10000"/>
                    <a:gd name="connsiteY11" fmla="*/ 2739 h 9936"/>
                    <a:gd name="connsiteX12" fmla="*/ 7544 w 10000"/>
                    <a:gd name="connsiteY12" fmla="*/ 2166 h 9936"/>
                    <a:gd name="connsiteX13" fmla="*/ 7544 w 10000"/>
                    <a:gd name="connsiteY13" fmla="*/ 2166 h 9936"/>
                    <a:gd name="connsiteX14" fmla="*/ 7456 w 10000"/>
                    <a:gd name="connsiteY14" fmla="*/ 1720 h 9936"/>
                    <a:gd name="connsiteX15" fmla="*/ 7281 w 10000"/>
                    <a:gd name="connsiteY15" fmla="*/ 1274 h 9936"/>
                    <a:gd name="connsiteX16" fmla="*/ 7105 w 10000"/>
                    <a:gd name="connsiteY16" fmla="*/ 892 h 9936"/>
                    <a:gd name="connsiteX17" fmla="*/ 6754 w 10000"/>
                    <a:gd name="connsiteY17" fmla="*/ 574 h 9936"/>
                    <a:gd name="connsiteX18" fmla="*/ 6404 w 10000"/>
                    <a:gd name="connsiteY18" fmla="*/ 319 h 9936"/>
                    <a:gd name="connsiteX19" fmla="*/ 5965 w 10000"/>
                    <a:gd name="connsiteY19" fmla="*/ 191 h 9936"/>
                    <a:gd name="connsiteX20" fmla="*/ 5526 w 10000"/>
                    <a:gd name="connsiteY20" fmla="*/ 0 h 9936"/>
                    <a:gd name="connsiteX21" fmla="*/ 5000 w 10000"/>
                    <a:gd name="connsiteY21" fmla="*/ 0 h 9936"/>
                    <a:gd name="connsiteX22" fmla="*/ 5000 w 10000"/>
                    <a:gd name="connsiteY22" fmla="*/ 0 h 9936"/>
                    <a:gd name="connsiteX23" fmla="*/ 4561 w 10000"/>
                    <a:gd name="connsiteY23" fmla="*/ 0 h 9936"/>
                    <a:gd name="connsiteX24" fmla="*/ 4123 w 10000"/>
                    <a:gd name="connsiteY24" fmla="*/ 191 h 9936"/>
                    <a:gd name="connsiteX25" fmla="*/ 3684 w 10000"/>
                    <a:gd name="connsiteY25" fmla="*/ 319 h 9936"/>
                    <a:gd name="connsiteX26" fmla="*/ 3246 w 10000"/>
                    <a:gd name="connsiteY26" fmla="*/ 574 h 9936"/>
                    <a:gd name="connsiteX27" fmla="*/ 2982 w 10000"/>
                    <a:gd name="connsiteY27" fmla="*/ 892 h 9936"/>
                    <a:gd name="connsiteX28" fmla="*/ 2719 w 10000"/>
                    <a:gd name="connsiteY28" fmla="*/ 1274 h 9936"/>
                    <a:gd name="connsiteX29" fmla="*/ 2544 w 10000"/>
                    <a:gd name="connsiteY29" fmla="*/ 1720 h 9936"/>
                    <a:gd name="connsiteX30" fmla="*/ 2544 w 10000"/>
                    <a:gd name="connsiteY30" fmla="*/ 2166 h 9936"/>
                    <a:gd name="connsiteX31" fmla="*/ 2544 w 10000"/>
                    <a:gd name="connsiteY31" fmla="*/ 2166 h 9936"/>
                    <a:gd name="connsiteX32" fmla="*/ 2632 w 10000"/>
                    <a:gd name="connsiteY32" fmla="*/ 2739 h 9936"/>
                    <a:gd name="connsiteX33" fmla="*/ 2982 w 10000"/>
                    <a:gd name="connsiteY33" fmla="*/ 3312 h 9936"/>
                    <a:gd name="connsiteX34" fmla="*/ 3421 w 10000"/>
                    <a:gd name="connsiteY34" fmla="*/ 3822 h 9936"/>
                    <a:gd name="connsiteX35" fmla="*/ 3860 w 10000"/>
                    <a:gd name="connsiteY35" fmla="*/ 4203 h 9936"/>
                    <a:gd name="connsiteX36" fmla="*/ 3860 w 10000"/>
                    <a:gd name="connsiteY36" fmla="*/ 4203 h 9936"/>
                    <a:gd name="connsiteX37" fmla="*/ 2895 w 10000"/>
                    <a:gd name="connsiteY37" fmla="*/ 4522 h 9936"/>
                    <a:gd name="connsiteX38" fmla="*/ 2105 w 10000"/>
                    <a:gd name="connsiteY38" fmla="*/ 4905 h 9936"/>
                    <a:gd name="connsiteX39" fmla="*/ 1404 w 10000"/>
                    <a:gd name="connsiteY39" fmla="*/ 5478 h 9936"/>
                    <a:gd name="connsiteX40" fmla="*/ 877 w 10000"/>
                    <a:gd name="connsiteY40" fmla="*/ 6241 h 9936"/>
                    <a:gd name="connsiteX41" fmla="*/ 439 w 10000"/>
                    <a:gd name="connsiteY41" fmla="*/ 7005 h 9936"/>
                    <a:gd name="connsiteX42" fmla="*/ 175 w 10000"/>
                    <a:gd name="connsiteY42" fmla="*/ 7898 h 9936"/>
                    <a:gd name="connsiteX43" fmla="*/ 0 w 10000"/>
                    <a:gd name="connsiteY43" fmla="*/ 8854 h 9936"/>
                    <a:gd name="connsiteX44" fmla="*/ 0 w 10000"/>
                    <a:gd name="connsiteY44" fmla="*/ 9936 h 9936"/>
                    <a:gd name="connsiteX0" fmla="*/ 9912 w 9912"/>
                    <a:gd name="connsiteY0" fmla="*/ 7949 h 10000"/>
                    <a:gd name="connsiteX1" fmla="*/ 9561 w 9912"/>
                    <a:gd name="connsiteY1" fmla="*/ 7050 h 10000"/>
                    <a:gd name="connsiteX2" fmla="*/ 9211 w 9912"/>
                    <a:gd name="connsiteY2" fmla="*/ 6281 h 10000"/>
                    <a:gd name="connsiteX3" fmla="*/ 8684 w 9912"/>
                    <a:gd name="connsiteY3" fmla="*/ 5513 h 10000"/>
                    <a:gd name="connsiteX4" fmla="*/ 7982 w 9912"/>
                    <a:gd name="connsiteY4" fmla="*/ 4937 h 10000"/>
                    <a:gd name="connsiteX5" fmla="*/ 7105 w 9912"/>
                    <a:gd name="connsiteY5" fmla="*/ 4551 h 10000"/>
                    <a:gd name="connsiteX6" fmla="*/ 6140 w 9912"/>
                    <a:gd name="connsiteY6" fmla="*/ 4230 h 10000"/>
                    <a:gd name="connsiteX7" fmla="*/ 6140 w 9912"/>
                    <a:gd name="connsiteY7" fmla="*/ 4230 h 10000"/>
                    <a:gd name="connsiteX8" fmla="*/ 6667 w 9912"/>
                    <a:gd name="connsiteY8" fmla="*/ 3847 h 10000"/>
                    <a:gd name="connsiteX9" fmla="*/ 7018 w 9912"/>
                    <a:gd name="connsiteY9" fmla="*/ 3333 h 10000"/>
                    <a:gd name="connsiteX10" fmla="*/ 7281 w 9912"/>
                    <a:gd name="connsiteY10" fmla="*/ 2757 h 10000"/>
                    <a:gd name="connsiteX11" fmla="*/ 7544 w 9912"/>
                    <a:gd name="connsiteY11" fmla="*/ 2180 h 10000"/>
                    <a:gd name="connsiteX12" fmla="*/ 7544 w 9912"/>
                    <a:gd name="connsiteY12" fmla="*/ 2180 h 10000"/>
                    <a:gd name="connsiteX13" fmla="*/ 7456 w 9912"/>
                    <a:gd name="connsiteY13" fmla="*/ 1731 h 10000"/>
                    <a:gd name="connsiteX14" fmla="*/ 7281 w 9912"/>
                    <a:gd name="connsiteY14" fmla="*/ 1282 h 10000"/>
                    <a:gd name="connsiteX15" fmla="*/ 7105 w 9912"/>
                    <a:gd name="connsiteY15" fmla="*/ 898 h 10000"/>
                    <a:gd name="connsiteX16" fmla="*/ 6754 w 9912"/>
                    <a:gd name="connsiteY16" fmla="*/ 578 h 10000"/>
                    <a:gd name="connsiteX17" fmla="*/ 6404 w 9912"/>
                    <a:gd name="connsiteY17" fmla="*/ 321 h 10000"/>
                    <a:gd name="connsiteX18" fmla="*/ 5965 w 9912"/>
                    <a:gd name="connsiteY18" fmla="*/ 192 h 10000"/>
                    <a:gd name="connsiteX19" fmla="*/ 5526 w 9912"/>
                    <a:gd name="connsiteY19" fmla="*/ 0 h 10000"/>
                    <a:gd name="connsiteX20" fmla="*/ 5000 w 9912"/>
                    <a:gd name="connsiteY20" fmla="*/ 0 h 10000"/>
                    <a:gd name="connsiteX21" fmla="*/ 5000 w 9912"/>
                    <a:gd name="connsiteY21" fmla="*/ 0 h 10000"/>
                    <a:gd name="connsiteX22" fmla="*/ 4561 w 9912"/>
                    <a:gd name="connsiteY22" fmla="*/ 0 h 10000"/>
                    <a:gd name="connsiteX23" fmla="*/ 4123 w 9912"/>
                    <a:gd name="connsiteY23" fmla="*/ 192 h 10000"/>
                    <a:gd name="connsiteX24" fmla="*/ 3684 w 9912"/>
                    <a:gd name="connsiteY24" fmla="*/ 321 h 10000"/>
                    <a:gd name="connsiteX25" fmla="*/ 3246 w 9912"/>
                    <a:gd name="connsiteY25" fmla="*/ 578 h 10000"/>
                    <a:gd name="connsiteX26" fmla="*/ 2982 w 9912"/>
                    <a:gd name="connsiteY26" fmla="*/ 898 h 10000"/>
                    <a:gd name="connsiteX27" fmla="*/ 2719 w 9912"/>
                    <a:gd name="connsiteY27" fmla="*/ 1282 h 10000"/>
                    <a:gd name="connsiteX28" fmla="*/ 2544 w 9912"/>
                    <a:gd name="connsiteY28" fmla="*/ 1731 h 10000"/>
                    <a:gd name="connsiteX29" fmla="*/ 2544 w 9912"/>
                    <a:gd name="connsiteY29" fmla="*/ 2180 h 10000"/>
                    <a:gd name="connsiteX30" fmla="*/ 2544 w 9912"/>
                    <a:gd name="connsiteY30" fmla="*/ 2180 h 10000"/>
                    <a:gd name="connsiteX31" fmla="*/ 2632 w 9912"/>
                    <a:gd name="connsiteY31" fmla="*/ 2757 h 10000"/>
                    <a:gd name="connsiteX32" fmla="*/ 2982 w 9912"/>
                    <a:gd name="connsiteY32" fmla="*/ 3333 h 10000"/>
                    <a:gd name="connsiteX33" fmla="*/ 3421 w 9912"/>
                    <a:gd name="connsiteY33" fmla="*/ 3847 h 10000"/>
                    <a:gd name="connsiteX34" fmla="*/ 3860 w 9912"/>
                    <a:gd name="connsiteY34" fmla="*/ 4230 h 10000"/>
                    <a:gd name="connsiteX35" fmla="*/ 3860 w 9912"/>
                    <a:gd name="connsiteY35" fmla="*/ 4230 h 10000"/>
                    <a:gd name="connsiteX36" fmla="*/ 2895 w 9912"/>
                    <a:gd name="connsiteY36" fmla="*/ 4551 h 10000"/>
                    <a:gd name="connsiteX37" fmla="*/ 2105 w 9912"/>
                    <a:gd name="connsiteY37" fmla="*/ 4937 h 10000"/>
                    <a:gd name="connsiteX38" fmla="*/ 1404 w 9912"/>
                    <a:gd name="connsiteY38" fmla="*/ 5513 h 10000"/>
                    <a:gd name="connsiteX39" fmla="*/ 877 w 9912"/>
                    <a:gd name="connsiteY39" fmla="*/ 6281 h 10000"/>
                    <a:gd name="connsiteX40" fmla="*/ 439 w 9912"/>
                    <a:gd name="connsiteY40" fmla="*/ 7050 h 10000"/>
                    <a:gd name="connsiteX41" fmla="*/ 175 w 9912"/>
                    <a:gd name="connsiteY41" fmla="*/ 7949 h 10000"/>
                    <a:gd name="connsiteX42" fmla="*/ 0 w 9912"/>
                    <a:gd name="connsiteY42" fmla="*/ 8911 h 10000"/>
                    <a:gd name="connsiteX43" fmla="*/ 0 w 9912"/>
                    <a:gd name="connsiteY43" fmla="*/ 10000 h 10000"/>
                    <a:gd name="connsiteX0" fmla="*/ 9646 w 9646"/>
                    <a:gd name="connsiteY0" fmla="*/ 7050 h 10000"/>
                    <a:gd name="connsiteX1" fmla="*/ 9293 w 9646"/>
                    <a:gd name="connsiteY1" fmla="*/ 6281 h 10000"/>
                    <a:gd name="connsiteX2" fmla="*/ 8761 w 9646"/>
                    <a:gd name="connsiteY2" fmla="*/ 5513 h 10000"/>
                    <a:gd name="connsiteX3" fmla="*/ 8053 w 9646"/>
                    <a:gd name="connsiteY3" fmla="*/ 4937 h 10000"/>
                    <a:gd name="connsiteX4" fmla="*/ 7168 w 9646"/>
                    <a:gd name="connsiteY4" fmla="*/ 4551 h 10000"/>
                    <a:gd name="connsiteX5" fmla="*/ 6195 w 9646"/>
                    <a:gd name="connsiteY5" fmla="*/ 4230 h 10000"/>
                    <a:gd name="connsiteX6" fmla="*/ 6195 w 9646"/>
                    <a:gd name="connsiteY6" fmla="*/ 4230 h 10000"/>
                    <a:gd name="connsiteX7" fmla="*/ 6726 w 9646"/>
                    <a:gd name="connsiteY7" fmla="*/ 3847 h 10000"/>
                    <a:gd name="connsiteX8" fmla="*/ 7080 w 9646"/>
                    <a:gd name="connsiteY8" fmla="*/ 3333 h 10000"/>
                    <a:gd name="connsiteX9" fmla="*/ 7346 w 9646"/>
                    <a:gd name="connsiteY9" fmla="*/ 2757 h 10000"/>
                    <a:gd name="connsiteX10" fmla="*/ 7611 w 9646"/>
                    <a:gd name="connsiteY10" fmla="*/ 2180 h 10000"/>
                    <a:gd name="connsiteX11" fmla="*/ 7611 w 9646"/>
                    <a:gd name="connsiteY11" fmla="*/ 2180 h 10000"/>
                    <a:gd name="connsiteX12" fmla="*/ 7522 w 9646"/>
                    <a:gd name="connsiteY12" fmla="*/ 1731 h 10000"/>
                    <a:gd name="connsiteX13" fmla="*/ 7346 w 9646"/>
                    <a:gd name="connsiteY13" fmla="*/ 1282 h 10000"/>
                    <a:gd name="connsiteX14" fmla="*/ 7168 w 9646"/>
                    <a:gd name="connsiteY14" fmla="*/ 898 h 10000"/>
                    <a:gd name="connsiteX15" fmla="*/ 6814 w 9646"/>
                    <a:gd name="connsiteY15" fmla="*/ 578 h 10000"/>
                    <a:gd name="connsiteX16" fmla="*/ 6461 w 9646"/>
                    <a:gd name="connsiteY16" fmla="*/ 321 h 10000"/>
                    <a:gd name="connsiteX17" fmla="*/ 6018 w 9646"/>
                    <a:gd name="connsiteY17" fmla="*/ 192 h 10000"/>
                    <a:gd name="connsiteX18" fmla="*/ 5575 w 9646"/>
                    <a:gd name="connsiteY18" fmla="*/ 0 h 10000"/>
                    <a:gd name="connsiteX19" fmla="*/ 5044 w 9646"/>
                    <a:gd name="connsiteY19" fmla="*/ 0 h 10000"/>
                    <a:gd name="connsiteX20" fmla="*/ 5044 w 9646"/>
                    <a:gd name="connsiteY20" fmla="*/ 0 h 10000"/>
                    <a:gd name="connsiteX21" fmla="*/ 4601 w 9646"/>
                    <a:gd name="connsiteY21" fmla="*/ 0 h 10000"/>
                    <a:gd name="connsiteX22" fmla="*/ 4160 w 9646"/>
                    <a:gd name="connsiteY22" fmla="*/ 192 h 10000"/>
                    <a:gd name="connsiteX23" fmla="*/ 3717 w 9646"/>
                    <a:gd name="connsiteY23" fmla="*/ 321 h 10000"/>
                    <a:gd name="connsiteX24" fmla="*/ 3275 w 9646"/>
                    <a:gd name="connsiteY24" fmla="*/ 578 h 10000"/>
                    <a:gd name="connsiteX25" fmla="*/ 3008 w 9646"/>
                    <a:gd name="connsiteY25" fmla="*/ 898 h 10000"/>
                    <a:gd name="connsiteX26" fmla="*/ 2743 w 9646"/>
                    <a:gd name="connsiteY26" fmla="*/ 1282 h 10000"/>
                    <a:gd name="connsiteX27" fmla="*/ 2567 w 9646"/>
                    <a:gd name="connsiteY27" fmla="*/ 1731 h 10000"/>
                    <a:gd name="connsiteX28" fmla="*/ 2567 w 9646"/>
                    <a:gd name="connsiteY28" fmla="*/ 2180 h 10000"/>
                    <a:gd name="connsiteX29" fmla="*/ 2567 w 9646"/>
                    <a:gd name="connsiteY29" fmla="*/ 2180 h 10000"/>
                    <a:gd name="connsiteX30" fmla="*/ 2655 w 9646"/>
                    <a:gd name="connsiteY30" fmla="*/ 2757 h 10000"/>
                    <a:gd name="connsiteX31" fmla="*/ 3008 w 9646"/>
                    <a:gd name="connsiteY31" fmla="*/ 3333 h 10000"/>
                    <a:gd name="connsiteX32" fmla="*/ 3451 w 9646"/>
                    <a:gd name="connsiteY32" fmla="*/ 3847 h 10000"/>
                    <a:gd name="connsiteX33" fmla="*/ 3894 w 9646"/>
                    <a:gd name="connsiteY33" fmla="*/ 4230 h 10000"/>
                    <a:gd name="connsiteX34" fmla="*/ 3894 w 9646"/>
                    <a:gd name="connsiteY34" fmla="*/ 4230 h 10000"/>
                    <a:gd name="connsiteX35" fmla="*/ 2921 w 9646"/>
                    <a:gd name="connsiteY35" fmla="*/ 4551 h 10000"/>
                    <a:gd name="connsiteX36" fmla="*/ 2124 w 9646"/>
                    <a:gd name="connsiteY36" fmla="*/ 4937 h 10000"/>
                    <a:gd name="connsiteX37" fmla="*/ 1416 w 9646"/>
                    <a:gd name="connsiteY37" fmla="*/ 5513 h 10000"/>
                    <a:gd name="connsiteX38" fmla="*/ 885 w 9646"/>
                    <a:gd name="connsiteY38" fmla="*/ 6281 h 10000"/>
                    <a:gd name="connsiteX39" fmla="*/ 443 w 9646"/>
                    <a:gd name="connsiteY39" fmla="*/ 7050 h 10000"/>
                    <a:gd name="connsiteX40" fmla="*/ 177 w 9646"/>
                    <a:gd name="connsiteY40" fmla="*/ 7949 h 10000"/>
                    <a:gd name="connsiteX41" fmla="*/ 0 w 9646"/>
                    <a:gd name="connsiteY41" fmla="*/ 8911 h 10000"/>
                    <a:gd name="connsiteX42" fmla="*/ 0 w 9646"/>
                    <a:gd name="connsiteY42" fmla="*/ 10000 h 10000"/>
                    <a:gd name="connsiteX0" fmla="*/ 9634 w 9634"/>
                    <a:gd name="connsiteY0" fmla="*/ 6281 h 10000"/>
                    <a:gd name="connsiteX1" fmla="*/ 9083 w 9634"/>
                    <a:gd name="connsiteY1" fmla="*/ 5513 h 10000"/>
                    <a:gd name="connsiteX2" fmla="*/ 8349 w 9634"/>
                    <a:gd name="connsiteY2" fmla="*/ 4937 h 10000"/>
                    <a:gd name="connsiteX3" fmla="*/ 7431 w 9634"/>
                    <a:gd name="connsiteY3" fmla="*/ 4551 h 10000"/>
                    <a:gd name="connsiteX4" fmla="*/ 6422 w 9634"/>
                    <a:gd name="connsiteY4" fmla="*/ 4230 h 10000"/>
                    <a:gd name="connsiteX5" fmla="*/ 6422 w 9634"/>
                    <a:gd name="connsiteY5" fmla="*/ 4230 h 10000"/>
                    <a:gd name="connsiteX6" fmla="*/ 6973 w 9634"/>
                    <a:gd name="connsiteY6" fmla="*/ 3847 h 10000"/>
                    <a:gd name="connsiteX7" fmla="*/ 7340 w 9634"/>
                    <a:gd name="connsiteY7" fmla="*/ 3333 h 10000"/>
                    <a:gd name="connsiteX8" fmla="*/ 7616 w 9634"/>
                    <a:gd name="connsiteY8" fmla="*/ 2757 h 10000"/>
                    <a:gd name="connsiteX9" fmla="*/ 7890 w 9634"/>
                    <a:gd name="connsiteY9" fmla="*/ 2180 h 10000"/>
                    <a:gd name="connsiteX10" fmla="*/ 7890 w 9634"/>
                    <a:gd name="connsiteY10" fmla="*/ 2180 h 10000"/>
                    <a:gd name="connsiteX11" fmla="*/ 7798 w 9634"/>
                    <a:gd name="connsiteY11" fmla="*/ 1731 h 10000"/>
                    <a:gd name="connsiteX12" fmla="*/ 7616 w 9634"/>
                    <a:gd name="connsiteY12" fmla="*/ 1282 h 10000"/>
                    <a:gd name="connsiteX13" fmla="*/ 7431 w 9634"/>
                    <a:gd name="connsiteY13" fmla="*/ 898 h 10000"/>
                    <a:gd name="connsiteX14" fmla="*/ 7064 w 9634"/>
                    <a:gd name="connsiteY14" fmla="*/ 578 h 10000"/>
                    <a:gd name="connsiteX15" fmla="*/ 6698 w 9634"/>
                    <a:gd name="connsiteY15" fmla="*/ 321 h 10000"/>
                    <a:gd name="connsiteX16" fmla="*/ 6239 w 9634"/>
                    <a:gd name="connsiteY16" fmla="*/ 192 h 10000"/>
                    <a:gd name="connsiteX17" fmla="*/ 5780 w 9634"/>
                    <a:gd name="connsiteY17" fmla="*/ 0 h 10000"/>
                    <a:gd name="connsiteX18" fmla="*/ 5229 w 9634"/>
                    <a:gd name="connsiteY18" fmla="*/ 0 h 10000"/>
                    <a:gd name="connsiteX19" fmla="*/ 5229 w 9634"/>
                    <a:gd name="connsiteY19" fmla="*/ 0 h 10000"/>
                    <a:gd name="connsiteX20" fmla="*/ 4770 w 9634"/>
                    <a:gd name="connsiteY20" fmla="*/ 0 h 10000"/>
                    <a:gd name="connsiteX21" fmla="*/ 4313 w 9634"/>
                    <a:gd name="connsiteY21" fmla="*/ 192 h 10000"/>
                    <a:gd name="connsiteX22" fmla="*/ 3853 w 9634"/>
                    <a:gd name="connsiteY22" fmla="*/ 321 h 10000"/>
                    <a:gd name="connsiteX23" fmla="*/ 3395 w 9634"/>
                    <a:gd name="connsiteY23" fmla="*/ 578 h 10000"/>
                    <a:gd name="connsiteX24" fmla="*/ 3118 w 9634"/>
                    <a:gd name="connsiteY24" fmla="*/ 898 h 10000"/>
                    <a:gd name="connsiteX25" fmla="*/ 2844 w 9634"/>
                    <a:gd name="connsiteY25" fmla="*/ 1282 h 10000"/>
                    <a:gd name="connsiteX26" fmla="*/ 2661 w 9634"/>
                    <a:gd name="connsiteY26" fmla="*/ 1731 h 10000"/>
                    <a:gd name="connsiteX27" fmla="*/ 2661 w 9634"/>
                    <a:gd name="connsiteY27" fmla="*/ 2180 h 10000"/>
                    <a:gd name="connsiteX28" fmla="*/ 2661 w 9634"/>
                    <a:gd name="connsiteY28" fmla="*/ 2180 h 10000"/>
                    <a:gd name="connsiteX29" fmla="*/ 2752 w 9634"/>
                    <a:gd name="connsiteY29" fmla="*/ 2757 h 10000"/>
                    <a:gd name="connsiteX30" fmla="*/ 3118 w 9634"/>
                    <a:gd name="connsiteY30" fmla="*/ 3333 h 10000"/>
                    <a:gd name="connsiteX31" fmla="*/ 3578 w 9634"/>
                    <a:gd name="connsiteY31" fmla="*/ 3847 h 10000"/>
                    <a:gd name="connsiteX32" fmla="*/ 4037 w 9634"/>
                    <a:gd name="connsiteY32" fmla="*/ 4230 h 10000"/>
                    <a:gd name="connsiteX33" fmla="*/ 4037 w 9634"/>
                    <a:gd name="connsiteY33" fmla="*/ 4230 h 10000"/>
                    <a:gd name="connsiteX34" fmla="*/ 3028 w 9634"/>
                    <a:gd name="connsiteY34" fmla="*/ 4551 h 10000"/>
                    <a:gd name="connsiteX35" fmla="*/ 2202 w 9634"/>
                    <a:gd name="connsiteY35" fmla="*/ 4937 h 10000"/>
                    <a:gd name="connsiteX36" fmla="*/ 1468 w 9634"/>
                    <a:gd name="connsiteY36" fmla="*/ 5513 h 10000"/>
                    <a:gd name="connsiteX37" fmla="*/ 917 w 9634"/>
                    <a:gd name="connsiteY37" fmla="*/ 6281 h 10000"/>
                    <a:gd name="connsiteX38" fmla="*/ 459 w 9634"/>
                    <a:gd name="connsiteY38" fmla="*/ 7050 h 10000"/>
                    <a:gd name="connsiteX39" fmla="*/ 183 w 9634"/>
                    <a:gd name="connsiteY39" fmla="*/ 7949 h 10000"/>
                    <a:gd name="connsiteX40" fmla="*/ 0 w 9634"/>
                    <a:gd name="connsiteY40" fmla="*/ 8911 h 10000"/>
                    <a:gd name="connsiteX41" fmla="*/ 0 w 9634"/>
                    <a:gd name="connsiteY41" fmla="*/ 1000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9634" h="10000">
                      <a:moveTo>
                        <a:pt x="9634" y="6281"/>
                      </a:moveTo>
                      <a:lnTo>
                        <a:pt x="9083" y="5513"/>
                      </a:lnTo>
                      <a:lnTo>
                        <a:pt x="8349" y="4937"/>
                      </a:lnTo>
                      <a:lnTo>
                        <a:pt x="7431" y="4551"/>
                      </a:lnTo>
                      <a:lnTo>
                        <a:pt x="6422" y="4230"/>
                      </a:lnTo>
                      <a:lnTo>
                        <a:pt x="6422" y="4230"/>
                      </a:lnTo>
                      <a:lnTo>
                        <a:pt x="6973" y="3847"/>
                      </a:lnTo>
                      <a:lnTo>
                        <a:pt x="7340" y="3333"/>
                      </a:lnTo>
                      <a:cubicBezTo>
                        <a:pt x="7432" y="3142"/>
                        <a:pt x="7523" y="2948"/>
                        <a:pt x="7616" y="2757"/>
                      </a:cubicBezTo>
                      <a:lnTo>
                        <a:pt x="7890" y="2180"/>
                      </a:lnTo>
                      <a:lnTo>
                        <a:pt x="7890" y="2180"/>
                      </a:lnTo>
                      <a:cubicBezTo>
                        <a:pt x="7860" y="2030"/>
                        <a:pt x="7828" y="1881"/>
                        <a:pt x="7798" y="1731"/>
                      </a:cubicBezTo>
                      <a:cubicBezTo>
                        <a:pt x="7738" y="1581"/>
                        <a:pt x="7676" y="1431"/>
                        <a:pt x="7616" y="1282"/>
                      </a:cubicBezTo>
                      <a:cubicBezTo>
                        <a:pt x="7553" y="1154"/>
                        <a:pt x="7493" y="1026"/>
                        <a:pt x="7431" y="898"/>
                      </a:cubicBezTo>
                      <a:lnTo>
                        <a:pt x="7064" y="578"/>
                      </a:lnTo>
                      <a:lnTo>
                        <a:pt x="6698" y="321"/>
                      </a:lnTo>
                      <a:lnTo>
                        <a:pt x="6239" y="192"/>
                      </a:lnTo>
                      <a:lnTo>
                        <a:pt x="5780" y="0"/>
                      </a:lnTo>
                      <a:lnTo>
                        <a:pt x="5229" y="0"/>
                      </a:lnTo>
                      <a:lnTo>
                        <a:pt x="5229" y="0"/>
                      </a:lnTo>
                      <a:lnTo>
                        <a:pt x="4770" y="0"/>
                      </a:lnTo>
                      <a:lnTo>
                        <a:pt x="4313" y="192"/>
                      </a:lnTo>
                      <a:lnTo>
                        <a:pt x="3853" y="321"/>
                      </a:lnTo>
                      <a:lnTo>
                        <a:pt x="3395" y="578"/>
                      </a:lnTo>
                      <a:lnTo>
                        <a:pt x="3118" y="898"/>
                      </a:lnTo>
                      <a:lnTo>
                        <a:pt x="2844" y="1282"/>
                      </a:lnTo>
                      <a:cubicBezTo>
                        <a:pt x="2784" y="1431"/>
                        <a:pt x="2721" y="1581"/>
                        <a:pt x="2661" y="1731"/>
                      </a:cubicBezTo>
                      <a:lnTo>
                        <a:pt x="2661" y="2180"/>
                      </a:lnTo>
                      <a:lnTo>
                        <a:pt x="2661" y="2180"/>
                      </a:lnTo>
                      <a:cubicBezTo>
                        <a:pt x="2691" y="2372"/>
                        <a:pt x="2722" y="2564"/>
                        <a:pt x="2752" y="2757"/>
                      </a:cubicBezTo>
                      <a:lnTo>
                        <a:pt x="3118" y="3333"/>
                      </a:lnTo>
                      <a:lnTo>
                        <a:pt x="3578" y="3847"/>
                      </a:lnTo>
                      <a:lnTo>
                        <a:pt x="4037" y="4230"/>
                      </a:lnTo>
                      <a:lnTo>
                        <a:pt x="4037" y="4230"/>
                      </a:lnTo>
                      <a:lnTo>
                        <a:pt x="3028" y="4551"/>
                      </a:lnTo>
                      <a:lnTo>
                        <a:pt x="2202" y="4937"/>
                      </a:lnTo>
                      <a:lnTo>
                        <a:pt x="1468" y="5513"/>
                      </a:lnTo>
                      <a:lnTo>
                        <a:pt x="917" y="6281"/>
                      </a:lnTo>
                      <a:lnTo>
                        <a:pt x="459" y="7050"/>
                      </a:lnTo>
                      <a:lnTo>
                        <a:pt x="183" y="7949"/>
                      </a:lnTo>
                      <a:lnTo>
                        <a:pt x="0" y="8911"/>
                      </a:lnTo>
                      <a:lnTo>
                        <a:pt x="0" y="10000"/>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cxnSp>
              <p:nvCxnSpPr>
                <p:cNvPr id="25" name="Connecteur droit 325"/>
                <p:cNvCxnSpPr/>
                <p:nvPr/>
              </p:nvCxnSpPr>
              <p:spPr>
                <a:xfrm flipV="1">
                  <a:off x="4476193" y="4957472"/>
                  <a:ext cx="87297" cy="4115"/>
                </a:xfrm>
                <a:prstGeom prst="line">
                  <a:avLst/>
                </a:prstGeom>
                <a:ln w="19050">
                  <a:solidFill>
                    <a:schemeClr val="bg1">
                      <a:lumMod val="50000"/>
                    </a:schemeClr>
                  </a:solidFill>
                  <a:prstDash val="solid"/>
                </a:ln>
              </p:spPr>
              <p:style>
                <a:lnRef idx="1">
                  <a:schemeClr val="accent1"/>
                </a:lnRef>
                <a:fillRef idx="0">
                  <a:schemeClr val="accent1"/>
                </a:fillRef>
                <a:effectRef idx="0">
                  <a:schemeClr val="accent1"/>
                </a:effectRef>
                <a:fontRef idx="minor">
                  <a:schemeClr val="tx1"/>
                </a:fontRef>
              </p:style>
            </p:cxnSp>
          </p:grpSp>
        </p:grpSp>
        <p:grpSp>
          <p:nvGrpSpPr>
            <p:cNvPr id="9" name="Groupe 32"/>
            <p:cNvGrpSpPr>
              <a:grpSpLocks/>
            </p:cNvGrpSpPr>
            <p:nvPr userDrawn="1"/>
          </p:nvGrpSpPr>
          <p:grpSpPr bwMode="auto">
            <a:xfrm>
              <a:off x="8691235" y="2740981"/>
              <a:ext cx="389203" cy="362534"/>
              <a:chOff x="4999013" y="3508177"/>
              <a:chExt cx="228601" cy="217487"/>
            </a:xfrm>
          </p:grpSpPr>
          <p:sp>
            <p:nvSpPr>
              <p:cNvPr id="16" name="Freeform 213"/>
              <p:cNvSpPr>
                <a:spLocks/>
              </p:cNvSpPr>
              <p:nvPr/>
            </p:nvSpPr>
            <p:spPr bwMode="auto">
              <a:xfrm>
                <a:off x="4999361" y="3508591"/>
                <a:ext cx="85862" cy="83804"/>
              </a:xfrm>
              <a:custGeom>
                <a:avLst/>
                <a:gdLst/>
                <a:ahLst/>
                <a:cxnLst>
                  <a:cxn ang="0">
                    <a:pos x="54" y="42"/>
                  </a:cxn>
                  <a:cxn ang="0">
                    <a:pos x="54" y="42"/>
                  </a:cxn>
                  <a:cxn ang="0">
                    <a:pos x="54" y="47"/>
                  </a:cxn>
                  <a:cxn ang="0">
                    <a:pos x="51" y="51"/>
                  </a:cxn>
                  <a:cxn ang="0">
                    <a:pos x="47" y="53"/>
                  </a:cxn>
                  <a:cxn ang="0">
                    <a:pos x="42" y="53"/>
                  </a:cxn>
                  <a:cxn ang="0">
                    <a:pos x="12" y="53"/>
                  </a:cxn>
                  <a:cxn ang="0">
                    <a:pos x="12" y="53"/>
                  </a:cxn>
                  <a:cxn ang="0">
                    <a:pos x="7" y="53"/>
                  </a:cxn>
                  <a:cxn ang="0">
                    <a:pos x="3" y="51"/>
                  </a:cxn>
                  <a:cxn ang="0">
                    <a:pos x="0" y="47"/>
                  </a:cxn>
                  <a:cxn ang="0">
                    <a:pos x="0" y="42"/>
                  </a:cxn>
                  <a:cxn ang="0">
                    <a:pos x="0" y="12"/>
                  </a:cxn>
                  <a:cxn ang="0">
                    <a:pos x="0" y="12"/>
                  </a:cxn>
                  <a:cxn ang="0">
                    <a:pos x="0" y="7"/>
                  </a:cxn>
                  <a:cxn ang="0">
                    <a:pos x="3" y="3"/>
                  </a:cxn>
                  <a:cxn ang="0">
                    <a:pos x="7" y="0"/>
                  </a:cxn>
                  <a:cxn ang="0">
                    <a:pos x="12" y="0"/>
                  </a:cxn>
                  <a:cxn ang="0">
                    <a:pos x="42" y="0"/>
                  </a:cxn>
                  <a:cxn ang="0">
                    <a:pos x="42" y="0"/>
                  </a:cxn>
                  <a:cxn ang="0">
                    <a:pos x="47" y="0"/>
                  </a:cxn>
                  <a:cxn ang="0">
                    <a:pos x="51" y="3"/>
                  </a:cxn>
                  <a:cxn ang="0">
                    <a:pos x="54" y="7"/>
                  </a:cxn>
                  <a:cxn ang="0">
                    <a:pos x="54" y="12"/>
                  </a:cxn>
                  <a:cxn ang="0">
                    <a:pos x="54" y="42"/>
                  </a:cxn>
                </a:cxnLst>
                <a:rect l="0" t="0" r="r" b="b"/>
                <a:pathLst>
                  <a:path w="54" h="53">
                    <a:moveTo>
                      <a:pt x="54" y="42"/>
                    </a:moveTo>
                    <a:lnTo>
                      <a:pt x="54" y="42"/>
                    </a:lnTo>
                    <a:lnTo>
                      <a:pt x="54" y="47"/>
                    </a:lnTo>
                    <a:lnTo>
                      <a:pt x="51" y="51"/>
                    </a:lnTo>
                    <a:lnTo>
                      <a:pt x="47" y="53"/>
                    </a:lnTo>
                    <a:lnTo>
                      <a:pt x="42" y="53"/>
                    </a:lnTo>
                    <a:lnTo>
                      <a:pt x="12" y="53"/>
                    </a:lnTo>
                    <a:lnTo>
                      <a:pt x="12" y="53"/>
                    </a:lnTo>
                    <a:lnTo>
                      <a:pt x="7" y="53"/>
                    </a:lnTo>
                    <a:lnTo>
                      <a:pt x="3" y="51"/>
                    </a:lnTo>
                    <a:lnTo>
                      <a:pt x="0" y="47"/>
                    </a:lnTo>
                    <a:lnTo>
                      <a:pt x="0" y="42"/>
                    </a:lnTo>
                    <a:lnTo>
                      <a:pt x="0" y="12"/>
                    </a:lnTo>
                    <a:lnTo>
                      <a:pt x="0" y="12"/>
                    </a:lnTo>
                    <a:lnTo>
                      <a:pt x="0" y="7"/>
                    </a:lnTo>
                    <a:lnTo>
                      <a:pt x="3" y="3"/>
                    </a:lnTo>
                    <a:lnTo>
                      <a:pt x="7" y="0"/>
                    </a:lnTo>
                    <a:lnTo>
                      <a:pt x="12" y="0"/>
                    </a:lnTo>
                    <a:lnTo>
                      <a:pt x="42" y="0"/>
                    </a:lnTo>
                    <a:lnTo>
                      <a:pt x="42" y="0"/>
                    </a:lnTo>
                    <a:lnTo>
                      <a:pt x="47" y="0"/>
                    </a:lnTo>
                    <a:lnTo>
                      <a:pt x="51" y="3"/>
                    </a:lnTo>
                    <a:lnTo>
                      <a:pt x="54" y="7"/>
                    </a:lnTo>
                    <a:lnTo>
                      <a:pt x="54" y="12"/>
                    </a:lnTo>
                    <a:lnTo>
                      <a:pt x="54" y="42"/>
                    </a:lnTo>
                    <a:close/>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17" name="Freeform 214"/>
              <p:cNvSpPr>
                <a:spLocks/>
              </p:cNvSpPr>
              <p:nvPr/>
            </p:nvSpPr>
            <p:spPr bwMode="auto">
              <a:xfrm>
                <a:off x="5139770" y="3508591"/>
                <a:ext cx="87881" cy="83804"/>
              </a:xfrm>
              <a:custGeom>
                <a:avLst/>
                <a:gdLst/>
                <a:ahLst/>
                <a:cxnLst>
                  <a:cxn ang="0">
                    <a:pos x="55" y="42"/>
                  </a:cxn>
                  <a:cxn ang="0">
                    <a:pos x="55" y="42"/>
                  </a:cxn>
                  <a:cxn ang="0">
                    <a:pos x="53" y="47"/>
                  </a:cxn>
                  <a:cxn ang="0">
                    <a:pos x="51" y="51"/>
                  </a:cxn>
                  <a:cxn ang="0">
                    <a:pos x="47" y="53"/>
                  </a:cxn>
                  <a:cxn ang="0">
                    <a:pos x="42" y="53"/>
                  </a:cxn>
                  <a:cxn ang="0">
                    <a:pos x="11" y="53"/>
                  </a:cxn>
                  <a:cxn ang="0">
                    <a:pos x="11" y="53"/>
                  </a:cxn>
                  <a:cxn ang="0">
                    <a:pos x="8" y="53"/>
                  </a:cxn>
                  <a:cxn ang="0">
                    <a:pos x="4" y="51"/>
                  </a:cxn>
                  <a:cxn ang="0">
                    <a:pos x="1" y="47"/>
                  </a:cxn>
                  <a:cxn ang="0">
                    <a:pos x="0" y="42"/>
                  </a:cxn>
                  <a:cxn ang="0">
                    <a:pos x="0" y="12"/>
                  </a:cxn>
                  <a:cxn ang="0">
                    <a:pos x="0" y="12"/>
                  </a:cxn>
                  <a:cxn ang="0">
                    <a:pos x="1" y="7"/>
                  </a:cxn>
                  <a:cxn ang="0">
                    <a:pos x="4" y="3"/>
                  </a:cxn>
                  <a:cxn ang="0">
                    <a:pos x="8" y="0"/>
                  </a:cxn>
                  <a:cxn ang="0">
                    <a:pos x="11" y="0"/>
                  </a:cxn>
                  <a:cxn ang="0">
                    <a:pos x="42" y="0"/>
                  </a:cxn>
                  <a:cxn ang="0">
                    <a:pos x="42" y="0"/>
                  </a:cxn>
                  <a:cxn ang="0">
                    <a:pos x="47" y="0"/>
                  </a:cxn>
                  <a:cxn ang="0">
                    <a:pos x="51" y="3"/>
                  </a:cxn>
                  <a:cxn ang="0">
                    <a:pos x="53" y="7"/>
                  </a:cxn>
                  <a:cxn ang="0">
                    <a:pos x="55" y="12"/>
                  </a:cxn>
                  <a:cxn ang="0">
                    <a:pos x="55" y="42"/>
                  </a:cxn>
                </a:cxnLst>
                <a:rect l="0" t="0" r="r" b="b"/>
                <a:pathLst>
                  <a:path w="55" h="53">
                    <a:moveTo>
                      <a:pt x="55" y="42"/>
                    </a:moveTo>
                    <a:lnTo>
                      <a:pt x="55" y="42"/>
                    </a:lnTo>
                    <a:lnTo>
                      <a:pt x="53" y="47"/>
                    </a:lnTo>
                    <a:lnTo>
                      <a:pt x="51" y="51"/>
                    </a:lnTo>
                    <a:lnTo>
                      <a:pt x="47" y="53"/>
                    </a:lnTo>
                    <a:lnTo>
                      <a:pt x="42" y="53"/>
                    </a:lnTo>
                    <a:lnTo>
                      <a:pt x="11" y="53"/>
                    </a:lnTo>
                    <a:lnTo>
                      <a:pt x="11" y="53"/>
                    </a:lnTo>
                    <a:lnTo>
                      <a:pt x="8" y="53"/>
                    </a:lnTo>
                    <a:lnTo>
                      <a:pt x="4" y="51"/>
                    </a:lnTo>
                    <a:lnTo>
                      <a:pt x="1" y="47"/>
                    </a:lnTo>
                    <a:lnTo>
                      <a:pt x="0" y="42"/>
                    </a:lnTo>
                    <a:lnTo>
                      <a:pt x="0" y="12"/>
                    </a:lnTo>
                    <a:lnTo>
                      <a:pt x="0" y="12"/>
                    </a:lnTo>
                    <a:lnTo>
                      <a:pt x="1" y="7"/>
                    </a:lnTo>
                    <a:lnTo>
                      <a:pt x="4" y="3"/>
                    </a:lnTo>
                    <a:lnTo>
                      <a:pt x="8" y="0"/>
                    </a:lnTo>
                    <a:lnTo>
                      <a:pt x="11" y="0"/>
                    </a:lnTo>
                    <a:lnTo>
                      <a:pt x="42" y="0"/>
                    </a:lnTo>
                    <a:lnTo>
                      <a:pt x="42" y="0"/>
                    </a:lnTo>
                    <a:lnTo>
                      <a:pt x="47" y="0"/>
                    </a:lnTo>
                    <a:lnTo>
                      <a:pt x="51" y="3"/>
                    </a:lnTo>
                    <a:lnTo>
                      <a:pt x="53" y="7"/>
                    </a:lnTo>
                    <a:lnTo>
                      <a:pt x="55" y="12"/>
                    </a:lnTo>
                    <a:lnTo>
                      <a:pt x="55" y="42"/>
                    </a:lnTo>
                    <a:close/>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18" name="Freeform 215"/>
              <p:cNvSpPr>
                <a:spLocks/>
              </p:cNvSpPr>
              <p:nvPr/>
            </p:nvSpPr>
            <p:spPr bwMode="auto">
              <a:xfrm>
                <a:off x="5071081" y="3640011"/>
                <a:ext cx="84851" cy="85709"/>
              </a:xfrm>
              <a:custGeom>
                <a:avLst/>
                <a:gdLst/>
                <a:ahLst/>
                <a:cxnLst>
                  <a:cxn ang="0">
                    <a:pos x="36" y="54"/>
                  </a:cxn>
                  <a:cxn ang="0">
                    <a:pos x="29" y="54"/>
                  </a:cxn>
                  <a:cxn ang="0">
                    <a:pos x="11" y="54"/>
                  </a:cxn>
                  <a:cxn ang="0">
                    <a:pos x="11" y="54"/>
                  </a:cxn>
                  <a:cxn ang="0">
                    <a:pos x="7" y="53"/>
                  </a:cxn>
                  <a:cxn ang="0">
                    <a:pos x="3" y="50"/>
                  </a:cxn>
                  <a:cxn ang="0">
                    <a:pos x="1" y="46"/>
                  </a:cxn>
                  <a:cxn ang="0">
                    <a:pos x="0" y="43"/>
                  </a:cxn>
                  <a:cxn ang="0">
                    <a:pos x="0" y="12"/>
                  </a:cxn>
                  <a:cxn ang="0">
                    <a:pos x="0" y="12"/>
                  </a:cxn>
                  <a:cxn ang="0">
                    <a:pos x="1" y="7"/>
                  </a:cxn>
                  <a:cxn ang="0">
                    <a:pos x="3" y="3"/>
                  </a:cxn>
                  <a:cxn ang="0">
                    <a:pos x="7" y="1"/>
                  </a:cxn>
                  <a:cxn ang="0">
                    <a:pos x="11" y="0"/>
                  </a:cxn>
                  <a:cxn ang="0">
                    <a:pos x="42" y="0"/>
                  </a:cxn>
                  <a:cxn ang="0">
                    <a:pos x="42" y="0"/>
                  </a:cxn>
                  <a:cxn ang="0">
                    <a:pos x="47" y="1"/>
                  </a:cxn>
                  <a:cxn ang="0">
                    <a:pos x="50" y="3"/>
                  </a:cxn>
                  <a:cxn ang="0">
                    <a:pos x="53" y="7"/>
                  </a:cxn>
                  <a:cxn ang="0">
                    <a:pos x="54" y="12"/>
                  </a:cxn>
                  <a:cxn ang="0">
                    <a:pos x="54" y="43"/>
                  </a:cxn>
                </a:cxnLst>
                <a:rect l="0" t="0" r="r" b="b"/>
                <a:pathLst>
                  <a:path w="54" h="54">
                    <a:moveTo>
                      <a:pt x="36" y="54"/>
                    </a:moveTo>
                    <a:lnTo>
                      <a:pt x="29" y="54"/>
                    </a:lnTo>
                    <a:lnTo>
                      <a:pt x="11" y="54"/>
                    </a:lnTo>
                    <a:lnTo>
                      <a:pt x="11" y="54"/>
                    </a:lnTo>
                    <a:lnTo>
                      <a:pt x="7" y="53"/>
                    </a:lnTo>
                    <a:lnTo>
                      <a:pt x="3" y="50"/>
                    </a:lnTo>
                    <a:lnTo>
                      <a:pt x="1" y="46"/>
                    </a:lnTo>
                    <a:lnTo>
                      <a:pt x="0" y="43"/>
                    </a:lnTo>
                    <a:lnTo>
                      <a:pt x="0" y="12"/>
                    </a:lnTo>
                    <a:lnTo>
                      <a:pt x="0" y="12"/>
                    </a:lnTo>
                    <a:lnTo>
                      <a:pt x="1" y="7"/>
                    </a:lnTo>
                    <a:lnTo>
                      <a:pt x="3" y="3"/>
                    </a:lnTo>
                    <a:lnTo>
                      <a:pt x="7" y="1"/>
                    </a:lnTo>
                    <a:lnTo>
                      <a:pt x="11" y="0"/>
                    </a:lnTo>
                    <a:lnTo>
                      <a:pt x="42" y="0"/>
                    </a:lnTo>
                    <a:lnTo>
                      <a:pt x="42" y="0"/>
                    </a:lnTo>
                    <a:lnTo>
                      <a:pt x="47" y="1"/>
                    </a:lnTo>
                    <a:lnTo>
                      <a:pt x="50" y="3"/>
                    </a:lnTo>
                    <a:lnTo>
                      <a:pt x="53" y="7"/>
                    </a:lnTo>
                    <a:lnTo>
                      <a:pt x="54" y="12"/>
                    </a:lnTo>
                    <a:lnTo>
                      <a:pt x="54" y="43"/>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19" name="Freeform 216"/>
              <p:cNvSpPr>
                <a:spLocks/>
              </p:cNvSpPr>
              <p:nvPr/>
            </p:nvSpPr>
            <p:spPr bwMode="auto">
              <a:xfrm>
                <a:off x="5037746" y="3596204"/>
                <a:ext cx="148490" cy="17142"/>
              </a:xfrm>
              <a:custGeom>
                <a:avLst/>
                <a:gdLst/>
                <a:ahLst/>
                <a:cxnLst>
                  <a:cxn ang="0">
                    <a:pos x="94" y="0"/>
                  </a:cxn>
                  <a:cxn ang="0">
                    <a:pos x="94" y="0"/>
                  </a:cxn>
                  <a:cxn ang="0">
                    <a:pos x="94" y="5"/>
                  </a:cxn>
                  <a:cxn ang="0">
                    <a:pos x="92" y="9"/>
                  </a:cxn>
                  <a:cxn ang="0">
                    <a:pos x="88" y="10"/>
                  </a:cxn>
                  <a:cxn ang="0">
                    <a:pos x="83" y="11"/>
                  </a:cxn>
                  <a:cxn ang="0">
                    <a:pos x="47" y="11"/>
                  </a:cxn>
                  <a:cxn ang="0">
                    <a:pos x="12" y="11"/>
                  </a:cxn>
                  <a:cxn ang="0">
                    <a:pos x="12" y="11"/>
                  </a:cxn>
                  <a:cxn ang="0">
                    <a:pos x="8" y="10"/>
                  </a:cxn>
                  <a:cxn ang="0">
                    <a:pos x="4" y="9"/>
                  </a:cxn>
                  <a:cxn ang="0">
                    <a:pos x="2" y="5"/>
                  </a:cxn>
                  <a:cxn ang="0">
                    <a:pos x="0" y="0"/>
                  </a:cxn>
                </a:cxnLst>
                <a:rect l="0" t="0" r="r" b="b"/>
                <a:pathLst>
                  <a:path w="94" h="11">
                    <a:moveTo>
                      <a:pt x="94" y="0"/>
                    </a:moveTo>
                    <a:lnTo>
                      <a:pt x="94" y="0"/>
                    </a:lnTo>
                    <a:lnTo>
                      <a:pt x="94" y="5"/>
                    </a:lnTo>
                    <a:lnTo>
                      <a:pt x="92" y="9"/>
                    </a:lnTo>
                    <a:lnTo>
                      <a:pt x="88" y="10"/>
                    </a:lnTo>
                    <a:lnTo>
                      <a:pt x="83" y="11"/>
                    </a:lnTo>
                    <a:lnTo>
                      <a:pt x="47" y="11"/>
                    </a:lnTo>
                    <a:lnTo>
                      <a:pt x="12" y="11"/>
                    </a:lnTo>
                    <a:lnTo>
                      <a:pt x="12" y="11"/>
                    </a:lnTo>
                    <a:lnTo>
                      <a:pt x="8" y="10"/>
                    </a:lnTo>
                    <a:lnTo>
                      <a:pt x="4" y="9"/>
                    </a:lnTo>
                    <a:lnTo>
                      <a:pt x="2" y="5"/>
                    </a:lnTo>
                    <a:lnTo>
                      <a:pt x="0" y="0"/>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20" name="Line 217"/>
              <p:cNvSpPr>
                <a:spLocks noChangeShapeType="1"/>
              </p:cNvSpPr>
              <p:nvPr/>
            </p:nvSpPr>
            <p:spPr bwMode="auto">
              <a:xfrm flipV="1">
                <a:off x="5112496" y="3613346"/>
                <a:ext cx="2020" cy="26665"/>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grpSp>
        <p:grpSp>
          <p:nvGrpSpPr>
            <p:cNvPr id="10" name="Groupe 281"/>
            <p:cNvGrpSpPr>
              <a:grpSpLocks/>
            </p:cNvGrpSpPr>
            <p:nvPr userDrawn="1"/>
          </p:nvGrpSpPr>
          <p:grpSpPr bwMode="auto">
            <a:xfrm>
              <a:off x="5543115" y="3570780"/>
              <a:ext cx="562532" cy="335672"/>
              <a:chOff x="3909988" y="7116564"/>
              <a:chExt cx="268288" cy="163512"/>
            </a:xfrm>
          </p:grpSpPr>
          <p:sp>
            <p:nvSpPr>
              <p:cNvPr id="12" name="Line 326"/>
              <p:cNvSpPr>
                <a:spLocks noChangeShapeType="1"/>
              </p:cNvSpPr>
              <p:nvPr/>
            </p:nvSpPr>
            <p:spPr bwMode="auto">
              <a:xfrm>
                <a:off x="3909880" y="7120976"/>
                <a:ext cx="1640" cy="157747"/>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13" name="Line 327"/>
              <p:cNvSpPr>
                <a:spLocks noChangeShapeType="1"/>
              </p:cNvSpPr>
              <p:nvPr/>
            </p:nvSpPr>
            <p:spPr bwMode="auto">
              <a:xfrm>
                <a:off x="3911520" y="7278723"/>
                <a:ext cx="266571" cy="1547"/>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14" name="Freeform 328"/>
              <p:cNvSpPr>
                <a:spLocks/>
              </p:cNvSpPr>
              <p:nvPr/>
            </p:nvSpPr>
            <p:spPr bwMode="auto">
              <a:xfrm>
                <a:off x="3936127" y="7143401"/>
                <a:ext cx="179628" cy="115991"/>
              </a:xfrm>
              <a:custGeom>
                <a:avLst/>
                <a:gdLst/>
                <a:ahLst/>
                <a:cxnLst>
                  <a:cxn ang="0">
                    <a:pos x="0" y="73"/>
                  </a:cxn>
                  <a:cxn ang="0">
                    <a:pos x="34" y="39"/>
                  </a:cxn>
                  <a:cxn ang="0">
                    <a:pos x="55" y="59"/>
                  </a:cxn>
                  <a:cxn ang="0">
                    <a:pos x="114" y="0"/>
                  </a:cxn>
                </a:cxnLst>
                <a:rect l="0" t="0" r="r" b="b"/>
                <a:pathLst>
                  <a:path w="114" h="73">
                    <a:moveTo>
                      <a:pt x="0" y="73"/>
                    </a:moveTo>
                    <a:lnTo>
                      <a:pt x="34" y="39"/>
                    </a:lnTo>
                    <a:lnTo>
                      <a:pt x="55" y="59"/>
                    </a:lnTo>
                    <a:lnTo>
                      <a:pt x="114" y="0"/>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15" name="Freeform 329"/>
              <p:cNvSpPr>
                <a:spLocks/>
              </p:cNvSpPr>
              <p:nvPr/>
            </p:nvSpPr>
            <p:spPr bwMode="auto">
              <a:xfrm>
                <a:off x="4087867" y="7116337"/>
                <a:ext cx="50854" cy="55675"/>
              </a:xfrm>
              <a:custGeom>
                <a:avLst/>
                <a:gdLst/>
                <a:ahLst/>
                <a:cxnLst>
                  <a:cxn ang="0">
                    <a:pos x="0" y="0"/>
                  </a:cxn>
                  <a:cxn ang="0">
                    <a:pos x="32" y="0"/>
                  </a:cxn>
                  <a:cxn ang="0">
                    <a:pos x="32" y="35"/>
                  </a:cxn>
                </a:cxnLst>
                <a:rect l="0" t="0" r="r" b="b"/>
                <a:pathLst>
                  <a:path w="32" h="35">
                    <a:moveTo>
                      <a:pt x="0" y="0"/>
                    </a:moveTo>
                    <a:lnTo>
                      <a:pt x="32" y="0"/>
                    </a:lnTo>
                    <a:lnTo>
                      <a:pt x="32" y="35"/>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grpSp>
        <p:sp>
          <p:nvSpPr>
            <p:cNvPr id="11" name="Freeform 72"/>
            <p:cNvSpPr>
              <a:spLocks/>
            </p:cNvSpPr>
            <p:nvPr userDrawn="1"/>
          </p:nvSpPr>
          <p:spPr bwMode="auto">
            <a:xfrm>
              <a:off x="2579688" y="3656035"/>
              <a:ext cx="581290" cy="349236"/>
            </a:xfrm>
            <a:custGeom>
              <a:avLst/>
              <a:gdLst/>
              <a:ahLst/>
              <a:cxnLst>
                <a:cxn ang="0">
                  <a:pos x="180" y="132"/>
                </a:cxn>
                <a:cxn ang="0">
                  <a:pos x="193" y="129"/>
                </a:cxn>
                <a:cxn ang="0">
                  <a:pos x="204" y="121"/>
                </a:cxn>
                <a:cxn ang="0">
                  <a:pos x="212" y="110"/>
                </a:cxn>
                <a:cxn ang="0">
                  <a:pos x="215" y="97"/>
                </a:cxn>
                <a:cxn ang="0">
                  <a:pos x="215" y="90"/>
                </a:cxn>
                <a:cxn ang="0">
                  <a:pos x="208" y="77"/>
                </a:cxn>
                <a:cxn ang="0">
                  <a:pos x="199" y="68"/>
                </a:cxn>
                <a:cxn ang="0">
                  <a:pos x="187" y="63"/>
                </a:cxn>
                <a:cxn ang="0">
                  <a:pos x="180" y="62"/>
                </a:cxn>
                <a:cxn ang="0">
                  <a:pos x="179" y="62"/>
                </a:cxn>
                <a:cxn ang="0">
                  <a:pos x="179" y="61"/>
                </a:cxn>
                <a:cxn ang="0">
                  <a:pos x="174" y="36"/>
                </a:cxn>
                <a:cxn ang="0">
                  <a:pos x="161" y="17"/>
                </a:cxn>
                <a:cxn ang="0">
                  <a:pos x="142" y="5"/>
                </a:cxn>
                <a:cxn ang="0">
                  <a:pos x="120" y="0"/>
                </a:cxn>
                <a:cxn ang="0">
                  <a:pos x="109" y="1"/>
                </a:cxn>
                <a:cxn ang="0">
                  <a:pos x="92" y="6"/>
                </a:cxn>
                <a:cxn ang="0">
                  <a:pos x="78" y="17"/>
                </a:cxn>
                <a:cxn ang="0">
                  <a:pos x="66" y="31"/>
                </a:cxn>
                <a:cxn ang="0">
                  <a:pos x="62" y="39"/>
                </a:cxn>
                <a:cxn ang="0">
                  <a:pos x="47" y="36"/>
                </a:cxn>
                <a:cxn ang="0">
                  <a:pos x="38" y="38"/>
                </a:cxn>
                <a:cxn ang="0">
                  <a:pos x="21" y="45"/>
                </a:cxn>
                <a:cxn ang="0">
                  <a:pos x="8" y="58"/>
                </a:cxn>
                <a:cxn ang="0">
                  <a:pos x="2" y="75"/>
                </a:cxn>
                <a:cxn ang="0">
                  <a:pos x="0" y="85"/>
                </a:cxn>
                <a:cxn ang="0">
                  <a:pos x="4" y="102"/>
                </a:cxn>
                <a:cxn ang="0">
                  <a:pos x="14" y="118"/>
                </a:cxn>
                <a:cxn ang="0">
                  <a:pos x="30" y="128"/>
                </a:cxn>
                <a:cxn ang="0">
                  <a:pos x="47" y="132"/>
                </a:cxn>
                <a:cxn ang="0">
                  <a:pos x="147" y="132"/>
                </a:cxn>
              </a:cxnLst>
              <a:rect l="0" t="0" r="r" b="b"/>
              <a:pathLst>
                <a:path w="215" h="132">
                  <a:moveTo>
                    <a:pt x="180" y="132"/>
                  </a:moveTo>
                  <a:lnTo>
                    <a:pt x="180" y="132"/>
                  </a:lnTo>
                  <a:lnTo>
                    <a:pt x="187" y="132"/>
                  </a:lnTo>
                  <a:lnTo>
                    <a:pt x="193" y="129"/>
                  </a:lnTo>
                  <a:lnTo>
                    <a:pt x="199" y="125"/>
                  </a:lnTo>
                  <a:lnTo>
                    <a:pt x="204" y="121"/>
                  </a:lnTo>
                  <a:lnTo>
                    <a:pt x="208" y="116"/>
                  </a:lnTo>
                  <a:lnTo>
                    <a:pt x="212" y="110"/>
                  </a:lnTo>
                  <a:lnTo>
                    <a:pt x="215" y="104"/>
                  </a:lnTo>
                  <a:lnTo>
                    <a:pt x="215" y="97"/>
                  </a:lnTo>
                  <a:lnTo>
                    <a:pt x="215" y="97"/>
                  </a:lnTo>
                  <a:lnTo>
                    <a:pt x="215" y="90"/>
                  </a:lnTo>
                  <a:lnTo>
                    <a:pt x="212" y="83"/>
                  </a:lnTo>
                  <a:lnTo>
                    <a:pt x="208" y="77"/>
                  </a:lnTo>
                  <a:lnTo>
                    <a:pt x="204" y="72"/>
                  </a:lnTo>
                  <a:lnTo>
                    <a:pt x="199" y="68"/>
                  </a:lnTo>
                  <a:lnTo>
                    <a:pt x="193" y="64"/>
                  </a:lnTo>
                  <a:lnTo>
                    <a:pt x="187" y="63"/>
                  </a:lnTo>
                  <a:lnTo>
                    <a:pt x="180" y="62"/>
                  </a:lnTo>
                  <a:lnTo>
                    <a:pt x="180" y="62"/>
                  </a:lnTo>
                  <a:lnTo>
                    <a:pt x="179" y="62"/>
                  </a:lnTo>
                  <a:lnTo>
                    <a:pt x="179" y="62"/>
                  </a:lnTo>
                  <a:lnTo>
                    <a:pt x="179" y="61"/>
                  </a:lnTo>
                  <a:lnTo>
                    <a:pt x="179" y="61"/>
                  </a:lnTo>
                  <a:lnTo>
                    <a:pt x="178" y="48"/>
                  </a:lnTo>
                  <a:lnTo>
                    <a:pt x="174" y="36"/>
                  </a:lnTo>
                  <a:lnTo>
                    <a:pt x="169" y="26"/>
                  </a:lnTo>
                  <a:lnTo>
                    <a:pt x="161" y="17"/>
                  </a:lnTo>
                  <a:lnTo>
                    <a:pt x="152" y="10"/>
                  </a:lnTo>
                  <a:lnTo>
                    <a:pt x="142" y="5"/>
                  </a:lnTo>
                  <a:lnTo>
                    <a:pt x="131" y="1"/>
                  </a:lnTo>
                  <a:lnTo>
                    <a:pt x="120" y="0"/>
                  </a:lnTo>
                  <a:lnTo>
                    <a:pt x="120" y="0"/>
                  </a:lnTo>
                  <a:lnTo>
                    <a:pt x="109" y="1"/>
                  </a:lnTo>
                  <a:lnTo>
                    <a:pt x="101" y="2"/>
                  </a:lnTo>
                  <a:lnTo>
                    <a:pt x="92" y="6"/>
                  </a:lnTo>
                  <a:lnTo>
                    <a:pt x="84" y="11"/>
                  </a:lnTo>
                  <a:lnTo>
                    <a:pt x="78" y="17"/>
                  </a:lnTo>
                  <a:lnTo>
                    <a:pt x="71" y="24"/>
                  </a:lnTo>
                  <a:lnTo>
                    <a:pt x="66" y="31"/>
                  </a:lnTo>
                  <a:lnTo>
                    <a:pt x="62" y="39"/>
                  </a:lnTo>
                  <a:lnTo>
                    <a:pt x="62" y="39"/>
                  </a:lnTo>
                  <a:lnTo>
                    <a:pt x="55" y="38"/>
                  </a:lnTo>
                  <a:lnTo>
                    <a:pt x="47" y="36"/>
                  </a:lnTo>
                  <a:lnTo>
                    <a:pt x="47" y="36"/>
                  </a:lnTo>
                  <a:lnTo>
                    <a:pt x="38" y="38"/>
                  </a:lnTo>
                  <a:lnTo>
                    <a:pt x="30" y="40"/>
                  </a:lnTo>
                  <a:lnTo>
                    <a:pt x="21" y="45"/>
                  </a:lnTo>
                  <a:lnTo>
                    <a:pt x="14" y="50"/>
                  </a:lnTo>
                  <a:lnTo>
                    <a:pt x="8" y="58"/>
                  </a:lnTo>
                  <a:lnTo>
                    <a:pt x="4" y="66"/>
                  </a:lnTo>
                  <a:lnTo>
                    <a:pt x="2" y="75"/>
                  </a:lnTo>
                  <a:lnTo>
                    <a:pt x="0" y="85"/>
                  </a:lnTo>
                  <a:lnTo>
                    <a:pt x="0" y="85"/>
                  </a:lnTo>
                  <a:lnTo>
                    <a:pt x="2" y="94"/>
                  </a:lnTo>
                  <a:lnTo>
                    <a:pt x="4" y="102"/>
                  </a:lnTo>
                  <a:lnTo>
                    <a:pt x="8" y="111"/>
                  </a:lnTo>
                  <a:lnTo>
                    <a:pt x="14" y="118"/>
                  </a:lnTo>
                  <a:lnTo>
                    <a:pt x="21" y="124"/>
                  </a:lnTo>
                  <a:lnTo>
                    <a:pt x="30" y="128"/>
                  </a:lnTo>
                  <a:lnTo>
                    <a:pt x="38" y="130"/>
                  </a:lnTo>
                  <a:lnTo>
                    <a:pt x="47" y="132"/>
                  </a:lnTo>
                  <a:lnTo>
                    <a:pt x="47" y="132"/>
                  </a:lnTo>
                  <a:lnTo>
                    <a:pt x="147" y="132"/>
                  </a:lnTo>
                </a:path>
              </a:pathLst>
            </a:custGeom>
            <a:noFill/>
            <a:ln w="19050">
              <a:solidFill>
                <a:schemeClr val="bg1">
                  <a:lumMod val="50000"/>
                </a:schemeClr>
              </a:solidFill>
              <a:prstDash val="solid"/>
              <a:round/>
              <a:headEnd/>
              <a:tailEnd/>
            </a:ln>
          </p:spPr>
          <p:txBody>
            <a:bodyPr lIns="83969" tIns="41985" rIns="83969" bIns="41985"/>
            <a:lstStyle/>
            <a:p>
              <a:pPr defTabSz="914400">
                <a:defRPr/>
              </a:pPr>
              <a:endParaRPr lang="en-US" sz="1800">
                <a:solidFill>
                  <a:srgbClr val="263147"/>
                </a:solidFill>
                <a:cs typeface="Arial" charset="0"/>
              </a:endParaRPr>
            </a:p>
          </p:txBody>
        </p:sp>
      </p:grpSp>
      <p:graphicFrame>
        <p:nvGraphicFramePr>
          <p:cNvPr id="42" name="Object 2" hidden="1"/>
          <p:cNvGraphicFramePr>
            <a:graphicFrameLocks noChangeAspect="1"/>
          </p:cNvGraphicFramePr>
          <p:nvPr/>
        </p:nvGraphicFramePr>
        <p:xfrm>
          <a:off x="0" y="0"/>
          <a:ext cx="158222" cy="158750"/>
        </p:xfrm>
        <a:graphic>
          <a:graphicData uri="http://schemas.openxmlformats.org/presentationml/2006/ole">
            <p:oleObj spid="_x0000_s373763" name="think-cell Slide" r:id="rId6" imgW="360" imgH="360" progId="">
              <p:embed/>
            </p:oleObj>
          </a:graphicData>
        </a:graphic>
      </p:graphicFrame>
      <p:sp>
        <p:nvSpPr>
          <p:cNvPr id="43" name="Rectangle 7"/>
          <p:cNvSpPr/>
          <p:nvPr>
            <p:custDataLst>
              <p:tags r:id="rId2"/>
            </p:custDataLst>
          </p:nvPr>
        </p:nvSpPr>
        <p:spPr bwMode="auto">
          <a:xfrm flipV="1">
            <a:off x="-1719" y="3384550"/>
            <a:ext cx="9907720" cy="3473450"/>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411"/>
              <a:gd name="connsiteY0" fmla="*/ 2791 h 3881172"/>
              <a:gd name="connsiteX1" fmla="*/ 10561655 w 10562411"/>
              <a:gd name="connsiteY1" fmla="*/ 0 h 3881172"/>
              <a:gd name="connsiteX2" fmla="*/ 10561157 w 10562411"/>
              <a:gd name="connsiteY2" fmla="*/ 1476338 h 3881172"/>
              <a:gd name="connsiteX3" fmla="*/ 9288594 w 10562411"/>
              <a:gd name="connsiteY3" fmla="*/ 2153103 h 3881172"/>
              <a:gd name="connsiteX4" fmla="*/ 2317558 w 10562411"/>
              <a:gd name="connsiteY4" fmla="*/ 2159512 h 3881172"/>
              <a:gd name="connsiteX5" fmla="*/ 1180889 w 10562411"/>
              <a:gd name="connsiteY5" fmla="*/ 2958168 h 3881172"/>
              <a:gd name="connsiteX6" fmla="*/ 0 w 10562411"/>
              <a:gd name="connsiteY6" fmla="*/ 2174065 h 3881172"/>
              <a:gd name="connsiteX7" fmla="*/ 1331 w 10562411"/>
              <a:gd name="connsiteY7" fmla="*/ 2791 h 3881172"/>
              <a:gd name="connsiteX0" fmla="*/ 1331 w 10562411"/>
              <a:gd name="connsiteY0" fmla="*/ 2791 h 4143392"/>
              <a:gd name="connsiteX1" fmla="*/ 10561655 w 10562411"/>
              <a:gd name="connsiteY1" fmla="*/ 0 h 4143392"/>
              <a:gd name="connsiteX2" fmla="*/ 10561157 w 10562411"/>
              <a:gd name="connsiteY2" fmla="*/ 1476338 h 4143392"/>
              <a:gd name="connsiteX3" fmla="*/ 9288594 w 10562411"/>
              <a:gd name="connsiteY3" fmla="*/ 2153103 h 4143392"/>
              <a:gd name="connsiteX4" fmla="*/ 2317558 w 10562411"/>
              <a:gd name="connsiteY4" fmla="*/ 2159512 h 4143392"/>
              <a:gd name="connsiteX5" fmla="*/ 1180889 w 10562411"/>
              <a:gd name="connsiteY5" fmla="*/ 2958168 h 4143392"/>
              <a:gd name="connsiteX6" fmla="*/ 0 w 10562411"/>
              <a:gd name="connsiteY6" fmla="*/ 2174065 h 4143392"/>
              <a:gd name="connsiteX7" fmla="*/ 1331 w 10562411"/>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336031 w 10580884"/>
              <a:gd name="connsiteY4" fmla="*/ 2159512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013072 w 10580884"/>
              <a:gd name="connsiteY3" fmla="*/ 3716089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641"/>
              <a:gd name="connsiteY0" fmla="*/ 2791 h 4143392"/>
              <a:gd name="connsiteX1" fmla="*/ 10580128 w 10580641"/>
              <a:gd name="connsiteY1" fmla="*/ 0 h 4143392"/>
              <a:gd name="connsiteX2" fmla="*/ 10559884 w 10580641"/>
              <a:gd name="connsiteY2" fmla="*/ 3400831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625733"/>
              <a:gd name="connsiteX1" fmla="*/ 10580128 w 10580641"/>
              <a:gd name="connsiteY1" fmla="*/ 0 h 4625733"/>
              <a:gd name="connsiteX2" fmla="*/ 10559883 w 10580641"/>
              <a:gd name="connsiteY2" fmla="*/ 3953724 h 4625733"/>
              <a:gd name="connsiteX3" fmla="*/ 9013072 w 10580641"/>
              <a:gd name="connsiteY3" fmla="*/ 3716089 h 4625733"/>
              <a:gd name="connsiteX4" fmla="*/ 2283533 w 10580641"/>
              <a:gd name="connsiteY4" fmla="*/ 3711866 h 4625733"/>
              <a:gd name="connsiteX5" fmla="*/ 1199362 w 10580641"/>
              <a:gd name="connsiteY5" fmla="*/ 2958168 h 4625733"/>
              <a:gd name="connsiteX6" fmla="*/ 0 w 10580641"/>
              <a:gd name="connsiteY6" fmla="*/ 3726419 h 4625733"/>
              <a:gd name="connsiteX7" fmla="*/ 19804 w 10580641"/>
              <a:gd name="connsiteY7" fmla="*/ 2791 h 4625733"/>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37052 h 3953724"/>
              <a:gd name="connsiteX7" fmla="*/ 19804 w 10580641"/>
              <a:gd name="connsiteY7" fmla="*/ 2791 h 3953724"/>
              <a:gd name="connsiteX0" fmla="*/ 0 w 10581837"/>
              <a:gd name="connsiteY0" fmla="*/ 13424 h 3953724"/>
              <a:gd name="connsiteX1" fmla="*/ 10581324 w 10581837"/>
              <a:gd name="connsiteY1" fmla="*/ 0 h 3953724"/>
              <a:gd name="connsiteX2" fmla="*/ 10561079 w 10581837"/>
              <a:gd name="connsiteY2" fmla="*/ 3953724 h 3953724"/>
              <a:gd name="connsiteX3" fmla="*/ 9014268 w 10581837"/>
              <a:gd name="connsiteY3" fmla="*/ 3716089 h 3953724"/>
              <a:gd name="connsiteX4" fmla="*/ 2284729 w 10581837"/>
              <a:gd name="connsiteY4" fmla="*/ 3711866 h 3953724"/>
              <a:gd name="connsiteX5" fmla="*/ 1200558 w 10581837"/>
              <a:gd name="connsiteY5" fmla="*/ 2958168 h 3953724"/>
              <a:gd name="connsiteX6" fmla="*/ 1196 w 10581837"/>
              <a:gd name="connsiteY6" fmla="*/ 3737052 h 3953724"/>
              <a:gd name="connsiteX7" fmla="*/ 0 w 10581837"/>
              <a:gd name="connsiteY7" fmla="*/ 13424 h 3953724"/>
              <a:gd name="connsiteX0" fmla="*/ 0 w 10562333"/>
              <a:gd name="connsiteY0" fmla="*/ 24056 h 3964356"/>
              <a:gd name="connsiteX1" fmla="*/ 10549824 w 10562333"/>
              <a:gd name="connsiteY1" fmla="*/ 0 h 3964356"/>
              <a:gd name="connsiteX2" fmla="*/ 10561079 w 10562333"/>
              <a:gd name="connsiteY2" fmla="*/ 3964356 h 3964356"/>
              <a:gd name="connsiteX3" fmla="*/ 9014268 w 10562333"/>
              <a:gd name="connsiteY3" fmla="*/ 3726721 h 3964356"/>
              <a:gd name="connsiteX4" fmla="*/ 2284729 w 10562333"/>
              <a:gd name="connsiteY4" fmla="*/ 3722498 h 3964356"/>
              <a:gd name="connsiteX5" fmla="*/ 1200558 w 10562333"/>
              <a:gd name="connsiteY5" fmla="*/ 2968800 h 3964356"/>
              <a:gd name="connsiteX6" fmla="*/ 1196 w 10562333"/>
              <a:gd name="connsiteY6" fmla="*/ 3747684 h 3964356"/>
              <a:gd name="connsiteX7" fmla="*/ 0 w 10562333"/>
              <a:gd name="connsiteY7" fmla="*/ 24056 h 3964356"/>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10559884 w 10650182"/>
              <a:gd name="connsiteY0" fmla="*/ 18474 h 3993463"/>
              <a:gd name="connsiteX1" fmla="*/ 10561079 w 10650182"/>
              <a:gd name="connsiteY1" fmla="*/ 3993463 h 3993463"/>
              <a:gd name="connsiteX2" fmla="*/ 9024769 w 10650182"/>
              <a:gd name="connsiteY2" fmla="*/ 3734563 h 3993463"/>
              <a:gd name="connsiteX3" fmla="*/ 2295230 w 10650182"/>
              <a:gd name="connsiteY3" fmla="*/ 3719707 h 3993463"/>
              <a:gd name="connsiteX4" fmla="*/ 1200558 w 10650182"/>
              <a:gd name="connsiteY4" fmla="*/ 2997907 h 3993463"/>
              <a:gd name="connsiteX5" fmla="*/ 0 w 10650182"/>
              <a:gd name="connsiteY5" fmla="*/ 3712996 h 3993463"/>
              <a:gd name="connsiteX6" fmla="*/ 0 w 10650182"/>
              <a:gd name="connsiteY6" fmla="*/ 0 h 3993463"/>
              <a:gd name="connsiteX7" fmla="*/ 10650182 w 10650182"/>
              <a:gd name="connsiteY7" fmla="*/ 109914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10285606 w 10562333"/>
              <a:gd name="connsiteY7" fmla="*/ 418258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9991611 w 10562333"/>
              <a:gd name="connsiteY7" fmla="*/ 56751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0 w 10562846"/>
              <a:gd name="connsiteY5" fmla="*/ 3712996 h 3993463"/>
              <a:gd name="connsiteX6" fmla="*/ 0 w 10562846"/>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2449 w 10562846"/>
              <a:gd name="connsiteY5" fmla="*/ 3734261 h 3993463"/>
              <a:gd name="connsiteX6" fmla="*/ 0 w 10562846"/>
              <a:gd name="connsiteY6" fmla="*/ 0 h 3993463"/>
              <a:gd name="connsiteX0" fmla="*/ 10562334 w 10562847"/>
              <a:gd name="connsiteY0" fmla="*/ 1074357 h 5067820"/>
              <a:gd name="connsiteX1" fmla="*/ 10561080 w 10562847"/>
              <a:gd name="connsiteY1" fmla="*/ 5067820 h 5067820"/>
              <a:gd name="connsiteX2" fmla="*/ 9024770 w 10562847"/>
              <a:gd name="connsiteY2" fmla="*/ 4808920 h 5067820"/>
              <a:gd name="connsiteX3" fmla="*/ 2295231 w 10562847"/>
              <a:gd name="connsiteY3" fmla="*/ 4794064 h 5067820"/>
              <a:gd name="connsiteX4" fmla="*/ 1200559 w 10562847"/>
              <a:gd name="connsiteY4" fmla="*/ 4072264 h 5067820"/>
              <a:gd name="connsiteX5" fmla="*/ 2450 w 10562847"/>
              <a:gd name="connsiteY5" fmla="*/ 4808618 h 5067820"/>
              <a:gd name="connsiteX6" fmla="*/ 0 w 10562847"/>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2450 w 10563360"/>
              <a:gd name="connsiteY5" fmla="*/ 4808618 h 5067820"/>
              <a:gd name="connsiteX6" fmla="*/ 0 w 10563360"/>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514 w 10563360"/>
              <a:gd name="connsiteY5" fmla="*/ 4819150 h 5067820"/>
              <a:gd name="connsiteX6" fmla="*/ 0 w 10563360"/>
              <a:gd name="connsiteY6" fmla="*/ 0 h 5067820"/>
              <a:gd name="connsiteX0" fmla="*/ 10562847 w 10564614"/>
              <a:gd name="connsiteY0" fmla="*/ 0 h 5152083"/>
              <a:gd name="connsiteX1" fmla="*/ 10563360 w 10564614"/>
              <a:gd name="connsiteY1" fmla="*/ 5152083 h 5152083"/>
              <a:gd name="connsiteX2" fmla="*/ 9024770 w 10564614"/>
              <a:gd name="connsiteY2" fmla="*/ 4808920 h 5152083"/>
              <a:gd name="connsiteX3" fmla="*/ 2295231 w 10564614"/>
              <a:gd name="connsiteY3" fmla="*/ 4794064 h 5152083"/>
              <a:gd name="connsiteX4" fmla="*/ 1200559 w 10564614"/>
              <a:gd name="connsiteY4" fmla="*/ 4072264 h 5152083"/>
              <a:gd name="connsiteX5" fmla="*/ 514 w 10564614"/>
              <a:gd name="connsiteY5" fmla="*/ 4819150 h 5152083"/>
              <a:gd name="connsiteX6" fmla="*/ 0 w 10564614"/>
              <a:gd name="connsiteY6" fmla="*/ 0 h 5152083"/>
              <a:gd name="connsiteX0" fmla="*/ 10562847 w 10564614"/>
              <a:gd name="connsiteY0" fmla="*/ 0 h 5183681"/>
              <a:gd name="connsiteX1" fmla="*/ 10563360 w 10564614"/>
              <a:gd name="connsiteY1" fmla="*/ 5183681 h 5183681"/>
              <a:gd name="connsiteX2" fmla="*/ 9024770 w 10564614"/>
              <a:gd name="connsiteY2" fmla="*/ 4808920 h 5183681"/>
              <a:gd name="connsiteX3" fmla="*/ 2295231 w 10564614"/>
              <a:gd name="connsiteY3" fmla="*/ 4794064 h 5183681"/>
              <a:gd name="connsiteX4" fmla="*/ 1200559 w 10564614"/>
              <a:gd name="connsiteY4" fmla="*/ 4072264 h 5183681"/>
              <a:gd name="connsiteX5" fmla="*/ 514 w 10564614"/>
              <a:gd name="connsiteY5" fmla="*/ 4819150 h 5183681"/>
              <a:gd name="connsiteX6" fmla="*/ 0 w 10564614"/>
              <a:gd name="connsiteY6" fmla="*/ 0 h 518368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87552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1864314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333 w 10564100"/>
              <a:gd name="connsiteY0" fmla="*/ 0 h 3793347"/>
              <a:gd name="connsiteX1" fmla="*/ 10562846 w 10564100"/>
              <a:gd name="connsiteY1" fmla="*/ 3793347 h 3793347"/>
              <a:gd name="connsiteX2" fmla="*/ 9024256 w 10564100"/>
              <a:gd name="connsiteY2" fmla="*/ 2944606 h 3793347"/>
              <a:gd name="connsiteX3" fmla="*/ 2294717 w 10564100"/>
              <a:gd name="connsiteY3" fmla="*/ 2929750 h 3793347"/>
              <a:gd name="connsiteX4" fmla="*/ 1200045 w 10564100"/>
              <a:gd name="connsiteY4" fmla="*/ 2207950 h 3793347"/>
              <a:gd name="connsiteX5" fmla="*/ 0 w 10564100"/>
              <a:gd name="connsiteY5" fmla="*/ 2933771 h 3793347"/>
              <a:gd name="connsiteX6" fmla="*/ 30995 w 10564100"/>
              <a:gd name="connsiteY6" fmla="*/ 0 h 3793347"/>
              <a:gd name="connsiteX0" fmla="*/ 10562333 w 10564100"/>
              <a:gd name="connsiteY0" fmla="*/ 0 h 3793347"/>
              <a:gd name="connsiteX1" fmla="*/ 10562846 w 10564100"/>
              <a:gd name="connsiteY1" fmla="*/ 3793347 h 3793347"/>
              <a:gd name="connsiteX2" fmla="*/ 9024256 w 10564100"/>
              <a:gd name="connsiteY2" fmla="*/ 2944606 h 3793347"/>
              <a:gd name="connsiteX3" fmla="*/ 2294717 w 10564100"/>
              <a:gd name="connsiteY3" fmla="*/ 2929750 h 3793347"/>
              <a:gd name="connsiteX4" fmla="*/ 1200045 w 10564100"/>
              <a:gd name="connsiteY4" fmla="*/ 2207950 h 3793347"/>
              <a:gd name="connsiteX5" fmla="*/ 0 w 10564100"/>
              <a:gd name="connsiteY5" fmla="*/ 2933771 h 3793347"/>
              <a:gd name="connsiteX6" fmla="*/ 1254 w 10564100"/>
              <a:gd name="connsiteY6" fmla="*/ 0 h 3793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64100" h="3793347">
                <a:moveTo>
                  <a:pt x="10562333" y="0"/>
                </a:moveTo>
                <a:cubicBezTo>
                  <a:pt x="10562846" y="67600"/>
                  <a:pt x="10564100" y="3749932"/>
                  <a:pt x="10562846" y="3793347"/>
                </a:cubicBezTo>
                <a:cubicBezTo>
                  <a:pt x="10190427" y="3056010"/>
                  <a:pt x="9461842" y="2928661"/>
                  <a:pt x="9024256" y="2944606"/>
                </a:cubicBezTo>
                <a:lnTo>
                  <a:pt x="2294717" y="2929750"/>
                </a:lnTo>
                <a:cubicBezTo>
                  <a:pt x="1854084" y="2930298"/>
                  <a:pt x="1423155" y="2679996"/>
                  <a:pt x="1200045" y="2207950"/>
                </a:cubicBezTo>
                <a:cubicBezTo>
                  <a:pt x="964689" y="2886404"/>
                  <a:pt x="278640" y="2932893"/>
                  <a:pt x="0" y="2933771"/>
                </a:cubicBezTo>
                <a:cubicBezTo>
                  <a:pt x="2067" y="2898258"/>
                  <a:pt x="2526" y="95582"/>
                  <a:pt x="1254" y="0"/>
                </a:cubicBezTo>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lIns="33059" tIns="42976" rIns="33059" bIns="42976" anchor="ctr"/>
          <a:lstStyle/>
          <a:p>
            <a:pPr algn="ctr" defTabSz="914400">
              <a:defRPr/>
            </a:pPr>
            <a:endParaRPr lang="en-US" sz="1000" dirty="0">
              <a:solidFill>
                <a:prstClr val="white"/>
              </a:solidFill>
              <a:cs typeface="Arial"/>
            </a:endParaRPr>
          </a:p>
        </p:txBody>
      </p:sp>
      <p:sp>
        <p:nvSpPr>
          <p:cNvPr id="2" name="Titre 1"/>
          <p:cNvSpPr>
            <a:spLocks noGrp="1"/>
          </p:cNvSpPr>
          <p:nvPr>
            <p:ph type="title"/>
          </p:nvPr>
        </p:nvSpPr>
        <p:spPr>
          <a:xfrm>
            <a:off x="0" y="4490525"/>
            <a:ext cx="9906000" cy="1362097"/>
          </a:xfrm>
          <a:prstGeom prst="rect">
            <a:avLst/>
          </a:prstGeom>
        </p:spPr>
        <p:txBody>
          <a:bodyPr vert="horz" lIns="826470" tIns="33059" rIns="66118" bIns="33059" rtlCol="0" anchor="ctr" anchorCtr="0">
            <a:noAutofit/>
          </a:bodyPr>
          <a:lstStyle>
            <a:lvl1pPr algn="l" defTabSz="914342" rtl="0" eaLnBrk="1" latinLnBrk="0" hangingPunct="1">
              <a:spcBef>
                <a:spcPct val="0"/>
              </a:spcBef>
              <a:buNone/>
              <a:defRPr lang="en-US" sz="4000" b="0" kern="1200" cap="none" baseline="0" dirty="0" smtClean="0">
                <a:solidFill>
                  <a:schemeClr val="tx1"/>
                </a:solidFill>
                <a:latin typeface="Arial" pitchFamily="34" charset="0"/>
                <a:ea typeface="+mj-ea"/>
                <a:cs typeface="Arial" pitchFamily="34" charset="0"/>
              </a:defRPr>
            </a:lvl1pPr>
          </a:lstStyle>
          <a:p>
            <a:pPr lvl="0"/>
            <a:r>
              <a:rPr lang="en-US" noProof="0" smtClean="0"/>
              <a:t>Click to edit Master title style</a:t>
            </a:r>
            <a:endParaRPr lang="en-US" noProof="0" dirty="0" smtClean="0"/>
          </a:p>
        </p:txBody>
      </p:sp>
    </p:spTree>
    <p:extLst>
      <p:ext uri="{BB962C8B-B14F-4D97-AF65-F5344CB8AC3E}">
        <p14:creationId xmlns="" xmlns:p14="http://schemas.microsoft.com/office/powerpoint/2010/main" val="4143894643"/>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p:cSld name="3_Section Break 1">
    <p:spTree>
      <p:nvGrpSpPr>
        <p:cNvPr id="1" name=""/>
        <p:cNvGrpSpPr/>
        <p:nvPr/>
      </p:nvGrpSpPr>
      <p:grpSpPr>
        <a:xfrm>
          <a:off x="0" y="0"/>
          <a:ext cx="0" cy="0"/>
          <a:chOff x="0" y="0"/>
          <a:chExt cx="0" cy="0"/>
        </a:xfrm>
      </p:grpSpPr>
      <p:pic>
        <p:nvPicPr>
          <p:cNvPr id="156679" name="Picture 7" descr="Isis-Mobile-Wallet"/>
          <p:cNvPicPr>
            <a:picLocks noChangeAspect="1" noChangeArrowheads="1"/>
          </p:cNvPicPr>
          <p:nvPr userDrawn="1"/>
        </p:nvPicPr>
        <p:blipFill>
          <a:blip r:embed="rId4" cstate="print"/>
          <a:srcRect r="27500"/>
          <a:stretch>
            <a:fillRect/>
          </a:stretch>
        </p:blipFill>
        <p:spPr bwMode="auto">
          <a:xfrm>
            <a:off x="0" y="0"/>
            <a:ext cx="9906000" cy="4953000"/>
          </a:xfrm>
          <a:prstGeom prst="rect">
            <a:avLst/>
          </a:prstGeom>
          <a:noFill/>
        </p:spPr>
      </p:pic>
      <p:graphicFrame>
        <p:nvGraphicFramePr>
          <p:cNvPr id="3" name="Object 2" hidden="1"/>
          <p:cNvGraphicFramePr>
            <a:graphicFrameLocks noChangeAspect="1"/>
          </p:cNvGraphicFramePr>
          <p:nvPr/>
        </p:nvGraphicFramePr>
        <p:xfrm>
          <a:off x="0" y="0"/>
          <a:ext cx="158222" cy="158750"/>
        </p:xfrm>
        <a:graphic>
          <a:graphicData uri="http://schemas.openxmlformats.org/presentationml/2006/ole">
            <p:oleObj spid="_x0000_s374786" name="think-cell Slide" r:id="rId5" imgW="360" imgH="360" progId="">
              <p:embed/>
            </p:oleObj>
          </a:graphicData>
        </a:graphic>
      </p:graphicFrame>
      <p:graphicFrame>
        <p:nvGraphicFramePr>
          <p:cNvPr id="42" name="Object 2" hidden="1"/>
          <p:cNvGraphicFramePr>
            <a:graphicFrameLocks noChangeAspect="1"/>
          </p:cNvGraphicFramePr>
          <p:nvPr/>
        </p:nvGraphicFramePr>
        <p:xfrm>
          <a:off x="0" y="0"/>
          <a:ext cx="158222" cy="158750"/>
        </p:xfrm>
        <a:graphic>
          <a:graphicData uri="http://schemas.openxmlformats.org/presentationml/2006/ole">
            <p:oleObj spid="_x0000_s374787" name="think-cell Slide" r:id="rId6" imgW="360" imgH="360" progId="">
              <p:embed/>
            </p:oleObj>
          </a:graphicData>
        </a:graphic>
      </p:graphicFrame>
      <p:sp>
        <p:nvSpPr>
          <p:cNvPr id="43" name="Rectangle 7"/>
          <p:cNvSpPr/>
          <p:nvPr>
            <p:custDataLst>
              <p:tags r:id="rId2"/>
            </p:custDataLst>
          </p:nvPr>
        </p:nvSpPr>
        <p:spPr bwMode="auto">
          <a:xfrm flipV="1">
            <a:off x="-1719" y="3384550"/>
            <a:ext cx="9907720" cy="3473450"/>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411"/>
              <a:gd name="connsiteY0" fmla="*/ 2791 h 3881172"/>
              <a:gd name="connsiteX1" fmla="*/ 10561655 w 10562411"/>
              <a:gd name="connsiteY1" fmla="*/ 0 h 3881172"/>
              <a:gd name="connsiteX2" fmla="*/ 10561157 w 10562411"/>
              <a:gd name="connsiteY2" fmla="*/ 1476338 h 3881172"/>
              <a:gd name="connsiteX3" fmla="*/ 9288594 w 10562411"/>
              <a:gd name="connsiteY3" fmla="*/ 2153103 h 3881172"/>
              <a:gd name="connsiteX4" fmla="*/ 2317558 w 10562411"/>
              <a:gd name="connsiteY4" fmla="*/ 2159512 h 3881172"/>
              <a:gd name="connsiteX5" fmla="*/ 1180889 w 10562411"/>
              <a:gd name="connsiteY5" fmla="*/ 2958168 h 3881172"/>
              <a:gd name="connsiteX6" fmla="*/ 0 w 10562411"/>
              <a:gd name="connsiteY6" fmla="*/ 2174065 h 3881172"/>
              <a:gd name="connsiteX7" fmla="*/ 1331 w 10562411"/>
              <a:gd name="connsiteY7" fmla="*/ 2791 h 3881172"/>
              <a:gd name="connsiteX0" fmla="*/ 1331 w 10562411"/>
              <a:gd name="connsiteY0" fmla="*/ 2791 h 4143392"/>
              <a:gd name="connsiteX1" fmla="*/ 10561655 w 10562411"/>
              <a:gd name="connsiteY1" fmla="*/ 0 h 4143392"/>
              <a:gd name="connsiteX2" fmla="*/ 10561157 w 10562411"/>
              <a:gd name="connsiteY2" fmla="*/ 1476338 h 4143392"/>
              <a:gd name="connsiteX3" fmla="*/ 9288594 w 10562411"/>
              <a:gd name="connsiteY3" fmla="*/ 2153103 h 4143392"/>
              <a:gd name="connsiteX4" fmla="*/ 2317558 w 10562411"/>
              <a:gd name="connsiteY4" fmla="*/ 2159512 h 4143392"/>
              <a:gd name="connsiteX5" fmla="*/ 1180889 w 10562411"/>
              <a:gd name="connsiteY5" fmla="*/ 2958168 h 4143392"/>
              <a:gd name="connsiteX6" fmla="*/ 0 w 10562411"/>
              <a:gd name="connsiteY6" fmla="*/ 2174065 h 4143392"/>
              <a:gd name="connsiteX7" fmla="*/ 1331 w 10562411"/>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336031 w 10580884"/>
              <a:gd name="connsiteY4" fmla="*/ 2159512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013072 w 10580884"/>
              <a:gd name="connsiteY3" fmla="*/ 3716089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641"/>
              <a:gd name="connsiteY0" fmla="*/ 2791 h 4143392"/>
              <a:gd name="connsiteX1" fmla="*/ 10580128 w 10580641"/>
              <a:gd name="connsiteY1" fmla="*/ 0 h 4143392"/>
              <a:gd name="connsiteX2" fmla="*/ 10559884 w 10580641"/>
              <a:gd name="connsiteY2" fmla="*/ 3400831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625733"/>
              <a:gd name="connsiteX1" fmla="*/ 10580128 w 10580641"/>
              <a:gd name="connsiteY1" fmla="*/ 0 h 4625733"/>
              <a:gd name="connsiteX2" fmla="*/ 10559883 w 10580641"/>
              <a:gd name="connsiteY2" fmla="*/ 3953724 h 4625733"/>
              <a:gd name="connsiteX3" fmla="*/ 9013072 w 10580641"/>
              <a:gd name="connsiteY3" fmla="*/ 3716089 h 4625733"/>
              <a:gd name="connsiteX4" fmla="*/ 2283533 w 10580641"/>
              <a:gd name="connsiteY4" fmla="*/ 3711866 h 4625733"/>
              <a:gd name="connsiteX5" fmla="*/ 1199362 w 10580641"/>
              <a:gd name="connsiteY5" fmla="*/ 2958168 h 4625733"/>
              <a:gd name="connsiteX6" fmla="*/ 0 w 10580641"/>
              <a:gd name="connsiteY6" fmla="*/ 3726419 h 4625733"/>
              <a:gd name="connsiteX7" fmla="*/ 19804 w 10580641"/>
              <a:gd name="connsiteY7" fmla="*/ 2791 h 4625733"/>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37052 h 3953724"/>
              <a:gd name="connsiteX7" fmla="*/ 19804 w 10580641"/>
              <a:gd name="connsiteY7" fmla="*/ 2791 h 3953724"/>
              <a:gd name="connsiteX0" fmla="*/ 0 w 10581837"/>
              <a:gd name="connsiteY0" fmla="*/ 13424 h 3953724"/>
              <a:gd name="connsiteX1" fmla="*/ 10581324 w 10581837"/>
              <a:gd name="connsiteY1" fmla="*/ 0 h 3953724"/>
              <a:gd name="connsiteX2" fmla="*/ 10561079 w 10581837"/>
              <a:gd name="connsiteY2" fmla="*/ 3953724 h 3953724"/>
              <a:gd name="connsiteX3" fmla="*/ 9014268 w 10581837"/>
              <a:gd name="connsiteY3" fmla="*/ 3716089 h 3953724"/>
              <a:gd name="connsiteX4" fmla="*/ 2284729 w 10581837"/>
              <a:gd name="connsiteY4" fmla="*/ 3711866 h 3953724"/>
              <a:gd name="connsiteX5" fmla="*/ 1200558 w 10581837"/>
              <a:gd name="connsiteY5" fmla="*/ 2958168 h 3953724"/>
              <a:gd name="connsiteX6" fmla="*/ 1196 w 10581837"/>
              <a:gd name="connsiteY6" fmla="*/ 3737052 h 3953724"/>
              <a:gd name="connsiteX7" fmla="*/ 0 w 10581837"/>
              <a:gd name="connsiteY7" fmla="*/ 13424 h 3953724"/>
              <a:gd name="connsiteX0" fmla="*/ 0 w 10562333"/>
              <a:gd name="connsiteY0" fmla="*/ 24056 h 3964356"/>
              <a:gd name="connsiteX1" fmla="*/ 10549824 w 10562333"/>
              <a:gd name="connsiteY1" fmla="*/ 0 h 3964356"/>
              <a:gd name="connsiteX2" fmla="*/ 10561079 w 10562333"/>
              <a:gd name="connsiteY2" fmla="*/ 3964356 h 3964356"/>
              <a:gd name="connsiteX3" fmla="*/ 9014268 w 10562333"/>
              <a:gd name="connsiteY3" fmla="*/ 3726721 h 3964356"/>
              <a:gd name="connsiteX4" fmla="*/ 2284729 w 10562333"/>
              <a:gd name="connsiteY4" fmla="*/ 3722498 h 3964356"/>
              <a:gd name="connsiteX5" fmla="*/ 1200558 w 10562333"/>
              <a:gd name="connsiteY5" fmla="*/ 2968800 h 3964356"/>
              <a:gd name="connsiteX6" fmla="*/ 1196 w 10562333"/>
              <a:gd name="connsiteY6" fmla="*/ 3747684 h 3964356"/>
              <a:gd name="connsiteX7" fmla="*/ 0 w 10562333"/>
              <a:gd name="connsiteY7" fmla="*/ 24056 h 3964356"/>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10559884 w 10650182"/>
              <a:gd name="connsiteY0" fmla="*/ 18474 h 3993463"/>
              <a:gd name="connsiteX1" fmla="*/ 10561079 w 10650182"/>
              <a:gd name="connsiteY1" fmla="*/ 3993463 h 3993463"/>
              <a:gd name="connsiteX2" fmla="*/ 9024769 w 10650182"/>
              <a:gd name="connsiteY2" fmla="*/ 3734563 h 3993463"/>
              <a:gd name="connsiteX3" fmla="*/ 2295230 w 10650182"/>
              <a:gd name="connsiteY3" fmla="*/ 3719707 h 3993463"/>
              <a:gd name="connsiteX4" fmla="*/ 1200558 w 10650182"/>
              <a:gd name="connsiteY4" fmla="*/ 2997907 h 3993463"/>
              <a:gd name="connsiteX5" fmla="*/ 0 w 10650182"/>
              <a:gd name="connsiteY5" fmla="*/ 3712996 h 3993463"/>
              <a:gd name="connsiteX6" fmla="*/ 0 w 10650182"/>
              <a:gd name="connsiteY6" fmla="*/ 0 h 3993463"/>
              <a:gd name="connsiteX7" fmla="*/ 10650182 w 10650182"/>
              <a:gd name="connsiteY7" fmla="*/ 109914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10285606 w 10562333"/>
              <a:gd name="connsiteY7" fmla="*/ 418258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9991611 w 10562333"/>
              <a:gd name="connsiteY7" fmla="*/ 56751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0 w 10562846"/>
              <a:gd name="connsiteY5" fmla="*/ 3712996 h 3993463"/>
              <a:gd name="connsiteX6" fmla="*/ 0 w 10562846"/>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2449 w 10562846"/>
              <a:gd name="connsiteY5" fmla="*/ 3734261 h 3993463"/>
              <a:gd name="connsiteX6" fmla="*/ 0 w 10562846"/>
              <a:gd name="connsiteY6" fmla="*/ 0 h 3993463"/>
              <a:gd name="connsiteX0" fmla="*/ 10562334 w 10562847"/>
              <a:gd name="connsiteY0" fmla="*/ 1074357 h 5067820"/>
              <a:gd name="connsiteX1" fmla="*/ 10561080 w 10562847"/>
              <a:gd name="connsiteY1" fmla="*/ 5067820 h 5067820"/>
              <a:gd name="connsiteX2" fmla="*/ 9024770 w 10562847"/>
              <a:gd name="connsiteY2" fmla="*/ 4808920 h 5067820"/>
              <a:gd name="connsiteX3" fmla="*/ 2295231 w 10562847"/>
              <a:gd name="connsiteY3" fmla="*/ 4794064 h 5067820"/>
              <a:gd name="connsiteX4" fmla="*/ 1200559 w 10562847"/>
              <a:gd name="connsiteY4" fmla="*/ 4072264 h 5067820"/>
              <a:gd name="connsiteX5" fmla="*/ 2450 w 10562847"/>
              <a:gd name="connsiteY5" fmla="*/ 4808618 h 5067820"/>
              <a:gd name="connsiteX6" fmla="*/ 0 w 10562847"/>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2450 w 10563360"/>
              <a:gd name="connsiteY5" fmla="*/ 4808618 h 5067820"/>
              <a:gd name="connsiteX6" fmla="*/ 0 w 10563360"/>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514 w 10563360"/>
              <a:gd name="connsiteY5" fmla="*/ 4819150 h 5067820"/>
              <a:gd name="connsiteX6" fmla="*/ 0 w 10563360"/>
              <a:gd name="connsiteY6" fmla="*/ 0 h 5067820"/>
              <a:gd name="connsiteX0" fmla="*/ 10562847 w 10564614"/>
              <a:gd name="connsiteY0" fmla="*/ 0 h 5152083"/>
              <a:gd name="connsiteX1" fmla="*/ 10563360 w 10564614"/>
              <a:gd name="connsiteY1" fmla="*/ 5152083 h 5152083"/>
              <a:gd name="connsiteX2" fmla="*/ 9024770 w 10564614"/>
              <a:gd name="connsiteY2" fmla="*/ 4808920 h 5152083"/>
              <a:gd name="connsiteX3" fmla="*/ 2295231 w 10564614"/>
              <a:gd name="connsiteY3" fmla="*/ 4794064 h 5152083"/>
              <a:gd name="connsiteX4" fmla="*/ 1200559 w 10564614"/>
              <a:gd name="connsiteY4" fmla="*/ 4072264 h 5152083"/>
              <a:gd name="connsiteX5" fmla="*/ 514 w 10564614"/>
              <a:gd name="connsiteY5" fmla="*/ 4819150 h 5152083"/>
              <a:gd name="connsiteX6" fmla="*/ 0 w 10564614"/>
              <a:gd name="connsiteY6" fmla="*/ 0 h 5152083"/>
              <a:gd name="connsiteX0" fmla="*/ 10562847 w 10564614"/>
              <a:gd name="connsiteY0" fmla="*/ 0 h 5183681"/>
              <a:gd name="connsiteX1" fmla="*/ 10563360 w 10564614"/>
              <a:gd name="connsiteY1" fmla="*/ 5183681 h 5183681"/>
              <a:gd name="connsiteX2" fmla="*/ 9024770 w 10564614"/>
              <a:gd name="connsiteY2" fmla="*/ 4808920 h 5183681"/>
              <a:gd name="connsiteX3" fmla="*/ 2295231 w 10564614"/>
              <a:gd name="connsiteY3" fmla="*/ 4794064 h 5183681"/>
              <a:gd name="connsiteX4" fmla="*/ 1200559 w 10564614"/>
              <a:gd name="connsiteY4" fmla="*/ 4072264 h 5183681"/>
              <a:gd name="connsiteX5" fmla="*/ 514 w 10564614"/>
              <a:gd name="connsiteY5" fmla="*/ 4819150 h 5183681"/>
              <a:gd name="connsiteX6" fmla="*/ 0 w 10564614"/>
              <a:gd name="connsiteY6" fmla="*/ 0 h 518368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87552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1864314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333 w 10564100"/>
              <a:gd name="connsiteY0" fmla="*/ 0 h 3793347"/>
              <a:gd name="connsiteX1" fmla="*/ 10562846 w 10564100"/>
              <a:gd name="connsiteY1" fmla="*/ 3793347 h 3793347"/>
              <a:gd name="connsiteX2" fmla="*/ 9024256 w 10564100"/>
              <a:gd name="connsiteY2" fmla="*/ 2944606 h 3793347"/>
              <a:gd name="connsiteX3" fmla="*/ 2294717 w 10564100"/>
              <a:gd name="connsiteY3" fmla="*/ 2929750 h 3793347"/>
              <a:gd name="connsiteX4" fmla="*/ 1200045 w 10564100"/>
              <a:gd name="connsiteY4" fmla="*/ 2207950 h 3793347"/>
              <a:gd name="connsiteX5" fmla="*/ 0 w 10564100"/>
              <a:gd name="connsiteY5" fmla="*/ 2933771 h 3793347"/>
              <a:gd name="connsiteX6" fmla="*/ 30995 w 10564100"/>
              <a:gd name="connsiteY6" fmla="*/ 0 h 3793347"/>
              <a:gd name="connsiteX0" fmla="*/ 10562333 w 10564100"/>
              <a:gd name="connsiteY0" fmla="*/ 0 h 3793347"/>
              <a:gd name="connsiteX1" fmla="*/ 10562846 w 10564100"/>
              <a:gd name="connsiteY1" fmla="*/ 3793347 h 3793347"/>
              <a:gd name="connsiteX2" fmla="*/ 9024256 w 10564100"/>
              <a:gd name="connsiteY2" fmla="*/ 2944606 h 3793347"/>
              <a:gd name="connsiteX3" fmla="*/ 2294717 w 10564100"/>
              <a:gd name="connsiteY3" fmla="*/ 2929750 h 3793347"/>
              <a:gd name="connsiteX4" fmla="*/ 1200045 w 10564100"/>
              <a:gd name="connsiteY4" fmla="*/ 2207950 h 3793347"/>
              <a:gd name="connsiteX5" fmla="*/ 0 w 10564100"/>
              <a:gd name="connsiteY5" fmla="*/ 2933771 h 3793347"/>
              <a:gd name="connsiteX6" fmla="*/ 1254 w 10564100"/>
              <a:gd name="connsiteY6" fmla="*/ 0 h 3793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64100" h="3793347">
                <a:moveTo>
                  <a:pt x="10562333" y="0"/>
                </a:moveTo>
                <a:cubicBezTo>
                  <a:pt x="10562846" y="67600"/>
                  <a:pt x="10564100" y="3749932"/>
                  <a:pt x="10562846" y="3793347"/>
                </a:cubicBezTo>
                <a:cubicBezTo>
                  <a:pt x="10190427" y="3056010"/>
                  <a:pt x="9461842" y="2928661"/>
                  <a:pt x="9024256" y="2944606"/>
                </a:cubicBezTo>
                <a:lnTo>
                  <a:pt x="2294717" y="2929750"/>
                </a:lnTo>
                <a:cubicBezTo>
                  <a:pt x="1854084" y="2930298"/>
                  <a:pt x="1423155" y="2679996"/>
                  <a:pt x="1200045" y="2207950"/>
                </a:cubicBezTo>
                <a:cubicBezTo>
                  <a:pt x="964689" y="2886404"/>
                  <a:pt x="278640" y="2932893"/>
                  <a:pt x="0" y="2933771"/>
                </a:cubicBezTo>
                <a:cubicBezTo>
                  <a:pt x="2067" y="2898258"/>
                  <a:pt x="2526" y="95582"/>
                  <a:pt x="1254" y="0"/>
                </a:cubicBezTo>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lIns="33059" tIns="42976" rIns="33059" bIns="42976" anchor="ctr"/>
          <a:lstStyle/>
          <a:p>
            <a:pPr algn="ctr" defTabSz="914400">
              <a:defRPr/>
            </a:pPr>
            <a:endParaRPr lang="en-US" sz="1000" dirty="0">
              <a:solidFill>
                <a:prstClr val="white"/>
              </a:solidFill>
              <a:cs typeface="Arial"/>
            </a:endParaRPr>
          </a:p>
        </p:txBody>
      </p:sp>
      <p:sp>
        <p:nvSpPr>
          <p:cNvPr id="2" name="Titre 1"/>
          <p:cNvSpPr>
            <a:spLocks noGrp="1"/>
          </p:cNvSpPr>
          <p:nvPr>
            <p:ph type="title"/>
          </p:nvPr>
        </p:nvSpPr>
        <p:spPr>
          <a:xfrm>
            <a:off x="0" y="4490525"/>
            <a:ext cx="9906000" cy="1362097"/>
          </a:xfrm>
          <a:prstGeom prst="rect">
            <a:avLst/>
          </a:prstGeom>
        </p:spPr>
        <p:txBody>
          <a:bodyPr vert="horz" lIns="826470" tIns="33059" rIns="66118" bIns="33059" rtlCol="0" anchor="ctr" anchorCtr="0">
            <a:noAutofit/>
          </a:bodyPr>
          <a:lstStyle>
            <a:lvl1pPr algn="l" defTabSz="914342" rtl="0" eaLnBrk="1" latinLnBrk="0" hangingPunct="1">
              <a:spcBef>
                <a:spcPct val="0"/>
              </a:spcBef>
              <a:buNone/>
              <a:defRPr lang="en-US" sz="4000" b="0" kern="1200" cap="none" baseline="0" dirty="0" smtClean="0">
                <a:solidFill>
                  <a:schemeClr val="tx1"/>
                </a:solidFill>
                <a:latin typeface="Arial" pitchFamily="34" charset="0"/>
                <a:ea typeface="+mj-ea"/>
                <a:cs typeface="Arial" pitchFamily="34" charset="0"/>
              </a:defRPr>
            </a:lvl1pPr>
          </a:lstStyle>
          <a:p>
            <a:pPr lvl="0"/>
            <a:r>
              <a:rPr lang="en-US" noProof="0" smtClean="0"/>
              <a:t>Click to edit Master title style</a:t>
            </a:r>
            <a:endParaRPr lang="en-US" noProof="0" dirty="0" smtClean="0"/>
          </a:p>
        </p:txBody>
      </p:sp>
    </p:spTree>
    <p:extLst>
      <p:ext uri="{BB962C8B-B14F-4D97-AF65-F5344CB8AC3E}">
        <p14:creationId xmlns="" xmlns:p14="http://schemas.microsoft.com/office/powerpoint/2010/main" val="4143894643"/>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1"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387074"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8"/>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388098"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8"/>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4"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1"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8"/>
            <a:ext cx="3001425" cy="239021"/>
          </a:xfrm>
          <a:prstGeom prst="rect">
            <a:avLst/>
          </a:prstGeom>
          <a:noFill/>
        </p:spPr>
      </p:pic>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389122"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4"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81"/>
            <a:ext cx="6807652" cy="2950251"/>
          </a:xfrm>
        </p:spPr>
        <p:txBody>
          <a:bodyPr/>
          <a:lstStyle/>
          <a:p>
            <a:pPr lvl="0"/>
            <a:r>
              <a:rPr lang="en-US" noProof="0" dirty="0" smtClean="0"/>
              <a:t>Click to edit Master text style</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123034"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2" y="1"/>
          <a:ext cx="147061" cy="143985"/>
        </p:xfrm>
        <a:graphic>
          <a:graphicData uri="http://schemas.openxmlformats.org/presentationml/2006/ole">
            <p:oleObj spid="_x0000_s390146"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2" y="1"/>
          <a:ext cx="147061" cy="143985"/>
        </p:xfrm>
        <a:graphic>
          <a:graphicData uri="http://schemas.openxmlformats.org/presentationml/2006/ole">
            <p:oleObj spid="_x0000_s391170"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9"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392194"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393218"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501"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501" y="1902610"/>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8"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8" y="1902610"/>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501"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501" y="4286588"/>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8"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8" y="4286588"/>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2" y="1"/>
          <a:ext cx="147061" cy="143985"/>
        </p:xfrm>
        <a:graphic>
          <a:graphicData uri="http://schemas.openxmlformats.org/presentationml/2006/ole">
            <p:oleObj spid="_x0000_s394242"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1"/>
          </p:nvPr>
        </p:nvSpPr>
        <p:spPr>
          <a:xfrm>
            <a:off x="3384550" y="6485374"/>
            <a:ext cx="3136900" cy="294905"/>
          </a:xfrm>
          <a:prstGeom prst="rect">
            <a:avLst/>
          </a:prstGeom>
        </p:spPr>
        <p:txBody>
          <a:bodyPr/>
          <a:lstStyle/>
          <a:p>
            <a:endParaRPr lang="en-US">
              <a:solidFill>
                <a:srgbClr val="263147"/>
              </a:solidFill>
            </a:endParaRPr>
          </a:p>
        </p:txBody>
      </p:sp>
      <p:sp>
        <p:nvSpPr>
          <p:cNvPr id="6" name="Slide Number Placeholder 5"/>
          <p:cNvSpPr>
            <a:spLocks noGrp="1"/>
          </p:cNvSpPr>
          <p:nvPr>
            <p:ph type="sldNum" sz="quarter" idx="12"/>
          </p:nvPr>
        </p:nvSpPr>
        <p:spPr>
          <a:xfrm>
            <a:off x="7371598" y="6485374"/>
            <a:ext cx="2311400" cy="294905"/>
          </a:xfrm>
          <a:prstGeom prst="rect">
            <a:avLst/>
          </a:prstGeom>
        </p:spPr>
        <p:txBody>
          <a:bodyPr/>
          <a:lstStyle/>
          <a:p>
            <a:fld id="{B24547F4-4EC9-8B4E-AFF5-BC06DC6E5120}" type="slidenum">
              <a:rPr lang="en-US" smtClean="0">
                <a:solidFill>
                  <a:srgbClr val="263147"/>
                </a:solidFill>
              </a:rPr>
              <a:pPr/>
              <a:t>‹#›</a:t>
            </a:fld>
            <a:endParaRPr lang="en-US">
              <a:solidFill>
                <a:srgbClr val="263147"/>
              </a:solidFill>
            </a:endParaRPr>
          </a:p>
        </p:txBody>
      </p:sp>
    </p:spTree>
    <p:extLst>
      <p:ext uri="{BB962C8B-B14F-4D97-AF65-F5344CB8AC3E}">
        <p14:creationId xmlns:p14="http://schemas.microsoft.com/office/powerpoint/2010/main" xmlns="" val="316324677"/>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1_Title Slide 5">
    <p:spTree>
      <p:nvGrpSpPr>
        <p:cNvPr id="1" name=""/>
        <p:cNvGrpSpPr/>
        <p:nvPr/>
      </p:nvGrpSpPr>
      <p:grpSpPr>
        <a:xfrm>
          <a:off x="0" y="0"/>
          <a:ext cx="0" cy="0"/>
          <a:chOff x="0" y="0"/>
          <a:chExt cx="0" cy="0"/>
        </a:xfrm>
      </p:grpSpPr>
      <p:pic>
        <p:nvPicPr>
          <p:cNvPr id="97282" name="Picture 2" descr="D:\Users\sbandyop\Downloads\ACE VI_FINAL_woman with mobile.png"/>
          <p:cNvPicPr>
            <a:picLocks noChangeAspect="1" noChangeArrowheads="1"/>
          </p:cNvPicPr>
          <p:nvPr userDrawn="1"/>
        </p:nvPicPr>
        <p:blipFill>
          <a:blip r:embed="rId4" cstate="email"/>
          <a:srcRect/>
          <a:stretch>
            <a:fillRect/>
          </a:stretch>
        </p:blipFill>
        <p:spPr bwMode="auto">
          <a:xfrm>
            <a:off x="3302000" y="1905005"/>
            <a:ext cx="6438900" cy="2960117"/>
          </a:xfrm>
          <a:prstGeom prst="rect">
            <a:avLst/>
          </a:prstGeom>
          <a:noFill/>
        </p:spPr>
      </p:pic>
      <p:pic>
        <p:nvPicPr>
          <p:cNvPr id="12" name="Picture 11" descr="Header_Title Slide_PPT Template_3.png"/>
          <p:cNvPicPr>
            <a:picLocks noChangeAspect="1"/>
          </p:cNvPicPr>
          <p:nvPr/>
        </p:nvPicPr>
        <p:blipFill>
          <a:blip r:embed="rId5" cstate="email"/>
          <a:stretch>
            <a:fillRect/>
          </a:stretch>
        </p:blipFill>
        <p:spPr>
          <a:xfrm>
            <a:off x="0" y="6"/>
            <a:ext cx="9906000" cy="2516697"/>
          </a:xfrm>
          <a:prstGeom prst="rect">
            <a:avLst/>
          </a:prstGeom>
        </p:spPr>
      </p:pic>
      <p:pic>
        <p:nvPicPr>
          <p:cNvPr id="22" name="Picture 21" descr="Header_PPT Template.png"/>
          <p:cNvPicPr>
            <a:picLocks noChangeAspect="1"/>
          </p:cNvPicPr>
          <p:nvPr/>
        </p:nvPicPr>
        <p:blipFill>
          <a:blip r:embed="rId6" cstate="email"/>
          <a:stretch>
            <a:fillRect/>
          </a:stretch>
        </p:blipFill>
        <p:spPr>
          <a:xfrm>
            <a:off x="0" y="0"/>
            <a:ext cx="9906000" cy="2516696"/>
          </a:xfrm>
          <a:prstGeom prst="rect">
            <a:avLst/>
          </a:prstGeom>
        </p:spPr>
      </p:pic>
      <p:pic>
        <p:nvPicPr>
          <p:cNvPr id="23" name="Picture 22" descr="capgemini logo.png"/>
          <p:cNvPicPr>
            <a:picLocks noChangeAspect="1"/>
          </p:cNvPicPr>
          <p:nvPr/>
        </p:nvPicPr>
        <p:blipFill>
          <a:blip r:embed="rId7" cstate="email">
            <a:lum bright="100000"/>
          </a:blip>
          <a:stretch>
            <a:fillRect/>
          </a:stretch>
        </p:blipFill>
        <p:spPr>
          <a:xfrm>
            <a:off x="428497" y="625237"/>
            <a:ext cx="2995200" cy="643531"/>
          </a:xfrm>
          <a:prstGeom prst="rect">
            <a:avLst/>
          </a:prstGeom>
        </p:spPr>
      </p:pic>
      <p:pic>
        <p:nvPicPr>
          <p:cNvPr id="26" name="Picture 25" descr="Footer_PPT Template_2.png"/>
          <p:cNvPicPr preferRelativeResize="0">
            <a:picLocks/>
          </p:cNvPicPr>
          <p:nvPr/>
        </p:nvPicPr>
        <p:blipFill>
          <a:blip r:embed="rId8" cstate="email"/>
          <a:stretch>
            <a:fillRect/>
          </a:stretch>
        </p:blipFill>
        <p:spPr>
          <a:xfrm>
            <a:off x="0" y="6238800"/>
            <a:ext cx="9906000" cy="619200"/>
          </a:xfrm>
          <a:prstGeom prst="rect">
            <a:avLst/>
          </a:prstGeom>
        </p:spPr>
      </p:pic>
      <p:pic>
        <p:nvPicPr>
          <p:cNvPr id="27" name="Image 7" descr="Capgemini_Slogan_RGB.png"/>
          <p:cNvPicPr>
            <a:picLocks noChangeAspect="1"/>
          </p:cNvPicPr>
          <p:nvPr/>
        </p:nvPicPr>
        <p:blipFill>
          <a:blip r:embed="rId9" cstate="email">
            <a:lum bright="100000"/>
          </a:blip>
          <a:stretch>
            <a:fillRect/>
          </a:stretch>
        </p:blipFill>
        <p:spPr>
          <a:xfrm>
            <a:off x="6747199" y="6390281"/>
            <a:ext cx="2925000" cy="279087"/>
          </a:xfrm>
          <a:prstGeom prst="rect">
            <a:avLst/>
          </a:prstGeom>
        </p:spPr>
      </p:pic>
      <p:sp>
        <p:nvSpPr>
          <p:cNvPr id="14" name="Title 1"/>
          <p:cNvSpPr>
            <a:spLocks noGrp="1"/>
          </p:cNvSpPr>
          <p:nvPr>
            <p:ph type="ctrTitle"/>
            <p:custDataLst>
              <p:tags r:id="rId1"/>
            </p:custDataLst>
          </p:nvPr>
        </p:nvSpPr>
        <p:spPr>
          <a:xfrm>
            <a:off x="4" y="4202089"/>
            <a:ext cx="9905999" cy="1512168"/>
          </a:xfrm>
        </p:spPr>
        <p:txBody>
          <a:bodyPr anchor="b">
            <a:noAutofit/>
          </a:bodyPr>
          <a:lstStyle>
            <a:lvl1pPr algn="l">
              <a:defRPr sz="4800" b="0" spc="0">
                <a:solidFill>
                  <a:schemeClr val="tx1"/>
                </a:solidFill>
                <a:latin typeface="+mj-lt"/>
                <a:cs typeface="Arial" pitchFamily="34" charset="0"/>
              </a:defRPr>
            </a:lvl1pPr>
          </a:lstStyle>
          <a:p>
            <a:r>
              <a:rPr lang="en-US" dirty="0" smtClean="0"/>
              <a:t>Click to edit Master title style</a:t>
            </a:r>
            <a:endParaRPr lang="en-US" dirty="0"/>
          </a:p>
        </p:txBody>
      </p:sp>
      <p:sp>
        <p:nvSpPr>
          <p:cNvPr id="15" name="Subtitle 2"/>
          <p:cNvSpPr>
            <a:spLocks noGrp="1"/>
          </p:cNvSpPr>
          <p:nvPr>
            <p:ph type="subTitle" idx="1"/>
            <p:custDataLst>
              <p:tags r:id="rId2"/>
            </p:custDataLst>
          </p:nvPr>
        </p:nvSpPr>
        <p:spPr>
          <a:xfrm>
            <a:off x="-2746" y="5672400"/>
            <a:ext cx="9910389" cy="576000"/>
          </a:xfrm>
        </p:spPr>
        <p:txBody>
          <a:bodyPr anchor="t">
            <a:normAutofit/>
          </a:bodyPr>
          <a:lstStyle>
            <a:lvl1pPr marL="0" indent="0" algn="l">
              <a:spcBef>
                <a:spcPts val="0"/>
              </a:spcBef>
              <a:buNone/>
              <a:defRPr sz="2000" spc="0">
                <a:solidFill>
                  <a:srgbClr val="0094C3"/>
                </a:solidFill>
                <a:latin typeface="+mj-lt"/>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pic>
        <p:nvPicPr>
          <p:cNvPr id="11" name="Picture 10" descr="logo.png"/>
          <p:cNvPicPr>
            <a:picLocks noChangeAspect="1"/>
          </p:cNvPicPr>
          <p:nvPr userDrawn="1"/>
        </p:nvPicPr>
        <p:blipFill>
          <a:blip r:embed="rId10" cstate="email">
            <a:lum bright="100000"/>
          </a:blip>
          <a:stretch>
            <a:fillRect/>
          </a:stretch>
        </p:blipFill>
        <p:spPr>
          <a:xfrm>
            <a:off x="7800511" y="260649"/>
            <a:ext cx="1755000" cy="1223403"/>
          </a:xfrm>
          <a:prstGeom prst="rect">
            <a:avLst/>
          </a:prstGeom>
        </p:spPr>
      </p:pic>
    </p:spTree>
    <p:extLst>
      <p:ext uri="{BB962C8B-B14F-4D97-AF65-F5344CB8AC3E}">
        <p14:creationId xmlns="" xmlns:p14="http://schemas.microsoft.com/office/powerpoint/2010/main" val="1861365275"/>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1_Title and Content 4">
    <p:spTree>
      <p:nvGrpSpPr>
        <p:cNvPr id="1" name=""/>
        <p:cNvGrpSpPr/>
        <p:nvPr/>
      </p:nvGrpSpPr>
      <p:grpSpPr>
        <a:xfrm>
          <a:off x="0" y="0"/>
          <a:ext cx="0" cy="0"/>
          <a:chOff x="0" y="0"/>
          <a:chExt cx="0" cy="0"/>
        </a:xfrm>
      </p:grpSpPr>
      <p:sp>
        <p:nvSpPr>
          <p:cNvPr id="3" name="Content Placeholder 2"/>
          <p:cNvSpPr>
            <a:spLocks noGrp="1"/>
          </p:cNvSpPr>
          <p:nvPr>
            <p:ph idx="1"/>
          </p:nvPr>
        </p:nvSpPr>
        <p:spPr>
          <a:xfrm>
            <a:off x="742950" y="1219201"/>
            <a:ext cx="8667750" cy="4648200"/>
          </a:xfrm>
        </p:spPr>
        <p:txBody>
          <a:bodyPr/>
          <a:lstStyle>
            <a:lvl1pPr>
              <a:buFont typeface="Wingdings" pitchFamily="2" charset="2"/>
              <a:buChar char="§"/>
              <a:defRPr>
                <a:solidFill>
                  <a:srgbClr val="0094C3"/>
                </a:solidFill>
              </a:defRPr>
            </a:lvl1pPr>
            <a:lvl2pPr>
              <a:buFont typeface="Courier New" pitchFamily="49" charset="0"/>
              <a:buChar char="o"/>
              <a:defRPr>
                <a:solidFill>
                  <a:srgbClr val="0094C3"/>
                </a:solidFill>
              </a:defRPr>
            </a:lvl2pPr>
            <a:lvl3pPr>
              <a:defRPr>
                <a:solidFill>
                  <a:srgbClr val="0094C3"/>
                </a:solidFill>
              </a:defRPr>
            </a:lvl3pPr>
            <a:lvl4pPr>
              <a:defRPr>
                <a:solidFill>
                  <a:srgbClr val="0094C3"/>
                </a:solidFill>
              </a:defRPr>
            </a:lvl4pPr>
            <a:lvl5pPr>
              <a:defRPr>
                <a:solidFill>
                  <a:srgbClr val="0094C3"/>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Title 1"/>
          <p:cNvSpPr>
            <a:spLocks noGrp="1"/>
          </p:cNvSpPr>
          <p:nvPr>
            <p:ph type="title"/>
          </p:nvPr>
        </p:nvSpPr>
        <p:spPr>
          <a:xfrm>
            <a:off x="506506" y="0"/>
            <a:ext cx="8915400" cy="980728"/>
          </a:xfrm>
        </p:spPr>
        <p:txBody>
          <a:bodyPr>
            <a:normAutofit/>
          </a:bodyPr>
          <a:lstStyle>
            <a:lvl1pPr algn="l">
              <a:defRPr sz="3600" spc="0">
                <a:solidFill>
                  <a:srgbClr val="0094C3"/>
                </a:solidFill>
                <a:latin typeface="+mj-lt"/>
                <a:cs typeface="Arial" pitchFamily="34" charset="0"/>
              </a:defRPr>
            </a:lvl1pPr>
          </a:lstStyle>
          <a:p>
            <a:r>
              <a:rPr lang="en-US" dirty="0" smtClean="0"/>
              <a:t>Click to edit Master title style</a:t>
            </a:r>
            <a:endParaRPr lang="en-US" dirty="0"/>
          </a:p>
        </p:txBody>
      </p:sp>
      <p:pic>
        <p:nvPicPr>
          <p:cNvPr id="28" name="Picture 27" descr="Footer_PPT Template_2.png"/>
          <p:cNvPicPr preferRelativeResize="0">
            <a:picLocks/>
          </p:cNvPicPr>
          <p:nvPr userDrawn="1"/>
        </p:nvPicPr>
        <p:blipFill>
          <a:blip r:embed="rId2" cstate="email"/>
          <a:stretch>
            <a:fillRect/>
          </a:stretch>
        </p:blipFill>
        <p:spPr>
          <a:xfrm>
            <a:off x="0" y="6238800"/>
            <a:ext cx="9906000" cy="619200"/>
          </a:xfrm>
          <a:prstGeom prst="rect">
            <a:avLst/>
          </a:prstGeom>
        </p:spPr>
      </p:pic>
      <p:pic>
        <p:nvPicPr>
          <p:cNvPr id="29" name="Picture 28" descr="capgemini logo.png"/>
          <p:cNvPicPr>
            <a:picLocks noChangeAspect="1"/>
          </p:cNvPicPr>
          <p:nvPr userDrawn="1"/>
        </p:nvPicPr>
        <p:blipFill>
          <a:blip r:embed="rId3" cstate="email">
            <a:lum bright="100000"/>
          </a:blip>
          <a:stretch>
            <a:fillRect/>
          </a:stretch>
        </p:blipFill>
        <p:spPr>
          <a:xfrm>
            <a:off x="495300" y="6381328"/>
            <a:ext cx="1560000" cy="335172"/>
          </a:xfrm>
          <a:prstGeom prst="rect">
            <a:avLst/>
          </a:prstGeom>
        </p:spPr>
      </p:pic>
      <p:sp>
        <p:nvSpPr>
          <p:cNvPr id="8" name="Rectangle 7"/>
          <p:cNvSpPr/>
          <p:nvPr userDrawn="1"/>
        </p:nvSpPr>
        <p:spPr>
          <a:xfrm>
            <a:off x="2543574" y="6545271"/>
            <a:ext cx="5114660" cy="24923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a:defRPr/>
            </a:pPr>
            <a:r>
              <a:rPr lang="en-US" sz="700" dirty="0">
                <a:solidFill>
                  <a:prstClr val="white"/>
                </a:solidFill>
                <a:cs typeface="Arial" pitchFamily="34" charset="0"/>
              </a:rPr>
              <a:t>The information contained in this document is proprietary and confidential. </a:t>
            </a:r>
            <a:br>
              <a:rPr lang="en-US" sz="700" dirty="0">
                <a:solidFill>
                  <a:prstClr val="white"/>
                </a:solidFill>
                <a:cs typeface="Arial" pitchFamily="34" charset="0"/>
              </a:rPr>
            </a:br>
            <a:r>
              <a:rPr lang="en-US" sz="700" dirty="0">
                <a:solidFill>
                  <a:prstClr val="white"/>
                </a:solidFill>
                <a:cs typeface="Arial" pitchFamily="34" charset="0"/>
              </a:rPr>
              <a:t>It is for Capgemini internal use only. Copyright© </a:t>
            </a:r>
            <a:r>
              <a:rPr lang="en-US" sz="700" dirty="0" smtClean="0">
                <a:solidFill>
                  <a:prstClr val="white"/>
                </a:solidFill>
                <a:cs typeface="Arial" pitchFamily="34" charset="0"/>
              </a:rPr>
              <a:t>2015 </a:t>
            </a:r>
            <a:r>
              <a:rPr lang="en-US" sz="700" dirty="0">
                <a:solidFill>
                  <a:prstClr val="white"/>
                </a:solidFill>
                <a:cs typeface="Arial" pitchFamily="34" charset="0"/>
              </a:rPr>
              <a:t>Capgemini. All rights reserved.</a:t>
            </a:r>
            <a:endParaRPr lang="en-GB" sz="700" dirty="0">
              <a:solidFill>
                <a:prstClr val="white"/>
              </a:solidFill>
              <a:cs typeface="Arial" pitchFamily="34" charset="0"/>
            </a:endParaRPr>
          </a:p>
        </p:txBody>
      </p:sp>
      <p:pic>
        <p:nvPicPr>
          <p:cNvPr id="10" name="Picture 9" descr="logo.png"/>
          <p:cNvPicPr>
            <a:picLocks noChangeAspect="1"/>
          </p:cNvPicPr>
          <p:nvPr userDrawn="1"/>
        </p:nvPicPr>
        <p:blipFill>
          <a:blip r:embed="rId4" cstate="email">
            <a:lum bright="100000"/>
          </a:blip>
          <a:stretch>
            <a:fillRect/>
          </a:stretch>
        </p:blipFill>
        <p:spPr>
          <a:xfrm>
            <a:off x="8547933" y="6237384"/>
            <a:ext cx="929570" cy="648000"/>
          </a:xfrm>
          <a:prstGeom prst="rect">
            <a:avLst/>
          </a:prstGeom>
        </p:spPr>
      </p:pic>
    </p:spTree>
  </p:cSld>
  <p:clrMapOvr>
    <a:masterClrMapping/>
  </p:clrMapOvr>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Title and Content 4">
    <p:spTree>
      <p:nvGrpSpPr>
        <p:cNvPr id="1" name=""/>
        <p:cNvGrpSpPr/>
        <p:nvPr/>
      </p:nvGrpSpPr>
      <p:grpSpPr>
        <a:xfrm>
          <a:off x="0" y="0"/>
          <a:ext cx="0" cy="0"/>
          <a:chOff x="0" y="0"/>
          <a:chExt cx="0" cy="0"/>
        </a:xfrm>
      </p:grpSpPr>
      <p:sp>
        <p:nvSpPr>
          <p:cNvPr id="3" name="Content Placeholder 2"/>
          <p:cNvSpPr>
            <a:spLocks noGrp="1"/>
          </p:cNvSpPr>
          <p:nvPr>
            <p:ph idx="1"/>
          </p:nvPr>
        </p:nvSpPr>
        <p:spPr>
          <a:xfrm>
            <a:off x="742950" y="1219201"/>
            <a:ext cx="8667750" cy="4648200"/>
          </a:xfrm>
        </p:spPr>
        <p:txBody>
          <a:bodyPr/>
          <a:lstStyle>
            <a:lvl1pPr>
              <a:buFont typeface="Wingdings" pitchFamily="2" charset="2"/>
              <a:buChar char="§"/>
              <a:defRPr>
                <a:solidFill>
                  <a:srgbClr val="0094C3"/>
                </a:solidFill>
              </a:defRPr>
            </a:lvl1pPr>
            <a:lvl2pPr>
              <a:buFont typeface="Courier New" pitchFamily="49" charset="0"/>
              <a:buChar char="o"/>
              <a:defRPr>
                <a:solidFill>
                  <a:srgbClr val="0094C3"/>
                </a:solidFill>
              </a:defRPr>
            </a:lvl2pPr>
            <a:lvl3pPr>
              <a:defRPr>
                <a:solidFill>
                  <a:srgbClr val="0094C3"/>
                </a:solidFill>
              </a:defRPr>
            </a:lvl3pPr>
            <a:lvl4pPr>
              <a:defRPr>
                <a:solidFill>
                  <a:srgbClr val="0094C3"/>
                </a:solidFill>
              </a:defRPr>
            </a:lvl4pPr>
            <a:lvl5pPr>
              <a:defRPr>
                <a:solidFill>
                  <a:srgbClr val="0094C3"/>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Title 1"/>
          <p:cNvSpPr>
            <a:spLocks noGrp="1"/>
          </p:cNvSpPr>
          <p:nvPr>
            <p:ph type="title"/>
          </p:nvPr>
        </p:nvSpPr>
        <p:spPr>
          <a:xfrm>
            <a:off x="506506" y="0"/>
            <a:ext cx="8915400" cy="980728"/>
          </a:xfrm>
        </p:spPr>
        <p:txBody>
          <a:bodyPr>
            <a:normAutofit/>
          </a:bodyPr>
          <a:lstStyle>
            <a:lvl1pPr algn="l">
              <a:defRPr sz="3600" spc="0">
                <a:solidFill>
                  <a:srgbClr val="0094C3"/>
                </a:solidFill>
                <a:latin typeface="+mj-lt"/>
                <a:cs typeface="Arial" pitchFamily="34" charset="0"/>
              </a:defRPr>
            </a:lvl1pPr>
          </a:lstStyle>
          <a:p>
            <a:r>
              <a:rPr lang="en-US" dirty="0" smtClean="0"/>
              <a:t>Click to edit Master title style</a:t>
            </a:r>
            <a:endParaRPr lang="en-US" dirty="0"/>
          </a:p>
        </p:txBody>
      </p:sp>
      <p:pic>
        <p:nvPicPr>
          <p:cNvPr id="28" name="Picture 27" descr="Footer_PPT Template_2.png"/>
          <p:cNvPicPr preferRelativeResize="0">
            <a:picLocks/>
          </p:cNvPicPr>
          <p:nvPr userDrawn="1"/>
        </p:nvPicPr>
        <p:blipFill>
          <a:blip r:embed="rId2" cstate="email"/>
          <a:stretch>
            <a:fillRect/>
          </a:stretch>
        </p:blipFill>
        <p:spPr>
          <a:xfrm>
            <a:off x="0" y="6238800"/>
            <a:ext cx="9906000" cy="619200"/>
          </a:xfrm>
          <a:prstGeom prst="rect">
            <a:avLst/>
          </a:prstGeom>
        </p:spPr>
      </p:pic>
      <p:pic>
        <p:nvPicPr>
          <p:cNvPr id="29" name="Picture 28" descr="capgemini logo.png"/>
          <p:cNvPicPr>
            <a:picLocks noChangeAspect="1"/>
          </p:cNvPicPr>
          <p:nvPr userDrawn="1"/>
        </p:nvPicPr>
        <p:blipFill>
          <a:blip r:embed="rId3" cstate="email">
            <a:lum bright="100000"/>
          </a:blip>
          <a:stretch>
            <a:fillRect/>
          </a:stretch>
        </p:blipFill>
        <p:spPr>
          <a:xfrm>
            <a:off x="495300" y="6381328"/>
            <a:ext cx="1560000" cy="335172"/>
          </a:xfrm>
          <a:prstGeom prst="rect">
            <a:avLst/>
          </a:prstGeom>
        </p:spPr>
      </p:pic>
      <p:sp>
        <p:nvSpPr>
          <p:cNvPr id="8" name="Rectangle 7"/>
          <p:cNvSpPr/>
          <p:nvPr userDrawn="1"/>
        </p:nvSpPr>
        <p:spPr>
          <a:xfrm>
            <a:off x="2543574" y="6545271"/>
            <a:ext cx="5114660" cy="24923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a:defRPr/>
            </a:pPr>
            <a:r>
              <a:rPr lang="en-US" sz="700" dirty="0">
                <a:solidFill>
                  <a:prstClr val="white"/>
                </a:solidFill>
                <a:cs typeface="Arial" pitchFamily="34" charset="0"/>
              </a:rPr>
              <a:t>The information contained in this document is proprietary and confidential. </a:t>
            </a:r>
            <a:br>
              <a:rPr lang="en-US" sz="700" dirty="0">
                <a:solidFill>
                  <a:prstClr val="white"/>
                </a:solidFill>
                <a:cs typeface="Arial" pitchFamily="34" charset="0"/>
              </a:rPr>
            </a:br>
            <a:r>
              <a:rPr lang="en-US" sz="700" dirty="0">
                <a:solidFill>
                  <a:prstClr val="white"/>
                </a:solidFill>
                <a:cs typeface="Arial" pitchFamily="34" charset="0"/>
              </a:rPr>
              <a:t>It is for Capgemini internal use only. Copyright© </a:t>
            </a:r>
            <a:r>
              <a:rPr lang="en-US" sz="700" dirty="0" smtClean="0">
                <a:solidFill>
                  <a:prstClr val="white"/>
                </a:solidFill>
                <a:cs typeface="Arial" pitchFamily="34" charset="0"/>
              </a:rPr>
              <a:t>2015 </a:t>
            </a:r>
            <a:r>
              <a:rPr lang="en-US" sz="700" dirty="0">
                <a:solidFill>
                  <a:prstClr val="white"/>
                </a:solidFill>
                <a:cs typeface="Arial" pitchFamily="34" charset="0"/>
              </a:rPr>
              <a:t>Capgemini. All rights reserved.</a:t>
            </a:r>
            <a:endParaRPr lang="en-GB" sz="700" dirty="0">
              <a:solidFill>
                <a:prstClr val="white"/>
              </a:solidFill>
              <a:cs typeface="Arial" pitchFamily="34" charset="0"/>
            </a:endParaRPr>
          </a:p>
        </p:txBody>
      </p:sp>
      <p:pic>
        <p:nvPicPr>
          <p:cNvPr id="10" name="Picture 9" descr="logo.png"/>
          <p:cNvPicPr>
            <a:picLocks noChangeAspect="1"/>
          </p:cNvPicPr>
          <p:nvPr userDrawn="1"/>
        </p:nvPicPr>
        <p:blipFill>
          <a:blip r:embed="rId4" cstate="email">
            <a:lum bright="100000"/>
          </a:blip>
          <a:stretch>
            <a:fillRect/>
          </a:stretch>
        </p:blipFill>
        <p:spPr>
          <a:xfrm>
            <a:off x="8547933" y="6237384"/>
            <a:ext cx="929570" cy="648000"/>
          </a:xfrm>
          <a:prstGeom prst="rect">
            <a:avLst/>
          </a:prstGeom>
        </p:spPr>
      </p:pic>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501"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501" y="1902610"/>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8"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8" y="1902610"/>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501"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501" y="4286588"/>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8"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8" y="4286588"/>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preserve="1">
  <p:cSld name="5_Section Break 1">
    <p:spTree>
      <p:nvGrpSpPr>
        <p:cNvPr id="1" name=""/>
        <p:cNvGrpSpPr/>
        <p:nvPr/>
      </p:nvGrpSpPr>
      <p:grpSpPr>
        <a:xfrm>
          <a:off x="0" y="0"/>
          <a:ext cx="0" cy="0"/>
          <a:chOff x="0" y="0"/>
          <a:chExt cx="0" cy="0"/>
        </a:xfrm>
      </p:grpSpPr>
      <p:pic>
        <p:nvPicPr>
          <p:cNvPr id="44" name="Picture 43" descr="mw2.jpg"/>
          <p:cNvPicPr>
            <a:picLocks noChangeAspect="1"/>
          </p:cNvPicPr>
          <p:nvPr userDrawn="1"/>
        </p:nvPicPr>
        <p:blipFill>
          <a:blip r:embed="rId4" cstate="email"/>
          <a:stretch>
            <a:fillRect/>
          </a:stretch>
        </p:blipFill>
        <p:spPr>
          <a:xfrm>
            <a:off x="0" y="2"/>
            <a:ext cx="9906000" cy="5325133"/>
          </a:xfrm>
          <a:prstGeom prst="rect">
            <a:avLst/>
          </a:prstGeom>
        </p:spPr>
      </p:pic>
      <p:graphicFrame>
        <p:nvGraphicFramePr>
          <p:cNvPr id="3" name="Object 2" hidden="1"/>
          <p:cNvGraphicFramePr>
            <a:graphicFrameLocks noChangeAspect="1"/>
          </p:cNvGraphicFramePr>
          <p:nvPr/>
        </p:nvGraphicFramePr>
        <p:xfrm>
          <a:off x="0" y="0"/>
          <a:ext cx="158222" cy="158750"/>
        </p:xfrm>
        <a:graphic>
          <a:graphicData uri="http://schemas.openxmlformats.org/presentationml/2006/ole">
            <p:oleObj spid="_x0000_s399362" name="think-cell Slide" r:id="rId5" imgW="360" imgH="360" progId="">
              <p:embed/>
            </p:oleObj>
          </a:graphicData>
        </a:graphic>
      </p:graphicFrame>
      <p:graphicFrame>
        <p:nvGraphicFramePr>
          <p:cNvPr id="42" name="Object 2" hidden="1"/>
          <p:cNvGraphicFramePr>
            <a:graphicFrameLocks noChangeAspect="1"/>
          </p:cNvGraphicFramePr>
          <p:nvPr/>
        </p:nvGraphicFramePr>
        <p:xfrm>
          <a:off x="0" y="0"/>
          <a:ext cx="158222" cy="158750"/>
        </p:xfrm>
        <a:graphic>
          <a:graphicData uri="http://schemas.openxmlformats.org/presentationml/2006/ole">
            <p:oleObj spid="_x0000_s399363" name="think-cell Slide" r:id="rId6" imgW="360" imgH="360" progId="">
              <p:embed/>
            </p:oleObj>
          </a:graphicData>
        </a:graphic>
      </p:graphicFrame>
      <p:sp>
        <p:nvSpPr>
          <p:cNvPr id="43" name="Rectangle 7"/>
          <p:cNvSpPr/>
          <p:nvPr>
            <p:custDataLst>
              <p:tags r:id="rId2"/>
            </p:custDataLst>
          </p:nvPr>
        </p:nvSpPr>
        <p:spPr bwMode="auto">
          <a:xfrm flipV="1">
            <a:off x="-1719" y="3384550"/>
            <a:ext cx="9907720" cy="3473450"/>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411"/>
              <a:gd name="connsiteY0" fmla="*/ 2791 h 3881172"/>
              <a:gd name="connsiteX1" fmla="*/ 10561655 w 10562411"/>
              <a:gd name="connsiteY1" fmla="*/ 0 h 3881172"/>
              <a:gd name="connsiteX2" fmla="*/ 10561157 w 10562411"/>
              <a:gd name="connsiteY2" fmla="*/ 1476338 h 3881172"/>
              <a:gd name="connsiteX3" fmla="*/ 9288594 w 10562411"/>
              <a:gd name="connsiteY3" fmla="*/ 2153103 h 3881172"/>
              <a:gd name="connsiteX4" fmla="*/ 2317558 w 10562411"/>
              <a:gd name="connsiteY4" fmla="*/ 2159512 h 3881172"/>
              <a:gd name="connsiteX5" fmla="*/ 1180889 w 10562411"/>
              <a:gd name="connsiteY5" fmla="*/ 2958168 h 3881172"/>
              <a:gd name="connsiteX6" fmla="*/ 0 w 10562411"/>
              <a:gd name="connsiteY6" fmla="*/ 2174065 h 3881172"/>
              <a:gd name="connsiteX7" fmla="*/ 1331 w 10562411"/>
              <a:gd name="connsiteY7" fmla="*/ 2791 h 3881172"/>
              <a:gd name="connsiteX0" fmla="*/ 1331 w 10562411"/>
              <a:gd name="connsiteY0" fmla="*/ 2791 h 4143392"/>
              <a:gd name="connsiteX1" fmla="*/ 10561655 w 10562411"/>
              <a:gd name="connsiteY1" fmla="*/ 0 h 4143392"/>
              <a:gd name="connsiteX2" fmla="*/ 10561157 w 10562411"/>
              <a:gd name="connsiteY2" fmla="*/ 1476338 h 4143392"/>
              <a:gd name="connsiteX3" fmla="*/ 9288594 w 10562411"/>
              <a:gd name="connsiteY3" fmla="*/ 2153103 h 4143392"/>
              <a:gd name="connsiteX4" fmla="*/ 2317558 w 10562411"/>
              <a:gd name="connsiteY4" fmla="*/ 2159512 h 4143392"/>
              <a:gd name="connsiteX5" fmla="*/ 1180889 w 10562411"/>
              <a:gd name="connsiteY5" fmla="*/ 2958168 h 4143392"/>
              <a:gd name="connsiteX6" fmla="*/ 0 w 10562411"/>
              <a:gd name="connsiteY6" fmla="*/ 2174065 h 4143392"/>
              <a:gd name="connsiteX7" fmla="*/ 1331 w 10562411"/>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336031 w 10580884"/>
              <a:gd name="connsiteY4" fmla="*/ 2159512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013072 w 10580884"/>
              <a:gd name="connsiteY3" fmla="*/ 3716089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641"/>
              <a:gd name="connsiteY0" fmla="*/ 2791 h 4143392"/>
              <a:gd name="connsiteX1" fmla="*/ 10580128 w 10580641"/>
              <a:gd name="connsiteY1" fmla="*/ 0 h 4143392"/>
              <a:gd name="connsiteX2" fmla="*/ 10559884 w 10580641"/>
              <a:gd name="connsiteY2" fmla="*/ 3400831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625733"/>
              <a:gd name="connsiteX1" fmla="*/ 10580128 w 10580641"/>
              <a:gd name="connsiteY1" fmla="*/ 0 h 4625733"/>
              <a:gd name="connsiteX2" fmla="*/ 10559883 w 10580641"/>
              <a:gd name="connsiteY2" fmla="*/ 3953724 h 4625733"/>
              <a:gd name="connsiteX3" fmla="*/ 9013072 w 10580641"/>
              <a:gd name="connsiteY3" fmla="*/ 3716089 h 4625733"/>
              <a:gd name="connsiteX4" fmla="*/ 2283533 w 10580641"/>
              <a:gd name="connsiteY4" fmla="*/ 3711866 h 4625733"/>
              <a:gd name="connsiteX5" fmla="*/ 1199362 w 10580641"/>
              <a:gd name="connsiteY5" fmla="*/ 2958168 h 4625733"/>
              <a:gd name="connsiteX6" fmla="*/ 0 w 10580641"/>
              <a:gd name="connsiteY6" fmla="*/ 3726419 h 4625733"/>
              <a:gd name="connsiteX7" fmla="*/ 19804 w 10580641"/>
              <a:gd name="connsiteY7" fmla="*/ 2791 h 4625733"/>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37052 h 3953724"/>
              <a:gd name="connsiteX7" fmla="*/ 19804 w 10580641"/>
              <a:gd name="connsiteY7" fmla="*/ 2791 h 3953724"/>
              <a:gd name="connsiteX0" fmla="*/ 0 w 10581837"/>
              <a:gd name="connsiteY0" fmla="*/ 13424 h 3953724"/>
              <a:gd name="connsiteX1" fmla="*/ 10581324 w 10581837"/>
              <a:gd name="connsiteY1" fmla="*/ 0 h 3953724"/>
              <a:gd name="connsiteX2" fmla="*/ 10561079 w 10581837"/>
              <a:gd name="connsiteY2" fmla="*/ 3953724 h 3953724"/>
              <a:gd name="connsiteX3" fmla="*/ 9014268 w 10581837"/>
              <a:gd name="connsiteY3" fmla="*/ 3716089 h 3953724"/>
              <a:gd name="connsiteX4" fmla="*/ 2284729 w 10581837"/>
              <a:gd name="connsiteY4" fmla="*/ 3711866 h 3953724"/>
              <a:gd name="connsiteX5" fmla="*/ 1200558 w 10581837"/>
              <a:gd name="connsiteY5" fmla="*/ 2958168 h 3953724"/>
              <a:gd name="connsiteX6" fmla="*/ 1196 w 10581837"/>
              <a:gd name="connsiteY6" fmla="*/ 3737052 h 3953724"/>
              <a:gd name="connsiteX7" fmla="*/ 0 w 10581837"/>
              <a:gd name="connsiteY7" fmla="*/ 13424 h 3953724"/>
              <a:gd name="connsiteX0" fmla="*/ 0 w 10562333"/>
              <a:gd name="connsiteY0" fmla="*/ 24056 h 3964356"/>
              <a:gd name="connsiteX1" fmla="*/ 10549824 w 10562333"/>
              <a:gd name="connsiteY1" fmla="*/ 0 h 3964356"/>
              <a:gd name="connsiteX2" fmla="*/ 10561079 w 10562333"/>
              <a:gd name="connsiteY2" fmla="*/ 3964356 h 3964356"/>
              <a:gd name="connsiteX3" fmla="*/ 9014268 w 10562333"/>
              <a:gd name="connsiteY3" fmla="*/ 3726721 h 3964356"/>
              <a:gd name="connsiteX4" fmla="*/ 2284729 w 10562333"/>
              <a:gd name="connsiteY4" fmla="*/ 3722498 h 3964356"/>
              <a:gd name="connsiteX5" fmla="*/ 1200558 w 10562333"/>
              <a:gd name="connsiteY5" fmla="*/ 2968800 h 3964356"/>
              <a:gd name="connsiteX6" fmla="*/ 1196 w 10562333"/>
              <a:gd name="connsiteY6" fmla="*/ 3747684 h 3964356"/>
              <a:gd name="connsiteX7" fmla="*/ 0 w 10562333"/>
              <a:gd name="connsiteY7" fmla="*/ 24056 h 3964356"/>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10559884 w 10650182"/>
              <a:gd name="connsiteY0" fmla="*/ 18474 h 3993463"/>
              <a:gd name="connsiteX1" fmla="*/ 10561079 w 10650182"/>
              <a:gd name="connsiteY1" fmla="*/ 3993463 h 3993463"/>
              <a:gd name="connsiteX2" fmla="*/ 9024769 w 10650182"/>
              <a:gd name="connsiteY2" fmla="*/ 3734563 h 3993463"/>
              <a:gd name="connsiteX3" fmla="*/ 2295230 w 10650182"/>
              <a:gd name="connsiteY3" fmla="*/ 3719707 h 3993463"/>
              <a:gd name="connsiteX4" fmla="*/ 1200558 w 10650182"/>
              <a:gd name="connsiteY4" fmla="*/ 2997907 h 3993463"/>
              <a:gd name="connsiteX5" fmla="*/ 0 w 10650182"/>
              <a:gd name="connsiteY5" fmla="*/ 3712996 h 3993463"/>
              <a:gd name="connsiteX6" fmla="*/ 0 w 10650182"/>
              <a:gd name="connsiteY6" fmla="*/ 0 h 3993463"/>
              <a:gd name="connsiteX7" fmla="*/ 10650182 w 10650182"/>
              <a:gd name="connsiteY7" fmla="*/ 109914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10285606 w 10562333"/>
              <a:gd name="connsiteY7" fmla="*/ 418258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9991611 w 10562333"/>
              <a:gd name="connsiteY7" fmla="*/ 56751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0 w 10562846"/>
              <a:gd name="connsiteY5" fmla="*/ 3712996 h 3993463"/>
              <a:gd name="connsiteX6" fmla="*/ 0 w 10562846"/>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2449 w 10562846"/>
              <a:gd name="connsiteY5" fmla="*/ 3734261 h 3993463"/>
              <a:gd name="connsiteX6" fmla="*/ 0 w 10562846"/>
              <a:gd name="connsiteY6" fmla="*/ 0 h 3993463"/>
              <a:gd name="connsiteX0" fmla="*/ 10562334 w 10562847"/>
              <a:gd name="connsiteY0" fmla="*/ 1074357 h 5067820"/>
              <a:gd name="connsiteX1" fmla="*/ 10561080 w 10562847"/>
              <a:gd name="connsiteY1" fmla="*/ 5067820 h 5067820"/>
              <a:gd name="connsiteX2" fmla="*/ 9024770 w 10562847"/>
              <a:gd name="connsiteY2" fmla="*/ 4808920 h 5067820"/>
              <a:gd name="connsiteX3" fmla="*/ 2295231 w 10562847"/>
              <a:gd name="connsiteY3" fmla="*/ 4794064 h 5067820"/>
              <a:gd name="connsiteX4" fmla="*/ 1200559 w 10562847"/>
              <a:gd name="connsiteY4" fmla="*/ 4072264 h 5067820"/>
              <a:gd name="connsiteX5" fmla="*/ 2450 w 10562847"/>
              <a:gd name="connsiteY5" fmla="*/ 4808618 h 5067820"/>
              <a:gd name="connsiteX6" fmla="*/ 0 w 10562847"/>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2450 w 10563360"/>
              <a:gd name="connsiteY5" fmla="*/ 4808618 h 5067820"/>
              <a:gd name="connsiteX6" fmla="*/ 0 w 10563360"/>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514 w 10563360"/>
              <a:gd name="connsiteY5" fmla="*/ 4819150 h 5067820"/>
              <a:gd name="connsiteX6" fmla="*/ 0 w 10563360"/>
              <a:gd name="connsiteY6" fmla="*/ 0 h 5067820"/>
              <a:gd name="connsiteX0" fmla="*/ 10562847 w 10564614"/>
              <a:gd name="connsiteY0" fmla="*/ 0 h 5152083"/>
              <a:gd name="connsiteX1" fmla="*/ 10563360 w 10564614"/>
              <a:gd name="connsiteY1" fmla="*/ 5152083 h 5152083"/>
              <a:gd name="connsiteX2" fmla="*/ 9024770 w 10564614"/>
              <a:gd name="connsiteY2" fmla="*/ 4808920 h 5152083"/>
              <a:gd name="connsiteX3" fmla="*/ 2295231 w 10564614"/>
              <a:gd name="connsiteY3" fmla="*/ 4794064 h 5152083"/>
              <a:gd name="connsiteX4" fmla="*/ 1200559 w 10564614"/>
              <a:gd name="connsiteY4" fmla="*/ 4072264 h 5152083"/>
              <a:gd name="connsiteX5" fmla="*/ 514 w 10564614"/>
              <a:gd name="connsiteY5" fmla="*/ 4819150 h 5152083"/>
              <a:gd name="connsiteX6" fmla="*/ 0 w 10564614"/>
              <a:gd name="connsiteY6" fmla="*/ 0 h 5152083"/>
              <a:gd name="connsiteX0" fmla="*/ 10562847 w 10564614"/>
              <a:gd name="connsiteY0" fmla="*/ 0 h 5183681"/>
              <a:gd name="connsiteX1" fmla="*/ 10563360 w 10564614"/>
              <a:gd name="connsiteY1" fmla="*/ 5183681 h 5183681"/>
              <a:gd name="connsiteX2" fmla="*/ 9024770 w 10564614"/>
              <a:gd name="connsiteY2" fmla="*/ 4808920 h 5183681"/>
              <a:gd name="connsiteX3" fmla="*/ 2295231 w 10564614"/>
              <a:gd name="connsiteY3" fmla="*/ 4794064 h 5183681"/>
              <a:gd name="connsiteX4" fmla="*/ 1200559 w 10564614"/>
              <a:gd name="connsiteY4" fmla="*/ 4072264 h 5183681"/>
              <a:gd name="connsiteX5" fmla="*/ 514 w 10564614"/>
              <a:gd name="connsiteY5" fmla="*/ 4819150 h 5183681"/>
              <a:gd name="connsiteX6" fmla="*/ 0 w 10564614"/>
              <a:gd name="connsiteY6" fmla="*/ 0 h 518368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87552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1864314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333 w 10564100"/>
              <a:gd name="connsiteY0" fmla="*/ 0 h 3793347"/>
              <a:gd name="connsiteX1" fmla="*/ 10562846 w 10564100"/>
              <a:gd name="connsiteY1" fmla="*/ 3793347 h 3793347"/>
              <a:gd name="connsiteX2" fmla="*/ 9024256 w 10564100"/>
              <a:gd name="connsiteY2" fmla="*/ 2944606 h 3793347"/>
              <a:gd name="connsiteX3" fmla="*/ 2294717 w 10564100"/>
              <a:gd name="connsiteY3" fmla="*/ 2929750 h 3793347"/>
              <a:gd name="connsiteX4" fmla="*/ 1200045 w 10564100"/>
              <a:gd name="connsiteY4" fmla="*/ 2207950 h 3793347"/>
              <a:gd name="connsiteX5" fmla="*/ 0 w 10564100"/>
              <a:gd name="connsiteY5" fmla="*/ 2933771 h 3793347"/>
              <a:gd name="connsiteX6" fmla="*/ 30995 w 10564100"/>
              <a:gd name="connsiteY6" fmla="*/ 0 h 3793347"/>
              <a:gd name="connsiteX0" fmla="*/ 10562333 w 10564100"/>
              <a:gd name="connsiteY0" fmla="*/ 0 h 3793347"/>
              <a:gd name="connsiteX1" fmla="*/ 10562846 w 10564100"/>
              <a:gd name="connsiteY1" fmla="*/ 3793347 h 3793347"/>
              <a:gd name="connsiteX2" fmla="*/ 9024256 w 10564100"/>
              <a:gd name="connsiteY2" fmla="*/ 2944606 h 3793347"/>
              <a:gd name="connsiteX3" fmla="*/ 2294717 w 10564100"/>
              <a:gd name="connsiteY3" fmla="*/ 2929750 h 3793347"/>
              <a:gd name="connsiteX4" fmla="*/ 1200045 w 10564100"/>
              <a:gd name="connsiteY4" fmla="*/ 2207950 h 3793347"/>
              <a:gd name="connsiteX5" fmla="*/ 0 w 10564100"/>
              <a:gd name="connsiteY5" fmla="*/ 2933771 h 3793347"/>
              <a:gd name="connsiteX6" fmla="*/ 1254 w 10564100"/>
              <a:gd name="connsiteY6" fmla="*/ 0 h 3793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64100" h="3793347">
                <a:moveTo>
                  <a:pt x="10562333" y="0"/>
                </a:moveTo>
                <a:cubicBezTo>
                  <a:pt x="10562846" y="67600"/>
                  <a:pt x="10564100" y="3749932"/>
                  <a:pt x="10562846" y="3793347"/>
                </a:cubicBezTo>
                <a:cubicBezTo>
                  <a:pt x="10190427" y="3056010"/>
                  <a:pt x="9461842" y="2928661"/>
                  <a:pt x="9024256" y="2944606"/>
                </a:cubicBezTo>
                <a:lnTo>
                  <a:pt x="2294717" y="2929750"/>
                </a:lnTo>
                <a:cubicBezTo>
                  <a:pt x="1854084" y="2930298"/>
                  <a:pt x="1423155" y="2679996"/>
                  <a:pt x="1200045" y="2207950"/>
                </a:cubicBezTo>
                <a:cubicBezTo>
                  <a:pt x="964689" y="2886404"/>
                  <a:pt x="278640" y="2932893"/>
                  <a:pt x="0" y="2933771"/>
                </a:cubicBezTo>
                <a:cubicBezTo>
                  <a:pt x="2067" y="2898258"/>
                  <a:pt x="2526" y="95582"/>
                  <a:pt x="1254" y="0"/>
                </a:cubicBezTo>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lIns="33059" tIns="42976" rIns="33059" bIns="42976" anchor="ctr"/>
          <a:lstStyle/>
          <a:p>
            <a:pPr algn="ctr" defTabSz="914400">
              <a:defRPr/>
            </a:pPr>
            <a:endParaRPr lang="en-US" sz="1000" dirty="0">
              <a:solidFill>
                <a:prstClr val="white"/>
              </a:solidFill>
              <a:cs typeface="Arial"/>
            </a:endParaRPr>
          </a:p>
        </p:txBody>
      </p:sp>
      <p:sp>
        <p:nvSpPr>
          <p:cNvPr id="2" name="Titre 1"/>
          <p:cNvSpPr>
            <a:spLocks noGrp="1"/>
          </p:cNvSpPr>
          <p:nvPr>
            <p:ph type="title"/>
          </p:nvPr>
        </p:nvSpPr>
        <p:spPr>
          <a:xfrm>
            <a:off x="0" y="4490525"/>
            <a:ext cx="9906000" cy="1362097"/>
          </a:xfrm>
          <a:prstGeom prst="rect">
            <a:avLst/>
          </a:prstGeom>
        </p:spPr>
        <p:txBody>
          <a:bodyPr vert="horz" lIns="826470" tIns="33059" rIns="66118" bIns="33059" rtlCol="0" anchor="ctr" anchorCtr="0">
            <a:noAutofit/>
          </a:bodyPr>
          <a:lstStyle>
            <a:lvl1pPr algn="l" defTabSz="914342" rtl="0" eaLnBrk="1" latinLnBrk="0" hangingPunct="1">
              <a:spcBef>
                <a:spcPct val="0"/>
              </a:spcBef>
              <a:buNone/>
              <a:defRPr lang="en-US" sz="4000" b="0" kern="1200" cap="none" baseline="0" dirty="0" smtClean="0">
                <a:solidFill>
                  <a:schemeClr val="tx1"/>
                </a:solidFill>
                <a:latin typeface="Arial" pitchFamily="34" charset="0"/>
                <a:ea typeface="+mj-ea"/>
                <a:cs typeface="Arial" pitchFamily="34" charset="0"/>
              </a:defRPr>
            </a:lvl1pPr>
          </a:lstStyle>
          <a:p>
            <a:pPr lvl="0"/>
            <a:r>
              <a:rPr lang="en-US" noProof="0" smtClean="0"/>
              <a:t>Click to edit Master title style</a:t>
            </a:r>
            <a:endParaRPr lang="en-US" noProof="0" dirty="0" smtClean="0"/>
          </a:p>
        </p:txBody>
      </p:sp>
    </p:spTree>
    <p:extLst>
      <p:ext uri="{BB962C8B-B14F-4D97-AF65-F5344CB8AC3E}">
        <p14:creationId xmlns="" xmlns:p14="http://schemas.microsoft.com/office/powerpoint/2010/main" val="4143894643"/>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preserve="1">
  <p:cSld name="4_Section Break 1">
    <p:spTree>
      <p:nvGrpSpPr>
        <p:cNvPr id="1" name=""/>
        <p:cNvGrpSpPr/>
        <p:nvPr/>
      </p:nvGrpSpPr>
      <p:grpSpPr>
        <a:xfrm>
          <a:off x="0" y="0"/>
          <a:ext cx="0" cy="0"/>
          <a:chOff x="0" y="0"/>
          <a:chExt cx="0" cy="0"/>
        </a:xfrm>
      </p:grpSpPr>
      <p:pic>
        <p:nvPicPr>
          <p:cNvPr id="157701" name="Picture 5" descr="http://talent.capgemini.com/media_library/Medias/News_Illustrations/mobile_transformation.jpg"/>
          <p:cNvPicPr>
            <a:picLocks noChangeAspect="1" noChangeArrowheads="1"/>
          </p:cNvPicPr>
          <p:nvPr userDrawn="1"/>
        </p:nvPicPr>
        <p:blipFill>
          <a:blip r:embed="rId4" cstate="email"/>
          <a:srcRect/>
          <a:stretch>
            <a:fillRect/>
          </a:stretch>
        </p:blipFill>
        <p:spPr bwMode="auto">
          <a:xfrm>
            <a:off x="5" y="0"/>
            <a:ext cx="9905999" cy="4800600"/>
          </a:xfrm>
          <a:prstGeom prst="rect">
            <a:avLst/>
          </a:prstGeom>
          <a:noFill/>
        </p:spPr>
      </p:pic>
      <p:graphicFrame>
        <p:nvGraphicFramePr>
          <p:cNvPr id="3" name="Object 2" hidden="1"/>
          <p:cNvGraphicFramePr>
            <a:graphicFrameLocks noChangeAspect="1"/>
          </p:cNvGraphicFramePr>
          <p:nvPr/>
        </p:nvGraphicFramePr>
        <p:xfrm>
          <a:off x="0" y="0"/>
          <a:ext cx="158222" cy="158750"/>
        </p:xfrm>
        <a:graphic>
          <a:graphicData uri="http://schemas.openxmlformats.org/presentationml/2006/ole">
            <p:oleObj spid="_x0000_s400386" name="think-cell Slide" r:id="rId5" imgW="360" imgH="360" progId="">
              <p:embed/>
            </p:oleObj>
          </a:graphicData>
        </a:graphic>
      </p:graphicFrame>
      <p:grpSp>
        <p:nvGrpSpPr>
          <p:cNvPr id="4" name="Group 18"/>
          <p:cNvGrpSpPr>
            <a:grpSpLocks/>
          </p:cNvGrpSpPr>
          <p:nvPr/>
        </p:nvGrpSpPr>
        <p:grpSpPr bwMode="auto">
          <a:xfrm>
            <a:off x="2579688" y="700734"/>
            <a:ext cx="6500750" cy="1502721"/>
            <a:chOff x="2579688" y="2502608"/>
            <a:chExt cx="6500750" cy="1502663"/>
          </a:xfrm>
        </p:grpSpPr>
        <p:grpSp>
          <p:nvGrpSpPr>
            <p:cNvPr id="5" name="Groupe 709"/>
            <p:cNvGrpSpPr>
              <a:grpSpLocks/>
            </p:cNvGrpSpPr>
            <p:nvPr userDrawn="1"/>
          </p:nvGrpSpPr>
          <p:grpSpPr bwMode="auto">
            <a:xfrm>
              <a:off x="8084783" y="2883520"/>
              <a:ext cx="386117" cy="518177"/>
              <a:chOff x="2344714" y="4924226"/>
              <a:chExt cx="184150" cy="252413"/>
            </a:xfrm>
          </p:grpSpPr>
          <p:sp>
            <p:nvSpPr>
              <p:cNvPr id="40" name="Freeform 449"/>
              <p:cNvSpPr>
                <a:spLocks/>
              </p:cNvSpPr>
              <p:nvPr/>
            </p:nvSpPr>
            <p:spPr bwMode="auto">
              <a:xfrm>
                <a:off x="2344694" y="4923950"/>
                <a:ext cx="184548" cy="252859"/>
              </a:xfrm>
              <a:custGeom>
                <a:avLst/>
                <a:gdLst/>
                <a:ahLst/>
                <a:cxnLst>
                  <a:cxn ang="0">
                    <a:pos x="97" y="159"/>
                  </a:cxn>
                  <a:cxn ang="0">
                    <a:pos x="20" y="159"/>
                  </a:cxn>
                  <a:cxn ang="0">
                    <a:pos x="20" y="159"/>
                  </a:cxn>
                  <a:cxn ang="0">
                    <a:pos x="15" y="159"/>
                  </a:cxn>
                  <a:cxn ang="0">
                    <a:pos x="13" y="157"/>
                  </a:cxn>
                  <a:cxn ang="0">
                    <a:pos x="6" y="154"/>
                  </a:cxn>
                  <a:cxn ang="0">
                    <a:pos x="1" y="147"/>
                  </a:cxn>
                  <a:cxn ang="0">
                    <a:pos x="0" y="143"/>
                  </a:cxn>
                  <a:cxn ang="0">
                    <a:pos x="0" y="140"/>
                  </a:cxn>
                  <a:cxn ang="0">
                    <a:pos x="0" y="19"/>
                  </a:cxn>
                  <a:cxn ang="0">
                    <a:pos x="0" y="19"/>
                  </a:cxn>
                  <a:cxn ang="0">
                    <a:pos x="0" y="15"/>
                  </a:cxn>
                  <a:cxn ang="0">
                    <a:pos x="1" y="12"/>
                  </a:cxn>
                  <a:cxn ang="0">
                    <a:pos x="6" y="5"/>
                  </a:cxn>
                  <a:cxn ang="0">
                    <a:pos x="13" y="2"/>
                  </a:cxn>
                  <a:cxn ang="0">
                    <a:pos x="15" y="0"/>
                  </a:cxn>
                  <a:cxn ang="0">
                    <a:pos x="20" y="0"/>
                  </a:cxn>
                  <a:cxn ang="0">
                    <a:pos x="97" y="0"/>
                  </a:cxn>
                  <a:cxn ang="0">
                    <a:pos x="97" y="0"/>
                  </a:cxn>
                  <a:cxn ang="0">
                    <a:pos x="101" y="0"/>
                  </a:cxn>
                  <a:cxn ang="0">
                    <a:pos x="105" y="2"/>
                  </a:cxn>
                  <a:cxn ang="0">
                    <a:pos x="111" y="5"/>
                  </a:cxn>
                  <a:cxn ang="0">
                    <a:pos x="115" y="12"/>
                  </a:cxn>
                  <a:cxn ang="0">
                    <a:pos x="116" y="15"/>
                  </a:cxn>
                  <a:cxn ang="0">
                    <a:pos x="116" y="19"/>
                  </a:cxn>
                  <a:cxn ang="0">
                    <a:pos x="116" y="159"/>
                  </a:cxn>
                </a:cxnLst>
                <a:rect l="0" t="0" r="r" b="b"/>
                <a:pathLst>
                  <a:path w="116" h="159">
                    <a:moveTo>
                      <a:pt x="97" y="159"/>
                    </a:moveTo>
                    <a:lnTo>
                      <a:pt x="20" y="159"/>
                    </a:lnTo>
                    <a:lnTo>
                      <a:pt x="20" y="159"/>
                    </a:lnTo>
                    <a:lnTo>
                      <a:pt x="15" y="159"/>
                    </a:lnTo>
                    <a:lnTo>
                      <a:pt x="13" y="157"/>
                    </a:lnTo>
                    <a:lnTo>
                      <a:pt x="6" y="154"/>
                    </a:lnTo>
                    <a:lnTo>
                      <a:pt x="1" y="147"/>
                    </a:lnTo>
                    <a:lnTo>
                      <a:pt x="0" y="143"/>
                    </a:lnTo>
                    <a:lnTo>
                      <a:pt x="0" y="140"/>
                    </a:lnTo>
                    <a:lnTo>
                      <a:pt x="0" y="19"/>
                    </a:lnTo>
                    <a:lnTo>
                      <a:pt x="0" y="19"/>
                    </a:lnTo>
                    <a:lnTo>
                      <a:pt x="0" y="15"/>
                    </a:lnTo>
                    <a:lnTo>
                      <a:pt x="1" y="12"/>
                    </a:lnTo>
                    <a:lnTo>
                      <a:pt x="6" y="5"/>
                    </a:lnTo>
                    <a:lnTo>
                      <a:pt x="13" y="2"/>
                    </a:lnTo>
                    <a:lnTo>
                      <a:pt x="15" y="0"/>
                    </a:lnTo>
                    <a:lnTo>
                      <a:pt x="20" y="0"/>
                    </a:lnTo>
                    <a:lnTo>
                      <a:pt x="97" y="0"/>
                    </a:lnTo>
                    <a:lnTo>
                      <a:pt x="97" y="0"/>
                    </a:lnTo>
                    <a:lnTo>
                      <a:pt x="101" y="0"/>
                    </a:lnTo>
                    <a:lnTo>
                      <a:pt x="105" y="2"/>
                    </a:lnTo>
                    <a:lnTo>
                      <a:pt x="111" y="5"/>
                    </a:lnTo>
                    <a:lnTo>
                      <a:pt x="115" y="12"/>
                    </a:lnTo>
                    <a:lnTo>
                      <a:pt x="116" y="15"/>
                    </a:lnTo>
                    <a:lnTo>
                      <a:pt x="116" y="19"/>
                    </a:lnTo>
                    <a:lnTo>
                      <a:pt x="116" y="159"/>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41" name="Freeform 450"/>
              <p:cNvSpPr>
                <a:spLocks/>
              </p:cNvSpPr>
              <p:nvPr/>
            </p:nvSpPr>
            <p:spPr bwMode="auto">
              <a:xfrm>
                <a:off x="2365199" y="4944828"/>
                <a:ext cx="145178" cy="231981"/>
              </a:xfrm>
              <a:custGeom>
                <a:avLst/>
                <a:gdLst/>
                <a:ahLst/>
                <a:cxnLst>
                  <a:cxn ang="0">
                    <a:pos x="32" y="129"/>
                  </a:cxn>
                  <a:cxn ang="0">
                    <a:pos x="32" y="129"/>
                  </a:cxn>
                  <a:cxn ang="0">
                    <a:pos x="34" y="133"/>
                  </a:cxn>
                  <a:cxn ang="0">
                    <a:pos x="35" y="136"/>
                  </a:cxn>
                  <a:cxn ang="0">
                    <a:pos x="39" y="137"/>
                  </a:cxn>
                  <a:cxn ang="0">
                    <a:pos x="41" y="138"/>
                  </a:cxn>
                  <a:cxn ang="0">
                    <a:pos x="41" y="138"/>
                  </a:cxn>
                  <a:cxn ang="0">
                    <a:pos x="45" y="137"/>
                  </a:cxn>
                  <a:cxn ang="0">
                    <a:pos x="48" y="136"/>
                  </a:cxn>
                  <a:cxn ang="0">
                    <a:pos x="49" y="133"/>
                  </a:cxn>
                  <a:cxn ang="0">
                    <a:pos x="50" y="129"/>
                  </a:cxn>
                  <a:cxn ang="0">
                    <a:pos x="50" y="129"/>
                  </a:cxn>
                  <a:cxn ang="0">
                    <a:pos x="49" y="125"/>
                  </a:cxn>
                  <a:cxn ang="0">
                    <a:pos x="48" y="123"/>
                  </a:cxn>
                  <a:cxn ang="0">
                    <a:pos x="45" y="122"/>
                  </a:cxn>
                  <a:cxn ang="0">
                    <a:pos x="41" y="120"/>
                  </a:cxn>
                  <a:cxn ang="0">
                    <a:pos x="7" y="120"/>
                  </a:cxn>
                  <a:cxn ang="0">
                    <a:pos x="7" y="120"/>
                  </a:cxn>
                  <a:cxn ang="0">
                    <a:pos x="5" y="120"/>
                  </a:cxn>
                  <a:cxn ang="0">
                    <a:pos x="2" y="119"/>
                  </a:cxn>
                  <a:cxn ang="0">
                    <a:pos x="1" y="117"/>
                  </a:cxn>
                  <a:cxn ang="0">
                    <a:pos x="0" y="114"/>
                  </a:cxn>
                  <a:cxn ang="0">
                    <a:pos x="0" y="6"/>
                  </a:cxn>
                  <a:cxn ang="0">
                    <a:pos x="0" y="6"/>
                  </a:cxn>
                  <a:cxn ang="0">
                    <a:pos x="1" y="4"/>
                  </a:cxn>
                  <a:cxn ang="0">
                    <a:pos x="2" y="2"/>
                  </a:cxn>
                  <a:cxn ang="0">
                    <a:pos x="5" y="1"/>
                  </a:cxn>
                  <a:cxn ang="0">
                    <a:pos x="7" y="0"/>
                  </a:cxn>
                  <a:cxn ang="0">
                    <a:pos x="84" y="0"/>
                  </a:cxn>
                  <a:cxn ang="0">
                    <a:pos x="84" y="0"/>
                  </a:cxn>
                  <a:cxn ang="0">
                    <a:pos x="87" y="1"/>
                  </a:cxn>
                  <a:cxn ang="0">
                    <a:pos x="88" y="2"/>
                  </a:cxn>
                  <a:cxn ang="0">
                    <a:pos x="89" y="4"/>
                  </a:cxn>
                  <a:cxn ang="0">
                    <a:pos x="91" y="6"/>
                  </a:cxn>
                  <a:cxn ang="0">
                    <a:pos x="91" y="139"/>
                  </a:cxn>
                  <a:cxn ang="0">
                    <a:pos x="91" y="139"/>
                  </a:cxn>
                  <a:cxn ang="0">
                    <a:pos x="89" y="142"/>
                  </a:cxn>
                  <a:cxn ang="0">
                    <a:pos x="88" y="144"/>
                  </a:cxn>
                  <a:cxn ang="0">
                    <a:pos x="87" y="146"/>
                  </a:cxn>
                  <a:cxn ang="0">
                    <a:pos x="84" y="146"/>
                  </a:cxn>
                </a:cxnLst>
                <a:rect l="0" t="0" r="r" b="b"/>
                <a:pathLst>
                  <a:path w="91" h="146">
                    <a:moveTo>
                      <a:pt x="32" y="129"/>
                    </a:moveTo>
                    <a:lnTo>
                      <a:pt x="32" y="129"/>
                    </a:lnTo>
                    <a:lnTo>
                      <a:pt x="34" y="133"/>
                    </a:lnTo>
                    <a:lnTo>
                      <a:pt x="35" y="136"/>
                    </a:lnTo>
                    <a:lnTo>
                      <a:pt x="39" y="137"/>
                    </a:lnTo>
                    <a:lnTo>
                      <a:pt x="41" y="138"/>
                    </a:lnTo>
                    <a:lnTo>
                      <a:pt x="41" y="138"/>
                    </a:lnTo>
                    <a:lnTo>
                      <a:pt x="45" y="137"/>
                    </a:lnTo>
                    <a:lnTo>
                      <a:pt x="48" y="136"/>
                    </a:lnTo>
                    <a:lnTo>
                      <a:pt x="49" y="133"/>
                    </a:lnTo>
                    <a:lnTo>
                      <a:pt x="50" y="129"/>
                    </a:lnTo>
                    <a:lnTo>
                      <a:pt x="50" y="129"/>
                    </a:lnTo>
                    <a:lnTo>
                      <a:pt x="49" y="125"/>
                    </a:lnTo>
                    <a:lnTo>
                      <a:pt x="48" y="123"/>
                    </a:lnTo>
                    <a:lnTo>
                      <a:pt x="45" y="122"/>
                    </a:lnTo>
                    <a:lnTo>
                      <a:pt x="41" y="120"/>
                    </a:lnTo>
                    <a:lnTo>
                      <a:pt x="7" y="120"/>
                    </a:lnTo>
                    <a:lnTo>
                      <a:pt x="7" y="120"/>
                    </a:lnTo>
                    <a:lnTo>
                      <a:pt x="5" y="120"/>
                    </a:lnTo>
                    <a:lnTo>
                      <a:pt x="2" y="119"/>
                    </a:lnTo>
                    <a:lnTo>
                      <a:pt x="1" y="117"/>
                    </a:lnTo>
                    <a:lnTo>
                      <a:pt x="0" y="114"/>
                    </a:lnTo>
                    <a:lnTo>
                      <a:pt x="0" y="6"/>
                    </a:lnTo>
                    <a:lnTo>
                      <a:pt x="0" y="6"/>
                    </a:lnTo>
                    <a:lnTo>
                      <a:pt x="1" y="4"/>
                    </a:lnTo>
                    <a:lnTo>
                      <a:pt x="2" y="2"/>
                    </a:lnTo>
                    <a:lnTo>
                      <a:pt x="5" y="1"/>
                    </a:lnTo>
                    <a:lnTo>
                      <a:pt x="7" y="0"/>
                    </a:lnTo>
                    <a:lnTo>
                      <a:pt x="84" y="0"/>
                    </a:lnTo>
                    <a:lnTo>
                      <a:pt x="84" y="0"/>
                    </a:lnTo>
                    <a:lnTo>
                      <a:pt x="87" y="1"/>
                    </a:lnTo>
                    <a:lnTo>
                      <a:pt x="88" y="2"/>
                    </a:lnTo>
                    <a:lnTo>
                      <a:pt x="89" y="4"/>
                    </a:lnTo>
                    <a:lnTo>
                      <a:pt x="91" y="6"/>
                    </a:lnTo>
                    <a:lnTo>
                      <a:pt x="91" y="139"/>
                    </a:lnTo>
                    <a:lnTo>
                      <a:pt x="91" y="139"/>
                    </a:lnTo>
                    <a:lnTo>
                      <a:pt x="89" y="142"/>
                    </a:lnTo>
                    <a:lnTo>
                      <a:pt x="88" y="144"/>
                    </a:lnTo>
                    <a:lnTo>
                      <a:pt x="87" y="146"/>
                    </a:lnTo>
                    <a:lnTo>
                      <a:pt x="84" y="146"/>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grpSp>
        <p:grpSp>
          <p:nvGrpSpPr>
            <p:cNvPr id="6" name="Groupe 836"/>
            <p:cNvGrpSpPr>
              <a:grpSpLocks/>
            </p:cNvGrpSpPr>
            <p:nvPr userDrawn="1"/>
          </p:nvGrpSpPr>
          <p:grpSpPr bwMode="auto">
            <a:xfrm>
              <a:off x="6165033" y="2867225"/>
              <a:ext cx="722304" cy="534472"/>
              <a:chOff x="1163614" y="7062589"/>
              <a:chExt cx="344488" cy="260350"/>
            </a:xfrm>
          </p:grpSpPr>
          <p:sp>
            <p:nvSpPr>
              <p:cNvPr id="26" name="Freeform 578"/>
              <p:cNvSpPr>
                <a:spLocks/>
              </p:cNvSpPr>
              <p:nvPr/>
            </p:nvSpPr>
            <p:spPr bwMode="auto">
              <a:xfrm>
                <a:off x="1477958" y="7108914"/>
                <a:ext cx="30348" cy="166252"/>
              </a:xfrm>
              <a:custGeom>
                <a:avLst/>
                <a:gdLst/>
                <a:ahLst/>
                <a:cxnLst>
                  <a:cxn ang="0">
                    <a:pos x="0" y="105"/>
                  </a:cxn>
                  <a:cxn ang="0">
                    <a:pos x="0" y="105"/>
                  </a:cxn>
                  <a:cxn ang="0">
                    <a:pos x="7" y="94"/>
                  </a:cxn>
                  <a:cxn ang="0">
                    <a:pos x="14" y="81"/>
                  </a:cxn>
                  <a:cxn ang="0">
                    <a:pos x="17" y="67"/>
                  </a:cxn>
                  <a:cxn ang="0">
                    <a:pos x="19" y="52"/>
                  </a:cxn>
                  <a:cxn ang="0">
                    <a:pos x="19" y="52"/>
                  </a:cxn>
                  <a:cxn ang="0">
                    <a:pos x="17" y="38"/>
                  </a:cxn>
                  <a:cxn ang="0">
                    <a:pos x="14" y="24"/>
                  </a:cxn>
                  <a:cxn ang="0">
                    <a:pos x="7" y="12"/>
                  </a:cxn>
                  <a:cxn ang="0">
                    <a:pos x="0" y="0"/>
                  </a:cxn>
                </a:cxnLst>
                <a:rect l="0" t="0" r="r" b="b"/>
                <a:pathLst>
                  <a:path w="19" h="105">
                    <a:moveTo>
                      <a:pt x="0" y="105"/>
                    </a:moveTo>
                    <a:lnTo>
                      <a:pt x="0" y="105"/>
                    </a:lnTo>
                    <a:lnTo>
                      <a:pt x="7" y="94"/>
                    </a:lnTo>
                    <a:lnTo>
                      <a:pt x="14" y="81"/>
                    </a:lnTo>
                    <a:lnTo>
                      <a:pt x="17" y="67"/>
                    </a:lnTo>
                    <a:lnTo>
                      <a:pt x="19" y="52"/>
                    </a:lnTo>
                    <a:lnTo>
                      <a:pt x="19" y="52"/>
                    </a:lnTo>
                    <a:lnTo>
                      <a:pt x="17" y="38"/>
                    </a:lnTo>
                    <a:lnTo>
                      <a:pt x="14" y="24"/>
                    </a:lnTo>
                    <a:lnTo>
                      <a:pt x="7" y="12"/>
                    </a:lnTo>
                    <a:lnTo>
                      <a:pt x="0" y="0"/>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27" name="Freeform 579"/>
              <p:cNvSpPr>
                <a:spLocks/>
              </p:cNvSpPr>
              <p:nvPr/>
            </p:nvSpPr>
            <p:spPr bwMode="auto">
              <a:xfrm>
                <a:off x="1277825" y="7273619"/>
                <a:ext cx="101707" cy="49489"/>
              </a:xfrm>
              <a:custGeom>
                <a:avLst/>
                <a:gdLst/>
                <a:ahLst/>
                <a:cxnLst>
                  <a:cxn ang="0">
                    <a:pos x="0" y="0"/>
                  </a:cxn>
                  <a:cxn ang="0">
                    <a:pos x="0" y="0"/>
                  </a:cxn>
                  <a:cxn ang="0">
                    <a:pos x="7" y="7"/>
                  </a:cxn>
                  <a:cxn ang="0">
                    <a:pos x="13" y="13"/>
                  </a:cxn>
                  <a:cxn ang="0">
                    <a:pos x="21" y="18"/>
                  </a:cxn>
                  <a:cxn ang="0">
                    <a:pos x="28" y="22"/>
                  </a:cxn>
                  <a:cxn ang="0">
                    <a:pos x="36" y="26"/>
                  </a:cxn>
                  <a:cxn ang="0">
                    <a:pos x="45" y="28"/>
                  </a:cxn>
                  <a:cxn ang="0">
                    <a:pos x="54" y="29"/>
                  </a:cxn>
                  <a:cxn ang="0">
                    <a:pos x="64" y="31"/>
                  </a:cxn>
                </a:cxnLst>
                <a:rect l="0" t="0" r="r" b="b"/>
                <a:pathLst>
                  <a:path w="64" h="31">
                    <a:moveTo>
                      <a:pt x="0" y="0"/>
                    </a:moveTo>
                    <a:lnTo>
                      <a:pt x="0" y="0"/>
                    </a:lnTo>
                    <a:lnTo>
                      <a:pt x="7" y="7"/>
                    </a:lnTo>
                    <a:lnTo>
                      <a:pt x="13" y="13"/>
                    </a:lnTo>
                    <a:lnTo>
                      <a:pt x="21" y="18"/>
                    </a:lnTo>
                    <a:lnTo>
                      <a:pt x="28" y="22"/>
                    </a:lnTo>
                    <a:lnTo>
                      <a:pt x="36" y="26"/>
                    </a:lnTo>
                    <a:lnTo>
                      <a:pt x="45" y="28"/>
                    </a:lnTo>
                    <a:lnTo>
                      <a:pt x="54" y="29"/>
                    </a:lnTo>
                    <a:lnTo>
                      <a:pt x="64" y="31"/>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28" name="Line 580"/>
              <p:cNvSpPr>
                <a:spLocks noChangeShapeType="1"/>
              </p:cNvSpPr>
              <p:nvPr/>
            </p:nvSpPr>
            <p:spPr bwMode="auto">
              <a:xfrm>
                <a:off x="1247477" y="7190880"/>
                <a:ext cx="1640" cy="1547"/>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29" name="Line 581"/>
              <p:cNvSpPr>
                <a:spLocks noChangeShapeType="1"/>
              </p:cNvSpPr>
              <p:nvPr/>
            </p:nvSpPr>
            <p:spPr bwMode="auto">
              <a:xfrm>
                <a:off x="1277825" y="7108914"/>
                <a:ext cx="1640" cy="1547"/>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30" name="Freeform 582"/>
              <p:cNvSpPr>
                <a:spLocks/>
              </p:cNvSpPr>
              <p:nvPr/>
            </p:nvSpPr>
            <p:spPr bwMode="auto">
              <a:xfrm>
                <a:off x="1277825" y="7062518"/>
                <a:ext cx="200134" cy="46396"/>
              </a:xfrm>
              <a:custGeom>
                <a:avLst/>
                <a:gdLst/>
                <a:ahLst/>
                <a:cxnLst>
                  <a:cxn ang="0">
                    <a:pos x="0" y="29"/>
                  </a:cxn>
                  <a:cxn ang="0">
                    <a:pos x="0" y="29"/>
                  </a:cxn>
                  <a:cxn ang="0">
                    <a:pos x="7" y="23"/>
                  </a:cxn>
                  <a:cxn ang="0">
                    <a:pos x="13" y="17"/>
                  </a:cxn>
                  <a:cxn ang="0">
                    <a:pos x="21" y="12"/>
                  </a:cxn>
                  <a:cxn ang="0">
                    <a:pos x="28" y="8"/>
                  </a:cxn>
                  <a:cxn ang="0">
                    <a:pos x="37" y="4"/>
                  </a:cxn>
                  <a:cxn ang="0">
                    <a:pos x="45" y="3"/>
                  </a:cxn>
                  <a:cxn ang="0">
                    <a:pos x="54" y="0"/>
                  </a:cxn>
                  <a:cxn ang="0">
                    <a:pos x="64" y="0"/>
                  </a:cxn>
                  <a:cxn ang="0">
                    <a:pos x="64" y="0"/>
                  </a:cxn>
                  <a:cxn ang="0">
                    <a:pos x="73" y="0"/>
                  </a:cxn>
                  <a:cxn ang="0">
                    <a:pos x="81" y="3"/>
                  </a:cxn>
                  <a:cxn ang="0">
                    <a:pos x="90" y="4"/>
                  </a:cxn>
                  <a:cxn ang="0">
                    <a:pos x="98" y="8"/>
                  </a:cxn>
                  <a:cxn ang="0">
                    <a:pos x="105" y="12"/>
                  </a:cxn>
                  <a:cxn ang="0">
                    <a:pos x="113" y="17"/>
                  </a:cxn>
                  <a:cxn ang="0">
                    <a:pos x="119" y="23"/>
                  </a:cxn>
                  <a:cxn ang="0">
                    <a:pos x="126" y="29"/>
                  </a:cxn>
                </a:cxnLst>
                <a:rect l="0" t="0" r="r" b="b"/>
                <a:pathLst>
                  <a:path w="126" h="29">
                    <a:moveTo>
                      <a:pt x="0" y="29"/>
                    </a:moveTo>
                    <a:lnTo>
                      <a:pt x="0" y="29"/>
                    </a:lnTo>
                    <a:lnTo>
                      <a:pt x="7" y="23"/>
                    </a:lnTo>
                    <a:lnTo>
                      <a:pt x="13" y="17"/>
                    </a:lnTo>
                    <a:lnTo>
                      <a:pt x="21" y="12"/>
                    </a:lnTo>
                    <a:lnTo>
                      <a:pt x="28" y="8"/>
                    </a:lnTo>
                    <a:lnTo>
                      <a:pt x="37" y="4"/>
                    </a:lnTo>
                    <a:lnTo>
                      <a:pt x="45" y="3"/>
                    </a:lnTo>
                    <a:lnTo>
                      <a:pt x="54" y="0"/>
                    </a:lnTo>
                    <a:lnTo>
                      <a:pt x="64" y="0"/>
                    </a:lnTo>
                    <a:lnTo>
                      <a:pt x="64" y="0"/>
                    </a:lnTo>
                    <a:lnTo>
                      <a:pt x="73" y="0"/>
                    </a:lnTo>
                    <a:lnTo>
                      <a:pt x="81" y="3"/>
                    </a:lnTo>
                    <a:lnTo>
                      <a:pt x="90" y="4"/>
                    </a:lnTo>
                    <a:lnTo>
                      <a:pt x="98" y="8"/>
                    </a:lnTo>
                    <a:lnTo>
                      <a:pt x="105" y="12"/>
                    </a:lnTo>
                    <a:lnTo>
                      <a:pt x="113" y="17"/>
                    </a:lnTo>
                    <a:lnTo>
                      <a:pt x="119" y="23"/>
                    </a:lnTo>
                    <a:lnTo>
                      <a:pt x="126" y="29"/>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31" name="Freeform 583"/>
              <p:cNvSpPr>
                <a:spLocks/>
              </p:cNvSpPr>
              <p:nvPr/>
            </p:nvSpPr>
            <p:spPr bwMode="auto">
              <a:xfrm>
                <a:off x="1277825" y="7108914"/>
                <a:ext cx="200134" cy="21651"/>
              </a:xfrm>
              <a:custGeom>
                <a:avLst/>
                <a:gdLst/>
                <a:ahLst/>
                <a:cxnLst>
                  <a:cxn ang="0">
                    <a:pos x="0" y="0"/>
                  </a:cxn>
                  <a:cxn ang="0">
                    <a:pos x="0" y="0"/>
                  </a:cxn>
                  <a:cxn ang="0">
                    <a:pos x="13" y="7"/>
                  </a:cxn>
                  <a:cxn ang="0">
                    <a:pos x="28" y="10"/>
                  </a:cxn>
                  <a:cxn ang="0">
                    <a:pos x="45" y="13"/>
                  </a:cxn>
                  <a:cxn ang="0">
                    <a:pos x="62" y="14"/>
                  </a:cxn>
                  <a:cxn ang="0">
                    <a:pos x="62" y="14"/>
                  </a:cxn>
                  <a:cxn ang="0">
                    <a:pos x="81" y="13"/>
                  </a:cxn>
                  <a:cxn ang="0">
                    <a:pos x="98" y="10"/>
                  </a:cxn>
                  <a:cxn ang="0">
                    <a:pos x="113" y="5"/>
                  </a:cxn>
                  <a:cxn ang="0">
                    <a:pos x="126" y="0"/>
                  </a:cxn>
                </a:cxnLst>
                <a:rect l="0" t="0" r="r" b="b"/>
                <a:pathLst>
                  <a:path w="126" h="14">
                    <a:moveTo>
                      <a:pt x="0" y="0"/>
                    </a:moveTo>
                    <a:lnTo>
                      <a:pt x="0" y="0"/>
                    </a:lnTo>
                    <a:lnTo>
                      <a:pt x="13" y="7"/>
                    </a:lnTo>
                    <a:lnTo>
                      <a:pt x="28" y="10"/>
                    </a:lnTo>
                    <a:lnTo>
                      <a:pt x="45" y="13"/>
                    </a:lnTo>
                    <a:lnTo>
                      <a:pt x="62" y="14"/>
                    </a:lnTo>
                    <a:lnTo>
                      <a:pt x="62" y="14"/>
                    </a:lnTo>
                    <a:lnTo>
                      <a:pt x="81" y="13"/>
                    </a:lnTo>
                    <a:lnTo>
                      <a:pt x="98" y="10"/>
                    </a:lnTo>
                    <a:lnTo>
                      <a:pt x="113" y="5"/>
                    </a:lnTo>
                    <a:lnTo>
                      <a:pt x="126" y="0"/>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32" name="Freeform 584"/>
              <p:cNvSpPr>
                <a:spLocks/>
              </p:cNvSpPr>
              <p:nvPr/>
            </p:nvSpPr>
            <p:spPr bwMode="auto">
              <a:xfrm>
                <a:off x="1277825" y="7251968"/>
                <a:ext cx="200134" cy="23198"/>
              </a:xfrm>
              <a:custGeom>
                <a:avLst/>
                <a:gdLst/>
                <a:ahLst/>
                <a:cxnLst>
                  <a:cxn ang="0">
                    <a:pos x="126" y="14"/>
                  </a:cxn>
                  <a:cxn ang="0">
                    <a:pos x="126" y="14"/>
                  </a:cxn>
                  <a:cxn ang="0">
                    <a:pos x="113" y="9"/>
                  </a:cxn>
                  <a:cxn ang="0">
                    <a:pos x="98" y="4"/>
                  </a:cxn>
                  <a:cxn ang="0">
                    <a:pos x="81" y="2"/>
                  </a:cxn>
                  <a:cxn ang="0">
                    <a:pos x="64" y="0"/>
                  </a:cxn>
                  <a:cxn ang="0">
                    <a:pos x="64" y="0"/>
                  </a:cxn>
                  <a:cxn ang="0">
                    <a:pos x="45" y="2"/>
                  </a:cxn>
                  <a:cxn ang="0">
                    <a:pos x="28" y="4"/>
                  </a:cxn>
                  <a:cxn ang="0">
                    <a:pos x="13" y="9"/>
                  </a:cxn>
                  <a:cxn ang="0">
                    <a:pos x="0" y="15"/>
                  </a:cxn>
                </a:cxnLst>
                <a:rect l="0" t="0" r="r" b="b"/>
                <a:pathLst>
                  <a:path w="126" h="15">
                    <a:moveTo>
                      <a:pt x="126" y="14"/>
                    </a:moveTo>
                    <a:lnTo>
                      <a:pt x="126" y="14"/>
                    </a:lnTo>
                    <a:lnTo>
                      <a:pt x="113" y="9"/>
                    </a:lnTo>
                    <a:lnTo>
                      <a:pt x="98" y="4"/>
                    </a:lnTo>
                    <a:lnTo>
                      <a:pt x="81" y="2"/>
                    </a:lnTo>
                    <a:lnTo>
                      <a:pt x="64" y="0"/>
                    </a:lnTo>
                    <a:lnTo>
                      <a:pt x="64" y="0"/>
                    </a:lnTo>
                    <a:lnTo>
                      <a:pt x="45" y="2"/>
                    </a:lnTo>
                    <a:lnTo>
                      <a:pt x="28" y="4"/>
                    </a:lnTo>
                    <a:lnTo>
                      <a:pt x="13" y="9"/>
                    </a:lnTo>
                    <a:lnTo>
                      <a:pt x="0" y="15"/>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33" name="Freeform 585"/>
              <p:cNvSpPr>
                <a:spLocks/>
              </p:cNvSpPr>
              <p:nvPr/>
            </p:nvSpPr>
            <p:spPr bwMode="auto">
              <a:xfrm>
                <a:off x="1308173" y="7062518"/>
                <a:ext cx="141078" cy="260591"/>
              </a:xfrm>
              <a:custGeom>
                <a:avLst/>
                <a:gdLst/>
                <a:ahLst/>
                <a:cxnLst>
                  <a:cxn ang="0">
                    <a:pos x="0" y="81"/>
                  </a:cxn>
                  <a:cxn ang="0">
                    <a:pos x="0" y="81"/>
                  </a:cxn>
                  <a:cxn ang="0">
                    <a:pos x="2" y="65"/>
                  </a:cxn>
                  <a:cxn ang="0">
                    <a:pos x="4" y="50"/>
                  </a:cxn>
                  <a:cxn ang="0">
                    <a:pos x="8" y="36"/>
                  </a:cxn>
                  <a:cxn ang="0">
                    <a:pos x="13" y="24"/>
                  </a:cxn>
                  <a:cxn ang="0">
                    <a:pos x="19" y="14"/>
                  </a:cxn>
                  <a:cxn ang="0">
                    <a:pos x="27" y="7"/>
                  </a:cxn>
                  <a:cxn ang="0">
                    <a:pos x="36" y="1"/>
                  </a:cxn>
                  <a:cxn ang="0">
                    <a:pos x="40" y="0"/>
                  </a:cxn>
                  <a:cxn ang="0">
                    <a:pos x="45" y="0"/>
                  </a:cxn>
                  <a:cxn ang="0">
                    <a:pos x="45" y="0"/>
                  </a:cxn>
                  <a:cxn ang="0">
                    <a:pos x="48" y="0"/>
                  </a:cxn>
                  <a:cxn ang="0">
                    <a:pos x="54" y="1"/>
                  </a:cxn>
                  <a:cxn ang="0">
                    <a:pos x="61" y="7"/>
                  </a:cxn>
                  <a:cxn ang="0">
                    <a:pos x="69" y="14"/>
                  </a:cxn>
                  <a:cxn ang="0">
                    <a:pos x="75" y="24"/>
                  </a:cxn>
                  <a:cxn ang="0">
                    <a:pos x="81" y="36"/>
                  </a:cxn>
                  <a:cxn ang="0">
                    <a:pos x="85" y="50"/>
                  </a:cxn>
                  <a:cxn ang="0">
                    <a:pos x="88" y="65"/>
                  </a:cxn>
                  <a:cxn ang="0">
                    <a:pos x="89" y="81"/>
                  </a:cxn>
                  <a:cxn ang="0">
                    <a:pos x="89" y="81"/>
                  </a:cxn>
                  <a:cxn ang="0">
                    <a:pos x="88" y="98"/>
                  </a:cxn>
                  <a:cxn ang="0">
                    <a:pos x="85" y="113"/>
                  </a:cxn>
                  <a:cxn ang="0">
                    <a:pos x="81" y="127"/>
                  </a:cxn>
                  <a:cxn ang="0">
                    <a:pos x="75" y="140"/>
                  </a:cxn>
                  <a:cxn ang="0">
                    <a:pos x="69" y="150"/>
                  </a:cxn>
                  <a:cxn ang="0">
                    <a:pos x="61" y="157"/>
                  </a:cxn>
                  <a:cxn ang="0">
                    <a:pos x="54" y="161"/>
                  </a:cxn>
                  <a:cxn ang="0">
                    <a:pos x="48" y="162"/>
                  </a:cxn>
                  <a:cxn ang="0">
                    <a:pos x="45" y="164"/>
                  </a:cxn>
                  <a:cxn ang="0">
                    <a:pos x="45" y="164"/>
                  </a:cxn>
                  <a:cxn ang="0">
                    <a:pos x="38" y="162"/>
                  </a:cxn>
                  <a:cxn ang="0">
                    <a:pos x="33" y="160"/>
                  </a:cxn>
                  <a:cxn ang="0">
                    <a:pos x="27" y="157"/>
                  </a:cxn>
                  <a:cxn ang="0">
                    <a:pos x="22" y="152"/>
                  </a:cxn>
                  <a:cxn ang="0">
                    <a:pos x="18" y="147"/>
                  </a:cxn>
                  <a:cxn ang="0">
                    <a:pos x="13" y="140"/>
                  </a:cxn>
                  <a:cxn ang="0">
                    <a:pos x="9" y="132"/>
                  </a:cxn>
                  <a:cxn ang="0">
                    <a:pos x="7" y="124"/>
                  </a:cxn>
                </a:cxnLst>
                <a:rect l="0" t="0" r="r" b="b"/>
                <a:pathLst>
                  <a:path w="89" h="164">
                    <a:moveTo>
                      <a:pt x="0" y="81"/>
                    </a:moveTo>
                    <a:lnTo>
                      <a:pt x="0" y="81"/>
                    </a:lnTo>
                    <a:lnTo>
                      <a:pt x="2" y="65"/>
                    </a:lnTo>
                    <a:lnTo>
                      <a:pt x="4" y="50"/>
                    </a:lnTo>
                    <a:lnTo>
                      <a:pt x="8" y="36"/>
                    </a:lnTo>
                    <a:lnTo>
                      <a:pt x="13" y="24"/>
                    </a:lnTo>
                    <a:lnTo>
                      <a:pt x="19" y="14"/>
                    </a:lnTo>
                    <a:lnTo>
                      <a:pt x="27" y="7"/>
                    </a:lnTo>
                    <a:lnTo>
                      <a:pt x="36" y="1"/>
                    </a:lnTo>
                    <a:lnTo>
                      <a:pt x="40" y="0"/>
                    </a:lnTo>
                    <a:lnTo>
                      <a:pt x="45" y="0"/>
                    </a:lnTo>
                    <a:lnTo>
                      <a:pt x="45" y="0"/>
                    </a:lnTo>
                    <a:lnTo>
                      <a:pt x="48" y="0"/>
                    </a:lnTo>
                    <a:lnTo>
                      <a:pt x="54" y="1"/>
                    </a:lnTo>
                    <a:lnTo>
                      <a:pt x="61" y="7"/>
                    </a:lnTo>
                    <a:lnTo>
                      <a:pt x="69" y="14"/>
                    </a:lnTo>
                    <a:lnTo>
                      <a:pt x="75" y="24"/>
                    </a:lnTo>
                    <a:lnTo>
                      <a:pt x="81" y="36"/>
                    </a:lnTo>
                    <a:lnTo>
                      <a:pt x="85" y="50"/>
                    </a:lnTo>
                    <a:lnTo>
                      <a:pt x="88" y="65"/>
                    </a:lnTo>
                    <a:lnTo>
                      <a:pt x="89" y="81"/>
                    </a:lnTo>
                    <a:lnTo>
                      <a:pt x="89" y="81"/>
                    </a:lnTo>
                    <a:lnTo>
                      <a:pt x="88" y="98"/>
                    </a:lnTo>
                    <a:lnTo>
                      <a:pt x="85" y="113"/>
                    </a:lnTo>
                    <a:lnTo>
                      <a:pt x="81" y="127"/>
                    </a:lnTo>
                    <a:lnTo>
                      <a:pt x="75" y="140"/>
                    </a:lnTo>
                    <a:lnTo>
                      <a:pt x="69" y="150"/>
                    </a:lnTo>
                    <a:lnTo>
                      <a:pt x="61" y="157"/>
                    </a:lnTo>
                    <a:lnTo>
                      <a:pt x="54" y="161"/>
                    </a:lnTo>
                    <a:lnTo>
                      <a:pt x="48" y="162"/>
                    </a:lnTo>
                    <a:lnTo>
                      <a:pt x="45" y="164"/>
                    </a:lnTo>
                    <a:lnTo>
                      <a:pt x="45" y="164"/>
                    </a:lnTo>
                    <a:lnTo>
                      <a:pt x="38" y="162"/>
                    </a:lnTo>
                    <a:lnTo>
                      <a:pt x="33" y="160"/>
                    </a:lnTo>
                    <a:lnTo>
                      <a:pt x="27" y="157"/>
                    </a:lnTo>
                    <a:lnTo>
                      <a:pt x="22" y="152"/>
                    </a:lnTo>
                    <a:lnTo>
                      <a:pt x="18" y="147"/>
                    </a:lnTo>
                    <a:lnTo>
                      <a:pt x="13" y="140"/>
                    </a:lnTo>
                    <a:lnTo>
                      <a:pt x="9" y="132"/>
                    </a:lnTo>
                    <a:lnTo>
                      <a:pt x="7" y="124"/>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34" name="Line 586"/>
              <p:cNvSpPr>
                <a:spLocks noChangeShapeType="1"/>
              </p:cNvSpPr>
              <p:nvPr/>
            </p:nvSpPr>
            <p:spPr bwMode="auto">
              <a:xfrm>
                <a:off x="1247477" y="7190880"/>
                <a:ext cx="260830" cy="1547"/>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35" name="Line 587"/>
              <p:cNvSpPr>
                <a:spLocks noChangeShapeType="1"/>
              </p:cNvSpPr>
              <p:nvPr/>
            </p:nvSpPr>
            <p:spPr bwMode="auto">
              <a:xfrm flipV="1">
                <a:off x="1379532" y="7062518"/>
                <a:ext cx="820" cy="260591"/>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36" name="Line 588"/>
              <p:cNvSpPr>
                <a:spLocks noChangeShapeType="1"/>
              </p:cNvSpPr>
              <p:nvPr/>
            </p:nvSpPr>
            <p:spPr bwMode="auto">
              <a:xfrm>
                <a:off x="1163814" y="7167682"/>
                <a:ext cx="83662" cy="1547"/>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37" name="Freeform 589"/>
              <p:cNvSpPr>
                <a:spLocks/>
              </p:cNvSpPr>
              <p:nvPr/>
            </p:nvSpPr>
            <p:spPr bwMode="auto">
              <a:xfrm>
                <a:off x="1247477" y="7143711"/>
                <a:ext cx="25427" cy="47170"/>
              </a:xfrm>
              <a:custGeom>
                <a:avLst/>
                <a:gdLst/>
                <a:ahLst/>
                <a:cxnLst>
                  <a:cxn ang="0">
                    <a:pos x="0" y="0"/>
                  </a:cxn>
                  <a:cxn ang="0">
                    <a:pos x="16" y="15"/>
                  </a:cxn>
                  <a:cxn ang="0">
                    <a:pos x="0" y="30"/>
                  </a:cxn>
                </a:cxnLst>
                <a:rect l="0" t="0" r="r" b="b"/>
                <a:pathLst>
                  <a:path w="16" h="30">
                    <a:moveTo>
                      <a:pt x="0" y="0"/>
                    </a:moveTo>
                    <a:lnTo>
                      <a:pt x="16" y="15"/>
                    </a:lnTo>
                    <a:lnTo>
                      <a:pt x="0" y="30"/>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38" name="Line 590"/>
              <p:cNvSpPr>
                <a:spLocks noChangeShapeType="1"/>
              </p:cNvSpPr>
              <p:nvPr/>
            </p:nvSpPr>
            <p:spPr bwMode="auto">
              <a:xfrm>
                <a:off x="1231892" y="7235730"/>
                <a:ext cx="86943" cy="1547"/>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39" name="Freeform 591"/>
              <p:cNvSpPr>
                <a:spLocks/>
              </p:cNvSpPr>
              <p:nvPr/>
            </p:nvSpPr>
            <p:spPr bwMode="auto">
              <a:xfrm>
                <a:off x="1318836" y="7210212"/>
                <a:ext cx="23787" cy="49489"/>
              </a:xfrm>
              <a:custGeom>
                <a:avLst/>
                <a:gdLst/>
                <a:ahLst/>
                <a:cxnLst>
                  <a:cxn ang="0">
                    <a:pos x="0" y="0"/>
                  </a:cxn>
                  <a:cxn ang="0">
                    <a:pos x="15" y="16"/>
                  </a:cxn>
                  <a:cxn ang="0">
                    <a:pos x="0" y="31"/>
                  </a:cxn>
                </a:cxnLst>
                <a:rect l="0" t="0" r="r" b="b"/>
                <a:pathLst>
                  <a:path w="15" h="31">
                    <a:moveTo>
                      <a:pt x="0" y="0"/>
                    </a:moveTo>
                    <a:lnTo>
                      <a:pt x="15" y="16"/>
                    </a:lnTo>
                    <a:lnTo>
                      <a:pt x="0" y="31"/>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grpSp>
        <p:grpSp>
          <p:nvGrpSpPr>
            <p:cNvPr id="7" name="Groupe 320"/>
            <p:cNvGrpSpPr>
              <a:grpSpLocks/>
            </p:cNvGrpSpPr>
            <p:nvPr userDrawn="1"/>
          </p:nvGrpSpPr>
          <p:grpSpPr bwMode="auto">
            <a:xfrm>
              <a:off x="4610305" y="2502608"/>
              <a:ext cx="442816" cy="482367"/>
              <a:chOff x="4430703" y="4715239"/>
              <a:chExt cx="374626" cy="416805"/>
            </a:xfrm>
          </p:grpSpPr>
          <p:sp>
            <p:nvSpPr>
              <p:cNvPr id="21" name="Freeform 897"/>
              <p:cNvSpPr>
                <a:spLocks/>
              </p:cNvSpPr>
              <p:nvPr/>
            </p:nvSpPr>
            <p:spPr bwMode="auto">
              <a:xfrm>
                <a:off x="4649334" y="4788757"/>
                <a:ext cx="155680" cy="256503"/>
              </a:xfrm>
              <a:custGeom>
                <a:avLst/>
                <a:gdLst>
                  <a:gd name="connsiteX0" fmla="*/ 4912 w 10000"/>
                  <a:gd name="connsiteY0" fmla="*/ 10000 h 10000"/>
                  <a:gd name="connsiteX1" fmla="*/ 4912 w 10000"/>
                  <a:gd name="connsiteY1" fmla="*/ 10000 h 10000"/>
                  <a:gd name="connsiteX2" fmla="*/ 6754 w 10000"/>
                  <a:gd name="connsiteY2" fmla="*/ 10000 h 10000"/>
                  <a:gd name="connsiteX3" fmla="*/ 8421 w 10000"/>
                  <a:gd name="connsiteY3" fmla="*/ 9938 h 10000"/>
                  <a:gd name="connsiteX4" fmla="*/ 9561 w 10000"/>
                  <a:gd name="connsiteY4" fmla="*/ 9814 h 10000"/>
                  <a:gd name="connsiteX5" fmla="*/ 9912 w 10000"/>
                  <a:gd name="connsiteY5" fmla="*/ 9752 h 10000"/>
                  <a:gd name="connsiteX6" fmla="*/ 10000 w 10000"/>
                  <a:gd name="connsiteY6" fmla="*/ 9689 h 10000"/>
                  <a:gd name="connsiteX7" fmla="*/ 10000 w 10000"/>
                  <a:gd name="connsiteY7" fmla="*/ 9689 h 10000"/>
                  <a:gd name="connsiteX8" fmla="*/ 10000 w 10000"/>
                  <a:gd name="connsiteY8" fmla="*/ 8634 h 10000"/>
                  <a:gd name="connsiteX9" fmla="*/ 9912 w 10000"/>
                  <a:gd name="connsiteY9" fmla="*/ 7702 h 10000"/>
                  <a:gd name="connsiteX10" fmla="*/ 9561 w 10000"/>
                  <a:gd name="connsiteY10" fmla="*/ 6832 h 10000"/>
                  <a:gd name="connsiteX11" fmla="*/ 9211 w 10000"/>
                  <a:gd name="connsiteY11" fmla="*/ 6087 h 10000"/>
                  <a:gd name="connsiteX12" fmla="*/ 8684 w 10000"/>
                  <a:gd name="connsiteY12" fmla="*/ 5342 h 10000"/>
                  <a:gd name="connsiteX13" fmla="*/ 7982 w 10000"/>
                  <a:gd name="connsiteY13" fmla="*/ 4783 h 10000"/>
                  <a:gd name="connsiteX14" fmla="*/ 7105 w 10000"/>
                  <a:gd name="connsiteY14" fmla="*/ 4410 h 10000"/>
                  <a:gd name="connsiteX15" fmla="*/ 6140 w 10000"/>
                  <a:gd name="connsiteY15" fmla="*/ 4099 h 10000"/>
                  <a:gd name="connsiteX16" fmla="*/ 6140 w 10000"/>
                  <a:gd name="connsiteY16" fmla="*/ 4099 h 10000"/>
                  <a:gd name="connsiteX17" fmla="*/ 6667 w 10000"/>
                  <a:gd name="connsiteY17" fmla="*/ 3727 h 10000"/>
                  <a:gd name="connsiteX18" fmla="*/ 7018 w 10000"/>
                  <a:gd name="connsiteY18" fmla="*/ 3230 h 10000"/>
                  <a:gd name="connsiteX19" fmla="*/ 7281 w 10000"/>
                  <a:gd name="connsiteY19" fmla="*/ 2671 h 10000"/>
                  <a:gd name="connsiteX20" fmla="*/ 7544 w 10000"/>
                  <a:gd name="connsiteY20" fmla="*/ 2112 h 10000"/>
                  <a:gd name="connsiteX21" fmla="*/ 7544 w 10000"/>
                  <a:gd name="connsiteY21" fmla="*/ 2112 h 10000"/>
                  <a:gd name="connsiteX22" fmla="*/ 7456 w 10000"/>
                  <a:gd name="connsiteY22" fmla="*/ 1677 h 10000"/>
                  <a:gd name="connsiteX23" fmla="*/ 7281 w 10000"/>
                  <a:gd name="connsiteY23" fmla="*/ 1242 h 10000"/>
                  <a:gd name="connsiteX24" fmla="*/ 7105 w 10000"/>
                  <a:gd name="connsiteY24" fmla="*/ 870 h 10000"/>
                  <a:gd name="connsiteX25" fmla="*/ 6754 w 10000"/>
                  <a:gd name="connsiteY25" fmla="*/ 559 h 10000"/>
                  <a:gd name="connsiteX26" fmla="*/ 6404 w 10000"/>
                  <a:gd name="connsiteY26" fmla="*/ 311 h 10000"/>
                  <a:gd name="connsiteX27" fmla="*/ 5965 w 10000"/>
                  <a:gd name="connsiteY27" fmla="*/ 186 h 10000"/>
                  <a:gd name="connsiteX28" fmla="*/ 5526 w 10000"/>
                  <a:gd name="connsiteY28" fmla="*/ 0 h 10000"/>
                  <a:gd name="connsiteX29" fmla="*/ 5000 w 10000"/>
                  <a:gd name="connsiteY29" fmla="*/ 0 h 10000"/>
                  <a:gd name="connsiteX30" fmla="*/ 5000 w 10000"/>
                  <a:gd name="connsiteY30" fmla="*/ 0 h 10000"/>
                  <a:gd name="connsiteX31" fmla="*/ 4561 w 10000"/>
                  <a:gd name="connsiteY31" fmla="*/ 0 h 10000"/>
                  <a:gd name="connsiteX32" fmla="*/ 4123 w 10000"/>
                  <a:gd name="connsiteY32" fmla="*/ 186 h 10000"/>
                  <a:gd name="connsiteX33" fmla="*/ 3684 w 10000"/>
                  <a:gd name="connsiteY33" fmla="*/ 311 h 10000"/>
                  <a:gd name="connsiteX34" fmla="*/ 3246 w 10000"/>
                  <a:gd name="connsiteY34" fmla="*/ 559 h 10000"/>
                  <a:gd name="connsiteX35" fmla="*/ 2982 w 10000"/>
                  <a:gd name="connsiteY35" fmla="*/ 870 h 10000"/>
                  <a:gd name="connsiteX36" fmla="*/ 2719 w 10000"/>
                  <a:gd name="connsiteY36" fmla="*/ 1242 h 10000"/>
                  <a:gd name="connsiteX37" fmla="*/ 2544 w 10000"/>
                  <a:gd name="connsiteY37" fmla="*/ 1677 h 10000"/>
                  <a:gd name="connsiteX38" fmla="*/ 2544 w 10000"/>
                  <a:gd name="connsiteY38" fmla="*/ 2112 h 10000"/>
                  <a:gd name="connsiteX39" fmla="*/ 2544 w 10000"/>
                  <a:gd name="connsiteY39" fmla="*/ 2112 h 10000"/>
                  <a:gd name="connsiteX40" fmla="*/ 2632 w 10000"/>
                  <a:gd name="connsiteY40" fmla="*/ 2671 h 10000"/>
                  <a:gd name="connsiteX41" fmla="*/ 2982 w 10000"/>
                  <a:gd name="connsiteY41" fmla="*/ 3230 h 10000"/>
                  <a:gd name="connsiteX42" fmla="*/ 3421 w 10000"/>
                  <a:gd name="connsiteY42" fmla="*/ 3727 h 10000"/>
                  <a:gd name="connsiteX43" fmla="*/ 3860 w 10000"/>
                  <a:gd name="connsiteY43" fmla="*/ 4099 h 10000"/>
                  <a:gd name="connsiteX44" fmla="*/ 3860 w 10000"/>
                  <a:gd name="connsiteY44" fmla="*/ 4099 h 10000"/>
                  <a:gd name="connsiteX45" fmla="*/ 2895 w 10000"/>
                  <a:gd name="connsiteY45" fmla="*/ 4410 h 10000"/>
                  <a:gd name="connsiteX46" fmla="*/ 2105 w 10000"/>
                  <a:gd name="connsiteY46" fmla="*/ 4783 h 10000"/>
                  <a:gd name="connsiteX47" fmla="*/ 1404 w 10000"/>
                  <a:gd name="connsiteY47" fmla="*/ 5342 h 10000"/>
                  <a:gd name="connsiteX48" fmla="*/ 877 w 10000"/>
                  <a:gd name="connsiteY48" fmla="*/ 6087 h 10000"/>
                  <a:gd name="connsiteX49" fmla="*/ 439 w 10000"/>
                  <a:gd name="connsiteY49" fmla="*/ 6832 h 10000"/>
                  <a:gd name="connsiteX50" fmla="*/ 175 w 10000"/>
                  <a:gd name="connsiteY50" fmla="*/ 7702 h 10000"/>
                  <a:gd name="connsiteX51" fmla="*/ 0 w 10000"/>
                  <a:gd name="connsiteY51" fmla="*/ 8634 h 10000"/>
                  <a:gd name="connsiteX0" fmla="*/ 4737 w 9825"/>
                  <a:gd name="connsiteY0" fmla="*/ 10000 h 10000"/>
                  <a:gd name="connsiteX1" fmla="*/ 4737 w 9825"/>
                  <a:gd name="connsiteY1" fmla="*/ 10000 h 10000"/>
                  <a:gd name="connsiteX2" fmla="*/ 6579 w 9825"/>
                  <a:gd name="connsiteY2" fmla="*/ 10000 h 10000"/>
                  <a:gd name="connsiteX3" fmla="*/ 8246 w 9825"/>
                  <a:gd name="connsiteY3" fmla="*/ 9938 h 10000"/>
                  <a:gd name="connsiteX4" fmla="*/ 9386 w 9825"/>
                  <a:gd name="connsiteY4" fmla="*/ 9814 h 10000"/>
                  <a:gd name="connsiteX5" fmla="*/ 9737 w 9825"/>
                  <a:gd name="connsiteY5" fmla="*/ 9752 h 10000"/>
                  <a:gd name="connsiteX6" fmla="*/ 9825 w 9825"/>
                  <a:gd name="connsiteY6" fmla="*/ 9689 h 10000"/>
                  <a:gd name="connsiteX7" fmla="*/ 9825 w 9825"/>
                  <a:gd name="connsiteY7" fmla="*/ 9689 h 10000"/>
                  <a:gd name="connsiteX8" fmla="*/ 9825 w 9825"/>
                  <a:gd name="connsiteY8" fmla="*/ 8634 h 10000"/>
                  <a:gd name="connsiteX9" fmla="*/ 9737 w 9825"/>
                  <a:gd name="connsiteY9" fmla="*/ 7702 h 10000"/>
                  <a:gd name="connsiteX10" fmla="*/ 9386 w 9825"/>
                  <a:gd name="connsiteY10" fmla="*/ 6832 h 10000"/>
                  <a:gd name="connsiteX11" fmla="*/ 9036 w 9825"/>
                  <a:gd name="connsiteY11" fmla="*/ 6087 h 10000"/>
                  <a:gd name="connsiteX12" fmla="*/ 8509 w 9825"/>
                  <a:gd name="connsiteY12" fmla="*/ 5342 h 10000"/>
                  <a:gd name="connsiteX13" fmla="*/ 7807 w 9825"/>
                  <a:gd name="connsiteY13" fmla="*/ 4783 h 10000"/>
                  <a:gd name="connsiteX14" fmla="*/ 6930 w 9825"/>
                  <a:gd name="connsiteY14" fmla="*/ 4410 h 10000"/>
                  <a:gd name="connsiteX15" fmla="*/ 5965 w 9825"/>
                  <a:gd name="connsiteY15" fmla="*/ 4099 h 10000"/>
                  <a:gd name="connsiteX16" fmla="*/ 5965 w 9825"/>
                  <a:gd name="connsiteY16" fmla="*/ 4099 h 10000"/>
                  <a:gd name="connsiteX17" fmla="*/ 6492 w 9825"/>
                  <a:gd name="connsiteY17" fmla="*/ 3727 h 10000"/>
                  <a:gd name="connsiteX18" fmla="*/ 6843 w 9825"/>
                  <a:gd name="connsiteY18" fmla="*/ 3230 h 10000"/>
                  <a:gd name="connsiteX19" fmla="*/ 7106 w 9825"/>
                  <a:gd name="connsiteY19" fmla="*/ 2671 h 10000"/>
                  <a:gd name="connsiteX20" fmla="*/ 7369 w 9825"/>
                  <a:gd name="connsiteY20" fmla="*/ 2112 h 10000"/>
                  <a:gd name="connsiteX21" fmla="*/ 7369 w 9825"/>
                  <a:gd name="connsiteY21" fmla="*/ 2112 h 10000"/>
                  <a:gd name="connsiteX22" fmla="*/ 7281 w 9825"/>
                  <a:gd name="connsiteY22" fmla="*/ 1677 h 10000"/>
                  <a:gd name="connsiteX23" fmla="*/ 7106 w 9825"/>
                  <a:gd name="connsiteY23" fmla="*/ 1242 h 10000"/>
                  <a:gd name="connsiteX24" fmla="*/ 6930 w 9825"/>
                  <a:gd name="connsiteY24" fmla="*/ 870 h 10000"/>
                  <a:gd name="connsiteX25" fmla="*/ 6579 w 9825"/>
                  <a:gd name="connsiteY25" fmla="*/ 559 h 10000"/>
                  <a:gd name="connsiteX26" fmla="*/ 6229 w 9825"/>
                  <a:gd name="connsiteY26" fmla="*/ 311 h 10000"/>
                  <a:gd name="connsiteX27" fmla="*/ 5790 w 9825"/>
                  <a:gd name="connsiteY27" fmla="*/ 186 h 10000"/>
                  <a:gd name="connsiteX28" fmla="*/ 5351 w 9825"/>
                  <a:gd name="connsiteY28" fmla="*/ 0 h 10000"/>
                  <a:gd name="connsiteX29" fmla="*/ 4825 w 9825"/>
                  <a:gd name="connsiteY29" fmla="*/ 0 h 10000"/>
                  <a:gd name="connsiteX30" fmla="*/ 4825 w 9825"/>
                  <a:gd name="connsiteY30" fmla="*/ 0 h 10000"/>
                  <a:gd name="connsiteX31" fmla="*/ 4386 w 9825"/>
                  <a:gd name="connsiteY31" fmla="*/ 0 h 10000"/>
                  <a:gd name="connsiteX32" fmla="*/ 3948 w 9825"/>
                  <a:gd name="connsiteY32" fmla="*/ 186 h 10000"/>
                  <a:gd name="connsiteX33" fmla="*/ 3509 w 9825"/>
                  <a:gd name="connsiteY33" fmla="*/ 311 h 10000"/>
                  <a:gd name="connsiteX34" fmla="*/ 3071 w 9825"/>
                  <a:gd name="connsiteY34" fmla="*/ 559 h 10000"/>
                  <a:gd name="connsiteX35" fmla="*/ 2807 w 9825"/>
                  <a:gd name="connsiteY35" fmla="*/ 870 h 10000"/>
                  <a:gd name="connsiteX36" fmla="*/ 2544 w 9825"/>
                  <a:gd name="connsiteY36" fmla="*/ 1242 h 10000"/>
                  <a:gd name="connsiteX37" fmla="*/ 2369 w 9825"/>
                  <a:gd name="connsiteY37" fmla="*/ 1677 h 10000"/>
                  <a:gd name="connsiteX38" fmla="*/ 2369 w 9825"/>
                  <a:gd name="connsiteY38" fmla="*/ 2112 h 10000"/>
                  <a:gd name="connsiteX39" fmla="*/ 2369 w 9825"/>
                  <a:gd name="connsiteY39" fmla="*/ 2112 h 10000"/>
                  <a:gd name="connsiteX40" fmla="*/ 2457 w 9825"/>
                  <a:gd name="connsiteY40" fmla="*/ 2671 h 10000"/>
                  <a:gd name="connsiteX41" fmla="*/ 2807 w 9825"/>
                  <a:gd name="connsiteY41" fmla="*/ 3230 h 10000"/>
                  <a:gd name="connsiteX42" fmla="*/ 3246 w 9825"/>
                  <a:gd name="connsiteY42" fmla="*/ 3727 h 10000"/>
                  <a:gd name="connsiteX43" fmla="*/ 3685 w 9825"/>
                  <a:gd name="connsiteY43" fmla="*/ 4099 h 10000"/>
                  <a:gd name="connsiteX44" fmla="*/ 3685 w 9825"/>
                  <a:gd name="connsiteY44" fmla="*/ 4099 h 10000"/>
                  <a:gd name="connsiteX45" fmla="*/ 2720 w 9825"/>
                  <a:gd name="connsiteY45" fmla="*/ 4410 h 10000"/>
                  <a:gd name="connsiteX46" fmla="*/ 1930 w 9825"/>
                  <a:gd name="connsiteY46" fmla="*/ 4783 h 10000"/>
                  <a:gd name="connsiteX47" fmla="*/ 1229 w 9825"/>
                  <a:gd name="connsiteY47" fmla="*/ 5342 h 10000"/>
                  <a:gd name="connsiteX48" fmla="*/ 702 w 9825"/>
                  <a:gd name="connsiteY48" fmla="*/ 6087 h 10000"/>
                  <a:gd name="connsiteX49" fmla="*/ 264 w 9825"/>
                  <a:gd name="connsiteY49" fmla="*/ 6832 h 10000"/>
                  <a:gd name="connsiteX50" fmla="*/ 0 w 9825"/>
                  <a:gd name="connsiteY50" fmla="*/ 7702 h 10000"/>
                  <a:gd name="connsiteX0" fmla="*/ 4552 w 9731"/>
                  <a:gd name="connsiteY0" fmla="*/ 10000 h 10000"/>
                  <a:gd name="connsiteX1" fmla="*/ 4552 w 9731"/>
                  <a:gd name="connsiteY1" fmla="*/ 10000 h 10000"/>
                  <a:gd name="connsiteX2" fmla="*/ 6427 w 9731"/>
                  <a:gd name="connsiteY2" fmla="*/ 10000 h 10000"/>
                  <a:gd name="connsiteX3" fmla="*/ 8124 w 9731"/>
                  <a:gd name="connsiteY3" fmla="*/ 9938 h 10000"/>
                  <a:gd name="connsiteX4" fmla="*/ 9284 w 9731"/>
                  <a:gd name="connsiteY4" fmla="*/ 9814 h 10000"/>
                  <a:gd name="connsiteX5" fmla="*/ 9641 w 9731"/>
                  <a:gd name="connsiteY5" fmla="*/ 9752 h 10000"/>
                  <a:gd name="connsiteX6" fmla="*/ 9731 w 9731"/>
                  <a:gd name="connsiteY6" fmla="*/ 9689 h 10000"/>
                  <a:gd name="connsiteX7" fmla="*/ 9731 w 9731"/>
                  <a:gd name="connsiteY7" fmla="*/ 9689 h 10000"/>
                  <a:gd name="connsiteX8" fmla="*/ 9731 w 9731"/>
                  <a:gd name="connsiteY8" fmla="*/ 8634 h 10000"/>
                  <a:gd name="connsiteX9" fmla="*/ 9641 w 9731"/>
                  <a:gd name="connsiteY9" fmla="*/ 7702 h 10000"/>
                  <a:gd name="connsiteX10" fmla="*/ 9284 w 9731"/>
                  <a:gd name="connsiteY10" fmla="*/ 6832 h 10000"/>
                  <a:gd name="connsiteX11" fmla="*/ 8928 w 9731"/>
                  <a:gd name="connsiteY11" fmla="*/ 6087 h 10000"/>
                  <a:gd name="connsiteX12" fmla="*/ 8392 w 9731"/>
                  <a:gd name="connsiteY12" fmla="*/ 5342 h 10000"/>
                  <a:gd name="connsiteX13" fmla="*/ 7677 w 9731"/>
                  <a:gd name="connsiteY13" fmla="*/ 4783 h 10000"/>
                  <a:gd name="connsiteX14" fmla="*/ 6784 w 9731"/>
                  <a:gd name="connsiteY14" fmla="*/ 4410 h 10000"/>
                  <a:gd name="connsiteX15" fmla="*/ 5802 w 9731"/>
                  <a:gd name="connsiteY15" fmla="*/ 4099 h 10000"/>
                  <a:gd name="connsiteX16" fmla="*/ 5802 w 9731"/>
                  <a:gd name="connsiteY16" fmla="*/ 4099 h 10000"/>
                  <a:gd name="connsiteX17" fmla="*/ 6339 w 9731"/>
                  <a:gd name="connsiteY17" fmla="*/ 3727 h 10000"/>
                  <a:gd name="connsiteX18" fmla="*/ 6696 w 9731"/>
                  <a:gd name="connsiteY18" fmla="*/ 3230 h 10000"/>
                  <a:gd name="connsiteX19" fmla="*/ 6964 w 9731"/>
                  <a:gd name="connsiteY19" fmla="*/ 2671 h 10000"/>
                  <a:gd name="connsiteX20" fmla="*/ 7231 w 9731"/>
                  <a:gd name="connsiteY20" fmla="*/ 2112 h 10000"/>
                  <a:gd name="connsiteX21" fmla="*/ 7231 w 9731"/>
                  <a:gd name="connsiteY21" fmla="*/ 2112 h 10000"/>
                  <a:gd name="connsiteX22" fmla="*/ 7142 w 9731"/>
                  <a:gd name="connsiteY22" fmla="*/ 1677 h 10000"/>
                  <a:gd name="connsiteX23" fmla="*/ 6964 w 9731"/>
                  <a:gd name="connsiteY23" fmla="*/ 1242 h 10000"/>
                  <a:gd name="connsiteX24" fmla="*/ 6784 w 9731"/>
                  <a:gd name="connsiteY24" fmla="*/ 870 h 10000"/>
                  <a:gd name="connsiteX25" fmla="*/ 6427 w 9731"/>
                  <a:gd name="connsiteY25" fmla="*/ 559 h 10000"/>
                  <a:gd name="connsiteX26" fmla="*/ 6071 w 9731"/>
                  <a:gd name="connsiteY26" fmla="*/ 311 h 10000"/>
                  <a:gd name="connsiteX27" fmla="*/ 5624 w 9731"/>
                  <a:gd name="connsiteY27" fmla="*/ 186 h 10000"/>
                  <a:gd name="connsiteX28" fmla="*/ 5177 w 9731"/>
                  <a:gd name="connsiteY28" fmla="*/ 0 h 10000"/>
                  <a:gd name="connsiteX29" fmla="*/ 4642 w 9731"/>
                  <a:gd name="connsiteY29" fmla="*/ 0 h 10000"/>
                  <a:gd name="connsiteX30" fmla="*/ 4642 w 9731"/>
                  <a:gd name="connsiteY30" fmla="*/ 0 h 10000"/>
                  <a:gd name="connsiteX31" fmla="*/ 4195 w 9731"/>
                  <a:gd name="connsiteY31" fmla="*/ 0 h 10000"/>
                  <a:gd name="connsiteX32" fmla="*/ 3749 w 9731"/>
                  <a:gd name="connsiteY32" fmla="*/ 186 h 10000"/>
                  <a:gd name="connsiteX33" fmla="*/ 3303 w 9731"/>
                  <a:gd name="connsiteY33" fmla="*/ 311 h 10000"/>
                  <a:gd name="connsiteX34" fmla="*/ 2857 w 9731"/>
                  <a:gd name="connsiteY34" fmla="*/ 559 h 10000"/>
                  <a:gd name="connsiteX35" fmla="*/ 2588 w 9731"/>
                  <a:gd name="connsiteY35" fmla="*/ 870 h 10000"/>
                  <a:gd name="connsiteX36" fmla="*/ 2320 w 9731"/>
                  <a:gd name="connsiteY36" fmla="*/ 1242 h 10000"/>
                  <a:gd name="connsiteX37" fmla="*/ 2142 w 9731"/>
                  <a:gd name="connsiteY37" fmla="*/ 1677 h 10000"/>
                  <a:gd name="connsiteX38" fmla="*/ 2142 w 9731"/>
                  <a:gd name="connsiteY38" fmla="*/ 2112 h 10000"/>
                  <a:gd name="connsiteX39" fmla="*/ 2142 w 9731"/>
                  <a:gd name="connsiteY39" fmla="*/ 2112 h 10000"/>
                  <a:gd name="connsiteX40" fmla="*/ 2232 w 9731"/>
                  <a:gd name="connsiteY40" fmla="*/ 2671 h 10000"/>
                  <a:gd name="connsiteX41" fmla="*/ 2588 w 9731"/>
                  <a:gd name="connsiteY41" fmla="*/ 3230 h 10000"/>
                  <a:gd name="connsiteX42" fmla="*/ 3035 w 9731"/>
                  <a:gd name="connsiteY42" fmla="*/ 3727 h 10000"/>
                  <a:gd name="connsiteX43" fmla="*/ 3482 w 9731"/>
                  <a:gd name="connsiteY43" fmla="*/ 4099 h 10000"/>
                  <a:gd name="connsiteX44" fmla="*/ 3482 w 9731"/>
                  <a:gd name="connsiteY44" fmla="*/ 4099 h 10000"/>
                  <a:gd name="connsiteX45" fmla="*/ 2499 w 9731"/>
                  <a:gd name="connsiteY45" fmla="*/ 4410 h 10000"/>
                  <a:gd name="connsiteX46" fmla="*/ 1695 w 9731"/>
                  <a:gd name="connsiteY46" fmla="*/ 4783 h 10000"/>
                  <a:gd name="connsiteX47" fmla="*/ 982 w 9731"/>
                  <a:gd name="connsiteY47" fmla="*/ 5342 h 10000"/>
                  <a:gd name="connsiteX48" fmla="*/ 446 w 9731"/>
                  <a:gd name="connsiteY48" fmla="*/ 6087 h 10000"/>
                  <a:gd name="connsiteX49" fmla="*/ 0 w 9731"/>
                  <a:gd name="connsiteY49" fmla="*/ 6832 h 10000"/>
                  <a:gd name="connsiteX0" fmla="*/ 4220 w 9542"/>
                  <a:gd name="connsiteY0" fmla="*/ 10000 h 10000"/>
                  <a:gd name="connsiteX1" fmla="*/ 4220 w 9542"/>
                  <a:gd name="connsiteY1" fmla="*/ 10000 h 10000"/>
                  <a:gd name="connsiteX2" fmla="*/ 6147 w 9542"/>
                  <a:gd name="connsiteY2" fmla="*/ 10000 h 10000"/>
                  <a:gd name="connsiteX3" fmla="*/ 7891 w 9542"/>
                  <a:gd name="connsiteY3" fmla="*/ 9938 h 10000"/>
                  <a:gd name="connsiteX4" fmla="*/ 9083 w 9542"/>
                  <a:gd name="connsiteY4" fmla="*/ 9814 h 10000"/>
                  <a:gd name="connsiteX5" fmla="*/ 9450 w 9542"/>
                  <a:gd name="connsiteY5" fmla="*/ 9752 h 10000"/>
                  <a:gd name="connsiteX6" fmla="*/ 9542 w 9542"/>
                  <a:gd name="connsiteY6" fmla="*/ 9689 h 10000"/>
                  <a:gd name="connsiteX7" fmla="*/ 9542 w 9542"/>
                  <a:gd name="connsiteY7" fmla="*/ 9689 h 10000"/>
                  <a:gd name="connsiteX8" fmla="*/ 9542 w 9542"/>
                  <a:gd name="connsiteY8" fmla="*/ 8634 h 10000"/>
                  <a:gd name="connsiteX9" fmla="*/ 9450 w 9542"/>
                  <a:gd name="connsiteY9" fmla="*/ 7702 h 10000"/>
                  <a:gd name="connsiteX10" fmla="*/ 9083 w 9542"/>
                  <a:gd name="connsiteY10" fmla="*/ 6832 h 10000"/>
                  <a:gd name="connsiteX11" fmla="*/ 8717 w 9542"/>
                  <a:gd name="connsiteY11" fmla="*/ 6087 h 10000"/>
                  <a:gd name="connsiteX12" fmla="*/ 8166 w 9542"/>
                  <a:gd name="connsiteY12" fmla="*/ 5342 h 10000"/>
                  <a:gd name="connsiteX13" fmla="*/ 7431 w 9542"/>
                  <a:gd name="connsiteY13" fmla="*/ 4783 h 10000"/>
                  <a:gd name="connsiteX14" fmla="*/ 6514 w 9542"/>
                  <a:gd name="connsiteY14" fmla="*/ 4410 h 10000"/>
                  <a:gd name="connsiteX15" fmla="*/ 5504 w 9542"/>
                  <a:gd name="connsiteY15" fmla="*/ 4099 h 10000"/>
                  <a:gd name="connsiteX16" fmla="*/ 5504 w 9542"/>
                  <a:gd name="connsiteY16" fmla="*/ 4099 h 10000"/>
                  <a:gd name="connsiteX17" fmla="*/ 6056 w 9542"/>
                  <a:gd name="connsiteY17" fmla="*/ 3727 h 10000"/>
                  <a:gd name="connsiteX18" fmla="*/ 6423 w 9542"/>
                  <a:gd name="connsiteY18" fmla="*/ 3230 h 10000"/>
                  <a:gd name="connsiteX19" fmla="*/ 6699 w 9542"/>
                  <a:gd name="connsiteY19" fmla="*/ 2671 h 10000"/>
                  <a:gd name="connsiteX20" fmla="*/ 6973 w 9542"/>
                  <a:gd name="connsiteY20" fmla="*/ 2112 h 10000"/>
                  <a:gd name="connsiteX21" fmla="*/ 6973 w 9542"/>
                  <a:gd name="connsiteY21" fmla="*/ 2112 h 10000"/>
                  <a:gd name="connsiteX22" fmla="*/ 6881 w 9542"/>
                  <a:gd name="connsiteY22" fmla="*/ 1677 h 10000"/>
                  <a:gd name="connsiteX23" fmla="*/ 6699 w 9542"/>
                  <a:gd name="connsiteY23" fmla="*/ 1242 h 10000"/>
                  <a:gd name="connsiteX24" fmla="*/ 6514 w 9542"/>
                  <a:gd name="connsiteY24" fmla="*/ 870 h 10000"/>
                  <a:gd name="connsiteX25" fmla="*/ 6147 w 9542"/>
                  <a:gd name="connsiteY25" fmla="*/ 559 h 10000"/>
                  <a:gd name="connsiteX26" fmla="*/ 5781 w 9542"/>
                  <a:gd name="connsiteY26" fmla="*/ 311 h 10000"/>
                  <a:gd name="connsiteX27" fmla="*/ 5321 w 9542"/>
                  <a:gd name="connsiteY27" fmla="*/ 186 h 10000"/>
                  <a:gd name="connsiteX28" fmla="*/ 4862 w 9542"/>
                  <a:gd name="connsiteY28" fmla="*/ 0 h 10000"/>
                  <a:gd name="connsiteX29" fmla="*/ 4312 w 9542"/>
                  <a:gd name="connsiteY29" fmla="*/ 0 h 10000"/>
                  <a:gd name="connsiteX30" fmla="*/ 4312 w 9542"/>
                  <a:gd name="connsiteY30" fmla="*/ 0 h 10000"/>
                  <a:gd name="connsiteX31" fmla="*/ 3853 w 9542"/>
                  <a:gd name="connsiteY31" fmla="*/ 0 h 10000"/>
                  <a:gd name="connsiteX32" fmla="*/ 3395 w 9542"/>
                  <a:gd name="connsiteY32" fmla="*/ 186 h 10000"/>
                  <a:gd name="connsiteX33" fmla="*/ 2936 w 9542"/>
                  <a:gd name="connsiteY33" fmla="*/ 311 h 10000"/>
                  <a:gd name="connsiteX34" fmla="*/ 2478 w 9542"/>
                  <a:gd name="connsiteY34" fmla="*/ 559 h 10000"/>
                  <a:gd name="connsiteX35" fmla="*/ 2202 w 9542"/>
                  <a:gd name="connsiteY35" fmla="*/ 870 h 10000"/>
                  <a:gd name="connsiteX36" fmla="*/ 1926 w 9542"/>
                  <a:gd name="connsiteY36" fmla="*/ 1242 h 10000"/>
                  <a:gd name="connsiteX37" fmla="*/ 1743 w 9542"/>
                  <a:gd name="connsiteY37" fmla="*/ 1677 h 10000"/>
                  <a:gd name="connsiteX38" fmla="*/ 1743 w 9542"/>
                  <a:gd name="connsiteY38" fmla="*/ 2112 h 10000"/>
                  <a:gd name="connsiteX39" fmla="*/ 1743 w 9542"/>
                  <a:gd name="connsiteY39" fmla="*/ 2112 h 10000"/>
                  <a:gd name="connsiteX40" fmla="*/ 1836 w 9542"/>
                  <a:gd name="connsiteY40" fmla="*/ 2671 h 10000"/>
                  <a:gd name="connsiteX41" fmla="*/ 2202 w 9542"/>
                  <a:gd name="connsiteY41" fmla="*/ 3230 h 10000"/>
                  <a:gd name="connsiteX42" fmla="*/ 2661 w 9542"/>
                  <a:gd name="connsiteY42" fmla="*/ 3727 h 10000"/>
                  <a:gd name="connsiteX43" fmla="*/ 3120 w 9542"/>
                  <a:gd name="connsiteY43" fmla="*/ 4099 h 10000"/>
                  <a:gd name="connsiteX44" fmla="*/ 3120 w 9542"/>
                  <a:gd name="connsiteY44" fmla="*/ 4099 h 10000"/>
                  <a:gd name="connsiteX45" fmla="*/ 2110 w 9542"/>
                  <a:gd name="connsiteY45" fmla="*/ 4410 h 10000"/>
                  <a:gd name="connsiteX46" fmla="*/ 1284 w 9542"/>
                  <a:gd name="connsiteY46" fmla="*/ 4783 h 10000"/>
                  <a:gd name="connsiteX47" fmla="*/ 551 w 9542"/>
                  <a:gd name="connsiteY47" fmla="*/ 5342 h 10000"/>
                  <a:gd name="connsiteX48" fmla="*/ 0 w 9542"/>
                  <a:gd name="connsiteY48" fmla="*/ 6087 h 10000"/>
                  <a:gd name="connsiteX0" fmla="*/ 3846 w 9423"/>
                  <a:gd name="connsiteY0" fmla="*/ 10000 h 10000"/>
                  <a:gd name="connsiteX1" fmla="*/ 3846 w 9423"/>
                  <a:gd name="connsiteY1" fmla="*/ 10000 h 10000"/>
                  <a:gd name="connsiteX2" fmla="*/ 5865 w 9423"/>
                  <a:gd name="connsiteY2" fmla="*/ 10000 h 10000"/>
                  <a:gd name="connsiteX3" fmla="*/ 7693 w 9423"/>
                  <a:gd name="connsiteY3" fmla="*/ 9938 h 10000"/>
                  <a:gd name="connsiteX4" fmla="*/ 8942 w 9423"/>
                  <a:gd name="connsiteY4" fmla="*/ 9814 h 10000"/>
                  <a:gd name="connsiteX5" fmla="*/ 9327 w 9423"/>
                  <a:gd name="connsiteY5" fmla="*/ 9752 h 10000"/>
                  <a:gd name="connsiteX6" fmla="*/ 9423 w 9423"/>
                  <a:gd name="connsiteY6" fmla="*/ 9689 h 10000"/>
                  <a:gd name="connsiteX7" fmla="*/ 9423 w 9423"/>
                  <a:gd name="connsiteY7" fmla="*/ 9689 h 10000"/>
                  <a:gd name="connsiteX8" fmla="*/ 9423 w 9423"/>
                  <a:gd name="connsiteY8" fmla="*/ 8634 h 10000"/>
                  <a:gd name="connsiteX9" fmla="*/ 9327 w 9423"/>
                  <a:gd name="connsiteY9" fmla="*/ 7702 h 10000"/>
                  <a:gd name="connsiteX10" fmla="*/ 8942 w 9423"/>
                  <a:gd name="connsiteY10" fmla="*/ 6832 h 10000"/>
                  <a:gd name="connsiteX11" fmla="*/ 8558 w 9423"/>
                  <a:gd name="connsiteY11" fmla="*/ 6087 h 10000"/>
                  <a:gd name="connsiteX12" fmla="*/ 7981 w 9423"/>
                  <a:gd name="connsiteY12" fmla="*/ 5342 h 10000"/>
                  <a:gd name="connsiteX13" fmla="*/ 7211 w 9423"/>
                  <a:gd name="connsiteY13" fmla="*/ 4783 h 10000"/>
                  <a:gd name="connsiteX14" fmla="*/ 6250 w 9423"/>
                  <a:gd name="connsiteY14" fmla="*/ 4410 h 10000"/>
                  <a:gd name="connsiteX15" fmla="*/ 5191 w 9423"/>
                  <a:gd name="connsiteY15" fmla="*/ 4099 h 10000"/>
                  <a:gd name="connsiteX16" fmla="*/ 5191 w 9423"/>
                  <a:gd name="connsiteY16" fmla="*/ 4099 h 10000"/>
                  <a:gd name="connsiteX17" fmla="*/ 5770 w 9423"/>
                  <a:gd name="connsiteY17" fmla="*/ 3727 h 10000"/>
                  <a:gd name="connsiteX18" fmla="*/ 6154 w 9423"/>
                  <a:gd name="connsiteY18" fmla="*/ 3230 h 10000"/>
                  <a:gd name="connsiteX19" fmla="*/ 6444 w 9423"/>
                  <a:gd name="connsiteY19" fmla="*/ 2671 h 10000"/>
                  <a:gd name="connsiteX20" fmla="*/ 6731 w 9423"/>
                  <a:gd name="connsiteY20" fmla="*/ 2112 h 10000"/>
                  <a:gd name="connsiteX21" fmla="*/ 6731 w 9423"/>
                  <a:gd name="connsiteY21" fmla="*/ 2112 h 10000"/>
                  <a:gd name="connsiteX22" fmla="*/ 6634 w 9423"/>
                  <a:gd name="connsiteY22" fmla="*/ 1677 h 10000"/>
                  <a:gd name="connsiteX23" fmla="*/ 6444 w 9423"/>
                  <a:gd name="connsiteY23" fmla="*/ 1242 h 10000"/>
                  <a:gd name="connsiteX24" fmla="*/ 6250 w 9423"/>
                  <a:gd name="connsiteY24" fmla="*/ 870 h 10000"/>
                  <a:gd name="connsiteX25" fmla="*/ 5865 w 9423"/>
                  <a:gd name="connsiteY25" fmla="*/ 559 h 10000"/>
                  <a:gd name="connsiteX26" fmla="*/ 5481 w 9423"/>
                  <a:gd name="connsiteY26" fmla="*/ 311 h 10000"/>
                  <a:gd name="connsiteX27" fmla="*/ 4999 w 9423"/>
                  <a:gd name="connsiteY27" fmla="*/ 186 h 10000"/>
                  <a:gd name="connsiteX28" fmla="*/ 4518 w 9423"/>
                  <a:gd name="connsiteY28" fmla="*/ 0 h 10000"/>
                  <a:gd name="connsiteX29" fmla="*/ 3942 w 9423"/>
                  <a:gd name="connsiteY29" fmla="*/ 0 h 10000"/>
                  <a:gd name="connsiteX30" fmla="*/ 3942 w 9423"/>
                  <a:gd name="connsiteY30" fmla="*/ 0 h 10000"/>
                  <a:gd name="connsiteX31" fmla="*/ 3461 w 9423"/>
                  <a:gd name="connsiteY31" fmla="*/ 0 h 10000"/>
                  <a:gd name="connsiteX32" fmla="*/ 2981 w 9423"/>
                  <a:gd name="connsiteY32" fmla="*/ 186 h 10000"/>
                  <a:gd name="connsiteX33" fmla="*/ 2500 w 9423"/>
                  <a:gd name="connsiteY33" fmla="*/ 311 h 10000"/>
                  <a:gd name="connsiteX34" fmla="*/ 2020 w 9423"/>
                  <a:gd name="connsiteY34" fmla="*/ 559 h 10000"/>
                  <a:gd name="connsiteX35" fmla="*/ 1731 w 9423"/>
                  <a:gd name="connsiteY35" fmla="*/ 870 h 10000"/>
                  <a:gd name="connsiteX36" fmla="*/ 1441 w 9423"/>
                  <a:gd name="connsiteY36" fmla="*/ 1242 h 10000"/>
                  <a:gd name="connsiteX37" fmla="*/ 1250 w 9423"/>
                  <a:gd name="connsiteY37" fmla="*/ 1677 h 10000"/>
                  <a:gd name="connsiteX38" fmla="*/ 1250 w 9423"/>
                  <a:gd name="connsiteY38" fmla="*/ 2112 h 10000"/>
                  <a:gd name="connsiteX39" fmla="*/ 1250 w 9423"/>
                  <a:gd name="connsiteY39" fmla="*/ 2112 h 10000"/>
                  <a:gd name="connsiteX40" fmla="*/ 1347 w 9423"/>
                  <a:gd name="connsiteY40" fmla="*/ 2671 h 10000"/>
                  <a:gd name="connsiteX41" fmla="*/ 1731 w 9423"/>
                  <a:gd name="connsiteY41" fmla="*/ 3230 h 10000"/>
                  <a:gd name="connsiteX42" fmla="*/ 2212 w 9423"/>
                  <a:gd name="connsiteY42" fmla="*/ 3727 h 10000"/>
                  <a:gd name="connsiteX43" fmla="*/ 2693 w 9423"/>
                  <a:gd name="connsiteY43" fmla="*/ 4099 h 10000"/>
                  <a:gd name="connsiteX44" fmla="*/ 2693 w 9423"/>
                  <a:gd name="connsiteY44" fmla="*/ 4099 h 10000"/>
                  <a:gd name="connsiteX45" fmla="*/ 1634 w 9423"/>
                  <a:gd name="connsiteY45" fmla="*/ 4410 h 10000"/>
                  <a:gd name="connsiteX46" fmla="*/ 769 w 9423"/>
                  <a:gd name="connsiteY46" fmla="*/ 4783 h 10000"/>
                  <a:gd name="connsiteX47" fmla="*/ 0 w 9423"/>
                  <a:gd name="connsiteY47" fmla="*/ 5342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9423" h="10000">
                    <a:moveTo>
                      <a:pt x="3846" y="10000"/>
                    </a:moveTo>
                    <a:lnTo>
                      <a:pt x="3846" y="10000"/>
                    </a:lnTo>
                    <a:lnTo>
                      <a:pt x="5865" y="10000"/>
                    </a:lnTo>
                    <a:lnTo>
                      <a:pt x="7693" y="9938"/>
                    </a:lnTo>
                    <a:lnTo>
                      <a:pt x="8942" y="9814"/>
                    </a:lnTo>
                    <a:lnTo>
                      <a:pt x="9327" y="9752"/>
                    </a:lnTo>
                    <a:lnTo>
                      <a:pt x="9423" y="9689"/>
                    </a:lnTo>
                    <a:lnTo>
                      <a:pt x="9423" y="9689"/>
                    </a:lnTo>
                    <a:lnTo>
                      <a:pt x="9423" y="8634"/>
                    </a:lnTo>
                    <a:cubicBezTo>
                      <a:pt x="9391" y="8323"/>
                      <a:pt x="9358" y="8013"/>
                      <a:pt x="9327" y="7702"/>
                    </a:cubicBezTo>
                    <a:lnTo>
                      <a:pt x="8942" y="6832"/>
                    </a:lnTo>
                    <a:lnTo>
                      <a:pt x="8558" y="6087"/>
                    </a:lnTo>
                    <a:lnTo>
                      <a:pt x="7981" y="5342"/>
                    </a:lnTo>
                    <a:lnTo>
                      <a:pt x="7211" y="4783"/>
                    </a:lnTo>
                    <a:lnTo>
                      <a:pt x="6250" y="4410"/>
                    </a:lnTo>
                    <a:lnTo>
                      <a:pt x="5191" y="4099"/>
                    </a:lnTo>
                    <a:lnTo>
                      <a:pt x="5191" y="4099"/>
                    </a:lnTo>
                    <a:lnTo>
                      <a:pt x="5770" y="3727"/>
                    </a:lnTo>
                    <a:lnTo>
                      <a:pt x="6154" y="3230"/>
                    </a:lnTo>
                    <a:cubicBezTo>
                      <a:pt x="6251" y="3044"/>
                      <a:pt x="6347" y="2857"/>
                      <a:pt x="6444" y="2671"/>
                    </a:cubicBezTo>
                    <a:cubicBezTo>
                      <a:pt x="6540" y="2485"/>
                      <a:pt x="6635" y="2298"/>
                      <a:pt x="6731" y="2112"/>
                    </a:cubicBezTo>
                    <a:lnTo>
                      <a:pt x="6731" y="2112"/>
                    </a:lnTo>
                    <a:cubicBezTo>
                      <a:pt x="6699" y="1967"/>
                      <a:pt x="6666" y="1822"/>
                      <a:pt x="6634" y="1677"/>
                    </a:cubicBezTo>
                    <a:cubicBezTo>
                      <a:pt x="6571" y="1532"/>
                      <a:pt x="6506" y="1387"/>
                      <a:pt x="6444" y="1242"/>
                    </a:cubicBezTo>
                    <a:lnTo>
                      <a:pt x="6250" y="870"/>
                    </a:lnTo>
                    <a:lnTo>
                      <a:pt x="5865" y="559"/>
                    </a:lnTo>
                    <a:lnTo>
                      <a:pt x="5481" y="311"/>
                    </a:lnTo>
                    <a:lnTo>
                      <a:pt x="4999" y="186"/>
                    </a:lnTo>
                    <a:lnTo>
                      <a:pt x="4518" y="0"/>
                    </a:lnTo>
                    <a:lnTo>
                      <a:pt x="3942" y="0"/>
                    </a:lnTo>
                    <a:lnTo>
                      <a:pt x="3942" y="0"/>
                    </a:lnTo>
                    <a:lnTo>
                      <a:pt x="3461" y="0"/>
                    </a:lnTo>
                    <a:lnTo>
                      <a:pt x="2981" y="186"/>
                    </a:lnTo>
                    <a:lnTo>
                      <a:pt x="2500" y="311"/>
                    </a:lnTo>
                    <a:lnTo>
                      <a:pt x="2020" y="559"/>
                    </a:lnTo>
                    <a:lnTo>
                      <a:pt x="1731" y="870"/>
                    </a:lnTo>
                    <a:lnTo>
                      <a:pt x="1441" y="1242"/>
                    </a:lnTo>
                    <a:cubicBezTo>
                      <a:pt x="1379" y="1387"/>
                      <a:pt x="1314" y="1532"/>
                      <a:pt x="1250" y="1677"/>
                    </a:cubicBezTo>
                    <a:lnTo>
                      <a:pt x="1250" y="2112"/>
                    </a:lnTo>
                    <a:lnTo>
                      <a:pt x="1250" y="2112"/>
                    </a:lnTo>
                    <a:cubicBezTo>
                      <a:pt x="1282" y="2298"/>
                      <a:pt x="1315" y="2485"/>
                      <a:pt x="1347" y="2671"/>
                    </a:cubicBezTo>
                    <a:lnTo>
                      <a:pt x="1731" y="3230"/>
                    </a:lnTo>
                    <a:lnTo>
                      <a:pt x="2212" y="3727"/>
                    </a:lnTo>
                    <a:lnTo>
                      <a:pt x="2693" y="4099"/>
                    </a:lnTo>
                    <a:lnTo>
                      <a:pt x="2693" y="4099"/>
                    </a:lnTo>
                    <a:lnTo>
                      <a:pt x="1634" y="4410"/>
                    </a:lnTo>
                    <a:lnTo>
                      <a:pt x="769" y="4783"/>
                    </a:lnTo>
                    <a:lnTo>
                      <a:pt x="0" y="5342"/>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22" name="Freeform 897"/>
              <p:cNvSpPr>
                <a:spLocks/>
              </p:cNvSpPr>
              <p:nvPr/>
            </p:nvSpPr>
            <p:spPr bwMode="auto">
              <a:xfrm>
                <a:off x="4509658" y="4876544"/>
                <a:ext cx="181869" cy="255132"/>
              </a:xfrm>
              <a:custGeom>
                <a:avLst/>
                <a:gdLst>
                  <a:gd name="connsiteX0" fmla="*/ 4912 w 10000"/>
                  <a:gd name="connsiteY0" fmla="*/ 10000 h 10000"/>
                  <a:gd name="connsiteX1" fmla="*/ 2666 w 10000"/>
                  <a:gd name="connsiteY1" fmla="*/ 10000 h 10000"/>
                  <a:gd name="connsiteX2" fmla="*/ 6754 w 10000"/>
                  <a:gd name="connsiteY2" fmla="*/ 10000 h 10000"/>
                  <a:gd name="connsiteX3" fmla="*/ 8421 w 10000"/>
                  <a:gd name="connsiteY3" fmla="*/ 9938 h 10000"/>
                  <a:gd name="connsiteX4" fmla="*/ 9561 w 10000"/>
                  <a:gd name="connsiteY4" fmla="*/ 9814 h 10000"/>
                  <a:gd name="connsiteX5" fmla="*/ 9912 w 10000"/>
                  <a:gd name="connsiteY5" fmla="*/ 9752 h 10000"/>
                  <a:gd name="connsiteX6" fmla="*/ 10000 w 10000"/>
                  <a:gd name="connsiteY6" fmla="*/ 9689 h 10000"/>
                  <a:gd name="connsiteX7" fmla="*/ 10000 w 10000"/>
                  <a:gd name="connsiteY7" fmla="*/ 9689 h 10000"/>
                  <a:gd name="connsiteX8" fmla="*/ 10000 w 10000"/>
                  <a:gd name="connsiteY8" fmla="*/ 8634 h 10000"/>
                  <a:gd name="connsiteX9" fmla="*/ 9912 w 10000"/>
                  <a:gd name="connsiteY9" fmla="*/ 7702 h 10000"/>
                  <a:gd name="connsiteX10" fmla="*/ 9561 w 10000"/>
                  <a:gd name="connsiteY10" fmla="*/ 6832 h 10000"/>
                  <a:gd name="connsiteX11" fmla="*/ 9211 w 10000"/>
                  <a:gd name="connsiteY11" fmla="*/ 6087 h 10000"/>
                  <a:gd name="connsiteX12" fmla="*/ 8684 w 10000"/>
                  <a:gd name="connsiteY12" fmla="*/ 5342 h 10000"/>
                  <a:gd name="connsiteX13" fmla="*/ 7982 w 10000"/>
                  <a:gd name="connsiteY13" fmla="*/ 4783 h 10000"/>
                  <a:gd name="connsiteX14" fmla="*/ 7105 w 10000"/>
                  <a:gd name="connsiteY14" fmla="*/ 4410 h 10000"/>
                  <a:gd name="connsiteX15" fmla="*/ 6140 w 10000"/>
                  <a:gd name="connsiteY15" fmla="*/ 4099 h 10000"/>
                  <a:gd name="connsiteX16" fmla="*/ 6140 w 10000"/>
                  <a:gd name="connsiteY16" fmla="*/ 4099 h 10000"/>
                  <a:gd name="connsiteX17" fmla="*/ 6667 w 10000"/>
                  <a:gd name="connsiteY17" fmla="*/ 3727 h 10000"/>
                  <a:gd name="connsiteX18" fmla="*/ 7018 w 10000"/>
                  <a:gd name="connsiteY18" fmla="*/ 3230 h 10000"/>
                  <a:gd name="connsiteX19" fmla="*/ 7281 w 10000"/>
                  <a:gd name="connsiteY19" fmla="*/ 2671 h 10000"/>
                  <a:gd name="connsiteX20" fmla="*/ 7544 w 10000"/>
                  <a:gd name="connsiteY20" fmla="*/ 2112 h 10000"/>
                  <a:gd name="connsiteX21" fmla="*/ 7544 w 10000"/>
                  <a:gd name="connsiteY21" fmla="*/ 2112 h 10000"/>
                  <a:gd name="connsiteX22" fmla="*/ 7456 w 10000"/>
                  <a:gd name="connsiteY22" fmla="*/ 1677 h 10000"/>
                  <a:gd name="connsiteX23" fmla="*/ 7281 w 10000"/>
                  <a:gd name="connsiteY23" fmla="*/ 1242 h 10000"/>
                  <a:gd name="connsiteX24" fmla="*/ 7105 w 10000"/>
                  <a:gd name="connsiteY24" fmla="*/ 870 h 10000"/>
                  <a:gd name="connsiteX25" fmla="*/ 6754 w 10000"/>
                  <a:gd name="connsiteY25" fmla="*/ 559 h 10000"/>
                  <a:gd name="connsiteX26" fmla="*/ 6404 w 10000"/>
                  <a:gd name="connsiteY26" fmla="*/ 311 h 10000"/>
                  <a:gd name="connsiteX27" fmla="*/ 5965 w 10000"/>
                  <a:gd name="connsiteY27" fmla="*/ 186 h 10000"/>
                  <a:gd name="connsiteX28" fmla="*/ 5526 w 10000"/>
                  <a:gd name="connsiteY28" fmla="*/ 0 h 10000"/>
                  <a:gd name="connsiteX29" fmla="*/ 5000 w 10000"/>
                  <a:gd name="connsiteY29" fmla="*/ 0 h 10000"/>
                  <a:gd name="connsiteX30" fmla="*/ 5000 w 10000"/>
                  <a:gd name="connsiteY30" fmla="*/ 0 h 10000"/>
                  <a:gd name="connsiteX31" fmla="*/ 4561 w 10000"/>
                  <a:gd name="connsiteY31" fmla="*/ 0 h 10000"/>
                  <a:gd name="connsiteX32" fmla="*/ 4123 w 10000"/>
                  <a:gd name="connsiteY32" fmla="*/ 186 h 10000"/>
                  <a:gd name="connsiteX33" fmla="*/ 3684 w 10000"/>
                  <a:gd name="connsiteY33" fmla="*/ 311 h 10000"/>
                  <a:gd name="connsiteX34" fmla="*/ 3246 w 10000"/>
                  <a:gd name="connsiteY34" fmla="*/ 559 h 10000"/>
                  <a:gd name="connsiteX35" fmla="*/ 2982 w 10000"/>
                  <a:gd name="connsiteY35" fmla="*/ 870 h 10000"/>
                  <a:gd name="connsiteX36" fmla="*/ 2719 w 10000"/>
                  <a:gd name="connsiteY36" fmla="*/ 1242 h 10000"/>
                  <a:gd name="connsiteX37" fmla="*/ 2544 w 10000"/>
                  <a:gd name="connsiteY37" fmla="*/ 1677 h 10000"/>
                  <a:gd name="connsiteX38" fmla="*/ 2544 w 10000"/>
                  <a:gd name="connsiteY38" fmla="*/ 2112 h 10000"/>
                  <a:gd name="connsiteX39" fmla="*/ 2544 w 10000"/>
                  <a:gd name="connsiteY39" fmla="*/ 2112 h 10000"/>
                  <a:gd name="connsiteX40" fmla="*/ 2632 w 10000"/>
                  <a:gd name="connsiteY40" fmla="*/ 2671 h 10000"/>
                  <a:gd name="connsiteX41" fmla="*/ 2982 w 10000"/>
                  <a:gd name="connsiteY41" fmla="*/ 3230 h 10000"/>
                  <a:gd name="connsiteX42" fmla="*/ 3421 w 10000"/>
                  <a:gd name="connsiteY42" fmla="*/ 3727 h 10000"/>
                  <a:gd name="connsiteX43" fmla="*/ 3860 w 10000"/>
                  <a:gd name="connsiteY43" fmla="*/ 4099 h 10000"/>
                  <a:gd name="connsiteX44" fmla="*/ 3860 w 10000"/>
                  <a:gd name="connsiteY44" fmla="*/ 4099 h 10000"/>
                  <a:gd name="connsiteX45" fmla="*/ 2895 w 10000"/>
                  <a:gd name="connsiteY45" fmla="*/ 4410 h 10000"/>
                  <a:gd name="connsiteX46" fmla="*/ 2105 w 10000"/>
                  <a:gd name="connsiteY46" fmla="*/ 4783 h 10000"/>
                  <a:gd name="connsiteX47" fmla="*/ 1404 w 10000"/>
                  <a:gd name="connsiteY47" fmla="*/ 5342 h 10000"/>
                  <a:gd name="connsiteX48" fmla="*/ 877 w 10000"/>
                  <a:gd name="connsiteY48" fmla="*/ 6087 h 10000"/>
                  <a:gd name="connsiteX49" fmla="*/ 439 w 10000"/>
                  <a:gd name="connsiteY49" fmla="*/ 6832 h 10000"/>
                  <a:gd name="connsiteX50" fmla="*/ 175 w 10000"/>
                  <a:gd name="connsiteY50" fmla="*/ 7702 h 10000"/>
                  <a:gd name="connsiteX51" fmla="*/ 0 w 10000"/>
                  <a:gd name="connsiteY51" fmla="*/ 8634 h 10000"/>
                  <a:gd name="connsiteX52" fmla="*/ 0 w 10000"/>
                  <a:gd name="connsiteY52" fmla="*/ 9689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0000" h="10000">
                    <a:moveTo>
                      <a:pt x="4912" y="10000"/>
                    </a:moveTo>
                    <a:lnTo>
                      <a:pt x="2666" y="10000"/>
                    </a:lnTo>
                    <a:lnTo>
                      <a:pt x="6754" y="10000"/>
                    </a:lnTo>
                    <a:lnTo>
                      <a:pt x="8421" y="9938"/>
                    </a:lnTo>
                    <a:lnTo>
                      <a:pt x="9561" y="9814"/>
                    </a:lnTo>
                    <a:lnTo>
                      <a:pt x="9912" y="9752"/>
                    </a:lnTo>
                    <a:lnTo>
                      <a:pt x="10000" y="9689"/>
                    </a:lnTo>
                    <a:lnTo>
                      <a:pt x="10000" y="9689"/>
                    </a:lnTo>
                    <a:lnTo>
                      <a:pt x="10000" y="8634"/>
                    </a:lnTo>
                    <a:cubicBezTo>
                      <a:pt x="9971" y="8323"/>
                      <a:pt x="9941" y="8013"/>
                      <a:pt x="9912" y="7702"/>
                    </a:cubicBezTo>
                    <a:lnTo>
                      <a:pt x="9561" y="6832"/>
                    </a:lnTo>
                    <a:lnTo>
                      <a:pt x="9211" y="6087"/>
                    </a:lnTo>
                    <a:lnTo>
                      <a:pt x="8684" y="5342"/>
                    </a:lnTo>
                    <a:lnTo>
                      <a:pt x="7982" y="4783"/>
                    </a:lnTo>
                    <a:lnTo>
                      <a:pt x="7105" y="4410"/>
                    </a:lnTo>
                    <a:lnTo>
                      <a:pt x="6140" y="4099"/>
                    </a:lnTo>
                    <a:lnTo>
                      <a:pt x="6140" y="4099"/>
                    </a:lnTo>
                    <a:lnTo>
                      <a:pt x="6667" y="3727"/>
                    </a:lnTo>
                    <a:lnTo>
                      <a:pt x="7018" y="3230"/>
                    </a:lnTo>
                    <a:cubicBezTo>
                      <a:pt x="7106" y="3044"/>
                      <a:pt x="7193" y="2857"/>
                      <a:pt x="7281" y="2671"/>
                    </a:cubicBezTo>
                    <a:cubicBezTo>
                      <a:pt x="7369" y="2485"/>
                      <a:pt x="7456" y="2298"/>
                      <a:pt x="7544" y="2112"/>
                    </a:cubicBezTo>
                    <a:lnTo>
                      <a:pt x="7544" y="2112"/>
                    </a:lnTo>
                    <a:cubicBezTo>
                      <a:pt x="7515" y="1967"/>
                      <a:pt x="7485" y="1822"/>
                      <a:pt x="7456" y="1677"/>
                    </a:cubicBezTo>
                    <a:cubicBezTo>
                      <a:pt x="7398" y="1532"/>
                      <a:pt x="7339" y="1387"/>
                      <a:pt x="7281" y="1242"/>
                    </a:cubicBezTo>
                    <a:cubicBezTo>
                      <a:pt x="7222" y="1118"/>
                      <a:pt x="7164" y="994"/>
                      <a:pt x="7105" y="870"/>
                    </a:cubicBezTo>
                    <a:lnTo>
                      <a:pt x="6754" y="559"/>
                    </a:lnTo>
                    <a:lnTo>
                      <a:pt x="6404" y="311"/>
                    </a:lnTo>
                    <a:lnTo>
                      <a:pt x="5965" y="186"/>
                    </a:lnTo>
                    <a:lnTo>
                      <a:pt x="5526" y="0"/>
                    </a:lnTo>
                    <a:lnTo>
                      <a:pt x="5000" y="0"/>
                    </a:lnTo>
                    <a:lnTo>
                      <a:pt x="5000" y="0"/>
                    </a:lnTo>
                    <a:lnTo>
                      <a:pt x="4561" y="0"/>
                    </a:lnTo>
                    <a:lnTo>
                      <a:pt x="4123" y="186"/>
                    </a:lnTo>
                    <a:lnTo>
                      <a:pt x="3684" y="311"/>
                    </a:lnTo>
                    <a:lnTo>
                      <a:pt x="3246" y="559"/>
                    </a:lnTo>
                    <a:lnTo>
                      <a:pt x="2982" y="870"/>
                    </a:lnTo>
                    <a:lnTo>
                      <a:pt x="2719" y="1242"/>
                    </a:lnTo>
                    <a:cubicBezTo>
                      <a:pt x="2661" y="1387"/>
                      <a:pt x="2602" y="1532"/>
                      <a:pt x="2544" y="1677"/>
                    </a:cubicBezTo>
                    <a:lnTo>
                      <a:pt x="2544" y="2112"/>
                    </a:lnTo>
                    <a:lnTo>
                      <a:pt x="2544" y="2112"/>
                    </a:lnTo>
                    <a:cubicBezTo>
                      <a:pt x="2573" y="2298"/>
                      <a:pt x="2603" y="2485"/>
                      <a:pt x="2632" y="2671"/>
                    </a:cubicBezTo>
                    <a:lnTo>
                      <a:pt x="2982" y="3230"/>
                    </a:lnTo>
                    <a:lnTo>
                      <a:pt x="3421" y="3727"/>
                    </a:lnTo>
                    <a:lnTo>
                      <a:pt x="3860" y="4099"/>
                    </a:lnTo>
                    <a:lnTo>
                      <a:pt x="3860" y="4099"/>
                    </a:lnTo>
                    <a:lnTo>
                      <a:pt x="2895" y="4410"/>
                    </a:lnTo>
                    <a:lnTo>
                      <a:pt x="2105" y="4783"/>
                    </a:lnTo>
                    <a:lnTo>
                      <a:pt x="1404" y="5342"/>
                    </a:lnTo>
                    <a:lnTo>
                      <a:pt x="877" y="6087"/>
                    </a:lnTo>
                    <a:lnTo>
                      <a:pt x="439" y="6832"/>
                    </a:lnTo>
                    <a:lnTo>
                      <a:pt x="175" y="7702"/>
                    </a:lnTo>
                    <a:cubicBezTo>
                      <a:pt x="117" y="8013"/>
                      <a:pt x="58" y="8323"/>
                      <a:pt x="0" y="8634"/>
                    </a:cubicBezTo>
                    <a:lnTo>
                      <a:pt x="0" y="9689"/>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grpSp>
            <p:nvGrpSpPr>
              <p:cNvPr id="8" name="Groupe 78"/>
              <p:cNvGrpSpPr>
                <a:grpSpLocks/>
              </p:cNvGrpSpPr>
              <p:nvPr/>
            </p:nvGrpSpPr>
            <p:grpSpPr bwMode="auto">
              <a:xfrm>
                <a:off x="4430703" y="4715239"/>
                <a:ext cx="166698" cy="247657"/>
                <a:chOff x="4430703" y="4715239"/>
                <a:chExt cx="166698" cy="247657"/>
              </a:xfrm>
            </p:grpSpPr>
            <p:sp>
              <p:nvSpPr>
                <p:cNvPr id="24" name="Freeform 897"/>
                <p:cNvSpPr>
                  <a:spLocks/>
                </p:cNvSpPr>
                <p:nvPr/>
              </p:nvSpPr>
              <p:spPr bwMode="auto">
                <a:xfrm>
                  <a:off x="4431090" y="4714686"/>
                  <a:ext cx="165865" cy="248273"/>
                </a:xfrm>
                <a:custGeom>
                  <a:avLst/>
                  <a:gdLst>
                    <a:gd name="connsiteX0" fmla="*/ 4912 w 10000"/>
                    <a:gd name="connsiteY0" fmla="*/ 10000 h 10000"/>
                    <a:gd name="connsiteX1" fmla="*/ 2025 w 10000"/>
                    <a:gd name="connsiteY1" fmla="*/ 9886 h 10000"/>
                    <a:gd name="connsiteX2" fmla="*/ 6754 w 10000"/>
                    <a:gd name="connsiteY2" fmla="*/ 10000 h 10000"/>
                    <a:gd name="connsiteX3" fmla="*/ 8421 w 10000"/>
                    <a:gd name="connsiteY3" fmla="*/ 9938 h 10000"/>
                    <a:gd name="connsiteX4" fmla="*/ 9561 w 10000"/>
                    <a:gd name="connsiteY4" fmla="*/ 9814 h 10000"/>
                    <a:gd name="connsiteX5" fmla="*/ 9912 w 10000"/>
                    <a:gd name="connsiteY5" fmla="*/ 9752 h 10000"/>
                    <a:gd name="connsiteX6" fmla="*/ 10000 w 10000"/>
                    <a:gd name="connsiteY6" fmla="*/ 9689 h 10000"/>
                    <a:gd name="connsiteX7" fmla="*/ 10000 w 10000"/>
                    <a:gd name="connsiteY7" fmla="*/ 9689 h 10000"/>
                    <a:gd name="connsiteX8" fmla="*/ 10000 w 10000"/>
                    <a:gd name="connsiteY8" fmla="*/ 8634 h 10000"/>
                    <a:gd name="connsiteX9" fmla="*/ 9912 w 10000"/>
                    <a:gd name="connsiteY9" fmla="*/ 7702 h 10000"/>
                    <a:gd name="connsiteX10" fmla="*/ 9561 w 10000"/>
                    <a:gd name="connsiteY10" fmla="*/ 6832 h 10000"/>
                    <a:gd name="connsiteX11" fmla="*/ 9211 w 10000"/>
                    <a:gd name="connsiteY11" fmla="*/ 6087 h 10000"/>
                    <a:gd name="connsiteX12" fmla="*/ 8684 w 10000"/>
                    <a:gd name="connsiteY12" fmla="*/ 5342 h 10000"/>
                    <a:gd name="connsiteX13" fmla="*/ 7982 w 10000"/>
                    <a:gd name="connsiteY13" fmla="*/ 4783 h 10000"/>
                    <a:gd name="connsiteX14" fmla="*/ 7105 w 10000"/>
                    <a:gd name="connsiteY14" fmla="*/ 4410 h 10000"/>
                    <a:gd name="connsiteX15" fmla="*/ 6140 w 10000"/>
                    <a:gd name="connsiteY15" fmla="*/ 4099 h 10000"/>
                    <a:gd name="connsiteX16" fmla="*/ 6140 w 10000"/>
                    <a:gd name="connsiteY16" fmla="*/ 4099 h 10000"/>
                    <a:gd name="connsiteX17" fmla="*/ 6667 w 10000"/>
                    <a:gd name="connsiteY17" fmla="*/ 3727 h 10000"/>
                    <a:gd name="connsiteX18" fmla="*/ 7018 w 10000"/>
                    <a:gd name="connsiteY18" fmla="*/ 3230 h 10000"/>
                    <a:gd name="connsiteX19" fmla="*/ 7281 w 10000"/>
                    <a:gd name="connsiteY19" fmla="*/ 2671 h 10000"/>
                    <a:gd name="connsiteX20" fmla="*/ 7544 w 10000"/>
                    <a:gd name="connsiteY20" fmla="*/ 2112 h 10000"/>
                    <a:gd name="connsiteX21" fmla="*/ 7544 w 10000"/>
                    <a:gd name="connsiteY21" fmla="*/ 2112 h 10000"/>
                    <a:gd name="connsiteX22" fmla="*/ 7456 w 10000"/>
                    <a:gd name="connsiteY22" fmla="*/ 1677 h 10000"/>
                    <a:gd name="connsiteX23" fmla="*/ 7281 w 10000"/>
                    <a:gd name="connsiteY23" fmla="*/ 1242 h 10000"/>
                    <a:gd name="connsiteX24" fmla="*/ 7105 w 10000"/>
                    <a:gd name="connsiteY24" fmla="*/ 870 h 10000"/>
                    <a:gd name="connsiteX25" fmla="*/ 6754 w 10000"/>
                    <a:gd name="connsiteY25" fmla="*/ 559 h 10000"/>
                    <a:gd name="connsiteX26" fmla="*/ 6404 w 10000"/>
                    <a:gd name="connsiteY26" fmla="*/ 311 h 10000"/>
                    <a:gd name="connsiteX27" fmla="*/ 5965 w 10000"/>
                    <a:gd name="connsiteY27" fmla="*/ 186 h 10000"/>
                    <a:gd name="connsiteX28" fmla="*/ 5526 w 10000"/>
                    <a:gd name="connsiteY28" fmla="*/ 0 h 10000"/>
                    <a:gd name="connsiteX29" fmla="*/ 5000 w 10000"/>
                    <a:gd name="connsiteY29" fmla="*/ 0 h 10000"/>
                    <a:gd name="connsiteX30" fmla="*/ 5000 w 10000"/>
                    <a:gd name="connsiteY30" fmla="*/ 0 h 10000"/>
                    <a:gd name="connsiteX31" fmla="*/ 4561 w 10000"/>
                    <a:gd name="connsiteY31" fmla="*/ 0 h 10000"/>
                    <a:gd name="connsiteX32" fmla="*/ 4123 w 10000"/>
                    <a:gd name="connsiteY32" fmla="*/ 186 h 10000"/>
                    <a:gd name="connsiteX33" fmla="*/ 3684 w 10000"/>
                    <a:gd name="connsiteY33" fmla="*/ 311 h 10000"/>
                    <a:gd name="connsiteX34" fmla="*/ 3246 w 10000"/>
                    <a:gd name="connsiteY34" fmla="*/ 559 h 10000"/>
                    <a:gd name="connsiteX35" fmla="*/ 2982 w 10000"/>
                    <a:gd name="connsiteY35" fmla="*/ 870 h 10000"/>
                    <a:gd name="connsiteX36" fmla="*/ 2719 w 10000"/>
                    <a:gd name="connsiteY36" fmla="*/ 1242 h 10000"/>
                    <a:gd name="connsiteX37" fmla="*/ 2544 w 10000"/>
                    <a:gd name="connsiteY37" fmla="*/ 1677 h 10000"/>
                    <a:gd name="connsiteX38" fmla="*/ 2544 w 10000"/>
                    <a:gd name="connsiteY38" fmla="*/ 2112 h 10000"/>
                    <a:gd name="connsiteX39" fmla="*/ 2544 w 10000"/>
                    <a:gd name="connsiteY39" fmla="*/ 2112 h 10000"/>
                    <a:gd name="connsiteX40" fmla="*/ 2632 w 10000"/>
                    <a:gd name="connsiteY40" fmla="*/ 2671 h 10000"/>
                    <a:gd name="connsiteX41" fmla="*/ 2982 w 10000"/>
                    <a:gd name="connsiteY41" fmla="*/ 3230 h 10000"/>
                    <a:gd name="connsiteX42" fmla="*/ 3421 w 10000"/>
                    <a:gd name="connsiteY42" fmla="*/ 3727 h 10000"/>
                    <a:gd name="connsiteX43" fmla="*/ 3860 w 10000"/>
                    <a:gd name="connsiteY43" fmla="*/ 4099 h 10000"/>
                    <a:gd name="connsiteX44" fmla="*/ 3860 w 10000"/>
                    <a:gd name="connsiteY44" fmla="*/ 4099 h 10000"/>
                    <a:gd name="connsiteX45" fmla="*/ 2895 w 10000"/>
                    <a:gd name="connsiteY45" fmla="*/ 4410 h 10000"/>
                    <a:gd name="connsiteX46" fmla="*/ 2105 w 10000"/>
                    <a:gd name="connsiteY46" fmla="*/ 4783 h 10000"/>
                    <a:gd name="connsiteX47" fmla="*/ 1404 w 10000"/>
                    <a:gd name="connsiteY47" fmla="*/ 5342 h 10000"/>
                    <a:gd name="connsiteX48" fmla="*/ 877 w 10000"/>
                    <a:gd name="connsiteY48" fmla="*/ 6087 h 10000"/>
                    <a:gd name="connsiteX49" fmla="*/ 439 w 10000"/>
                    <a:gd name="connsiteY49" fmla="*/ 6832 h 10000"/>
                    <a:gd name="connsiteX50" fmla="*/ 175 w 10000"/>
                    <a:gd name="connsiteY50" fmla="*/ 7702 h 10000"/>
                    <a:gd name="connsiteX51" fmla="*/ 0 w 10000"/>
                    <a:gd name="connsiteY51" fmla="*/ 8634 h 10000"/>
                    <a:gd name="connsiteX52" fmla="*/ 0 w 10000"/>
                    <a:gd name="connsiteY52" fmla="*/ 9689 h 10000"/>
                    <a:gd name="connsiteX0" fmla="*/ 4912 w 10000"/>
                    <a:gd name="connsiteY0" fmla="*/ 10000 h 10000"/>
                    <a:gd name="connsiteX1" fmla="*/ 2025 w 10000"/>
                    <a:gd name="connsiteY1" fmla="*/ 9886 h 10000"/>
                    <a:gd name="connsiteX2" fmla="*/ 8421 w 10000"/>
                    <a:gd name="connsiteY2" fmla="*/ 9938 h 10000"/>
                    <a:gd name="connsiteX3" fmla="*/ 9561 w 10000"/>
                    <a:gd name="connsiteY3" fmla="*/ 9814 h 10000"/>
                    <a:gd name="connsiteX4" fmla="*/ 9912 w 10000"/>
                    <a:gd name="connsiteY4" fmla="*/ 9752 h 10000"/>
                    <a:gd name="connsiteX5" fmla="*/ 10000 w 10000"/>
                    <a:gd name="connsiteY5" fmla="*/ 9689 h 10000"/>
                    <a:gd name="connsiteX6" fmla="*/ 10000 w 10000"/>
                    <a:gd name="connsiteY6" fmla="*/ 9689 h 10000"/>
                    <a:gd name="connsiteX7" fmla="*/ 10000 w 10000"/>
                    <a:gd name="connsiteY7" fmla="*/ 8634 h 10000"/>
                    <a:gd name="connsiteX8" fmla="*/ 9912 w 10000"/>
                    <a:gd name="connsiteY8" fmla="*/ 7702 h 10000"/>
                    <a:gd name="connsiteX9" fmla="*/ 9561 w 10000"/>
                    <a:gd name="connsiteY9" fmla="*/ 6832 h 10000"/>
                    <a:gd name="connsiteX10" fmla="*/ 9211 w 10000"/>
                    <a:gd name="connsiteY10" fmla="*/ 6087 h 10000"/>
                    <a:gd name="connsiteX11" fmla="*/ 8684 w 10000"/>
                    <a:gd name="connsiteY11" fmla="*/ 5342 h 10000"/>
                    <a:gd name="connsiteX12" fmla="*/ 7982 w 10000"/>
                    <a:gd name="connsiteY12" fmla="*/ 4783 h 10000"/>
                    <a:gd name="connsiteX13" fmla="*/ 7105 w 10000"/>
                    <a:gd name="connsiteY13" fmla="*/ 4410 h 10000"/>
                    <a:gd name="connsiteX14" fmla="*/ 6140 w 10000"/>
                    <a:gd name="connsiteY14" fmla="*/ 4099 h 10000"/>
                    <a:gd name="connsiteX15" fmla="*/ 6140 w 10000"/>
                    <a:gd name="connsiteY15" fmla="*/ 4099 h 10000"/>
                    <a:gd name="connsiteX16" fmla="*/ 6667 w 10000"/>
                    <a:gd name="connsiteY16" fmla="*/ 3727 h 10000"/>
                    <a:gd name="connsiteX17" fmla="*/ 7018 w 10000"/>
                    <a:gd name="connsiteY17" fmla="*/ 3230 h 10000"/>
                    <a:gd name="connsiteX18" fmla="*/ 7281 w 10000"/>
                    <a:gd name="connsiteY18" fmla="*/ 2671 h 10000"/>
                    <a:gd name="connsiteX19" fmla="*/ 7544 w 10000"/>
                    <a:gd name="connsiteY19" fmla="*/ 2112 h 10000"/>
                    <a:gd name="connsiteX20" fmla="*/ 7544 w 10000"/>
                    <a:gd name="connsiteY20" fmla="*/ 2112 h 10000"/>
                    <a:gd name="connsiteX21" fmla="*/ 7456 w 10000"/>
                    <a:gd name="connsiteY21" fmla="*/ 1677 h 10000"/>
                    <a:gd name="connsiteX22" fmla="*/ 7281 w 10000"/>
                    <a:gd name="connsiteY22" fmla="*/ 1242 h 10000"/>
                    <a:gd name="connsiteX23" fmla="*/ 7105 w 10000"/>
                    <a:gd name="connsiteY23" fmla="*/ 870 h 10000"/>
                    <a:gd name="connsiteX24" fmla="*/ 6754 w 10000"/>
                    <a:gd name="connsiteY24" fmla="*/ 559 h 10000"/>
                    <a:gd name="connsiteX25" fmla="*/ 6404 w 10000"/>
                    <a:gd name="connsiteY25" fmla="*/ 311 h 10000"/>
                    <a:gd name="connsiteX26" fmla="*/ 5965 w 10000"/>
                    <a:gd name="connsiteY26" fmla="*/ 186 h 10000"/>
                    <a:gd name="connsiteX27" fmla="*/ 5526 w 10000"/>
                    <a:gd name="connsiteY27" fmla="*/ 0 h 10000"/>
                    <a:gd name="connsiteX28" fmla="*/ 5000 w 10000"/>
                    <a:gd name="connsiteY28" fmla="*/ 0 h 10000"/>
                    <a:gd name="connsiteX29" fmla="*/ 5000 w 10000"/>
                    <a:gd name="connsiteY29" fmla="*/ 0 h 10000"/>
                    <a:gd name="connsiteX30" fmla="*/ 4561 w 10000"/>
                    <a:gd name="connsiteY30" fmla="*/ 0 h 10000"/>
                    <a:gd name="connsiteX31" fmla="*/ 4123 w 10000"/>
                    <a:gd name="connsiteY31" fmla="*/ 186 h 10000"/>
                    <a:gd name="connsiteX32" fmla="*/ 3684 w 10000"/>
                    <a:gd name="connsiteY32" fmla="*/ 311 h 10000"/>
                    <a:gd name="connsiteX33" fmla="*/ 3246 w 10000"/>
                    <a:gd name="connsiteY33" fmla="*/ 559 h 10000"/>
                    <a:gd name="connsiteX34" fmla="*/ 2982 w 10000"/>
                    <a:gd name="connsiteY34" fmla="*/ 870 h 10000"/>
                    <a:gd name="connsiteX35" fmla="*/ 2719 w 10000"/>
                    <a:gd name="connsiteY35" fmla="*/ 1242 h 10000"/>
                    <a:gd name="connsiteX36" fmla="*/ 2544 w 10000"/>
                    <a:gd name="connsiteY36" fmla="*/ 1677 h 10000"/>
                    <a:gd name="connsiteX37" fmla="*/ 2544 w 10000"/>
                    <a:gd name="connsiteY37" fmla="*/ 2112 h 10000"/>
                    <a:gd name="connsiteX38" fmla="*/ 2544 w 10000"/>
                    <a:gd name="connsiteY38" fmla="*/ 2112 h 10000"/>
                    <a:gd name="connsiteX39" fmla="*/ 2632 w 10000"/>
                    <a:gd name="connsiteY39" fmla="*/ 2671 h 10000"/>
                    <a:gd name="connsiteX40" fmla="*/ 2982 w 10000"/>
                    <a:gd name="connsiteY40" fmla="*/ 3230 h 10000"/>
                    <a:gd name="connsiteX41" fmla="*/ 3421 w 10000"/>
                    <a:gd name="connsiteY41" fmla="*/ 3727 h 10000"/>
                    <a:gd name="connsiteX42" fmla="*/ 3860 w 10000"/>
                    <a:gd name="connsiteY42" fmla="*/ 4099 h 10000"/>
                    <a:gd name="connsiteX43" fmla="*/ 3860 w 10000"/>
                    <a:gd name="connsiteY43" fmla="*/ 4099 h 10000"/>
                    <a:gd name="connsiteX44" fmla="*/ 2895 w 10000"/>
                    <a:gd name="connsiteY44" fmla="*/ 4410 h 10000"/>
                    <a:gd name="connsiteX45" fmla="*/ 2105 w 10000"/>
                    <a:gd name="connsiteY45" fmla="*/ 4783 h 10000"/>
                    <a:gd name="connsiteX46" fmla="*/ 1404 w 10000"/>
                    <a:gd name="connsiteY46" fmla="*/ 5342 h 10000"/>
                    <a:gd name="connsiteX47" fmla="*/ 877 w 10000"/>
                    <a:gd name="connsiteY47" fmla="*/ 6087 h 10000"/>
                    <a:gd name="connsiteX48" fmla="*/ 439 w 10000"/>
                    <a:gd name="connsiteY48" fmla="*/ 6832 h 10000"/>
                    <a:gd name="connsiteX49" fmla="*/ 175 w 10000"/>
                    <a:gd name="connsiteY49" fmla="*/ 7702 h 10000"/>
                    <a:gd name="connsiteX50" fmla="*/ 0 w 10000"/>
                    <a:gd name="connsiteY50" fmla="*/ 8634 h 10000"/>
                    <a:gd name="connsiteX51" fmla="*/ 0 w 10000"/>
                    <a:gd name="connsiteY51" fmla="*/ 9689 h 10000"/>
                    <a:gd name="connsiteX0" fmla="*/ 4912 w 10000"/>
                    <a:gd name="connsiteY0" fmla="*/ 10000 h 10000"/>
                    <a:gd name="connsiteX1" fmla="*/ 2025 w 10000"/>
                    <a:gd name="connsiteY1" fmla="*/ 9886 h 10000"/>
                    <a:gd name="connsiteX2" fmla="*/ 9561 w 10000"/>
                    <a:gd name="connsiteY2" fmla="*/ 9814 h 10000"/>
                    <a:gd name="connsiteX3" fmla="*/ 9912 w 10000"/>
                    <a:gd name="connsiteY3" fmla="*/ 9752 h 10000"/>
                    <a:gd name="connsiteX4" fmla="*/ 10000 w 10000"/>
                    <a:gd name="connsiteY4" fmla="*/ 9689 h 10000"/>
                    <a:gd name="connsiteX5" fmla="*/ 10000 w 10000"/>
                    <a:gd name="connsiteY5" fmla="*/ 9689 h 10000"/>
                    <a:gd name="connsiteX6" fmla="*/ 10000 w 10000"/>
                    <a:gd name="connsiteY6" fmla="*/ 8634 h 10000"/>
                    <a:gd name="connsiteX7" fmla="*/ 9912 w 10000"/>
                    <a:gd name="connsiteY7" fmla="*/ 7702 h 10000"/>
                    <a:gd name="connsiteX8" fmla="*/ 9561 w 10000"/>
                    <a:gd name="connsiteY8" fmla="*/ 6832 h 10000"/>
                    <a:gd name="connsiteX9" fmla="*/ 9211 w 10000"/>
                    <a:gd name="connsiteY9" fmla="*/ 6087 h 10000"/>
                    <a:gd name="connsiteX10" fmla="*/ 8684 w 10000"/>
                    <a:gd name="connsiteY10" fmla="*/ 5342 h 10000"/>
                    <a:gd name="connsiteX11" fmla="*/ 7982 w 10000"/>
                    <a:gd name="connsiteY11" fmla="*/ 4783 h 10000"/>
                    <a:gd name="connsiteX12" fmla="*/ 7105 w 10000"/>
                    <a:gd name="connsiteY12" fmla="*/ 4410 h 10000"/>
                    <a:gd name="connsiteX13" fmla="*/ 6140 w 10000"/>
                    <a:gd name="connsiteY13" fmla="*/ 4099 h 10000"/>
                    <a:gd name="connsiteX14" fmla="*/ 6140 w 10000"/>
                    <a:gd name="connsiteY14" fmla="*/ 4099 h 10000"/>
                    <a:gd name="connsiteX15" fmla="*/ 6667 w 10000"/>
                    <a:gd name="connsiteY15" fmla="*/ 3727 h 10000"/>
                    <a:gd name="connsiteX16" fmla="*/ 7018 w 10000"/>
                    <a:gd name="connsiteY16" fmla="*/ 3230 h 10000"/>
                    <a:gd name="connsiteX17" fmla="*/ 7281 w 10000"/>
                    <a:gd name="connsiteY17" fmla="*/ 2671 h 10000"/>
                    <a:gd name="connsiteX18" fmla="*/ 7544 w 10000"/>
                    <a:gd name="connsiteY18" fmla="*/ 2112 h 10000"/>
                    <a:gd name="connsiteX19" fmla="*/ 7544 w 10000"/>
                    <a:gd name="connsiteY19" fmla="*/ 2112 h 10000"/>
                    <a:gd name="connsiteX20" fmla="*/ 7456 w 10000"/>
                    <a:gd name="connsiteY20" fmla="*/ 1677 h 10000"/>
                    <a:gd name="connsiteX21" fmla="*/ 7281 w 10000"/>
                    <a:gd name="connsiteY21" fmla="*/ 1242 h 10000"/>
                    <a:gd name="connsiteX22" fmla="*/ 7105 w 10000"/>
                    <a:gd name="connsiteY22" fmla="*/ 870 h 10000"/>
                    <a:gd name="connsiteX23" fmla="*/ 6754 w 10000"/>
                    <a:gd name="connsiteY23" fmla="*/ 559 h 10000"/>
                    <a:gd name="connsiteX24" fmla="*/ 6404 w 10000"/>
                    <a:gd name="connsiteY24" fmla="*/ 311 h 10000"/>
                    <a:gd name="connsiteX25" fmla="*/ 5965 w 10000"/>
                    <a:gd name="connsiteY25" fmla="*/ 186 h 10000"/>
                    <a:gd name="connsiteX26" fmla="*/ 5526 w 10000"/>
                    <a:gd name="connsiteY26" fmla="*/ 0 h 10000"/>
                    <a:gd name="connsiteX27" fmla="*/ 5000 w 10000"/>
                    <a:gd name="connsiteY27" fmla="*/ 0 h 10000"/>
                    <a:gd name="connsiteX28" fmla="*/ 5000 w 10000"/>
                    <a:gd name="connsiteY28" fmla="*/ 0 h 10000"/>
                    <a:gd name="connsiteX29" fmla="*/ 4561 w 10000"/>
                    <a:gd name="connsiteY29" fmla="*/ 0 h 10000"/>
                    <a:gd name="connsiteX30" fmla="*/ 4123 w 10000"/>
                    <a:gd name="connsiteY30" fmla="*/ 186 h 10000"/>
                    <a:gd name="connsiteX31" fmla="*/ 3684 w 10000"/>
                    <a:gd name="connsiteY31" fmla="*/ 311 h 10000"/>
                    <a:gd name="connsiteX32" fmla="*/ 3246 w 10000"/>
                    <a:gd name="connsiteY32" fmla="*/ 559 h 10000"/>
                    <a:gd name="connsiteX33" fmla="*/ 2982 w 10000"/>
                    <a:gd name="connsiteY33" fmla="*/ 870 h 10000"/>
                    <a:gd name="connsiteX34" fmla="*/ 2719 w 10000"/>
                    <a:gd name="connsiteY34" fmla="*/ 1242 h 10000"/>
                    <a:gd name="connsiteX35" fmla="*/ 2544 w 10000"/>
                    <a:gd name="connsiteY35" fmla="*/ 1677 h 10000"/>
                    <a:gd name="connsiteX36" fmla="*/ 2544 w 10000"/>
                    <a:gd name="connsiteY36" fmla="*/ 2112 h 10000"/>
                    <a:gd name="connsiteX37" fmla="*/ 2544 w 10000"/>
                    <a:gd name="connsiteY37" fmla="*/ 2112 h 10000"/>
                    <a:gd name="connsiteX38" fmla="*/ 2632 w 10000"/>
                    <a:gd name="connsiteY38" fmla="*/ 2671 h 10000"/>
                    <a:gd name="connsiteX39" fmla="*/ 2982 w 10000"/>
                    <a:gd name="connsiteY39" fmla="*/ 3230 h 10000"/>
                    <a:gd name="connsiteX40" fmla="*/ 3421 w 10000"/>
                    <a:gd name="connsiteY40" fmla="*/ 3727 h 10000"/>
                    <a:gd name="connsiteX41" fmla="*/ 3860 w 10000"/>
                    <a:gd name="connsiteY41" fmla="*/ 4099 h 10000"/>
                    <a:gd name="connsiteX42" fmla="*/ 3860 w 10000"/>
                    <a:gd name="connsiteY42" fmla="*/ 4099 h 10000"/>
                    <a:gd name="connsiteX43" fmla="*/ 2895 w 10000"/>
                    <a:gd name="connsiteY43" fmla="*/ 4410 h 10000"/>
                    <a:gd name="connsiteX44" fmla="*/ 2105 w 10000"/>
                    <a:gd name="connsiteY44" fmla="*/ 4783 h 10000"/>
                    <a:gd name="connsiteX45" fmla="*/ 1404 w 10000"/>
                    <a:gd name="connsiteY45" fmla="*/ 5342 h 10000"/>
                    <a:gd name="connsiteX46" fmla="*/ 877 w 10000"/>
                    <a:gd name="connsiteY46" fmla="*/ 6087 h 10000"/>
                    <a:gd name="connsiteX47" fmla="*/ 439 w 10000"/>
                    <a:gd name="connsiteY47" fmla="*/ 6832 h 10000"/>
                    <a:gd name="connsiteX48" fmla="*/ 175 w 10000"/>
                    <a:gd name="connsiteY48" fmla="*/ 7702 h 10000"/>
                    <a:gd name="connsiteX49" fmla="*/ 0 w 10000"/>
                    <a:gd name="connsiteY49" fmla="*/ 8634 h 10000"/>
                    <a:gd name="connsiteX50" fmla="*/ 0 w 10000"/>
                    <a:gd name="connsiteY50" fmla="*/ 9689 h 10000"/>
                    <a:gd name="connsiteX0" fmla="*/ 4912 w 10000"/>
                    <a:gd name="connsiteY0" fmla="*/ 10000 h 10000"/>
                    <a:gd name="connsiteX1" fmla="*/ 9561 w 10000"/>
                    <a:gd name="connsiteY1" fmla="*/ 9814 h 10000"/>
                    <a:gd name="connsiteX2" fmla="*/ 9912 w 10000"/>
                    <a:gd name="connsiteY2" fmla="*/ 9752 h 10000"/>
                    <a:gd name="connsiteX3" fmla="*/ 10000 w 10000"/>
                    <a:gd name="connsiteY3" fmla="*/ 9689 h 10000"/>
                    <a:gd name="connsiteX4" fmla="*/ 10000 w 10000"/>
                    <a:gd name="connsiteY4" fmla="*/ 9689 h 10000"/>
                    <a:gd name="connsiteX5" fmla="*/ 10000 w 10000"/>
                    <a:gd name="connsiteY5" fmla="*/ 8634 h 10000"/>
                    <a:gd name="connsiteX6" fmla="*/ 9912 w 10000"/>
                    <a:gd name="connsiteY6" fmla="*/ 7702 h 10000"/>
                    <a:gd name="connsiteX7" fmla="*/ 9561 w 10000"/>
                    <a:gd name="connsiteY7" fmla="*/ 6832 h 10000"/>
                    <a:gd name="connsiteX8" fmla="*/ 9211 w 10000"/>
                    <a:gd name="connsiteY8" fmla="*/ 6087 h 10000"/>
                    <a:gd name="connsiteX9" fmla="*/ 8684 w 10000"/>
                    <a:gd name="connsiteY9" fmla="*/ 5342 h 10000"/>
                    <a:gd name="connsiteX10" fmla="*/ 7982 w 10000"/>
                    <a:gd name="connsiteY10" fmla="*/ 4783 h 10000"/>
                    <a:gd name="connsiteX11" fmla="*/ 7105 w 10000"/>
                    <a:gd name="connsiteY11" fmla="*/ 4410 h 10000"/>
                    <a:gd name="connsiteX12" fmla="*/ 6140 w 10000"/>
                    <a:gd name="connsiteY12" fmla="*/ 4099 h 10000"/>
                    <a:gd name="connsiteX13" fmla="*/ 6140 w 10000"/>
                    <a:gd name="connsiteY13" fmla="*/ 4099 h 10000"/>
                    <a:gd name="connsiteX14" fmla="*/ 6667 w 10000"/>
                    <a:gd name="connsiteY14" fmla="*/ 3727 h 10000"/>
                    <a:gd name="connsiteX15" fmla="*/ 7018 w 10000"/>
                    <a:gd name="connsiteY15" fmla="*/ 3230 h 10000"/>
                    <a:gd name="connsiteX16" fmla="*/ 7281 w 10000"/>
                    <a:gd name="connsiteY16" fmla="*/ 2671 h 10000"/>
                    <a:gd name="connsiteX17" fmla="*/ 7544 w 10000"/>
                    <a:gd name="connsiteY17" fmla="*/ 2112 h 10000"/>
                    <a:gd name="connsiteX18" fmla="*/ 7544 w 10000"/>
                    <a:gd name="connsiteY18" fmla="*/ 2112 h 10000"/>
                    <a:gd name="connsiteX19" fmla="*/ 7456 w 10000"/>
                    <a:gd name="connsiteY19" fmla="*/ 1677 h 10000"/>
                    <a:gd name="connsiteX20" fmla="*/ 7281 w 10000"/>
                    <a:gd name="connsiteY20" fmla="*/ 1242 h 10000"/>
                    <a:gd name="connsiteX21" fmla="*/ 7105 w 10000"/>
                    <a:gd name="connsiteY21" fmla="*/ 870 h 10000"/>
                    <a:gd name="connsiteX22" fmla="*/ 6754 w 10000"/>
                    <a:gd name="connsiteY22" fmla="*/ 559 h 10000"/>
                    <a:gd name="connsiteX23" fmla="*/ 6404 w 10000"/>
                    <a:gd name="connsiteY23" fmla="*/ 311 h 10000"/>
                    <a:gd name="connsiteX24" fmla="*/ 5965 w 10000"/>
                    <a:gd name="connsiteY24" fmla="*/ 186 h 10000"/>
                    <a:gd name="connsiteX25" fmla="*/ 5526 w 10000"/>
                    <a:gd name="connsiteY25" fmla="*/ 0 h 10000"/>
                    <a:gd name="connsiteX26" fmla="*/ 5000 w 10000"/>
                    <a:gd name="connsiteY26" fmla="*/ 0 h 10000"/>
                    <a:gd name="connsiteX27" fmla="*/ 5000 w 10000"/>
                    <a:gd name="connsiteY27" fmla="*/ 0 h 10000"/>
                    <a:gd name="connsiteX28" fmla="*/ 4561 w 10000"/>
                    <a:gd name="connsiteY28" fmla="*/ 0 h 10000"/>
                    <a:gd name="connsiteX29" fmla="*/ 4123 w 10000"/>
                    <a:gd name="connsiteY29" fmla="*/ 186 h 10000"/>
                    <a:gd name="connsiteX30" fmla="*/ 3684 w 10000"/>
                    <a:gd name="connsiteY30" fmla="*/ 311 h 10000"/>
                    <a:gd name="connsiteX31" fmla="*/ 3246 w 10000"/>
                    <a:gd name="connsiteY31" fmla="*/ 559 h 10000"/>
                    <a:gd name="connsiteX32" fmla="*/ 2982 w 10000"/>
                    <a:gd name="connsiteY32" fmla="*/ 870 h 10000"/>
                    <a:gd name="connsiteX33" fmla="*/ 2719 w 10000"/>
                    <a:gd name="connsiteY33" fmla="*/ 1242 h 10000"/>
                    <a:gd name="connsiteX34" fmla="*/ 2544 w 10000"/>
                    <a:gd name="connsiteY34" fmla="*/ 1677 h 10000"/>
                    <a:gd name="connsiteX35" fmla="*/ 2544 w 10000"/>
                    <a:gd name="connsiteY35" fmla="*/ 2112 h 10000"/>
                    <a:gd name="connsiteX36" fmla="*/ 2544 w 10000"/>
                    <a:gd name="connsiteY36" fmla="*/ 2112 h 10000"/>
                    <a:gd name="connsiteX37" fmla="*/ 2632 w 10000"/>
                    <a:gd name="connsiteY37" fmla="*/ 2671 h 10000"/>
                    <a:gd name="connsiteX38" fmla="*/ 2982 w 10000"/>
                    <a:gd name="connsiteY38" fmla="*/ 3230 h 10000"/>
                    <a:gd name="connsiteX39" fmla="*/ 3421 w 10000"/>
                    <a:gd name="connsiteY39" fmla="*/ 3727 h 10000"/>
                    <a:gd name="connsiteX40" fmla="*/ 3860 w 10000"/>
                    <a:gd name="connsiteY40" fmla="*/ 4099 h 10000"/>
                    <a:gd name="connsiteX41" fmla="*/ 3860 w 10000"/>
                    <a:gd name="connsiteY41" fmla="*/ 4099 h 10000"/>
                    <a:gd name="connsiteX42" fmla="*/ 2895 w 10000"/>
                    <a:gd name="connsiteY42" fmla="*/ 4410 h 10000"/>
                    <a:gd name="connsiteX43" fmla="*/ 2105 w 10000"/>
                    <a:gd name="connsiteY43" fmla="*/ 4783 h 10000"/>
                    <a:gd name="connsiteX44" fmla="*/ 1404 w 10000"/>
                    <a:gd name="connsiteY44" fmla="*/ 5342 h 10000"/>
                    <a:gd name="connsiteX45" fmla="*/ 877 w 10000"/>
                    <a:gd name="connsiteY45" fmla="*/ 6087 h 10000"/>
                    <a:gd name="connsiteX46" fmla="*/ 439 w 10000"/>
                    <a:gd name="connsiteY46" fmla="*/ 6832 h 10000"/>
                    <a:gd name="connsiteX47" fmla="*/ 175 w 10000"/>
                    <a:gd name="connsiteY47" fmla="*/ 7702 h 10000"/>
                    <a:gd name="connsiteX48" fmla="*/ 0 w 10000"/>
                    <a:gd name="connsiteY48" fmla="*/ 8634 h 10000"/>
                    <a:gd name="connsiteX49" fmla="*/ 0 w 10000"/>
                    <a:gd name="connsiteY49" fmla="*/ 9689 h 10000"/>
                    <a:gd name="connsiteX0" fmla="*/ 9561 w 10000"/>
                    <a:gd name="connsiteY0" fmla="*/ 9814 h 9814"/>
                    <a:gd name="connsiteX1" fmla="*/ 9912 w 10000"/>
                    <a:gd name="connsiteY1" fmla="*/ 9752 h 9814"/>
                    <a:gd name="connsiteX2" fmla="*/ 10000 w 10000"/>
                    <a:gd name="connsiteY2" fmla="*/ 9689 h 9814"/>
                    <a:gd name="connsiteX3" fmla="*/ 10000 w 10000"/>
                    <a:gd name="connsiteY3" fmla="*/ 9689 h 9814"/>
                    <a:gd name="connsiteX4" fmla="*/ 10000 w 10000"/>
                    <a:gd name="connsiteY4" fmla="*/ 8634 h 9814"/>
                    <a:gd name="connsiteX5" fmla="*/ 9912 w 10000"/>
                    <a:gd name="connsiteY5" fmla="*/ 7702 h 9814"/>
                    <a:gd name="connsiteX6" fmla="*/ 9561 w 10000"/>
                    <a:gd name="connsiteY6" fmla="*/ 6832 h 9814"/>
                    <a:gd name="connsiteX7" fmla="*/ 9211 w 10000"/>
                    <a:gd name="connsiteY7" fmla="*/ 6087 h 9814"/>
                    <a:gd name="connsiteX8" fmla="*/ 8684 w 10000"/>
                    <a:gd name="connsiteY8" fmla="*/ 5342 h 9814"/>
                    <a:gd name="connsiteX9" fmla="*/ 7982 w 10000"/>
                    <a:gd name="connsiteY9" fmla="*/ 4783 h 9814"/>
                    <a:gd name="connsiteX10" fmla="*/ 7105 w 10000"/>
                    <a:gd name="connsiteY10" fmla="*/ 4410 h 9814"/>
                    <a:gd name="connsiteX11" fmla="*/ 6140 w 10000"/>
                    <a:gd name="connsiteY11" fmla="*/ 4099 h 9814"/>
                    <a:gd name="connsiteX12" fmla="*/ 6140 w 10000"/>
                    <a:gd name="connsiteY12" fmla="*/ 4099 h 9814"/>
                    <a:gd name="connsiteX13" fmla="*/ 6667 w 10000"/>
                    <a:gd name="connsiteY13" fmla="*/ 3727 h 9814"/>
                    <a:gd name="connsiteX14" fmla="*/ 7018 w 10000"/>
                    <a:gd name="connsiteY14" fmla="*/ 3230 h 9814"/>
                    <a:gd name="connsiteX15" fmla="*/ 7281 w 10000"/>
                    <a:gd name="connsiteY15" fmla="*/ 2671 h 9814"/>
                    <a:gd name="connsiteX16" fmla="*/ 7544 w 10000"/>
                    <a:gd name="connsiteY16" fmla="*/ 2112 h 9814"/>
                    <a:gd name="connsiteX17" fmla="*/ 7544 w 10000"/>
                    <a:gd name="connsiteY17" fmla="*/ 2112 h 9814"/>
                    <a:gd name="connsiteX18" fmla="*/ 7456 w 10000"/>
                    <a:gd name="connsiteY18" fmla="*/ 1677 h 9814"/>
                    <a:gd name="connsiteX19" fmla="*/ 7281 w 10000"/>
                    <a:gd name="connsiteY19" fmla="*/ 1242 h 9814"/>
                    <a:gd name="connsiteX20" fmla="*/ 7105 w 10000"/>
                    <a:gd name="connsiteY20" fmla="*/ 870 h 9814"/>
                    <a:gd name="connsiteX21" fmla="*/ 6754 w 10000"/>
                    <a:gd name="connsiteY21" fmla="*/ 559 h 9814"/>
                    <a:gd name="connsiteX22" fmla="*/ 6404 w 10000"/>
                    <a:gd name="connsiteY22" fmla="*/ 311 h 9814"/>
                    <a:gd name="connsiteX23" fmla="*/ 5965 w 10000"/>
                    <a:gd name="connsiteY23" fmla="*/ 186 h 9814"/>
                    <a:gd name="connsiteX24" fmla="*/ 5526 w 10000"/>
                    <a:gd name="connsiteY24" fmla="*/ 0 h 9814"/>
                    <a:gd name="connsiteX25" fmla="*/ 5000 w 10000"/>
                    <a:gd name="connsiteY25" fmla="*/ 0 h 9814"/>
                    <a:gd name="connsiteX26" fmla="*/ 5000 w 10000"/>
                    <a:gd name="connsiteY26" fmla="*/ 0 h 9814"/>
                    <a:gd name="connsiteX27" fmla="*/ 4561 w 10000"/>
                    <a:gd name="connsiteY27" fmla="*/ 0 h 9814"/>
                    <a:gd name="connsiteX28" fmla="*/ 4123 w 10000"/>
                    <a:gd name="connsiteY28" fmla="*/ 186 h 9814"/>
                    <a:gd name="connsiteX29" fmla="*/ 3684 w 10000"/>
                    <a:gd name="connsiteY29" fmla="*/ 311 h 9814"/>
                    <a:gd name="connsiteX30" fmla="*/ 3246 w 10000"/>
                    <a:gd name="connsiteY30" fmla="*/ 559 h 9814"/>
                    <a:gd name="connsiteX31" fmla="*/ 2982 w 10000"/>
                    <a:gd name="connsiteY31" fmla="*/ 870 h 9814"/>
                    <a:gd name="connsiteX32" fmla="*/ 2719 w 10000"/>
                    <a:gd name="connsiteY32" fmla="*/ 1242 h 9814"/>
                    <a:gd name="connsiteX33" fmla="*/ 2544 w 10000"/>
                    <a:gd name="connsiteY33" fmla="*/ 1677 h 9814"/>
                    <a:gd name="connsiteX34" fmla="*/ 2544 w 10000"/>
                    <a:gd name="connsiteY34" fmla="*/ 2112 h 9814"/>
                    <a:gd name="connsiteX35" fmla="*/ 2544 w 10000"/>
                    <a:gd name="connsiteY35" fmla="*/ 2112 h 9814"/>
                    <a:gd name="connsiteX36" fmla="*/ 2632 w 10000"/>
                    <a:gd name="connsiteY36" fmla="*/ 2671 h 9814"/>
                    <a:gd name="connsiteX37" fmla="*/ 2982 w 10000"/>
                    <a:gd name="connsiteY37" fmla="*/ 3230 h 9814"/>
                    <a:gd name="connsiteX38" fmla="*/ 3421 w 10000"/>
                    <a:gd name="connsiteY38" fmla="*/ 3727 h 9814"/>
                    <a:gd name="connsiteX39" fmla="*/ 3860 w 10000"/>
                    <a:gd name="connsiteY39" fmla="*/ 4099 h 9814"/>
                    <a:gd name="connsiteX40" fmla="*/ 3860 w 10000"/>
                    <a:gd name="connsiteY40" fmla="*/ 4099 h 9814"/>
                    <a:gd name="connsiteX41" fmla="*/ 2895 w 10000"/>
                    <a:gd name="connsiteY41" fmla="*/ 4410 h 9814"/>
                    <a:gd name="connsiteX42" fmla="*/ 2105 w 10000"/>
                    <a:gd name="connsiteY42" fmla="*/ 4783 h 9814"/>
                    <a:gd name="connsiteX43" fmla="*/ 1404 w 10000"/>
                    <a:gd name="connsiteY43" fmla="*/ 5342 h 9814"/>
                    <a:gd name="connsiteX44" fmla="*/ 877 w 10000"/>
                    <a:gd name="connsiteY44" fmla="*/ 6087 h 9814"/>
                    <a:gd name="connsiteX45" fmla="*/ 439 w 10000"/>
                    <a:gd name="connsiteY45" fmla="*/ 6832 h 9814"/>
                    <a:gd name="connsiteX46" fmla="*/ 175 w 10000"/>
                    <a:gd name="connsiteY46" fmla="*/ 7702 h 9814"/>
                    <a:gd name="connsiteX47" fmla="*/ 0 w 10000"/>
                    <a:gd name="connsiteY47" fmla="*/ 8634 h 9814"/>
                    <a:gd name="connsiteX48" fmla="*/ 0 w 10000"/>
                    <a:gd name="connsiteY48" fmla="*/ 9689 h 9814"/>
                    <a:gd name="connsiteX0" fmla="*/ 9912 w 10000"/>
                    <a:gd name="connsiteY0" fmla="*/ 9937 h 9937"/>
                    <a:gd name="connsiteX1" fmla="*/ 10000 w 10000"/>
                    <a:gd name="connsiteY1" fmla="*/ 9873 h 9937"/>
                    <a:gd name="connsiteX2" fmla="*/ 10000 w 10000"/>
                    <a:gd name="connsiteY2" fmla="*/ 9873 h 9937"/>
                    <a:gd name="connsiteX3" fmla="*/ 10000 w 10000"/>
                    <a:gd name="connsiteY3" fmla="*/ 8798 h 9937"/>
                    <a:gd name="connsiteX4" fmla="*/ 9912 w 10000"/>
                    <a:gd name="connsiteY4" fmla="*/ 7848 h 9937"/>
                    <a:gd name="connsiteX5" fmla="*/ 9561 w 10000"/>
                    <a:gd name="connsiteY5" fmla="*/ 6961 h 9937"/>
                    <a:gd name="connsiteX6" fmla="*/ 9211 w 10000"/>
                    <a:gd name="connsiteY6" fmla="*/ 6202 h 9937"/>
                    <a:gd name="connsiteX7" fmla="*/ 8684 w 10000"/>
                    <a:gd name="connsiteY7" fmla="*/ 5443 h 9937"/>
                    <a:gd name="connsiteX8" fmla="*/ 7982 w 10000"/>
                    <a:gd name="connsiteY8" fmla="*/ 4874 h 9937"/>
                    <a:gd name="connsiteX9" fmla="*/ 7105 w 10000"/>
                    <a:gd name="connsiteY9" fmla="*/ 4494 h 9937"/>
                    <a:gd name="connsiteX10" fmla="*/ 6140 w 10000"/>
                    <a:gd name="connsiteY10" fmla="*/ 4177 h 9937"/>
                    <a:gd name="connsiteX11" fmla="*/ 6140 w 10000"/>
                    <a:gd name="connsiteY11" fmla="*/ 4177 h 9937"/>
                    <a:gd name="connsiteX12" fmla="*/ 6667 w 10000"/>
                    <a:gd name="connsiteY12" fmla="*/ 3798 h 9937"/>
                    <a:gd name="connsiteX13" fmla="*/ 7018 w 10000"/>
                    <a:gd name="connsiteY13" fmla="*/ 3291 h 9937"/>
                    <a:gd name="connsiteX14" fmla="*/ 7281 w 10000"/>
                    <a:gd name="connsiteY14" fmla="*/ 2722 h 9937"/>
                    <a:gd name="connsiteX15" fmla="*/ 7544 w 10000"/>
                    <a:gd name="connsiteY15" fmla="*/ 2152 h 9937"/>
                    <a:gd name="connsiteX16" fmla="*/ 7544 w 10000"/>
                    <a:gd name="connsiteY16" fmla="*/ 2152 h 9937"/>
                    <a:gd name="connsiteX17" fmla="*/ 7456 w 10000"/>
                    <a:gd name="connsiteY17" fmla="*/ 1709 h 9937"/>
                    <a:gd name="connsiteX18" fmla="*/ 7281 w 10000"/>
                    <a:gd name="connsiteY18" fmla="*/ 1266 h 9937"/>
                    <a:gd name="connsiteX19" fmla="*/ 7105 w 10000"/>
                    <a:gd name="connsiteY19" fmla="*/ 886 h 9937"/>
                    <a:gd name="connsiteX20" fmla="*/ 6754 w 10000"/>
                    <a:gd name="connsiteY20" fmla="*/ 570 h 9937"/>
                    <a:gd name="connsiteX21" fmla="*/ 6404 w 10000"/>
                    <a:gd name="connsiteY21" fmla="*/ 317 h 9937"/>
                    <a:gd name="connsiteX22" fmla="*/ 5965 w 10000"/>
                    <a:gd name="connsiteY22" fmla="*/ 190 h 9937"/>
                    <a:gd name="connsiteX23" fmla="*/ 5526 w 10000"/>
                    <a:gd name="connsiteY23" fmla="*/ 0 h 9937"/>
                    <a:gd name="connsiteX24" fmla="*/ 5000 w 10000"/>
                    <a:gd name="connsiteY24" fmla="*/ 0 h 9937"/>
                    <a:gd name="connsiteX25" fmla="*/ 5000 w 10000"/>
                    <a:gd name="connsiteY25" fmla="*/ 0 h 9937"/>
                    <a:gd name="connsiteX26" fmla="*/ 4561 w 10000"/>
                    <a:gd name="connsiteY26" fmla="*/ 0 h 9937"/>
                    <a:gd name="connsiteX27" fmla="*/ 4123 w 10000"/>
                    <a:gd name="connsiteY27" fmla="*/ 190 h 9937"/>
                    <a:gd name="connsiteX28" fmla="*/ 3684 w 10000"/>
                    <a:gd name="connsiteY28" fmla="*/ 317 h 9937"/>
                    <a:gd name="connsiteX29" fmla="*/ 3246 w 10000"/>
                    <a:gd name="connsiteY29" fmla="*/ 570 h 9937"/>
                    <a:gd name="connsiteX30" fmla="*/ 2982 w 10000"/>
                    <a:gd name="connsiteY30" fmla="*/ 886 h 9937"/>
                    <a:gd name="connsiteX31" fmla="*/ 2719 w 10000"/>
                    <a:gd name="connsiteY31" fmla="*/ 1266 h 9937"/>
                    <a:gd name="connsiteX32" fmla="*/ 2544 w 10000"/>
                    <a:gd name="connsiteY32" fmla="*/ 1709 h 9937"/>
                    <a:gd name="connsiteX33" fmla="*/ 2544 w 10000"/>
                    <a:gd name="connsiteY33" fmla="*/ 2152 h 9937"/>
                    <a:gd name="connsiteX34" fmla="*/ 2544 w 10000"/>
                    <a:gd name="connsiteY34" fmla="*/ 2152 h 9937"/>
                    <a:gd name="connsiteX35" fmla="*/ 2632 w 10000"/>
                    <a:gd name="connsiteY35" fmla="*/ 2722 h 9937"/>
                    <a:gd name="connsiteX36" fmla="*/ 2982 w 10000"/>
                    <a:gd name="connsiteY36" fmla="*/ 3291 h 9937"/>
                    <a:gd name="connsiteX37" fmla="*/ 3421 w 10000"/>
                    <a:gd name="connsiteY37" fmla="*/ 3798 h 9937"/>
                    <a:gd name="connsiteX38" fmla="*/ 3860 w 10000"/>
                    <a:gd name="connsiteY38" fmla="*/ 4177 h 9937"/>
                    <a:gd name="connsiteX39" fmla="*/ 3860 w 10000"/>
                    <a:gd name="connsiteY39" fmla="*/ 4177 h 9937"/>
                    <a:gd name="connsiteX40" fmla="*/ 2895 w 10000"/>
                    <a:gd name="connsiteY40" fmla="*/ 4494 h 9937"/>
                    <a:gd name="connsiteX41" fmla="*/ 2105 w 10000"/>
                    <a:gd name="connsiteY41" fmla="*/ 4874 h 9937"/>
                    <a:gd name="connsiteX42" fmla="*/ 1404 w 10000"/>
                    <a:gd name="connsiteY42" fmla="*/ 5443 h 9937"/>
                    <a:gd name="connsiteX43" fmla="*/ 877 w 10000"/>
                    <a:gd name="connsiteY43" fmla="*/ 6202 h 9937"/>
                    <a:gd name="connsiteX44" fmla="*/ 439 w 10000"/>
                    <a:gd name="connsiteY44" fmla="*/ 6961 h 9937"/>
                    <a:gd name="connsiteX45" fmla="*/ 175 w 10000"/>
                    <a:gd name="connsiteY45" fmla="*/ 7848 h 9937"/>
                    <a:gd name="connsiteX46" fmla="*/ 0 w 10000"/>
                    <a:gd name="connsiteY46" fmla="*/ 8798 h 9937"/>
                    <a:gd name="connsiteX47" fmla="*/ 0 w 10000"/>
                    <a:gd name="connsiteY47" fmla="*/ 9873 h 9937"/>
                    <a:gd name="connsiteX0" fmla="*/ 9912 w 10000"/>
                    <a:gd name="connsiteY0" fmla="*/ 10000 h 10000"/>
                    <a:gd name="connsiteX1" fmla="*/ 10000 w 10000"/>
                    <a:gd name="connsiteY1" fmla="*/ 9936 h 10000"/>
                    <a:gd name="connsiteX2" fmla="*/ 10000 w 10000"/>
                    <a:gd name="connsiteY2" fmla="*/ 8854 h 10000"/>
                    <a:gd name="connsiteX3" fmla="*/ 9912 w 10000"/>
                    <a:gd name="connsiteY3" fmla="*/ 7898 h 10000"/>
                    <a:gd name="connsiteX4" fmla="*/ 9561 w 10000"/>
                    <a:gd name="connsiteY4" fmla="*/ 7005 h 10000"/>
                    <a:gd name="connsiteX5" fmla="*/ 9211 w 10000"/>
                    <a:gd name="connsiteY5" fmla="*/ 6241 h 10000"/>
                    <a:gd name="connsiteX6" fmla="*/ 8684 w 10000"/>
                    <a:gd name="connsiteY6" fmla="*/ 5478 h 10000"/>
                    <a:gd name="connsiteX7" fmla="*/ 7982 w 10000"/>
                    <a:gd name="connsiteY7" fmla="*/ 4905 h 10000"/>
                    <a:gd name="connsiteX8" fmla="*/ 7105 w 10000"/>
                    <a:gd name="connsiteY8" fmla="*/ 4522 h 10000"/>
                    <a:gd name="connsiteX9" fmla="*/ 6140 w 10000"/>
                    <a:gd name="connsiteY9" fmla="*/ 4203 h 10000"/>
                    <a:gd name="connsiteX10" fmla="*/ 6140 w 10000"/>
                    <a:gd name="connsiteY10" fmla="*/ 4203 h 10000"/>
                    <a:gd name="connsiteX11" fmla="*/ 6667 w 10000"/>
                    <a:gd name="connsiteY11" fmla="*/ 3822 h 10000"/>
                    <a:gd name="connsiteX12" fmla="*/ 7018 w 10000"/>
                    <a:gd name="connsiteY12" fmla="*/ 3312 h 10000"/>
                    <a:gd name="connsiteX13" fmla="*/ 7281 w 10000"/>
                    <a:gd name="connsiteY13" fmla="*/ 2739 h 10000"/>
                    <a:gd name="connsiteX14" fmla="*/ 7544 w 10000"/>
                    <a:gd name="connsiteY14" fmla="*/ 2166 h 10000"/>
                    <a:gd name="connsiteX15" fmla="*/ 7544 w 10000"/>
                    <a:gd name="connsiteY15" fmla="*/ 2166 h 10000"/>
                    <a:gd name="connsiteX16" fmla="*/ 7456 w 10000"/>
                    <a:gd name="connsiteY16" fmla="*/ 1720 h 10000"/>
                    <a:gd name="connsiteX17" fmla="*/ 7281 w 10000"/>
                    <a:gd name="connsiteY17" fmla="*/ 1274 h 10000"/>
                    <a:gd name="connsiteX18" fmla="*/ 7105 w 10000"/>
                    <a:gd name="connsiteY18" fmla="*/ 892 h 10000"/>
                    <a:gd name="connsiteX19" fmla="*/ 6754 w 10000"/>
                    <a:gd name="connsiteY19" fmla="*/ 574 h 10000"/>
                    <a:gd name="connsiteX20" fmla="*/ 6404 w 10000"/>
                    <a:gd name="connsiteY20" fmla="*/ 319 h 10000"/>
                    <a:gd name="connsiteX21" fmla="*/ 5965 w 10000"/>
                    <a:gd name="connsiteY21" fmla="*/ 191 h 10000"/>
                    <a:gd name="connsiteX22" fmla="*/ 5526 w 10000"/>
                    <a:gd name="connsiteY22" fmla="*/ 0 h 10000"/>
                    <a:gd name="connsiteX23" fmla="*/ 5000 w 10000"/>
                    <a:gd name="connsiteY23" fmla="*/ 0 h 10000"/>
                    <a:gd name="connsiteX24" fmla="*/ 5000 w 10000"/>
                    <a:gd name="connsiteY24" fmla="*/ 0 h 10000"/>
                    <a:gd name="connsiteX25" fmla="*/ 4561 w 10000"/>
                    <a:gd name="connsiteY25" fmla="*/ 0 h 10000"/>
                    <a:gd name="connsiteX26" fmla="*/ 4123 w 10000"/>
                    <a:gd name="connsiteY26" fmla="*/ 191 h 10000"/>
                    <a:gd name="connsiteX27" fmla="*/ 3684 w 10000"/>
                    <a:gd name="connsiteY27" fmla="*/ 319 h 10000"/>
                    <a:gd name="connsiteX28" fmla="*/ 3246 w 10000"/>
                    <a:gd name="connsiteY28" fmla="*/ 574 h 10000"/>
                    <a:gd name="connsiteX29" fmla="*/ 2982 w 10000"/>
                    <a:gd name="connsiteY29" fmla="*/ 892 h 10000"/>
                    <a:gd name="connsiteX30" fmla="*/ 2719 w 10000"/>
                    <a:gd name="connsiteY30" fmla="*/ 1274 h 10000"/>
                    <a:gd name="connsiteX31" fmla="*/ 2544 w 10000"/>
                    <a:gd name="connsiteY31" fmla="*/ 1720 h 10000"/>
                    <a:gd name="connsiteX32" fmla="*/ 2544 w 10000"/>
                    <a:gd name="connsiteY32" fmla="*/ 2166 h 10000"/>
                    <a:gd name="connsiteX33" fmla="*/ 2544 w 10000"/>
                    <a:gd name="connsiteY33" fmla="*/ 2166 h 10000"/>
                    <a:gd name="connsiteX34" fmla="*/ 2632 w 10000"/>
                    <a:gd name="connsiteY34" fmla="*/ 2739 h 10000"/>
                    <a:gd name="connsiteX35" fmla="*/ 2982 w 10000"/>
                    <a:gd name="connsiteY35" fmla="*/ 3312 h 10000"/>
                    <a:gd name="connsiteX36" fmla="*/ 3421 w 10000"/>
                    <a:gd name="connsiteY36" fmla="*/ 3822 h 10000"/>
                    <a:gd name="connsiteX37" fmla="*/ 3860 w 10000"/>
                    <a:gd name="connsiteY37" fmla="*/ 4203 h 10000"/>
                    <a:gd name="connsiteX38" fmla="*/ 3860 w 10000"/>
                    <a:gd name="connsiteY38" fmla="*/ 4203 h 10000"/>
                    <a:gd name="connsiteX39" fmla="*/ 2895 w 10000"/>
                    <a:gd name="connsiteY39" fmla="*/ 4522 h 10000"/>
                    <a:gd name="connsiteX40" fmla="*/ 2105 w 10000"/>
                    <a:gd name="connsiteY40" fmla="*/ 4905 h 10000"/>
                    <a:gd name="connsiteX41" fmla="*/ 1404 w 10000"/>
                    <a:gd name="connsiteY41" fmla="*/ 5478 h 10000"/>
                    <a:gd name="connsiteX42" fmla="*/ 877 w 10000"/>
                    <a:gd name="connsiteY42" fmla="*/ 6241 h 10000"/>
                    <a:gd name="connsiteX43" fmla="*/ 439 w 10000"/>
                    <a:gd name="connsiteY43" fmla="*/ 7005 h 10000"/>
                    <a:gd name="connsiteX44" fmla="*/ 175 w 10000"/>
                    <a:gd name="connsiteY44" fmla="*/ 7898 h 10000"/>
                    <a:gd name="connsiteX45" fmla="*/ 0 w 10000"/>
                    <a:gd name="connsiteY45" fmla="*/ 8854 h 10000"/>
                    <a:gd name="connsiteX46" fmla="*/ 0 w 10000"/>
                    <a:gd name="connsiteY46" fmla="*/ 9936 h 10000"/>
                    <a:gd name="connsiteX0" fmla="*/ 9912 w 10000"/>
                    <a:gd name="connsiteY0" fmla="*/ 10000 h 10000"/>
                    <a:gd name="connsiteX1" fmla="*/ 10000 w 10000"/>
                    <a:gd name="connsiteY1" fmla="*/ 8854 h 10000"/>
                    <a:gd name="connsiteX2" fmla="*/ 9912 w 10000"/>
                    <a:gd name="connsiteY2" fmla="*/ 7898 h 10000"/>
                    <a:gd name="connsiteX3" fmla="*/ 9561 w 10000"/>
                    <a:gd name="connsiteY3" fmla="*/ 7005 h 10000"/>
                    <a:gd name="connsiteX4" fmla="*/ 9211 w 10000"/>
                    <a:gd name="connsiteY4" fmla="*/ 6241 h 10000"/>
                    <a:gd name="connsiteX5" fmla="*/ 8684 w 10000"/>
                    <a:gd name="connsiteY5" fmla="*/ 5478 h 10000"/>
                    <a:gd name="connsiteX6" fmla="*/ 7982 w 10000"/>
                    <a:gd name="connsiteY6" fmla="*/ 4905 h 10000"/>
                    <a:gd name="connsiteX7" fmla="*/ 7105 w 10000"/>
                    <a:gd name="connsiteY7" fmla="*/ 4522 h 10000"/>
                    <a:gd name="connsiteX8" fmla="*/ 6140 w 10000"/>
                    <a:gd name="connsiteY8" fmla="*/ 4203 h 10000"/>
                    <a:gd name="connsiteX9" fmla="*/ 6140 w 10000"/>
                    <a:gd name="connsiteY9" fmla="*/ 4203 h 10000"/>
                    <a:gd name="connsiteX10" fmla="*/ 6667 w 10000"/>
                    <a:gd name="connsiteY10" fmla="*/ 3822 h 10000"/>
                    <a:gd name="connsiteX11" fmla="*/ 7018 w 10000"/>
                    <a:gd name="connsiteY11" fmla="*/ 3312 h 10000"/>
                    <a:gd name="connsiteX12" fmla="*/ 7281 w 10000"/>
                    <a:gd name="connsiteY12" fmla="*/ 2739 h 10000"/>
                    <a:gd name="connsiteX13" fmla="*/ 7544 w 10000"/>
                    <a:gd name="connsiteY13" fmla="*/ 2166 h 10000"/>
                    <a:gd name="connsiteX14" fmla="*/ 7544 w 10000"/>
                    <a:gd name="connsiteY14" fmla="*/ 2166 h 10000"/>
                    <a:gd name="connsiteX15" fmla="*/ 7456 w 10000"/>
                    <a:gd name="connsiteY15" fmla="*/ 1720 h 10000"/>
                    <a:gd name="connsiteX16" fmla="*/ 7281 w 10000"/>
                    <a:gd name="connsiteY16" fmla="*/ 1274 h 10000"/>
                    <a:gd name="connsiteX17" fmla="*/ 7105 w 10000"/>
                    <a:gd name="connsiteY17" fmla="*/ 892 h 10000"/>
                    <a:gd name="connsiteX18" fmla="*/ 6754 w 10000"/>
                    <a:gd name="connsiteY18" fmla="*/ 574 h 10000"/>
                    <a:gd name="connsiteX19" fmla="*/ 6404 w 10000"/>
                    <a:gd name="connsiteY19" fmla="*/ 319 h 10000"/>
                    <a:gd name="connsiteX20" fmla="*/ 5965 w 10000"/>
                    <a:gd name="connsiteY20" fmla="*/ 191 h 10000"/>
                    <a:gd name="connsiteX21" fmla="*/ 5526 w 10000"/>
                    <a:gd name="connsiteY21" fmla="*/ 0 h 10000"/>
                    <a:gd name="connsiteX22" fmla="*/ 5000 w 10000"/>
                    <a:gd name="connsiteY22" fmla="*/ 0 h 10000"/>
                    <a:gd name="connsiteX23" fmla="*/ 5000 w 10000"/>
                    <a:gd name="connsiteY23" fmla="*/ 0 h 10000"/>
                    <a:gd name="connsiteX24" fmla="*/ 4561 w 10000"/>
                    <a:gd name="connsiteY24" fmla="*/ 0 h 10000"/>
                    <a:gd name="connsiteX25" fmla="*/ 4123 w 10000"/>
                    <a:gd name="connsiteY25" fmla="*/ 191 h 10000"/>
                    <a:gd name="connsiteX26" fmla="*/ 3684 w 10000"/>
                    <a:gd name="connsiteY26" fmla="*/ 319 h 10000"/>
                    <a:gd name="connsiteX27" fmla="*/ 3246 w 10000"/>
                    <a:gd name="connsiteY27" fmla="*/ 574 h 10000"/>
                    <a:gd name="connsiteX28" fmla="*/ 2982 w 10000"/>
                    <a:gd name="connsiteY28" fmla="*/ 892 h 10000"/>
                    <a:gd name="connsiteX29" fmla="*/ 2719 w 10000"/>
                    <a:gd name="connsiteY29" fmla="*/ 1274 h 10000"/>
                    <a:gd name="connsiteX30" fmla="*/ 2544 w 10000"/>
                    <a:gd name="connsiteY30" fmla="*/ 1720 h 10000"/>
                    <a:gd name="connsiteX31" fmla="*/ 2544 w 10000"/>
                    <a:gd name="connsiteY31" fmla="*/ 2166 h 10000"/>
                    <a:gd name="connsiteX32" fmla="*/ 2544 w 10000"/>
                    <a:gd name="connsiteY32" fmla="*/ 2166 h 10000"/>
                    <a:gd name="connsiteX33" fmla="*/ 2632 w 10000"/>
                    <a:gd name="connsiteY33" fmla="*/ 2739 h 10000"/>
                    <a:gd name="connsiteX34" fmla="*/ 2982 w 10000"/>
                    <a:gd name="connsiteY34" fmla="*/ 3312 h 10000"/>
                    <a:gd name="connsiteX35" fmla="*/ 3421 w 10000"/>
                    <a:gd name="connsiteY35" fmla="*/ 3822 h 10000"/>
                    <a:gd name="connsiteX36" fmla="*/ 3860 w 10000"/>
                    <a:gd name="connsiteY36" fmla="*/ 4203 h 10000"/>
                    <a:gd name="connsiteX37" fmla="*/ 3860 w 10000"/>
                    <a:gd name="connsiteY37" fmla="*/ 4203 h 10000"/>
                    <a:gd name="connsiteX38" fmla="*/ 2895 w 10000"/>
                    <a:gd name="connsiteY38" fmla="*/ 4522 h 10000"/>
                    <a:gd name="connsiteX39" fmla="*/ 2105 w 10000"/>
                    <a:gd name="connsiteY39" fmla="*/ 4905 h 10000"/>
                    <a:gd name="connsiteX40" fmla="*/ 1404 w 10000"/>
                    <a:gd name="connsiteY40" fmla="*/ 5478 h 10000"/>
                    <a:gd name="connsiteX41" fmla="*/ 877 w 10000"/>
                    <a:gd name="connsiteY41" fmla="*/ 6241 h 10000"/>
                    <a:gd name="connsiteX42" fmla="*/ 439 w 10000"/>
                    <a:gd name="connsiteY42" fmla="*/ 7005 h 10000"/>
                    <a:gd name="connsiteX43" fmla="*/ 175 w 10000"/>
                    <a:gd name="connsiteY43" fmla="*/ 7898 h 10000"/>
                    <a:gd name="connsiteX44" fmla="*/ 0 w 10000"/>
                    <a:gd name="connsiteY44" fmla="*/ 8854 h 10000"/>
                    <a:gd name="connsiteX45" fmla="*/ 0 w 10000"/>
                    <a:gd name="connsiteY45" fmla="*/ 9936 h 10000"/>
                    <a:gd name="connsiteX0" fmla="*/ 10000 w 10000"/>
                    <a:gd name="connsiteY0" fmla="*/ 8854 h 9936"/>
                    <a:gd name="connsiteX1" fmla="*/ 9912 w 10000"/>
                    <a:gd name="connsiteY1" fmla="*/ 7898 h 9936"/>
                    <a:gd name="connsiteX2" fmla="*/ 9561 w 10000"/>
                    <a:gd name="connsiteY2" fmla="*/ 7005 h 9936"/>
                    <a:gd name="connsiteX3" fmla="*/ 9211 w 10000"/>
                    <a:gd name="connsiteY3" fmla="*/ 6241 h 9936"/>
                    <a:gd name="connsiteX4" fmla="*/ 8684 w 10000"/>
                    <a:gd name="connsiteY4" fmla="*/ 5478 h 9936"/>
                    <a:gd name="connsiteX5" fmla="*/ 7982 w 10000"/>
                    <a:gd name="connsiteY5" fmla="*/ 4905 h 9936"/>
                    <a:gd name="connsiteX6" fmla="*/ 7105 w 10000"/>
                    <a:gd name="connsiteY6" fmla="*/ 4522 h 9936"/>
                    <a:gd name="connsiteX7" fmla="*/ 6140 w 10000"/>
                    <a:gd name="connsiteY7" fmla="*/ 4203 h 9936"/>
                    <a:gd name="connsiteX8" fmla="*/ 6140 w 10000"/>
                    <a:gd name="connsiteY8" fmla="*/ 4203 h 9936"/>
                    <a:gd name="connsiteX9" fmla="*/ 6667 w 10000"/>
                    <a:gd name="connsiteY9" fmla="*/ 3822 h 9936"/>
                    <a:gd name="connsiteX10" fmla="*/ 7018 w 10000"/>
                    <a:gd name="connsiteY10" fmla="*/ 3312 h 9936"/>
                    <a:gd name="connsiteX11" fmla="*/ 7281 w 10000"/>
                    <a:gd name="connsiteY11" fmla="*/ 2739 h 9936"/>
                    <a:gd name="connsiteX12" fmla="*/ 7544 w 10000"/>
                    <a:gd name="connsiteY12" fmla="*/ 2166 h 9936"/>
                    <a:gd name="connsiteX13" fmla="*/ 7544 w 10000"/>
                    <a:gd name="connsiteY13" fmla="*/ 2166 h 9936"/>
                    <a:gd name="connsiteX14" fmla="*/ 7456 w 10000"/>
                    <a:gd name="connsiteY14" fmla="*/ 1720 h 9936"/>
                    <a:gd name="connsiteX15" fmla="*/ 7281 w 10000"/>
                    <a:gd name="connsiteY15" fmla="*/ 1274 h 9936"/>
                    <a:gd name="connsiteX16" fmla="*/ 7105 w 10000"/>
                    <a:gd name="connsiteY16" fmla="*/ 892 h 9936"/>
                    <a:gd name="connsiteX17" fmla="*/ 6754 w 10000"/>
                    <a:gd name="connsiteY17" fmla="*/ 574 h 9936"/>
                    <a:gd name="connsiteX18" fmla="*/ 6404 w 10000"/>
                    <a:gd name="connsiteY18" fmla="*/ 319 h 9936"/>
                    <a:gd name="connsiteX19" fmla="*/ 5965 w 10000"/>
                    <a:gd name="connsiteY19" fmla="*/ 191 h 9936"/>
                    <a:gd name="connsiteX20" fmla="*/ 5526 w 10000"/>
                    <a:gd name="connsiteY20" fmla="*/ 0 h 9936"/>
                    <a:gd name="connsiteX21" fmla="*/ 5000 w 10000"/>
                    <a:gd name="connsiteY21" fmla="*/ 0 h 9936"/>
                    <a:gd name="connsiteX22" fmla="*/ 5000 w 10000"/>
                    <a:gd name="connsiteY22" fmla="*/ 0 h 9936"/>
                    <a:gd name="connsiteX23" fmla="*/ 4561 w 10000"/>
                    <a:gd name="connsiteY23" fmla="*/ 0 h 9936"/>
                    <a:gd name="connsiteX24" fmla="*/ 4123 w 10000"/>
                    <a:gd name="connsiteY24" fmla="*/ 191 h 9936"/>
                    <a:gd name="connsiteX25" fmla="*/ 3684 w 10000"/>
                    <a:gd name="connsiteY25" fmla="*/ 319 h 9936"/>
                    <a:gd name="connsiteX26" fmla="*/ 3246 w 10000"/>
                    <a:gd name="connsiteY26" fmla="*/ 574 h 9936"/>
                    <a:gd name="connsiteX27" fmla="*/ 2982 w 10000"/>
                    <a:gd name="connsiteY27" fmla="*/ 892 h 9936"/>
                    <a:gd name="connsiteX28" fmla="*/ 2719 w 10000"/>
                    <a:gd name="connsiteY28" fmla="*/ 1274 h 9936"/>
                    <a:gd name="connsiteX29" fmla="*/ 2544 w 10000"/>
                    <a:gd name="connsiteY29" fmla="*/ 1720 h 9936"/>
                    <a:gd name="connsiteX30" fmla="*/ 2544 w 10000"/>
                    <a:gd name="connsiteY30" fmla="*/ 2166 h 9936"/>
                    <a:gd name="connsiteX31" fmla="*/ 2544 w 10000"/>
                    <a:gd name="connsiteY31" fmla="*/ 2166 h 9936"/>
                    <a:gd name="connsiteX32" fmla="*/ 2632 w 10000"/>
                    <a:gd name="connsiteY32" fmla="*/ 2739 h 9936"/>
                    <a:gd name="connsiteX33" fmla="*/ 2982 w 10000"/>
                    <a:gd name="connsiteY33" fmla="*/ 3312 h 9936"/>
                    <a:gd name="connsiteX34" fmla="*/ 3421 w 10000"/>
                    <a:gd name="connsiteY34" fmla="*/ 3822 h 9936"/>
                    <a:gd name="connsiteX35" fmla="*/ 3860 w 10000"/>
                    <a:gd name="connsiteY35" fmla="*/ 4203 h 9936"/>
                    <a:gd name="connsiteX36" fmla="*/ 3860 w 10000"/>
                    <a:gd name="connsiteY36" fmla="*/ 4203 h 9936"/>
                    <a:gd name="connsiteX37" fmla="*/ 2895 w 10000"/>
                    <a:gd name="connsiteY37" fmla="*/ 4522 h 9936"/>
                    <a:gd name="connsiteX38" fmla="*/ 2105 w 10000"/>
                    <a:gd name="connsiteY38" fmla="*/ 4905 h 9936"/>
                    <a:gd name="connsiteX39" fmla="*/ 1404 w 10000"/>
                    <a:gd name="connsiteY39" fmla="*/ 5478 h 9936"/>
                    <a:gd name="connsiteX40" fmla="*/ 877 w 10000"/>
                    <a:gd name="connsiteY40" fmla="*/ 6241 h 9936"/>
                    <a:gd name="connsiteX41" fmla="*/ 439 w 10000"/>
                    <a:gd name="connsiteY41" fmla="*/ 7005 h 9936"/>
                    <a:gd name="connsiteX42" fmla="*/ 175 w 10000"/>
                    <a:gd name="connsiteY42" fmla="*/ 7898 h 9936"/>
                    <a:gd name="connsiteX43" fmla="*/ 0 w 10000"/>
                    <a:gd name="connsiteY43" fmla="*/ 8854 h 9936"/>
                    <a:gd name="connsiteX44" fmla="*/ 0 w 10000"/>
                    <a:gd name="connsiteY44" fmla="*/ 9936 h 9936"/>
                    <a:gd name="connsiteX0" fmla="*/ 9912 w 9912"/>
                    <a:gd name="connsiteY0" fmla="*/ 7949 h 10000"/>
                    <a:gd name="connsiteX1" fmla="*/ 9561 w 9912"/>
                    <a:gd name="connsiteY1" fmla="*/ 7050 h 10000"/>
                    <a:gd name="connsiteX2" fmla="*/ 9211 w 9912"/>
                    <a:gd name="connsiteY2" fmla="*/ 6281 h 10000"/>
                    <a:gd name="connsiteX3" fmla="*/ 8684 w 9912"/>
                    <a:gd name="connsiteY3" fmla="*/ 5513 h 10000"/>
                    <a:gd name="connsiteX4" fmla="*/ 7982 w 9912"/>
                    <a:gd name="connsiteY4" fmla="*/ 4937 h 10000"/>
                    <a:gd name="connsiteX5" fmla="*/ 7105 w 9912"/>
                    <a:gd name="connsiteY5" fmla="*/ 4551 h 10000"/>
                    <a:gd name="connsiteX6" fmla="*/ 6140 w 9912"/>
                    <a:gd name="connsiteY6" fmla="*/ 4230 h 10000"/>
                    <a:gd name="connsiteX7" fmla="*/ 6140 w 9912"/>
                    <a:gd name="connsiteY7" fmla="*/ 4230 h 10000"/>
                    <a:gd name="connsiteX8" fmla="*/ 6667 w 9912"/>
                    <a:gd name="connsiteY8" fmla="*/ 3847 h 10000"/>
                    <a:gd name="connsiteX9" fmla="*/ 7018 w 9912"/>
                    <a:gd name="connsiteY9" fmla="*/ 3333 h 10000"/>
                    <a:gd name="connsiteX10" fmla="*/ 7281 w 9912"/>
                    <a:gd name="connsiteY10" fmla="*/ 2757 h 10000"/>
                    <a:gd name="connsiteX11" fmla="*/ 7544 w 9912"/>
                    <a:gd name="connsiteY11" fmla="*/ 2180 h 10000"/>
                    <a:gd name="connsiteX12" fmla="*/ 7544 w 9912"/>
                    <a:gd name="connsiteY12" fmla="*/ 2180 h 10000"/>
                    <a:gd name="connsiteX13" fmla="*/ 7456 w 9912"/>
                    <a:gd name="connsiteY13" fmla="*/ 1731 h 10000"/>
                    <a:gd name="connsiteX14" fmla="*/ 7281 w 9912"/>
                    <a:gd name="connsiteY14" fmla="*/ 1282 h 10000"/>
                    <a:gd name="connsiteX15" fmla="*/ 7105 w 9912"/>
                    <a:gd name="connsiteY15" fmla="*/ 898 h 10000"/>
                    <a:gd name="connsiteX16" fmla="*/ 6754 w 9912"/>
                    <a:gd name="connsiteY16" fmla="*/ 578 h 10000"/>
                    <a:gd name="connsiteX17" fmla="*/ 6404 w 9912"/>
                    <a:gd name="connsiteY17" fmla="*/ 321 h 10000"/>
                    <a:gd name="connsiteX18" fmla="*/ 5965 w 9912"/>
                    <a:gd name="connsiteY18" fmla="*/ 192 h 10000"/>
                    <a:gd name="connsiteX19" fmla="*/ 5526 w 9912"/>
                    <a:gd name="connsiteY19" fmla="*/ 0 h 10000"/>
                    <a:gd name="connsiteX20" fmla="*/ 5000 w 9912"/>
                    <a:gd name="connsiteY20" fmla="*/ 0 h 10000"/>
                    <a:gd name="connsiteX21" fmla="*/ 5000 w 9912"/>
                    <a:gd name="connsiteY21" fmla="*/ 0 h 10000"/>
                    <a:gd name="connsiteX22" fmla="*/ 4561 w 9912"/>
                    <a:gd name="connsiteY22" fmla="*/ 0 h 10000"/>
                    <a:gd name="connsiteX23" fmla="*/ 4123 w 9912"/>
                    <a:gd name="connsiteY23" fmla="*/ 192 h 10000"/>
                    <a:gd name="connsiteX24" fmla="*/ 3684 w 9912"/>
                    <a:gd name="connsiteY24" fmla="*/ 321 h 10000"/>
                    <a:gd name="connsiteX25" fmla="*/ 3246 w 9912"/>
                    <a:gd name="connsiteY25" fmla="*/ 578 h 10000"/>
                    <a:gd name="connsiteX26" fmla="*/ 2982 w 9912"/>
                    <a:gd name="connsiteY26" fmla="*/ 898 h 10000"/>
                    <a:gd name="connsiteX27" fmla="*/ 2719 w 9912"/>
                    <a:gd name="connsiteY27" fmla="*/ 1282 h 10000"/>
                    <a:gd name="connsiteX28" fmla="*/ 2544 w 9912"/>
                    <a:gd name="connsiteY28" fmla="*/ 1731 h 10000"/>
                    <a:gd name="connsiteX29" fmla="*/ 2544 w 9912"/>
                    <a:gd name="connsiteY29" fmla="*/ 2180 h 10000"/>
                    <a:gd name="connsiteX30" fmla="*/ 2544 w 9912"/>
                    <a:gd name="connsiteY30" fmla="*/ 2180 h 10000"/>
                    <a:gd name="connsiteX31" fmla="*/ 2632 w 9912"/>
                    <a:gd name="connsiteY31" fmla="*/ 2757 h 10000"/>
                    <a:gd name="connsiteX32" fmla="*/ 2982 w 9912"/>
                    <a:gd name="connsiteY32" fmla="*/ 3333 h 10000"/>
                    <a:gd name="connsiteX33" fmla="*/ 3421 w 9912"/>
                    <a:gd name="connsiteY33" fmla="*/ 3847 h 10000"/>
                    <a:gd name="connsiteX34" fmla="*/ 3860 w 9912"/>
                    <a:gd name="connsiteY34" fmla="*/ 4230 h 10000"/>
                    <a:gd name="connsiteX35" fmla="*/ 3860 w 9912"/>
                    <a:gd name="connsiteY35" fmla="*/ 4230 h 10000"/>
                    <a:gd name="connsiteX36" fmla="*/ 2895 w 9912"/>
                    <a:gd name="connsiteY36" fmla="*/ 4551 h 10000"/>
                    <a:gd name="connsiteX37" fmla="*/ 2105 w 9912"/>
                    <a:gd name="connsiteY37" fmla="*/ 4937 h 10000"/>
                    <a:gd name="connsiteX38" fmla="*/ 1404 w 9912"/>
                    <a:gd name="connsiteY38" fmla="*/ 5513 h 10000"/>
                    <a:gd name="connsiteX39" fmla="*/ 877 w 9912"/>
                    <a:gd name="connsiteY39" fmla="*/ 6281 h 10000"/>
                    <a:gd name="connsiteX40" fmla="*/ 439 w 9912"/>
                    <a:gd name="connsiteY40" fmla="*/ 7050 h 10000"/>
                    <a:gd name="connsiteX41" fmla="*/ 175 w 9912"/>
                    <a:gd name="connsiteY41" fmla="*/ 7949 h 10000"/>
                    <a:gd name="connsiteX42" fmla="*/ 0 w 9912"/>
                    <a:gd name="connsiteY42" fmla="*/ 8911 h 10000"/>
                    <a:gd name="connsiteX43" fmla="*/ 0 w 9912"/>
                    <a:gd name="connsiteY43" fmla="*/ 10000 h 10000"/>
                    <a:gd name="connsiteX0" fmla="*/ 9646 w 9646"/>
                    <a:gd name="connsiteY0" fmla="*/ 7050 h 10000"/>
                    <a:gd name="connsiteX1" fmla="*/ 9293 w 9646"/>
                    <a:gd name="connsiteY1" fmla="*/ 6281 h 10000"/>
                    <a:gd name="connsiteX2" fmla="*/ 8761 w 9646"/>
                    <a:gd name="connsiteY2" fmla="*/ 5513 h 10000"/>
                    <a:gd name="connsiteX3" fmla="*/ 8053 w 9646"/>
                    <a:gd name="connsiteY3" fmla="*/ 4937 h 10000"/>
                    <a:gd name="connsiteX4" fmla="*/ 7168 w 9646"/>
                    <a:gd name="connsiteY4" fmla="*/ 4551 h 10000"/>
                    <a:gd name="connsiteX5" fmla="*/ 6195 w 9646"/>
                    <a:gd name="connsiteY5" fmla="*/ 4230 h 10000"/>
                    <a:gd name="connsiteX6" fmla="*/ 6195 w 9646"/>
                    <a:gd name="connsiteY6" fmla="*/ 4230 h 10000"/>
                    <a:gd name="connsiteX7" fmla="*/ 6726 w 9646"/>
                    <a:gd name="connsiteY7" fmla="*/ 3847 h 10000"/>
                    <a:gd name="connsiteX8" fmla="*/ 7080 w 9646"/>
                    <a:gd name="connsiteY8" fmla="*/ 3333 h 10000"/>
                    <a:gd name="connsiteX9" fmla="*/ 7346 w 9646"/>
                    <a:gd name="connsiteY9" fmla="*/ 2757 h 10000"/>
                    <a:gd name="connsiteX10" fmla="*/ 7611 w 9646"/>
                    <a:gd name="connsiteY10" fmla="*/ 2180 h 10000"/>
                    <a:gd name="connsiteX11" fmla="*/ 7611 w 9646"/>
                    <a:gd name="connsiteY11" fmla="*/ 2180 h 10000"/>
                    <a:gd name="connsiteX12" fmla="*/ 7522 w 9646"/>
                    <a:gd name="connsiteY12" fmla="*/ 1731 h 10000"/>
                    <a:gd name="connsiteX13" fmla="*/ 7346 w 9646"/>
                    <a:gd name="connsiteY13" fmla="*/ 1282 h 10000"/>
                    <a:gd name="connsiteX14" fmla="*/ 7168 w 9646"/>
                    <a:gd name="connsiteY14" fmla="*/ 898 h 10000"/>
                    <a:gd name="connsiteX15" fmla="*/ 6814 w 9646"/>
                    <a:gd name="connsiteY15" fmla="*/ 578 h 10000"/>
                    <a:gd name="connsiteX16" fmla="*/ 6461 w 9646"/>
                    <a:gd name="connsiteY16" fmla="*/ 321 h 10000"/>
                    <a:gd name="connsiteX17" fmla="*/ 6018 w 9646"/>
                    <a:gd name="connsiteY17" fmla="*/ 192 h 10000"/>
                    <a:gd name="connsiteX18" fmla="*/ 5575 w 9646"/>
                    <a:gd name="connsiteY18" fmla="*/ 0 h 10000"/>
                    <a:gd name="connsiteX19" fmla="*/ 5044 w 9646"/>
                    <a:gd name="connsiteY19" fmla="*/ 0 h 10000"/>
                    <a:gd name="connsiteX20" fmla="*/ 5044 w 9646"/>
                    <a:gd name="connsiteY20" fmla="*/ 0 h 10000"/>
                    <a:gd name="connsiteX21" fmla="*/ 4601 w 9646"/>
                    <a:gd name="connsiteY21" fmla="*/ 0 h 10000"/>
                    <a:gd name="connsiteX22" fmla="*/ 4160 w 9646"/>
                    <a:gd name="connsiteY22" fmla="*/ 192 h 10000"/>
                    <a:gd name="connsiteX23" fmla="*/ 3717 w 9646"/>
                    <a:gd name="connsiteY23" fmla="*/ 321 h 10000"/>
                    <a:gd name="connsiteX24" fmla="*/ 3275 w 9646"/>
                    <a:gd name="connsiteY24" fmla="*/ 578 h 10000"/>
                    <a:gd name="connsiteX25" fmla="*/ 3008 w 9646"/>
                    <a:gd name="connsiteY25" fmla="*/ 898 h 10000"/>
                    <a:gd name="connsiteX26" fmla="*/ 2743 w 9646"/>
                    <a:gd name="connsiteY26" fmla="*/ 1282 h 10000"/>
                    <a:gd name="connsiteX27" fmla="*/ 2567 w 9646"/>
                    <a:gd name="connsiteY27" fmla="*/ 1731 h 10000"/>
                    <a:gd name="connsiteX28" fmla="*/ 2567 w 9646"/>
                    <a:gd name="connsiteY28" fmla="*/ 2180 h 10000"/>
                    <a:gd name="connsiteX29" fmla="*/ 2567 w 9646"/>
                    <a:gd name="connsiteY29" fmla="*/ 2180 h 10000"/>
                    <a:gd name="connsiteX30" fmla="*/ 2655 w 9646"/>
                    <a:gd name="connsiteY30" fmla="*/ 2757 h 10000"/>
                    <a:gd name="connsiteX31" fmla="*/ 3008 w 9646"/>
                    <a:gd name="connsiteY31" fmla="*/ 3333 h 10000"/>
                    <a:gd name="connsiteX32" fmla="*/ 3451 w 9646"/>
                    <a:gd name="connsiteY32" fmla="*/ 3847 h 10000"/>
                    <a:gd name="connsiteX33" fmla="*/ 3894 w 9646"/>
                    <a:gd name="connsiteY33" fmla="*/ 4230 h 10000"/>
                    <a:gd name="connsiteX34" fmla="*/ 3894 w 9646"/>
                    <a:gd name="connsiteY34" fmla="*/ 4230 h 10000"/>
                    <a:gd name="connsiteX35" fmla="*/ 2921 w 9646"/>
                    <a:gd name="connsiteY35" fmla="*/ 4551 h 10000"/>
                    <a:gd name="connsiteX36" fmla="*/ 2124 w 9646"/>
                    <a:gd name="connsiteY36" fmla="*/ 4937 h 10000"/>
                    <a:gd name="connsiteX37" fmla="*/ 1416 w 9646"/>
                    <a:gd name="connsiteY37" fmla="*/ 5513 h 10000"/>
                    <a:gd name="connsiteX38" fmla="*/ 885 w 9646"/>
                    <a:gd name="connsiteY38" fmla="*/ 6281 h 10000"/>
                    <a:gd name="connsiteX39" fmla="*/ 443 w 9646"/>
                    <a:gd name="connsiteY39" fmla="*/ 7050 h 10000"/>
                    <a:gd name="connsiteX40" fmla="*/ 177 w 9646"/>
                    <a:gd name="connsiteY40" fmla="*/ 7949 h 10000"/>
                    <a:gd name="connsiteX41" fmla="*/ 0 w 9646"/>
                    <a:gd name="connsiteY41" fmla="*/ 8911 h 10000"/>
                    <a:gd name="connsiteX42" fmla="*/ 0 w 9646"/>
                    <a:gd name="connsiteY42" fmla="*/ 10000 h 10000"/>
                    <a:gd name="connsiteX0" fmla="*/ 9634 w 9634"/>
                    <a:gd name="connsiteY0" fmla="*/ 6281 h 10000"/>
                    <a:gd name="connsiteX1" fmla="*/ 9083 w 9634"/>
                    <a:gd name="connsiteY1" fmla="*/ 5513 h 10000"/>
                    <a:gd name="connsiteX2" fmla="*/ 8349 w 9634"/>
                    <a:gd name="connsiteY2" fmla="*/ 4937 h 10000"/>
                    <a:gd name="connsiteX3" fmla="*/ 7431 w 9634"/>
                    <a:gd name="connsiteY3" fmla="*/ 4551 h 10000"/>
                    <a:gd name="connsiteX4" fmla="*/ 6422 w 9634"/>
                    <a:gd name="connsiteY4" fmla="*/ 4230 h 10000"/>
                    <a:gd name="connsiteX5" fmla="*/ 6422 w 9634"/>
                    <a:gd name="connsiteY5" fmla="*/ 4230 h 10000"/>
                    <a:gd name="connsiteX6" fmla="*/ 6973 w 9634"/>
                    <a:gd name="connsiteY6" fmla="*/ 3847 h 10000"/>
                    <a:gd name="connsiteX7" fmla="*/ 7340 w 9634"/>
                    <a:gd name="connsiteY7" fmla="*/ 3333 h 10000"/>
                    <a:gd name="connsiteX8" fmla="*/ 7616 w 9634"/>
                    <a:gd name="connsiteY8" fmla="*/ 2757 h 10000"/>
                    <a:gd name="connsiteX9" fmla="*/ 7890 w 9634"/>
                    <a:gd name="connsiteY9" fmla="*/ 2180 h 10000"/>
                    <a:gd name="connsiteX10" fmla="*/ 7890 w 9634"/>
                    <a:gd name="connsiteY10" fmla="*/ 2180 h 10000"/>
                    <a:gd name="connsiteX11" fmla="*/ 7798 w 9634"/>
                    <a:gd name="connsiteY11" fmla="*/ 1731 h 10000"/>
                    <a:gd name="connsiteX12" fmla="*/ 7616 w 9634"/>
                    <a:gd name="connsiteY12" fmla="*/ 1282 h 10000"/>
                    <a:gd name="connsiteX13" fmla="*/ 7431 w 9634"/>
                    <a:gd name="connsiteY13" fmla="*/ 898 h 10000"/>
                    <a:gd name="connsiteX14" fmla="*/ 7064 w 9634"/>
                    <a:gd name="connsiteY14" fmla="*/ 578 h 10000"/>
                    <a:gd name="connsiteX15" fmla="*/ 6698 w 9634"/>
                    <a:gd name="connsiteY15" fmla="*/ 321 h 10000"/>
                    <a:gd name="connsiteX16" fmla="*/ 6239 w 9634"/>
                    <a:gd name="connsiteY16" fmla="*/ 192 h 10000"/>
                    <a:gd name="connsiteX17" fmla="*/ 5780 w 9634"/>
                    <a:gd name="connsiteY17" fmla="*/ 0 h 10000"/>
                    <a:gd name="connsiteX18" fmla="*/ 5229 w 9634"/>
                    <a:gd name="connsiteY18" fmla="*/ 0 h 10000"/>
                    <a:gd name="connsiteX19" fmla="*/ 5229 w 9634"/>
                    <a:gd name="connsiteY19" fmla="*/ 0 h 10000"/>
                    <a:gd name="connsiteX20" fmla="*/ 4770 w 9634"/>
                    <a:gd name="connsiteY20" fmla="*/ 0 h 10000"/>
                    <a:gd name="connsiteX21" fmla="*/ 4313 w 9634"/>
                    <a:gd name="connsiteY21" fmla="*/ 192 h 10000"/>
                    <a:gd name="connsiteX22" fmla="*/ 3853 w 9634"/>
                    <a:gd name="connsiteY22" fmla="*/ 321 h 10000"/>
                    <a:gd name="connsiteX23" fmla="*/ 3395 w 9634"/>
                    <a:gd name="connsiteY23" fmla="*/ 578 h 10000"/>
                    <a:gd name="connsiteX24" fmla="*/ 3118 w 9634"/>
                    <a:gd name="connsiteY24" fmla="*/ 898 h 10000"/>
                    <a:gd name="connsiteX25" fmla="*/ 2844 w 9634"/>
                    <a:gd name="connsiteY25" fmla="*/ 1282 h 10000"/>
                    <a:gd name="connsiteX26" fmla="*/ 2661 w 9634"/>
                    <a:gd name="connsiteY26" fmla="*/ 1731 h 10000"/>
                    <a:gd name="connsiteX27" fmla="*/ 2661 w 9634"/>
                    <a:gd name="connsiteY27" fmla="*/ 2180 h 10000"/>
                    <a:gd name="connsiteX28" fmla="*/ 2661 w 9634"/>
                    <a:gd name="connsiteY28" fmla="*/ 2180 h 10000"/>
                    <a:gd name="connsiteX29" fmla="*/ 2752 w 9634"/>
                    <a:gd name="connsiteY29" fmla="*/ 2757 h 10000"/>
                    <a:gd name="connsiteX30" fmla="*/ 3118 w 9634"/>
                    <a:gd name="connsiteY30" fmla="*/ 3333 h 10000"/>
                    <a:gd name="connsiteX31" fmla="*/ 3578 w 9634"/>
                    <a:gd name="connsiteY31" fmla="*/ 3847 h 10000"/>
                    <a:gd name="connsiteX32" fmla="*/ 4037 w 9634"/>
                    <a:gd name="connsiteY32" fmla="*/ 4230 h 10000"/>
                    <a:gd name="connsiteX33" fmla="*/ 4037 w 9634"/>
                    <a:gd name="connsiteY33" fmla="*/ 4230 h 10000"/>
                    <a:gd name="connsiteX34" fmla="*/ 3028 w 9634"/>
                    <a:gd name="connsiteY34" fmla="*/ 4551 h 10000"/>
                    <a:gd name="connsiteX35" fmla="*/ 2202 w 9634"/>
                    <a:gd name="connsiteY35" fmla="*/ 4937 h 10000"/>
                    <a:gd name="connsiteX36" fmla="*/ 1468 w 9634"/>
                    <a:gd name="connsiteY36" fmla="*/ 5513 h 10000"/>
                    <a:gd name="connsiteX37" fmla="*/ 917 w 9634"/>
                    <a:gd name="connsiteY37" fmla="*/ 6281 h 10000"/>
                    <a:gd name="connsiteX38" fmla="*/ 459 w 9634"/>
                    <a:gd name="connsiteY38" fmla="*/ 7050 h 10000"/>
                    <a:gd name="connsiteX39" fmla="*/ 183 w 9634"/>
                    <a:gd name="connsiteY39" fmla="*/ 7949 h 10000"/>
                    <a:gd name="connsiteX40" fmla="*/ 0 w 9634"/>
                    <a:gd name="connsiteY40" fmla="*/ 8911 h 10000"/>
                    <a:gd name="connsiteX41" fmla="*/ 0 w 9634"/>
                    <a:gd name="connsiteY41" fmla="*/ 1000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9634" h="10000">
                      <a:moveTo>
                        <a:pt x="9634" y="6281"/>
                      </a:moveTo>
                      <a:lnTo>
                        <a:pt x="9083" y="5513"/>
                      </a:lnTo>
                      <a:lnTo>
                        <a:pt x="8349" y="4937"/>
                      </a:lnTo>
                      <a:lnTo>
                        <a:pt x="7431" y="4551"/>
                      </a:lnTo>
                      <a:lnTo>
                        <a:pt x="6422" y="4230"/>
                      </a:lnTo>
                      <a:lnTo>
                        <a:pt x="6422" y="4230"/>
                      </a:lnTo>
                      <a:lnTo>
                        <a:pt x="6973" y="3847"/>
                      </a:lnTo>
                      <a:lnTo>
                        <a:pt x="7340" y="3333"/>
                      </a:lnTo>
                      <a:cubicBezTo>
                        <a:pt x="7432" y="3142"/>
                        <a:pt x="7523" y="2948"/>
                        <a:pt x="7616" y="2757"/>
                      </a:cubicBezTo>
                      <a:lnTo>
                        <a:pt x="7890" y="2180"/>
                      </a:lnTo>
                      <a:lnTo>
                        <a:pt x="7890" y="2180"/>
                      </a:lnTo>
                      <a:cubicBezTo>
                        <a:pt x="7860" y="2030"/>
                        <a:pt x="7828" y="1881"/>
                        <a:pt x="7798" y="1731"/>
                      </a:cubicBezTo>
                      <a:cubicBezTo>
                        <a:pt x="7738" y="1581"/>
                        <a:pt x="7676" y="1431"/>
                        <a:pt x="7616" y="1282"/>
                      </a:cubicBezTo>
                      <a:cubicBezTo>
                        <a:pt x="7553" y="1154"/>
                        <a:pt x="7493" y="1026"/>
                        <a:pt x="7431" y="898"/>
                      </a:cubicBezTo>
                      <a:lnTo>
                        <a:pt x="7064" y="578"/>
                      </a:lnTo>
                      <a:lnTo>
                        <a:pt x="6698" y="321"/>
                      </a:lnTo>
                      <a:lnTo>
                        <a:pt x="6239" y="192"/>
                      </a:lnTo>
                      <a:lnTo>
                        <a:pt x="5780" y="0"/>
                      </a:lnTo>
                      <a:lnTo>
                        <a:pt x="5229" y="0"/>
                      </a:lnTo>
                      <a:lnTo>
                        <a:pt x="5229" y="0"/>
                      </a:lnTo>
                      <a:lnTo>
                        <a:pt x="4770" y="0"/>
                      </a:lnTo>
                      <a:lnTo>
                        <a:pt x="4313" y="192"/>
                      </a:lnTo>
                      <a:lnTo>
                        <a:pt x="3853" y="321"/>
                      </a:lnTo>
                      <a:lnTo>
                        <a:pt x="3395" y="578"/>
                      </a:lnTo>
                      <a:lnTo>
                        <a:pt x="3118" y="898"/>
                      </a:lnTo>
                      <a:lnTo>
                        <a:pt x="2844" y="1282"/>
                      </a:lnTo>
                      <a:cubicBezTo>
                        <a:pt x="2784" y="1431"/>
                        <a:pt x="2721" y="1581"/>
                        <a:pt x="2661" y="1731"/>
                      </a:cubicBezTo>
                      <a:lnTo>
                        <a:pt x="2661" y="2180"/>
                      </a:lnTo>
                      <a:lnTo>
                        <a:pt x="2661" y="2180"/>
                      </a:lnTo>
                      <a:cubicBezTo>
                        <a:pt x="2691" y="2372"/>
                        <a:pt x="2722" y="2564"/>
                        <a:pt x="2752" y="2757"/>
                      </a:cubicBezTo>
                      <a:lnTo>
                        <a:pt x="3118" y="3333"/>
                      </a:lnTo>
                      <a:lnTo>
                        <a:pt x="3578" y="3847"/>
                      </a:lnTo>
                      <a:lnTo>
                        <a:pt x="4037" y="4230"/>
                      </a:lnTo>
                      <a:lnTo>
                        <a:pt x="4037" y="4230"/>
                      </a:lnTo>
                      <a:lnTo>
                        <a:pt x="3028" y="4551"/>
                      </a:lnTo>
                      <a:lnTo>
                        <a:pt x="2202" y="4937"/>
                      </a:lnTo>
                      <a:lnTo>
                        <a:pt x="1468" y="5513"/>
                      </a:lnTo>
                      <a:lnTo>
                        <a:pt x="917" y="6281"/>
                      </a:lnTo>
                      <a:lnTo>
                        <a:pt x="459" y="7050"/>
                      </a:lnTo>
                      <a:lnTo>
                        <a:pt x="183" y="7949"/>
                      </a:lnTo>
                      <a:lnTo>
                        <a:pt x="0" y="8911"/>
                      </a:lnTo>
                      <a:lnTo>
                        <a:pt x="0" y="10000"/>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cxnSp>
              <p:nvCxnSpPr>
                <p:cNvPr id="25" name="Connecteur droit 325"/>
                <p:cNvCxnSpPr/>
                <p:nvPr/>
              </p:nvCxnSpPr>
              <p:spPr>
                <a:xfrm flipV="1">
                  <a:off x="4476193" y="4957472"/>
                  <a:ext cx="87297" cy="4115"/>
                </a:xfrm>
                <a:prstGeom prst="line">
                  <a:avLst/>
                </a:prstGeom>
                <a:ln w="19050">
                  <a:solidFill>
                    <a:schemeClr val="bg1">
                      <a:lumMod val="50000"/>
                    </a:schemeClr>
                  </a:solidFill>
                  <a:prstDash val="solid"/>
                </a:ln>
              </p:spPr>
              <p:style>
                <a:lnRef idx="1">
                  <a:schemeClr val="accent1"/>
                </a:lnRef>
                <a:fillRef idx="0">
                  <a:schemeClr val="accent1"/>
                </a:fillRef>
                <a:effectRef idx="0">
                  <a:schemeClr val="accent1"/>
                </a:effectRef>
                <a:fontRef idx="minor">
                  <a:schemeClr val="tx1"/>
                </a:fontRef>
              </p:style>
            </p:cxnSp>
          </p:grpSp>
        </p:grpSp>
        <p:grpSp>
          <p:nvGrpSpPr>
            <p:cNvPr id="9" name="Groupe 32"/>
            <p:cNvGrpSpPr>
              <a:grpSpLocks/>
            </p:cNvGrpSpPr>
            <p:nvPr userDrawn="1"/>
          </p:nvGrpSpPr>
          <p:grpSpPr bwMode="auto">
            <a:xfrm>
              <a:off x="8691235" y="2740981"/>
              <a:ext cx="389203" cy="362534"/>
              <a:chOff x="4999013" y="3508177"/>
              <a:chExt cx="228601" cy="217487"/>
            </a:xfrm>
          </p:grpSpPr>
          <p:sp>
            <p:nvSpPr>
              <p:cNvPr id="16" name="Freeform 213"/>
              <p:cNvSpPr>
                <a:spLocks/>
              </p:cNvSpPr>
              <p:nvPr/>
            </p:nvSpPr>
            <p:spPr bwMode="auto">
              <a:xfrm>
                <a:off x="4999361" y="3508591"/>
                <a:ext cx="85862" cy="83804"/>
              </a:xfrm>
              <a:custGeom>
                <a:avLst/>
                <a:gdLst/>
                <a:ahLst/>
                <a:cxnLst>
                  <a:cxn ang="0">
                    <a:pos x="54" y="42"/>
                  </a:cxn>
                  <a:cxn ang="0">
                    <a:pos x="54" y="42"/>
                  </a:cxn>
                  <a:cxn ang="0">
                    <a:pos x="54" y="47"/>
                  </a:cxn>
                  <a:cxn ang="0">
                    <a:pos x="51" y="51"/>
                  </a:cxn>
                  <a:cxn ang="0">
                    <a:pos x="47" y="53"/>
                  </a:cxn>
                  <a:cxn ang="0">
                    <a:pos x="42" y="53"/>
                  </a:cxn>
                  <a:cxn ang="0">
                    <a:pos x="12" y="53"/>
                  </a:cxn>
                  <a:cxn ang="0">
                    <a:pos x="12" y="53"/>
                  </a:cxn>
                  <a:cxn ang="0">
                    <a:pos x="7" y="53"/>
                  </a:cxn>
                  <a:cxn ang="0">
                    <a:pos x="3" y="51"/>
                  </a:cxn>
                  <a:cxn ang="0">
                    <a:pos x="0" y="47"/>
                  </a:cxn>
                  <a:cxn ang="0">
                    <a:pos x="0" y="42"/>
                  </a:cxn>
                  <a:cxn ang="0">
                    <a:pos x="0" y="12"/>
                  </a:cxn>
                  <a:cxn ang="0">
                    <a:pos x="0" y="12"/>
                  </a:cxn>
                  <a:cxn ang="0">
                    <a:pos x="0" y="7"/>
                  </a:cxn>
                  <a:cxn ang="0">
                    <a:pos x="3" y="3"/>
                  </a:cxn>
                  <a:cxn ang="0">
                    <a:pos x="7" y="0"/>
                  </a:cxn>
                  <a:cxn ang="0">
                    <a:pos x="12" y="0"/>
                  </a:cxn>
                  <a:cxn ang="0">
                    <a:pos x="42" y="0"/>
                  </a:cxn>
                  <a:cxn ang="0">
                    <a:pos x="42" y="0"/>
                  </a:cxn>
                  <a:cxn ang="0">
                    <a:pos x="47" y="0"/>
                  </a:cxn>
                  <a:cxn ang="0">
                    <a:pos x="51" y="3"/>
                  </a:cxn>
                  <a:cxn ang="0">
                    <a:pos x="54" y="7"/>
                  </a:cxn>
                  <a:cxn ang="0">
                    <a:pos x="54" y="12"/>
                  </a:cxn>
                  <a:cxn ang="0">
                    <a:pos x="54" y="42"/>
                  </a:cxn>
                </a:cxnLst>
                <a:rect l="0" t="0" r="r" b="b"/>
                <a:pathLst>
                  <a:path w="54" h="53">
                    <a:moveTo>
                      <a:pt x="54" y="42"/>
                    </a:moveTo>
                    <a:lnTo>
                      <a:pt x="54" y="42"/>
                    </a:lnTo>
                    <a:lnTo>
                      <a:pt x="54" y="47"/>
                    </a:lnTo>
                    <a:lnTo>
                      <a:pt x="51" y="51"/>
                    </a:lnTo>
                    <a:lnTo>
                      <a:pt x="47" y="53"/>
                    </a:lnTo>
                    <a:lnTo>
                      <a:pt x="42" y="53"/>
                    </a:lnTo>
                    <a:lnTo>
                      <a:pt x="12" y="53"/>
                    </a:lnTo>
                    <a:lnTo>
                      <a:pt x="12" y="53"/>
                    </a:lnTo>
                    <a:lnTo>
                      <a:pt x="7" y="53"/>
                    </a:lnTo>
                    <a:lnTo>
                      <a:pt x="3" y="51"/>
                    </a:lnTo>
                    <a:lnTo>
                      <a:pt x="0" y="47"/>
                    </a:lnTo>
                    <a:lnTo>
                      <a:pt x="0" y="42"/>
                    </a:lnTo>
                    <a:lnTo>
                      <a:pt x="0" y="12"/>
                    </a:lnTo>
                    <a:lnTo>
                      <a:pt x="0" y="12"/>
                    </a:lnTo>
                    <a:lnTo>
                      <a:pt x="0" y="7"/>
                    </a:lnTo>
                    <a:lnTo>
                      <a:pt x="3" y="3"/>
                    </a:lnTo>
                    <a:lnTo>
                      <a:pt x="7" y="0"/>
                    </a:lnTo>
                    <a:lnTo>
                      <a:pt x="12" y="0"/>
                    </a:lnTo>
                    <a:lnTo>
                      <a:pt x="42" y="0"/>
                    </a:lnTo>
                    <a:lnTo>
                      <a:pt x="42" y="0"/>
                    </a:lnTo>
                    <a:lnTo>
                      <a:pt x="47" y="0"/>
                    </a:lnTo>
                    <a:lnTo>
                      <a:pt x="51" y="3"/>
                    </a:lnTo>
                    <a:lnTo>
                      <a:pt x="54" y="7"/>
                    </a:lnTo>
                    <a:lnTo>
                      <a:pt x="54" y="12"/>
                    </a:lnTo>
                    <a:lnTo>
                      <a:pt x="54" y="42"/>
                    </a:lnTo>
                    <a:close/>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17" name="Freeform 214"/>
              <p:cNvSpPr>
                <a:spLocks/>
              </p:cNvSpPr>
              <p:nvPr/>
            </p:nvSpPr>
            <p:spPr bwMode="auto">
              <a:xfrm>
                <a:off x="5139770" y="3508591"/>
                <a:ext cx="87881" cy="83804"/>
              </a:xfrm>
              <a:custGeom>
                <a:avLst/>
                <a:gdLst/>
                <a:ahLst/>
                <a:cxnLst>
                  <a:cxn ang="0">
                    <a:pos x="55" y="42"/>
                  </a:cxn>
                  <a:cxn ang="0">
                    <a:pos x="55" y="42"/>
                  </a:cxn>
                  <a:cxn ang="0">
                    <a:pos x="53" y="47"/>
                  </a:cxn>
                  <a:cxn ang="0">
                    <a:pos x="51" y="51"/>
                  </a:cxn>
                  <a:cxn ang="0">
                    <a:pos x="47" y="53"/>
                  </a:cxn>
                  <a:cxn ang="0">
                    <a:pos x="42" y="53"/>
                  </a:cxn>
                  <a:cxn ang="0">
                    <a:pos x="11" y="53"/>
                  </a:cxn>
                  <a:cxn ang="0">
                    <a:pos x="11" y="53"/>
                  </a:cxn>
                  <a:cxn ang="0">
                    <a:pos x="8" y="53"/>
                  </a:cxn>
                  <a:cxn ang="0">
                    <a:pos x="4" y="51"/>
                  </a:cxn>
                  <a:cxn ang="0">
                    <a:pos x="1" y="47"/>
                  </a:cxn>
                  <a:cxn ang="0">
                    <a:pos x="0" y="42"/>
                  </a:cxn>
                  <a:cxn ang="0">
                    <a:pos x="0" y="12"/>
                  </a:cxn>
                  <a:cxn ang="0">
                    <a:pos x="0" y="12"/>
                  </a:cxn>
                  <a:cxn ang="0">
                    <a:pos x="1" y="7"/>
                  </a:cxn>
                  <a:cxn ang="0">
                    <a:pos x="4" y="3"/>
                  </a:cxn>
                  <a:cxn ang="0">
                    <a:pos x="8" y="0"/>
                  </a:cxn>
                  <a:cxn ang="0">
                    <a:pos x="11" y="0"/>
                  </a:cxn>
                  <a:cxn ang="0">
                    <a:pos x="42" y="0"/>
                  </a:cxn>
                  <a:cxn ang="0">
                    <a:pos x="42" y="0"/>
                  </a:cxn>
                  <a:cxn ang="0">
                    <a:pos x="47" y="0"/>
                  </a:cxn>
                  <a:cxn ang="0">
                    <a:pos x="51" y="3"/>
                  </a:cxn>
                  <a:cxn ang="0">
                    <a:pos x="53" y="7"/>
                  </a:cxn>
                  <a:cxn ang="0">
                    <a:pos x="55" y="12"/>
                  </a:cxn>
                  <a:cxn ang="0">
                    <a:pos x="55" y="42"/>
                  </a:cxn>
                </a:cxnLst>
                <a:rect l="0" t="0" r="r" b="b"/>
                <a:pathLst>
                  <a:path w="55" h="53">
                    <a:moveTo>
                      <a:pt x="55" y="42"/>
                    </a:moveTo>
                    <a:lnTo>
                      <a:pt x="55" y="42"/>
                    </a:lnTo>
                    <a:lnTo>
                      <a:pt x="53" y="47"/>
                    </a:lnTo>
                    <a:lnTo>
                      <a:pt x="51" y="51"/>
                    </a:lnTo>
                    <a:lnTo>
                      <a:pt x="47" y="53"/>
                    </a:lnTo>
                    <a:lnTo>
                      <a:pt x="42" y="53"/>
                    </a:lnTo>
                    <a:lnTo>
                      <a:pt x="11" y="53"/>
                    </a:lnTo>
                    <a:lnTo>
                      <a:pt x="11" y="53"/>
                    </a:lnTo>
                    <a:lnTo>
                      <a:pt x="8" y="53"/>
                    </a:lnTo>
                    <a:lnTo>
                      <a:pt x="4" y="51"/>
                    </a:lnTo>
                    <a:lnTo>
                      <a:pt x="1" y="47"/>
                    </a:lnTo>
                    <a:lnTo>
                      <a:pt x="0" y="42"/>
                    </a:lnTo>
                    <a:lnTo>
                      <a:pt x="0" y="12"/>
                    </a:lnTo>
                    <a:lnTo>
                      <a:pt x="0" y="12"/>
                    </a:lnTo>
                    <a:lnTo>
                      <a:pt x="1" y="7"/>
                    </a:lnTo>
                    <a:lnTo>
                      <a:pt x="4" y="3"/>
                    </a:lnTo>
                    <a:lnTo>
                      <a:pt x="8" y="0"/>
                    </a:lnTo>
                    <a:lnTo>
                      <a:pt x="11" y="0"/>
                    </a:lnTo>
                    <a:lnTo>
                      <a:pt x="42" y="0"/>
                    </a:lnTo>
                    <a:lnTo>
                      <a:pt x="42" y="0"/>
                    </a:lnTo>
                    <a:lnTo>
                      <a:pt x="47" y="0"/>
                    </a:lnTo>
                    <a:lnTo>
                      <a:pt x="51" y="3"/>
                    </a:lnTo>
                    <a:lnTo>
                      <a:pt x="53" y="7"/>
                    </a:lnTo>
                    <a:lnTo>
                      <a:pt x="55" y="12"/>
                    </a:lnTo>
                    <a:lnTo>
                      <a:pt x="55" y="42"/>
                    </a:lnTo>
                    <a:close/>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18" name="Freeform 215"/>
              <p:cNvSpPr>
                <a:spLocks/>
              </p:cNvSpPr>
              <p:nvPr/>
            </p:nvSpPr>
            <p:spPr bwMode="auto">
              <a:xfrm>
                <a:off x="5071081" y="3640011"/>
                <a:ext cx="84851" cy="85709"/>
              </a:xfrm>
              <a:custGeom>
                <a:avLst/>
                <a:gdLst/>
                <a:ahLst/>
                <a:cxnLst>
                  <a:cxn ang="0">
                    <a:pos x="36" y="54"/>
                  </a:cxn>
                  <a:cxn ang="0">
                    <a:pos x="29" y="54"/>
                  </a:cxn>
                  <a:cxn ang="0">
                    <a:pos x="11" y="54"/>
                  </a:cxn>
                  <a:cxn ang="0">
                    <a:pos x="11" y="54"/>
                  </a:cxn>
                  <a:cxn ang="0">
                    <a:pos x="7" y="53"/>
                  </a:cxn>
                  <a:cxn ang="0">
                    <a:pos x="3" y="50"/>
                  </a:cxn>
                  <a:cxn ang="0">
                    <a:pos x="1" y="46"/>
                  </a:cxn>
                  <a:cxn ang="0">
                    <a:pos x="0" y="43"/>
                  </a:cxn>
                  <a:cxn ang="0">
                    <a:pos x="0" y="12"/>
                  </a:cxn>
                  <a:cxn ang="0">
                    <a:pos x="0" y="12"/>
                  </a:cxn>
                  <a:cxn ang="0">
                    <a:pos x="1" y="7"/>
                  </a:cxn>
                  <a:cxn ang="0">
                    <a:pos x="3" y="3"/>
                  </a:cxn>
                  <a:cxn ang="0">
                    <a:pos x="7" y="1"/>
                  </a:cxn>
                  <a:cxn ang="0">
                    <a:pos x="11" y="0"/>
                  </a:cxn>
                  <a:cxn ang="0">
                    <a:pos x="42" y="0"/>
                  </a:cxn>
                  <a:cxn ang="0">
                    <a:pos x="42" y="0"/>
                  </a:cxn>
                  <a:cxn ang="0">
                    <a:pos x="47" y="1"/>
                  </a:cxn>
                  <a:cxn ang="0">
                    <a:pos x="50" y="3"/>
                  </a:cxn>
                  <a:cxn ang="0">
                    <a:pos x="53" y="7"/>
                  </a:cxn>
                  <a:cxn ang="0">
                    <a:pos x="54" y="12"/>
                  </a:cxn>
                  <a:cxn ang="0">
                    <a:pos x="54" y="43"/>
                  </a:cxn>
                </a:cxnLst>
                <a:rect l="0" t="0" r="r" b="b"/>
                <a:pathLst>
                  <a:path w="54" h="54">
                    <a:moveTo>
                      <a:pt x="36" y="54"/>
                    </a:moveTo>
                    <a:lnTo>
                      <a:pt x="29" y="54"/>
                    </a:lnTo>
                    <a:lnTo>
                      <a:pt x="11" y="54"/>
                    </a:lnTo>
                    <a:lnTo>
                      <a:pt x="11" y="54"/>
                    </a:lnTo>
                    <a:lnTo>
                      <a:pt x="7" y="53"/>
                    </a:lnTo>
                    <a:lnTo>
                      <a:pt x="3" y="50"/>
                    </a:lnTo>
                    <a:lnTo>
                      <a:pt x="1" y="46"/>
                    </a:lnTo>
                    <a:lnTo>
                      <a:pt x="0" y="43"/>
                    </a:lnTo>
                    <a:lnTo>
                      <a:pt x="0" y="12"/>
                    </a:lnTo>
                    <a:lnTo>
                      <a:pt x="0" y="12"/>
                    </a:lnTo>
                    <a:lnTo>
                      <a:pt x="1" y="7"/>
                    </a:lnTo>
                    <a:lnTo>
                      <a:pt x="3" y="3"/>
                    </a:lnTo>
                    <a:lnTo>
                      <a:pt x="7" y="1"/>
                    </a:lnTo>
                    <a:lnTo>
                      <a:pt x="11" y="0"/>
                    </a:lnTo>
                    <a:lnTo>
                      <a:pt x="42" y="0"/>
                    </a:lnTo>
                    <a:lnTo>
                      <a:pt x="42" y="0"/>
                    </a:lnTo>
                    <a:lnTo>
                      <a:pt x="47" y="1"/>
                    </a:lnTo>
                    <a:lnTo>
                      <a:pt x="50" y="3"/>
                    </a:lnTo>
                    <a:lnTo>
                      <a:pt x="53" y="7"/>
                    </a:lnTo>
                    <a:lnTo>
                      <a:pt x="54" y="12"/>
                    </a:lnTo>
                    <a:lnTo>
                      <a:pt x="54" y="43"/>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19" name="Freeform 216"/>
              <p:cNvSpPr>
                <a:spLocks/>
              </p:cNvSpPr>
              <p:nvPr/>
            </p:nvSpPr>
            <p:spPr bwMode="auto">
              <a:xfrm>
                <a:off x="5037746" y="3596204"/>
                <a:ext cx="148490" cy="17142"/>
              </a:xfrm>
              <a:custGeom>
                <a:avLst/>
                <a:gdLst/>
                <a:ahLst/>
                <a:cxnLst>
                  <a:cxn ang="0">
                    <a:pos x="94" y="0"/>
                  </a:cxn>
                  <a:cxn ang="0">
                    <a:pos x="94" y="0"/>
                  </a:cxn>
                  <a:cxn ang="0">
                    <a:pos x="94" y="5"/>
                  </a:cxn>
                  <a:cxn ang="0">
                    <a:pos x="92" y="9"/>
                  </a:cxn>
                  <a:cxn ang="0">
                    <a:pos x="88" y="10"/>
                  </a:cxn>
                  <a:cxn ang="0">
                    <a:pos x="83" y="11"/>
                  </a:cxn>
                  <a:cxn ang="0">
                    <a:pos x="47" y="11"/>
                  </a:cxn>
                  <a:cxn ang="0">
                    <a:pos x="12" y="11"/>
                  </a:cxn>
                  <a:cxn ang="0">
                    <a:pos x="12" y="11"/>
                  </a:cxn>
                  <a:cxn ang="0">
                    <a:pos x="8" y="10"/>
                  </a:cxn>
                  <a:cxn ang="0">
                    <a:pos x="4" y="9"/>
                  </a:cxn>
                  <a:cxn ang="0">
                    <a:pos x="2" y="5"/>
                  </a:cxn>
                  <a:cxn ang="0">
                    <a:pos x="0" y="0"/>
                  </a:cxn>
                </a:cxnLst>
                <a:rect l="0" t="0" r="r" b="b"/>
                <a:pathLst>
                  <a:path w="94" h="11">
                    <a:moveTo>
                      <a:pt x="94" y="0"/>
                    </a:moveTo>
                    <a:lnTo>
                      <a:pt x="94" y="0"/>
                    </a:lnTo>
                    <a:lnTo>
                      <a:pt x="94" y="5"/>
                    </a:lnTo>
                    <a:lnTo>
                      <a:pt x="92" y="9"/>
                    </a:lnTo>
                    <a:lnTo>
                      <a:pt x="88" y="10"/>
                    </a:lnTo>
                    <a:lnTo>
                      <a:pt x="83" y="11"/>
                    </a:lnTo>
                    <a:lnTo>
                      <a:pt x="47" y="11"/>
                    </a:lnTo>
                    <a:lnTo>
                      <a:pt x="12" y="11"/>
                    </a:lnTo>
                    <a:lnTo>
                      <a:pt x="12" y="11"/>
                    </a:lnTo>
                    <a:lnTo>
                      <a:pt x="8" y="10"/>
                    </a:lnTo>
                    <a:lnTo>
                      <a:pt x="4" y="9"/>
                    </a:lnTo>
                    <a:lnTo>
                      <a:pt x="2" y="5"/>
                    </a:lnTo>
                    <a:lnTo>
                      <a:pt x="0" y="0"/>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20" name="Line 217"/>
              <p:cNvSpPr>
                <a:spLocks noChangeShapeType="1"/>
              </p:cNvSpPr>
              <p:nvPr/>
            </p:nvSpPr>
            <p:spPr bwMode="auto">
              <a:xfrm flipV="1">
                <a:off x="5112496" y="3613346"/>
                <a:ext cx="2020" cy="26665"/>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grpSp>
        <p:grpSp>
          <p:nvGrpSpPr>
            <p:cNvPr id="10" name="Groupe 281"/>
            <p:cNvGrpSpPr>
              <a:grpSpLocks/>
            </p:cNvGrpSpPr>
            <p:nvPr userDrawn="1"/>
          </p:nvGrpSpPr>
          <p:grpSpPr bwMode="auto">
            <a:xfrm>
              <a:off x="5543115" y="3570780"/>
              <a:ext cx="562532" cy="335672"/>
              <a:chOff x="3909988" y="7116564"/>
              <a:chExt cx="268288" cy="163512"/>
            </a:xfrm>
          </p:grpSpPr>
          <p:sp>
            <p:nvSpPr>
              <p:cNvPr id="12" name="Line 326"/>
              <p:cNvSpPr>
                <a:spLocks noChangeShapeType="1"/>
              </p:cNvSpPr>
              <p:nvPr/>
            </p:nvSpPr>
            <p:spPr bwMode="auto">
              <a:xfrm>
                <a:off x="3909880" y="7120976"/>
                <a:ext cx="1640" cy="157747"/>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13" name="Line 327"/>
              <p:cNvSpPr>
                <a:spLocks noChangeShapeType="1"/>
              </p:cNvSpPr>
              <p:nvPr/>
            </p:nvSpPr>
            <p:spPr bwMode="auto">
              <a:xfrm>
                <a:off x="3911520" y="7278723"/>
                <a:ext cx="266571" cy="1547"/>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14" name="Freeform 328"/>
              <p:cNvSpPr>
                <a:spLocks/>
              </p:cNvSpPr>
              <p:nvPr/>
            </p:nvSpPr>
            <p:spPr bwMode="auto">
              <a:xfrm>
                <a:off x="3936127" y="7143401"/>
                <a:ext cx="179628" cy="115991"/>
              </a:xfrm>
              <a:custGeom>
                <a:avLst/>
                <a:gdLst/>
                <a:ahLst/>
                <a:cxnLst>
                  <a:cxn ang="0">
                    <a:pos x="0" y="73"/>
                  </a:cxn>
                  <a:cxn ang="0">
                    <a:pos x="34" y="39"/>
                  </a:cxn>
                  <a:cxn ang="0">
                    <a:pos x="55" y="59"/>
                  </a:cxn>
                  <a:cxn ang="0">
                    <a:pos x="114" y="0"/>
                  </a:cxn>
                </a:cxnLst>
                <a:rect l="0" t="0" r="r" b="b"/>
                <a:pathLst>
                  <a:path w="114" h="73">
                    <a:moveTo>
                      <a:pt x="0" y="73"/>
                    </a:moveTo>
                    <a:lnTo>
                      <a:pt x="34" y="39"/>
                    </a:lnTo>
                    <a:lnTo>
                      <a:pt x="55" y="59"/>
                    </a:lnTo>
                    <a:lnTo>
                      <a:pt x="114" y="0"/>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15" name="Freeform 329"/>
              <p:cNvSpPr>
                <a:spLocks/>
              </p:cNvSpPr>
              <p:nvPr/>
            </p:nvSpPr>
            <p:spPr bwMode="auto">
              <a:xfrm>
                <a:off x="4087867" y="7116337"/>
                <a:ext cx="50854" cy="55675"/>
              </a:xfrm>
              <a:custGeom>
                <a:avLst/>
                <a:gdLst/>
                <a:ahLst/>
                <a:cxnLst>
                  <a:cxn ang="0">
                    <a:pos x="0" y="0"/>
                  </a:cxn>
                  <a:cxn ang="0">
                    <a:pos x="32" y="0"/>
                  </a:cxn>
                  <a:cxn ang="0">
                    <a:pos x="32" y="35"/>
                  </a:cxn>
                </a:cxnLst>
                <a:rect l="0" t="0" r="r" b="b"/>
                <a:pathLst>
                  <a:path w="32" h="35">
                    <a:moveTo>
                      <a:pt x="0" y="0"/>
                    </a:moveTo>
                    <a:lnTo>
                      <a:pt x="32" y="0"/>
                    </a:lnTo>
                    <a:lnTo>
                      <a:pt x="32" y="35"/>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grpSp>
        <p:sp>
          <p:nvSpPr>
            <p:cNvPr id="11" name="Freeform 72"/>
            <p:cNvSpPr>
              <a:spLocks/>
            </p:cNvSpPr>
            <p:nvPr userDrawn="1"/>
          </p:nvSpPr>
          <p:spPr bwMode="auto">
            <a:xfrm>
              <a:off x="2579688" y="3656035"/>
              <a:ext cx="581290" cy="349236"/>
            </a:xfrm>
            <a:custGeom>
              <a:avLst/>
              <a:gdLst/>
              <a:ahLst/>
              <a:cxnLst>
                <a:cxn ang="0">
                  <a:pos x="180" y="132"/>
                </a:cxn>
                <a:cxn ang="0">
                  <a:pos x="193" y="129"/>
                </a:cxn>
                <a:cxn ang="0">
                  <a:pos x="204" y="121"/>
                </a:cxn>
                <a:cxn ang="0">
                  <a:pos x="212" y="110"/>
                </a:cxn>
                <a:cxn ang="0">
                  <a:pos x="215" y="97"/>
                </a:cxn>
                <a:cxn ang="0">
                  <a:pos x="215" y="90"/>
                </a:cxn>
                <a:cxn ang="0">
                  <a:pos x="208" y="77"/>
                </a:cxn>
                <a:cxn ang="0">
                  <a:pos x="199" y="68"/>
                </a:cxn>
                <a:cxn ang="0">
                  <a:pos x="187" y="63"/>
                </a:cxn>
                <a:cxn ang="0">
                  <a:pos x="180" y="62"/>
                </a:cxn>
                <a:cxn ang="0">
                  <a:pos x="179" y="62"/>
                </a:cxn>
                <a:cxn ang="0">
                  <a:pos x="179" y="61"/>
                </a:cxn>
                <a:cxn ang="0">
                  <a:pos x="174" y="36"/>
                </a:cxn>
                <a:cxn ang="0">
                  <a:pos x="161" y="17"/>
                </a:cxn>
                <a:cxn ang="0">
                  <a:pos x="142" y="5"/>
                </a:cxn>
                <a:cxn ang="0">
                  <a:pos x="120" y="0"/>
                </a:cxn>
                <a:cxn ang="0">
                  <a:pos x="109" y="1"/>
                </a:cxn>
                <a:cxn ang="0">
                  <a:pos x="92" y="6"/>
                </a:cxn>
                <a:cxn ang="0">
                  <a:pos x="78" y="17"/>
                </a:cxn>
                <a:cxn ang="0">
                  <a:pos x="66" y="31"/>
                </a:cxn>
                <a:cxn ang="0">
                  <a:pos x="62" y="39"/>
                </a:cxn>
                <a:cxn ang="0">
                  <a:pos x="47" y="36"/>
                </a:cxn>
                <a:cxn ang="0">
                  <a:pos x="38" y="38"/>
                </a:cxn>
                <a:cxn ang="0">
                  <a:pos x="21" y="45"/>
                </a:cxn>
                <a:cxn ang="0">
                  <a:pos x="8" y="58"/>
                </a:cxn>
                <a:cxn ang="0">
                  <a:pos x="2" y="75"/>
                </a:cxn>
                <a:cxn ang="0">
                  <a:pos x="0" y="85"/>
                </a:cxn>
                <a:cxn ang="0">
                  <a:pos x="4" y="102"/>
                </a:cxn>
                <a:cxn ang="0">
                  <a:pos x="14" y="118"/>
                </a:cxn>
                <a:cxn ang="0">
                  <a:pos x="30" y="128"/>
                </a:cxn>
                <a:cxn ang="0">
                  <a:pos x="47" y="132"/>
                </a:cxn>
                <a:cxn ang="0">
                  <a:pos x="147" y="132"/>
                </a:cxn>
              </a:cxnLst>
              <a:rect l="0" t="0" r="r" b="b"/>
              <a:pathLst>
                <a:path w="215" h="132">
                  <a:moveTo>
                    <a:pt x="180" y="132"/>
                  </a:moveTo>
                  <a:lnTo>
                    <a:pt x="180" y="132"/>
                  </a:lnTo>
                  <a:lnTo>
                    <a:pt x="187" y="132"/>
                  </a:lnTo>
                  <a:lnTo>
                    <a:pt x="193" y="129"/>
                  </a:lnTo>
                  <a:lnTo>
                    <a:pt x="199" y="125"/>
                  </a:lnTo>
                  <a:lnTo>
                    <a:pt x="204" y="121"/>
                  </a:lnTo>
                  <a:lnTo>
                    <a:pt x="208" y="116"/>
                  </a:lnTo>
                  <a:lnTo>
                    <a:pt x="212" y="110"/>
                  </a:lnTo>
                  <a:lnTo>
                    <a:pt x="215" y="104"/>
                  </a:lnTo>
                  <a:lnTo>
                    <a:pt x="215" y="97"/>
                  </a:lnTo>
                  <a:lnTo>
                    <a:pt x="215" y="97"/>
                  </a:lnTo>
                  <a:lnTo>
                    <a:pt x="215" y="90"/>
                  </a:lnTo>
                  <a:lnTo>
                    <a:pt x="212" y="83"/>
                  </a:lnTo>
                  <a:lnTo>
                    <a:pt x="208" y="77"/>
                  </a:lnTo>
                  <a:lnTo>
                    <a:pt x="204" y="72"/>
                  </a:lnTo>
                  <a:lnTo>
                    <a:pt x="199" y="68"/>
                  </a:lnTo>
                  <a:lnTo>
                    <a:pt x="193" y="64"/>
                  </a:lnTo>
                  <a:lnTo>
                    <a:pt x="187" y="63"/>
                  </a:lnTo>
                  <a:lnTo>
                    <a:pt x="180" y="62"/>
                  </a:lnTo>
                  <a:lnTo>
                    <a:pt x="180" y="62"/>
                  </a:lnTo>
                  <a:lnTo>
                    <a:pt x="179" y="62"/>
                  </a:lnTo>
                  <a:lnTo>
                    <a:pt x="179" y="62"/>
                  </a:lnTo>
                  <a:lnTo>
                    <a:pt x="179" y="61"/>
                  </a:lnTo>
                  <a:lnTo>
                    <a:pt x="179" y="61"/>
                  </a:lnTo>
                  <a:lnTo>
                    <a:pt x="178" y="48"/>
                  </a:lnTo>
                  <a:lnTo>
                    <a:pt x="174" y="36"/>
                  </a:lnTo>
                  <a:lnTo>
                    <a:pt x="169" y="26"/>
                  </a:lnTo>
                  <a:lnTo>
                    <a:pt x="161" y="17"/>
                  </a:lnTo>
                  <a:lnTo>
                    <a:pt x="152" y="10"/>
                  </a:lnTo>
                  <a:lnTo>
                    <a:pt x="142" y="5"/>
                  </a:lnTo>
                  <a:lnTo>
                    <a:pt x="131" y="1"/>
                  </a:lnTo>
                  <a:lnTo>
                    <a:pt x="120" y="0"/>
                  </a:lnTo>
                  <a:lnTo>
                    <a:pt x="120" y="0"/>
                  </a:lnTo>
                  <a:lnTo>
                    <a:pt x="109" y="1"/>
                  </a:lnTo>
                  <a:lnTo>
                    <a:pt x="101" y="2"/>
                  </a:lnTo>
                  <a:lnTo>
                    <a:pt x="92" y="6"/>
                  </a:lnTo>
                  <a:lnTo>
                    <a:pt x="84" y="11"/>
                  </a:lnTo>
                  <a:lnTo>
                    <a:pt x="78" y="17"/>
                  </a:lnTo>
                  <a:lnTo>
                    <a:pt x="71" y="24"/>
                  </a:lnTo>
                  <a:lnTo>
                    <a:pt x="66" y="31"/>
                  </a:lnTo>
                  <a:lnTo>
                    <a:pt x="62" y="39"/>
                  </a:lnTo>
                  <a:lnTo>
                    <a:pt x="62" y="39"/>
                  </a:lnTo>
                  <a:lnTo>
                    <a:pt x="55" y="38"/>
                  </a:lnTo>
                  <a:lnTo>
                    <a:pt x="47" y="36"/>
                  </a:lnTo>
                  <a:lnTo>
                    <a:pt x="47" y="36"/>
                  </a:lnTo>
                  <a:lnTo>
                    <a:pt x="38" y="38"/>
                  </a:lnTo>
                  <a:lnTo>
                    <a:pt x="30" y="40"/>
                  </a:lnTo>
                  <a:lnTo>
                    <a:pt x="21" y="45"/>
                  </a:lnTo>
                  <a:lnTo>
                    <a:pt x="14" y="50"/>
                  </a:lnTo>
                  <a:lnTo>
                    <a:pt x="8" y="58"/>
                  </a:lnTo>
                  <a:lnTo>
                    <a:pt x="4" y="66"/>
                  </a:lnTo>
                  <a:lnTo>
                    <a:pt x="2" y="75"/>
                  </a:lnTo>
                  <a:lnTo>
                    <a:pt x="0" y="85"/>
                  </a:lnTo>
                  <a:lnTo>
                    <a:pt x="0" y="85"/>
                  </a:lnTo>
                  <a:lnTo>
                    <a:pt x="2" y="94"/>
                  </a:lnTo>
                  <a:lnTo>
                    <a:pt x="4" y="102"/>
                  </a:lnTo>
                  <a:lnTo>
                    <a:pt x="8" y="111"/>
                  </a:lnTo>
                  <a:lnTo>
                    <a:pt x="14" y="118"/>
                  </a:lnTo>
                  <a:lnTo>
                    <a:pt x="21" y="124"/>
                  </a:lnTo>
                  <a:lnTo>
                    <a:pt x="30" y="128"/>
                  </a:lnTo>
                  <a:lnTo>
                    <a:pt x="38" y="130"/>
                  </a:lnTo>
                  <a:lnTo>
                    <a:pt x="47" y="132"/>
                  </a:lnTo>
                  <a:lnTo>
                    <a:pt x="47" y="132"/>
                  </a:lnTo>
                  <a:lnTo>
                    <a:pt x="147" y="132"/>
                  </a:lnTo>
                </a:path>
              </a:pathLst>
            </a:custGeom>
            <a:noFill/>
            <a:ln w="19050">
              <a:solidFill>
                <a:schemeClr val="bg1">
                  <a:lumMod val="50000"/>
                </a:schemeClr>
              </a:solidFill>
              <a:prstDash val="solid"/>
              <a:round/>
              <a:headEnd/>
              <a:tailEnd/>
            </a:ln>
          </p:spPr>
          <p:txBody>
            <a:bodyPr lIns="83969" tIns="41985" rIns="83969" bIns="41985"/>
            <a:lstStyle/>
            <a:p>
              <a:pPr defTabSz="914400">
                <a:defRPr/>
              </a:pPr>
              <a:endParaRPr lang="en-US" sz="1800">
                <a:solidFill>
                  <a:srgbClr val="263147"/>
                </a:solidFill>
                <a:cs typeface="Arial" charset="0"/>
              </a:endParaRPr>
            </a:p>
          </p:txBody>
        </p:sp>
      </p:grpSp>
      <p:graphicFrame>
        <p:nvGraphicFramePr>
          <p:cNvPr id="42" name="Object 2" hidden="1"/>
          <p:cNvGraphicFramePr>
            <a:graphicFrameLocks noChangeAspect="1"/>
          </p:cNvGraphicFramePr>
          <p:nvPr/>
        </p:nvGraphicFramePr>
        <p:xfrm>
          <a:off x="0" y="0"/>
          <a:ext cx="158222" cy="158750"/>
        </p:xfrm>
        <a:graphic>
          <a:graphicData uri="http://schemas.openxmlformats.org/presentationml/2006/ole">
            <p:oleObj spid="_x0000_s400387" name="think-cell Slide" r:id="rId6" imgW="360" imgH="360" progId="">
              <p:embed/>
            </p:oleObj>
          </a:graphicData>
        </a:graphic>
      </p:graphicFrame>
      <p:sp>
        <p:nvSpPr>
          <p:cNvPr id="43" name="Rectangle 7"/>
          <p:cNvSpPr/>
          <p:nvPr>
            <p:custDataLst>
              <p:tags r:id="rId2"/>
            </p:custDataLst>
          </p:nvPr>
        </p:nvSpPr>
        <p:spPr bwMode="auto">
          <a:xfrm flipV="1">
            <a:off x="-1719" y="3384550"/>
            <a:ext cx="9907720" cy="3473450"/>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411"/>
              <a:gd name="connsiteY0" fmla="*/ 2791 h 3881172"/>
              <a:gd name="connsiteX1" fmla="*/ 10561655 w 10562411"/>
              <a:gd name="connsiteY1" fmla="*/ 0 h 3881172"/>
              <a:gd name="connsiteX2" fmla="*/ 10561157 w 10562411"/>
              <a:gd name="connsiteY2" fmla="*/ 1476338 h 3881172"/>
              <a:gd name="connsiteX3" fmla="*/ 9288594 w 10562411"/>
              <a:gd name="connsiteY3" fmla="*/ 2153103 h 3881172"/>
              <a:gd name="connsiteX4" fmla="*/ 2317558 w 10562411"/>
              <a:gd name="connsiteY4" fmla="*/ 2159512 h 3881172"/>
              <a:gd name="connsiteX5" fmla="*/ 1180889 w 10562411"/>
              <a:gd name="connsiteY5" fmla="*/ 2958168 h 3881172"/>
              <a:gd name="connsiteX6" fmla="*/ 0 w 10562411"/>
              <a:gd name="connsiteY6" fmla="*/ 2174065 h 3881172"/>
              <a:gd name="connsiteX7" fmla="*/ 1331 w 10562411"/>
              <a:gd name="connsiteY7" fmla="*/ 2791 h 3881172"/>
              <a:gd name="connsiteX0" fmla="*/ 1331 w 10562411"/>
              <a:gd name="connsiteY0" fmla="*/ 2791 h 4143392"/>
              <a:gd name="connsiteX1" fmla="*/ 10561655 w 10562411"/>
              <a:gd name="connsiteY1" fmla="*/ 0 h 4143392"/>
              <a:gd name="connsiteX2" fmla="*/ 10561157 w 10562411"/>
              <a:gd name="connsiteY2" fmla="*/ 1476338 h 4143392"/>
              <a:gd name="connsiteX3" fmla="*/ 9288594 w 10562411"/>
              <a:gd name="connsiteY3" fmla="*/ 2153103 h 4143392"/>
              <a:gd name="connsiteX4" fmla="*/ 2317558 w 10562411"/>
              <a:gd name="connsiteY4" fmla="*/ 2159512 h 4143392"/>
              <a:gd name="connsiteX5" fmla="*/ 1180889 w 10562411"/>
              <a:gd name="connsiteY5" fmla="*/ 2958168 h 4143392"/>
              <a:gd name="connsiteX6" fmla="*/ 0 w 10562411"/>
              <a:gd name="connsiteY6" fmla="*/ 2174065 h 4143392"/>
              <a:gd name="connsiteX7" fmla="*/ 1331 w 10562411"/>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336031 w 10580884"/>
              <a:gd name="connsiteY4" fmla="*/ 2159512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013072 w 10580884"/>
              <a:gd name="connsiteY3" fmla="*/ 3716089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641"/>
              <a:gd name="connsiteY0" fmla="*/ 2791 h 4143392"/>
              <a:gd name="connsiteX1" fmla="*/ 10580128 w 10580641"/>
              <a:gd name="connsiteY1" fmla="*/ 0 h 4143392"/>
              <a:gd name="connsiteX2" fmla="*/ 10559884 w 10580641"/>
              <a:gd name="connsiteY2" fmla="*/ 3400831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625733"/>
              <a:gd name="connsiteX1" fmla="*/ 10580128 w 10580641"/>
              <a:gd name="connsiteY1" fmla="*/ 0 h 4625733"/>
              <a:gd name="connsiteX2" fmla="*/ 10559883 w 10580641"/>
              <a:gd name="connsiteY2" fmla="*/ 3953724 h 4625733"/>
              <a:gd name="connsiteX3" fmla="*/ 9013072 w 10580641"/>
              <a:gd name="connsiteY3" fmla="*/ 3716089 h 4625733"/>
              <a:gd name="connsiteX4" fmla="*/ 2283533 w 10580641"/>
              <a:gd name="connsiteY4" fmla="*/ 3711866 h 4625733"/>
              <a:gd name="connsiteX5" fmla="*/ 1199362 w 10580641"/>
              <a:gd name="connsiteY5" fmla="*/ 2958168 h 4625733"/>
              <a:gd name="connsiteX6" fmla="*/ 0 w 10580641"/>
              <a:gd name="connsiteY6" fmla="*/ 3726419 h 4625733"/>
              <a:gd name="connsiteX7" fmla="*/ 19804 w 10580641"/>
              <a:gd name="connsiteY7" fmla="*/ 2791 h 4625733"/>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37052 h 3953724"/>
              <a:gd name="connsiteX7" fmla="*/ 19804 w 10580641"/>
              <a:gd name="connsiteY7" fmla="*/ 2791 h 3953724"/>
              <a:gd name="connsiteX0" fmla="*/ 0 w 10581837"/>
              <a:gd name="connsiteY0" fmla="*/ 13424 h 3953724"/>
              <a:gd name="connsiteX1" fmla="*/ 10581324 w 10581837"/>
              <a:gd name="connsiteY1" fmla="*/ 0 h 3953724"/>
              <a:gd name="connsiteX2" fmla="*/ 10561079 w 10581837"/>
              <a:gd name="connsiteY2" fmla="*/ 3953724 h 3953724"/>
              <a:gd name="connsiteX3" fmla="*/ 9014268 w 10581837"/>
              <a:gd name="connsiteY3" fmla="*/ 3716089 h 3953724"/>
              <a:gd name="connsiteX4" fmla="*/ 2284729 w 10581837"/>
              <a:gd name="connsiteY4" fmla="*/ 3711866 h 3953724"/>
              <a:gd name="connsiteX5" fmla="*/ 1200558 w 10581837"/>
              <a:gd name="connsiteY5" fmla="*/ 2958168 h 3953724"/>
              <a:gd name="connsiteX6" fmla="*/ 1196 w 10581837"/>
              <a:gd name="connsiteY6" fmla="*/ 3737052 h 3953724"/>
              <a:gd name="connsiteX7" fmla="*/ 0 w 10581837"/>
              <a:gd name="connsiteY7" fmla="*/ 13424 h 3953724"/>
              <a:gd name="connsiteX0" fmla="*/ 0 w 10562333"/>
              <a:gd name="connsiteY0" fmla="*/ 24056 h 3964356"/>
              <a:gd name="connsiteX1" fmla="*/ 10549824 w 10562333"/>
              <a:gd name="connsiteY1" fmla="*/ 0 h 3964356"/>
              <a:gd name="connsiteX2" fmla="*/ 10561079 w 10562333"/>
              <a:gd name="connsiteY2" fmla="*/ 3964356 h 3964356"/>
              <a:gd name="connsiteX3" fmla="*/ 9014268 w 10562333"/>
              <a:gd name="connsiteY3" fmla="*/ 3726721 h 3964356"/>
              <a:gd name="connsiteX4" fmla="*/ 2284729 w 10562333"/>
              <a:gd name="connsiteY4" fmla="*/ 3722498 h 3964356"/>
              <a:gd name="connsiteX5" fmla="*/ 1200558 w 10562333"/>
              <a:gd name="connsiteY5" fmla="*/ 2968800 h 3964356"/>
              <a:gd name="connsiteX6" fmla="*/ 1196 w 10562333"/>
              <a:gd name="connsiteY6" fmla="*/ 3747684 h 3964356"/>
              <a:gd name="connsiteX7" fmla="*/ 0 w 10562333"/>
              <a:gd name="connsiteY7" fmla="*/ 24056 h 3964356"/>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10559884 w 10650182"/>
              <a:gd name="connsiteY0" fmla="*/ 18474 h 3993463"/>
              <a:gd name="connsiteX1" fmla="*/ 10561079 w 10650182"/>
              <a:gd name="connsiteY1" fmla="*/ 3993463 h 3993463"/>
              <a:gd name="connsiteX2" fmla="*/ 9024769 w 10650182"/>
              <a:gd name="connsiteY2" fmla="*/ 3734563 h 3993463"/>
              <a:gd name="connsiteX3" fmla="*/ 2295230 w 10650182"/>
              <a:gd name="connsiteY3" fmla="*/ 3719707 h 3993463"/>
              <a:gd name="connsiteX4" fmla="*/ 1200558 w 10650182"/>
              <a:gd name="connsiteY4" fmla="*/ 2997907 h 3993463"/>
              <a:gd name="connsiteX5" fmla="*/ 0 w 10650182"/>
              <a:gd name="connsiteY5" fmla="*/ 3712996 h 3993463"/>
              <a:gd name="connsiteX6" fmla="*/ 0 w 10650182"/>
              <a:gd name="connsiteY6" fmla="*/ 0 h 3993463"/>
              <a:gd name="connsiteX7" fmla="*/ 10650182 w 10650182"/>
              <a:gd name="connsiteY7" fmla="*/ 109914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10285606 w 10562333"/>
              <a:gd name="connsiteY7" fmla="*/ 418258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9991611 w 10562333"/>
              <a:gd name="connsiteY7" fmla="*/ 56751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0 w 10562846"/>
              <a:gd name="connsiteY5" fmla="*/ 3712996 h 3993463"/>
              <a:gd name="connsiteX6" fmla="*/ 0 w 10562846"/>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2449 w 10562846"/>
              <a:gd name="connsiteY5" fmla="*/ 3734261 h 3993463"/>
              <a:gd name="connsiteX6" fmla="*/ 0 w 10562846"/>
              <a:gd name="connsiteY6" fmla="*/ 0 h 3993463"/>
              <a:gd name="connsiteX0" fmla="*/ 10562334 w 10562847"/>
              <a:gd name="connsiteY0" fmla="*/ 1074357 h 5067820"/>
              <a:gd name="connsiteX1" fmla="*/ 10561080 w 10562847"/>
              <a:gd name="connsiteY1" fmla="*/ 5067820 h 5067820"/>
              <a:gd name="connsiteX2" fmla="*/ 9024770 w 10562847"/>
              <a:gd name="connsiteY2" fmla="*/ 4808920 h 5067820"/>
              <a:gd name="connsiteX3" fmla="*/ 2295231 w 10562847"/>
              <a:gd name="connsiteY3" fmla="*/ 4794064 h 5067820"/>
              <a:gd name="connsiteX4" fmla="*/ 1200559 w 10562847"/>
              <a:gd name="connsiteY4" fmla="*/ 4072264 h 5067820"/>
              <a:gd name="connsiteX5" fmla="*/ 2450 w 10562847"/>
              <a:gd name="connsiteY5" fmla="*/ 4808618 h 5067820"/>
              <a:gd name="connsiteX6" fmla="*/ 0 w 10562847"/>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2450 w 10563360"/>
              <a:gd name="connsiteY5" fmla="*/ 4808618 h 5067820"/>
              <a:gd name="connsiteX6" fmla="*/ 0 w 10563360"/>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514 w 10563360"/>
              <a:gd name="connsiteY5" fmla="*/ 4819150 h 5067820"/>
              <a:gd name="connsiteX6" fmla="*/ 0 w 10563360"/>
              <a:gd name="connsiteY6" fmla="*/ 0 h 5067820"/>
              <a:gd name="connsiteX0" fmla="*/ 10562847 w 10564614"/>
              <a:gd name="connsiteY0" fmla="*/ 0 h 5152083"/>
              <a:gd name="connsiteX1" fmla="*/ 10563360 w 10564614"/>
              <a:gd name="connsiteY1" fmla="*/ 5152083 h 5152083"/>
              <a:gd name="connsiteX2" fmla="*/ 9024770 w 10564614"/>
              <a:gd name="connsiteY2" fmla="*/ 4808920 h 5152083"/>
              <a:gd name="connsiteX3" fmla="*/ 2295231 w 10564614"/>
              <a:gd name="connsiteY3" fmla="*/ 4794064 h 5152083"/>
              <a:gd name="connsiteX4" fmla="*/ 1200559 w 10564614"/>
              <a:gd name="connsiteY4" fmla="*/ 4072264 h 5152083"/>
              <a:gd name="connsiteX5" fmla="*/ 514 w 10564614"/>
              <a:gd name="connsiteY5" fmla="*/ 4819150 h 5152083"/>
              <a:gd name="connsiteX6" fmla="*/ 0 w 10564614"/>
              <a:gd name="connsiteY6" fmla="*/ 0 h 5152083"/>
              <a:gd name="connsiteX0" fmla="*/ 10562847 w 10564614"/>
              <a:gd name="connsiteY0" fmla="*/ 0 h 5183681"/>
              <a:gd name="connsiteX1" fmla="*/ 10563360 w 10564614"/>
              <a:gd name="connsiteY1" fmla="*/ 5183681 h 5183681"/>
              <a:gd name="connsiteX2" fmla="*/ 9024770 w 10564614"/>
              <a:gd name="connsiteY2" fmla="*/ 4808920 h 5183681"/>
              <a:gd name="connsiteX3" fmla="*/ 2295231 w 10564614"/>
              <a:gd name="connsiteY3" fmla="*/ 4794064 h 5183681"/>
              <a:gd name="connsiteX4" fmla="*/ 1200559 w 10564614"/>
              <a:gd name="connsiteY4" fmla="*/ 4072264 h 5183681"/>
              <a:gd name="connsiteX5" fmla="*/ 514 w 10564614"/>
              <a:gd name="connsiteY5" fmla="*/ 4819150 h 5183681"/>
              <a:gd name="connsiteX6" fmla="*/ 0 w 10564614"/>
              <a:gd name="connsiteY6" fmla="*/ 0 h 518368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87552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1864314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333 w 10564100"/>
              <a:gd name="connsiteY0" fmla="*/ 0 h 3793347"/>
              <a:gd name="connsiteX1" fmla="*/ 10562846 w 10564100"/>
              <a:gd name="connsiteY1" fmla="*/ 3793347 h 3793347"/>
              <a:gd name="connsiteX2" fmla="*/ 9024256 w 10564100"/>
              <a:gd name="connsiteY2" fmla="*/ 2944606 h 3793347"/>
              <a:gd name="connsiteX3" fmla="*/ 2294717 w 10564100"/>
              <a:gd name="connsiteY3" fmla="*/ 2929750 h 3793347"/>
              <a:gd name="connsiteX4" fmla="*/ 1200045 w 10564100"/>
              <a:gd name="connsiteY4" fmla="*/ 2207950 h 3793347"/>
              <a:gd name="connsiteX5" fmla="*/ 0 w 10564100"/>
              <a:gd name="connsiteY5" fmla="*/ 2933771 h 3793347"/>
              <a:gd name="connsiteX6" fmla="*/ 30995 w 10564100"/>
              <a:gd name="connsiteY6" fmla="*/ 0 h 3793347"/>
              <a:gd name="connsiteX0" fmla="*/ 10562333 w 10564100"/>
              <a:gd name="connsiteY0" fmla="*/ 0 h 3793347"/>
              <a:gd name="connsiteX1" fmla="*/ 10562846 w 10564100"/>
              <a:gd name="connsiteY1" fmla="*/ 3793347 h 3793347"/>
              <a:gd name="connsiteX2" fmla="*/ 9024256 w 10564100"/>
              <a:gd name="connsiteY2" fmla="*/ 2944606 h 3793347"/>
              <a:gd name="connsiteX3" fmla="*/ 2294717 w 10564100"/>
              <a:gd name="connsiteY3" fmla="*/ 2929750 h 3793347"/>
              <a:gd name="connsiteX4" fmla="*/ 1200045 w 10564100"/>
              <a:gd name="connsiteY4" fmla="*/ 2207950 h 3793347"/>
              <a:gd name="connsiteX5" fmla="*/ 0 w 10564100"/>
              <a:gd name="connsiteY5" fmla="*/ 2933771 h 3793347"/>
              <a:gd name="connsiteX6" fmla="*/ 1254 w 10564100"/>
              <a:gd name="connsiteY6" fmla="*/ 0 h 3793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64100" h="3793347">
                <a:moveTo>
                  <a:pt x="10562333" y="0"/>
                </a:moveTo>
                <a:cubicBezTo>
                  <a:pt x="10562846" y="67600"/>
                  <a:pt x="10564100" y="3749932"/>
                  <a:pt x="10562846" y="3793347"/>
                </a:cubicBezTo>
                <a:cubicBezTo>
                  <a:pt x="10190427" y="3056010"/>
                  <a:pt x="9461842" y="2928661"/>
                  <a:pt x="9024256" y="2944606"/>
                </a:cubicBezTo>
                <a:lnTo>
                  <a:pt x="2294717" y="2929750"/>
                </a:lnTo>
                <a:cubicBezTo>
                  <a:pt x="1854084" y="2930298"/>
                  <a:pt x="1423155" y="2679996"/>
                  <a:pt x="1200045" y="2207950"/>
                </a:cubicBezTo>
                <a:cubicBezTo>
                  <a:pt x="964689" y="2886404"/>
                  <a:pt x="278640" y="2932893"/>
                  <a:pt x="0" y="2933771"/>
                </a:cubicBezTo>
                <a:cubicBezTo>
                  <a:pt x="2067" y="2898258"/>
                  <a:pt x="2526" y="95582"/>
                  <a:pt x="1254" y="0"/>
                </a:cubicBezTo>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lIns="33059" tIns="42976" rIns="33059" bIns="42976" anchor="ctr"/>
          <a:lstStyle/>
          <a:p>
            <a:pPr algn="ctr" defTabSz="914400">
              <a:defRPr/>
            </a:pPr>
            <a:endParaRPr lang="en-US" sz="1000" dirty="0">
              <a:solidFill>
                <a:prstClr val="white"/>
              </a:solidFill>
              <a:cs typeface="Arial"/>
            </a:endParaRPr>
          </a:p>
        </p:txBody>
      </p:sp>
      <p:sp>
        <p:nvSpPr>
          <p:cNvPr id="2" name="Titre 1"/>
          <p:cNvSpPr>
            <a:spLocks noGrp="1"/>
          </p:cNvSpPr>
          <p:nvPr>
            <p:ph type="title"/>
          </p:nvPr>
        </p:nvSpPr>
        <p:spPr>
          <a:xfrm>
            <a:off x="0" y="4490525"/>
            <a:ext cx="9906000" cy="1362097"/>
          </a:xfrm>
          <a:prstGeom prst="rect">
            <a:avLst/>
          </a:prstGeom>
        </p:spPr>
        <p:txBody>
          <a:bodyPr vert="horz" lIns="826470" tIns="33059" rIns="66118" bIns="33059" rtlCol="0" anchor="ctr" anchorCtr="0">
            <a:noAutofit/>
          </a:bodyPr>
          <a:lstStyle>
            <a:lvl1pPr algn="l" defTabSz="914342" rtl="0" eaLnBrk="1" latinLnBrk="0" hangingPunct="1">
              <a:spcBef>
                <a:spcPct val="0"/>
              </a:spcBef>
              <a:buNone/>
              <a:defRPr lang="en-US" sz="4000" b="0" kern="1200" cap="none" baseline="0" dirty="0" smtClean="0">
                <a:solidFill>
                  <a:schemeClr val="tx1"/>
                </a:solidFill>
                <a:latin typeface="Arial" pitchFamily="34" charset="0"/>
                <a:ea typeface="+mj-ea"/>
                <a:cs typeface="Arial" pitchFamily="34" charset="0"/>
              </a:defRPr>
            </a:lvl1pPr>
          </a:lstStyle>
          <a:p>
            <a:pPr lvl="0"/>
            <a:r>
              <a:rPr lang="en-US" noProof="0" smtClean="0"/>
              <a:t>Click to edit Master title style</a:t>
            </a:r>
            <a:endParaRPr lang="en-US" noProof="0" dirty="0" smtClean="0"/>
          </a:p>
        </p:txBody>
      </p:sp>
    </p:spTree>
    <p:extLst>
      <p:ext uri="{BB962C8B-B14F-4D97-AF65-F5344CB8AC3E}">
        <p14:creationId xmlns="" xmlns:p14="http://schemas.microsoft.com/office/powerpoint/2010/main" val="4143894643"/>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preserve="1">
  <p:cSld name="3_Section Break 1">
    <p:spTree>
      <p:nvGrpSpPr>
        <p:cNvPr id="1" name=""/>
        <p:cNvGrpSpPr/>
        <p:nvPr/>
      </p:nvGrpSpPr>
      <p:grpSpPr>
        <a:xfrm>
          <a:off x="0" y="0"/>
          <a:ext cx="0" cy="0"/>
          <a:chOff x="0" y="0"/>
          <a:chExt cx="0" cy="0"/>
        </a:xfrm>
      </p:grpSpPr>
      <p:pic>
        <p:nvPicPr>
          <p:cNvPr id="156679" name="Picture 7" descr="Isis-Mobile-Wallet"/>
          <p:cNvPicPr>
            <a:picLocks noChangeAspect="1" noChangeArrowheads="1"/>
          </p:cNvPicPr>
          <p:nvPr userDrawn="1"/>
        </p:nvPicPr>
        <p:blipFill>
          <a:blip r:embed="rId4" cstate="print"/>
          <a:srcRect r="27500"/>
          <a:stretch>
            <a:fillRect/>
          </a:stretch>
        </p:blipFill>
        <p:spPr bwMode="auto">
          <a:xfrm>
            <a:off x="0" y="0"/>
            <a:ext cx="9906000" cy="4953000"/>
          </a:xfrm>
          <a:prstGeom prst="rect">
            <a:avLst/>
          </a:prstGeom>
          <a:noFill/>
        </p:spPr>
      </p:pic>
      <p:graphicFrame>
        <p:nvGraphicFramePr>
          <p:cNvPr id="3" name="Object 2" hidden="1"/>
          <p:cNvGraphicFramePr>
            <a:graphicFrameLocks noChangeAspect="1"/>
          </p:cNvGraphicFramePr>
          <p:nvPr/>
        </p:nvGraphicFramePr>
        <p:xfrm>
          <a:off x="0" y="0"/>
          <a:ext cx="158222" cy="158750"/>
        </p:xfrm>
        <a:graphic>
          <a:graphicData uri="http://schemas.openxmlformats.org/presentationml/2006/ole">
            <p:oleObj spid="_x0000_s401410" name="think-cell Slide" r:id="rId5" imgW="360" imgH="360" progId="">
              <p:embed/>
            </p:oleObj>
          </a:graphicData>
        </a:graphic>
      </p:graphicFrame>
      <p:graphicFrame>
        <p:nvGraphicFramePr>
          <p:cNvPr id="42" name="Object 2" hidden="1"/>
          <p:cNvGraphicFramePr>
            <a:graphicFrameLocks noChangeAspect="1"/>
          </p:cNvGraphicFramePr>
          <p:nvPr/>
        </p:nvGraphicFramePr>
        <p:xfrm>
          <a:off x="0" y="0"/>
          <a:ext cx="158222" cy="158750"/>
        </p:xfrm>
        <a:graphic>
          <a:graphicData uri="http://schemas.openxmlformats.org/presentationml/2006/ole">
            <p:oleObj spid="_x0000_s401411" name="think-cell Slide" r:id="rId6" imgW="360" imgH="360" progId="">
              <p:embed/>
            </p:oleObj>
          </a:graphicData>
        </a:graphic>
      </p:graphicFrame>
      <p:sp>
        <p:nvSpPr>
          <p:cNvPr id="43" name="Rectangle 7"/>
          <p:cNvSpPr/>
          <p:nvPr>
            <p:custDataLst>
              <p:tags r:id="rId2"/>
            </p:custDataLst>
          </p:nvPr>
        </p:nvSpPr>
        <p:spPr bwMode="auto">
          <a:xfrm flipV="1">
            <a:off x="-1719" y="3384550"/>
            <a:ext cx="9907720" cy="3473450"/>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411"/>
              <a:gd name="connsiteY0" fmla="*/ 2791 h 3881172"/>
              <a:gd name="connsiteX1" fmla="*/ 10561655 w 10562411"/>
              <a:gd name="connsiteY1" fmla="*/ 0 h 3881172"/>
              <a:gd name="connsiteX2" fmla="*/ 10561157 w 10562411"/>
              <a:gd name="connsiteY2" fmla="*/ 1476338 h 3881172"/>
              <a:gd name="connsiteX3" fmla="*/ 9288594 w 10562411"/>
              <a:gd name="connsiteY3" fmla="*/ 2153103 h 3881172"/>
              <a:gd name="connsiteX4" fmla="*/ 2317558 w 10562411"/>
              <a:gd name="connsiteY4" fmla="*/ 2159512 h 3881172"/>
              <a:gd name="connsiteX5" fmla="*/ 1180889 w 10562411"/>
              <a:gd name="connsiteY5" fmla="*/ 2958168 h 3881172"/>
              <a:gd name="connsiteX6" fmla="*/ 0 w 10562411"/>
              <a:gd name="connsiteY6" fmla="*/ 2174065 h 3881172"/>
              <a:gd name="connsiteX7" fmla="*/ 1331 w 10562411"/>
              <a:gd name="connsiteY7" fmla="*/ 2791 h 3881172"/>
              <a:gd name="connsiteX0" fmla="*/ 1331 w 10562411"/>
              <a:gd name="connsiteY0" fmla="*/ 2791 h 4143392"/>
              <a:gd name="connsiteX1" fmla="*/ 10561655 w 10562411"/>
              <a:gd name="connsiteY1" fmla="*/ 0 h 4143392"/>
              <a:gd name="connsiteX2" fmla="*/ 10561157 w 10562411"/>
              <a:gd name="connsiteY2" fmla="*/ 1476338 h 4143392"/>
              <a:gd name="connsiteX3" fmla="*/ 9288594 w 10562411"/>
              <a:gd name="connsiteY3" fmla="*/ 2153103 h 4143392"/>
              <a:gd name="connsiteX4" fmla="*/ 2317558 w 10562411"/>
              <a:gd name="connsiteY4" fmla="*/ 2159512 h 4143392"/>
              <a:gd name="connsiteX5" fmla="*/ 1180889 w 10562411"/>
              <a:gd name="connsiteY5" fmla="*/ 2958168 h 4143392"/>
              <a:gd name="connsiteX6" fmla="*/ 0 w 10562411"/>
              <a:gd name="connsiteY6" fmla="*/ 2174065 h 4143392"/>
              <a:gd name="connsiteX7" fmla="*/ 1331 w 10562411"/>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336031 w 10580884"/>
              <a:gd name="connsiteY4" fmla="*/ 2159512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013072 w 10580884"/>
              <a:gd name="connsiteY3" fmla="*/ 3716089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641"/>
              <a:gd name="connsiteY0" fmla="*/ 2791 h 4143392"/>
              <a:gd name="connsiteX1" fmla="*/ 10580128 w 10580641"/>
              <a:gd name="connsiteY1" fmla="*/ 0 h 4143392"/>
              <a:gd name="connsiteX2" fmla="*/ 10559884 w 10580641"/>
              <a:gd name="connsiteY2" fmla="*/ 3400831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625733"/>
              <a:gd name="connsiteX1" fmla="*/ 10580128 w 10580641"/>
              <a:gd name="connsiteY1" fmla="*/ 0 h 4625733"/>
              <a:gd name="connsiteX2" fmla="*/ 10559883 w 10580641"/>
              <a:gd name="connsiteY2" fmla="*/ 3953724 h 4625733"/>
              <a:gd name="connsiteX3" fmla="*/ 9013072 w 10580641"/>
              <a:gd name="connsiteY3" fmla="*/ 3716089 h 4625733"/>
              <a:gd name="connsiteX4" fmla="*/ 2283533 w 10580641"/>
              <a:gd name="connsiteY4" fmla="*/ 3711866 h 4625733"/>
              <a:gd name="connsiteX5" fmla="*/ 1199362 w 10580641"/>
              <a:gd name="connsiteY5" fmla="*/ 2958168 h 4625733"/>
              <a:gd name="connsiteX6" fmla="*/ 0 w 10580641"/>
              <a:gd name="connsiteY6" fmla="*/ 3726419 h 4625733"/>
              <a:gd name="connsiteX7" fmla="*/ 19804 w 10580641"/>
              <a:gd name="connsiteY7" fmla="*/ 2791 h 4625733"/>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37052 h 3953724"/>
              <a:gd name="connsiteX7" fmla="*/ 19804 w 10580641"/>
              <a:gd name="connsiteY7" fmla="*/ 2791 h 3953724"/>
              <a:gd name="connsiteX0" fmla="*/ 0 w 10581837"/>
              <a:gd name="connsiteY0" fmla="*/ 13424 h 3953724"/>
              <a:gd name="connsiteX1" fmla="*/ 10581324 w 10581837"/>
              <a:gd name="connsiteY1" fmla="*/ 0 h 3953724"/>
              <a:gd name="connsiteX2" fmla="*/ 10561079 w 10581837"/>
              <a:gd name="connsiteY2" fmla="*/ 3953724 h 3953724"/>
              <a:gd name="connsiteX3" fmla="*/ 9014268 w 10581837"/>
              <a:gd name="connsiteY3" fmla="*/ 3716089 h 3953724"/>
              <a:gd name="connsiteX4" fmla="*/ 2284729 w 10581837"/>
              <a:gd name="connsiteY4" fmla="*/ 3711866 h 3953724"/>
              <a:gd name="connsiteX5" fmla="*/ 1200558 w 10581837"/>
              <a:gd name="connsiteY5" fmla="*/ 2958168 h 3953724"/>
              <a:gd name="connsiteX6" fmla="*/ 1196 w 10581837"/>
              <a:gd name="connsiteY6" fmla="*/ 3737052 h 3953724"/>
              <a:gd name="connsiteX7" fmla="*/ 0 w 10581837"/>
              <a:gd name="connsiteY7" fmla="*/ 13424 h 3953724"/>
              <a:gd name="connsiteX0" fmla="*/ 0 w 10562333"/>
              <a:gd name="connsiteY0" fmla="*/ 24056 h 3964356"/>
              <a:gd name="connsiteX1" fmla="*/ 10549824 w 10562333"/>
              <a:gd name="connsiteY1" fmla="*/ 0 h 3964356"/>
              <a:gd name="connsiteX2" fmla="*/ 10561079 w 10562333"/>
              <a:gd name="connsiteY2" fmla="*/ 3964356 h 3964356"/>
              <a:gd name="connsiteX3" fmla="*/ 9014268 w 10562333"/>
              <a:gd name="connsiteY3" fmla="*/ 3726721 h 3964356"/>
              <a:gd name="connsiteX4" fmla="*/ 2284729 w 10562333"/>
              <a:gd name="connsiteY4" fmla="*/ 3722498 h 3964356"/>
              <a:gd name="connsiteX5" fmla="*/ 1200558 w 10562333"/>
              <a:gd name="connsiteY5" fmla="*/ 2968800 h 3964356"/>
              <a:gd name="connsiteX6" fmla="*/ 1196 w 10562333"/>
              <a:gd name="connsiteY6" fmla="*/ 3747684 h 3964356"/>
              <a:gd name="connsiteX7" fmla="*/ 0 w 10562333"/>
              <a:gd name="connsiteY7" fmla="*/ 24056 h 3964356"/>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10559884 w 10650182"/>
              <a:gd name="connsiteY0" fmla="*/ 18474 h 3993463"/>
              <a:gd name="connsiteX1" fmla="*/ 10561079 w 10650182"/>
              <a:gd name="connsiteY1" fmla="*/ 3993463 h 3993463"/>
              <a:gd name="connsiteX2" fmla="*/ 9024769 w 10650182"/>
              <a:gd name="connsiteY2" fmla="*/ 3734563 h 3993463"/>
              <a:gd name="connsiteX3" fmla="*/ 2295230 w 10650182"/>
              <a:gd name="connsiteY3" fmla="*/ 3719707 h 3993463"/>
              <a:gd name="connsiteX4" fmla="*/ 1200558 w 10650182"/>
              <a:gd name="connsiteY4" fmla="*/ 2997907 h 3993463"/>
              <a:gd name="connsiteX5" fmla="*/ 0 w 10650182"/>
              <a:gd name="connsiteY5" fmla="*/ 3712996 h 3993463"/>
              <a:gd name="connsiteX6" fmla="*/ 0 w 10650182"/>
              <a:gd name="connsiteY6" fmla="*/ 0 h 3993463"/>
              <a:gd name="connsiteX7" fmla="*/ 10650182 w 10650182"/>
              <a:gd name="connsiteY7" fmla="*/ 109914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10285606 w 10562333"/>
              <a:gd name="connsiteY7" fmla="*/ 418258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9991611 w 10562333"/>
              <a:gd name="connsiteY7" fmla="*/ 56751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0 w 10562846"/>
              <a:gd name="connsiteY5" fmla="*/ 3712996 h 3993463"/>
              <a:gd name="connsiteX6" fmla="*/ 0 w 10562846"/>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2449 w 10562846"/>
              <a:gd name="connsiteY5" fmla="*/ 3734261 h 3993463"/>
              <a:gd name="connsiteX6" fmla="*/ 0 w 10562846"/>
              <a:gd name="connsiteY6" fmla="*/ 0 h 3993463"/>
              <a:gd name="connsiteX0" fmla="*/ 10562334 w 10562847"/>
              <a:gd name="connsiteY0" fmla="*/ 1074357 h 5067820"/>
              <a:gd name="connsiteX1" fmla="*/ 10561080 w 10562847"/>
              <a:gd name="connsiteY1" fmla="*/ 5067820 h 5067820"/>
              <a:gd name="connsiteX2" fmla="*/ 9024770 w 10562847"/>
              <a:gd name="connsiteY2" fmla="*/ 4808920 h 5067820"/>
              <a:gd name="connsiteX3" fmla="*/ 2295231 w 10562847"/>
              <a:gd name="connsiteY3" fmla="*/ 4794064 h 5067820"/>
              <a:gd name="connsiteX4" fmla="*/ 1200559 w 10562847"/>
              <a:gd name="connsiteY4" fmla="*/ 4072264 h 5067820"/>
              <a:gd name="connsiteX5" fmla="*/ 2450 w 10562847"/>
              <a:gd name="connsiteY5" fmla="*/ 4808618 h 5067820"/>
              <a:gd name="connsiteX6" fmla="*/ 0 w 10562847"/>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2450 w 10563360"/>
              <a:gd name="connsiteY5" fmla="*/ 4808618 h 5067820"/>
              <a:gd name="connsiteX6" fmla="*/ 0 w 10563360"/>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514 w 10563360"/>
              <a:gd name="connsiteY5" fmla="*/ 4819150 h 5067820"/>
              <a:gd name="connsiteX6" fmla="*/ 0 w 10563360"/>
              <a:gd name="connsiteY6" fmla="*/ 0 h 5067820"/>
              <a:gd name="connsiteX0" fmla="*/ 10562847 w 10564614"/>
              <a:gd name="connsiteY0" fmla="*/ 0 h 5152083"/>
              <a:gd name="connsiteX1" fmla="*/ 10563360 w 10564614"/>
              <a:gd name="connsiteY1" fmla="*/ 5152083 h 5152083"/>
              <a:gd name="connsiteX2" fmla="*/ 9024770 w 10564614"/>
              <a:gd name="connsiteY2" fmla="*/ 4808920 h 5152083"/>
              <a:gd name="connsiteX3" fmla="*/ 2295231 w 10564614"/>
              <a:gd name="connsiteY3" fmla="*/ 4794064 h 5152083"/>
              <a:gd name="connsiteX4" fmla="*/ 1200559 w 10564614"/>
              <a:gd name="connsiteY4" fmla="*/ 4072264 h 5152083"/>
              <a:gd name="connsiteX5" fmla="*/ 514 w 10564614"/>
              <a:gd name="connsiteY5" fmla="*/ 4819150 h 5152083"/>
              <a:gd name="connsiteX6" fmla="*/ 0 w 10564614"/>
              <a:gd name="connsiteY6" fmla="*/ 0 h 5152083"/>
              <a:gd name="connsiteX0" fmla="*/ 10562847 w 10564614"/>
              <a:gd name="connsiteY0" fmla="*/ 0 h 5183681"/>
              <a:gd name="connsiteX1" fmla="*/ 10563360 w 10564614"/>
              <a:gd name="connsiteY1" fmla="*/ 5183681 h 5183681"/>
              <a:gd name="connsiteX2" fmla="*/ 9024770 w 10564614"/>
              <a:gd name="connsiteY2" fmla="*/ 4808920 h 5183681"/>
              <a:gd name="connsiteX3" fmla="*/ 2295231 w 10564614"/>
              <a:gd name="connsiteY3" fmla="*/ 4794064 h 5183681"/>
              <a:gd name="connsiteX4" fmla="*/ 1200559 w 10564614"/>
              <a:gd name="connsiteY4" fmla="*/ 4072264 h 5183681"/>
              <a:gd name="connsiteX5" fmla="*/ 514 w 10564614"/>
              <a:gd name="connsiteY5" fmla="*/ 4819150 h 5183681"/>
              <a:gd name="connsiteX6" fmla="*/ 0 w 10564614"/>
              <a:gd name="connsiteY6" fmla="*/ 0 h 518368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87552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1864314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333 w 10564100"/>
              <a:gd name="connsiteY0" fmla="*/ 0 h 3793347"/>
              <a:gd name="connsiteX1" fmla="*/ 10562846 w 10564100"/>
              <a:gd name="connsiteY1" fmla="*/ 3793347 h 3793347"/>
              <a:gd name="connsiteX2" fmla="*/ 9024256 w 10564100"/>
              <a:gd name="connsiteY2" fmla="*/ 2944606 h 3793347"/>
              <a:gd name="connsiteX3" fmla="*/ 2294717 w 10564100"/>
              <a:gd name="connsiteY3" fmla="*/ 2929750 h 3793347"/>
              <a:gd name="connsiteX4" fmla="*/ 1200045 w 10564100"/>
              <a:gd name="connsiteY4" fmla="*/ 2207950 h 3793347"/>
              <a:gd name="connsiteX5" fmla="*/ 0 w 10564100"/>
              <a:gd name="connsiteY5" fmla="*/ 2933771 h 3793347"/>
              <a:gd name="connsiteX6" fmla="*/ 30995 w 10564100"/>
              <a:gd name="connsiteY6" fmla="*/ 0 h 3793347"/>
              <a:gd name="connsiteX0" fmla="*/ 10562333 w 10564100"/>
              <a:gd name="connsiteY0" fmla="*/ 0 h 3793347"/>
              <a:gd name="connsiteX1" fmla="*/ 10562846 w 10564100"/>
              <a:gd name="connsiteY1" fmla="*/ 3793347 h 3793347"/>
              <a:gd name="connsiteX2" fmla="*/ 9024256 w 10564100"/>
              <a:gd name="connsiteY2" fmla="*/ 2944606 h 3793347"/>
              <a:gd name="connsiteX3" fmla="*/ 2294717 w 10564100"/>
              <a:gd name="connsiteY3" fmla="*/ 2929750 h 3793347"/>
              <a:gd name="connsiteX4" fmla="*/ 1200045 w 10564100"/>
              <a:gd name="connsiteY4" fmla="*/ 2207950 h 3793347"/>
              <a:gd name="connsiteX5" fmla="*/ 0 w 10564100"/>
              <a:gd name="connsiteY5" fmla="*/ 2933771 h 3793347"/>
              <a:gd name="connsiteX6" fmla="*/ 1254 w 10564100"/>
              <a:gd name="connsiteY6" fmla="*/ 0 h 3793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64100" h="3793347">
                <a:moveTo>
                  <a:pt x="10562333" y="0"/>
                </a:moveTo>
                <a:cubicBezTo>
                  <a:pt x="10562846" y="67600"/>
                  <a:pt x="10564100" y="3749932"/>
                  <a:pt x="10562846" y="3793347"/>
                </a:cubicBezTo>
                <a:cubicBezTo>
                  <a:pt x="10190427" y="3056010"/>
                  <a:pt x="9461842" y="2928661"/>
                  <a:pt x="9024256" y="2944606"/>
                </a:cubicBezTo>
                <a:lnTo>
                  <a:pt x="2294717" y="2929750"/>
                </a:lnTo>
                <a:cubicBezTo>
                  <a:pt x="1854084" y="2930298"/>
                  <a:pt x="1423155" y="2679996"/>
                  <a:pt x="1200045" y="2207950"/>
                </a:cubicBezTo>
                <a:cubicBezTo>
                  <a:pt x="964689" y="2886404"/>
                  <a:pt x="278640" y="2932893"/>
                  <a:pt x="0" y="2933771"/>
                </a:cubicBezTo>
                <a:cubicBezTo>
                  <a:pt x="2067" y="2898258"/>
                  <a:pt x="2526" y="95582"/>
                  <a:pt x="1254" y="0"/>
                </a:cubicBezTo>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lIns="33059" tIns="42976" rIns="33059" bIns="42976" anchor="ctr"/>
          <a:lstStyle/>
          <a:p>
            <a:pPr algn="ctr" defTabSz="914400">
              <a:defRPr/>
            </a:pPr>
            <a:endParaRPr lang="en-US" sz="1000" dirty="0">
              <a:solidFill>
                <a:prstClr val="white"/>
              </a:solidFill>
              <a:cs typeface="Arial"/>
            </a:endParaRPr>
          </a:p>
        </p:txBody>
      </p:sp>
      <p:sp>
        <p:nvSpPr>
          <p:cNvPr id="2" name="Titre 1"/>
          <p:cNvSpPr>
            <a:spLocks noGrp="1"/>
          </p:cNvSpPr>
          <p:nvPr>
            <p:ph type="title"/>
          </p:nvPr>
        </p:nvSpPr>
        <p:spPr>
          <a:xfrm>
            <a:off x="0" y="4490525"/>
            <a:ext cx="9906000" cy="1362097"/>
          </a:xfrm>
          <a:prstGeom prst="rect">
            <a:avLst/>
          </a:prstGeom>
        </p:spPr>
        <p:txBody>
          <a:bodyPr vert="horz" lIns="826470" tIns="33059" rIns="66118" bIns="33059" rtlCol="0" anchor="ctr" anchorCtr="0">
            <a:noAutofit/>
          </a:bodyPr>
          <a:lstStyle>
            <a:lvl1pPr algn="l" defTabSz="914342" rtl="0" eaLnBrk="1" latinLnBrk="0" hangingPunct="1">
              <a:spcBef>
                <a:spcPct val="0"/>
              </a:spcBef>
              <a:buNone/>
              <a:defRPr lang="en-US" sz="4000" b="0" kern="1200" cap="none" baseline="0" dirty="0" smtClean="0">
                <a:solidFill>
                  <a:schemeClr val="tx1"/>
                </a:solidFill>
                <a:latin typeface="Arial" pitchFamily="34" charset="0"/>
                <a:ea typeface="+mj-ea"/>
                <a:cs typeface="Arial" pitchFamily="34" charset="0"/>
              </a:defRPr>
            </a:lvl1pPr>
          </a:lstStyle>
          <a:p>
            <a:pPr lvl="0"/>
            <a:r>
              <a:rPr lang="en-US" noProof="0" smtClean="0"/>
              <a:t>Click to edit Master title style</a:t>
            </a:r>
            <a:endParaRPr lang="en-US" noProof="0" dirty="0" smtClean="0"/>
          </a:p>
        </p:txBody>
      </p:sp>
    </p:spTree>
    <p:extLst>
      <p:ext uri="{BB962C8B-B14F-4D97-AF65-F5344CB8AC3E}">
        <p14:creationId xmlns="" xmlns:p14="http://schemas.microsoft.com/office/powerpoint/2010/main" val="4143894643"/>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1"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404482"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8"/>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405506"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8"/>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4"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1"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8"/>
            <a:ext cx="3001425" cy="239021"/>
          </a:xfrm>
          <a:prstGeom prst="rect">
            <a:avLst/>
          </a:prstGeom>
          <a:noFill/>
        </p:spPr>
      </p:pic>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406530"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4"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81"/>
            <a:ext cx="6807652" cy="2950251"/>
          </a:xfrm>
        </p:spPr>
        <p:txBody>
          <a:bodyPr/>
          <a:lstStyle/>
          <a:p>
            <a:pPr lvl="0"/>
            <a:r>
              <a:rPr lang="en-US" noProof="0" dirty="0" smtClean="0"/>
              <a:t>Click to edit Master text style</a:t>
            </a: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2" y="1"/>
          <a:ext cx="147061" cy="143985"/>
        </p:xfrm>
        <a:graphic>
          <a:graphicData uri="http://schemas.openxmlformats.org/presentationml/2006/ole">
            <p:oleObj spid="_x0000_s407554"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2" y="1"/>
          <a:ext cx="147061" cy="143985"/>
        </p:xfrm>
        <a:graphic>
          <a:graphicData uri="http://schemas.openxmlformats.org/presentationml/2006/ole">
            <p:oleObj spid="_x0000_s408578"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9"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409602"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410626"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2" y="1"/>
          <a:ext cx="147061" cy="143985"/>
        </p:xfrm>
        <a:graphic>
          <a:graphicData uri="http://schemas.openxmlformats.org/presentationml/2006/ole">
            <p:oleObj spid="_x0000_s76954"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501"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501" y="1902610"/>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8"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8" y="1902610"/>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501"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501" y="4286588"/>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8"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8" y="4286588"/>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2" y="1"/>
          <a:ext cx="147061" cy="143985"/>
        </p:xfrm>
        <a:graphic>
          <a:graphicData uri="http://schemas.openxmlformats.org/presentationml/2006/ole">
            <p:oleObj spid="_x0000_s411650"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1"/>
          </p:nvPr>
        </p:nvSpPr>
        <p:spPr>
          <a:xfrm>
            <a:off x="3384550" y="6485374"/>
            <a:ext cx="3136900" cy="294905"/>
          </a:xfrm>
          <a:prstGeom prst="rect">
            <a:avLst/>
          </a:prstGeom>
        </p:spPr>
        <p:txBody>
          <a:bodyPr/>
          <a:lstStyle/>
          <a:p>
            <a:endParaRPr lang="en-US">
              <a:solidFill>
                <a:srgbClr val="263147"/>
              </a:solidFill>
            </a:endParaRPr>
          </a:p>
        </p:txBody>
      </p:sp>
      <p:sp>
        <p:nvSpPr>
          <p:cNvPr id="6" name="Slide Number Placeholder 5"/>
          <p:cNvSpPr>
            <a:spLocks noGrp="1"/>
          </p:cNvSpPr>
          <p:nvPr>
            <p:ph type="sldNum" sz="quarter" idx="12"/>
          </p:nvPr>
        </p:nvSpPr>
        <p:spPr>
          <a:xfrm>
            <a:off x="7371598" y="6485374"/>
            <a:ext cx="2311400" cy="294905"/>
          </a:xfrm>
          <a:prstGeom prst="rect">
            <a:avLst/>
          </a:prstGeom>
        </p:spPr>
        <p:txBody>
          <a:bodyPr/>
          <a:lstStyle/>
          <a:p>
            <a:fld id="{B24547F4-4EC9-8B4E-AFF5-BC06DC6E5120}" type="slidenum">
              <a:rPr lang="en-US" smtClean="0">
                <a:solidFill>
                  <a:srgbClr val="263147"/>
                </a:solidFill>
              </a:rPr>
              <a:pPr/>
              <a:t>‹#›</a:t>
            </a:fld>
            <a:endParaRPr lang="en-US">
              <a:solidFill>
                <a:srgbClr val="263147"/>
              </a:solidFill>
            </a:endParaRPr>
          </a:p>
        </p:txBody>
      </p:sp>
    </p:spTree>
    <p:extLst>
      <p:ext uri="{BB962C8B-B14F-4D97-AF65-F5344CB8AC3E}">
        <p14:creationId xmlns:p14="http://schemas.microsoft.com/office/powerpoint/2010/main" xmlns="" val="316324677"/>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1"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470018"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8"/>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471042"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8"/>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4"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1"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8"/>
            <a:ext cx="3001425" cy="239021"/>
          </a:xfrm>
          <a:prstGeom prst="rect">
            <a:avLst/>
          </a:prstGeom>
          <a:noFill/>
        </p:spPr>
      </p:pic>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472066"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4"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81"/>
            <a:ext cx="6807652" cy="2950251"/>
          </a:xfrm>
        </p:spPr>
        <p:txBody>
          <a:bodyPr/>
          <a:lstStyle/>
          <a:p>
            <a:pPr lvl="0"/>
            <a:r>
              <a:rPr lang="en-US" noProof="0" dirty="0" smtClean="0"/>
              <a:t>Click to edit Master text style</a:t>
            </a: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2" y="1"/>
          <a:ext cx="147061" cy="143985"/>
        </p:xfrm>
        <a:graphic>
          <a:graphicData uri="http://schemas.openxmlformats.org/presentationml/2006/ole">
            <p:oleObj spid="_x0000_s473090"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2" y="1"/>
          <a:ext cx="147061" cy="143985"/>
        </p:xfrm>
        <a:graphic>
          <a:graphicData uri="http://schemas.openxmlformats.org/presentationml/2006/ole">
            <p:oleObj spid="_x0000_s474114"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9"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475138"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476162"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vmlDrawing" Target="../drawings/vmlDrawing1.vml"/><Relationship Id="rId18" Type="http://schemas.openxmlformats.org/officeDocument/2006/relationships/tags" Target="../tags/tag6.xml"/><Relationship Id="rId3" Type="http://schemas.openxmlformats.org/officeDocument/2006/relationships/slideLayout" Target="../slideLayouts/slideLayout3.xml"/><Relationship Id="rId21" Type="http://schemas.openxmlformats.org/officeDocument/2006/relationships/tags" Target="../tags/tag9.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tags" Target="../tags/tag5.xml"/><Relationship Id="rId2" Type="http://schemas.openxmlformats.org/officeDocument/2006/relationships/slideLayout" Target="../slideLayouts/slideLayout2.xml"/><Relationship Id="rId16" Type="http://schemas.openxmlformats.org/officeDocument/2006/relationships/tags" Target="../tags/tag4.xml"/><Relationship Id="rId20" Type="http://schemas.openxmlformats.org/officeDocument/2006/relationships/tags" Target="../tags/tag8.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ags" Target="../tags/tag3.xml"/><Relationship Id="rId23" Type="http://schemas.openxmlformats.org/officeDocument/2006/relationships/image" Target="../media/image2.png"/><Relationship Id="rId10" Type="http://schemas.openxmlformats.org/officeDocument/2006/relationships/slideLayout" Target="../slideLayouts/slideLayout10.xml"/><Relationship Id="rId19" Type="http://schemas.openxmlformats.org/officeDocument/2006/relationships/tags" Target="../tags/tag7.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ags" Target="../tags/tag2.xml"/><Relationship Id="rId22" Type="http://schemas.openxmlformats.org/officeDocument/2006/relationships/oleObject" Target="../embeddings/oleObject1.bin"/></Relationships>
</file>

<file path=ppt/slideMasters/_rels/slideMaster10.xml.rels><?xml version="1.0" encoding="UTF-8" standalone="yes"?>
<Relationships xmlns="http://schemas.openxmlformats.org/package/2006/relationships"><Relationship Id="rId8" Type="http://schemas.openxmlformats.org/officeDocument/2006/relationships/vmlDrawing" Target="../drawings/vmlDrawing48.vml"/><Relationship Id="rId13" Type="http://schemas.openxmlformats.org/officeDocument/2006/relationships/tags" Target="../tags/tag208.xml"/><Relationship Id="rId3" Type="http://schemas.openxmlformats.org/officeDocument/2006/relationships/slideLayout" Target="../slideLayouts/slideLayout79.xml"/><Relationship Id="rId7" Type="http://schemas.openxmlformats.org/officeDocument/2006/relationships/theme" Target="../theme/theme10.xml"/><Relationship Id="rId12" Type="http://schemas.openxmlformats.org/officeDocument/2006/relationships/tags" Target="../tags/tag207.xml"/><Relationship Id="rId17" Type="http://schemas.openxmlformats.org/officeDocument/2006/relationships/image" Target="../media/image2.png"/><Relationship Id="rId2" Type="http://schemas.openxmlformats.org/officeDocument/2006/relationships/slideLayout" Target="../slideLayouts/slideLayout78.xml"/><Relationship Id="rId16" Type="http://schemas.openxmlformats.org/officeDocument/2006/relationships/oleObject" Target="../embeddings/oleObject54.bin"/><Relationship Id="rId1" Type="http://schemas.openxmlformats.org/officeDocument/2006/relationships/slideLayout" Target="../slideLayouts/slideLayout77.xml"/><Relationship Id="rId6" Type="http://schemas.openxmlformats.org/officeDocument/2006/relationships/slideLayout" Target="../slideLayouts/slideLayout82.xml"/><Relationship Id="rId11" Type="http://schemas.openxmlformats.org/officeDocument/2006/relationships/tags" Target="../tags/tag206.xml"/><Relationship Id="rId5" Type="http://schemas.openxmlformats.org/officeDocument/2006/relationships/slideLayout" Target="../slideLayouts/slideLayout81.xml"/><Relationship Id="rId15" Type="http://schemas.openxmlformats.org/officeDocument/2006/relationships/tags" Target="../tags/tag210.xml"/><Relationship Id="rId10" Type="http://schemas.openxmlformats.org/officeDocument/2006/relationships/tags" Target="../tags/tag205.xml"/><Relationship Id="rId4" Type="http://schemas.openxmlformats.org/officeDocument/2006/relationships/slideLayout" Target="../slideLayouts/slideLayout80.xml"/><Relationship Id="rId9" Type="http://schemas.openxmlformats.org/officeDocument/2006/relationships/tags" Target="../tags/tag204.xml"/><Relationship Id="rId14" Type="http://schemas.openxmlformats.org/officeDocument/2006/relationships/tags" Target="../tags/tag209.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90.xml"/><Relationship Id="rId13" Type="http://schemas.openxmlformats.org/officeDocument/2006/relationships/tags" Target="../tags/tag216.xml"/><Relationship Id="rId18" Type="http://schemas.openxmlformats.org/officeDocument/2006/relationships/tags" Target="../tags/tag221.xml"/><Relationship Id="rId3" Type="http://schemas.openxmlformats.org/officeDocument/2006/relationships/slideLayout" Target="../slideLayouts/slideLayout85.xml"/><Relationship Id="rId21" Type="http://schemas.openxmlformats.org/officeDocument/2006/relationships/oleObject" Target="../embeddings/oleObject61.bin"/><Relationship Id="rId7" Type="http://schemas.openxmlformats.org/officeDocument/2006/relationships/slideLayout" Target="../slideLayouts/slideLayout89.xml"/><Relationship Id="rId12" Type="http://schemas.openxmlformats.org/officeDocument/2006/relationships/vmlDrawing" Target="../drawings/vmlDrawing52.vml"/><Relationship Id="rId17" Type="http://schemas.openxmlformats.org/officeDocument/2006/relationships/tags" Target="../tags/tag220.xml"/><Relationship Id="rId2" Type="http://schemas.openxmlformats.org/officeDocument/2006/relationships/slideLayout" Target="../slideLayouts/slideLayout84.xml"/><Relationship Id="rId16" Type="http://schemas.openxmlformats.org/officeDocument/2006/relationships/tags" Target="../tags/tag219.xml"/><Relationship Id="rId20" Type="http://schemas.openxmlformats.org/officeDocument/2006/relationships/tags" Target="../tags/tag223.xml"/><Relationship Id="rId1" Type="http://schemas.openxmlformats.org/officeDocument/2006/relationships/slideLayout" Target="../slideLayouts/slideLayout83.xml"/><Relationship Id="rId6" Type="http://schemas.openxmlformats.org/officeDocument/2006/relationships/slideLayout" Target="../slideLayouts/slideLayout88.xml"/><Relationship Id="rId11" Type="http://schemas.openxmlformats.org/officeDocument/2006/relationships/theme" Target="../theme/theme11.xml"/><Relationship Id="rId5" Type="http://schemas.openxmlformats.org/officeDocument/2006/relationships/slideLayout" Target="../slideLayouts/slideLayout87.xml"/><Relationship Id="rId15" Type="http://schemas.openxmlformats.org/officeDocument/2006/relationships/tags" Target="../tags/tag218.xml"/><Relationship Id="rId10" Type="http://schemas.openxmlformats.org/officeDocument/2006/relationships/slideLayout" Target="../slideLayouts/slideLayout92.xml"/><Relationship Id="rId19" Type="http://schemas.openxmlformats.org/officeDocument/2006/relationships/tags" Target="../tags/tag222.xml"/><Relationship Id="rId4" Type="http://schemas.openxmlformats.org/officeDocument/2006/relationships/slideLayout" Target="../slideLayouts/slideLayout86.xml"/><Relationship Id="rId9" Type="http://schemas.openxmlformats.org/officeDocument/2006/relationships/slideLayout" Target="../slideLayouts/slideLayout91.xml"/><Relationship Id="rId14" Type="http://schemas.openxmlformats.org/officeDocument/2006/relationships/tags" Target="../tags/tag217.xml"/><Relationship Id="rId22" Type="http://schemas.openxmlformats.org/officeDocument/2006/relationships/image" Target="../media/image2.png"/></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00.xml"/><Relationship Id="rId13" Type="http://schemas.openxmlformats.org/officeDocument/2006/relationships/tags" Target="../tags/tag251.xml"/><Relationship Id="rId18" Type="http://schemas.openxmlformats.org/officeDocument/2006/relationships/tags" Target="../tags/tag256.xml"/><Relationship Id="rId3" Type="http://schemas.openxmlformats.org/officeDocument/2006/relationships/slideLayout" Target="../slideLayouts/slideLayout95.xml"/><Relationship Id="rId21" Type="http://schemas.openxmlformats.org/officeDocument/2006/relationships/oleObject" Target="../embeddings/oleObject70.bin"/><Relationship Id="rId7" Type="http://schemas.openxmlformats.org/officeDocument/2006/relationships/slideLayout" Target="../slideLayouts/slideLayout99.xml"/><Relationship Id="rId12" Type="http://schemas.openxmlformats.org/officeDocument/2006/relationships/vmlDrawing" Target="../drawings/vmlDrawing61.vml"/><Relationship Id="rId17" Type="http://schemas.openxmlformats.org/officeDocument/2006/relationships/tags" Target="../tags/tag255.xml"/><Relationship Id="rId2" Type="http://schemas.openxmlformats.org/officeDocument/2006/relationships/slideLayout" Target="../slideLayouts/slideLayout94.xml"/><Relationship Id="rId16" Type="http://schemas.openxmlformats.org/officeDocument/2006/relationships/tags" Target="../tags/tag254.xml"/><Relationship Id="rId20" Type="http://schemas.openxmlformats.org/officeDocument/2006/relationships/tags" Target="../tags/tag258.xml"/><Relationship Id="rId1" Type="http://schemas.openxmlformats.org/officeDocument/2006/relationships/slideLayout" Target="../slideLayouts/slideLayout93.xml"/><Relationship Id="rId6" Type="http://schemas.openxmlformats.org/officeDocument/2006/relationships/slideLayout" Target="../slideLayouts/slideLayout98.xml"/><Relationship Id="rId11" Type="http://schemas.openxmlformats.org/officeDocument/2006/relationships/theme" Target="../theme/theme12.xml"/><Relationship Id="rId5" Type="http://schemas.openxmlformats.org/officeDocument/2006/relationships/slideLayout" Target="../slideLayouts/slideLayout97.xml"/><Relationship Id="rId15" Type="http://schemas.openxmlformats.org/officeDocument/2006/relationships/tags" Target="../tags/tag253.xml"/><Relationship Id="rId10" Type="http://schemas.openxmlformats.org/officeDocument/2006/relationships/slideLayout" Target="../slideLayouts/slideLayout102.xml"/><Relationship Id="rId19" Type="http://schemas.openxmlformats.org/officeDocument/2006/relationships/tags" Target="../tags/tag257.xml"/><Relationship Id="rId4" Type="http://schemas.openxmlformats.org/officeDocument/2006/relationships/slideLayout" Target="../slideLayouts/slideLayout96.xml"/><Relationship Id="rId9" Type="http://schemas.openxmlformats.org/officeDocument/2006/relationships/slideLayout" Target="../slideLayouts/slideLayout101.xml"/><Relationship Id="rId14" Type="http://schemas.openxmlformats.org/officeDocument/2006/relationships/tags" Target="../tags/tag252.xml"/><Relationship Id="rId22" Type="http://schemas.openxmlformats.org/officeDocument/2006/relationships/image" Target="../media/image2.png"/></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110.xml"/><Relationship Id="rId13" Type="http://schemas.openxmlformats.org/officeDocument/2006/relationships/tags" Target="../tags/tag286.xml"/><Relationship Id="rId18" Type="http://schemas.openxmlformats.org/officeDocument/2006/relationships/tags" Target="../tags/tag291.xml"/><Relationship Id="rId3" Type="http://schemas.openxmlformats.org/officeDocument/2006/relationships/slideLayout" Target="../slideLayouts/slideLayout105.xml"/><Relationship Id="rId21" Type="http://schemas.openxmlformats.org/officeDocument/2006/relationships/oleObject" Target="../embeddings/oleObject79.bin"/><Relationship Id="rId7" Type="http://schemas.openxmlformats.org/officeDocument/2006/relationships/slideLayout" Target="../slideLayouts/slideLayout109.xml"/><Relationship Id="rId12" Type="http://schemas.openxmlformats.org/officeDocument/2006/relationships/vmlDrawing" Target="../drawings/vmlDrawing70.vml"/><Relationship Id="rId17" Type="http://schemas.openxmlformats.org/officeDocument/2006/relationships/tags" Target="../tags/tag290.xml"/><Relationship Id="rId2" Type="http://schemas.openxmlformats.org/officeDocument/2006/relationships/slideLayout" Target="../slideLayouts/slideLayout104.xml"/><Relationship Id="rId16" Type="http://schemas.openxmlformats.org/officeDocument/2006/relationships/tags" Target="../tags/tag289.xml"/><Relationship Id="rId20" Type="http://schemas.openxmlformats.org/officeDocument/2006/relationships/tags" Target="../tags/tag293.xml"/><Relationship Id="rId1" Type="http://schemas.openxmlformats.org/officeDocument/2006/relationships/slideLayout" Target="../slideLayouts/slideLayout103.xml"/><Relationship Id="rId6" Type="http://schemas.openxmlformats.org/officeDocument/2006/relationships/slideLayout" Target="../slideLayouts/slideLayout108.xml"/><Relationship Id="rId11" Type="http://schemas.openxmlformats.org/officeDocument/2006/relationships/theme" Target="../theme/theme13.xml"/><Relationship Id="rId5" Type="http://schemas.openxmlformats.org/officeDocument/2006/relationships/slideLayout" Target="../slideLayouts/slideLayout107.xml"/><Relationship Id="rId15" Type="http://schemas.openxmlformats.org/officeDocument/2006/relationships/tags" Target="../tags/tag288.xml"/><Relationship Id="rId10" Type="http://schemas.openxmlformats.org/officeDocument/2006/relationships/slideLayout" Target="../slideLayouts/slideLayout112.xml"/><Relationship Id="rId19" Type="http://schemas.openxmlformats.org/officeDocument/2006/relationships/tags" Target="../tags/tag292.xml"/><Relationship Id="rId4" Type="http://schemas.openxmlformats.org/officeDocument/2006/relationships/slideLayout" Target="../slideLayouts/slideLayout106.xml"/><Relationship Id="rId9" Type="http://schemas.openxmlformats.org/officeDocument/2006/relationships/slideLayout" Target="../slideLayouts/slideLayout111.xml"/><Relationship Id="rId14" Type="http://schemas.openxmlformats.org/officeDocument/2006/relationships/tags" Target="../tags/tag287.xml"/><Relationship Id="rId22" Type="http://schemas.openxmlformats.org/officeDocument/2006/relationships/image" Target="../media/image2.png"/></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120.xml"/><Relationship Id="rId13" Type="http://schemas.openxmlformats.org/officeDocument/2006/relationships/tags" Target="../tags/tag321.xml"/><Relationship Id="rId18" Type="http://schemas.openxmlformats.org/officeDocument/2006/relationships/tags" Target="../tags/tag326.xml"/><Relationship Id="rId3" Type="http://schemas.openxmlformats.org/officeDocument/2006/relationships/slideLayout" Target="../slideLayouts/slideLayout115.xml"/><Relationship Id="rId21" Type="http://schemas.openxmlformats.org/officeDocument/2006/relationships/oleObject" Target="../embeddings/oleObject88.bin"/><Relationship Id="rId7" Type="http://schemas.openxmlformats.org/officeDocument/2006/relationships/slideLayout" Target="../slideLayouts/slideLayout119.xml"/><Relationship Id="rId12" Type="http://schemas.openxmlformats.org/officeDocument/2006/relationships/vmlDrawing" Target="../drawings/vmlDrawing79.vml"/><Relationship Id="rId17" Type="http://schemas.openxmlformats.org/officeDocument/2006/relationships/tags" Target="../tags/tag325.xml"/><Relationship Id="rId2" Type="http://schemas.openxmlformats.org/officeDocument/2006/relationships/slideLayout" Target="../slideLayouts/slideLayout114.xml"/><Relationship Id="rId16" Type="http://schemas.openxmlformats.org/officeDocument/2006/relationships/tags" Target="../tags/tag324.xml"/><Relationship Id="rId20" Type="http://schemas.openxmlformats.org/officeDocument/2006/relationships/tags" Target="../tags/tag328.xml"/><Relationship Id="rId1" Type="http://schemas.openxmlformats.org/officeDocument/2006/relationships/slideLayout" Target="../slideLayouts/slideLayout113.xml"/><Relationship Id="rId6" Type="http://schemas.openxmlformats.org/officeDocument/2006/relationships/slideLayout" Target="../slideLayouts/slideLayout118.xml"/><Relationship Id="rId11" Type="http://schemas.openxmlformats.org/officeDocument/2006/relationships/theme" Target="../theme/theme14.xml"/><Relationship Id="rId5" Type="http://schemas.openxmlformats.org/officeDocument/2006/relationships/slideLayout" Target="../slideLayouts/slideLayout117.xml"/><Relationship Id="rId15" Type="http://schemas.openxmlformats.org/officeDocument/2006/relationships/tags" Target="../tags/tag323.xml"/><Relationship Id="rId10" Type="http://schemas.openxmlformats.org/officeDocument/2006/relationships/slideLayout" Target="../slideLayouts/slideLayout122.xml"/><Relationship Id="rId19" Type="http://schemas.openxmlformats.org/officeDocument/2006/relationships/tags" Target="../tags/tag327.xml"/><Relationship Id="rId4" Type="http://schemas.openxmlformats.org/officeDocument/2006/relationships/slideLayout" Target="../slideLayouts/slideLayout116.xml"/><Relationship Id="rId9" Type="http://schemas.openxmlformats.org/officeDocument/2006/relationships/slideLayout" Target="../slideLayouts/slideLayout121.xml"/><Relationship Id="rId14" Type="http://schemas.openxmlformats.org/officeDocument/2006/relationships/tags" Target="../tags/tag322.xml"/><Relationship Id="rId22" Type="http://schemas.openxmlformats.org/officeDocument/2006/relationships/image" Target="../media/image2.png"/></Relationships>
</file>

<file path=ppt/slideMasters/_rels/slideMaster15.xml.rels><?xml version="1.0" encoding="UTF-8" standalone="yes"?>
<Relationships xmlns="http://schemas.openxmlformats.org/package/2006/relationships"><Relationship Id="rId8" Type="http://schemas.openxmlformats.org/officeDocument/2006/relationships/vmlDrawing" Target="../drawings/vmlDrawing88.vml"/><Relationship Id="rId13" Type="http://schemas.openxmlformats.org/officeDocument/2006/relationships/tags" Target="../tags/tag360.xml"/><Relationship Id="rId3" Type="http://schemas.openxmlformats.org/officeDocument/2006/relationships/slideLayout" Target="../slideLayouts/slideLayout125.xml"/><Relationship Id="rId7" Type="http://schemas.openxmlformats.org/officeDocument/2006/relationships/theme" Target="../theme/theme15.xml"/><Relationship Id="rId12" Type="http://schemas.openxmlformats.org/officeDocument/2006/relationships/tags" Target="../tags/tag359.xml"/><Relationship Id="rId17" Type="http://schemas.openxmlformats.org/officeDocument/2006/relationships/image" Target="../media/image2.png"/><Relationship Id="rId2" Type="http://schemas.openxmlformats.org/officeDocument/2006/relationships/slideLayout" Target="../slideLayouts/slideLayout124.xml"/><Relationship Id="rId16" Type="http://schemas.openxmlformats.org/officeDocument/2006/relationships/oleObject" Target="../embeddings/oleObject97.bin"/><Relationship Id="rId1" Type="http://schemas.openxmlformats.org/officeDocument/2006/relationships/slideLayout" Target="../slideLayouts/slideLayout123.xml"/><Relationship Id="rId6" Type="http://schemas.openxmlformats.org/officeDocument/2006/relationships/slideLayout" Target="../slideLayouts/slideLayout128.xml"/><Relationship Id="rId11" Type="http://schemas.openxmlformats.org/officeDocument/2006/relationships/tags" Target="../tags/tag358.xml"/><Relationship Id="rId5" Type="http://schemas.openxmlformats.org/officeDocument/2006/relationships/slideLayout" Target="../slideLayouts/slideLayout127.xml"/><Relationship Id="rId15" Type="http://schemas.openxmlformats.org/officeDocument/2006/relationships/tags" Target="../tags/tag362.xml"/><Relationship Id="rId10" Type="http://schemas.openxmlformats.org/officeDocument/2006/relationships/tags" Target="../tags/tag357.xml"/><Relationship Id="rId4" Type="http://schemas.openxmlformats.org/officeDocument/2006/relationships/slideLayout" Target="../slideLayouts/slideLayout126.xml"/><Relationship Id="rId9" Type="http://schemas.openxmlformats.org/officeDocument/2006/relationships/tags" Target="../tags/tag356.xml"/><Relationship Id="rId14" Type="http://schemas.openxmlformats.org/officeDocument/2006/relationships/tags" Target="../tags/tag361.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136.xml"/><Relationship Id="rId13" Type="http://schemas.openxmlformats.org/officeDocument/2006/relationships/tags" Target="../tags/tag368.xml"/><Relationship Id="rId18" Type="http://schemas.openxmlformats.org/officeDocument/2006/relationships/tags" Target="../tags/tag373.xml"/><Relationship Id="rId3" Type="http://schemas.openxmlformats.org/officeDocument/2006/relationships/slideLayout" Target="../slideLayouts/slideLayout131.xml"/><Relationship Id="rId21" Type="http://schemas.openxmlformats.org/officeDocument/2006/relationships/oleObject" Target="../embeddings/oleObject104.bin"/><Relationship Id="rId7" Type="http://schemas.openxmlformats.org/officeDocument/2006/relationships/slideLayout" Target="../slideLayouts/slideLayout135.xml"/><Relationship Id="rId12" Type="http://schemas.openxmlformats.org/officeDocument/2006/relationships/vmlDrawing" Target="../drawings/vmlDrawing92.vml"/><Relationship Id="rId17" Type="http://schemas.openxmlformats.org/officeDocument/2006/relationships/tags" Target="../tags/tag372.xml"/><Relationship Id="rId2" Type="http://schemas.openxmlformats.org/officeDocument/2006/relationships/slideLayout" Target="../slideLayouts/slideLayout130.xml"/><Relationship Id="rId16" Type="http://schemas.openxmlformats.org/officeDocument/2006/relationships/tags" Target="../tags/tag371.xml"/><Relationship Id="rId20" Type="http://schemas.openxmlformats.org/officeDocument/2006/relationships/tags" Target="../tags/tag375.xml"/><Relationship Id="rId1" Type="http://schemas.openxmlformats.org/officeDocument/2006/relationships/slideLayout" Target="../slideLayouts/slideLayout129.xml"/><Relationship Id="rId6" Type="http://schemas.openxmlformats.org/officeDocument/2006/relationships/slideLayout" Target="../slideLayouts/slideLayout134.xml"/><Relationship Id="rId11" Type="http://schemas.openxmlformats.org/officeDocument/2006/relationships/theme" Target="../theme/theme16.xml"/><Relationship Id="rId5" Type="http://schemas.openxmlformats.org/officeDocument/2006/relationships/slideLayout" Target="../slideLayouts/slideLayout133.xml"/><Relationship Id="rId15" Type="http://schemas.openxmlformats.org/officeDocument/2006/relationships/tags" Target="../tags/tag370.xml"/><Relationship Id="rId10" Type="http://schemas.openxmlformats.org/officeDocument/2006/relationships/slideLayout" Target="../slideLayouts/slideLayout138.xml"/><Relationship Id="rId19" Type="http://schemas.openxmlformats.org/officeDocument/2006/relationships/tags" Target="../tags/tag374.xml"/><Relationship Id="rId4" Type="http://schemas.openxmlformats.org/officeDocument/2006/relationships/slideLayout" Target="../slideLayouts/slideLayout132.xml"/><Relationship Id="rId9" Type="http://schemas.openxmlformats.org/officeDocument/2006/relationships/slideLayout" Target="../slideLayouts/slideLayout137.xml"/><Relationship Id="rId14" Type="http://schemas.openxmlformats.org/officeDocument/2006/relationships/tags" Target="../tags/tag369.xml"/><Relationship Id="rId22" Type="http://schemas.openxmlformats.org/officeDocument/2006/relationships/image" Target="../media/image2.png"/></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146.xml"/><Relationship Id="rId13" Type="http://schemas.openxmlformats.org/officeDocument/2006/relationships/tags" Target="../tags/tag403.xml"/><Relationship Id="rId18" Type="http://schemas.openxmlformats.org/officeDocument/2006/relationships/tags" Target="../tags/tag408.xml"/><Relationship Id="rId3" Type="http://schemas.openxmlformats.org/officeDocument/2006/relationships/slideLayout" Target="../slideLayouts/slideLayout141.xml"/><Relationship Id="rId21" Type="http://schemas.openxmlformats.org/officeDocument/2006/relationships/oleObject" Target="../embeddings/oleObject113.bin"/><Relationship Id="rId7" Type="http://schemas.openxmlformats.org/officeDocument/2006/relationships/slideLayout" Target="../slideLayouts/slideLayout145.xml"/><Relationship Id="rId12" Type="http://schemas.openxmlformats.org/officeDocument/2006/relationships/vmlDrawing" Target="../drawings/vmlDrawing101.vml"/><Relationship Id="rId17" Type="http://schemas.openxmlformats.org/officeDocument/2006/relationships/tags" Target="../tags/tag407.xml"/><Relationship Id="rId2" Type="http://schemas.openxmlformats.org/officeDocument/2006/relationships/slideLayout" Target="../slideLayouts/slideLayout140.xml"/><Relationship Id="rId16" Type="http://schemas.openxmlformats.org/officeDocument/2006/relationships/tags" Target="../tags/tag406.xml"/><Relationship Id="rId20" Type="http://schemas.openxmlformats.org/officeDocument/2006/relationships/tags" Target="../tags/tag410.xml"/><Relationship Id="rId1" Type="http://schemas.openxmlformats.org/officeDocument/2006/relationships/slideLayout" Target="../slideLayouts/slideLayout139.xml"/><Relationship Id="rId6" Type="http://schemas.openxmlformats.org/officeDocument/2006/relationships/slideLayout" Target="../slideLayouts/slideLayout144.xml"/><Relationship Id="rId11" Type="http://schemas.openxmlformats.org/officeDocument/2006/relationships/theme" Target="../theme/theme17.xml"/><Relationship Id="rId5" Type="http://schemas.openxmlformats.org/officeDocument/2006/relationships/slideLayout" Target="../slideLayouts/slideLayout143.xml"/><Relationship Id="rId15" Type="http://schemas.openxmlformats.org/officeDocument/2006/relationships/tags" Target="../tags/tag405.xml"/><Relationship Id="rId10" Type="http://schemas.openxmlformats.org/officeDocument/2006/relationships/slideLayout" Target="../slideLayouts/slideLayout148.xml"/><Relationship Id="rId19" Type="http://schemas.openxmlformats.org/officeDocument/2006/relationships/tags" Target="../tags/tag409.xml"/><Relationship Id="rId4" Type="http://schemas.openxmlformats.org/officeDocument/2006/relationships/slideLayout" Target="../slideLayouts/slideLayout142.xml"/><Relationship Id="rId9" Type="http://schemas.openxmlformats.org/officeDocument/2006/relationships/slideLayout" Target="../slideLayouts/slideLayout147.xml"/><Relationship Id="rId14" Type="http://schemas.openxmlformats.org/officeDocument/2006/relationships/tags" Target="../tags/tag404.xml"/><Relationship Id="rId22" Type="http://schemas.openxmlformats.org/officeDocument/2006/relationships/image" Target="../media/image2.png"/></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156.xml"/><Relationship Id="rId13" Type="http://schemas.openxmlformats.org/officeDocument/2006/relationships/tags" Target="../tags/tag438.xml"/><Relationship Id="rId18" Type="http://schemas.openxmlformats.org/officeDocument/2006/relationships/tags" Target="../tags/tag443.xml"/><Relationship Id="rId3" Type="http://schemas.openxmlformats.org/officeDocument/2006/relationships/slideLayout" Target="../slideLayouts/slideLayout151.xml"/><Relationship Id="rId21" Type="http://schemas.openxmlformats.org/officeDocument/2006/relationships/oleObject" Target="../embeddings/oleObject122.bin"/><Relationship Id="rId7" Type="http://schemas.openxmlformats.org/officeDocument/2006/relationships/slideLayout" Target="../slideLayouts/slideLayout155.xml"/><Relationship Id="rId12" Type="http://schemas.openxmlformats.org/officeDocument/2006/relationships/vmlDrawing" Target="../drawings/vmlDrawing110.vml"/><Relationship Id="rId17" Type="http://schemas.openxmlformats.org/officeDocument/2006/relationships/tags" Target="../tags/tag442.xml"/><Relationship Id="rId2" Type="http://schemas.openxmlformats.org/officeDocument/2006/relationships/slideLayout" Target="../slideLayouts/slideLayout150.xml"/><Relationship Id="rId16" Type="http://schemas.openxmlformats.org/officeDocument/2006/relationships/tags" Target="../tags/tag441.xml"/><Relationship Id="rId20" Type="http://schemas.openxmlformats.org/officeDocument/2006/relationships/tags" Target="../tags/tag445.xml"/><Relationship Id="rId1" Type="http://schemas.openxmlformats.org/officeDocument/2006/relationships/slideLayout" Target="../slideLayouts/slideLayout149.xml"/><Relationship Id="rId6" Type="http://schemas.openxmlformats.org/officeDocument/2006/relationships/slideLayout" Target="../slideLayouts/slideLayout154.xml"/><Relationship Id="rId11" Type="http://schemas.openxmlformats.org/officeDocument/2006/relationships/theme" Target="../theme/theme18.xml"/><Relationship Id="rId5" Type="http://schemas.openxmlformats.org/officeDocument/2006/relationships/slideLayout" Target="../slideLayouts/slideLayout153.xml"/><Relationship Id="rId15" Type="http://schemas.openxmlformats.org/officeDocument/2006/relationships/tags" Target="../tags/tag440.xml"/><Relationship Id="rId10" Type="http://schemas.openxmlformats.org/officeDocument/2006/relationships/slideLayout" Target="../slideLayouts/slideLayout158.xml"/><Relationship Id="rId19" Type="http://schemas.openxmlformats.org/officeDocument/2006/relationships/tags" Target="../tags/tag444.xml"/><Relationship Id="rId4" Type="http://schemas.openxmlformats.org/officeDocument/2006/relationships/slideLayout" Target="../slideLayouts/slideLayout152.xml"/><Relationship Id="rId9" Type="http://schemas.openxmlformats.org/officeDocument/2006/relationships/slideLayout" Target="../slideLayouts/slideLayout157.xml"/><Relationship Id="rId14" Type="http://schemas.openxmlformats.org/officeDocument/2006/relationships/tags" Target="../tags/tag439.xml"/><Relationship Id="rId22" Type="http://schemas.openxmlformats.org/officeDocument/2006/relationships/image" Target="../media/image2.png"/></Relationships>
</file>

<file path=ppt/slideMasters/_rels/slideMaster19.xml.rels><?xml version="1.0" encoding="UTF-8" standalone="yes"?>
<Relationships xmlns="http://schemas.openxmlformats.org/package/2006/relationships"><Relationship Id="rId8" Type="http://schemas.openxmlformats.org/officeDocument/2006/relationships/slideLayout" Target="../slideLayouts/slideLayout166.xml"/><Relationship Id="rId13" Type="http://schemas.openxmlformats.org/officeDocument/2006/relationships/tags" Target="../tags/tag473.xml"/><Relationship Id="rId18" Type="http://schemas.openxmlformats.org/officeDocument/2006/relationships/tags" Target="../tags/tag478.xml"/><Relationship Id="rId3" Type="http://schemas.openxmlformats.org/officeDocument/2006/relationships/slideLayout" Target="../slideLayouts/slideLayout161.xml"/><Relationship Id="rId21" Type="http://schemas.openxmlformats.org/officeDocument/2006/relationships/oleObject" Target="../embeddings/oleObject131.bin"/><Relationship Id="rId7" Type="http://schemas.openxmlformats.org/officeDocument/2006/relationships/slideLayout" Target="../slideLayouts/slideLayout165.xml"/><Relationship Id="rId12" Type="http://schemas.openxmlformats.org/officeDocument/2006/relationships/vmlDrawing" Target="../drawings/vmlDrawing119.vml"/><Relationship Id="rId17" Type="http://schemas.openxmlformats.org/officeDocument/2006/relationships/tags" Target="../tags/tag477.xml"/><Relationship Id="rId2" Type="http://schemas.openxmlformats.org/officeDocument/2006/relationships/slideLayout" Target="../slideLayouts/slideLayout160.xml"/><Relationship Id="rId16" Type="http://schemas.openxmlformats.org/officeDocument/2006/relationships/tags" Target="../tags/tag476.xml"/><Relationship Id="rId20" Type="http://schemas.openxmlformats.org/officeDocument/2006/relationships/tags" Target="../tags/tag480.xml"/><Relationship Id="rId1" Type="http://schemas.openxmlformats.org/officeDocument/2006/relationships/slideLayout" Target="../slideLayouts/slideLayout159.xml"/><Relationship Id="rId6" Type="http://schemas.openxmlformats.org/officeDocument/2006/relationships/slideLayout" Target="../slideLayouts/slideLayout164.xml"/><Relationship Id="rId11" Type="http://schemas.openxmlformats.org/officeDocument/2006/relationships/theme" Target="../theme/theme19.xml"/><Relationship Id="rId5" Type="http://schemas.openxmlformats.org/officeDocument/2006/relationships/slideLayout" Target="../slideLayouts/slideLayout163.xml"/><Relationship Id="rId15" Type="http://schemas.openxmlformats.org/officeDocument/2006/relationships/tags" Target="../tags/tag475.xml"/><Relationship Id="rId10" Type="http://schemas.openxmlformats.org/officeDocument/2006/relationships/slideLayout" Target="../slideLayouts/slideLayout168.xml"/><Relationship Id="rId19" Type="http://schemas.openxmlformats.org/officeDocument/2006/relationships/tags" Target="../tags/tag479.xml"/><Relationship Id="rId4" Type="http://schemas.openxmlformats.org/officeDocument/2006/relationships/slideLayout" Target="../slideLayouts/slideLayout162.xml"/><Relationship Id="rId9" Type="http://schemas.openxmlformats.org/officeDocument/2006/relationships/slideLayout" Target="../slideLayouts/slideLayout167.xml"/><Relationship Id="rId14" Type="http://schemas.openxmlformats.org/officeDocument/2006/relationships/tags" Target="../tags/tag474.xml"/><Relationship Id="rId22"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8" Type="http://schemas.openxmlformats.org/officeDocument/2006/relationships/tags" Target="../tags/tag40.xml"/><Relationship Id="rId13" Type="http://schemas.openxmlformats.org/officeDocument/2006/relationships/tags" Target="../tags/tag45.xml"/><Relationship Id="rId18" Type="http://schemas.openxmlformats.org/officeDocument/2006/relationships/image" Target="../media/image4.emf"/><Relationship Id="rId26" Type="http://schemas.openxmlformats.org/officeDocument/2006/relationships/image" Target="../media/image13.png"/><Relationship Id="rId3" Type="http://schemas.openxmlformats.org/officeDocument/2006/relationships/slideLayout" Target="../slideLayouts/slideLayout14.xml"/><Relationship Id="rId21" Type="http://schemas.openxmlformats.org/officeDocument/2006/relationships/hyperlink" Target="http://www.linkedin.com/company/capgemini" TargetMode="External"/><Relationship Id="rId7" Type="http://schemas.openxmlformats.org/officeDocument/2006/relationships/tags" Target="../tags/tag39.xml"/><Relationship Id="rId12" Type="http://schemas.openxmlformats.org/officeDocument/2006/relationships/tags" Target="../tags/tag44.xml"/><Relationship Id="rId17" Type="http://schemas.openxmlformats.org/officeDocument/2006/relationships/image" Target="../media/image9.tiff"/><Relationship Id="rId25" Type="http://schemas.openxmlformats.org/officeDocument/2006/relationships/hyperlink" Target="http://www.youtube.com/capgemini" TargetMode="External"/><Relationship Id="rId2" Type="http://schemas.openxmlformats.org/officeDocument/2006/relationships/slideLayout" Target="../slideLayouts/slideLayout13.xml"/><Relationship Id="rId16" Type="http://schemas.openxmlformats.org/officeDocument/2006/relationships/oleObject" Target="../embeddings/oleObject12.bin"/><Relationship Id="rId20" Type="http://schemas.openxmlformats.org/officeDocument/2006/relationships/image" Target="../media/image10.png"/><Relationship Id="rId1" Type="http://schemas.openxmlformats.org/officeDocument/2006/relationships/slideLayout" Target="../slideLayouts/slideLayout12.xml"/><Relationship Id="rId6" Type="http://schemas.openxmlformats.org/officeDocument/2006/relationships/tags" Target="../tags/tag38.xml"/><Relationship Id="rId11" Type="http://schemas.openxmlformats.org/officeDocument/2006/relationships/tags" Target="../tags/tag43.xml"/><Relationship Id="rId24" Type="http://schemas.openxmlformats.org/officeDocument/2006/relationships/image" Target="../media/image12.png"/><Relationship Id="rId5" Type="http://schemas.openxmlformats.org/officeDocument/2006/relationships/vmlDrawing" Target="../drawings/vmlDrawing11.vml"/><Relationship Id="rId15" Type="http://schemas.openxmlformats.org/officeDocument/2006/relationships/tags" Target="../tags/tag47.xml"/><Relationship Id="rId23" Type="http://schemas.openxmlformats.org/officeDocument/2006/relationships/hyperlink" Target="http://www.twitter.com/capgemini" TargetMode="External"/><Relationship Id="rId28" Type="http://schemas.openxmlformats.org/officeDocument/2006/relationships/image" Target="../media/image14.gif"/><Relationship Id="rId10" Type="http://schemas.openxmlformats.org/officeDocument/2006/relationships/tags" Target="../tags/tag42.xml"/><Relationship Id="rId19" Type="http://schemas.openxmlformats.org/officeDocument/2006/relationships/hyperlink" Target="http://www.facebook.com/Capgemini" TargetMode="External"/><Relationship Id="rId4" Type="http://schemas.openxmlformats.org/officeDocument/2006/relationships/theme" Target="../theme/theme2.xml"/><Relationship Id="rId9" Type="http://schemas.openxmlformats.org/officeDocument/2006/relationships/tags" Target="../tags/tag41.xml"/><Relationship Id="rId14" Type="http://schemas.openxmlformats.org/officeDocument/2006/relationships/tags" Target="../tags/tag46.xml"/><Relationship Id="rId22" Type="http://schemas.openxmlformats.org/officeDocument/2006/relationships/image" Target="../media/image11.png"/><Relationship Id="rId27" Type="http://schemas.openxmlformats.org/officeDocument/2006/relationships/hyperlink" Target="http://www.slideshare.net/capgemini" TargetMode="External"/></Relationships>
</file>

<file path=ppt/slideMasters/_rels/slideMaster20.xml.rels><?xml version="1.0" encoding="UTF-8" standalone="yes"?>
<Relationships xmlns="http://schemas.openxmlformats.org/package/2006/relationships"><Relationship Id="rId8" Type="http://schemas.openxmlformats.org/officeDocument/2006/relationships/vmlDrawing" Target="../drawings/vmlDrawing128.vml"/><Relationship Id="rId13" Type="http://schemas.openxmlformats.org/officeDocument/2006/relationships/tags" Target="../tags/tag512.xml"/><Relationship Id="rId3" Type="http://schemas.openxmlformats.org/officeDocument/2006/relationships/slideLayout" Target="../slideLayouts/slideLayout171.xml"/><Relationship Id="rId7" Type="http://schemas.openxmlformats.org/officeDocument/2006/relationships/theme" Target="../theme/theme20.xml"/><Relationship Id="rId12" Type="http://schemas.openxmlformats.org/officeDocument/2006/relationships/tags" Target="../tags/tag511.xml"/><Relationship Id="rId17" Type="http://schemas.openxmlformats.org/officeDocument/2006/relationships/image" Target="../media/image2.png"/><Relationship Id="rId2" Type="http://schemas.openxmlformats.org/officeDocument/2006/relationships/slideLayout" Target="../slideLayouts/slideLayout170.xml"/><Relationship Id="rId16" Type="http://schemas.openxmlformats.org/officeDocument/2006/relationships/oleObject" Target="../embeddings/oleObject140.bin"/><Relationship Id="rId1" Type="http://schemas.openxmlformats.org/officeDocument/2006/relationships/slideLayout" Target="../slideLayouts/slideLayout169.xml"/><Relationship Id="rId6" Type="http://schemas.openxmlformats.org/officeDocument/2006/relationships/slideLayout" Target="../slideLayouts/slideLayout174.xml"/><Relationship Id="rId11" Type="http://schemas.openxmlformats.org/officeDocument/2006/relationships/tags" Target="../tags/tag510.xml"/><Relationship Id="rId5" Type="http://schemas.openxmlformats.org/officeDocument/2006/relationships/slideLayout" Target="../slideLayouts/slideLayout173.xml"/><Relationship Id="rId15" Type="http://schemas.openxmlformats.org/officeDocument/2006/relationships/tags" Target="../tags/tag514.xml"/><Relationship Id="rId10" Type="http://schemas.openxmlformats.org/officeDocument/2006/relationships/tags" Target="../tags/tag509.xml"/><Relationship Id="rId4" Type="http://schemas.openxmlformats.org/officeDocument/2006/relationships/slideLayout" Target="../slideLayouts/slideLayout172.xml"/><Relationship Id="rId9" Type="http://schemas.openxmlformats.org/officeDocument/2006/relationships/tags" Target="../tags/tag508.xml"/><Relationship Id="rId14" Type="http://schemas.openxmlformats.org/officeDocument/2006/relationships/tags" Target="../tags/tag513.xml"/></Relationships>
</file>

<file path=ppt/slideMasters/_rels/slideMaster21.xml.rels><?xml version="1.0" encoding="UTF-8" standalone="yes"?>
<Relationships xmlns="http://schemas.openxmlformats.org/package/2006/relationships"><Relationship Id="rId8" Type="http://schemas.openxmlformats.org/officeDocument/2006/relationships/slideLayout" Target="../slideLayouts/slideLayout182.xml"/><Relationship Id="rId13" Type="http://schemas.openxmlformats.org/officeDocument/2006/relationships/tags" Target="../tags/tag520.xml"/><Relationship Id="rId18" Type="http://schemas.openxmlformats.org/officeDocument/2006/relationships/tags" Target="../tags/tag525.xml"/><Relationship Id="rId3" Type="http://schemas.openxmlformats.org/officeDocument/2006/relationships/slideLayout" Target="../slideLayouts/slideLayout177.xml"/><Relationship Id="rId21" Type="http://schemas.openxmlformats.org/officeDocument/2006/relationships/oleObject" Target="../embeddings/oleObject147.bin"/><Relationship Id="rId7" Type="http://schemas.openxmlformats.org/officeDocument/2006/relationships/slideLayout" Target="../slideLayouts/slideLayout181.xml"/><Relationship Id="rId12" Type="http://schemas.openxmlformats.org/officeDocument/2006/relationships/vmlDrawing" Target="../drawings/vmlDrawing132.vml"/><Relationship Id="rId17" Type="http://schemas.openxmlformats.org/officeDocument/2006/relationships/tags" Target="../tags/tag524.xml"/><Relationship Id="rId2" Type="http://schemas.openxmlformats.org/officeDocument/2006/relationships/slideLayout" Target="../slideLayouts/slideLayout176.xml"/><Relationship Id="rId16" Type="http://schemas.openxmlformats.org/officeDocument/2006/relationships/tags" Target="../tags/tag523.xml"/><Relationship Id="rId20" Type="http://schemas.openxmlformats.org/officeDocument/2006/relationships/tags" Target="../tags/tag527.xml"/><Relationship Id="rId1" Type="http://schemas.openxmlformats.org/officeDocument/2006/relationships/slideLayout" Target="../slideLayouts/slideLayout175.xml"/><Relationship Id="rId6" Type="http://schemas.openxmlformats.org/officeDocument/2006/relationships/slideLayout" Target="../slideLayouts/slideLayout180.xml"/><Relationship Id="rId11" Type="http://schemas.openxmlformats.org/officeDocument/2006/relationships/theme" Target="../theme/theme21.xml"/><Relationship Id="rId5" Type="http://schemas.openxmlformats.org/officeDocument/2006/relationships/slideLayout" Target="../slideLayouts/slideLayout179.xml"/><Relationship Id="rId15" Type="http://schemas.openxmlformats.org/officeDocument/2006/relationships/tags" Target="../tags/tag522.xml"/><Relationship Id="rId10" Type="http://schemas.openxmlformats.org/officeDocument/2006/relationships/slideLayout" Target="../slideLayouts/slideLayout184.xml"/><Relationship Id="rId19" Type="http://schemas.openxmlformats.org/officeDocument/2006/relationships/tags" Target="../tags/tag526.xml"/><Relationship Id="rId4" Type="http://schemas.openxmlformats.org/officeDocument/2006/relationships/slideLayout" Target="../slideLayouts/slideLayout178.xml"/><Relationship Id="rId9" Type="http://schemas.openxmlformats.org/officeDocument/2006/relationships/slideLayout" Target="../slideLayouts/slideLayout183.xml"/><Relationship Id="rId14" Type="http://schemas.openxmlformats.org/officeDocument/2006/relationships/tags" Target="../tags/tag521.xml"/><Relationship Id="rId22" Type="http://schemas.openxmlformats.org/officeDocument/2006/relationships/image" Target="../media/image2.png"/></Relationships>
</file>

<file path=ppt/slideMasters/_rels/slideMaster22.xml.rels><?xml version="1.0" encoding="UTF-8" standalone="yes"?>
<Relationships xmlns="http://schemas.openxmlformats.org/package/2006/relationships"><Relationship Id="rId8" Type="http://schemas.openxmlformats.org/officeDocument/2006/relationships/slideLayout" Target="../slideLayouts/slideLayout192.xml"/><Relationship Id="rId13" Type="http://schemas.openxmlformats.org/officeDocument/2006/relationships/tags" Target="../tags/tag555.xml"/><Relationship Id="rId18" Type="http://schemas.openxmlformats.org/officeDocument/2006/relationships/tags" Target="../tags/tag560.xml"/><Relationship Id="rId3" Type="http://schemas.openxmlformats.org/officeDocument/2006/relationships/slideLayout" Target="../slideLayouts/slideLayout187.xml"/><Relationship Id="rId21" Type="http://schemas.openxmlformats.org/officeDocument/2006/relationships/oleObject" Target="../embeddings/oleObject156.bin"/><Relationship Id="rId7" Type="http://schemas.openxmlformats.org/officeDocument/2006/relationships/slideLayout" Target="../slideLayouts/slideLayout191.xml"/><Relationship Id="rId12" Type="http://schemas.openxmlformats.org/officeDocument/2006/relationships/vmlDrawing" Target="../drawings/vmlDrawing141.vml"/><Relationship Id="rId17" Type="http://schemas.openxmlformats.org/officeDocument/2006/relationships/tags" Target="../tags/tag559.xml"/><Relationship Id="rId2" Type="http://schemas.openxmlformats.org/officeDocument/2006/relationships/slideLayout" Target="../slideLayouts/slideLayout186.xml"/><Relationship Id="rId16" Type="http://schemas.openxmlformats.org/officeDocument/2006/relationships/tags" Target="../tags/tag558.xml"/><Relationship Id="rId20" Type="http://schemas.openxmlformats.org/officeDocument/2006/relationships/tags" Target="../tags/tag562.xml"/><Relationship Id="rId1" Type="http://schemas.openxmlformats.org/officeDocument/2006/relationships/slideLayout" Target="../slideLayouts/slideLayout185.xml"/><Relationship Id="rId6" Type="http://schemas.openxmlformats.org/officeDocument/2006/relationships/slideLayout" Target="../slideLayouts/slideLayout190.xml"/><Relationship Id="rId11" Type="http://schemas.openxmlformats.org/officeDocument/2006/relationships/theme" Target="../theme/theme22.xml"/><Relationship Id="rId5" Type="http://schemas.openxmlformats.org/officeDocument/2006/relationships/slideLayout" Target="../slideLayouts/slideLayout189.xml"/><Relationship Id="rId15" Type="http://schemas.openxmlformats.org/officeDocument/2006/relationships/tags" Target="../tags/tag557.xml"/><Relationship Id="rId10" Type="http://schemas.openxmlformats.org/officeDocument/2006/relationships/slideLayout" Target="../slideLayouts/slideLayout194.xml"/><Relationship Id="rId19" Type="http://schemas.openxmlformats.org/officeDocument/2006/relationships/tags" Target="../tags/tag561.xml"/><Relationship Id="rId4" Type="http://schemas.openxmlformats.org/officeDocument/2006/relationships/slideLayout" Target="../slideLayouts/slideLayout188.xml"/><Relationship Id="rId9" Type="http://schemas.openxmlformats.org/officeDocument/2006/relationships/slideLayout" Target="../slideLayouts/slideLayout193.xml"/><Relationship Id="rId14" Type="http://schemas.openxmlformats.org/officeDocument/2006/relationships/tags" Target="../tags/tag556.xml"/><Relationship Id="rId22" Type="http://schemas.openxmlformats.org/officeDocument/2006/relationships/image" Target="../media/image2.png"/></Relationships>
</file>

<file path=ppt/slideMasters/_rels/slideMaster23.xml.rels><?xml version="1.0" encoding="UTF-8" standalone="yes"?>
<Relationships xmlns="http://schemas.openxmlformats.org/package/2006/relationships"><Relationship Id="rId8" Type="http://schemas.openxmlformats.org/officeDocument/2006/relationships/slideLayout" Target="../slideLayouts/slideLayout202.xml"/><Relationship Id="rId13" Type="http://schemas.openxmlformats.org/officeDocument/2006/relationships/tags" Target="../tags/tag590.xml"/><Relationship Id="rId18" Type="http://schemas.openxmlformats.org/officeDocument/2006/relationships/tags" Target="../tags/tag595.xml"/><Relationship Id="rId3" Type="http://schemas.openxmlformats.org/officeDocument/2006/relationships/slideLayout" Target="../slideLayouts/slideLayout197.xml"/><Relationship Id="rId21" Type="http://schemas.openxmlformats.org/officeDocument/2006/relationships/oleObject" Target="../embeddings/oleObject165.bin"/><Relationship Id="rId7" Type="http://schemas.openxmlformats.org/officeDocument/2006/relationships/slideLayout" Target="../slideLayouts/slideLayout201.xml"/><Relationship Id="rId12" Type="http://schemas.openxmlformats.org/officeDocument/2006/relationships/vmlDrawing" Target="../drawings/vmlDrawing150.vml"/><Relationship Id="rId17" Type="http://schemas.openxmlformats.org/officeDocument/2006/relationships/tags" Target="../tags/tag594.xml"/><Relationship Id="rId2" Type="http://schemas.openxmlformats.org/officeDocument/2006/relationships/slideLayout" Target="../slideLayouts/slideLayout196.xml"/><Relationship Id="rId16" Type="http://schemas.openxmlformats.org/officeDocument/2006/relationships/tags" Target="../tags/tag593.xml"/><Relationship Id="rId20" Type="http://schemas.openxmlformats.org/officeDocument/2006/relationships/tags" Target="../tags/tag597.xml"/><Relationship Id="rId1" Type="http://schemas.openxmlformats.org/officeDocument/2006/relationships/slideLayout" Target="../slideLayouts/slideLayout195.xml"/><Relationship Id="rId6" Type="http://schemas.openxmlformats.org/officeDocument/2006/relationships/slideLayout" Target="../slideLayouts/slideLayout200.xml"/><Relationship Id="rId11" Type="http://schemas.openxmlformats.org/officeDocument/2006/relationships/theme" Target="../theme/theme23.xml"/><Relationship Id="rId5" Type="http://schemas.openxmlformats.org/officeDocument/2006/relationships/slideLayout" Target="../slideLayouts/slideLayout199.xml"/><Relationship Id="rId15" Type="http://schemas.openxmlformats.org/officeDocument/2006/relationships/tags" Target="../tags/tag592.xml"/><Relationship Id="rId10" Type="http://schemas.openxmlformats.org/officeDocument/2006/relationships/slideLayout" Target="../slideLayouts/slideLayout204.xml"/><Relationship Id="rId19" Type="http://schemas.openxmlformats.org/officeDocument/2006/relationships/tags" Target="../tags/tag596.xml"/><Relationship Id="rId4" Type="http://schemas.openxmlformats.org/officeDocument/2006/relationships/slideLayout" Target="../slideLayouts/slideLayout198.xml"/><Relationship Id="rId9" Type="http://schemas.openxmlformats.org/officeDocument/2006/relationships/slideLayout" Target="../slideLayouts/slideLayout203.xml"/><Relationship Id="rId14" Type="http://schemas.openxmlformats.org/officeDocument/2006/relationships/tags" Target="../tags/tag591.xml"/><Relationship Id="rId22" Type="http://schemas.openxmlformats.org/officeDocument/2006/relationships/image" Target="../media/image2.png"/></Relationships>
</file>

<file path=ppt/slideMasters/_rels/slideMaster24.xml.rels><?xml version="1.0" encoding="UTF-8" standalone="yes"?>
<Relationships xmlns="http://schemas.openxmlformats.org/package/2006/relationships"><Relationship Id="rId8" Type="http://schemas.openxmlformats.org/officeDocument/2006/relationships/slideLayout" Target="../slideLayouts/slideLayout212.xml"/><Relationship Id="rId13" Type="http://schemas.openxmlformats.org/officeDocument/2006/relationships/tags" Target="../tags/tag625.xml"/><Relationship Id="rId18" Type="http://schemas.openxmlformats.org/officeDocument/2006/relationships/tags" Target="../tags/tag630.xml"/><Relationship Id="rId3" Type="http://schemas.openxmlformats.org/officeDocument/2006/relationships/slideLayout" Target="../slideLayouts/slideLayout207.xml"/><Relationship Id="rId21" Type="http://schemas.openxmlformats.org/officeDocument/2006/relationships/oleObject" Target="../embeddings/oleObject174.bin"/><Relationship Id="rId7" Type="http://schemas.openxmlformats.org/officeDocument/2006/relationships/slideLayout" Target="../slideLayouts/slideLayout211.xml"/><Relationship Id="rId12" Type="http://schemas.openxmlformats.org/officeDocument/2006/relationships/vmlDrawing" Target="../drawings/vmlDrawing159.vml"/><Relationship Id="rId17" Type="http://schemas.openxmlformats.org/officeDocument/2006/relationships/tags" Target="../tags/tag629.xml"/><Relationship Id="rId2" Type="http://schemas.openxmlformats.org/officeDocument/2006/relationships/slideLayout" Target="../slideLayouts/slideLayout206.xml"/><Relationship Id="rId16" Type="http://schemas.openxmlformats.org/officeDocument/2006/relationships/tags" Target="../tags/tag628.xml"/><Relationship Id="rId20" Type="http://schemas.openxmlformats.org/officeDocument/2006/relationships/tags" Target="../tags/tag632.xml"/><Relationship Id="rId1" Type="http://schemas.openxmlformats.org/officeDocument/2006/relationships/slideLayout" Target="../slideLayouts/slideLayout205.xml"/><Relationship Id="rId6" Type="http://schemas.openxmlformats.org/officeDocument/2006/relationships/slideLayout" Target="../slideLayouts/slideLayout210.xml"/><Relationship Id="rId11" Type="http://schemas.openxmlformats.org/officeDocument/2006/relationships/theme" Target="../theme/theme24.xml"/><Relationship Id="rId5" Type="http://schemas.openxmlformats.org/officeDocument/2006/relationships/slideLayout" Target="../slideLayouts/slideLayout209.xml"/><Relationship Id="rId15" Type="http://schemas.openxmlformats.org/officeDocument/2006/relationships/tags" Target="../tags/tag627.xml"/><Relationship Id="rId10" Type="http://schemas.openxmlformats.org/officeDocument/2006/relationships/slideLayout" Target="../slideLayouts/slideLayout214.xml"/><Relationship Id="rId19" Type="http://schemas.openxmlformats.org/officeDocument/2006/relationships/tags" Target="../tags/tag631.xml"/><Relationship Id="rId4" Type="http://schemas.openxmlformats.org/officeDocument/2006/relationships/slideLayout" Target="../slideLayouts/slideLayout208.xml"/><Relationship Id="rId9" Type="http://schemas.openxmlformats.org/officeDocument/2006/relationships/slideLayout" Target="../slideLayouts/slideLayout213.xml"/><Relationship Id="rId14" Type="http://schemas.openxmlformats.org/officeDocument/2006/relationships/tags" Target="../tags/tag626.xml"/><Relationship Id="rId22" Type="http://schemas.openxmlformats.org/officeDocument/2006/relationships/image" Target="../media/image2.png"/></Relationships>
</file>

<file path=ppt/slideMasters/_rels/slideMaster25.xml.rels><?xml version="1.0" encoding="UTF-8" standalone="yes"?>
<Relationships xmlns="http://schemas.openxmlformats.org/package/2006/relationships"><Relationship Id="rId8" Type="http://schemas.openxmlformats.org/officeDocument/2006/relationships/slideLayout" Target="../slideLayouts/slideLayout222.xml"/><Relationship Id="rId13" Type="http://schemas.openxmlformats.org/officeDocument/2006/relationships/tags" Target="../tags/tag660.xml"/><Relationship Id="rId18" Type="http://schemas.openxmlformats.org/officeDocument/2006/relationships/tags" Target="../tags/tag665.xml"/><Relationship Id="rId3" Type="http://schemas.openxmlformats.org/officeDocument/2006/relationships/slideLayout" Target="../slideLayouts/slideLayout217.xml"/><Relationship Id="rId21" Type="http://schemas.openxmlformats.org/officeDocument/2006/relationships/oleObject" Target="../embeddings/oleObject183.bin"/><Relationship Id="rId7" Type="http://schemas.openxmlformats.org/officeDocument/2006/relationships/slideLayout" Target="../slideLayouts/slideLayout221.xml"/><Relationship Id="rId12" Type="http://schemas.openxmlformats.org/officeDocument/2006/relationships/vmlDrawing" Target="../drawings/vmlDrawing168.vml"/><Relationship Id="rId17" Type="http://schemas.openxmlformats.org/officeDocument/2006/relationships/tags" Target="../tags/tag664.xml"/><Relationship Id="rId2" Type="http://schemas.openxmlformats.org/officeDocument/2006/relationships/slideLayout" Target="../slideLayouts/slideLayout216.xml"/><Relationship Id="rId16" Type="http://schemas.openxmlformats.org/officeDocument/2006/relationships/tags" Target="../tags/tag663.xml"/><Relationship Id="rId20" Type="http://schemas.openxmlformats.org/officeDocument/2006/relationships/tags" Target="../tags/tag667.xml"/><Relationship Id="rId1" Type="http://schemas.openxmlformats.org/officeDocument/2006/relationships/slideLayout" Target="../slideLayouts/slideLayout215.xml"/><Relationship Id="rId6" Type="http://schemas.openxmlformats.org/officeDocument/2006/relationships/slideLayout" Target="../slideLayouts/slideLayout220.xml"/><Relationship Id="rId11" Type="http://schemas.openxmlformats.org/officeDocument/2006/relationships/theme" Target="../theme/theme25.xml"/><Relationship Id="rId5" Type="http://schemas.openxmlformats.org/officeDocument/2006/relationships/slideLayout" Target="../slideLayouts/slideLayout219.xml"/><Relationship Id="rId15" Type="http://schemas.openxmlformats.org/officeDocument/2006/relationships/tags" Target="../tags/tag662.xml"/><Relationship Id="rId10" Type="http://schemas.openxmlformats.org/officeDocument/2006/relationships/slideLayout" Target="../slideLayouts/slideLayout224.xml"/><Relationship Id="rId19" Type="http://schemas.openxmlformats.org/officeDocument/2006/relationships/tags" Target="../tags/tag666.xml"/><Relationship Id="rId4" Type="http://schemas.openxmlformats.org/officeDocument/2006/relationships/slideLayout" Target="../slideLayouts/slideLayout218.xml"/><Relationship Id="rId9" Type="http://schemas.openxmlformats.org/officeDocument/2006/relationships/slideLayout" Target="../slideLayouts/slideLayout223.xml"/><Relationship Id="rId14" Type="http://schemas.openxmlformats.org/officeDocument/2006/relationships/tags" Target="../tags/tag661.xml"/><Relationship Id="rId22" Type="http://schemas.openxmlformats.org/officeDocument/2006/relationships/image" Target="../media/image2.png"/></Relationships>
</file>

<file path=ppt/slideMasters/_rels/slideMaster26.xml.rels><?xml version="1.0" encoding="UTF-8" standalone="yes"?>
<Relationships xmlns="http://schemas.openxmlformats.org/package/2006/relationships"><Relationship Id="rId8" Type="http://schemas.openxmlformats.org/officeDocument/2006/relationships/slideLayout" Target="../slideLayouts/slideLayout232.xml"/><Relationship Id="rId13" Type="http://schemas.openxmlformats.org/officeDocument/2006/relationships/tags" Target="../tags/tag695.xml"/><Relationship Id="rId18" Type="http://schemas.openxmlformats.org/officeDocument/2006/relationships/tags" Target="../tags/tag700.xml"/><Relationship Id="rId3" Type="http://schemas.openxmlformats.org/officeDocument/2006/relationships/slideLayout" Target="../slideLayouts/slideLayout227.xml"/><Relationship Id="rId21" Type="http://schemas.openxmlformats.org/officeDocument/2006/relationships/oleObject" Target="../embeddings/oleObject192.bin"/><Relationship Id="rId7" Type="http://schemas.openxmlformats.org/officeDocument/2006/relationships/slideLayout" Target="../slideLayouts/slideLayout231.xml"/><Relationship Id="rId12" Type="http://schemas.openxmlformats.org/officeDocument/2006/relationships/vmlDrawing" Target="../drawings/vmlDrawing177.vml"/><Relationship Id="rId17" Type="http://schemas.openxmlformats.org/officeDocument/2006/relationships/tags" Target="../tags/tag699.xml"/><Relationship Id="rId2" Type="http://schemas.openxmlformats.org/officeDocument/2006/relationships/slideLayout" Target="../slideLayouts/slideLayout226.xml"/><Relationship Id="rId16" Type="http://schemas.openxmlformats.org/officeDocument/2006/relationships/tags" Target="../tags/tag698.xml"/><Relationship Id="rId20" Type="http://schemas.openxmlformats.org/officeDocument/2006/relationships/tags" Target="../tags/tag702.xml"/><Relationship Id="rId1" Type="http://schemas.openxmlformats.org/officeDocument/2006/relationships/slideLayout" Target="../slideLayouts/slideLayout225.xml"/><Relationship Id="rId6" Type="http://schemas.openxmlformats.org/officeDocument/2006/relationships/slideLayout" Target="../slideLayouts/slideLayout230.xml"/><Relationship Id="rId11" Type="http://schemas.openxmlformats.org/officeDocument/2006/relationships/theme" Target="../theme/theme26.xml"/><Relationship Id="rId5" Type="http://schemas.openxmlformats.org/officeDocument/2006/relationships/slideLayout" Target="../slideLayouts/slideLayout229.xml"/><Relationship Id="rId15" Type="http://schemas.openxmlformats.org/officeDocument/2006/relationships/tags" Target="../tags/tag697.xml"/><Relationship Id="rId10" Type="http://schemas.openxmlformats.org/officeDocument/2006/relationships/slideLayout" Target="../slideLayouts/slideLayout234.xml"/><Relationship Id="rId19" Type="http://schemas.openxmlformats.org/officeDocument/2006/relationships/tags" Target="../tags/tag701.xml"/><Relationship Id="rId4" Type="http://schemas.openxmlformats.org/officeDocument/2006/relationships/slideLayout" Target="../slideLayouts/slideLayout228.xml"/><Relationship Id="rId9" Type="http://schemas.openxmlformats.org/officeDocument/2006/relationships/slideLayout" Target="../slideLayouts/slideLayout233.xml"/><Relationship Id="rId14" Type="http://schemas.openxmlformats.org/officeDocument/2006/relationships/tags" Target="../tags/tag696.xml"/><Relationship Id="rId22" Type="http://schemas.openxmlformats.org/officeDocument/2006/relationships/image" Target="../media/image2.png"/></Relationships>
</file>

<file path=ppt/slideMasters/_rels/slideMaster27.xml.rels><?xml version="1.0" encoding="UTF-8" standalone="yes"?>
<Relationships xmlns="http://schemas.openxmlformats.org/package/2006/relationships"><Relationship Id="rId8" Type="http://schemas.openxmlformats.org/officeDocument/2006/relationships/slideLayout" Target="../slideLayouts/slideLayout242.xml"/><Relationship Id="rId13" Type="http://schemas.openxmlformats.org/officeDocument/2006/relationships/tags" Target="../tags/tag730.xml"/><Relationship Id="rId18" Type="http://schemas.openxmlformats.org/officeDocument/2006/relationships/tags" Target="../tags/tag735.xml"/><Relationship Id="rId3" Type="http://schemas.openxmlformats.org/officeDocument/2006/relationships/slideLayout" Target="../slideLayouts/slideLayout237.xml"/><Relationship Id="rId21" Type="http://schemas.openxmlformats.org/officeDocument/2006/relationships/oleObject" Target="../embeddings/oleObject201.bin"/><Relationship Id="rId7" Type="http://schemas.openxmlformats.org/officeDocument/2006/relationships/slideLayout" Target="../slideLayouts/slideLayout241.xml"/><Relationship Id="rId12" Type="http://schemas.openxmlformats.org/officeDocument/2006/relationships/vmlDrawing" Target="../drawings/vmlDrawing186.vml"/><Relationship Id="rId17" Type="http://schemas.openxmlformats.org/officeDocument/2006/relationships/tags" Target="../tags/tag734.xml"/><Relationship Id="rId2" Type="http://schemas.openxmlformats.org/officeDocument/2006/relationships/slideLayout" Target="../slideLayouts/slideLayout236.xml"/><Relationship Id="rId16" Type="http://schemas.openxmlformats.org/officeDocument/2006/relationships/tags" Target="../tags/tag733.xml"/><Relationship Id="rId20" Type="http://schemas.openxmlformats.org/officeDocument/2006/relationships/tags" Target="../tags/tag737.xml"/><Relationship Id="rId1" Type="http://schemas.openxmlformats.org/officeDocument/2006/relationships/slideLayout" Target="../slideLayouts/slideLayout235.xml"/><Relationship Id="rId6" Type="http://schemas.openxmlformats.org/officeDocument/2006/relationships/slideLayout" Target="../slideLayouts/slideLayout240.xml"/><Relationship Id="rId11" Type="http://schemas.openxmlformats.org/officeDocument/2006/relationships/theme" Target="../theme/theme27.xml"/><Relationship Id="rId5" Type="http://schemas.openxmlformats.org/officeDocument/2006/relationships/slideLayout" Target="../slideLayouts/slideLayout239.xml"/><Relationship Id="rId15" Type="http://schemas.openxmlformats.org/officeDocument/2006/relationships/tags" Target="../tags/tag732.xml"/><Relationship Id="rId10" Type="http://schemas.openxmlformats.org/officeDocument/2006/relationships/slideLayout" Target="../slideLayouts/slideLayout244.xml"/><Relationship Id="rId19" Type="http://schemas.openxmlformats.org/officeDocument/2006/relationships/tags" Target="../tags/tag736.xml"/><Relationship Id="rId4" Type="http://schemas.openxmlformats.org/officeDocument/2006/relationships/slideLayout" Target="../slideLayouts/slideLayout238.xml"/><Relationship Id="rId9" Type="http://schemas.openxmlformats.org/officeDocument/2006/relationships/slideLayout" Target="../slideLayouts/slideLayout243.xml"/><Relationship Id="rId14" Type="http://schemas.openxmlformats.org/officeDocument/2006/relationships/tags" Target="../tags/tag731.xml"/><Relationship Id="rId22" Type="http://schemas.openxmlformats.org/officeDocument/2006/relationships/image" Target="../media/image2.png"/></Relationships>
</file>

<file path=ppt/slideMasters/_rels/slideMaster28.xml.rels><?xml version="1.0" encoding="UTF-8" standalone="yes"?>
<Relationships xmlns="http://schemas.openxmlformats.org/package/2006/relationships"><Relationship Id="rId8" Type="http://schemas.openxmlformats.org/officeDocument/2006/relationships/vmlDrawing" Target="../drawings/vmlDrawing195.vml"/><Relationship Id="rId13" Type="http://schemas.openxmlformats.org/officeDocument/2006/relationships/tags" Target="../tags/tag769.xml"/><Relationship Id="rId3" Type="http://schemas.openxmlformats.org/officeDocument/2006/relationships/slideLayout" Target="../slideLayouts/slideLayout247.xml"/><Relationship Id="rId7" Type="http://schemas.openxmlformats.org/officeDocument/2006/relationships/theme" Target="../theme/theme28.xml"/><Relationship Id="rId12" Type="http://schemas.openxmlformats.org/officeDocument/2006/relationships/tags" Target="../tags/tag768.xml"/><Relationship Id="rId17" Type="http://schemas.openxmlformats.org/officeDocument/2006/relationships/image" Target="../media/image2.png"/><Relationship Id="rId2" Type="http://schemas.openxmlformats.org/officeDocument/2006/relationships/slideLayout" Target="../slideLayouts/slideLayout246.xml"/><Relationship Id="rId16" Type="http://schemas.openxmlformats.org/officeDocument/2006/relationships/oleObject" Target="../embeddings/oleObject210.bin"/><Relationship Id="rId1" Type="http://schemas.openxmlformats.org/officeDocument/2006/relationships/slideLayout" Target="../slideLayouts/slideLayout245.xml"/><Relationship Id="rId6" Type="http://schemas.openxmlformats.org/officeDocument/2006/relationships/slideLayout" Target="../slideLayouts/slideLayout250.xml"/><Relationship Id="rId11" Type="http://schemas.openxmlformats.org/officeDocument/2006/relationships/tags" Target="../tags/tag767.xml"/><Relationship Id="rId5" Type="http://schemas.openxmlformats.org/officeDocument/2006/relationships/slideLayout" Target="../slideLayouts/slideLayout249.xml"/><Relationship Id="rId15" Type="http://schemas.openxmlformats.org/officeDocument/2006/relationships/tags" Target="../tags/tag771.xml"/><Relationship Id="rId10" Type="http://schemas.openxmlformats.org/officeDocument/2006/relationships/tags" Target="../tags/tag766.xml"/><Relationship Id="rId4" Type="http://schemas.openxmlformats.org/officeDocument/2006/relationships/slideLayout" Target="../slideLayouts/slideLayout248.xml"/><Relationship Id="rId9" Type="http://schemas.openxmlformats.org/officeDocument/2006/relationships/tags" Target="../tags/tag765.xml"/><Relationship Id="rId14" Type="http://schemas.openxmlformats.org/officeDocument/2006/relationships/tags" Target="../tags/tag770.xml"/></Relationships>
</file>

<file path=ppt/slideMasters/_rels/slideMaster29.xml.rels><?xml version="1.0" encoding="UTF-8" standalone="yes"?>
<Relationships xmlns="http://schemas.openxmlformats.org/package/2006/relationships"><Relationship Id="rId8" Type="http://schemas.openxmlformats.org/officeDocument/2006/relationships/slideLayout" Target="../slideLayouts/slideLayout258.xml"/><Relationship Id="rId13" Type="http://schemas.openxmlformats.org/officeDocument/2006/relationships/tags" Target="../tags/tag777.xml"/><Relationship Id="rId18" Type="http://schemas.openxmlformats.org/officeDocument/2006/relationships/tags" Target="../tags/tag782.xml"/><Relationship Id="rId3" Type="http://schemas.openxmlformats.org/officeDocument/2006/relationships/slideLayout" Target="../slideLayouts/slideLayout253.xml"/><Relationship Id="rId21" Type="http://schemas.openxmlformats.org/officeDocument/2006/relationships/oleObject" Target="../embeddings/oleObject217.bin"/><Relationship Id="rId7" Type="http://schemas.openxmlformats.org/officeDocument/2006/relationships/slideLayout" Target="../slideLayouts/slideLayout257.xml"/><Relationship Id="rId12" Type="http://schemas.openxmlformats.org/officeDocument/2006/relationships/vmlDrawing" Target="../drawings/vmlDrawing199.vml"/><Relationship Id="rId17" Type="http://schemas.openxmlformats.org/officeDocument/2006/relationships/tags" Target="../tags/tag781.xml"/><Relationship Id="rId2" Type="http://schemas.openxmlformats.org/officeDocument/2006/relationships/slideLayout" Target="../slideLayouts/slideLayout252.xml"/><Relationship Id="rId16" Type="http://schemas.openxmlformats.org/officeDocument/2006/relationships/tags" Target="../tags/tag780.xml"/><Relationship Id="rId20" Type="http://schemas.openxmlformats.org/officeDocument/2006/relationships/tags" Target="../tags/tag784.xml"/><Relationship Id="rId1" Type="http://schemas.openxmlformats.org/officeDocument/2006/relationships/slideLayout" Target="../slideLayouts/slideLayout251.xml"/><Relationship Id="rId6" Type="http://schemas.openxmlformats.org/officeDocument/2006/relationships/slideLayout" Target="../slideLayouts/slideLayout256.xml"/><Relationship Id="rId11" Type="http://schemas.openxmlformats.org/officeDocument/2006/relationships/theme" Target="../theme/theme29.xml"/><Relationship Id="rId5" Type="http://schemas.openxmlformats.org/officeDocument/2006/relationships/slideLayout" Target="../slideLayouts/slideLayout255.xml"/><Relationship Id="rId15" Type="http://schemas.openxmlformats.org/officeDocument/2006/relationships/tags" Target="../tags/tag779.xml"/><Relationship Id="rId10" Type="http://schemas.openxmlformats.org/officeDocument/2006/relationships/slideLayout" Target="../slideLayouts/slideLayout260.xml"/><Relationship Id="rId19" Type="http://schemas.openxmlformats.org/officeDocument/2006/relationships/tags" Target="../tags/tag783.xml"/><Relationship Id="rId4" Type="http://schemas.openxmlformats.org/officeDocument/2006/relationships/slideLayout" Target="../slideLayouts/slideLayout254.xml"/><Relationship Id="rId9" Type="http://schemas.openxmlformats.org/officeDocument/2006/relationships/slideLayout" Target="../slideLayouts/slideLayout259.xml"/><Relationship Id="rId14" Type="http://schemas.openxmlformats.org/officeDocument/2006/relationships/tags" Target="../tags/tag778.xml"/><Relationship Id="rId22" Type="http://schemas.openxmlformats.org/officeDocument/2006/relationships/image" Target="../media/image2.png"/></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16.xml"/><Relationship Id="rId1" Type="http://schemas.openxmlformats.org/officeDocument/2006/relationships/slideLayout" Target="../slideLayouts/slideLayout15.xml"/><Relationship Id="rId5" Type="http://schemas.openxmlformats.org/officeDocument/2006/relationships/oleObject" Target="../embeddings/oleObject16.bin"/><Relationship Id="rId4" Type="http://schemas.openxmlformats.org/officeDocument/2006/relationships/vmlDrawing" Target="../drawings/vmlDrawing15.vml"/></Relationships>
</file>

<file path=ppt/slideMasters/_rels/slideMaster30.xml.rels><?xml version="1.0" encoding="UTF-8" standalone="yes"?>
<Relationships xmlns="http://schemas.openxmlformats.org/package/2006/relationships"><Relationship Id="rId8" Type="http://schemas.openxmlformats.org/officeDocument/2006/relationships/slideLayout" Target="../slideLayouts/slideLayout268.xml"/><Relationship Id="rId13" Type="http://schemas.openxmlformats.org/officeDocument/2006/relationships/tags" Target="../tags/tag812.xml"/><Relationship Id="rId18" Type="http://schemas.openxmlformats.org/officeDocument/2006/relationships/tags" Target="../tags/tag817.xml"/><Relationship Id="rId3" Type="http://schemas.openxmlformats.org/officeDocument/2006/relationships/slideLayout" Target="../slideLayouts/slideLayout263.xml"/><Relationship Id="rId21" Type="http://schemas.openxmlformats.org/officeDocument/2006/relationships/oleObject" Target="../embeddings/oleObject226.bin"/><Relationship Id="rId7" Type="http://schemas.openxmlformats.org/officeDocument/2006/relationships/slideLayout" Target="../slideLayouts/slideLayout267.xml"/><Relationship Id="rId12" Type="http://schemas.openxmlformats.org/officeDocument/2006/relationships/vmlDrawing" Target="../drawings/vmlDrawing208.vml"/><Relationship Id="rId17" Type="http://schemas.openxmlformats.org/officeDocument/2006/relationships/tags" Target="../tags/tag816.xml"/><Relationship Id="rId2" Type="http://schemas.openxmlformats.org/officeDocument/2006/relationships/slideLayout" Target="../slideLayouts/slideLayout262.xml"/><Relationship Id="rId16" Type="http://schemas.openxmlformats.org/officeDocument/2006/relationships/tags" Target="../tags/tag815.xml"/><Relationship Id="rId20" Type="http://schemas.openxmlformats.org/officeDocument/2006/relationships/tags" Target="../tags/tag819.xml"/><Relationship Id="rId1" Type="http://schemas.openxmlformats.org/officeDocument/2006/relationships/slideLayout" Target="../slideLayouts/slideLayout261.xml"/><Relationship Id="rId6" Type="http://schemas.openxmlformats.org/officeDocument/2006/relationships/slideLayout" Target="../slideLayouts/slideLayout266.xml"/><Relationship Id="rId11" Type="http://schemas.openxmlformats.org/officeDocument/2006/relationships/theme" Target="../theme/theme30.xml"/><Relationship Id="rId5" Type="http://schemas.openxmlformats.org/officeDocument/2006/relationships/slideLayout" Target="../slideLayouts/slideLayout265.xml"/><Relationship Id="rId15" Type="http://schemas.openxmlformats.org/officeDocument/2006/relationships/tags" Target="../tags/tag814.xml"/><Relationship Id="rId10" Type="http://schemas.openxmlformats.org/officeDocument/2006/relationships/slideLayout" Target="../slideLayouts/slideLayout270.xml"/><Relationship Id="rId19" Type="http://schemas.openxmlformats.org/officeDocument/2006/relationships/tags" Target="../tags/tag818.xml"/><Relationship Id="rId4" Type="http://schemas.openxmlformats.org/officeDocument/2006/relationships/slideLayout" Target="../slideLayouts/slideLayout264.xml"/><Relationship Id="rId9" Type="http://schemas.openxmlformats.org/officeDocument/2006/relationships/slideLayout" Target="../slideLayouts/slideLayout269.xml"/><Relationship Id="rId14" Type="http://schemas.openxmlformats.org/officeDocument/2006/relationships/tags" Target="../tags/tag813.xml"/><Relationship Id="rId22" Type="http://schemas.openxmlformats.org/officeDocument/2006/relationships/image" Target="../media/image2.png"/></Relationships>
</file>

<file path=ppt/slideMasters/_rels/slideMaster31.xml.rels><?xml version="1.0" encoding="UTF-8" standalone="yes"?>
<Relationships xmlns="http://schemas.openxmlformats.org/package/2006/relationships"><Relationship Id="rId8" Type="http://schemas.openxmlformats.org/officeDocument/2006/relationships/slideLayout" Target="../slideLayouts/slideLayout278.xml"/><Relationship Id="rId13" Type="http://schemas.openxmlformats.org/officeDocument/2006/relationships/tags" Target="../tags/tag847.xml"/><Relationship Id="rId18" Type="http://schemas.openxmlformats.org/officeDocument/2006/relationships/tags" Target="../tags/tag852.xml"/><Relationship Id="rId3" Type="http://schemas.openxmlformats.org/officeDocument/2006/relationships/slideLayout" Target="../slideLayouts/slideLayout273.xml"/><Relationship Id="rId21" Type="http://schemas.openxmlformats.org/officeDocument/2006/relationships/oleObject" Target="../embeddings/oleObject235.bin"/><Relationship Id="rId7" Type="http://schemas.openxmlformats.org/officeDocument/2006/relationships/slideLayout" Target="../slideLayouts/slideLayout277.xml"/><Relationship Id="rId12" Type="http://schemas.openxmlformats.org/officeDocument/2006/relationships/vmlDrawing" Target="../drawings/vmlDrawing217.vml"/><Relationship Id="rId17" Type="http://schemas.openxmlformats.org/officeDocument/2006/relationships/tags" Target="../tags/tag851.xml"/><Relationship Id="rId2" Type="http://schemas.openxmlformats.org/officeDocument/2006/relationships/slideLayout" Target="../slideLayouts/slideLayout272.xml"/><Relationship Id="rId16" Type="http://schemas.openxmlformats.org/officeDocument/2006/relationships/tags" Target="../tags/tag850.xml"/><Relationship Id="rId20" Type="http://schemas.openxmlformats.org/officeDocument/2006/relationships/tags" Target="../tags/tag854.xml"/><Relationship Id="rId1" Type="http://schemas.openxmlformats.org/officeDocument/2006/relationships/slideLayout" Target="../slideLayouts/slideLayout271.xml"/><Relationship Id="rId6" Type="http://schemas.openxmlformats.org/officeDocument/2006/relationships/slideLayout" Target="../slideLayouts/slideLayout276.xml"/><Relationship Id="rId11" Type="http://schemas.openxmlformats.org/officeDocument/2006/relationships/theme" Target="../theme/theme31.xml"/><Relationship Id="rId5" Type="http://schemas.openxmlformats.org/officeDocument/2006/relationships/slideLayout" Target="../slideLayouts/slideLayout275.xml"/><Relationship Id="rId15" Type="http://schemas.openxmlformats.org/officeDocument/2006/relationships/tags" Target="../tags/tag849.xml"/><Relationship Id="rId10" Type="http://schemas.openxmlformats.org/officeDocument/2006/relationships/slideLayout" Target="../slideLayouts/slideLayout280.xml"/><Relationship Id="rId19" Type="http://schemas.openxmlformats.org/officeDocument/2006/relationships/tags" Target="../tags/tag853.xml"/><Relationship Id="rId4" Type="http://schemas.openxmlformats.org/officeDocument/2006/relationships/slideLayout" Target="../slideLayouts/slideLayout274.xml"/><Relationship Id="rId9" Type="http://schemas.openxmlformats.org/officeDocument/2006/relationships/slideLayout" Target="../slideLayouts/slideLayout279.xml"/><Relationship Id="rId14" Type="http://schemas.openxmlformats.org/officeDocument/2006/relationships/tags" Target="../tags/tag848.xml"/><Relationship Id="rId22" Type="http://schemas.openxmlformats.org/officeDocument/2006/relationships/image" Target="../media/image2.png"/></Relationships>
</file>

<file path=ppt/slideMasters/_rels/slideMaster32.xml.rels><?xml version="1.0" encoding="UTF-8" standalone="yes"?>
<Relationships xmlns="http://schemas.openxmlformats.org/package/2006/relationships"><Relationship Id="rId8" Type="http://schemas.openxmlformats.org/officeDocument/2006/relationships/slideLayout" Target="../slideLayouts/slideLayout288.xml"/><Relationship Id="rId13" Type="http://schemas.openxmlformats.org/officeDocument/2006/relationships/tags" Target="../tags/tag882.xml"/><Relationship Id="rId18" Type="http://schemas.openxmlformats.org/officeDocument/2006/relationships/tags" Target="../tags/tag887.xml"/><Relationship Id="rId3" Type="http://schemas.openxmlformats.org/officeDocument/2006/relationships/slideLayout" Target="../slideLayouts/slideLayout283.xml"/><Relationship Id="rId21" Type="http://schemas.openxmlformats.org/officeDocument/2006/relationships/oleObject" Target="../embeddings/oleObject244.bin"/><Relationship Id="rId7" Type="http://schemas.openxmlformats.org/officeDocument/2006/relationships/slideLayout" Target="../slideLayouts/slideLayout287.xml"/><Relationship Id="rId12" Type="http://schemas.openxmlformats.org/officeDocument/2006/relationships/vmlDrawing" Target="../drawings/vmlDrawing226.vml"/><Relationship Id="rId17" Type="http://schemas.openxmlformats.org/officeDocument/2006/relationships/tags" Target="../tags/tag886.xml"/><Relationship Id="rId2" Type="http://schemas.openxmlformats.org/officeDocument/2006/relationships/slideLayout" Target="../slideLayouts/slideLayout282.xml"/><Relationship Id="rId16" Type="http://schemas.openxmlformats.org/officeDocument/2006/relationships/tags" Target="../tags/tag885.xml"/><Relationship Id="rId20" Type="http://schemas.openxmlformats.org/officeDocument/2006/relationships/tags" Target="../tags/tag889.xml"/><Relationship Id="rId1" Type="http://schemas.openxmlformats.org/officeDocument/2006/relationships/slideLayout" Target="../slideLayouts/slideLayout281.xml"/><Relationship Id="rId6" Type="http://schemas.openxmlformats.org/officeDocument/2006/relationships/slideLayout" Target="../slideLayouts/slideLayout286.xml"/><Relationship Id="rId11" Type="http://schemas.openxmlformats.org/officeDocument/2006/relationships/theme" Target="../theme/theme32.xml"/><Relationship Id="rId5" Type="http://schemas.openxmlformats.org/officeDocument/2006/relationships/slideLayout" Target="../slideLayouts/slideLayout285.xml"/><Relationship Id="rId15" Type="http://schemas.openxmlformats.org/officeDocument/2006/relationships/tags" Target="../tags/tag884.xml"/><Relationship Id="rId10" Type="http://schemas.openxmlformats.org/officeDocument/2006/relationships/slideLayout" Target="../slideLayouts/slideLayout290.xml"/><Relationship Id="rId19" Type="http://schemas.openxmlformats.org/officeDocument/2006/relationships/tags" Target="../tags/tag888.xml"/><Relationship Id="rId4" Type="http://schemas.openxmlformats.org/officeDocument/2006/relationships/slideLayout" Target="../slideLayouts/slideLayout284.xml"/><Relationship Id="rId9" Type="http://schemas.openxmlformats.org/officeDocument/2006/relationships/slideLayout" Target="../slideLayouts/slideLayout289.xml"/><Relationship Id="rId14" Type="http://schemas.openxmlformats.org/officeDocument/2006/relationships/tags" Target="../tags/tag883.xml"/><Relationship Id="rId22" Type="http://schemas.openxmlformats.org/officeDocument/2006/relationships/image" Target="../media/image2.png"/></Relationships>
</file>

<file path=ppt/slideMasters/_rels/slideMaster33.xml.rels><?xml version="1.0" encoding="UTF-8" standalone="yes"?>
<Relationships xmlns="http://schemas.openxmlformats.org/package/2006/relationships"><Relationship Id="rId8" Type="http://schemas.openxmlformats.org/officeDocument/2006/relationships/slideLayout" Target="../slideLayouts/slideLayout298.xml"/><Relationship Id="rId13" Type="http://schemas.openxmlformats.org/officeDocument/2006/relationships/tags" Target="../tags/tag917.xml"/><Relationship Id="rId18" Type="http://schemas.openxmlformats.org/officeDocument/2006/relationships/tags" Target="../tags/tag922.xml"/><Relationship Id="rId3" Type="http://schemas.openxmlformats.org/officeDocument/2006/relationships/slideLayout" Target="../slideLayouts/slideLayout293.xml"/><Relationship Id="rId21" Type="http://schemas.openxmlformats.org/officeDocument/2006/relationships/oleObject" Target="../embeddings/oleObject253.bin"/><Relationship Id="rId7" Type="http://schemas.openxmlformats.org/officeDocument/2006/relationships/slideLayout" Target="../slideLayouts/slideLayout297.xml"/><Relationship Id="rId12" Type="http://schemas.openxmlformats.org/officeDocument/2006/relationships/vmlDrawing" Target="../drawings/vmlDrawing235.vml"/><Relationship Id="rId17" Type="http://schemas.openxmlformats.org/officeDocument/2006/relationships/tags" Target="../tags/tag921.xml"/><Relationship Id="rId2" Type="http://schemas.openxmlformats.org/officeDocument/2006/relationships/slideLayout" Target="../slideLayouts/slideLayout292.xml"/><Relationship Id="rId16" Type="http://schemas.openxmlformats.org/officeDocument/2006/relationships/tags" Target="../tags/tag920.xml"/><Relationship Id="rId20" Type="http://schemas.openxmlformats.org/officeDocument/2006/relationships/tags" Target="../tags/tag924.xml"/><Relationship Id="rId1" Type="http://schemas.openxmlformats.org/officeDocument/2006/relationships/slideLayout" Target="../slideLayouts/slideLayout291.xml"/><Relationship Id="rId6" Type="http://schemas.openxmlformats.org/officeDocument/2006/relationships/slideLayout" Target="../slideLayouts/slideLayout296.xml"/><Relationship Id="rId11" Type="http://schemas.openxmlformats.org/officeDocument/2006/relationships/theme" Target="../theme/theme33.xml"/><Relationship Id="rId5" Type="http://schemas.openxmlformats.org/officeDocument/2006/relationships/slideLayout" Target="../slideLayouts/slideLayout295.xml"/><Relationship Id="rId15" Type="http://schemas.openxmlformats.org/officeDocument/2006/relationships/tags" Target="../tags/tag919.xml"/><Relationship Id="rId10" Type="http://schemas.openxmlformats.org/officeDocument/2006/relationships/slideLayout" Target="../slideLayouts/slideLayout300.xml"/><Relationship Id="rId19" Type="http://schemas.openxmlformats.org/officeDocument/2006/relationships/tags" Target="../tags/tag923.xml"/><Relationship Id="rId4" Type="http://schemas.openxmlformats.org/officeDocument/2006/relationships/slideLayout" Target="../slideLayouts/slideLayout294.xml"/><Relationship Id="rId9" Type="http://schemas.openxmlformats.org/officeDocument/2006/relationships/slideLayout" Target="../slideLayouts/slideLayout299.xml"/><Relationship Id="rId14" Type="http://schemas.openxmlformats.org/officeDocument/2006/relationships/tags" Target="../tags/tag918.xml"/><Relationship Id="rId22" Type="http://schemas.openxmlformats.org/officeDocument/2006/relationships/image" Target="../media/image2.png"/></Relationships>
</file>

<file path=ppt/slideMasters/_rels/slideMaster34.xml.rels><?xml version="1.0" encoding="UTF-8" standalone="yes"?>
<Relationships xmlns="http://schemas.openxmlformats.org/package/2006/relationships"><Relationship Id="rId8" Type="http://schemas.openxmlformats.org/officeDocument/2006/relationships/slideLayout" Target="../slideLayouts/slideLayout308.xml"/><Relationship Id="rId13" Type="http://schemas.openxmlformats.org/officeDocument/2006/relationships/tags" Target="../tags/tag952.xml"/><Relationship Id="rId18" Type="http://schemas.openxmlformats.org/officeDocument/2006/relationships/tags" Target="../tags/tag957.xml"/><Relationship Id="rId3" Type="http://schemas.openxmlformats.org/officeDocument/2006/relationships/slideLayout" Target="../slideLayouts/slideLayout303.xml"/><Relationship Id="rId21" Type="http://schemas.openxmlformats.org/officeDocument/2006/relationships/oleObject" Target="../embeddings/oleObject262.bin"/><Relationship Id="rId7" Type="http://schemas.openxmlformats.org/officeDocument/2006/relationships/slideLayout" Target="../slideLayouts/slideLayout307.xml"/><Relationship Id="rId12" Type="http://schemas.openxmlformats.org/officeDocument/2006/relationships/vmlDrawing" Target="../drawings/vmlDrawing244.vml"/><Relationship Id="rId17" Type="http://schemas.openxmlformats.org/officeDocument/2006/relationships/tags" Target="../tags/tag956.xml"/><Relationship Id="rId2" Type="http://schemas.openxmlformats.org/officeDocument/2006/relationships/slideLayout" Target="../slideLayouts/slideLayout302.xml"/><Relationship Id="rId16" Type="http://schemas.openxmlformats.org/officeDocument/2006/relationships/tags" Target="../tags/tag955.xml"/><Relationship Id="rId20" Type="http://schemas.openxmlformats.org/officeDocument/2006/relationships/tags" Target="../tags/tag959.xml"/><Relationship Id="rId1" Type="http://schemas.openxmlformats.org/officeDocument/2006/relationships/slideLayout" Target="../slideLayouts/slideLayout301.xml"/><Relationship Id="rId6" Type="http://schemas.openxmlformats.org/officeDocument/2006/relationships/slideLayout" Target="../slideLayouts/slideLayout306.xml"/><Relationship Id="rId11" Type="http://schemas.openxmlformats.org/officeDocument/2006/relationships/theme" Target="../theme/theme34.xml"/><Relationship Id="rId5" Type="http://schemas.openxmlformats.org/officeDocument/2006/relationships/slideLayout" Target="../slideLayouts/slideLayout305.xml"/><Relationship Id="rId15" Type="http://schemas.openxmlformats.org/officeDocument/2006/relationships/tags" Target="../tags/tag954.xml"/><Relationship Id="rId10" Type="http://schemas.openxmlformats.org/officeDocument/2006/relationships/slideLayout" Target="../slideLayouts/slideLayout310.xml"/><Relationship Id="rId19" Type="http://schemas.openxmlformats.org/officeDocument/2006/relationships/tags" Target="../tags/tag958.xml"/><Relationship Id="rId4" Type="http://schemas.openxmlformats.org/officeDocument/2006/relationships/slideLayout" Target="../slideLayouts/slideLayout304.xml"/><Relationship Id="rId9" Type="http://schemas.openxmlformats.org/officeDocument/2006/relationships/slideLayout" Target="../slideLayouts/slideLayout309.xml"/><Relationship Id="rId14" Type="http://schemas.openxmlformats.org/officeDocument/2006/relationships/tags" Target="../tags/tag953.xml"/><Relationship Id="rId22" Type="http://schemas.openxmlformats.org/officeDocument/2006/relationships/image" Target="../media/image2.png"/></Relationships>
</file>

<file path=ppt/slideMasters/_rels/slideMaster35.xml.rels><?xml version="1.0" encoding="UTF-8" standalone="yes"?>
<Relationships xmlns="http://schemas.openxmlformats.org/package/2006/relationships"><Relationship Id="rId8" Type="http://schemas.openxmlformats.org/officeDocument/2006/relationships/slideLayout" Target="../slideLayouts/slideLayout318.xml"/><Relationship Id="rId13" Type="http://schemas.openxmlformats.org/officeDocument/2006/relationships/tags" Target="../tags/tag987.xml"/><Relationship Id="rId18" Type="http://schemas.openxmlformats.org/officeDocument/2006/relationships/tags" Target="../tags/tag992.xml"/><Relationship Id="rId3" Type="http://schemas.openxmlformats.org/officeDocument/2006/relationships/slideLayout" Target="../slideLayouts/slideLayout313.xml"/><Relationship Id="rId21" Type="http://schemas.openxmlformats.org/officeDocument/2006/relationships/oleObject" Target="../embeddings/oleObject271.bin"/><Relationship Id="rId7" Type="http://schemas.openxmlformats.org/officeDocument/2006/relationships/slideLayout" Target="../slideLayouts/slideLayout317.xml"/><Relationship Id="rId12" Type="http://schemas.openxmlformats.org/officeDocument/2006/relationships/vmlDrawing" Target="../drawings/vmlDrawing253.vml"/><Relationship Id="rId17" Type="http://schemas.openxmlformats.org/officeDocument/2006/relationships/tags" Target="../tags/tag991.xml"/><Relationship Id="rId2" Type="http://schemas.openxmlformats.org/officeDocument/2006/relationships/slideLayout" Target="../slideLayouts/slideLayout312.xml"/><Relationship Id="rId16" Type="http://schemas.openxmlformats.org/officeDocument/2006/relationships/tags" Target="../tags/tag990.xml"/><Relationship Id="rId20" Type="http://schemas.openxmlformats.org/officeDocument/2006/relationships/tags" Target="../tags/tag994.xml"/><Relationship Id="rId1" Type="http://schemas.openxmlformats.org/officeDocument/2006/relationships/slideLayout" Target="../slideLayouts/slideLayout311.xml"/><Relationship Id="rId6" Type="http://schemas.openxmlformats.org/officeDocument/2006/relationships/slideLayout" Target="../slideLayouts/slideLayout316.xml"/><Relationship Id="rId11" Type="http://schemas.openxmlformats.org/officeDocument/2006/relationships/theme" Target="../theme/theme35.xml"/><Relationship Id="rId5" Type="http://schemas.openxmlformats.org/officeDocument/2006/relationships/slideLayout" Target="../slideLayouts/slideLayout315.xml"/><Relationship Id="rId15" Type="http://schemas.openxmlformats.org/officeDocument/2006/relationships/tags" Target="../tags/tag989.xml"/><Relationship Id="rId10" Type="http://schemas.openxmlformats.org/officeDocument/2006/relationships/slideLayout" Target="../slideLayouts/slideLayout320.xml"/><Relationship Id="rId19" Type="http://schemas.openxmlformats.org/officeDocument/2006/relationships/tags" Target="../tags/tag993.xml"/><Relationship Id="rId4" Type="http://schemas.openxmlformats.org/officeDocument/2006/relationships/slideLayout" Target="../slideLayouts/slideLayout314.xml"/><Relationship Id="rId9" Type="http://schemas.openxmlformats.org/officeDocument/2006/relationships/slideLayout" Target="../slideLayouts/slideLayout319.xml"/><Relationship Id="rId14" Type="http://schemas.openxmlformats.org/officeDocument/2006/relationships/tags" Target="../tags/tag988.xml"/><Relationship Id="rId22" Type="http://schemas.openxmlformats.org/officeDocument/2006/relationships/image" Target="../media/image2.png"/></Relationships>
</file>

<file path=ppt/slideMasters/_rels/slideMaster36.xml.rels><?xml version="1.0" encoding="UTF-8" standalone="yes"?>
<Relationships xmlns="http://schemas.openxmlformats.org/package/2006/relationships"><Relationship Id="rId8" Type="http://schemas.openxmlformats.org/officeDocument/2006/relationships/vmlDrawing" Target="../drawings/vmlDrawing262.vml"/><Relationship Id="rId13" Type="http://schemas.openxmlformats.org/officeDocument/2006/relationships/tags" Target="../tags/tag1026.xml"/><Relationship Id="rId3" Type="http://schemas.openxmlformats.org/officeDocument/2006/relationships/slideLayout" Target="../slideLayouts/slideLayout323.xml"/><Relationship Id="rId7" Type="http://schemas.openxmlformats.org/officeDocument/2006/relationships/theme" Target="../theme/theme36.xml"/><Relationship Id="rId12" Type="http://schemas.openxmlformats.org/officeDocument/2006/relationships/tags" Target="../tags/tag1025.xml"/><Relationship Id="rId17" Type="http://schemas.openxmlformats.org/officeDocument/2006/relationships/image" Target="../media/image2.png"/><Relationship Id="rId2" Type="http://schemas.openxmlformats.org/officeDocument/2006/relationships/slideLayout" Target="../slideLayouts/slideLayout322.xml"/><Relationship Id="rId16" Type="http://schemas.openxmlformats.org/officeDocument/2006/relationships/oleObject" Target="../embeddings/oleObject280.bin"/><Relationship Id="rId1" Type="http://schemas.openxmlformats.org/officeDocument/2006/relationships/slideLayout" Target="../slideLayouts/slideLayout321.xml"/><Relationship Id="rId6" Type="http://schemas.openxmlformats.org/officeDocument/2006/relationships/slideLayout" Target="../slideLayouts/slideLayout326.xml"/><Relationship Id="rId11" Type="http://schemas.openxmlformats.org/officeDocument/2006/relationships/tags" Target="../tags/tag1024.xml"/><Relationship Id="rId5" Type="http://schemas.openxmlformats.org/officeDocument/2006/relationships/slideLayout" Target="../slideLayouts/slideLayout325.xml"/><Relationship Id="rId15" Type="http://schemas.openxmlformats.org/officeDocument/2006/relationships/tags" Target="../tags/tag1028.xml"/><Relationship Id="rId10" Type="http://schemas.openxmlformats.org/officeDocument/2006/relationships/tags" Target="../tags/tag1023.xml"/><Relationship Id="rId4" Type="http://schemas.openxmlformats.org/officeDocument/2006/relationships/slideLayout" Target="../slideLayouts/slideLayout324.xml"/><Relationship Id="rId9" Type="http://schemas.openxmlformats.org/officeDocument/2006/relationships/tags" Target="../tags/tag1022.xml"/><Relationship Id="rId14" Type="http://schemas.openxmlformats.org/officeDocument/2006/relationships/tags" Target="../tags/tag1027.xml"/></Relationships>
</file>

<file path=ppt/slideMasters/_rels/slideMaster37.xml.rels><?xml version="1.0" encoding="UTF-8" standalone="yes"?>
<Relationships xmlns="http://schemas.openxmlformats.org/package/2006/relationships"><Relationship Id="rId8" Type="http://schemas.openxmlformats.org/officeDocument/2006/relationships/slideLayout" Target="../slideLayouts/slideLayout334.xml"/><Relationship Id="rId13" Type="http://schemas.openxmlformats.org/officeDocument/2006/relationships/tags" Target="../tags/tag1034.xml"/><Relationship Id="rId18" Type="http://schemas.openxmlformats.org/officeDocument/2006/relationships/tags" Target="../tags/tag1039.xml"/><Relationship Id="rId3" Type="http://schemas.openxmlformats.org/officeDocument/2006/relationships/slideLayout" Target="../slideLayouts/slideLayout329.xml"/><Relationship Id="rId21" Type="http://schemas.openxmlformats.org/officeDocument/2006/relationships/oleObject" Target="../embeddings/oleObject287.bin"/><Relationship Id="rId7" Type="http://schemas.openxmlformats.org/officeDocument/2006/relationships/slideLayout" Target="../slideLayouts/slideLayout333.xml"/><Relationship Id="rId12" Type="http://schemas.openxmlformats.org/officeDocument/2006/relationships/vmlDrawing" Target="../drawings/vmlDrawing266.vml"/><Relationship Id="rId17" Type="http://schemas.openxmlformats.org/officeDocument/2006/relationships/tags" Target="../tags/tag1038.xml"/><Relationship Id="rId2" Type="http://schemas.openxmlformats.org/officeDocument/2006/relationships/slideLayout" Target="../slideLayouts/slideLayout328.xml"/><Relationship Id="rId16" Type="http://schemas.openxmlformats.org/officeDocument/2006/relationships/tags" Target="../tags/tag1037.xml"/><Relationship Id="rId20" Type="http://schemas.openxmlformats.org/officeDocument/2006/relationships/tags" Target="../tags/tag1041.xml"/><Relationship Id="rId1" Type="http://schemas.openxmlformats.org/officeDocument/2006/relationships/slideLayout" Target="../slideLayouts/slideLayout327.xml"/><Relationship Id="rId6" Type="http://schemas.openxmlformats.org/officeDocument/2006/relationships/slideLayout" Target="../slideLayouts/slideLayout332.xml"/><Relationship Id="rId11" Type="http://schemas.openxmlformats.org/officeDocument/2006/relationships/theme" Target="../theme/theme37.xml"/><Relationship Id="rId5" Type="http://schemas.openxmlformats.org/officeDocument/2006/relationships/slideLayout" Target="../slideLayouts/slideLayout331.xml"/><Relationship Id="rId15" Type="http://schemas.openxmlformats.org/officeDocument/2006/relationships/tags" Target="../tags/tag1036.xml"/><Relationship Id="rId10" Type="http://schemas.openxmlformats.org/officeDocument/2006/relationships/slideLayout" Target="../slideLayouts/slideLayout336.xml"/><Relationship Id="rId19" Type="http://schemas.openxmlformats.org/officeDocument/2006/relationships/tags" Target="../tags/tag1040.xml"/><Relationship Id="rId4" Type="http://schemas.openxmlformats.org/officeDocument/2006/relationships/slideLayout" Target="../slideLayouts/slideLayout330.xml"/><Relationship Id="rId9" Type="http://schemas.openxmlformats.org/officeDocument/2006/relationships/slideLayout" Target="../slideLayouts/slideLayout335.xml"/><Relationship Id="rId14" Type="http://schemas.openxmlformats.org/officeDocument/2006/relationships/tags" Target="../tags/tag1035.xml"/><Relationship Id="rId22" Type="http://schemas.openxmlformats.org/officeDocument/2006/relationships/image" Target="../media/image2.png"/></Relationships>
</file>

<file path=ppt/slideMasters/_rels/slideMaster38.xml.rels><?xml version="1.0" encoding="UTF-8" standalone="yes"?>
<Relationships xmlns="http://schemas.openxmlformats.org/package/2006/relationships"><Relationship Id="rId8" Type="http://schemas.openxmlformats.org/officeDocument/2006/relationships/slideLayout" Target="../slideLayouts/slideLayout344.xml"/><Relationship Id="rId13" Type="http://schemas.openxmlformats.org/officeDocument/2006/relationships/tags" Target="../tags/tag1069.xml"/><Relationship Id="rId18" Type="http://schemas.openxmlformats.org/officeDocument/2006/relationships/tags" Target="../tags/tag1074.xml"/><Relationship Id="rId3" Type="http://schemas.openxmlformats.org/officeDocument/2006/relationships/slideLayout" Target="../slideLayouts/slideLayout339.xml"/><Relationship Id="rId21" Type="http://schemas.openxmlformats.org/officeDocument/2006/relationships/oleObject" Target="../embeddings/oleObject296.bin"/><Relationship Id="rId7" Type="http://schemas.openxmlformats.org/officeDocument/2006/relationships/slideLayout" Target="../slideLayouts/slideLayout343.xml"/><Relationship Id="rId12" Type="http://schemas.openxmlformats.org/officeDocument/2006/relationships/vmlDrawing" Target="../drawings/vmlDrawing275.vml"/><Relationship Id="rId17" Type="http://schemas.openxmlformats.org/officeDocument/2006/relationships/tags" Target="../tags/tag1073.xml"/><Relationship Id="rId2" Type="http://schemas.openxmlformats.org/officeDocument/2006/relationships/slideLayout" Target="../slideLayouts/slideLayout338.xml"/><Relationship Id="rId16" Type="http://schemas.openxmlformats.org/officeDocument/2006/relationships/tags" Target="../tags/tag1072.xml"/><Relationship Id="rId20" Type="http://schemas.openxmlformats.org/officeDocument/2006/relationships/tags" Target="../tags/tag1076.xml"/><Relationship Id="rId1" Type="http://schemas.openxmlformats.org/officeDocument/2006/relationships/slideLayout" Target="../slideLayouts/slideLayout337.xml"/><Relationship Id="rId6" Type="http://schemas.openxmlformats.org/officeDocument/2006/relationships/slideLayout" Target="../slideLayouts/slideLayout342.xml"/><Relationship Id="rId11" Type="http://schemas.openxmlformats.org/officeDocument/2006/relationships/theme" Target="../theme/theme38.xml"/><Relationship Id="rId5" Type="http://schemas.openxmlformats.org/officeDocument/2006/relationships/slideLayout" Target="../slideLayouts/slideLayout341.xml"/><Relationship Id="rId15" Type="http://schemas.openxmlformats.org/officeDocument/2006/relationships/tags" Target="../tags/tag1071.xml"/><Relationship Id="rId10" Type="http://schemas.openxmlformats.org/officeDocument/2006/relationships/slideLayout" Target="../slideLayouts/slideLayout346.xml"/><Relationship Id="rId19" Type="http://schemas.openxmlformats.org/officeDocument/2006/relationships/tags" Target="../tags/tag1075.xml"/><Relationship Id="rId4" Type="http://schemas.openxmlformats.org/officeDocument/2006/relationships/slideLayout" Target="../slideLayouts/slideLayout340.xml"/><Relationship Id="rId9" Type="http://schemas.openxmlformats.org/officeDocument/2006/relationships/slideLayout" Target="../slideLayouts/slideLayout345.xml"/><Relationship Id="rId14" Type="http://schemas.openxmlformats.org/officeDocument/2006/relationships/tags" Target="../tags/tag1070.xml"/><Relationship Id="rId22" Type="http://schemas.openxmlformats.org/officeDocument/2006/relationships/image" Target="../media/image2.png"/></Relationships>
</file>

<file path=ppt/slideMasters/_rels/slideMaster39.xml.rels><?xml version="1.0" encoding="UTF-8" standalone="yes"?>
<Relationships xmlns="http://schemas.openxmlformats.org/package/2006/relationships"><Relationship Id="rId8" Type="http://schemas.openxmlformats.org/officeDocument/2006/relationships/slideLayout" Target="../slideLayouts/slideLayout354.xml"/><Relationship Id="rId13" Type="http://schemas.openxmlformats.org/officeDocument/2006/relationships/tags" Target="../tags/tag1104.xml"/><Relationship Id="rId18" Type="http://schemas.openxmlformats.org/officeDocument/2006/relationships/tags" Target="../tags/tag1109.xml"/><Relationship Id="rId3" Type="http://schemas.openxmlformats.org/officeDocument/2006/relationships/slideLayout" Target="../slideLayouts/slideLayout349.xml"/><Relationship Id="rId21" Type="http://schemas.openxmlformats.org/officeDocument/2006/relationships/oleObject" Target="../embeddings/oleObject305.bin"/><Relationship Id="rId7" Type="http://schemas.openxmlformats.org/officeDocument/2006/relationships/slideLayout" Target="../slideLayouts/slideLayout353.xml"/><Relationship Id="rId12" Type="http://schemas.openxmlformats.org/officeDocument/2006/relationships/vmlDrawing" Target="../drawings/vmlDrawing284.vml"/><Relationship Id="rId17" Type="http://schemas.openxmlformats.org/officeDocument/2006/relationships/tags" Target="../tags/tag1108.xml"/><Relationship Id="rId2" Type="http://schemas.openxmlformats.org/officeDocument/2006/relationships/slideLayout" Target="../slideLayouts/slideLayout348.xml"/><Relationship Id="rId16" Type="http://schemas.openxmlformats.org/officeDocument/2006/relationships/tags" Target="../tags/tag1107.xml"/><Relationship Id="rId20" Type="http://schemas.openxmlformats.org/officeDocument/2006/relationships/tags" Target="../tags/tag1111.xml"/><Relationship Id="rId1" Type="http://schemas.openxmlformats.org/officeDocument/2006/relationships/slideLayout" Target="../slideLayouts/slideLayout347.xml"/><Relationship Id="rId6" Type="http://schemas.openxmlformats.org/officeDocument/2006/relationships/slideLayout" Target="../slideLayouts/slideLayout352.xml"/><Relationship Id="rId11" Type="http://schemas.openxmlformats.org/officeDocument/2006/relationships/theme" Target="../theme/theme39.xml"/><Relationship Id="rId5" Type="http://schemas.openxmlformats.org/officeDocument/2006/relationships/slideLayout" Target="../slideLayouts/slideLayout351.xml"/><Relationship Id="rId15" Type="http://schemas.openxmlformats.org/officeDocument/2006/relationships/tags" Target="../tags/tag1106.xml"/><Relationship Id="rId10" Type="http://schemas.openxmlformats.org/officeDocument/2006/relationships/slideLayout" Target="../slideLayouts/slideLayout356.xml"/><Relationship Id="rId19" Type="http://schemas.openxmlformats.org/officeDocument/2006/relationships/tags" Target="../tags/tag1110.xml"/><Relationship Id="rId4" Type="http://schemas.openxmlformats.org/officeDocument/2006/relationships/slideLayout" Target="../slideLayouts/slideLayout350.xml"/><Relationship Id="rId9" Type="http://schemas.openxmlformats.org/officeDocument/2006/relationships/slideLayout" Target="../slideLayouts/slideLayout355.xml"/><Relationship Id="rId14" Type="http://schemas.openxmlformats.org/officeDocument/2006/relationships/tags" Target="../tags/tag1105.xml"/><Relationship Id="rId22" Type="http://schemas.openxmlformats.org/officeDocument/2006/relationships/image" Target="../media/image2.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18" Type="http://schemas.openxmlformats.org/officeDocument/2006/relationships/theme" Target="../theme/theme4.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slideLayout" Target="../slideLayouts/slideLayout33.xml"/><Relationship Id="rId2" Type="http://schemas.openxmlformats.org/officeDocument/2006/relationships/slideLayout" Target="../slideLayouts/slideLayout18.xml"/><Relationship Id="rId16" Type="http://schemas.openxmlformats.org/officeDocument/2006/relationships/slideLayout" Target="../slideLayouts/slideLayout32.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s>
</file>

<file path=ppt/slideMasters/_rels/slideMaster40.xml.rels><?xml version="1.0" encoding="UTF-8" standalone="yes"?>
<Relationships xmlns="http://schemas.openxmlformats.org/package/2006/relationships"><Relationship Id="rId8" Type="http://schemas.openxmlformats.org/officeDocument/2006/relationships/slideLayout" Target="../slideLayouts/slideLayout364.xml"/><Relationship Id="rId13" Type="http://schemas.openxmlformats.org/officeDocument/2006/relationships/tags" Target="../tags/tag1139.xml"/><Relationship Id="rId18" Type="http://schemas.openxmlformats.org/officeDocument/2006/relationships/tags" Target="../tags/tag1144.xml"/><Relationship Id="rId3" Type="http://schemas.openxmlformats.org/officeDocument/2006/relationships/slideLayout" Target="../slideLayouts/slideLayout359.xml"/><Relationship Id="rId21" Type="http://schemas.openxmlformats.org/officeDocument/2006/relationships/oleObject" Target="../embeddings/oleObject314.bin"/><Relationship Id="rId7" Type="http://schemas.openxmlformats.org/officeDocument/2006/relationships/slideLayout" Target="../slideLayouts/slideLayout363.xml"/><Relationship Id="rId12" Type="http://schemas.openxmlformats.org/officeDocument/2006/relationships/vmlDrawing" Target="../drawings/vmlDrawing293.vml"/><Relationship Id="rId17" Type="http://schemas.openxmlformats.org/officeDocument/2006/relationships/tags" Target="../tags/tag1143.xml"/><Relationship Id="rId2" Type="http://schemas.openxmlformats.org/officeDocument/2006/relationships/slideLayout" Target="../slideLayouts/slideLayout358.xml"/><Relationship Id="rId16" Type="http://schemas.openxmlformats.org/officeDocument/2006/relationships/tags" Target="../tags/tag1142.xml"/><Relationship Id="rId20" Type="http://schemas.openxmlformats.org/officeDocument/2006/relationships/tags" Target="../tags/tag1146.xml"/><Relationship Id="rId1" Type="http://schemas.openxmlformats.org/officeDocument/2006/relationships/slideLayout" Target="../slideLayouts/slideLayout357.xml"/><Relationship Id="rId6" Type="http://schemas.openxmlformats.org/officeDocument/2006/relationships/slideLayout" Target="../slideLayouts/slideLayout362.xml"/><Relationship Id="rId11" Type="http://schemas.openxmlformats.org/officeDocument/2006/relationships/theme" Target="../theme/theme40.xml"/><Relationship Id="rId5" Type="http://schemas.openxmlformats.org/officeDocument/2006/relationships/slideLayout" Target="../slideLayouts/slideLayout361.xml"/><Relationship Id="rId15" Type="http://schemas.openxmlformats.org/officeDocument/2006/relationships/tags" Target="../tags/tag1141.xml"/><Relationship Id="rId10" Type="http://schemas.openxmlformats.org/officeDocument/2006/relationships/slideLayout" Target="../slideLayouts/slideLayout366.xml"/><Relationship Id="rId19" Type="http://schemas.openxmlformats.org/officeDocument/2006/relationships/tags" Target="../tags/tag1145.xml"/><Relationship Id="rId4" Type="http://schemas.openxmlformats.org/officeDocument/2006/relationships/slideLayout" Target="../slideLayouts/slideLayout360.xml"/><Relationship Id="rId9" Type="http://schemas.openxmlformats.org/officeDocument/2006/relationships/slideLayout" Target="../slideLayouts/slideLayout365.xml"/><Relationship Id="rId14" Type="http://schemas.openxmlformats.org/officeDocument/2006/relationships/tags" Target="../tags/tag1140.xml"/><Relationship Id="rId22" Type="http://schemas.openxmlformats.org/officeDocument/2006/relationships/image" Target="../media/image2.png"/></Relationships>
</file>

<file path=ppt/slideMasters/_rels/slideMaster41.xml.rels><?xml version="1.0" encoding="UTF-8" standalone="yes"?>
<Relationships xmlns="http://schemas.openxmlformats.org/package/2006/relationships"><Relationship Id="rId8" Type="http://schemas.openxmlformats.org/officeDocument/2006/relationships/slideLayout" Target="../slideLayouts/slideLayout374.xml"/><Relationship Id="rId13" Type="http://schemas.openxmlformats.org/officeDocument/2006/relationships/tags" Target="../tags/tag1174.xml"/><Relationship Id="rId18" Type="http://schemas.openxmlformats.org/officeDocument/2006/relationships/tags" Target="../tags/tag1179.xml"/><Relationship Id="rId3" Type="http://schemas.openxmlformats.org/officeDocument/2006/relationships/slideLayout" Target="../slideLayouts/slideLayout369.xml"/><Relationship Id="rId21" Type="http://schemas.openxmlformats.org/officeDocument/2006/relationships/oleObject" Target="../embeddings/oleObject323.bin"/><Relationship Id="rId7" Type="http://schemas.openxmlformats.org/officeDocument/2006/relationships/slideLayout" Target="../slideLayouts/slideLayout373.xml"/><Relationship Id="rId12" Type="http://schemas.openxmlformats.org/officeDocument/2006/relationships/vmlDrawing" Target="../drawings/vmlDrawing302.vml"/><Relationship Id="rId17" Type="http://schemas.openxmlformats.org/officeDocument/2006/relationships/tags" Target="../tags/tag1178.xml"/><Relationship Id="rId2" Type="http://schemas.openxmlformats.org/officeDocument/2006/relationships/slideLayout" Target="../slideLayouts/slideLayout368.xml"/><Relationship Id="rId16" Type="http://schemas.openxmlformats.org/officeDocument/2006/relationships/tags" Target="../tags/tag1177.xml"/><Relationship Id="rId20" Type="http://schemas.openxmlformats.org/officeDocument/2006/relationships/tags" Target="../tags/tag1181.xml"/><Relationship Id="rId1" Type="http://schemas.openxmlformats.org/officeDocument/2006/relationships/slideLayout" Target="../slideLayouts/slideLayout367.xml"/><Relationship Id="rId6" Type="http://schemas.openxmlformats.org/officeDocument/2006/relationships/slideLayout" Target="../slideLayouts/slideLayout372.xml"/><Relationship Id="rId11" Type="http://schemas.openxmlformats.org/officeDocument/2006/relationships/theme" Target="../theme/theme41.xml"/><Relationship Id="rId5" Type="http://schemas.openxmlformats.org/officeDocument/2006/relationships/slideLayout" Target="../slideLayouts/slideLayout371.xml"/><Relationship Id="rId15" Type="http://schemas.openxmlformats.org/officeDocument/2006/relationships/tags" Target="../tags/tag1176.xml"/><Relationship Id="rId10" Type="http://schemas.openxmlformats.org/officeDocument/2006/relationships/slideLayout" Target="../slideLayouts/slideLayout376.xml"/><Relationship Id="rId19" Type="http://schemas.openxmlformats.org/officeDocument/2006/relationships/tags" Target="../tags/tag1180.xml"/><Relationship Id="rId4" Type="http://schemas.openxmlformats.org/officeDocument/2006/relationships/slideLayout" Target="../slideLayouts/slideLayout370.xml"/><Relationship Id="rId9" Type="http://schemas.openxmlformats.org/officeDocument/2006/relationships/slideLayout" Target="../slideLayouts/slideLayout375.xml"/><Relationship Id="rId14" Type="http://schemas.openxmlformats.org/officeDocument/2006/relationships/tags" Target="../tags/tag1175.xml"/><Relationship Id="rId22" Type="http://schemas.openxmlformats.org/officeDocument/2006/relationships/image" Target="../media/image2.png"/></Relationships>
</file>

<file path=ppt/slideMasters/_rels/slideMaster42.xml.rels><?xml version="1.0" encoding="UTF-8" standalone="yes"?>
<Relationships xmlns="http://schemas.openxmlformats.org/package/2006/relationships"><Relationship Id="rId8" Type="http://schemas.openxmlformats.org/officeDocument/2006/relationships/slideLayout" Target="../slideLayouts/slideLayout384.xml"/><Relationship Id="rId13" Type="http://schemas.openxmlformats.org/officeDocument/2006/relationships/tags" Target="../tags/tag1209.xml"/><Relationship Id="rId18" Type="http://schemas.openxmlformats.org/officeDocument/2006/relationships/tags" Target="../tags/tag1214.xml"/><Relationship Id="rId3" Type="http://schemas.openxmlformats.org/officeDocument/2006/relationships/slideLayout" Target="../slideLayouts/slideLayout379.xml"/><Relationship Id="rId21" Type="http://schemas.openxmlformats.org/officeDocument/2006/relationships/oleObject" Target="../embeddings/oleObject332.bin"/><Relationship Id="rId7" Type="http://schemas.openxmlformats.org/officeDocument/2006/relationships/slideLayout" Target="../slideLayouts/slideLayout383.xml"/><Relationship Id="rId12" Type="http://schemas.openxmlformats.org/officeDocument/2006/relationships/vmlDrawing" Target="../drawings/vmlDrawing311.vml"/><Relationship Id="rId17" Type="http://schemas.openxmlformats.org/officeDocument/2006/relationships/tags" Target="../tags/tag1213.xml"/><Relationship Id="rId2" Type="http://schemas.openxmlformats.org/officeDocument/2006/relationships/slideLayout" Target="../slideLayouts/slideLayout378.xml"/><Relationship Id="rId16" Type="http://schemas.openxmlformats.org/officeDocument/2006/relationships/tags" Target="../tags/tag1212.xml"/><Relationship Id="rId20" Type="http://schemas.openxmlformats.org/officeDocument/2006/relationships/tags" Target="../tags/tag1216.xml"/><Relationship Id="rId1" Type="http://schemas.openxmlformats.org/officeDocument/2006/relationships/slideLayout" Target="../slideLayouts/slideLayout377.xml"/><Relationship Id="rId6" Type="http://schemas.openxmlformats.org/officeDocument/2006/relationships/slideLayout" Target="../slideLayouts/slideLayout382.xml"/><Relationship Id="rId11" Type="http://schemas.openxmlformats.org/officeDocument/2006/relationships/theme" Target="../theme/theme42.xml"/><Relationship Id="rId5" Type="http://schemas.openxmlformats.org/officeDocument/2006/relationships/slideLayout" Target="../slideLayouts/slideLayout381.xml"/><Relationship Id="rId15" Type="http://schemas.openxmlformats.org/officeDocument/2006/relationships/tags" Target="../tags/tag1211.xml"/><Relationship Id="rId10" Type="http://schemas.openxmlformats.org/officeDocument/2006/relationships/slideLayout" Target="../slideLayouts/slideLayout386.xml"/><Relationship Id="rId19" Type="http://schemas.openxmlformats.org/officeDocument/2006/relationships/tags" Target="../tags/tag1215.xml"/><Relationship Id="rId4" Type="http://schemas.openxmlformats.org/officeDocument/2006/relationships/slideLayout" Target="../slideLayouts/slideLayout380.xml"/><Relationship Id="rId9" Type="http://schemas.openxmlformats.org/officeDocument/2006/relationships/slideLayout" Target="../slideLayouts/slideLayout385.xml"/><Relationship Id="rId14" Type="http://schemas.openxmlformats.org/officeDocument/2006/relationships/tags" Target="../tags/tag1210.xml"/><Relationship Id="rId22" Type="http://schemas.openxmlformats.org/officeDocument/2006/relationships/image" Target="../media/image2.png"/></Relationships>
</file>

<file path=ppt/slideMasters/_rels/slideMaster43.xml.rels><?xml version="1.0" encoding="UTF-8" standalone="yes"?>
<Relationships xmlns="http://schemas.openxmlformats.org/package/2006/relationships"><Relationship Id="rId8" Type="http://schemas.openxmlformats.org/officeDocument/2006/relationships/slideLayout" Target="../slideLayouts/slideLayout394.xml"/><Relationship Id="rId13" Type="http://schemas.openxmlformats.org/officeDocument/2006/relationships/tags" Target="../tags/tag1244.xml"/><Relationship Id="rId18" Type="http://schemas.openxmlformats.org/officeDocument/2006/relationships/tags" Target="../tags/tag1249.xml"/><Relationship Id="rId3" Type="http://schemas.openxmlformats.org/officeDocument/2006/relationships/slideLayout" Target="../slideLayouts/slideLayout389.xml"/><Relationship Id="rId21" Type="http://schemas.openxmlformats.org/officeDocument/2006/relationships/oleObject" Target="../embeddings/oleObject341.bin"/><Relationship Id="rId7" Type="http://schemas.openxmlformats.org/officeDocument/2006/relationships/slideLayout" Target="../slideLayouts/slideLayout393.xml"/><Relationship Id="rId12" Type="http://schemas.openxmlformats.org/officeDocument/2006/relationships/vmlDrawing" Target="../drawings/vmlDrawing320.vml"/><Relationship Id="rId17" Type="http://schemas.openxmlformats.org/officeDocument/2006/relationships/tags" Target="../tags/tag1248.xml"/><Relationship Id="rId2" Type="http://schemas.openxmlformats.org/officeDocument/2006/relationships/slideLayout" Target="../slideLayouts/slideLayout388.xml"/><Relationship Id="rId16" Type="http://schemas.openxmlformats.org/officeDocument/2006/relationships/tags" Target="../tags/tag1247.xml"/><Relationship Id="rId20" Type="http://schemas.openxmlformats.org/officeDocument/2006/relationships/tags" Target="../tags/tag1251.xml"/><Relationship Id="rId1" Type="http://schemas.openxmlformats.org/officeDocument/2006/relationships/slideLayout" Target="../slideLayouts/slideLayout387.xml"/><Relationship Id="rId6" Type="http://schemas.openxmlformats.org/officeDocument/2006/relationships/slideLayout" Target="../slideLayouts/slideLayout392.xml"/><Relationship Id="rId11" Type="http://schemas.openxmlformats.org/officeDocument/2006/relationships/theme" Target="../theme/theme43.xml"/><Relationship Id="rId5" Type="http://schemas.openxmlformats.org/officeDocument/2006/relationships/slideLayout" Target="../slideLayouts/slideLayout391.xml"/><Relationship Id="rId15" Type="http://schemas.openxmlformats.org/officeDocument/2006/relationships/tags" Target="../tags/tag1246.xml"/><Relationship Id="rId10" Type="http://schemas.openxmlformats.org/officeDocument/2006/relationships/slideLayout" Target="../slideLayouts/slideLayout396.xml"/><Relationship Id="rId19" Type="http://schemas.openxmlformats.org/officeDocument/2006/relationships/tags" Target="../tags/tag1250.xml"/><Relationship Id="rId4" Type="http://schemas.openxmlformats.org/officeDocument/2006/relationships/slideLayout" Target="../slideLayouts/slideLayout390.xml"/><Relationship Id="rId9" Type="http://schemas.openxmlformats.org/officeDocument/2006/relationships/slideLayout" Target="../slideLayouts/slideLayout395.xml"/><Relationship Id="rId14" Type="http://schemas.openxmlformats.org/officeDocument/2006/relationships/tags" Target="../tags/tag1245.xml"/><Relationship Id="rId22" Type="http://schemas.openxmlformats.org/officeDocument/2006/relationships/image" Target="../media/image2.png"/></Relationships>
</file>

<file path=ppt/slideMasters/_rels/slideMaster44.xml.rels><?xml version="1.0" encoding="UTF-8" standalone="yes"?>
<Relationships xmlns="http://schemas.openxmlformats.org/package/2006/relationships"><Relationship Id="rId8" Type="http://schemas.openxmlformats.org/officeDocument/2006/relationships/slideLayout" Target="../slideLayouts/slideLayout404.xml"/><Relationship Id="rId13" Type="http://schemas.openxmlformats.org/officeDocument/2006/relationships/tags" Target="../tags/tag1279.xml"/><Relationship Id="rId18" Type="http://schemas.openxmlformats.org/officeDocument/2006/relationships/tags" Target="../tags/tag1284.xml"/><Relationship Id="rId3" Type="http://schemas.openxmlformats.org/officeDocument/2006/relationships/slideLayout" Target="../slideLayouts/slideLayout399.xml"/><Relationship Id="rId21" Type="http://schemas.openxmlformats.org/officeDocument/2006/relationships/oleObject" Target="../embeddings/oleObject350.bin"/><Relationship Id="rId7" Type="http://schemas.openxmlformats.org/officeDocument/2006/relationships/slideLayout" Target="../slideLayouts/slideLayout403.xml"/><Relationship Id="rId12" Type="http://schemas.openxmlformats.org/officeDocument/2006/relationships/vmlDrawing" Target="../drawings/vmlDrawing329.vml"/><Relationship Id="rId17" Type="http://schemas.openxmlformats.org/officeDocument/2006/relationships/tags" Target="../tags/tag1283.xml"/><Relationship Id="rId2" Type="http://schemas.openxmlformats.org/officeDocument/2006/relationships/slideLayout" Target="../slideLayouts/slideLayout398.xml"/><Relationship Id="rId16" Type="http://schemas.openxmlformats.org/officeDocument/2006/relationships/tags" Target="../tags/tag1282.xml"/><Relationship Id="rId20" Type="http://schemas.openxmlformats.org/officeDocument/2006/relationships/tags" Target="../tags/tag1286.xml"/><Relationship Id="rId1" Type="http://schemas.openxmlformats.org/officeDocument/2006/relationships/slideLayout" Target="../slideLayouts/slideLayout397.xml"/><Relationship Id="rId6" Type="http://schemas.openxmlformats.org/officeDocument/2006/relationships/slideLayout" Target="../slideLayouts/slideLayout402.xml"/><Relationship Id="rId11" Type="http://schemas.openxmlformats.org/officeDocument/2006/relationships/theme" Target="../theme/theme44.xml"/><Relationship Id="rId5" Type="http://schemas.openxmlformats.org/officeDocument/2006/relationships/slideLayout" Target="../slideLayouts/slideLayout401.xml"/><Relationship Id="rId15" Type="http://schemas.openxmlformats.org/officeDocument/2006/relationships/tags" Target="../tags/tag1281.xml"/><Relationship Id="rId10" Type="http://schemas.openxmlformats.org/officeDocument/2006/relationships/slideLayout" Target="../slideLayouts/slideLayout406.xml"/><Relationship Id="rId19" Type="http://schemas.openxmlformats.org/officeDocument/2006/relationships/tags" Target="../tags/tag1285.xml"/><Relationship Id="rId4" Type="http://schemas.openxmlformats.org/officeDocument/2006/relationships/slideLayout" Target="../slideLayouts/slideLayout400.xml"/><Relationship Id="rId9" Type="http://schemas.openxmlformats.org/officeDocument/2006/relationships/slideLayout" Target="../slideLayouts/slideLayout405.xml"/><Relationship Id="rId14" Type="http://schemas.openxmlformats.org/officeDocument/2006/relationships/tags" Target="../tags/tag1280.xml"/><Relationship Id="rId22" Type="http://schemas.openxmlformats.org/officeDocument/2006/relationships/image" Target="../media/image2.png"/></Relationships>
</file>

<file path=ppt/slideMasters/_rels/slideMaster45.xml.rels><?xml version="1.0" encoding="UTF-8" standalone="yes"?>
<Relationships xmlns="http://schemas.openxmlformats.org/package/2006/relationships"><Relationship Id="rId8" Type="http://schemas.openxmlformats.org/officeDocument/2006/relationships/slideLayout" Target="../slideLayouts/slideLayout414.xml"/><Relationship Id="rId13" Type="http://schemas.openxmlformats.org/officeDocument/2006/relationships/tags" Target="../tags/tag1314.xml"/><Relationship Id="rId18" Type="http://schemas.openxmlformats.org/officeDocument/2006/relationships/tags" Target="../tags/tag1319.xml"/><Relationship Id="rId3" Type="http://schemas.openxmlformats.org/officeDocument/2006/relationships/slideLayout" Target="../slideLayouts/slideLayout409.xml"/><Relationship Id="rId21" Type="http://schemas.openxmlformats.org/officeDocument/2006/relationships/oleObject" Target="../embeddings/oleObject359.bin"/><Relationship Id="rId7" Type="http://schemas.openxmlformats.org/officeDocument/2006/relationships/slideLayout" Target="../slideLayouts/slideLayout413.xml"/><Relationship Id="rId12" Type="http://schemas.openxmlformats.org/officeDocument/2006/relationships/vmlDrawing" Target="../drawings/vmlDrawing338.vml"/><Relationship Id="rId17" Type="http://schemas.openxmlformats.org/officeDocument/2006/relationships/tags" Target="../tags/tag1318.xml"/><Relationship Id="rId2" Type="http://schemas.openxmlformats.org/officeDocument/2006/relationships/slideLayout" Target="../slideLayouts/slideLayout408.xml"/><Relationship Id="rId16" Type="http://schemas.openxmlformats.org/officeDocument/2006/relationships/tags" Target="../tags/tag1317.xml"/><Relationship Id="rId20" Type="http://schemas.openxmlformats.org/officeDocument/2006/relationships/tags" Target="../tags/tag1321.xml"/><Relationship Id="rId1" Type="http://schemas.openxmlformats.org/officeDocument/2006/relationships/slideLayout" Target="../slideLayouts/slideLayout407.xml"/><Relationship Id="rId6" Type="http://schemas.openxmlformats.org/officeDocument/2006/relationships/slideLayout" Target="../slideLayouts/slideLayout412.xml"/><Relationship Id="rId11" Type="http://schemas.openxmlformats.org/officeDocument/2006/relationships/theme" Target="../theme/theme45.xml"/><Relationship Id="rId5" Type="http://schemas.openxmlformats.org/officeDocument/2006/relationships/slideLayout" Target="../slideLayouts/slideLayout411.xml"/><Relationship Id="rId15" Type="http://schemas.openxmlformats.org/officeDocument/2006/relationships/tags" Target="../tags/tag1316.xml"/><Relationship Id="rId10" Type="http://schemas.openxmlformats.org/officeDocument/2006/relationships/slideLayout" Target="../slideLayouts/slideLayout416.xml"/><Relationship Id="rId19" Type="http://schemas.openxmlformats.org/officeDocument/2006/relationships/tags" Target="../tags/tag1320.xml"/><Relationship Id="rId4" Type="http://schemas.openxmlformats.org/officeDocument/2006/relationships/slideLayout" Target="../slideLayouts/slideLayout410.xml"/><Relationship Id="rId9" Type="http://schemas.openxmlformats.org/officeDocument/2006/relationships/slideLayout" Target="../slideLayouts/slideLayout415.xml"/><Relationship Id="rId14" Type="http://schemas.openxmlformats.org/officeDocument/2006/relationships/tags" Target="../tags/tag1315.xml"/><Relationship Id="rId22" Type="http://schemas.openxmlformats.org/officeDocument/2006/relationships/image" Target="../media/image2.png"/></Relationships>
</file>

<file path=ppt/slideMasters/_rels/slideMaster46.xml.rels><?xml version="1.0" encoding="UTF-8" standalone="yes"?>
<Relationships xmlns="http://schemas.openxmlformats.org/package/2006/relationships"><Relationship Id="rId8" Type="http://schemas.openxmlformats.org/officeDocument/2006/relationships/slideLayout" Target="../slideLayouts/slideLayout424.xml"/><Relationship Id="rId13" Type="http://schemas.openxmlformats.org/officeDocument/2006/relationships/tags" Target="../tags/tag1349.xml"/><Relationship Id="rId18" Type="http://schemas.openxmlformats.org/officeDocument/2006/relationships/tags" Target="../tags/tag1354.xml"/><Relationship Id="rId3" Type="http://schemas.openxmlformats.org/officeDocument/2006/relationships/slideLayout" Target="../slideLayouts/slideLayout419.xml"/><Relationship Id="rId21" Type="http://schemas.openxmlformats.org/officeDocument/2006/relationships/oleObject" Target="../embeddings/oleObject368.bin"/><Relationship Id="rId7" Type="http://schemas.openxmlformats.org/officeDocument/2006/relationships/slideLayout" Target="../slideLayouts/slideLayout423.xml"/><Relationship Id="rId12" Type="http://schemas.openxmlformats.org/officeDocument/2006/relationships/vmlDrawing" Target="../drawings/vmlDrawing347.vml"/><Relationship Id="rId17" Type="http://schemas.openxmlformats.org/officeDocument/2006/relationships/tags" Target="../tags/tag1353.xml"/><Relationship Id="rId2" Type="http://schemas.openxmlformats.org/officeDocument/2006/relationships/slideLayout" Target="../slideLayouts/slideLayout418.xml"/><Relationship Id="rId16" Type="http://schemas.openxmlformats.org/officeDocument/2006/relationships/tags" Target="../tags/tag1352.xml"/><Relationship Id="rId20" Type="http://schemas.openxmlformats.org/officeDocument/2006/relationships/tags" Target="../tags/tag1356.xml"/><Relationship Id="rId1" Type="http://schemas.openxmlformats.org/officeDocument/2006/relationships/slideLayout" Target="../slideLayouts/slideLayout417.xml"/><Relationship Id="rId6" Type="http://schemas.openxmlformats.org/officeDocument/2006/relationships/slideLayout" Target="../slideLayouts/slideLayout422.xml"/><Relationship Id="rId11" Type="http://schemas.openxmlformats.org/officeDocument/2006/relationships/theme" Target="../theme/theme46.xml"/><Relationship Id="rId5" Type="http://schemas.openxmlformats.org/officeDocument/2006/relationships/slideLayout" Target="../slideLayouts/slideLayout421.xml"/><Relationship Id="rId15" Type="http://schemas.openxmlformats.org/officeDocument/2006/relationships/tags" Target="../tags/tag1351.xml"/><Relationship Id="rId10" Type="http://schemas.openxmlformats.org/officeDocument/2006/relationships/slideLayout" Target="../slideLayouts/slideLayout426.xml"/><Relationship Id="rId19" Type="http://schemas.openxmlformats.org/officeDocument/2006/relationships/tags" Target="../tags/tag1355.xml"/><Relationship Id="rId4" Type="http://schemas.openxmlformats.org/officeDocument/2006/relationships/slideLayout" Target="../slideLayouts/slideLayout420.xml"/><Relationship Id="rId9" Type="http://schemas.openxmlformats.org/officeDocument/2006/relationships/slideLayout" Target="../slideLayouts/slideLayout425.xml"/><Relationship Id="rId14" Type="http://schemas.openxmlformats.org/officeDocument/2006/relationships/tags" Target="../tags/tag1350.xml"/><Relationship Id="rId22" Type="http://schemas.openxmlformats.org/officeDocument/2006/relationships/image" Target="../media/image2.png"/></Relationships>
</file>

<file path=ppt/slideMasters/_rels/slideMaster47.xml.rels><?xml version="1.0" encoding="UTF-8" standalone="yes"?>
<Relationships xmlns="http://schemas.openxmlformats.org/package/2006/relationships"><Relationship Id="rId8" Type="http://schemas.openxmlformats.org/officeDocument/2006/relationships/slideLayout" Target="../slideLayouts/slideLayout434.xml"/><Relationship Id="rId13" Type="http://schemas.openxmlformats.org/officeDocument/2006/relationships/tags" Target="../tags/tag1384.xml"/><Relationship Id="rId18" Type="http://schemas.openxmlformats.org/officeDocument/2006/relationships/tags" Target="../tags/tag1389.xml"/><Relationship Id="rId3" Type="http://schemas.openxmlformats.org/officeDocument/2006/relationships/slideLayout" Target="../slideLayouts/slideLayout429.xml"/><Relationship Id="rId21" Type="http://schemas.openxmlformats.org/officeDocument/2006/relationships/oleObject" Target="../embeddings/oleObject377.bin"/><Relationship Id="rId7" Type="http://schemas.openxmlformats.org/officeDocument/2006/relationships/slideLayout" Target="../slideLayouts/slideLayout433.xml"/><Relationship Id="rId12" Type="http://schemas.openxmlformats.org/officeDocument/2006/relationships/vmlDrawing" Target="../drawings/vmlDrawing356.vml"/><Relationship Id="rId17" Type="http://schemas.openxmlformats.org/officeDocument/2006/relationships/tags" Target="../tags/tag1388.xml"/><Relationship Id="rId2" Type="http://schemas.openxmlformats.org/officeDocument/2006/relationships/slideLayout" Target="../slideLayouts/slideLayout428.xml"/><Relationship Id="rId16" Type="http://schemas.openxmlformats.org/officeDocument/2006/relationships/tags" Target="../tags/tag1387.xml"/><Relationship Id="rId20" Type="http://schemas.openxmlformats.org/officeDocument/2006/relationships/tags" Target="../tags/tag1391.xml"/><Relationship Id="rId1" Type="http://schemas.openxmlformats.org/officeDocument/2006/relationships/slideLayout" Target="../slideLayouts/slideLayout427.xml"/><Relationship Id="rId6" Type="http://schemas.openxmlformats.org/officeDocument/2006/relationships/slideLayout" Target="../slideLayouts/slideLayout432.xml"/><Relationship Id="rId11" Type="http://schemas.openxmlformats.org/officeDocument/2006/relationships/theme" Target="../theme/theme47.xml"/><Relationship Id="rId5" Type="http://schemas.openxmlformats.org/officeDocument/2006/relationships/slideLayout" Target="../slideLayouts/slideLayout431.xml"/><Relationship Id="rId15" Type="http://schemas.openxmlformats.org/officeDocument/2006/relationships/tags" Target="../tags/tag1386.xml"/><Relationship Id="rId10" Type="http://schemas.openxmlformats.org/officeDocument/2006/relationships/slideLayout" Target="../slideLayouts/slideLayout436.xml"/><Relationship Id="rId19" Type="http://schemas.openxmlformats.org/officeDocument/2006/relationships/tags" Target="../tags/tag1390.xml"/><Relationship Id="rId4" Type="http://schemas.openxmlformats.org/officeDocument/2006/relationships/slideLayout" Target="../slideLayouts/slideLayout430.xml"/><Relationship Id="rId9" Type="http://schemas.openxmlformats.org/officeDocument/2006/relationships/slideLayout" Target="../slideLayouts/slideLayout435.xml"/><Relationship Id="rId14" Type="http://schemas.openxmlformats.org/officeDocument/2006/relationships/tags" Target="../tags/tag1385.xml"/><Relationship Id="rId22" Type="http://schemas.openxmlformats.org/officeDocument/2006/relationships/image" Target="../media/image2.png"/></Relationships>
</file>

<file path=ppt/slideMasters/_rels/slideMaster48.xml.rels><?xml version="1.0" encoding="UTF-8" standalone="yes"?>
<Relationships xmlns="http://schemas.openxmlformats.org/package/2006/relationships"><Relationship Id="rId8" Type="http://schemas.openxmlformats.org/officeDocument/2006/relationships/slideLayout" Target="../slideLayouts/slideLayout444.xml"/><Relationship Id="rId13" Type="http://schemas.openxmlformats.org/officeDocument/2006/relationships/tags" Target="../tags/tag1419.xml"/><Relationship Id="rId18" Type="http://schemas.openxmlformats.org/officeDocument/2006/relationships/tags" Target="../tags/tag1424.xml"/><Relationship Id="rId3" Type="http://schemas.openxmlformats.org/officeDocument/2006/relationships/slideLayout" Target="../slideLayouts/slideLayout439.xml"/><Relationship Id="rId21" Type="http://schemas.openxmlformats.org/officeDocument/2006/relationships/oleObject" Target="../embeddings/oleObject386.bin"/><Relationship Id="rId7" Type="http://schemas.openxmlformats.org/officeDocument/2006/relationships/slideLayout" Target="../slideLayouts/slideLayout443.xml"/><Relationship Id="rId12" Type="http://schemas.openxmlformats.org/officeDocument/2006/relationships/vmlDrawing" Target="../drawings/vmlDrawing365.vml"/><Relationship Id="rId17" Type="http://schemas.openxmlformats.org/officeDocument/2006/relationships/tags" Target="../tags/tag1423.xml"/><Relationship Id="rId2" Type="http://schemas.openxmlformats.org/officeDocument/2006/relationships/slideLayout" Target="../slideLayouts/slideLayout438.xml"/><Relationship Id="rId16" Type="http://schemas.openxmlformats.org/officeDocument/2006/relationships/tags" Target="../tags/tag1422.xml"/><Relationship Id="rId20" Type="http://schemas.openxmlformats.org/officeDocument/2006/relationships/tags" Target="../tags/tag1426.xml"/><Relationship Id="rId1" Type="http://schemas.openxmlformats.org/officeDocument/2006/relationships/slideLayout" Target="../slideLayouts/slideLayout437.xml"/><Relationship Id="rId6" Type="http://schemas.openxmlformats.org/officeDocument/2006/relationships/slideLayout" Target="../slideLayouts/slideLayout442.xml"/><Relationship Id="rId11" Type="http://schemas.openxmlformats.org/officeDocument/2006/relationships/theme" Target="../theme/theme48.xml"/><Relationship Id="rId5" Type="http://schemas.openxmlformats.org/officeDocument/2006/relationships/slideLayout" Target="../slideLayouts/slideLayout441.xml"/><Relationship Id="rId15" Type="http://schemas.openxmlformats.org/officeDocument/2006/relationships/tags" Target="../tags/tag1421.xml"/><Relationship Id="rId10" Type="http://schemas.openxmlformats.org/officeDocument/2006/relationships/slideLayout" Target="../slideLayouts/slideLayout446.xml"/><Relationship Id="rId19" Type="http://schemas.openxmlformats.org/officeDocument/2006/relationships/tags" Target="../tags/tag1425.xml"/><Relationship Id="rId4" Type="http://schemas.openxmlformats.org/officeDocument/2006/relationships/slideLayout" Target="../slideLayouts/slideLayout440.xml"/><Relationship Id="rId9" Type="http://schemas.openxmlformats.org/officeDocument/2006/relationships/slideLayout" Target="../slideLayouts/slideLayout445.xml"/><Relationship Id="rId14" Type="http://schemas.openxmlformats.org/officeDocument/2006/relationships/tags" Target="../tags/tag1420.xml"/><Relationship Id="rId22" Type="http://schemas.openxmlformats.org/officeDocument/2006/relationships/image" Target="../media/image2.png"/></Relationships>
</file>

<file path=ppt/slideMasters/_rels/slideMaster49.xml.rels><?xml version="1.0" encoding="UTF-8" standalone="yes"?>
<Relationships xmlns="http://schemas.openxmlformats.org/package/2006/relationships"><Relationship Id="rId8" Type="http://schemas.openxmlformats.org/officeDocument/2006/relationships/slideLayout" Target="../slideLayouts/slideLayout454.xml"/><Relationship Id="rId13" Type="http://schemas.openxmlformats.org/officeDocument/2006/relationships/tags" Target="../tags/tag1454.xml"/><Relationship Id="rId18" Type="http://schemas.openxmlformats.org/officeDocument/2006/relationships/tags" Target="../tags/tag1459.xml"/><Relationship Id="rId3" Type="http://schemas.openxmlformats.org/officeDocument/2006/relationships/slideLayout" Target="../slideLayouts/slideLayout449.xml"/><Relationship Id="rId21" Type="http://schemas.openxmlformats.org/officeDocument/2006/relationships/oleObject" Target="../embeddings/oleObject395.bin"/><Relationship Id="rId7" Type="http://schemas.openxmlformats.org/officeDocument/2006/relationships/slideLayout" Target="../slideLayouts/slideLayout453.xml"/><Relationship Id="rId12" Type="http://schemas.openxmlformats.org/officeDocument/2006/relationships/vmlDrawing" Target="../drawings/vmlDrawing374.vml"/><Relationship Id="rId17" Type="http://schemas.openxmlformats.org/officeDocument/2006/relationships/tags" Target="../tags/tag1458.xml"/><Relationship Id="rId2" Type="http://schemas.openxmlformats.org/officeDocument/2006/relationships/slideLayout" Target="../slideLayouts/slideLayout448.xml"/><Relationship Id="rId16" Type="http://schemas.openxmlformats.org/officeDocument/2006/relationships/tags" Target="../tags/tag1457.xml"/><Relationship Id="rId20" Type="http://schemas.openxmlformats.org/officeDocument/2006/relationships/tags" Target="../tags/tag1461.xml"/><Relationship Id="rId1" Type="http://schemas.openxmlformats.org/officeDocument/2006/relationships/slideLayout" Target="../slideLayouts/slideLayout447.xml"/><Relationship Id="rId6" Type="http://schemas.openxmlformats.org/officeDocument/2006/relationships/slideLayout" Target="../slideLayouts/slideLayout452.xml"/><Relationship Id="rId11" Type="http://schemas.openxmlformats.org/officeDocument/2006/relationships/theme" Target="../theme/theme49.xml"/><Relationship Id="rId5" Type="http://schemas.openxmlformats.org/officeDocument/2006/relationships/slideLayout" Target="../slideLayouts/slideLayout451.xml"/><Relationship Id="rId15" Type="http://schemas.openxmlformats.org/officeDocument/2006/relationships/tags" Target="../tags/tag1456.xml"/><Relationship Id="rId10" Type="http://schemas.openxmlformats.org/officeDocument/2006/relationships/slideLayout" Target="../slideLayouts/slideLayout456.xml"/><Relationship Id="rId19" Type="http://schemas.openxmlformats.org/officeDocument/2006/relationships/tags" Target="../tags/tag1460.xml"/><Relationship Id="rId4" Type="http://schemas.openxmlformats.org/officeDocument/2006/relationships/slideLayout" Target="../slideLayouts/slideLayout450.xml"/><Relationship Id="rId9" Type="http://schemas.openxmlformats.org/officeDocument/2006/relationships/slideLayout" Target="../slideLayouts/slideLayout455.xml"/><Relationship Id="rId14" Type="http://schemas.openxmlformats.org/officeDocument/2006/relationships/tags" Target="../tags/tag1455.xml"/><Relationship Id="rId22" Type="http://schemas.openxmlformats.org/officeDocument/2006/relationships/image" Target="../media/image2.pn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vmlDrawing" Target="../drawings/vmlDrawing19.vml"/><Relationship Id="rId18" Type="http://schemas.openxmlformats.org/officeDocument/2006/relationships/tags" Target="../tags/tag77.xml"/><Relationship Id="rId3" Type="http://schemas.openxmlformats.org/officeDocument/2006/relationships/slideLayout" Target="../slideLayouts/slideLayout36.xml"/><Relationship Id="rId21" Type="http://schemas.openxmlformats.org/officeDocument/2006/relationships/tags" Target="../tags/tag80.xml"/><Relationship Id="rId7" Type="http://schemas.openxmlformats.org/officeDocument/2006/relationships/slideLayout" Target="../slideLayouts/slideLayout40.xml"/><Relationship Id="rId12" Type="http://schemas.openxmlformats.org/officeDocument/2006/relationships/theme" Target="../theme/theme5.xml"/><Relationship Id="rId17" Type="http://schemas.openxmlformats.org/officeDocument/2006/relationships/tags" Target="../tags/tag76.xml"/><Relationship Id="rId2" Type="http://schemas.openxmlformats.org/officeDocument/2006/relationships/slideLayout" Target="../slideLayouts/slideLayout35.xml"/><Relationship Id="rId16" Type="http://schemas.openxmlformats.org/officeDocument/2006/relationships/tags" Target="../tags/tag75.xml"/><Relationship Id="rId20" Type="http://schemas.openxmlformats.org/officeDocument/2006/relationships/tags" Target="../tags/tag79.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5" Type="http://schemas.openxmlformats.org/officeDocument/2006/relationships/tags" Target="../tags/tag74.xml"/><Relationship Id="rId23" Type="http://schemas.openxmlformats.org/officeDocument/2006/relationships/image" Target="../media/image2.png"/><Relationship Id="rId10" Type="http://schemas.openxmlformats.org/officeDocument/2006/relationships/slideLayout" Target="../slideLayouts/slideLayout43.xml"/><Relationship Id="rId19" Type="http://schemas.openxmlformats.org/officeDocument/2006/relationships/tags" Target="../tags/tag78.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tags" Target="../tags/tag73.xml"/><Relationship Id="rId22" Type="http://schemas.openxmlformats.org/officeDocument/2006/relationships/oleObject" Target="../embeddings/oleObject20.bin"/></Relationships>
</file>

<file path=ppt/slideMasters/_rels/slideMaster50.xml.rels><?xml version="1.0" encoding="UTF-8" standalone="yes"?>
<Relationships xmlns="http://schemas.openxmlformats.org/package/2006/relationships"><Relationship Id="rId8" Type="http://schemas.openxmlformats.org/officeDocument/2006/relationships/slideLayout" Target="../slideLayouts/slideLayout464.xml"/><Relationship Id="rId13" Type="http://schemas.openxmlformats.org/officeDocument/2006/relationships/tags" Target="../tags/tag1489.xml"/><Relationship Id="rId18" Type="http://schemas.openxmlformats.org/officeDocument/2006/relationships/tags" Target="../tags/tag1494.xml"/><Relationship Id="rId3" Type="http://schemas.openxmlformats.org/officeDocument/2006/relationships/slideLayout" Target="../slideLayouts/slideLayout459.xml"/><Relationship Id="rId21" Type="http://schemas.openxmlformats.org/officeDocument/2006/relationships/oleObject" Target="../embeddings/oleObject404.bin"/><Relationship Id="rId7" Type="http://schemas.openxmlformats.org/officeDocument/2006/relationships/slideLayout" Target="../slideLayouts/slideLayout463.xml"/><Relationship Id="rId12" Type="http://schemas.openxmlformats.org/officeDocument/2006/relationships/vmlDrawing" Target="../drawings/vmlDrawing383.vml"/><Relationship Id="rId17" Type="http://schemas.openxmlformats.org/officeDocument/2006/relationships/tags" Target="../tags/tag1493.xml"/><Relationship Id="rId2" Type="http://schemas.openxmlformats.org/officeDocument/2006/relationships/slideLayout" Target="../slideLayouts/slideLayout458.xml"/><Relationship Id="rId16" Type="http://schemas.openxmlformats.org/officeDocument/2006/relationships/tags" Target="../tags/tag1492.xml"/><Relationship Id="rId20" Type="http://schemas.openxmlformats.org/officeDocument/2006/relationships/tags" Target="../tags/tag1496.xml"/><Relationship Id="rId1" Type="http://schemas.openxmlformats.org/officeDocument/2006/relationships/slideLayout" Target="../slideLayouts/slideLayout457.xml"/><Relationship Id="rId6" Type="http://schemas.openxmlformats.org/officeDocument/2006/relationships/slideLayout" Target="../slideLayouts/slideLayout462.xml"/><Relationship Id="rId11" Type="http://schemas.openxmlformats.org/officeDocument/2006/relationships/theme" Target="../theme/theme50.xml"/><Relationship Id="rId5" Type="http://schemas.openxmlformats.org/officeDocument/2006/relationships/slideLayout" Target="../slideLayouts/slideLayout461.xml"/><Relationship Id="rId15" Type="http://schemas.openxmlformats.org/officeDocument/2006/relationships/tags" Target="../tags/tag1491.xml"/><Relationship Id="rId10" Type="http://schemas.openxmlformats.org/officeDocument/2006/relationships/slideLayout" Target="../slideLayouts/slideLayout466.xml"/><Relationship Id="rId19" Type="http://schemas.openxmlformats.org/officeDocument/2006/relationships/tags" Target="../tags/tag1495.xml"/><Relationship Id="rId4" Type="http://schemas.openxmlformats.org/officeDocument/2006/relationships/slideLayout" Target="../slideLayouts/slideLayout460.xml"/><Relationship Id="rId9" Type="http://schemas.openxmlformats.org/officeDocument/2006/relationships/slideLayout" Target="../slideLayouts/slideLayout465.xml"/><Relationship Id="rId14" Type="http://schemas.openxmlformats.org/officeDocument/2006/relationships/tags" Target="../tags/tag1490.xml"/><Relationship Id="rId22" Type="http://schemas.openxmlformats.org/officeDocument/2006/relationships/image" Target="../media/image2.png"/></Relationships>
</file>

<file path=ppt/slideMasters/_rels/slideMaster51.xml.rels><?xml version="1.0" encoding="UTF-8" standalone="yes"?>
<Relationships xmlns="http://schemas.openxmlformats.org/package/2006/relationships"><Relationship Id="rId8" Type="http://schemas.openxmlformats.org/officeDocument/2006/relationships/slideLayout" Target="../slideLayouts/slideLayout474.xml"/><Relationship Id="rId13" Type="http://schemas.openxmlformats.org/officeDocument/2006/relationships/tags" Target="../tags/tag1524.xml"/><Relationship Id="rId18" Type="http://schemas.openxmlformats.org/officeDocument/2006/relationships/tags" Target="../tags/tag1529.xml"/><Relationship Id="rId3" Type="http://schemas.openxmlformats.org/officeDocument/2006/relationships/slideLayout" Target="../slideLayouts/slideLayout469.xml"/><Relationship Id="rId21" Type="http://schemas.openxmlformats.org/officeDocument/2006/relationships/oleObject" Target="../embeddings/oleObject413.bin"/><Relationship Id="rId7" Type="http://schemas.openxmlformats.org/officeDocument/2006/relationships/slideLayout" Target="../slideLayouts/slideLayout473.xml"/><Relationship Id="rId12" Type="http://schemas.openxmlformats.org/officeDocument/2006/relationships/vmlDrawing" Target="../drawings/vmlDrawing392.vml"/><Relationship Id="rId17" Type="http://schemas.openxmlformats.org/officeDocument/2006/relationships/tags" Target="../tags/tag1528.xml"/><Relationship Id="rId2" Type="http://schemas.openxmlformats.org/officeDocument/2006/relationships/slideLayout" Target="../slideLayouts/slideLayout468.xml"/><Relationship Id="rId16" Type="http://schemas.openxmlformats.org/officeDocument/2006/relationships/tags" Target="../tags/tag1527.xml"/><Relationship Id="rId20" Type="http://schemas.openxmlformats.org/officeDocument/2006/relationships/tags" Target="../tags/tag1531.xml"/><Relationship Id="rId1" Type="http://schemas.openxmlformats.org/officeDocument/2006/relationships/slideLayout" Target="../slideLayouts/slideLayout467.xml"/><Relationship Id="rId6" Type="http://schemas.openxmlformats.org/officeDocument/2006/relationships/slideLayout" Target="../slideLayouts/slideLayout472.xml"/><Relationship Id="rId11" Type="http://schemas.openxmlformats.org/officeDocument/2006/relationships/theme" Target="../theme/theme51.xml"/><Relationship Id="rId5" Type="http://schemas.openxmlformats.org/officeDocument/2006/relationships/slideLayout" Target="../slideLayouts/slideLayout471.xml"/><Relationship Id="rId15" Type="http://schemas.openxmlformats.org/officeDocument/2006/relationships/tags" Target="../tags/tag1526.xml"/><Relationship Id="rId10" Type="http://schemas.openxmlformats.org/officeDocument/2006/relationships/slideLayout" Target="../slideLayouts/slideLayout476.xml"/><Relationship Id="rId19" Type="http://schemas.openxmlformats.org/officeDocument/2006/relationships/tags" Target="../tags/tag1530.xml"/><Relationship Id="rId4" Type="http://schemas.openxmlformats.org/officeDocument/2006/relationships/slideLayout" Target="../slideLayouts/slideLayout470.xml"/><Relationship Id="rId9" Type="http://schemas.openxmlformats.org/officeDocument/2006/relationships/slideLayout" Target="../slideLayouts/slideLayout475.xml"/><Relationship Id="rId14" Type="http://schemas.openxmlformats.org/officeDocument/2006/relationships/tags" Target="../tags/tag1525.xml"/><Relationship Id="rId22" Type="http://schemas.openxmlformats.org/officeDocument/2006/relationships/image" Target="../media/image2.png"/></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47.xml"/><Relationship Id="rId2" Type="http://schemas.openxmlformats.org/officeDocument/2006/relationships/slideLayout" Target="../slideLayouts/slideLayout46.xml"/><Relationship Id="rId1" Type="http://schemas.openxmlformats.org/officeDocument/2006/relationships/slideLayout" Target="../slideLayouts/slideLayout45.xml"/><Relationship Id="rId5" Type="http://schemas.openxmlformats.org/officeDocument/2006/relationships/theme" Target="../theme/theme6.xml"/><Relationship Id="rId4" Type="http://schemas.openxmlformats.org/officeDocument/2006/relationships/slideLayout" Target="../slideLayouts/slideLayout48.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vmlDrawing" Target="../drawings/vmlDrawing27.vml"/><Relationship Id="rId18" Type="http://schemas.openxmlformats.org/officeDocument/2006/relationships/tags" Target="../tags/tag122.xml"/><Relationship Id="rId3" Type="http://schemas.openxmlformats.org/officeDocument/2006/relationships/slideLayout" Target="../slideLayouts/slideLayout51.xml"/><Relationship Id="rId21" Type="http://schemas.openxmlformats.org/officeDocument/2006/relationships/tags" Target="../tags/tag125.xml"/><Relationship Id="rId7" Type="http://schemas.openxmlformats.org/officeDocument/2006/relationships/slideLayout" Target="../slideLayouts/slideLayout55.xml"/><Relationship Id="rId12" Type="http://schemas.openxmlformats.org/officeDocument/2006/relationships/theme" Target="../theme/theme7.xml"/><Relationship Id="rId17" Type="http://schemas.openxmlformats.org/officeDocument/2006/relationships/tags" Target="../tags/tag121.xml"/><Relationship Id="rId2" Type="http://schemas.openxmlformats.org/officeDocument/2006/relationships/slideLayout" Target="../slideLayouts/slideLayout50.xml"/><Relationship Id="rId16" Type="http://schemas.openxmlformats.org/officeDocument/2006/relationships/tags" Target="../tags/tag120.xml"/><Relationship Id="rId20" Type="http://schemas.openxmlformats.org/officeDocument/2006/relationships/tags" Target="../tags/tag124.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5" Type="http://schemas.openxmlformats.org/officeDocument/2006/relationships/tags" Target="../tags/tag119.xml"/><Relationship Id="rId23" Type="http://schemas.openxmlformats.org/officeDocument/2006/relationships/image" Target="../media/image2.png"/><Relationship Id="rId10" Type="http://schemas.openxmlformats.org/officeDocument/2006/relationships/slideLayout" Target="../slideLayouts/slideLayout58.xml"/><Relationship Id="rId19" Type="http://schemas.openxmlformats.org/officeDocument/2006/relationships/tags" Target="../tags/tag123.xml"/><Relationship Id="rId4" Type="http://schemas.openxmlformats.org/officeDocument/2006/relationships/slideLayout" Target="../slideLayouts/slideLayout52.xml"/><Relationship Id="rId9" Type="http://schemas.openxmlformats.org/officeDocument/2006/relationships/slideLayout" Target="../slideLayouts/slideLayout57.xml"/><Relationship Id="rId14" Type="http://schemas.openxmlformats.org/officeDocument/2006/relationships/tags" Target="../tags/tag118.xml"/><Relationship Id="rId22" Type="http://schemas.openxmlformats.org/officeDocument/2006/relationships/oleObject" Target="../embeddings/oleObject29.bin"/></Relationships>
</file>

<file path=ppt/slideMasters/_rels/slideMaster8.xml.rels><?xml version="1.0" encoding="UTF-8" standalone="yes"?>
<Relationships xmlns="http://schemas.openxmlformats.org/package/2006/relationships"><Relationship Id="rId8" Type="http://schemas.openxmlformats.org/officeDocument/2006/relationships/theme" Target="../theme/theme8.xml"/><Relationship Id="rId13" Type="http://schemas.openxmlformats.org/officeDocument/2006/relationships/tags" Target="../tags/tag159.xml"/><Relationship Id="rId18" Type="http://schemas.openxmlformats.org/officeDocument/2006/relationships/image" Target="../media/image2.png"/><Relationship Id="rId3" Type="http://schemas.openxmlformats.org/officeDocument/2006/relationships/slideLayout" Target="../slideLayouts/slideLayout62.xml"/><Relationship Id="rId7" Type="http://schemas.openxmlformats.org/officeDocument/2006/relationships/slideLayout" Target="../slideLayouts/slideLayout66.xml"/><Relationship Id="rId12" Type="http://schemas.openxmlformats.org/officeDocument/2006/relationships/tags" Target="../tags/tag158.xml"/><Relationship Id="rId17" Type="http://schemas.openxmlformats.org/officeDocument/2006/relationships/oleObject" Target="../embeddings/oleObject36.bin"/><Relationship Id="rId2" Type="http://schemas.openxmlformats.org/officeDocument/2006/relationships/slideLayout" Target="../slideLayouts/slideLayout61.xml"/><Relationship Id="rId16" Type="http://schemas.openxmlformats.org/officeDocument/2006/relationships/tags" Target="../tags/tag162.xml"/><Relationship Id="rId1" Type="http://schemas.openxmlformats.org/officeDocument/2006/relationships/slideLayout" Target="../slideLayouts/slideLayout60.xml"/><Relationship Id="rId6" Type="http://schemas.openxmlformats.org/officeDocument/2006/relationships/slideLayout" Target="../slideLayouts/slideLayout65.xml"/><Relationship Id="rId11" Type="http://schemas.openxmlformats.org/officeDocument/2006/relationships/tags" Target="../tags/tag157.xml"/><Relationship Id="rId5" Type="http://schemas.openxmlformats.org/officeDocument/2006/relationships/slideLayout" Target="../slideLayouts/slideLayout64.xml"/><Relationship Id="rId15" Type="http://schemas.openxmlformats.org/officeDocument/2006/relationships/tags" Target="../tags/tag161.xml"/><Relationship Id="rId10" Type="http://schemas.openxmlformats.org/officeDocument/2006/relationships/tags" Target="../tags/tag156.xml"/><Relationship Id="rId4" Type="http://schemas.openxmlformats.org/officeDocument/2006/relationships/slideLayout" Target="../slideLayouts/slideLayout63.xml"/><Relationship Id="rId9" Type="http://schemas.openxmlformats.org/officeDocument/2006/relationships/vmlDrawing" Target="../drawings/vmlDrawing34.vml"/><Relationship Id="rId14" Type="http://schemas.openxmlformats.org/officeDocument/2006/relationships/tags" Target="../tags/tag160.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74.xml"/><Relationship Id="rId13" Type="http://schemas.openxmlformats.org/officeDocument/2006/relationships/tags" Target="../tags/tag169.xml"/><Relationship Id="rId18" Type="http://schemas.openxmlformats.org/officeDocument/2006/relationships/tags" Target="../tags/tag174.xml"/><Relationship Id="rId3" Type="http://schemas.openxmlformats.org/officeDocument/2006/relationships/slideLayout" Target="../slideLayouts/slideLayout69.xml"/><Relationship Id="rId21" Type="http://schemas.openxmlformats.org/officeDocument/2006/relationships/oleObject" Target="../embeddings/oleObject45.bin"/><Relationship Id="rId7" Type="http://schemas.openxmlformats.org/officeDocument/2006/relationships/slideLayout" Target="../slideLayouts/slideLayout73.xml"/><Relationship Id="rId12" Type="http://schemas.openxmlformats.org/officeDocument/2006/relationships/vmlDrawing" Target="../drawings/vmlDrawing39.vml"/><Relationship Id="rId17" Type="http://schemas.openxmlformats.org/officeDocument/2006/relationships/tags" Target="../tags/tag173.xml"/><Relationship Id="rId2" Type="http://schemas.openxmlformats.org/officeDocument/2006/relationships/slideLayout" Target="../slideLayouts/slideLayout68.xml"/><Relationship Id="rId16" Type="http://schemas.openxmlformats.org/officeDocument/2006/relationships/tags" Target="../tags/tag172.xml"/><Relationship Id="rId20" Type="http://schemas.openxmlformats.org/officeDocument/2006/relationships/tags" Target="../tags/tag176.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theme" Target="../theme/theme9.xml"/><Relationship Id="rId5" Type="http://schemas.openxmlformats.org/officeDocument/2006/relationships/slideLayout" Target="../slideLayouts/slideLayout71.xml"/><Relationship Id="rId15" Type="http://schemas.openxmlformats.org/officeDocument/2006/relationships/tags" Target="../tags/tag171.xml"/><Relationship Id="rId10" Type="http://schemas.openxmlformats.org/officeDocument/2006/relationships/slideLayout" Target="../slideLayouts/slideLayout76.xml"/><Relationship Id="rId19" Type="http://schemas.openxmlformats.org/officeDocument/2006/relationships/tags" Target="../tags/tag175.xml"/><Relationship Id="rId4" Type="http://schemas.openxmlformats.org/officeDocument/2006/relationships/slideLayout" Target="../slideLayouts/slideLayout70.xml"/><Relationship Id="rId9" Type="http://schemas.openxmlformats.org/officeDocument/2006/relationships/slideLayout" Target="../slideLayouts/slideLayout75.xml"/><Relationship Id="rId14" Type="http://schemas.openxmlformats.org/officeDocument/2006/relationships/tags" Target="../tags/tag170.xml"/><Relationship Id="rId22"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2202" name="think-cell Slide" r:id="rId22" imgW="360" imgH="360" progId="">
              <p:embed/>
            </p:oleObj>
          </a:graphicData>
        </a:graphic>
      </p:graphicFrame>
      <p:sp>
        <p:nvSpPr>
          <p:cNvPr id="2" name="Title Placeholder 1"/>
          <p:cNvSpPr>
            <a:spLocks noGrp="1"/>
          </p:cNvSpPr>
          <p:nvPr>
            <p:ph type="title"/>
            <p:custDataLst>
              <p:tags r:id="rId14"/>
            </p:custDataLst>
          </p:nvPr>
        </p:nvSpPr>
        <p:spPr>
          <a:xfrm>
            <a:off x="3"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5"/>
            </p:custDataLst>
          </p:nvPr>
        </p:nvSpPr>
        <p:spPr>
          <a:xfrm>
            <a:off x="323394"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6"/>
            </p:custDataLst>
          </p:nvPr>
        </p:nvSpPr>
        <p:spPr>
          <a:xfrm>
            <a:off x="9567493"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chemeClr val="tx2"/>
                </a:solidFill>
                <a:latin typeface="+mn-lt"/>
              </a:rPr>
              <a:pPr algn="ctr"/>
              <a:t>‹#›</a:t>
            </a:fld>
            <a:endParaRPr lang="en-US" sz="700" dirty="0">
              <a:solidFill>
                <a:schemeClr val="tx2"/>
              </a:solidFill>
              <a:latin typeface="+mn-lt"/>
            </a:endParaRPr>
          </a:p>
        </p:txBody>
      </p:sp>
      <p:sp>
        <p:nvSpPr>
          <p:cNvPr id="9" name="Freeform 4"/>
          <p:cNvSpPr>
            <a:spLocks/>
          </p:cNvSpPr>
          <p:nvPr>
            <p:custDataLst>
              <p:tags r:id="rId17"/>
            </p:custDataLst>
          </p:nvPr>
        </p:nvSpPr>
        <p:spPr bwMode="auto">
          <a:xfrm>
            <a:off x="4"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p>
        </p:txBody>
      </p:sp>
      <p:sp>
        <p:nvSpPr>
          <p:cNvPr id="12" name="Rectangle 11"/>
          <p:cNvSpPr>
            <a:spLocks noChangeArrowheads="1"/>
          </p:cNvSpPr>
          <p:nvPr>
            <p:custDataLst>
              <p:tags r:id="rId18"/>
            </p:custDataLst>
          </p:nvPr>
        </p:nvSpPr>
        <p:spPr bwMode="auto">
          <a:xfrm>
            <a:off x="6741832" y="6623407"/>
            <a:ext cx="2660644" cy="183503"/>
          </a:xfrm>
          <a:prstGeom prst="rect">
            <a:avLst/>
          </a:prstGeom>
          <a:noFill/>
          <a:ln w="19050">
            <a:noFill/>
            <a:miter lim="800000"/>
            <a:headEnd/>
            <a:tailEnd/>
          </a:ln>
          <a:effectLst/>
        </p:spPr>
        <p:txBody>
          <a:bodyPr wrap="square" lIns="35997" tIns="35997" rIns="35997" bIns="35997" anchor="b" anchorCtr="0">
            <a:noAutofit/>
          </a:bodyPr>
          <a:lstStyle/>
          <a:p>
            <a:pPr marL="0" marR="0" lvl="0" indent="0" algn="r" defTabSz="995445" rtl="0" eaLnBrk="0" fontAlgn="auto" latinLnBrk="0" hangingPunct="0">
              <a:lnSpc>
                <a:spcPct val="90000"/>
              </a:lnSpc>
              <a:spcBef>
                <a:spcPct val="10000"/>
              </a:spcBef>
              <a:spcAft>
                <a:spcPts val="0"/>
              </a:spcAft>
              <a:buClrTx/>
              <a:buSzTx/>
              <a:buFontTx/>
              <a:buNone/>
              <a:tabLst/>
              <a:defRPr/>
            </a:pPr>
            <a:r>
              <a:rPr lang="en-US" altLang="en-US" sz="700" b="0" i="0" noProof="0" dirty="0" smtClean="0">
                <a:solidFill>
                  <a:schemeClr val="tx2"/>
                </a:solidFill>
                <a:latin typeface="+mn-lt"/>
                <a:cs typeface="Helvetica Light"/>
              </a:rPr>
              <a:t>Copyright © </a:t>
            </a:r>
            <a:r>
              <a:rPr lang="en-US" altLang="en-US" sz="700" b="0" i="0" noProof="0" dirty="0" err="1" smtClean="0">
                <a:solidFill>
                  <a:schemeClr val="tx2"/>
                </a:solidFill>
                <a:latin typeface="+mn-lt"/>
                <a:cs typeface="Helvetica Light"/>
              </a:rPr>
              <a:t>Capgemini</a:t>
            </a:r>
            <a:r>
              <a:rPr lang="en-US" altLang="en-US" sz="700" b="0" i="0" noProof="0" dirty="0" smtClean="0">
                <a:solidFill>
                  <a:schemeClr val="tx2"/>
                </a:solidFill>
                <a:latin typeface="+mn-lt"/>
                <a:cs typeface="Helvetica Light"/>
              </a:rPr>
              <a:t> 2016. All Rights Reserved</a:t>
            </a:r>
          </a:p>
        </p:txBody>
      </p:sp>
      <p:sp>
        <p:nvSpPr>
          <p:cNvPr id="13" name="Rectangle 12"/>
          <p:cNvSpPr/>
          <p:nvPr>
            <p:custDataLst>
              <p:tags r:id="rId19"/>
            </p:custDataLst>
          </p:nvPr>
        </p:nvSpPr>
        <p:spPr>
          <a:xfrm>
            <a:off x="6965879" y="6439774"/>
            <a:ext cx="2344128" cy="183633"/>
          </a:xfrm>
          <a:prstGeom prst="rect">
            <a:avLst/>
          </a:prstGeom>
        </p:spPr>
        <p:txBody>
          <a:bodyPr wrap="none" lIns="35997" tIns="35997" rIns="35997" bIns="35997" anchor="b" anchorCtr="0">
            <a:noAutofit/>
          </a:bodyPr>
          <a:lstStyle/>
          <a:p>
            <a:pPr algn="r"/>
            <a:r>
              <a:rPr lang="en-US" sz="700" dirty="0" smtClean="0">
                <a:solidFill>
                  <a:schemeClr val="tx2"/>
                </a:solidFill>
                <a:latin typeface="+mn-lt"/>
              </a:rPr>
              <a:t>Cloud Foundry</a:t>
            </a:r>
            <a:r>
              <a:rPr lang="en-US" sz="700" baseline="0" dirty="0" smtClean="0">
                <a:solidFill>
                  <a:schemeClr val="tx2"/>
                </a:solidFill>
                <a:latin typeface="+mn-lt"/>
              </a:rPr>
              <a:t> Training</a:t>
            </a:r>
            <a:r>
              <a:rPr lang="en-US" sz="700" dirty="0" smtClean="0">
                <a:solidFill>
                  <a:schemeClr val="tx2"/>
                </a:solidFill>
                <a:latin typeface="+mn-lt"/>
              </a:rPr>
              <a:t>| Oct</a:t>
            </a:r>
            <a:r>
              <a:rPr lang="en-US" sz="700" baseline="0" dirty="0" smtClean="0">
                <a:solidFill>
                  <a:schemeClr val="tx2"/>
                </a:solidFill>
                <a:latin typeface="+mn-lt"/>
              </a:rPr>
              <a:t> 2016</a:t>
            </a:r>
            <a:r>
              <a:rPr lang="en-US" sz="700" kern="1200" dirty="0" smtClean="0">
                <a:solidFill>
                  <a:schemeClr val="tx2"/>
                </a:solidFill>
                <a:latin typeface="+mn-lt"/>
                <a:ea typeface="+mn-ea"/>
                <a:cs typeface="+mn-cs"/>
              </a:rPr>
              <a:t> | </a:t>
            </a:r>
            <a:r>
              <a:rPr lang="en-US" sz="700" dirty="0" smtClean="0">
                <a:solidFill>
                  <a:schemeClr val="tx2"/>
                </a:solidFill>
                <a:latin typeface="+mn-lt"/>
              </a:rPr>
              <a:t>Financial Services</a:t>
            </a:r>
            <a:endParaRPr lang="en-US" sz="700" dirty="0">
              <a:solidFill>
                <a:schemeClr val="tx2"/>
              </a:solidFill>
              <a:latin typeface="+mn-lt"/>
            </a:endParaRPr>
          </a:p>
        </p:txBody>
      </p:sp>
      <p:pic>
        <p:nvPicPr>
          <p:cNvPr id="14" name="Picture 103" descr="C:\Users\UserSim\Desktop\Capgemini\Capgemini_logo_cmyk.png"/>
          <p:cNvPicPr>
            <a:picLocks noChangeAspect="1" noChangeArrowheads="1"/>
          </p:cNvPicPr>
          <p:nvPr>
            <p:custDataLst>
              <p:tags r:id="rId20"/>
            </p:custDataLst>
          </p:nvPr>
        </p:nvPicPr>
        <p:blipFill>
          <a:blip r:embed="rId23"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21"/>
            </p:custDataLst>
          </p:nvPr>
        </p:nvCxnSpPr>
        <p:spPr>
          <a:xfrm flipH="1">
            <a:off x="4"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928" r:id="rId1"/>
    <p:sldLayoutId id="2147483937" r:id="rId2"/>
    <p:sldLayoutId id="2147483958" r:id="rId3"/>
    <p:sldLayoutId id="2147483965" r:id="rId4"/>
    <p:sldLayoutId id="2147483966" r:id="rId5"/>
    <p:sldLayoutId id="2147483962" r:id="rId6"/>
    <p:sldLayoutId id="2147483963" r:id="rId7"/>
    <p:sldLayoutId id="2147483968" r:id="rId8"/>
    <p:sldLayoutId id="2147483934" r:id="rId9"/>
    <p:sldLayoutId id="2147483970" r:id="rId10"/>
    <p:sldLayoutId id="2147484484" r:id="rId11"/>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2" y="0"/>
          <a:ext cx="158751" cy="158750"/>
        </p:xfrm>
        <a:graphic>
          <a:graphicData uri="http://schemas.openxmlformats.org/presentationml/2006/ole">
            <p:oleObj spid="_x0000_s397314" name="think-cell Slide" r:id="rId16" imgW="360" imgH="360" progId="">
              <p:embed/>
            </p:oleObj>
          </a:graphicData>
        </a:graphic>
      </p:graphicFrame>
      <p:sp>
        <p:nvSpPr>
          <p:cNvPr id="2" name="Title Placeholder 1"/>
          <p:cNvSpPr>
            <a:spLocks noGrp="1"/>
          </p:cNvSpPr>
          <p:nvPr>
            <p:ph type="title"/>
            <p:custDataLst>
              <p:tags r:id="rId9"/>
            </p:custDataLst>
          </p:nvPr>
        </p:nvSpPr>
        <p:spPr>
          <a:xfrm>
            <a:off x="6" y="1"/>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0"/>
            </p:custDataLst>
          </p:nvPr>
        </p:nvSpPr>
        <p:spPr>
          <a:xfrm>
            <a:off x="323397" y="1501978"/>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2" name="Rectangle 11"/>
          <p:cNvSpPr>
            <a:spLocks noChangeArrowheads="1"/>
          </p:cNvSpPr>
          <p:nvPr>
            <p:custDataLst>
              <p:tags r:id="rId11"/>
            </p:custDataLst>
          </p:nvPr>
        </p:nvSpPr>
        <p:spPr bwMode="auto">
          <a:xfrm>
            <a:off x="6741834" y="6623412"/>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fontAlgn="base" hangingPunct="0">
              <a:lnSpc>
                <a:spcPct val="90000"/>
              </a:lnSpc>
              <a:spcBef>
                <a:spcPct val="10000"/>
              </a:spcBef>
              <a:spcAft>
                <a:spcPct val="0"/>
              </a:spcAft>
              <a:defRPr/>
            </a:pPr>
            <a:r>
              <a:rPr lang="en-US" altLang="en-US" sz="700" dirty="0">
                <a:solidFill>
                  <a:srgbClr val="998C85"/>
                </a:solidFill>
                <a:cs typeface="Helvetica Light"/>
              </a:rPr>
              <a:t>Copyright © Capgemini </a:t>
            </a:r>
            <a:r>
              <a:rPr lang="en-US" altLang="en-US" sz="700" dirty="0" smtClean="0">
                <a:solidFill>
                  <a:srgbClr val="998C85"/>
                </a:solidFill>
                <a:cs typeface="Helvetica Light"/>
              </a:rPr>
              <a:t>2015. </a:t>
            </a:r>
            <a:r>
              <a:rPr lang="en-US" altLang="en-US" sz="700" dirty="0">
                <a:solidFill>
                  <a:srgbClr val="998C85"/>
                </a:solidFill>
                <a:cs typeface="Helvetica Light"/>
              </a:rPr>
              <a:t>All Rights Reserved</a:t>
            </a:r>
          </a:p>
        </p:txBody>
      </p:sp>
      <p:sp>
        <p:nvSpPr>
          <p:cNvPr id="13" name="Rectangle 12"/>
          <p:cNvSpPr/>
          <p:nvPr>
            <p:custDataLst>
              <p:tags r:id="rId12"/>
            </p:custDataLst>
          </p:nvPr>
        </p:nvSpPr>
        <p:spPr>
          <a:xfrm>
            <a:off x="7487925" y="6427223"/>
            <a:ext cx="1914554" cy="195814"/>
          </a:xfrm>
          <a:prstGeom prst="rect">
            <a:avLst/>
          </a:prstGeom>
        </p:spPr>
        <p:txBody>
          <a:bodyPr wrap="none" lIns="35997" tIns="35997" rIns="35997" bIns="35997" anchor="b" anchorCtr="0">
            <a:noAutofit/>
          </a:bodyPr>
          <a:lstStyle/>
          <a:p>
            <a:pPr algn="r" fontAlgn="base">
              <a:spcBef>
                <a:spcPct val="0"/>
              </a:spcBef>
              <a:spcAft>
                <a:spcPct val="0"/>
              </a:spcAft>
            </a:pPr>
            <a:r>
              <a:rPr lang="en-US" sz="700" dirty="0">
                <a:solidFill>
                  <a:srgbClr val="998C85"/>
                </a:solidFill>
                <a:cs typeface="Arial" charset="0"/>
              </a:rPr>
              <a:t>On boarding Manual | PMBSA Managed Services | </a:t>
            </a:r>
            <a:r>
              <a:rPr lang="en-US" sz="700" dirty="0" smtClean="0">
                <a:solidFill>
                  <a:srgbClr val="998C85"/>
                </a:solidFill>
                <a:cs typeface="Arial" charset="0"/>
              </a:rPr>
              <a:t>| </a:t>
            </a:r>
            <a:r>
              <a:rPr lang="en-US" sz="700" dirty="0">
                <a:solidFill>
                  <a:srgbClr val="998C85"/>
                </a:solidFill>
                <a:cs typeface="Arial" charset="0"/>
              </a:rPr>
              <a:t>Financial Services</a:t>
            </a:r>
          </a:p>
        </p:txBody>
      </p:sp>
      <p:pic>
        <p:nvPicPr>
          <p:cNvPr id="14" name="Picture 103" descr="C:\Users\UserSim\Desktop\Capgemini\Capgemini_logo_cmyk.png"/>
          <p:cNvPicPr>
            <a:picLocks noChangeAspect="1" noChangeArrowheads="1"/>
          </p:cNvPicPr>
          <p:nvPr>
            <p:custDataLst>
              <p:tags r:id="rId13"/>
            </p:custDataLst>
          </p:nvPr>
        </p:nvPicPr>
        <p:blipFill>
          <a:blip r:embed="rId17" cstate="email"/>
          <a:srcRect/>
          <a:stretch>
            <a:fillRect/>
          </a:stretch>
        </p:blipFill>
        <p:spPr bwMode="auto">
          <a:xfrm>
            <a:off x="158972" y="6443187"/>
            <a:ext cx="1310616" cy="320682"/>
          </a:xfrm>
          <a:prstGeom prst="rect">
            <a:avLst/>
          </a:prstGeom>
          <a:noFill/>
        </p:spPr>
      </p:pic>
      <p:cxnSp>
        <p:nvCxnSpPr>
          <p:cNvPr id="15" name="Straight Connector 5"/>
          <p:cNvCxnSpPr/>
          <p:nvPr>
            <p:custDataLst>
              <p:tags r:id="rId14"/>
            </p:custDataLst>
          </p:nvPr>
        </p:nvCxnSpPr>
        <p:spPr>
          <a:xfrm flipH="1">
            <a:off x="6"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sp>
        <p:nvSpPr>
          <p:cNvPr id="10" name="Freeform 6"/>
          <p:cNvSpPr>
            <a:spLocks/>
          </p:cNvSpPr>
          <p:nvPr userDrawn="1">
            <p:custDataLst>
              <p:tags r:id="rId15"/>
            </p:custDataLst>
          </p:nvPr>
        </p:nvSpPr>
        <p:spPr bwMode="auto">
          <a:xfrm>
            <a:off x="0" y="0"/>
            <a:ext cx="9906000" cy="1672556"/>
          </a:xfrm>
          <a:custGeom>
            <a:avLst/>
            <a:gdLst/>
            <a:ahLst/>
            <a:cxnLst>
              <a:cxn ang="0">
                <a:pos x="24" y="452"/>
              </a:cxn>
              <a:cxn ang="0">
                <a:pos x="134" y="458"/>
              </a:cxn>
              <a:cxn ang="0">
                <a:pos x="300" y="496"/>
              </a:cxn>
              <a:cxn ang="0">
                <a:pos x="394" y="534"/>
              </a:cxn>
              <a:cxn ang="0">
                <a:pos x="490" y="586"/>
              </a:cxn>
              <a:cxn ang="0">
                <a:pos x="582" y="660"/>
              </a:cxn>
              <a:cxn ang="0">
                <a:pos x="666" y="754"/>
              </a:cxn>
              <a:cxn ang="0">
                <a:pos x="740" y="874"/>
              </a:cxn>
              <a:cxn ang="0">
                <a:pos x="768" y="900"/>
              </a:cxn>
              <a:cxn ang="0">
                <a:pos x="810" y="816"/>
              </a:cxn>
              <a:cxn ang="0">
                <a:pos x="902" y="694"/>
              </a:cxn>
              <a:cxn ang="0">
                <a:pos x="970" y="630"/>
              </a:cxn>
              <a:cxn ang="0">
                <a:pos x="1054" y="570"/>
              </a:cxn>
              <a:cxn ang="0">
                <a:pos x="1154" y="518"/>
              </a:cxn>
              <a:cxn ang="0">
                <a:pos x="1276" y="478"/>
              </a:cxn>
              <a:cxn ang="0">
                <a:pos x="1418" y="456"/>
              </a:cxn>
              <a:cxn ang="0">
                <a:pos x="6030" y="452"/>
              </a:cxn>
              <a:cxn ang="0">
                <a:pos x="6076" y="450"/>
              </a:cxn>
              <a:cxn ang="0">
                <a:pos x="6198" y="430"/>
              </a:cxn>
              <a:cxn ang="0">
                <a:pos x="6334" y="388"/>
              </a:cxn>
              <a:cxn ang="0">
                <a:pos x="6422" y="346"/>
              </a:cxn>
              <a:cxn ang="0">
                <a:pos x="6512" y="288"/>
              </a:cxn>
              <a:cxn ang="0">
                <a:pos x="6596" y="214"/>
              </a:cxn>
              <a:cxn ang="0">
                <a:pos x="6674" y="118"/>
              </a:cxn>
              <a:cxn ang="0">
                <a:pos x="6740" y="0"/>
              </a:cxn>
              <a:cxn ang="0">
                <a:pos x="6734" y="234"/>
              </a:cxn>
              <a:cxn ang="0">
                <a:pos x="6690" y="316"/>
              </a:cxn>
              <a:cxn ang="0">
                <a:pos x="6598" y="434"/>
              </a:cxn>
              <a:cxn ang="0">
                <a:pos x="6532" y="496"/>
              </a:cxn>
              <a:cxn ang="0">
                <a:pos x="6448" y="556"/>
              </a:cxn>
              <a:cxn ang="0">
                <a:pos x="6348" y="608"/>
              </a:cxn>
              <a:cxn ang="0">
                <a:pos x="6230" y="648"/>
              </a:cxn>
              <a:cxn ang="0">
                <a:pos x="6090" y="672"/>
              </a:cxn>
              <a:cxn ang="0">
                <a:pos x="1504" y="680"/>
              </a:cxn>
              <a:cxn ang="0">
                <a:pos x="1452" y="680"/>
              </a:cxn>
              <a:cxn ang="0">
                <a:pos x="1322" y="694"/>
              </a:cxn>
              <a:cxn ang="0">
                <a:pos x="1178" y="736"/>
              </a:cxn>
              <a:cxn ang="0">
                <a:pos x="1086" y="778"/>
              </a:cxn>
              <a:cxn ang="0">
                <a:pos x="992" y="836"/>
              </a:cxn>
              <a:cxn ang="0">
                <a:pos x="904" y="914"/>
              </a:cxn>
              <a:cxn ang="0">
                <a:pos x="826" y="1014"/>
              </a:cxn>
              <a:cxn ang="0">
                <a:pos x="760" y="1138"/>
              </a:cxn>
              <a:cxn ang="0">
                <a:pos x="740" y="1094"/>
              </a:cxn>
              <a:cxn ang="0">
                <a:pos x="672" y="990"/>
              </a:cxn>
              <a:cxn ang="0">
                <a:pos x="576" y="882"/>
              </a:cxn>
              <a:cxn ang="0">
                <a:pos x="496" y="818"/>
              </a:cxn>
              <a:cxn ang="0">
                <a:pos x="400" y="760"/>
              </a:cxn>
              <a:cxn ang="0">
                <a:pos x="286" y="716"/>
              </a:cxn>
              <a:cxn ang="0">
                <a:pos x="154" y="686"/>
              </a:cxn>
              <a:cxn ang="0">
                <a:pos x="0" y="676"/>
              </a:cxn>
            </a:cxnLst>
            <a:rect l="0" t="0" r="r" b="b"/>
            <a:pathLst>
              <a:path w="6740" h="1138">
                <a:moveTo>
                  <a:pt x="0" y="452"/>
                </a:moveTo>
                <a:lnTo>
                  <a:pt x="0" y="452"/>
                </a:lnTo>
                <a:lnTo>
                  <a:pt x="24" y="452"/>
                </a:lnTo>
                <a:lnTo>
                  <a:pt x="52" y="452"/>
                </a:lnTo>
                <a:lnTo>
                  <a:pt x="88" y="454"/>
                </a:lnTo>
                <a:lnTo>
                  <a:pt x="134" y="458"/>
                </a:lnTo>
                <a:lnTo>
                  <a:pt x="184" y="466"/>
                </a:lnTo>
                <a:lnTo>
                  <a:pt x="240" y="478"/>
                </a:lnTo>
                <a:lnTo>
                  <a:pt x="300" y="496"/>
                </a:lnTo>
                <a:lnTo>
                  <a:pt x="330" y="506"/>
                </a:lnTo>
                <a:lnTo>
                  <a:pt x="362" y="518"/>
                </a:lnTo>
                <a:lnTo>
                  <a:pt x="394" y="534"/>
                </a:lnTo>
                <a:lnTo>
                  <a:pt x="426" y="548"/>
                </a:lnTo>
                <a:lnTo>
                  <a:pt x="458" y="566"/>
                </a:lnTo>
                <a:lnTo>
                  <a:pt x="490" y="586"/>
                </a:lnTo>
                <a:lnTo>
                  <a:pt x="520" y="608"/>
                </a:lnTo>
                <a:lnTo>
                  <a:pt x="552" y="632"/>
                </a:lnTo>
                <a:lnTo>
                  <a:pt x="582" y="660"/>
                </a:lnTo>
                <a:lnTo>
                  <a:pt x="610" y="688"/>
                </a:lnTo>
                <a:lnTo>
                  <a:pt x="638" y="720"/>
                </a:lnTo>
                <a:lnTo>
                  <a:pt x="666" y="754"/>
                </a:lnTo>
                <a:lnTo>
                  <a:pt x="692" y="790"/>
                </a:lnTo>
                <a:lnTo>
                  <a:pt x="716" y="830"/>
                </a:lnTo>
                <a:lnTo>
                  <a:pt x="740" y="874"/>
                </a:lnTo>
                <a:lnTo>
                  <a:pt x="760" y="920"/>
                </a:lnTo>
                <a:lnTo>
                  <a:pt x="760" y="920"/>
                </a:lnTo>
                <a:lnTo>
                  <a:pt x="768" y="900"/>
                </a:lnTo>
                <a:lnTo>
                  <a:pt x="776" y="878"/>
                </a:lnTo>
                <a:lnTo>
                  <a:pt x="790" y="850"/>
                </a:lnTo>
                <a:lnTo>
                  <a:pt x="810" y="816"/>
                </a:lnTo>
                <a:lnTo>
                  <a:pt x="834" y="778"/>
                </a:lnTo>
                <a:lnTo>
                  <a:pt x="866" y="736"/>
                </a:lnTo>
                <a:lnTo>
                  <a:pt x="902" y="694"/>
                </a:lnTo>
                <a:lnTo>
                  <a:pt x="922" y="672"/>
                </a:lnTo>
                <a:lnTo>
                  <a:pt x="944" y="652"/>
                </a:lnTo>
                <a:lnTo>
                  <a:pt x="970" y="630"/>
                </a:lnTo>
                <a:lnTo>
                  <a:pt x="996" y="610"/>
                </a:lnTo>
                <a:lnTo>
                  <a:pt x="1024" y="590"/>
                </a:lnTo>
                <a:lnTo>
                  <a:pt x="1054" y="570"/>
                </a:lnTo>
                <a:lnTo>
                  <a:pt x="1084" y="552"/>
                </a:lnTo>
                <a:lnTo>
                  <a:pt x="1118" y="534"/>
                </a:lnTo>
                <a:lnTo>
                  <a:pt x="1154" y="518"/>
                </a:lnTo>
                <a:lnTo>
                  <a:pt x="1192" y="504"/>
                </a:lnTo>
                <a:lnTo>
                  <a:pt x="1234" y="490"/>
                </a:lnTo>
                <a:lnTo>
                  <a:pt x="1276" y="478"/>
                </a:lnTo>
                <a:lnTo>
                  <a:pt x="1320" y="468"/>
                </a:lnTo>
                <a:lnTo>
                  <a:pt x="1368" y="460"/>
                </a:lnTo>
                <a:lnTo>
                  <a:pt x="1418" y="456"/>
                </a:lnTo>
                <a:lnTo>
                  <a:pt x="1470" y="452"/>
                </a:lnTo>
                <a:lnTo>
                  <a:pt x="4218" y="452"/>
                </a:lnTo>
                <a:lnTo>
                  <a:pt x="6030" y="452"/>
                </a:lnTo>
                <a:lnTo>
                  <a:pt x="6030" y="452"/>
                </a:lnTo>
                <a:lnTo>
                  <a:pt x="6052" y="452"/>
                </a:lnTo>
                <a:lnTo>
                  <a:pt x="6076" y="450"/>
                </a:lnTo>
                <a:lnTo>
                  <a:pt x="6110" y="446"/>
                </a:lnTo>
                <a:lnTo>
                  <a:pt x="6152" y="440"/>
                </a:lnTo>
                <a:lnTo>
                  <a:pt x="6198" y="430"/>
                </a:lnTo>
                <a:lnTo>
                  <a:pt x="6250" y="418"/>
                </a:lnTo>
                <a:lnTo>
                  <a:pt x="6306" y="400"/>
                </a:lnTo>
                <a:lnTo>
                  <a:pt x="6334" y="388"/>
                </a:lnTo>
                <a:lnTo>
                  <a:pt x="6364" y="376"/>
                </a:lnTo>
                <a:lnTo>
                  <a:pt x="6392" y="362"/>
                </a:lnTo>
                <a:lnTo>
                  <a:pt x="6422" y="346"/>
                </a:lnTo>
                <a:lnTo>
                  <a:pt x="6452" y="328"/>
                </a:lnTo>
                <a:lnTo>
                  <a:pt x="6482" y="310"/>
                </a:lnTo>
                <a:lnTo>
                  <a:pt x="6512" y="288"/>
                </a:lnTo>
                <a:lnTo>
                  <a:pt x="6540" y="266"/>
                </a:lnTo>
                <a:lnTo>
                  <a:pt x="6568" y="240"/>
                </a:lnTo>
                <a:lnTo>
                  <a:pt x="6596" y="214"/>
                </a:lnTo>
                <a:lnTo>
                  <a:pt x="6624" y="184"/>
                </a:lnTo>
                <a:lnTo>
                  <a:pt x="6650" y="152"/>
                </a:lnTo>
                <a:lnTo>
                  <a:pt x="6674" y="118"/>
                </a:lnTo>
                <a:lnTo>
                  <a:pt x="6698" y="80"/>
                </a:lnTo>
                <a:lnTo>
                  <a:pt x="6720" y="42"/>
                </a:lnTo>
                <a:lnTo>
                  <a:pt x="6740" y="0"/>
                </a:lnTo>
                <a:lnTo>
                  <a:pt x="6740" y="216"/>
                </a:lnTo>
                <a:lnTo>
                  <a:pt x="6740" y="216"/>
                </a:lnTo>
                <a:lnTo>
                  <a:pt x="6734" y="234"/>
                </a:lnTo>
                <a:lnTo>
                  <a:pt x="6724" y="256"/>
                </a:lnTo>
                <a:lnTo>
                  <a:pt x="6708" y="282"/>
                </a:lnTo>
                <a:lnTo>
                  <a:pt x="6690" y="316"/>
                </a:lnTo>
                <a:lnTo>
                  <a:pt x="6666" y="352"/>
                </a:lnTo>
                <a:lnTo>
                  <a:pt x="6634" y="392"/>
                </a:lnTo>
                <a:lnTo>
                  <a:pt x="6598" y="434"/>
                </a:lnTo>
                <a:lnTo>
                  <a:pt x="6578" y="454"/>
                </a:lnTo>
                <a:lnTo>
                  <a:pt x="6556" y="476"/>
                </a:lnTo>
                <a:lnTo>
                  <a:pt x="6532" y="496"/>
                </a:lnTo>
                <a:lnTo>
                  <a:pt x="6506" y="516"/>
                </a:lnTo>
                <a:lnTo>
                  <a:pt x="6478" y="536"/>
                </a:lnTo>
                <a:lnTo>
                  <a:pt x="6448" y="556"/>
                </a:lnTo>
                <a:lnTo>
                  <a:pt x="6416" y="574"/>
                </a:lnTo>
                <a:lnTo>
                  <a:pt x="6384" y="590"/>
                </a:lnTo>
                <a:lnTo>
                  <a:pt x="6348" y="608"/>
                </a:lnTo>
                <a:lnTo>
                  <a:pt x="6310" y="622"/>
                </a:lnTo>
                <a:lnTo>
                  <a:pt x="6272" y="636"/>
                </a:lnTo>
                <a:lnTo>
                  <a:pt x="6230" y="648"/>
                </a:lnTo>
                <a:lnTo>
                  <a:pt x="6186" y="658"/>
                </a:lnTo>
                <a:lnTo>
                  <a:pt x="6140" y="666"/>
                </a:lnTo>
                <a:lnTo>
                  <a:pt x="6090" y="672"/>
                </a:lnTo>
                <a:lnTo>
                  <a:pt x="6040" y="676"/>
                </a:lnTo>
                <a:lnTo>
                  <a:pt x="3338" y="676"/>
                </a:lnTo>
                <a:lnTo>
                  <a:pt x="1504" y="680"/>
                </a:lnTo>
                <a:lnTo>
                  <a:pt x="1504" y="680"/>
                </a:lnTo>
                <a:lnTo>
                  <a:pt x="1480" y="678"/>
                </a:lnTo>
                <a:lnTo>
                  <a:pt x="1452" y="680"/>
                </a:lnTo>
                <a:lnTo>
                  <a:pt x="1416" y="682"/>
                </a:lnTo>
                <a:lnTo>
                  <a:pt x="1372" y="686"/>
                </a:lnTo>
                <a:lnTo>
                  <a:pt x="1322" y="694"/>
                </a:lnTo>
                <a:lnTo>
                  <a:pt x="1268" y="708"/>
                </a:lnTo>
                <a:lnTo>
                  <a:pt x="1208" y="724"/>
                </a:lnTo>
                <a:lnTo>
                  <a:pt x="1178" y="736"/>
                </a:lnTo>
                <a:lnTo>
                  <a:pt x="1148" y="748"/>
                </a:lnTo>
                <a:lnTo>
                  <a:pt x="1116" y="762"/>
                </a:lnTo>
                <a:lnTo>
                  <a:pt x="1086" y="778"/>
                </a:lnTo>
                <a:lnTo>
                  <a:pt x="1054" y="794"/>
                </a:lnTo>
                <a:lnTo>
                  <a:pt x="1024" y="814"/>
                </a:lnTo>
                <a:lnTo>
                  <a:pt x="992" y="836"/>
                </a:lnTo>
                <a:lnTo>
                  <a:pt x="962" y="860"/>
                </a:lnTo>
                <a:lnTo>
                  <a:pt x="934" y="886"/>
                </a:lnTo>
                <a:lnTo>
                  <a:pt x="904" y="914"/>
                </a:lnTo>
                <a:lnTo>
                  <a:pt x="878" y="944"/>
                </a:lnTo>
                <a:lnTo>
                  <a:pt x="850" y="978"/>
                </a:lnTo>
                <a:lnTo>
                  <a:pt x="826" y="1014"/>
                </a:lnTo>
                <a:lnTo>
                  <a:pt x="802" y="1052"/>
                </a:lnTo>
                <a:lnTo>
                  <a:pt x="780" y="1094"/>
                </a:lnTo>
                <a:lnTo>
                  <a:pt x="760" y="1138"/>
                </a:lnTo>
                <a:lnTo>
                  <a:pt x="760" y="1138"/>
                </a:lnTo>
                <a:lnTo>
                  <a:pt x="752" y="1118"/>
                </a:lnTo>
                <a:lnTo>
                  <a:pt x="740" y="1094"/>
                </a:lnTo>
                <a:lnTo>
                  <a:pt x="724" y="1064"/>
                </a:lnTo>
                <a:lnTo>
                  <a:pt x="700" y="1028"/>
                </a:lnTo>
                <a:lnTo>
                  <a:pt x="672" y="990"/>
                </a:lnTo>
                <a:lnTo>
                  <a:pt x="638" y="946"/>
                </a:lnTo>
                <a:lnTo>
                  <a:pt x="598" y="904"/>
                </a:lnTo>
                <a:lnTo>
                  <a:pt x="576" y="882"/>
                </a:lnTo>
                <a:lnTo>
                  <a:pt x="550" y="860"/>
                </a:lnTo>
                <a:lnTo>
                  <a:pt x="524" y="838"/>
                </a:lnTo>
                <a:lnTo>
                  <a:pt x="496" y="818"/>
                </a:lnTo>
                <a:lnTo>
                  <a:pt x="466" y="798"/>
                </a:lnTo>
                <a:lnTo>
                  <a:pt x="434" y="778"/>
                </a:lnTo>
                <a:lnTo>
                  <a:pt x="400" y="760"/>
                </a:lnTo>
                <a:lnTo>
                  <a:pt x="364" y="744"/>
                </a:lnTo>
                <a:lnTo>
                  <a:pt x="326" y="728"/>
                </a:lnTo>
                <a:lnTo>
                  <a:pt x="286" y="716"/>
                </a:lnTo>
                <a:lnTo>
                  <a:pt x="244" y="704"/>
                </a:lnTo>
                <a:lnTo>
                  <a:pt x="200" y="694"/>
                </a:lnTo>
                <a:lnTo>
                  <a:pt x="154" y="686"/>
                </a:lnTo>
                <a:lnTo>
                  <a:pt x="104" y="680"/>
                </a:lnTo>
                <a:lnTo>
                  <a:pt x="54" y="676"/>
                </a:lnTo>
                <a:lnTo>
                  <a:pt x="0" y="676"/>
                </a:lnTo>
                <a:lnTo>
                  <a:pt x="0" y="452"/>
                </a:lnTo>
                <a:close/>
              </a:path>
            </a:pathLst>
          </a:custGeom>
          <a:solidFill>
            <a:schemeClr val="accent5"/>
          </a:solidFill>
          <a:ln w="9525">
            <a:noFill/>
            <a:round/>
            <a:headEnd/>
            <a:tailEnd/>
          </a:ln>
        </p:spPr>
        <p:txBody>
          <a:bodyPr vert="horz" wrap="square" lIns="91440" tIns="45720" rIns="91440" bIns="45720" numCol="1" anchor="t" anchorCtr="0" compatLnSpc="1">
            <a:prstTxWarp prst="textNoShape">
              <a:avLst/>
            </a:prstTxWarp>
          </a:bodyPr>
          <a:lstStyle/>
          <a:p>
            <a:pPr defTabSz="914400" fontAlgn="base">
              <a:spcBef>
                <a:spcPct val="0"/>
              </a:spcBef>
              <a:spcAft>
                <a:spcPct val="0"/>
              </a:spcAft>
            </a:pPr>
            <a:endParaRPr lang="en-US" sz="1800" dirty="0">
              <a:solidFill>
                <a:srgbClr val="263147"/>
              </a:solidFill>
              <a:latin typeface="Lucida Sans Unicode" pitchFamily="34" charset="0"/>
              <a:cs typeface="Arial" charset="0"/>
            </a:endParaRPr>
          </a:p>
        </p:txBody>
      </p:sp>
    </p:spTree>
    <p:extLst>
      <p:ext uri="{BB962C8B-B14F-4D97-AF65-F5344CB8AC3E}">
        <p14:creationId xmlns="" xmlns:p14="http://schemas.microsoft.com/office/powerpoint/2010/main" val="1183963395"/>
      </p:ext>
    </p:extLst>
  </p:cSld>
  <p:clrMap bg1="lt1" tx1="dk1" bg2="lt2" tx2="dk2" accent1="accent1" accent2="accent2" accent3="accent3" accent4="accent4" accent5="accent5" accent6="accent6" hlink="hlink" folHlink="folHlink"/>
  <p:sldLayoutIdLst>
    <p:sldLayoutId id="2147484038" r:id="rId1"/>
    <p:sldLayoutId id="2147484039" r:id="rId2"/>
    <p:sldLayoutId id="2147484040" r:id="rId3"/>
    <p:sldLayoutId id="2147484042" r:id="rId4"/>
    <p:sldLayoutId id="2147484043" r:id="rId5"/>
    <p:sldLayoutId id="2147484044" r:id="rId6"/>
  </p:sldLayoutIdLst>
  <p:timing>
    <p:tnLst>
      <p:par>
        <p:cTn id="1" dur="indefinite" restart="never" nodeType="tmRoot"/>
      </p:par>
    </p:tnLst>
  </p:timing>
  <p:hf hdr="0" ftr="0" dt="0"/>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403458" name="think-cell Slide" r:id="rId21" imgW="360" imgH="360" progId="">
              <p:embed/>
            </p:oleObj>
          </a:graphicData>
        </a:graphic>
      </p:graphicFrame>
      <p:sp>
        <p:nvSpPr>
          <p:cNvPr id="2" name="Title Placeholder 1"/>
          <p:cNvSpPr>
            <a:spLocks noGrp="1"/>
          </p:cNvSpPr>
          <p:nvPr>
            <p:ph type="title"/>
            <p:custDataLst>
              <p:tags r:id="rId13"/>
            </p:custDataLst>
          </p:nvPr>
        </p:nvSpPr>
        <p:spPr>
          <a:xfrm>
            <a:off x="3"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4"/>
            </p:custDataLst>
          </p:nvPr>
        </p:nvSpPr>
        <p:spPr>
          <a:xfrm>
            <a:off x="323394"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5"/>
            </p:custDataLst>
          </p:nvPr>
        </p:nvSpPr>
        <p:spPr>
          <a:xfrm>
            <a:off x="9567493"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6"/>
            </p:custDataLst>
          </p:nvPr>
        </p:nvSpPr>
        <p:spPr bwMode="auto">
          <a:xfrm>
            <a:off x="4"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7"/>
            </p:custDataLst>
          </p:nvPr>
        </p:nvSpPr>
        <p:spPr bwMode="auto">
          <a:xfrm>
            <a:off x="6741832" y="6623407"/>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2016. All Rights Reserved</a:t>
            </a:r>
          </a:p>
        </p:txBody>
      </p:sp>
      <p:sp>
        <p:nvSpPr>
          <p:cNvPr id="13" name="Rectangle 12"/>
          <p:cNvSpPr/>
          <p:nvPr>
            <p:custDataLst>
              <p:tags r:id="rId18"/>
            </p:custDataLst>
          </p:nvPr>
        </p:nvSpPr>
        <p:spPr>
          <a:xfrm>
            <a:off x="6965879" y="6439774"/>
            <a:ext cx="2344128" cy="183633"/>
          </a:xfrm>
          <a:prstGeom prst="rect">
            <a:avLst/>
          </a:prstGeom>
        </p:spPr>
        <p:txBody>
          <a:bodyPr wrap="none" lIns="35997" tIns="35997" rIns="35997" bIns="35997" anchor="b" anchorCtr="0">
            <a:noAutofit/>
          </a:bodyPr>
          <a:lstStyle/>
          <a:p>
            <a:pPr algn="r"/>
            <a:r>
              <a:rPr lang="en-US" sz="700" dirty="0" smtClean="0">
                <a:solidFill>
                  <a:srgbClr val="998C85"/>
                </a:solidFill>
              </a:rPr>
              <a:t>Cloud Foundry Training| Oct 2016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9"/>
            </p:custDataLst>
          </p:nvPr>
        </p:nvPicPr>
        <p:blipFill>
          <a:blip r:embed="rId22"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20"/>
            </p:custDataLst>
          </p:nvPr>
        </p:nvCxnSpPr>
        <p:spPr>
          <a:xfrm flipH="1">
            <a:off x="4"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4046" r:id="rId1"/>
    <p:sldLayoutId id="2147484047" r:id="rId2"/>
    <p:sldLayoutId id="2147484048" r:id="rId3"/>
    <p:sldLayoutId id="2147484049" r:id="rId4"/>
    <p:sldLayoutId id="2147484050" r:id="rId5"/>
    <p:sldLayoutId id="2147484051" r:id="rId6"/>
    <p:sldLayoutId id="2147484052" r:id="rId7"/>
    <p:sldLayoutId id="2147484053" r:id="rId8"/>
    <p:sldLayoutId id="2147484054" r:id="rId9"/>
    <p:sldLayoutId id="2147484055" r:id="rId10"/>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468994" name="think-cell Slide" r:id="rId21" imgW="360" imgH="360" progId="">
              <p:embed/>
            </p:oleObj>
          </a:graphicData>
        </a:graphic>
      </p:graphicFrame>
      <p:sp>
        <p:nvSpPr>
          <p:cNvPr id="2" name="Title Placeholder 1"/>
          <p:cNvSpPr>
            <a:spLocks noGrp="1"/>
          </p:cNvSpPr>
          <p:nvPr>
            <p:ph type="title"/>
            <p:custDataLst>
              <p:tags r:id="rId13"/>
            </p:custDataLst>
          </p:nvPr>
        </p:nvSpPr>
        <p:spPr>
          <a:xfrm>
            <a:off x="3"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4"/>
            </p:custDataLst>
          </p:nvPr>
        </p:nvSpPr>
        <p:spPr>
          <a:xfrm>
            <a:off x="323394"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5"/>
            </p:custDataLst>
          </p:nvPr>
        </p:nvSpPr>
        <p:spPr>
          <a:xfrm>
            <a:off x="9567493"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6"/>
            </p:custDataLst>
          </p:nvPr>
        </p:nvSpPr>
        <p:spPr bwMode="auto">
          <a:xfrm>
            <a:off x="4"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7"/>
            </p:custDataLst>
          </p:nvPr>
        </p:nvSpPr>
        <p:spPr bwMode="auto">
          <a:xfrm>
            <a:off x="6741832" y="6623407"/>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2016. All Rights Reserved</a:t>
            </a:r>
          </a:p>
        </p:txBody>
      </p:sp>
      <p:sp>
        <p:nvSpPr>
          <p:cNvPr id="13" name="Rectangle 12"/>
          <p:cNvSpPr/>
          <p:nvPr>
            <p:custDataLst>
              <p:tags r:id="rId18"/>
            </p:custDataLst>
          </p:nvPr>
        </p:nvSpPr>
        <p:spPr>
          <a:xfrm>
            <a:off x="6965879" y="6439774"/>
            <a:ext cx="2344128" cy="183633"/>
          </a:xfrm>
          <a:prstGeom prst="rect">
            <a:avLst/>
          </a:prstGeom>
        </p:spPr>
        <p:txBody>
          <a:bodyPr wrap="none" lIns="35997" tIns="35997" rIns="35997" bIns="35997" anchor="b" anchorCtr="0">
            <a:noAutofit/>
          </a:bodyPr>
          <a:lstStyle/>
          <a:p>
            <a:pPr algn="r"/>
            <a:r>
              <a:rPr lang="en-US" sz="700" dirty="0" smtClean="0">
                <a:solidFill>
                  <a:srgbClr val="998C85"/>
                </a:solidFill>
              </a:rPr>
              <a:t>Cloud Foundry Training| Oct 2016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9"/>
            </p:custDataLst>
          </p:nvPr>
        </p:nvPicPr>
        <p:blipFill>
          <a:blip r:embed="rId22"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20"/>
            </p:custDataLst>
          </p:nvPr>
        </p:nvCxnSpPr>
        <p:spPr>
          <a:xfrm flipH="1">
            <a:off x="4"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4057" r:id="rId1"/>
    <p:sldLayoutId id="2147484058" r:id="rId2"/>
    <p:sldLayoutId id="2147484059" r:id="rId3"/>
    <p:sldLayoutId id="2147484060" r:id="rId4"/>
    <p:sldLayoutId id="2147484061" r:id="rId5"/>
    <p:sldLayoutId id="2147484062" r:id="rId6"/>
    <p:sldLayoutId id="2147484063" r:id="rId7"/>
    <p:sldLayoutId id="2147484064" r:id="rId8"/>
    <p:sldLayoutId id="2147484065" r:id="rId9"/>
    <p:sldLayoutId id="2147484066" r:id="rId10"/>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481282" name="think-cell Slide" r:id="rId21" imgW="360" imgH="360" progId="">
              <p:embed/>
            </p:oleObj>
          </a:graphicData>
        </a:graphic>
      </p:graphicFrame>
      <p:sp>
        <p:nvSpPr>
          <p:cNvPr id="2" name="Title Placeholder 1"/>
          <p:cNvSpPr>
            <a:spLocks noGrp="1"/>
          </p:cNvSpPr>
          <p:nvPr>
            <p:ph type="title"/>
            <p:custDataLst>
              <p:tags r:id="rId13"/>
            </p:custDataLst>
          </p:nvPr>
        </p:nvSpPr>
        <p:spPr>
          <a:xfrm>
            <a:off x="3"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4"/>
            </p:custDataLst>
          </p:nvPr>
        </p:nvSpPr>
        <p:spPr>
          <a:xfrm>
            <a:off x="323394"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5"/>
            </p:custDataLst>
          </p:nvPr>
        </p:nvSpPr>
        <p:spPr>
          <a:xfrm>
            <a:off x="9567493"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6"/>
            </p:custDataLst>
          </p:nvPr>
        </p:nvSpPr>
        <p:spPr bwMode="auto">
          <a:xfrm>
            <a:off x="4"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7"/>
            </p:custDataLst>
          </p:nvPr>
        </p:nvSpPr>
        <p:spPr bwMode="auto">
          <a:xfrm>
            <a:off x="6741832" y="6623407"/>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2016. All Rights Reserved</a:t>
            </a:r>
          </a:p>
        </p:txBody>
      </p:sp>
      <p:sp>
        <p:nvSpPr>
          <p:cNvPr id="13" name="Rectangle 12"/>
          <p:cNvSpPr/>
          <p:nvPr>
            <p:custDataLst>
              <p:tags r:id="rId18"/>
            </p:custDataLst>
          </p:nvPr>
        </p:nvSpPr>
        <p:spPr>
          <a:xfrm>
            <a:off x="6965879" y="6439774"/>
            <a:ext cx="2344128" cy="183633"/>
          </a:xfrm>
          <a:prstGeom prst="rect">
            <a:avLst/>
          </a:prstGeom>
        </p:spPr>
        <p:txBody>
          <a:bodyPr wrap="none" lIns="35997" tIns="35997" rIns="35997" bIns="35997" anchor="b" anchorCtr="0">
            <a:noAutofit/>
          </a:bodyPr>
          <a:lstStyle/>
          <a:p>
            <a:pPr algn="r"/>
            <a:r>
              <a:rPr lang="en-US" sz="700" dirty="0" smtClean="0">
                <a:solidFill>
                  <a:srgbClr val="998C85"/>
                </a:solidFill>
              </a:rPr>
              <a:t>Cloud Foundry Training| Oct 2016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9"/>
            </p:custDataLst>
          </p:nvPr>
        </p:nvPicPr>
        <p:blipFill>
          <a:blip r:embed="rId22"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20"/>
            </p:custDataLst>
          </p:nvPr>
        </p:nvCxnSpPr>
        <p:spPr>
          <a:xfrm flipH="1">
            <a:off x="4"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4068" r:id="rId1"/>
    <p:sldLayoutId id="2147484069" r:id="rId2"/>
    <p:sldLayoutId id="2147484070" r:id="rId3"/>
    <p:sldLayoutId id="2147484071" r:id="rId4"/>
    <p:sldLayoutId id="2147484072" r:id="rId5"/>
    <p:sldLayoutId id="2147484073" r:id="rId6"/>
    <p:sldLayoutId id="2147484074" r:id="rId7"/>
    <p:sldLayoutId id="2147484075" r:id="rId8"/>
    <p:sldLayoutId id="2147484076" r:id="rId9"/>
    <p:sldLayoutId id="2147484077" r:id="rId10"/>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492546" name="think-cell Slide" r:id="rId21" imgW="360" imgH="360" progId="">
              <p:embed/>
            </p:oleObj>
          </a:graphicData>
        </a:graphic>
      </p:graphicFrame>
      <p:sp>
        <p:nvSpPr>
          <p:cNvPr id="2" name="Title Placeholder 1"/>
          <p:cNvSpPr>
            <a:spLocks noGrp="1"/>
          </p:cNvSpPr>
          <p:nvPr>
            <p:ph type="title"/>
            <p:custDataLst>
              <p:tags r:id="rId13"/>
            </p:custDataLst>
          </p:nvPr>
        </p:nvSpPr>
        <p:spPr>
          <a:xfrm>
            <a:off x="3"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4"/>
            </p:custDataLst>
          </p:nvPr>
        </p:nvSpPr>
        <p:spPr>
          <a:xfrm>
            <a:off x="323394"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5"/>
            </p:custDataLst>
          </p:nvPr>
        </p:nvSpPr>
        <p:spPr>
          <a:xfrm>
            <a:off x="9567493"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6"/>
            </p:custDataLst>
          </p:nvPr>
        </p:nvSpPr>
        <p:spPr bwMode="auto">
          <a:xfrm>
            <a:off x="4"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7"/>
            </p:custDataLst>
          </p:nvPr>
        </p:nvSpPr>
        <p:spPr bwMode="auto">
          <a:xfrm>
            <a:off x="6741832" y="6623407"/>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2016. All Rights Reserved</a:t>
            </a:r>
          </a:p>
        </p:txBody>
      </p:sp>
      <p:sp>
        <p:nvSpPr>
          <p:cNvPr id="13" name="Rectangle 12"/>
          <p:cNvSpPr/>
          <p:nvPr>
            <p:custDataLst>
              <p:tags r:id="rId18"/>
            </p:custDataLst>
          </p:nvPr>
        </p:nvSpPr>
        <p:spPr>
          <a:xfrm>
            <a:off x="6965879" y="6439774"/>
            <a:ext cx="2344128" cy="183633"/>
          </a:xfrm>
          <a:prstGeom prst="rect">
            <a:avLst/>
          </a:prstGeom>
        </p:spPr>
        <p:txBody>
          <a:bodyPr wrap="none" lIns="35997" tIns="35997" rIns="35997" bIns="35997" anchor="b" anchorCtr="0">
            <a:noAutofit/>
          </a:bodyPr>
          <a:lstStyle/>
          <a:p>
            <a:pPr algn="r"/>
            <a:r>
              <a:rPr lang="en-US" sz="700" dirty="0" smtClean="0">
                <a:solidFill>
                  <a:srgbClr val="998C85"/>
                </a:solidFill>
              </a:rPr>
              <a:t>Cloud Foundry Training| Oct 2016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9"/>
            </p:custDataLst>
          </p:nvPr>
        </p:nvPicPr>
        <p:blipFill>
          <a:blip r:embed="rId22"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20"/>
            </p:custDataLst>
          </p:nvPr>
        </p:nvCxnSpPr>
        <p:spPr>
          <a:xfrm flipH="1">
            <a:off x="4"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4079" r:id="rId1"/>
    <p:sldLayoutId id="2147484080" r:id="rId2"/>
    <p:sldLayoutId id="2147484081" r:id="rId3"/>
    <p:sldLayoutId id="2147484082" r:id="rId4"/>
    <p:sldLayoutId id="2147484083" r:id="rId5"/>
    <p:sldLayoutId id="2147484084" r:id="rId6"/>
    <p:sldLayoutId id="2147484085" r:id="rId7"/>
    <p:sldLayoutId id="2147484086" r:id="rId8"/>
    <p:sldLayoutId id="2147484087" r:id="rId9"/>
    <p:sldLayoutId id="2147484088" r:id="rId10"/>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2" y="0"/>
          <a:ext cx="158751" cy="158750"/>
        </p:xfrm>
        <a:graphic>
          <a:graphicData uri="http://schemas.openxmlformats.org/presentationml/2006/ole">
            <p:oleObj spid="_x0000_s503810" name="think-cell Slide" r:id="rId16" imgW="360" imgH="360" progId="">
              <p:embed/>
            </p:oleObj>
          </a:graphicData>
        </a:graphic>
      </p:graphicFrame>
      <p:sp>
        <p:nvSpPr>
          <p:cNvPr id="2" name="Title Placeholder 1"/>
          <p:cNvSpPr>
            <a:spLocks noGrp="1"/>
          </p:cNvSpPr>
          <p:nvPr>
            <p:ph type="title"/>
            <p:custDataLst>
              <p:tags r:id="rId9"/>
            </p:custDataLst>
          </p:nvPr>
        </p:nvSpPr>
        <p:spPr>
          <a:xfrm>
            <a:off x="6" y="1"/>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0"/>
            </p:custDataLst>
          </p:nvPr>
        </p:nvSpPr>
        <p:spPr>
          <a:xfrm>
            <a:off x="323397" y="1501978"/>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2" name="Rectangle 11"/>
          <p:cNvSpPr>
            <a:spLocks noChangeArrowheads="1"/>
          </p:cNvSpPr>
          <p:nvPr>
            <p:custDataLst>
              <p:tags r:id="rId11"/>
            </p:custDataLst>
          </p:nvPr>
        </p:nvSpPr>
        <p:spPr bwMode="auto">
          <a:xfrm>
            <a:off x="6741834" y="6623412"/>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fontAlgn="base" hangingPunct="0">
              <a:lnSpc>
                <a:spcPct val="90000"/>
              </a:lnSpc>
              <a:spcBef>
                <a:spcPct val="10000"/>
              </a:spcBef>
              <a:spcAft>
                <a:spcPct val="0"/>
              </a:spcAft>
              <a:defRPr/>
            </a:pPr>
            <a:r>
              <a:rPr lang="en-US" altLang="en-US" sz="700" dirty="0">
                <a:solidFill>
                  <a:srgbClr val="998C85"/>
                </a:solidFill>
                <a:cs typeface="Helvetica Light"/>
              </a:rPr>
              <a:t>Copyright © Capgemini </a:t>
            </a:r>
            <a:r>
              <a:rPr lang="en-US" altLang="en-US" sz="700" dirty="0" smtClean="0">
                <a:solidFill>
                  <a:srgbClr val="998C85"/>
                </a:solidFill>
                <a:cs typeface="Helvetica Light"/>
              </a:rPr>
              <a:t>2015. </a:t>
            </a:r>
            <a:r>
              <a:rPr lang="en-US" altLang="en-US" sz="700" dirty="0">
                <a:solidFill>
                  <a:srgbClr val="998C85"/>
                </a:solidFill>
                <a:cs typeface="Helvetica Light"/>
              </a:rPr>
              <a:t>All Rights Reserved</a:t>
            </a:r>
          </a:p>
        </p:txBody>
      </p:sp>
      <p:sp>
        <p:nvSpPr>
          <p:cNvPr id="13" name="Rectangle 12"/>
          <p:cNvSpPr/>
          <p:nvPr>
            <p:custDataLst>
              <p:tags r:id="rId12"/>
            </p:custDataLst>
          </p:nvPr>
        </p:nvSpPr>
        <p:spPr>
          <a:xfrm>
            <a:off x="7487925" y="6427223"/>
            <a:ext cx="1914554" cy="195814"/>
          </a:xfrm>
          <a:prstGeom prst="rect">
            <a:avLst/>
          </a:prstGeom>
        </p:spPr>
        <p:txBody>
          <a:bodyPr wrap="none" lIns="35997" tIns="35997" rIns="35997" bIns="35997" anchor="b" anchorCtr="0">
            <a:noAutofit/>
          </a:bodyPr>
          <a:lstStyle/>
          <a:p>
            <a:pPr algn="r" fontAlgn="base">
              <a:spcBef>
                <a:spcPct val="0"/>
              </a:spcBef>
              <a:spcAft>
                <a:spcPct val="0"/>
              </a:spcAft>
            </a:pPr>
            <a:r>
              <a:rPr lang="en-US" sz="700" dirty="0">
                <a:solidFill>
                  <a:srgbClr val="998C85"/>
                </a:solidFill>
                <a:cs typeface="Arial" charset="0"/>
              </a:rPr>
              <a:t>On boarding Manual | PMBSA Managed Services | </a:t>
            </a:r>
            <a:r>
              <a:rPr lang="en-US" sz="700" dirty="0" smtClean="0">
                <a:solidFill>
                  <a:srgbClr val="998C85"/>
                </a:solidFill>
                <a:cs typeface="Arial" charset="0"/>
              </a:rPr>
              <a:t>| </a:t>
            </a:r>
            <a:r>
              <a:rPr lang="en-US" sz="700" dirty="0">
                <a:solidFill>
                  <a:srgbClr val="998C85"/>
                </a:solidFill>
                <a:cs typeface="Arial" charset="0"/>
              </a:rPr>
              <a:t>Financial Services</a:t>
            </a:r>
          </a:p>
        </p:txBody>
      </p:sp>
      <p:pic>
        <p:nvPicPr>
          <p:cNvPr id="14" name="Picture 103" descr="C:\Users\UserSim\Desktop\Capgemini\Capgemini_logo_cmyk.png"/>
          <p:cNvPicPr>
            <a:picLocks noChangeAspect="1" noChangeArrowheads="1"/>
          </p:cNvPicPr>
          <p:nvPr>
            <p:custDataLst>
              <p:tags r:id="rId13"/>
            </p:custDataLst>
          </p:nvPr>
        </p:nvPicPr>
        <p:blipFill>
          <a:blip r:embed="rId17" cstate="email"/>
          <a:srcRect/>
          <a:stretch>
            <a:fillRect/>
          </a:stretch>
        </p:blipFill>
        <p:spPr bwMode="auto">
          <a:xfrm>
            <a:off x="158972" y="6443187"/>
            <a:ext cx="1310616" cy="320682"/>
          </a:xfrm>
          <a:prstGeom prst="rect">
            <a:avLst/>
          </a:prstGeom>
          <a:noFill/>
        </p:spPr>
      </p:pic>
      <p:cxnSp>
        <p:nvCxnSpPr>
          <p:cNvPr id="15" name="Straight Connector 5"/>
          <p:cNvCxnSpPr/>
          <p:nvPr>
            <p:custDataLst>
              <p:tags r:id="rId14"/>
            </p:custDataLst>
          </p:nvPr>
        </p:nvCxnSpPr>
        <p:spPr>
          <a:xfrm flipH="1">
            <a:off x="6"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sp>
        <p:nvSpPr>
          <p:cNvPr id="10" name="Freeform 6"/>
          <p:cNvSpPr>
            <a:spLocks/>
          </p:cNvSpPr>
          <p:nvPr userDrawn="1">
            <p:custDataLst>
              <p:tags r:id="rId15"/>
            </p:custDataLst>
          </p:nvPr>
        </p:nvSpPr>
        <p:spPr bwMode="auto">
          <a:xfrm>
            <a:off x="0" y="0"/>
            <a:ext cx="9906000" cy="1672556"/>
          </a:xfrm>
          <a:custGeom>
            <a:avLst/>
            <a:gdLst/>
            <a:ahLst/>
            <a:cxnLst>
              <a:cxn ang="0">
                <a:pos x="24" y="452"/>
              </a:cxn>
              <a:cxn ang="0">
                <a:pos x="134" y="458"/>
              </a:cxn>
              <a:cxn ang="0">
                <a:pos x="300" y="496"/>
              </a:cxn>
              <a:cxn ang="0">
                <a:pos x="394" y="534"/>
              </a:cxn>
              <a:cxn ang="0">
                <a:pos x="490" y="586"/>
              </a:cxn>
              <a:cxn ang="0">
                <a:pos x="582" y="660"/>
              </a:cxn>
              <a:cxn ang="0">
                <a:pos x="666" y="754"/>
              </a:cxn>
              <a:cxn ang="0">
                <a:pos x="740" y="874"/>
              </a:cxn>
              <a:cxn ang="0">
                <a:pos x="768" y="900"/>
              </a:cxn>
              <a:cxn ang="0">
                <a:pos x="810" y="816"/>
              </a:cxn>
              <a:cxn ang="0">
                <a:pos x="902" y="694"/>
              </a:cxn>
              <a:cxn ang="0">
                <a:pos x="970" y="630"/>
              </a:cxn>
              <a:cxn ang="0">
                <a:pos x="1054" y="570"/>
              </a:cxn>
              <a:cxn ang="0">
                <a:pos x="1154" y="518"/>
              </a:cxn>
              <a:cxn ang="0">
                <a:pos x="1276" y="478"/>
              </a:cxn>
              <a:cxn ang="0">
                <a:pos x="1418" y="456"/>
              </a:cxn>
              <a:cxn ang="0">
                <a:pos x="6030" y="452"/>
              </a:cxn>
              <a:cxn ang="0">
                <a:pos x="6076" y="450"/>
              </a:cxn>
              <a:cxn ang="0">
                <a:pos x="6198" y="430"/>
              </a:cxn>
              <a:cxn ang="0">
                <a:pos x="6334" y="388"/>
              </a:cxn>
              <a:cxn ang="0">
                <a:pos x="6422" y="346"/>
              </a:cxn>
              <a:cxn ang="0">
                <a:pos x="6512" y="288"/>
              </a:cxn>
              <a:cxn ang="0">
                <a:pos x="6596" y="214"/>
              </a:cxn>
              <a:cxn ang="0">
                <a:pos x="6674" y="118"/>
              </a:cxn>
              <a:cxn ang="0">
                <a:pos x="6740" y="0"/>
              </a:cxn>
              <a:cxn ang="0">
                <a:pos x="6734" y="234"/>
              </a:cxn>
              <a:cxn ang="0">
                <a:pos x="6690" y="316"/>
              </a:cxn>
              <a:cxn ang="0">
                <a:pos x="6598" y="434"/>
              </a:cxn>
              <a:cxn ang="0">
                <a:pos x="6532" y="496"/>
              </a:cxn>
              <a:cxn ang="0">
                <a:pos x="6448" y="556"/>
              </a:cxn>
              <a:cxn ang="0">
                <a:pos x="6348" y="608"/>
              </a:cxn>
              <a:cxn ang="0">
                <a:pos x="6230" y="648"/>
              </a:cxn>
              <a:cxn ang="0">
                <a:pos x="6090" y="672"/>
              </a:cxn>
              <a:cxn ang="0">
                <a:pos x="1504" y="680"/>
              </a:cxn>
              <a:cxn ang="0">
                <a:pos x="1452" y="680"/>
              </a:cxn>
              <a:cxn ang="0">
                <a:pos x="1322" y="694"/>
              </a:cxn>
              <a:cxn ang="0">
                <a:pos x="1178" y="736"/>
              </a:cxn>
              <a:cxn ang="0">
                <a:pos x="1086" y="778"/>
              </a:cxn>
              <a:cxn ang="0">
                <a:pos x="992" y="836"/>
              </a:cxn>
              <a:cxn ang="0">
                <a:pos x="904" y="914"/>
              </a:cxn>
              <a:cxn ang="0">
                <a:pos x="826" y="1014"/>
              </a:cxn>
              <a:cxn ang="0">
                <a:pos x="760" y="1138"/>
              </a:cxn>
              <a:cxn ang="0">
                <a:pos x="740" y="1094"/>
              </a:cxn>
              <a:cxn ang="0">
                <a:pos x="672" y="990"/>
              </a:cxn>
              <a:cxn ang="0">
                <a:pos x="576" y="882"/>
              </a:cxn>
              <a:cxn ang="0">
                <a:pos x="496" y="818"/>
              </a:cxn>
              <a:cxn ang="0">
                <a:pos x="400" y="760"/>
              </a:cxn>
              <a:cxn ang="0">
                <a:pos x="286" y="716"/>
              </a:cxn>
              <a:cxn ang="0">
                <a:pos x="154" y="686"/>
              </a:cxn>
              <a:cxn ang="0">
                <a:pos x="0" y="676"/>
              </a:cxn>
            </a:cxnLst>
            <a:rect l="0" t="0" r="r" b="b"/>
            <a:pathLst>
              <a:path w="6740" h="1138">
                <a:moveTo>
                  <a:pt x="0" y="452"/>
                </a:moveTo>
                <a:lnTo>
                  <a:pt x="0" y="452"/>
                </a:lnTo>
                <a:lnTo>
                  <a:pt x="24" y="452"/>
                </a:lnTo>
                <a:lnTo>
                  <a:pt x="52" y="452"/>
                </a:lnTo>
                <a:lnTo>
                  <a:pt x="88" y="454"/>
                </a:lnTo>
                <a:lnTo>
                  <a:pt x="134" y="458"/>
                </a:lnTo>
                <a:lnTo>
                  <a:pt x="184" y="466"/>
                </a:lnTo>
                <a:lnTo>
                  <a:pt x="240" y="478"/>
                </a:lnTo>
                <a:lnTo>
                  <a:pt x="300" y="496"/>
                </a:lnTo>
                <a:lnTo>
                  <a:pt x="330" y="506"/>
                </a:lnTo>
                <a:lnTo>
                  <a:pt x="362" y="518"/>
                </a:lnTo>
                <a:lnTo>
                  <a:pt x="394" y="534"/>
                </a:lnTo>
                <a:lnTo>
                  <a:pt x="426" y="548"/>
                </a:lnTo>
                <a:lnTo>
                  <a:pt x="458" y="566"/>
                </a:lnTo>
                <a:lnTo>
                  <a:pt x="490" y="586"/>
                </a:lnTo>
                <a:lnTo>
                  <a:pt x="520" y="608"/>
                </a:lnTo>
                <a:lnTo>
                  <a:pt x="552" y="632"/>
                </a:lnTo>
                <a:lnTo>
                  <a:pt x="582" y="660"/>
                </a:lnTo>
                <a:lnTo>
                  <a:pt x="610" y="688"/>
                </a:lnTo>
                <a:lnTo>
                  <a:pt x="638" y="720"/>
                </a:lnTo>
                <a:lnTo>
                  <a:pt x="666" y="754"/>
                </a:lnTo>
                <a:lnTo>
                  <a:pt x="692" y="790"/>
                </a:lnTo>
                <a:lnTo>
                  <a:pt x="716" y="830"/>
                </a:lnTo>
                <a:lnTo>
                  <a:pt x="740" y="874"/>
                </a:lnTo>
                <a:lnTo>
                  <a:pt x="760" y="920"/>
                </a:lnTo>
                <a:lnTo>
                  <a:pt x="760" y="920"/>
                </a:lnTo>
                <a:lnTo>
                  <a:pt x="768" y="900"/>
                </a:lnTo>
                <a:lnTo>
                  <a:pt x="776" y="878"/>
                </a:lnTo>
                <a:lnTo>
                  <a:pt x="790" y="850"/>
                </a:lnTo>
                <a:lnTo>
                  <a:pt x="810" y="816"/>
                </a:lnTo>
                <a:lnTo>
                  <a:pt x="834" y="778"/>
                </a:lnTo>
                <a:lnTo>
                  <a:pt x="866" y="736"/>
                </a:lnTo>
                <a:lnTo>
                  <a:pt x="902" y="694"/>
                </a:lnTo>
                <a:lnTo>
                  <a:pt x="922" y="672"/>
                </a:lnTo>
                <a:lnTo>
                  <a:pt x="944" y="652"/>
                </a:lnTo>
                <a:lnTo>
                  <a:pt x="970" y="630"/>
                </a:lnTo>
                <a:lnTo>
                  <a:pt x="996" y="610"/>
                </a:lnTo>
                <a:lnTo>
                  <a:pt x="1024" y="590"/>
                </a:lnTo>
                <a:lnTo>
                  <a:pt x="1054" y="570"/>
                </a:lnTo>
                <a:lnTo>
                  <a:pt x="1084" y="552"/>
                </a:lnTo>
                <a:lnTo>
                  <a:pt x="1118" y="534"/>
                </a:lnTo>
                <a:lnTo>
                  <a:pt x="1154" y="518"/>
                </a:lnTo>
                <a:lnTo>
                  <a:pt x="1192" y="504"/>
                </a:lnTo>
                <a:lnTo>
                  <a:pt x="1234" y="490"/>
                </a:lnTo>
                <a:lnTo>
                  <a:pt x="1276" y="478"/>
                </a:lnTo>
                <a:lnTo>
                  <a:pt x="1320" y="468"/>
                </a:lnTo>
                <a:lnTo>
                  <a:pt x="1368" y="460"/>
                </a:lnTo>
                <a:lnTo>
                  <a:pt x="1418" y="456"/>
                </a:lnTo>
                <a:lnTo>
                  <a:pt x="1470" y="452"/>
                </a:lnTo>
                <a:lnTo>
                  <a:pt x="4218" y="452"/>
                </a:lnTo>
                <a:lnTo>
                  <a:pt x="6030" y="452"/>
                </a:lnTo>
                <a:lnTo>
                  <a:pt x="6030" y="452"/>
                </a:lnTo>
                <a:lnTo>
                  <a:pt x="6052" y="452"/>
                </a:lnTo>
                <a:lnTo>
                  <a:pt x="6076" y="450"/>
                </a:lnTo>
                <a:lnTo>
                  <a:pt x="6110" y="446"/>
                </a:lnTo>
                <a:lnTo>
                  <a:pt x="6152" y="440"/>
                </a:lnTo>
                <a:lnTo>
                  <a:pt x="6198" y="430"/>
                </a:lnTo>
                <a:lnTo>
                  <a:pt x="6250" y="418"/>
                </a:lnTo>
                <a:lnTo>
                  <a:pt x="6306" y="400"/>
                </a:lnTo>
                <a:lnTo>
                  <a:pt x="6334" y="388"/>
                </a:lnTo>
                <a:lnTo>
                  <a:pt x="6364" y="376"/>
                </a:lnTo>
                <a:lnTo>
                  <a:pt x="6392" y="362"/>
                </a:lnTo>
                <a:lnTo>
                  <a:pt x="6422" y="346"/>
                </a:lnTo>
                <a:lnTo>
                  <a:pt x="6452" y="328"/>
                </a:lnTo>
                <a:lnTo>
                  <a:pt x="6482" y="310"/>
                </a:lnTo>
                <a:lnTo>
                  <a:pt x="6512" y="288"/>
                </a:lnTo>
                <a:lnTo>
                  <a:pt x="6540" y="266"/>
                </a:lnTo>
                <a:lnTo>
                  <a:pt x="6568" y="240"/>
                </a:lnTo>
                <a:lnTo>
                  <a:pt x="6596" y="214"/>
                </a:lnTo>
                <a:lnTo>
                  <a:pt x="6624" y="184"/>
                </a:lnTo>
                <a:lnTo>
                  <a:pt x="6650" y="152"/>
                </a:lnTo>
                <a:lnTo>
                  <a:pt x="6674" y="118"/>
                </a:lnTo>
                <a:lnTo>
                  <a:pt x="6698" y="80"/>
                </a:lnTo>
                <a:lnTo>
                  <a:pt x="6720" y="42"/>
                </a:lnTo>
                <a:lnTo>
                  <a:pt x="6740" y="0"/>
                </a:lnTo>
                <a:lnTo>
                  <a:pt x="6740" y="216"/>
                </a:lnTo>
                <a:lnTo>
                  <a:pt x="6740" y="216"/>
                </a:lnTo>
                <a:lnTo>
                  <a:pt x="6734" y="234"/>
                </a:lnTo>
                <a:lnTo>
                  <a:pt x="6724" y="256"/>
                </a:lnTo>
                <a:lnTo>
                  <a:pt x="6708" y="282"/>
                </a:lnTo>
                <a:lnTo>
                  <a:pt x="6690" y="316"/>
                </a:lnTo>
                <a:lnTo>
                  <a:pt x="6666" y="352"/>
                </a:lnTo>
                <a:lnTo>
                  <a:pt x="6634" y="392"/>
                </a:lnTo>
                <a:lnTo>
                  <a:pt x="6598" y="434"/>
                </a:lnTo>
                <a:lnTo>
                  <a:pt x="6578" y="454"/>
                </a:lnTo>
                <a:lnTo>
                  <a:pt x="6556" y="476"/>
                </a:lnTo>
                <a:lnTo>
                  <a:pt x="6532" y="496"/>
                </a:lnTo>
                <a:lnTo>
                  <a:pt x="6506" y="516"/>
                </a:lnTo>
                <a:lnTo>
                  <a:pt x="6478" y="536"/>
                </a:lnTo>
                <a:lnTo>
                  <a:pt x="6448" y="556"/>
                </a:lnTo>
                <a:lnTo>
                  <a:pt x="6416" y="574"/>
                </a:lnTo>
                <a:lnTo>
                  <a:pt x="6384" y="590"/>
                </a:lnTo>
                <a:lnTo>
                  <a:pt x="6348" y="608"/>
                </a:lnTo>
                <a:lnTo>
                  <a:pt x="6310" y="622"/>
                </a:lnTo>
                <a:lnTo>
                  <a:pt x="6272" y="636"/>
                </a:lnTo>
                <a:lnTo>
                  <a:pt x="6230" y="648"/>
                </a:lnTo>
                <a:lnTo>
                  <a:pt x="6186" y="658"/>
                </a:lnTo>
                <a:lnTo>
                  <a:pt x="6140" y="666"/>
                </a:lnTo>
                <a:lnTo>
                  <a:pt x="6090" y="672"/>
                </a:lnTo>
                <a:lnTo>
                  <a:pt x="6040" y="676"/>
                </a:lnTo>
                <a:lnTo>
                  <a:pt x="3338" y="676"/>
                </a:lnTo>
                <a:lnTo>
                  <a:pt x="1504" y="680"/>
                </a:lnTo>
                <a:lnTo>
                  <a:pt x="1504" y="680"/>
                </a:lnTo>
                <a:lnTo>
                  <a:pt x="1480" y="678"/>
                </a:lnTo>
                <a:lnTo>
                  <a:pt x="1452" y="680"/>
                </a:lnTo>
                <a:lnTo>
                  <a:pt x="1416" y="682"/>
                </a:lnTo>
                <a:lnTo>
                  <a:pt x="1372" y="686"/>
                </a:lnTo>
                <a:lnTo>
                  <a:pt x="1322" y="694"/>
                </a:lnTo>
                <a:lnTo>
                  <a:pt x="1268" y="708"/>
                </a:lnTo>
                <a:lnTo>
                  <a:pt x="1208" y="724"/>
                </a:lnTo>
                <a:lnTo>
                  <a:pt x="1178" y="736"/>
                </a:lnTo>
                <a:lnTo>
                  <a:pt x="1148" y="748"/>
                </a:lnTo>
                <a:lnTo>
                  <a:pt x="1116" y="762"/>
                </a:lnTo>
                <a:lnTo>
                  <a:pt x="1086" y="778"/>
                </a:lnTo>
                <a:lnTo>
                  <a:pt x="1054" y="794"/>
                </a:lnTo>
                <a:lnTo>
                  <a:pt x="1024" y="814"/>
                </a:lnTo>
                <a:lnTo>
                  <a:pt x="992" y="836"/>
                </a:lnTo>
                <a:lnTo>
                  <a:pt x="962" y="860"/>
                </a:lnTo>
                <a:lnTo>
                  <a:pt x="934" y="886"/>
                </a:lnTo>
                <a:lnTo>
                  <a:pt x="904" y="914"/>
                </a:lnTo>
                <a:lnTo>
                  <a:pt x="878" y="944"/>
                </a:lnTo>
                <a:lnTo>
                  <a:pt x="850" y="978"/>
                </a:lnTo>
                <a:lnTo>
                  <a:pt x="826" y="1014"/>
                </a:lnTo>
                <a:lnTo>
                  <a:pt x="802" y="1052"/>
                </a:lnTo>
                <a:lnTo>
                  <a:pt x="780" y="1094"/>
                </a:lnTo>
                <a:lnTo>
                  <a:pt x="760" y="1138"/>
                </a:lnTo>
                <a:lnTo>
                  <a:pt x="760" y="1138"/>
                </a:lnTo>
                <a:lnTo>
                  <a:pt x="752" y="1118"/>
                </a:lnTo>
                <a:lnTo>
                  <a:pt x="740" y="1094"/>
                </a:lnTo>
                <a:lnTo>
                  <a:pt x="724" y="1064"/>
                </a:lnTo>
                <a:lnTo>
                  <a:pt x="700" y="1028"/>
                </a:lnTo>
                <a:lnTo>
                  <a:pt x="672" y="990"/>
                </a:lnTo>
                <a:lnTo>
                  <a:pt x="638" y="946"/>
                </a:lnTo>
                <a:lnTo>
                  <a:pt x="598" y="904"/>
                </a:lnTo>
                <a:lnTo>
                  <a:pt x="576" y="882"/>
                </a:lnTo>
                <a:lnTo>
                  <a:pt x="550" y="860"/>
                </a:lnTo>
                <a:lnTo>
                  <a:pt x="524" y="838"/>
                </a:lnTo>
                <a:lnTo>
                  <a:pt x="496" y="818"/>
                </a:lnTo>
                <a:lnTo>
                  <a:pt x="466" y="798"/>
                </a:lnTo>
                <a:lnTo>
                  <a:pt x="434" y="778"/>
                </a:lnTo>
                <a:lnTo>
                  <a:pt x="400" y="760"/>
                </a:lnTo>
                <a:lnTo>
                  <a:pt x="364" y="744"/>
                </a:lnTo>
                <a:lnTo>
                  <a:pt x="326" y="728"/>
                </a:lnTo>
                <a:lnTo>
                  <a:pt x="286" y="716"/>
                </a:lnTo>
                <a:lnTo>
                  <a:pt x="244" y="704"/>
                </a:lnTo>
                <a:lnTo>
                  <a:pt x="200" y="694"/>
                </a:lnTo>
                <a:lnTo>
                  <a:pt x="154" y="686"/>
                </a:lnTo>
                <a:lnTo>
                  <a:pt x="104" y="680"/>
                </a:lnTo>
                <a:lnTo>
                  <a:pt x="54" y="676"/>
                </a:lnTo>
                <a:lnTo>
                  <a:pt x="0" y="676"/>
                </a:lnTo>
                <a:lnTo>
                  <a:pt x="0" y="452"/>
                </a:lnTo>
                <a:close/>
              </a:path>
            </a:pathLst>
          </a:custGeom>
          <a:solidFill>
            <a:schemeClr val="accent5"/>
          </a:solidFill>
          <a:ln w="9525">
            <a:noFill/>
            <a:round/>
            <a:headEnd/>
            <a:tailEnd/>
          </a:ln>
        </p:spPr>
        <p:txBody>
          <a:bodyPr vert="horz" wrap="square" lIns="91440" tIns="45720" rIns="91440" bIns="45720" numCol="1" anchor="t" anchorCtr="0" compatLnSpc="1">
            <a:prstTxWarp prst="textNoShape">
              <a:avLst/>
            </a:prstTxWarp>
          </a:bodyPr>
          <a:lstStyle/>
          <a:p>
            <a:pPr defTabSz="914400" fontAlgn="base">
              <a:spcBef>
                <a:spcPct val="0"/>
              </a:spcBef>
              <a:spcAft>
                <a:spcPct val="0"/>
              </a:spcAft>
            </a:pPr>
            <a:endParaRPr lang="en-US" sz="1800" dirty="0">
              <a:solidFill>
                <a:srgbClr val="263147"/>
              </a:solidFill>
              <a:latin typeface="Lucida Sans Unicode" pitchFamily="34" charset="0"/>
              <a:cs typeface="Arial" charset="0"/>
            </a:endParaRPr>
          </a:p>
        </p:txBody>
      </p:sp>
    </p:spTree>
    <p:extLst>
      <p:ext uri="{BB962C8B-B14F-4D97-AF65-F5344CB8AC3E}">
        <p14:creationId xmlns="" xmlns:p14="http://schemas.microsoft.com/office/powerpoint/2010/main" val="1183963395"/>
      </p:ext>
    </p:extLst>
  </p:cSld>
  <p:clrMap bg1="lt1" tx1="dk1" bg2="lt2" tx2="dk2" accent1="accent1" accent2="accent2" accent3="accent3" accent4="accent4" accent5="accent5" accent6="accent6" hlink="hlink" folHlink="folHlink"/>
  <p:sldLayoutIdLst>
    <p:sldLayoutId id="2147484090" r:id="rId1"/>
    <p:sldLayoutId id="2147484091" r:id="rId2"/>
    <p:sldLayoutId id="2147484092" r:id="rId3"/>
    <p:sldLayoutId id="2147484094" r:id="rId4"/>
    <p:sldLayoutId id="2147484095" r:id="rId5"/>
    <p:sldLayoutId id="2147484096" r:id="rId6"/>
  </p:sldLayoutIdLst>
  <p:timing>
    <p:tnLst>
      <p:par>
        <p:cTn id="1" dur="indefinite" restart="never" nodeType="tmRoot"/>
      </p:par>
    </p:tnLst>
  </p:timing>
  <p:hf hdr="0" ftr="0" dt="0"/>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510978" name="think-cell Slide" r:id="rId21" imgW="360" imgH="360" progId="">
              <p:embed/>
            </p:oleObj>
          </a:graphicData>
        </a:graphic>
      </p:graphicFrame>
      <p:sp>
        <p:nvSpPr>
          <p:cNvPr id="2" name="Title Placeholder 1"/>
          <p:cNvSpPr>
            <a:spLocks noGrp="1"/>
          </p:cNvSpPr>
          <p:nvPr>
            <p:ph type="title"/>
            <p:custDataLst>
              <p:tags r:id="rId13"/>
            </p:custDataLst>
          </p:nvPr>
        </p:nvSpPr>
        <p:spPr>
          <a:xfrm>
            <a:off x="3"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4"/>
            </p:custDataLst>
          </p:nvPr>
        </p:nvSpPr>
        <p:spPr>
          <a:xfrm>
            <a:off x="323394"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5"/>
            </p:custDataLst>
          </p:nvPr>
        </p:nvSpPr>
        <p:spPr>
          <a:xfrm>
            <a:off x="9567493"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6"/>
            </p:custDataLst>
          </p:nvPr>
        </p:nvSpPr>
        <p:spPr bwMode="auto">
          <a:xfrm>
            <a:off x="4"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7"/>
            </p:custDataLst>
          </p:nvPr>
        </p:nvSpPr>
        <p:spPr bwMode="auto">
          <a:xfrm>
            <a:off x="6741832" y="6623407"/>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2016. All Rights Reserved</a:t>
            </a:r>
          </a:p>
        </p:txBody>
      </p:sp>
      <p:sp>
        <p:nvSpPr>
          <p:cNvPr id="13" name="Rectangle 12"/>
          <p:cNvSpPr/>
          <p:nvPr>
            <p:custDataLst>
              <p:tags r:id="rId18"/>
            </p:custDataLst>
          </p:nvPr>
        </p:nvSpPr>
        <p:spPr>
          <a:xfrm>
            <a:off x="6965879" y="6439774"/>
            <a:ext cx="2344128" cy="183633"/>
          </a:xfrm>
          <a:prstGeom prst="rect">
            <a:avLst/>
          </a:prstGeom>
        </p:spPr>
        <p:txBody>
          <a:bodyPr wrap="none" lIns="35997" tIns="35997" rIns="35997" bIns="35997" anchor="b" anchorCtr="0">
            <a:noAutofit/>
          </a:bodyPr>
          <a:lstStyle/>
          <a:p>
            <a:pPr algn="r"/>
            <a:r>
              <a:rPr lang="en-US" sz="700" dirty="0" smtClean="0">
                <a:solidFill>
                  <a:srgbClr val="998C85"/>
                </a:solidFill>
              </a:rPr>
              <a:t>Cloud Foundry Training| Oct 2016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9"/>
            </p:custDataLst>
          </p:nvPr>
        </p:nvPicPr>
        <p:blipFill>
          <a:blip r:embed="rId22"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20"/>
            </p:custDataLst>
          </p:nvPr>
        </p:nvCxnSpPr>
        <p:spPr>
          <a:xfrm flipH="1">
            <a:off x="4"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4098" r:id="rId1"/>
    <p:sldLayoutId id="2147484099" r:id="rId2"/>
    <p:sldLayoutId id="2147484100" r:id="rId3"/>
    <p:sldLayoutId id="2147484101" r:id="rId4"/>
    <p:sldLayoutId id="2147484102" r:id="rId5"/>
    <p:sldLayoutId id="2147484103" r:id="rId6"/>
    <p:sldLayoutId id="2147484104" r:id="rId7"/>
    <p:sldLayoutId id="2147484105" r:id="rId8"/>
    <p:sldLayoutId id="2147484106" r:id="rId9"/>
    <p:sldLayoutId id="2147484107" r:id="rId10"/>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524290" name="think-cell Slide" r:id="rId21" imgW="360" imgH="360" progId="">
              <p:embed/>
            </p:oleObj>
          </a:graphicData>
        </a:graphic>
      </p:graphicFrame>
      <p:sp>
        <p:nvSpPr>
          <p:cNvPr id="2" name="Title Placeholder 1"/>
          <p:cNvSpPr>
            <a:spLocks noGrp="1"/>
          </p:cNvSpPr>
          <p:nvPr>
            <p:ph type="title"/>
            <p:custDataLst>
              <p:tags r:id="rId13"/>
            </p:custDataLst>
          </p:nvPr>
        </p:nvSpPr>
        <p:spPr>
          <a:xfrm>
            <a:off x="3"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4"/>
            </p:custDataLst>
          </p:nvPr>
        </p:nvSpPr>
        <p:spPr>
          <a:xfrm>
            <a:off x="323394"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5"/>
            </p:custDataLst>
          </p:nvPr>
        </p:nvSpPr>
        <p:spPr>
          <a:xfrm>
            <a:off x="9567493"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6"/>
            </p:custDataLst>
          </p:nvPr>
        </p:nvSpPr>
        <p:spPr bwMode="auto">
          <a:xfrm>
            <a:off x="4"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7"/>
            </p:custDataLst>
          </p:nvPr>
        </p:nvSpPr>
        <p:spPr bwMode="auto">
          <a:xfrm>
            <a:off x="6741832" y="6623407"/>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2016. All Rights Reserved</a:t>
            </a:r>
          </a:p>
        </p:txBody>
      </p:sp>
      <p:sp>
        <p:nvSpPr>
          <p:cNvPr id="13" name="Rectangle 12"/>
          <p:cNvSpPr/>
          <p:nvPr>
            <p:custDataLst>
              <p:tags r:id="rId18"/>
            </p:custDataLst>
          </p:nvPr>
        </p:nvSpPr>
        <p:spPr>
          <a:xfrm>
            <a:off x="6965879" y="6439774"/>
            <a:ext cx="2344128" cy="183633"/>
          </a:xfrm>
          <a:prstGeom prst="rect">
            <a:avLst/>
          </a:prstGeom>
        </p:spPr>
        <p:txBody>
          <a:bodyPr wrap="none" lIns="35997" tIns="35997" rIns="35997" bIns="35997" anchor="b" anchorCtr="0">
            <a:noAutofit/>
          </a:bodyPr>
          <a:lstStyle/>
          <a:p>
            <a:pPr algn="r"/>
            <a:r>
              <a:rPr lang="en-US" sz="700" dirty="0" smtClean="0">
                <a:solidFill>
                  <a:srgbClr val="998C85"/>
                </a:solidFill>
              </a:rPr>
              <a:t>Cloud Foundry Training| Oct 2016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9"/>
            </p:custDataLst>
          </p:nvPr>
        </p:nvPicPr>
        <p:blipFill>
          <a:blip r:embed="rId22"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20"/>
            </p:custDataLst>
          </p:nvPr>
        </p:nvCxnSpPr>
        <p:spPr>
          <a:xfrm flipH="1">
            <a:off x="4"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4109" r:id="rId1"/>
    <p:sldLayoutId id="2147484110" r:id="rId2"/>
    <p:sldLayoutId id="2147484111" r:id="rId3"/>
    <p:sldLayoutId id="2147484112" r:id="rId4"/>
    <p:sldLayoutId id="2147484113" r:id="rId5"/>
    <p:sldLayoutId id="2147484114" r:id="rId6"/>
    <p:sldLayoutId id="2147484115" r:id="rId7"/>
    <p:sldLayoutId id="2147484116" r:id="rId8"/>
    <p:sldLayoutId id="2147484117" r:id="rId9"/>
    <p:sldLayoutId id="2147484118" r:id="rId10"/>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535554" name="think-cell Slide" r:id="rId21" imgW="360" imgH="360" progId="">
              <p:embed/>
            </p:oleObj>
          </a:graphicData>
        </a:graphic>
      </p:graphicFrame>
      <p:sp>
        <p:nvSpPr>
          <p:cNvPr id="2" name="Title Placeholder 1"/>
          <p:cNvSpPr>
            <a:spLocks noGrp="1"/>
          </p:cNvSpPr>
          <p:nvPr>
            <p:ph type="title"/>
            <p:custDataLst>
              <p:tags r:id="rId13"/>
            </p:custDataLst>
          </p:nvPr>
        </p:nvSpPr>
        <p:spPr>
          <a:xfrm>
            <a:off x="3"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4"/>
            </p:custDataLst>
          </p:nvPr>
        </p:nvSpPr>
        <p:spPr>
          <a:xfrm>
            <a:off x="323394"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5"/>
            </p:custDataLst>
          </p:nvPr>
        </p:nvSpPr>
        <p:spPr>
          <a:xfrm>
            <a:off x="9567493"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6"/>
            </p:custDataLst>
          </p:nvPr>
        </p:nvSpPr>
        <p:spPr bwMode="auto">
          <a:xfrm>
            <a:off x="4"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7"/>
            </p:custDataLst>
          </p:nvPr>
        </p:nvSpPr>
        <p:spPr bwMode="auto">
          <a:xfrm>
            <a:off x="6741832" y="6623407"/>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2016. All Rights Reserved</a:t>
            </a:r>
          </a:p>
        </p:txBody>
      </p:sp>
      <p:sp>
        <p:nvSpPr>
          <p:cNvPr id="13" name="Rectangle 12"/>
          <p:cNvSpPr/>
          <p:nvPr>
            <p:custDataLst>
              <p:tags r:id="rId18"/>
            </p:custDataLst>
          </p:nvPr>
        </p:nvSpPr>
        <p:spPr>
          <a:xfrm>
            <a:off x="6965879" y="6439774"/>
            <a:ext cx="2344128" cy="183633"/>
          </a:xfrm>
          <a:prstGeom prst="rect">
            <a:avLst/>
          </a:prstGeom>
        </p:spPr>
        <p:txBody>
          <a:bodyPr wrap="none" lIns="35997" tIns="35997" rIns="35997" bIns="35997" anchor="b" anchorCtr="0">
            <a:noAutofit/>
          </a:bodyPr>
          <a:lstStyle/>
          <a:p>
            <a:pPr algn="r"/>
            <a:r>
              <a:rPr lang="en-US" sz="700" dirty="0" smtClean="0">
                <a:solidFill>
                  <a:srgbClr val="998C85"/>
                </a:solidFill>
              </a:rPr>
              <a:t>Cloud Foundry Training| Oct 2016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9"/>
            </p:custDataLst>
          </p:nvPr>
        </p:nvPicPr>
        <p:blipFill>
          <a:blip r:embed="rId22"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20"/>
            </p:custDataLst>
          </p:nvPr>
        </p:nvCxnSpPr>
        <p:spPr>
          <a:xfrm flipH="1">
            <a:off x="4"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4120" r:id="rId1"/>
    <p:sldLayoutId id="2147484121" r:id="rId2"/>
    <p:sldLayoutId id="2147484122" r:id="rId3"/>
    <p:sldLayoutId id="2147484123" r:id="rId4"/>
    <p:sldLayoutId id="2147484124" r:id="rId5"/>
    <p:sldLayoutId id="2147484125" r:id="rId6"/>
    <p:sldLayoutId id="2147484126" r:id="rId7"/>
    <p:sldLayoutId id="2147484127" r:id="rId8"/>
    <p:sldLayoutId id="2147484128" r:id="rId9"/>
    <p:sldLayoutId id="2147484129" r:id="rId10"/>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547842" name="think-cell Slide" r:id="rId21" imgW="360" imgH="360" progId="">
              <p:embed/>
            </p:oleObj>
          </a:graphicData>
        </a:graphic>
      </p:graphicFrame>
      <p:sp>
        <p:nvSpPr>
          <p:cNvPr id="2" name="Title Placeholder 1"/>
          <p:cNvSpPr>
            <a:spLocks noGrp="1"/>
          </p:cNvSpPr>
          <p:nvPr>
            <p:ph type="title"/>
            <p:custDataLst>
              <p:tags r:id="rId13"/>
            </p:custDataLst>
          </p:nvPr>
        </p:nvSpPr>
        <p:spPr>
          <a:xfrm>
            <a:off x="3"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4"/>
            </p:custDataLst>
          </p:nvPr>
        </p:nvSpPr>
        <p:spPr>
          <a:xfrm>
            <a:off x="323394"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5"/>
            </p:custDataLst>
          </p:nvPr>
        </p:nvSpPr>
        <p:spPr>
          <a:xfrm>
            <a:off x="9567493"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6"/>
            </p:custDataLst>
          </p:nvPr>
        </p:nvSpPr>
        <p:spPr bwMode="auto">
          <a:xfrm>
            <a:off x="4"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7"/>
            </p:custDataLst>
          </p:nvPr>
        </p:nvSpPr>
        <p:spPr bwMode="auto">
          <a:xfrm>
            <a:off x="6741832" y="6623407"/>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2016. All Rights Reserved</a:t>
            </a:r>
          </a:p>
        </p:txBody>
      </p:sp>
      <p:sp>
        <p:nvSpPr>
          <p:cNvPr id="13" name="Rectangle 12"/>
          <p:cNvSpPr/>
          <p:nvPr>
            <p:custDataLst>
              <p:tags r:id="rId18"/>
            </p:custDataLst>
          </p:nvPr>
        </p:nvSpPr>
        <p:spPr>
          <a:xfrm>
            <a:off x="6965879" y="6439774"/>
            <a:ext cx="2344128" cy="183633"/>
          </a:xfrm>
          <a:prstGeom prst="rect">
            <a:avLst/>
          </a:prstGeom>
        </p:spPr>
        <p:txBody>
          <a:bodyPr wrap="none" lIns="35997" tIns="35997" rIns="35997" bIns="35997" anchor="b" anchorCtr="0">
            <a:noAutofit/>
          </a:bodyPr>
          <a:lstStyle/>
          <a:p>
            <a:pPr algn="r"/>
            <a:r>
              <a:rPr lang="en-US" sz="700" dirty="0" smtClean="0">
                <a:solidFill>
                  <a:srgbClr val="998C85"/>
                </a:solidFill>
              </a:rPr>
              <a:t>Cloud Foundry Training| Oct 2016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9"/>
            </p:custDataLst>
          </p:nvPr>
        </p:nvPicPr>
        <p:blipFill>
          <a:blip r:embed="rId22"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20"/>
            </p:custDataLst>
          </p:nvPr>
        </p:nvCxnSpPr>
        <p:spPr>
          <a:xfrm flipH="1">
            <a:off x="4"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4131" r:id="rId1"/>
    <p:sldLayoutId id="2147484132" r:id="rId2"/>
    <p:sldLayoutId id="2147484133" r:id="rId3"/>
    <p:sldLayoutId id="2147484134" r:id="rId4"/>
    <p:sldLayoutId id="2147484135" r:id="rId5"/>
    <p:sldLayoutId id="2147484136" r:id="rId6"/>
    <p:sldLayoutId id="2147484137" r:id="rId7"/>
    <p:sldLayoutId id="2147484138" r:id="rId8"/>
    <p:sldLayoutId id="2147484139" r:id="rId9"/>
    <p:sldLayoutId id="2147484140" r:id="rId10"/>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12" name="Object 11" hidden="1"/>
          <p:cNvGraphicFramePr>
            <a:graphicFrameLocks noChangeAspect="1"/>
          </p:cNvGraphicFramePr>
          <p:nvPr/>
        </p:nvGraphicFramePr>
        <p:xfrm>
          <a:off x="0" y="0"/>
          <a:ext cx="158750" cy="158750"/>
        </p:xfrm>
        <a:graphic>
          <a:graphicData uri="http://schemas.openxmlformats.org/presentationml/2006/ole">
            <p:oleObj spid="_x0000_s133274" name="think-cell Slide" r:id="rId16" imgW="360" imgH="360" progId="">
              <p:embed/>
            </p:oleObj>
          </a:graphicData>
        </a:graphic>
      </p:graphicFrame>
      <p:sp>
        <p:nvSpPr>
          <p:cNvPr id="357" name="Rectangle 7"/>
          <p:cNvSpPr/>
          <p:nvPr>
            <p:custDataLst>
              <p:tags r:id="rId6"/>
            </p:custDataLst>
          </p:nvPr>
        </p:nvSpPr>
        <p:spPr bwMode="auto">
          <a:xfrm flipV="1">
            <a:off x="-1657" y="1677994"/>
            <a:ext cx="9907658" cy="5180006"/>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411"/>
              <a:gd name="connsiteY0" fmla="*/ 2791 h 3881172"/>
              <a:gd name="connsiteX1" fmla="*/ 10561655 w 10562411"/>
              <a:gd name="connsiteY1" fmla="*/ 0 h 3881172"/>
              <a:gd name="connsiteX2" fmla="*/ 10561157 w 10562411"/>
              <a:gd name="connsiteY2" fmla="*/ 1476338 h 3881172"/>
              <a:gd name="connsiteX3" fmla="*/ 9288594 w 10562411"/>
              <a:gd name="connsiteY3" fmla="*/ 2153103 h 3881172"/>
              <a:gd name="connsiteX4" fmla="*/ 2317558 w 10562411"/>
              <a:gd name="connsiteY4" fmla="*/ 2159512 h 3881172"/>
              <a:gd name="connsiteX5" fmla="*/ 1180889 w 10562411"/>
              <a:gd name="connsiteY5" fmla="*/ 2958168 h 3881172"/>
              <a:gd name="connsiteX6" fmla="*/ 0 w 10562411"/>
              <a:gd name="connsiteY6" fmla="*/ 2174065 h 3881172"/>
              <a:gd name="connsiteX7" fmla="*/ 1331 w 10562411"/>
              <a:gd name="connsiteY7" fmla="*/ 2791 h 3881172"/>
              <a:gd name="connsiteX0" fmla="*/ 1331 w 10562411"/>
              <a:gd name="connsiteY0" fmla="*/ 2791 h 4143392"/>
              <a:gd name="connsiteX1" fmla="*/ 10561655 w 10562411"/>
              <a:gd name="connsiteY1" fmla="*/ 0 h 4143392"/>
              <a:gd name="connsiteX2" fmla="*/ 10561157 w 10562411"/>
              <a:gd name="connsiteY2" fmla="*/ 1476338 h 4143392"/>
              <a:gd name="connsiteX3" fmla="*/ 9288594 w 10562411"/>
              <a:gd name="connsiteY3" fmla="*/ 2153103 h 4143392"/>
              <a:gd name="connsiteX4" fmla="*/ 2317558 w 10562411"/>
              <a:gd name="connsiteY4" fmla="*/ 2159512 h 4143392"/>
              <a:gd name="connsiteX5" fmla="*/ 1180889 w 10562411"/>
              <a:gd name="connsiteY5" fmla="*/ 2958168 h 4143392"/>
              <a:gd name="connsiteX6" fmla="*/ 0 w 10562411"/>
              <a:gd name="connsiteY6" fmla="*/ 2174065 h 4143392"/>
              <a:gd name="connsiteX7" fmla="*/ 1331 w 10562411"/>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336031 w 10580884"/>
              <a:gd name="connsiteY4" fmla="*/ 2159512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013072 w 10580884"/>
              <a:gd name="connsiteY3" fmla="*/ 3716089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641"/>
              <a:gd name="connsiteY0" fmla="*/ 2791 h 4143392"/>
              <a:gd name="connsiteX1" fmla="*/ 10580128 w 10580641"/>
              <a:gd name="connsiteY1" fmla="*/ 0 h 4143392"/>
              <a:gd name="connsiteX2" fmla="*/ 10559884 w 10580641"/>
              <a:gd name="connsiteY2" fmla="*/ 3400831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625733"/>
              <a:gd name="connsiteX1" fmla="*/ 10580128 w 10580641"/>
              <a:gd name="connsiteY1" fmla="*/ 0 h 4625733"/>
              <a:gd name="connsiteX2" fmla="*/ 10559883 w 10580641"/>
              <a:gd name="connsiteY2" fmla="*/ 3953724 h 4625733"/>
              <a:gd name="connsiteX3" fmla="*/ 9013072 w 10580641"/>
              <a:gd name="connsiteY3" fmla="*/ 3716089 h 4625733"/>
              <a:gd name="connsiteX4" fmla="*/ 2283533 w 10580641"/>
              <a:gd name="connsiteY4" fmla="*/ 3711866 h 4625733"/>
              <a:gd name="connsiteX5" fmla="*/ 1199362 w 10580641"/>
              <a:gd name="connsiteY5" fmla="*/ 2958168 h 4625733"/>
              <a:gd name="connsiteX6" fmla="*/ 0 w 10580641"/>
              <a:gd name="connsiteY6" fmla="*/ 3726419 h 4625733"/>
              <a:gd name="connsiteX7" fmla="*/ 19804 w 10580641"/>
              <a:gd name="connsiteY7" fmla="*/ 2791 h 4625733"/>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37052 h 3953724"/>
              <a:gd name="connsiteX7" fmla="*/ 19804 w 10580641"/>
              <a:gd name="connsiteY7" fmla="*/ 2791 h 3953724"/>
              <a:gd name="connsiteX0" fmla="*/ 0 w 10581837"/>
              <a:gd name="connsiteY0" fmla="*/ 13424 h 3953724"/>
              <a:gd name="connsiteX1" fmla="*/ 10581324 w 10581837"/>
              <a:gd name="connsiteY1" fmla="*/ 0 h 3953724"/>
              <a:gd name="connsiteX2" fmla="*/ 10561079 w 10581837"/>
              <a:gd name="connsiteY2" fmla="*/ 3953724 h 3953724"/>
              <a:gd name="connsiteX3" fmla="*/ 9014268 w 10581837"/>
              <a:gd name="connsiteY3" fmla="*/ 3716089 h 3953724"/>
              <a:gd name="connsiteX4" fmla="*/ 2284729 w 10581837"/>
              <a:gd name="connsiteY4" fmla="*/ 3711866 h 3953724"/>
              <a:gd name="connsiteX5" fmla="*/ 1200558 w 10581837"/>
              <a:gd name="connsiteY5" fmla="*/ 2958168 h 3953724"/>
              <a:gd name="connsiteX6" fmla="*/ 1196 w 10581837"/>
              <a:gd name="connsiteY6" fmla="*/ 3737052 h 3953724"/>
              <a:gd name="connsiteX7" fmla="*/ 0 w 10581837"/>
              <a:gd name="connsiteY7" fmla="*/ 13424 h 3953724"/>
              <a:gd name="connsiteX0" fmla="*/ 0 w 10562333"/>
              <a:gd name="connsiteY0" fmla="*/ 24056 h 3964356"/>
              <a:gd name="connsiteX1" fmla="*/ 10549824 w 10562333"/>
              <a:gd name="connsiteY1" fmla="*/ 0 h 3964356"/>
              <a:gd name="connsiteX2" fmla="*/ 10561079 w 10562333"/>
              <a:gd name="connsiteY2" fmla="*/ 3964356 h 3964356"/>
              <a:gd name="connsiteX3" fmla="*/ 9014268 w 10562333"/>
              <a:gd name="connsiteY3" fmla="*/ 3726721 h 3964356"/>
              <a:gd name="connsiteX4" fmla="*/ 2284729 w 10562333"/>
              <a:gd name="connsiteY4" fmla="*/ 3722498 h 3964356"/>
              <a:gd name="connsiteX5" fmla="*/ 1200558 w 10562333"/>
              <a:gd name="connsiteY5" fmla="*/ 2968800 h 3964356"/>
              <a:gd name="connsiteX6" fmla="*/ 1196 w 10562333"/>
              <a:gd name="connsiteY6" fmla="*/ 3747684 h 3964356"/>
              <a:gd name="connsiteX7" fmla="*/ 0 w 10562333"/>
              <a:gd name="connsiteY7" fmla="*/ 24056 h 3964356"/>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10559884 w 10650182"/>
              <a:gd name="connsiteY0" fmla="*/ 18474 h 3993463"/>
              <a:gd name="connsiteX1" fmla="*/ 10561079 w 10650182"/>
              <a:gd name="connsiteY1" fmla="*/ 3993463 h 3993463"/>
              <a:gd name="connsiteX2" fmla="*/ 9024769 w 10650182"/>
              <a:gd name="connsiteY2" fmla="*/ 3734563 h 3993463"/>
              <a:gd name="connsiteX3" fmla="*/ 2295230 w 10650182"/>
              <a:gd name="connsiteY3" fmla="*/ 3719707 h 3993463"/>
              <a:gd name="connsiteX4" fmla="*/ 1200558 w 10650182"/>
              <a:gd name="connsiteY4" fmla="*/ 2997907 h 3993463"/>
              <a:gd name="connsiteX5" fmla="*/ 0 w 10650182"/>
              <a:gd name="connsiteY5" fmla="*/ 3712996 h 3993463"/>
              <a:gd name="connsiteX6" fmla="*/ 0 w 10650182"/>
              <a:gd name="connsiteY6" fmla="*/ 0 h 3993463"/>
              <a:gd name="connsiteX7" fmla="*/ 10650182 w 10650182"/>
              <a:gd name="connsiteY7" fmla="*/ 109914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10285606 w 10562333"/>
              <a:gd name="connsiteY7" fmla="*/ 418258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9991611 w 10562333"/>
              <a:gd name="connsiteY7" fmla="*/ 56751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0 w 10562846"/>
              <a:gd name="connsiteY5" fmla="*/ 3712996 h 3993463"/>
              <a:gd name="connsiteX6" fmla="*/ 0 w 10562846"/>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2449 w 10562846"/>
              <a:gd name="connsiteY5" fmla="*/ 3734261 h 3993463"/>
              <a:gd name="connsiteX6" fmla="*/ 0 w 10562846"/>
              <a:gd name="connsiteY6" fmla="*/ 0 h 3993463"/>
              <a:gd name="connsiteX0" fmla="*/ 10562334 w 10562847"/>
              <a:gd name="connsiteY0" fmla="*/ 1074357 h 5067820"/>
              <a:gd name="connsiteX1" fmla="*/ 10561080 w 10562847"/>
              <a:gd name="connsiteY1" fmla="*/ 5067820 h 5067820"/>
              <a:gd name="connsiteX2" fmla="*/ 9024770 w 10562847"/>
              <a:gd name="connsiteY2" fmla="*/ 4808920 h 5067820"/>
              <a:gd name="connsiteX3" fmla="*/ 2295231 w 10562847"/>
              <a:gd name="connsiteY3" fmla="*/ 4794064 h 5067820"/>
              <a:gd name="connsiteX4" fmla="*/ 1200559 w 10562847"/>
              <a:gd name="connsiteY4" fmla="*/ 4072264 h 5067820"/>
              <a:gd name="connsiteX5" fmla="*/ 2450 w 10562847"/>
              <a:gd name="connsiteY5" fmla="*/ 4808618 h 5067820"/>
              <a:gd name="connsiteX6" fmla="*/ 0 w 10562847"/>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2450 w 10563360"/>
              <a:gd name="connsiteY5" fmla="*/ 4808618 h 5067820"/>
              <a:gd name="connsiteX6" fmla="*/ 0 w 10563360"/>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514 w 10563360"/>
              <a:gd name="connsiteY5" fmla="*/ 4819150 h 5067820"/>
              <a:gd name="connsiteX6" fmla="*/ 0 w 10563360"/>
              <a:gd name="connsiteY6" fmla="*/ 0 h 5067820"/>
              <a:gd name="connsiteX0" fmla="*/ 10562847 w 10564614"/>
              <a:gd name="connsiteY0" fmla="*/ 0 h 5152083"/>
              <a:gd name="connsiteX1" fmla="*/ 10563360 w 10564614"/>
              <a:gd name="connsiteY1" fmla="*/ 5152083 h 5152083"/>
              <a:gd name="connsiteX2" fmla="*/ 9024770 w 10564614"/>
              <a:gd name="connsiteY2" fmla="*/ 4808920 h 5152083"/>
              <a:gd name="connsiteX3" fmla="*/ 2295231 w 10564614"/>
              <a:gd name="connsiteY3" fmla="*/ 4794064 h 5152083"/>
              <a:gd name="connsiteX4" fmla="*/ 1200559 w 10564614"/>
              <a:gd name="connsiteY4" fmla="*/ 4072264 h 5152083"/>
              <a:gd name="connsiteX5" fmla="*/ 514 w 10564614"/>
              <a:gd name="connsiteY5" fmla="*/ 4819150 h 5152083"/>
              <a:gd name="connsiteX6" fmla="*/ 0 w 10564614"/>
              <a:gd name="connsiteY6" fmla="*/ 0 h 5152083"/>
              <a:gd name="connsiteX0" fmla="*/ 10562847 w 10564614"/>
              <a:gd name="connsiteY0" fmla="*/ 0 h 5183681"/>
              <a:gd name="connsiteX1" fmla="*/ 10563360 w 10564614"/>
              <a:gd name="connsiteY1" fmla="*/ 5183681 h 5183681"/>
              <a:gd name="connsiteX2" fmla="*/ 9024770 w 10564614"/>
              <a:gd name="connsiteY2" fmla="*/ 4808920 h 5183681"/>
              <a:gd name="connsiteX3" fmla="*/ 2295231 w 10564614"/>
              <a:gd name="connsiteY3" fmla="*/ 4794064 h 5183681"/>
              <a:gd name="connsiteX4" fmla="*/ 1200559 w 10564614"/>
              <a:gd name="connsiteY4" fmla="*/ 4072264 h 5183681"/>
              <a:gd name="connsiteX5" fmla="*/ 514 w 10564614"/>
              <a:gd name="connsiteY5" fmla="*/ 4819150 h 5183681"/>
              <a:gd name="connsiteX6" fmla="*/ 0 w 10564614"/>
              <a:gd name="connsiteY6" fmla="*/ 0 h 518368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87552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64614" h="5657661">
                <a:moveTo>
                  <a:pt x="10562847" y="0"/>
                </a:moveTo>
                <a:cubicBezTo>
                  <a:pt x="10563360" y="67600"/>
                  <a:pt x="10564614" y="5614246"/>
                  <a:pt x="10563360" y="5657661"/>
                </a:cubicBezTo>
                <a:cubicBezTo>
                  <a:pt x="10190941" y="4920324"/>
                  <a:pt x="9462356" y="4792975"/>
                  <a:pt x="9024770" y="4808920"/>
                </a:cubicBezTo>
                <a:lnTo>
                  <a:pt x="2295231" y="4794064"/>
                </a:lnTo>
                <a:cubicBezTo>
                  <a:pt x="1854598" y="4794612"/>
                  <a:pt x="1423669" y="4544310"/>
                  <a:pt x="1200559" y="4072264"/>
                </a:cubicBezTo>
                <a:cubicBezTo>
                  <a:pt x="965203" y="4750718"/>
                  <a:pt x="279154" y="4797207"/>
                  <a:pt x="514" y="4798085"/>
                </a:cubicBezTo>
                <a:cubicBezTo>
                  <a:pt x="2581" y="4762572"/>
                  <a:pt x="1272" y="95582"/>
                  <a:pt x="0" y="0"/>
                </a:cubicBezTo>
              </a:path>
            </a:pathLst>
          </a:custGeom>
          <a:gradFill flip="none" rotWithShape="1">
            <a:gsLst>
              <a:gs pos="0">
                <a:srgbClr val="005B7C"/>
              </a:gs>
              <a:gs pos="50000">
                <a:srgbClr val="0085B3"/>
              </a:gs>
              <a:gs pos="100000">
                <a:srgbClr val="00A0D6"/>
              </a:gs>
            </a:gsLst>
            <a:lin ang="18900000" scaled="1"/>
            <a:tileRect/>
          </a:gra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fontAlgn="auto">
              <a:spcBef>
                <a:spcPts val="0"/>
              </a:spcBef>
              <a:spcAft>
                <a:spcPts val="0"/>
              </a:spcAft>
            </a:pPr>
            <a:endParaRPr lang="en-US" sz="1000" dirty="0" smtClean="0">
              <a:solidFill>
                <a:schemeClr val="bg1"/>
              </a:solidFill>
              <a:latin typeface="Arial"/>
              <a:cs typeface="Arial"/>
            </a:endParaRPr>
          </a:p>
        </p:txBody>
      </p:sp>
      <p:pic>
        <p:nvPicPr>
          <p:cNvPr id="8" name="Image 10" descr="Capgemini_logo_lr.tif"/>
          <p:cNvPicPr>
            <a:picLocks noChangeAspect="1"/>
          </p:cNvPicPr>
          <p:nvPr>
            <p:custDataLst>
              <p:tags r:id="rId7"/>
            </p:custDataLst>
          </p:nvPr>
        </p:nvPicPr>
        <p:blipFill>
          <a:blip r:embed="rId17" cstate="email"/>
          <a:stretch>
            <a:fillRect/>
          </a:stretch>
        </p:blipFill>
        <p:spPr>
          <a:xfrm>
            <a:off x="690571" y="930776"/>
            <a:ext cx="3154765" cy="776000"/>
          </a:xfrm>
          <a:prstGeom prst="rect">
            <a:avLst/>
          </a:prstGeom>
        </p:spPr>
      </p:pic>
      <p:pic>
        <p:nvPicPr>
          <p:cNvPr id="9" name="Picture 104" descr="C:\Users\UserSim\Desktop\Capgemini\moto.emf"/>
          <p:cNvPicPr>
            <a:picLocks noChangeAspect="1" noChangeArrowheads="1"/>
          </p:cNvPicPr>
          <p:nvPr>
            <p:custDataLst>
              <p:tags r:id="rId8"/>
            </p:custDataLst>
          </p:nvPr>
        </p:nvPicPr>
        <p:blipFill>
          <a:blip r:embed="rId18" cstate="email"/>
          <a:srcRect/>
          <a:stretch>
            <a:fillRect/>
          </a:stretch>
        </p:blipFill>
        <p:spPr bwMode="auto">
          <a:xfrm>
            <a:off x="5491631" y="1173628"/>
            <a:ext cx="3645293" cy="290298"/>
          </a:xfrm>
          <a:prstGeom prst="rect">
            <a:avLst/>
          </a:prstGeom>
          <a:noFill/>
        </p:spPr>
      </p:pic>
      <p:sp>
        <p:nvSpPr>
          <p:cNvPr id="13" name="Rectangle 12"/>
          <p:cNvSpPr/>
          <p:nvPr>
            <p:custDataLst>
              <p:tags r:id="rId9"/>
            </p:custDataLst>
          </p:nvPr>
        </p:nvSpPr>
        <p:spPr>
          <a:xfrm>
            <a:off x="5523919" y="6379672"/>
            <a:ext cx="4382083" cy="282207"/>
          </a:xfrm>
          <a:prstGeom prst="rect">
            <a:avLst/>
          </a:prstGeom>
        </p:spPr>
        <p:txBody>
          <a:bodyPr wrap="square" lIns="33059" tIns="33059" rIns="330588" bIns="33059" anchor="b" anchorCtr="0">
            <a:spAutoFit/>
          </a:bodyPr>
          <a:lstStyle/>
          <a:p>
            <a:pPr algn="r"/>
            <a:r>
              <a:rPr lang="en-US" sz="700" dirty="0">
                <a:solidFill>
                  <a:schemeClr val="bg1"/>
                </a:solidFill>
                <a:latin typeface="Arial"/>
                <a:cs typeface="Arial"/>
              </a:rPr>
              <a:t>The information contained in this presentation is </a:t>
            </a:r>
            <a:r>
              <a:rPr lang="en-US" sz="700" dirty="0" smtClean="0">
                <a:solidFill>
                  <a:schemeClr val="bg1"/>
                </a:solidFill>
                <a:latin typeface="Arial"/>
                <a:cs typeface="Arial"/>
              </a:rPr>
              <a:t>proprietary.</a:t>
            </a:r>
          </a:p>
          <a:p>
            <a:pPr algn="r"/>
            <a:r>
              <a:rPr lang="en-US" sz="700" dirty="0" smtClean="0">
                <a:solidFill>
                  <a:schemeClr val="bg1"/>
                </a:solidFill>
                <a:latin typeface="Arial"/>
                <a:cs typeface="Arial"/>
              </a:rPr>
              <a:t>© 2015 </a:t>
            </a:r>
            <a:r>
              <a:rPr lang="en-US" sz="700" dirty="0">
                <a:solidFill>
                  <a:schemeClr val="bg1"/>
                </a:solidFill>
                <a:latin typeface="Arial"/>
                <a:cs typeface="Arial"/>
              </a:rPr>
              <a:t>Capgemini. All rights </a:t>
            </a:r>
            <a:r>
              <a:rPr lang="en-US" sz="700" dirty="0" smtClean="0">
                <a:solidFill>
                  <a:schemeClr val="bg1"/>
                </a:solidFill>
                <a:latin typeface="Arial"/>
                <a:cs typeface="Arial"/>
              </a:rPr>
              <a:t>reserved.</a:t>
            </a:r>
            <a:endParaRPr lang="en-US" sz="700" dirty="0">
              <a:solidFill>
                <a:schemeClr val="bg1"/>
              </a:solidFill>
              <a:latin typeface="Arial"/>
              <a:cs typeface="Arial"/>
            </a:endParaRPr>
          </a:p>
        </p:txBody>
      </p:sp>
      <p:sp>
        <p:nvSpPr>
          <p:cNvPr id="15" name="Rectangle 14"/>
          <p:cNvSpPr/>
          <p:nvPr>
            <p:custDataLst>
              <p:tags r:id="rId10"/>
            </p:custDataLst>
          </p:nvPr>
        </p:nvSpPr>
        <p:spPr>
          <a:xfrm>
            <a:off x="6982878" y="5457935"/>
            <a:ext cx="2923122" cy="380480"/>
          </a:xfrm>
          <a:prstGeom prst="rect">
            <a:avLst/>
          </a:prstGeom>
        </p:spPr>
        <p:txBody>
          <a:bodyPr wrap="none" lIns="36000" tIns="36000" rIns="360000" bIns="36000" anchor="b" anchorCtr="0">
            <a:spAutoFit/>
          </a:bodyPr>
          <a:lstStyle/>
          <a:p>
            <a:pPr algn="r"/>
            <a:r>
              <a:rPr lang="en-US" sz="2000" b="1" dirty="0">
                <a:solidFill>
                  <a:schemeClr val="bg1"/>
                </a:solidFill>
                <a:latin typeface="Arial" pitchFamily="34" charset="0"/>
                <a:cs typeface="Arial" pitchFamily="34" charset="0"/>
              </a:rPr>
              <a:t>www.capgemini.com</a:t>
            </a:r>
          </a:p>
        </p:txBody>
      </p:sp>
      <p:pic>
        <p:nvPicPr>
          <p:cNvPr id="16" name="Picture 3" descr="C:\Users\UserSim\Desktop\DS_icons\128x128 shadows\facebook.png">
            <a:hlinkClick r:id="rId19"/>
          </p:cNvPr>
          <p:cNvPicPr>
            <a:picLocks noChangeAspect="1" noChangeArrowheads="1"/>
          </p:cNvPicPr>
          <p:nvPr>
            <p:custDataLst>
              <p:tags r:id="rId11"/>
            </p:custDataLst>
          </p:nvPr>
        </p:nvPicPr>
        <p:blipFill>
          <a:blip r:embed="rId20" cstate="email"/>
          <a:srcRect/>
          <a:stretch>
            <a:fillRect/>
          </a:stretch>
        </p:blipFill>
        <p:spPr bwMode="auto">
          <a:xfrm>
            <a:off x="7939254" y="5932547"/>
            <a:ext cx="278223" cy="263770"/>
          </a:xfrm>
          <a:prstGeom prst="rect">
            <a:avLst/>
          </a:prstGeom>
          <a:noFill/>
        </p:spPr>
      </p:pic>
      <p:pic>
        <p:nvPicPr>
          <p:cNvPr id="17" name="Picture 4" descr="C:\Users\UserSim\Desktop\DS_icons\128x128 shadows\linkedin.png">
            <a:hlinkClick r:id="rId21"/>
          </p:cNvPr>
          <p:cNvPicPr>
            <a:picLocks noChangeAspect="1" noChangeArrowheads="1"/>
          </p:cNvPicPr>
          <p:nvPr>
            <p:custDataLst>
              <p:tags r:id="rId12"/>
            </p:custDataLst>
          </p:nvPr>
        </p:nvPicPr>
        <p:blipFill>
          <a:blip r:embed="rId22" cstate="email"/>
          <a:srcRect/>
          <a:stretch>
            <a:fillRect/>
          </a:stretch>
        </p:blipFill>
        <p:spPr bwMode="auto">
          <a:xfrm>
            <a:off x="8274666" y="5932547"/>
            <a:ext cx="281314" cy="266700"/>
          </a:xfrm>
          <a:prstGeom prst="rect">
            <a:avLst/>
          </a:prstGeom>
          <a:noFill/>
        </p:spPr>
      </p:pic>
      <p:pic>
        <p:nvPicPr>
          <p:cNvPr id="18" name="Picture 5" descr="C:\Users\UserSim\Desktop\DS_icons\128x128 shadows\twitter.png">
            <a:hlinkClick r:id="rId23"/>
          </p:cNvPr>
          <p:cNvPicPr>
            <a:picLocks noChangeAspect="1" noChangeArrowheads="1"/>
          </p:cNvPicPr>
          <p:nvPr>
            <p:custDataLst>
              <p:tags r:id="rId13"/>
            </p:custDataLst>
          </p:nvPr>
        </p:nvPicPr>
        <p:blipFill>
          <a:blip r:embed="rId24" cstate="email"/>
          <a:srcRect/>
          <a:stretch>
            <a:fillRect/>
          </a:stretch>
        </p:blipFill>
        <p:spPr bwMode="auto">
          <a:xfrm>
            <a:off x="8903720" y="5932547"/>
            <a:ext cx="281314" cy="266700"/>
          </a:xfrm>
          <a:prstGeom prst="rect">
            <a:avLst/>
          </a:prstGeom>
          <a:noFill/>
        </p:spPr>
      </p:pic>
      <p:pic>
        <p:nvPicPr>
          <p:cNvPr id="19" name="Picture 6" descr="C:\Users\UserSim\Desktop\DS_icons\128x128 shadows\youtube.png">
            <a:hlinkClick r:id="rId25"/>
          </p:cNvPr>
          <p:cNvPicPr>
            <a:picLocks noChangeAspect="1" noChangeArrowheads="1"/>
          </p:cNvPicPr>
          <p:nvPr>
            <p:custDataLst>
              <p:tags r:id="rId14"/>
            </p:custDataLst>
          </p:nvPr>
        </p:nvPicPr>
        <p:blipFill>
          <a:blip r:embed="rId26" cstate="email"/>
          <a:srcRect/>
          <a:stretch>
            <a:fillRect/>
          </a:stretch>
        </p:blipFill>
        <p:spPr bwMode="auto">
          <a:xfrm>
            <a:off x="9242223" y="5932547"/>
            <a:ext cx="281314" cy="266700"/>
          </a:xfrm>
          <a:prstGeom prst="rect">
            <a:avLst/>
          </a:prstGeom>
          <a:noFill/>
        </p:spPr>
      </p:pic>
      <p:pic>
        <p:nvPicPr>
          <p:cNvPr id="20" name="Image 22" descr="Picto_Slideshare.gif">
            <a:hlinkClick r:id="rId27"/>
          </p:cNvPr>
          <p:cNvPicPr preferRelativeResize="0">
            <a:picLocks/>
          </p:cNvPicPr>
          <p:nvPr>
            <p:custDataLst>
              <p:tags r:id="rId15"/>
            </p:custDataLst>
          </p:nvPr>
        </p:nvPicPr>
        <p:blipFill>
          <a:blip r:embed="rId28" cstate="email"/>
          <a:srcRect l="4793" t="6316" r="5718" b="7969"/>
          <a:stretch>
            <a:fillRect/>
          </a:stretch>
        </p:blipFill>
        <p:spPr>
          <a:xfrm>
            <a:off x="8613170" y="5932551"/>
            <a:ext cx="233362" cy="238125"/>
          </a:xfrm>
          <a:prstGeom prst="roundRect">
            <a:avLst/>
          </a:prstGeom>
          <a:effectLst>
            <a:outerShdw blurRad="38100" dist="25400" dir="5400000" sx="98000" sy="98000" algn="t" rotWithShape="0">
              <a:schemeClr val="tx2">
                <a:alpha val="51000"/>
              </a:schemeClr>
            </a:outerShdw>
          </a:effectLst>
        </p:spPr>
      </p:pic>
    </p:spTree>
  </p:cSld>
  <p:clrMap bg1="lt1" tx1="dk1" bg2="lt2" tx2="dk2" accent1="accent1" accent2="accent2" accent3="accent3" accent4="accent4" accent5="accent5" accent6="accent6" hlink="hlink" folHlink="folHlink"/>
  <p:sldLayoutIdLst>
    <p:sldLayoutId id="2147483940" r:id="rId1"/>
    <p:sldLayoutId id="2147483945" r:id="rId2"/>
    <p:sldLayoutId id="2147483961" r:id="rId3"/>
  </p:sldLayoutIdLst>
  <p:timing>
    <p:tnLst>
      <p:par>
        <p:cTn id="1" dur="indefinite" restart="never" nodeType="tmRoot"/>
      </p:par>
    </p:tnLst>
  </p:timing>
  <p:txStyles>
    <p:titleStyle>
      <a:lvl1pPr algn="ctr" defTabSz="839694" rtl="0" eaLnBrk="1" latinLnBrk="0" hangingPunct="1">
        <a:spcBef>
          <a:spcPct val="0"/>
        </a:spcBef>
        <a:buNone/>
        <a:defRPr sz="4000" kern="1200">
          <a:solidFill>
            <a:schemeClr val="tx1"/>
          </a:solidFill>
          <a:latin typeface="+mj-lt"/>
          <a:ea typeface="+mj-ea"/>
          <a:cs typeface="+mj-cs"/>
        </a:defRPr>
      </a:lvl1pPr>
    </p:titleStyle>
    <p:bodyStyle>
      <a:lvl1pPr marL="314885" indent="-314885" algn="l" defTabSz="839694" rtl="0" eaLnBrk="1" latinLnBrk="0" hangingPunct="1">
        <a:spcBef>
          <a:spcPct val="20000"/>
        </a:spcBef>
        <a:buFont typeface="Arial" pitchFamily="34" charset="0"/>
        <a:buChar char="•"/>
        <a:defRPr sz="2900" kern="1200">
          <a:solidFill>
            <a:schemeClr val="tx1"/>
          </a:solidFill>
          <a:latin typeface="+mn-lt"/>
          <a:ea typeface="+mn-ea"/>
          <a:cs typeface="+mn-cs"/>
        </a:defRPr>
      </a:lvl1pPr>
      <a:lvl2pPr marL="682251" indent="-262404" algn="l" defTabSz="839694" rtl="0" eaLnBrk="1" latinLnBrk="0" hangingPunct="1">
        <a:spcBef>
          <a:spcPct val="20000"/>
        </a:spcBef>
        <a:buFont typeface="Arial" pitchFamily="34" charset="0"/>
        <a:buChar char="–"/>
        <a:defRPr sz="2600" kern="1200">
          <a:solidFill>
            <a:schemeClr val="tx1"/>
          </a:solidFill>
          <a:latin typeface="+mn-lt"/>
          <a:ea typeface="+mn-ea"/>
          <a:cs typeface="+mn-cs"/>
        </a:defRPr>
      </a:lvl2pPr>
      <a:lvl3pPr marL="1049617" indent="-209923" algn="l" defTabSz="839694" rtl="0" eaLnBrk="1" latinLnBrk="0" hangingPunct="1">
        <a:spcBef>
          <a:spcPct val="20000"/>
        </a:spcBef>
        <a:buFont typeface="Arial" pitchFamily="34" charset="0"/>
        <a:buChar char="•"/>
        <a:defRPr sz="2200" kern="1200">
          <a:solidFill>
            <a:schemeClr val="tx1"/>
          </a:solidFill>
          <a:latin typeface="+mn-lt"/>
          <a:ea typeface="+mn-ea"/>
          <a:cs typeface="+mn-cs"/>
        </a:defRPr>
      </a:lvl3pPr>
      <a:lvl4pPr marL="1469464"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1889310"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309157"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729004"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148851"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568697"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9pPr>
    </p:bodyStyle>
    <p:otherStyle>
      <a:defPPr>
        <a:defRPr lang="fr-FR"/>
      </a:defPPr>
      <a:lvl1pPr marL="0" algn="l" defTabSz="839694" rtl="0" eaLnBrk="1" latinLnBrk="0" hangingPunct="1">
        <a:defRPr sz="1700" kern="1200">
          <a:solidFill>
            <a:schemeClr val="tx1"/>
          </a:solidFill>
          <a:latin typeface="+mn-lt"/>
          <a:ea typeface="+mn-ea"/>
          <a:cs typeface="+mn-cs"/>
        </a:defRPr>
      </a:lvl1pPr>
      <a:lvl2pPr marL="419847" algn="l" defTabSz="839694" rtl="0" eaLnBrk="1" latinLnBrk="0" hangingPunct="1">
        <a:defRPr sz="1700" kern="1200">
          <a:solidFill>
            <a:schemeClr val="tx1"/>
          </a:solidFill>
          <a:latin typeface="+mn-lt"/>
          <a:ea typeface="+mn-ea"/>
          <a:cs typeface="+mn-cs"/>
        </a:defRPr>
      </a:lvl2pPr>
      <a:lvl3pPr marL="839694" algn="l" defTabSz="839694" rtl="0" eaLnBrk="1" latinLnBrk="0" hangingPunct="1">
        <a:defRPr sz="1700" kern="1200">
          <a:solidFill>
            <a:schemeClr val="tx1"/>
          </a:solidFill>
          <a:latin typeface="+mn-lt"/>
          <a:ea typeface="+mn-ea"/>
          <a:cs typeface="+mn-cs"/>
        </a:defRPr>
      </a:lvl3pPr>
      <a:lvl4pPr marL="1259540" algn="l" defTabSz="839694" rtl="0" eaLnBrk="1" latinLnBrk="0" hangingPunct="1">
        <a:defRPr sz="1700" kern="1200">
          <a:solidFill>
            <a:schemeClr val="tx1"/>
          </a:solidFill>
          <a:latin typeface="+mn-lt"/>
          <a:ea typeface="+mn-ea"/>
          <a:cs typeface="+mn-cs"/>
        </a:defRPr>
      </a:lvl4pPr>
      <a:lvl5pPr marL="1679387" algn="l" defTabSz="839694" rtl="0" eaLnBrk="1" latinLnBrk="0" hangingPunct="1">
        <a:defRPr sz="1700" kern="1200">
          <a:solidFill>
            <a:schemeClr val="tx1"/>
          </a:solidFill>
          <a:latin typeface="+mn-lt"/>
          <a:ea typeface="+mn-ea"/>
          <a:cs typeface="+mn-cs"/>
        </a:defRPr>
      </a:lvl5pPr>
      <a:lvl6pPr marL="2099234" algn="l" defTabSz="839694" rtl="0" eaLnBrk="1" latinLnBrk="0" hangingPunct="1">
        <a:defRPr sz="1700" kern="1200">
          <a:solidFill>
            <a:schemeClr val="tx1"/>
          </a:solidFill>
          <a:latin typeface="+mn-lt"/>
          <a:ea typeface="+mn-ea"/>
          <a:cs typeface="+mn-cs"/>
        </a:defRPr>
      </a:lvl6pPr>
      <a:lvl7pPr marL="2519081" algn="l" defTabSz="839694" rtl="0" eaLnBrk="1" latinLnBrk="0" hangingPunct="1">
        <a:defRPr sz="1700" kern="1200">
          <a:solidFill>
            <a:schemeClr val="tx1"/>
          </a:solidFill>
          <a:latin typeface="+mn-lt"/>
          <a:ea typeface="+mn-ea"/>
          <a:cs typeface="+mn-cs"/>
        </a:defRPr>
      </a:lvl7pPr>
      <a:lvl8pPr marL="2938927" algn="l" defTabSz="839694" rtl="0" eaLnBrk="1" latinLnBrk="0" hangingPunct="1">
        <a:defRPr sz="1700" kern="1200">
          <a:solidFill>
            <a:schemeClr val="tx1"/>
          </a:solidFill>
          <a:latin typeface="+mn-lt"/>
          <a:ea typeface="+mn-ea"/>
          <a:cs typeface="+mn-cs"/>
        </a:defRPr>
      </a:lvl8pPr>
      <a:lvl9pPr marL="3358774" algn="l" defTabSz="839694" rtl="0" eaLnBrk="1" latinLnBrk="0" hangingPunct="1">
        <a:defRPr sz="17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2" y="0"/>
          <a:ext cx="158751" cy="158750"/>
        </p:xfrm>
        <a:graphic>
          <a:graphicData uri="http://schemas.openxmlformats.org/presentationml/2006/ole">
            <p:oleObj spid="_x0000_s559106" name="think-cell Slide" r:id="rId16" imgW="360" imgH="360" progId="">
              <p:embed/>
            </p:oleObj>
          </a:graphicData>
        </a:graphic>
      </p:graphicFrame>
      <p:sp>
        <p:nvSpPr>
          <p:cNvPr id="2" name="Title Placeholder 1"/>
          <p:cNvSpPr>
            <a:spLocks noGrp="1"/>
          </p:cNvSpPr>
          <p:nvPr>
            <p:ph type="title"/>
            <p:custDataLst>
              <p:tags r:id="rId9"/>
            </p:custDataLst>
          </p:nvPr>
        </p:nvSpPr>
        <p:spPr>
          <a:xfrm>
            <a:off x="6" y="1"/>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0"/>
            </p:custDataLst>
          </p:nvPr>
        </p:nvSpPr>
        <p:spPr>
          <a:xfrm>
            <a:off x="323397" y="1501978"/>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2" name="Rectangle 11"/>
          <p:cNvSpPr>
            <a:spLocks noChangeArrowheads="1"/>
          </p:cNvSpPr>
          <p:nvPr>
            <p:custDataLst>
              <p:tags r:id="rId11"/>
            </p:custDataLst>
          </p:nvPr>
        </p:nvSpPr>
        <p:spPr bwMode="auto">
          <a:xfrm>
            <a:off x="6741834" y="6623412"/>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fontAlgn="base" hangingPunct="0">
              <a:lnSpc>
                <a:spcPct val="90000"/>
              </a:lnSpc>
              <a:spcBef>
                <a:spcPct val="10000"/>
              </a:spcBef>
              <a:spcAft>
                <a:spcPct val="0"/>
              </a:spcAft>
              <a:defRPr/>
            </a:pPr>
            <a:r>
              <a:rPr lang="en-US" altLang="en-US" sz="700" dirty="0">
                <a:solidFill>
                  <a:srgbClr val="998C85"/>
                </a:solidFill>
                <a:cs typeface="Helvetica Light"/>
              </a:rPr>
              <a:t>Copyright © Capgemini </a:t>
            </a:r>
            <a:r>
              <a:rPr lang="en-US" altLang="en-US" sz="700" dirty="0" smtClean="0">
                <a:solidFill>
                  <a:srgbClr val="998C85"/>
                </a:solidFill>
                <a:cs typeface="Helvetica Light"/>
              </a:rPr>
              <a:t>2015. </a:t>
            </a:r>
            <a:r>
              <a:rPr lang="en-US" altLang="en-US" sz="700" dirty="0">
                <a:solidFill>
                  <a:srgbClr val="998C85"/>
                </a:solidFill>
                <a:cs typeface="Helvetica Light"/>
              </a:rPr>
              <a:t>All Rights Reserved</a:t>
            </a:r>
          </a:p>
        </p:txBody>
      </p:sp>
      <p:sp>
        <p:nvSpPr>
          <p:cNvPr id="13" name="Rectangle 12"/>
          <p:cNvSpPr/>
          <p:nvPr>
            <p:custDataLst>
              <p:tags r:id="rId12"/>
            </p:custDataLst>
          </p:nvPr>
        </p:nvSpPr>
        <p:spPr>
          <a:xfrm>
            <a:off x="7487925" y="6427223"/>
            <a:ext cx="1914554" cy="195814"/>
          </a:xfrm>
          <a:prstGeom prst="rect">
            <a:avLst/>
          </a:prstGeom>
        </p:spPr>
        <p:txBody>
          <a:bodyPr wrap="none" lIns="35997" tIns="35997" rIns="35997" bIns="35997" anchor="b" anchorCtr="0">
            <a:noAutofit/>
          </a:bodyPr>
          <a:lstStyle/>
          <a:p>
            <a:pPr algn="r" fontAlgn="base">
              <a:spcBef>
                <a:spcPct val="0"/>
              </a:spcBef>
              <a:spcAft>
                <a:spcPct val="0"/>
              </a:spcAft>
            </a:pPr>
            <a:r>
              <a:rPr lang="en-US" sz="700" dirty="0">
                <a:solidFill>
                  <a:srgbClr val="998C85"/>
                </a:solidFill>
                <a:cs typeface="Arial" charset="0"/>
              </a:rPr>
              <a:t>On boarding Manual | PMBSA Managed Services | </a:t>
            </a:r>
            <a:r>
              <a:rPr lang="en-US" sz="700" dirty="0" smtClean="0">
                <a:solidFill>
                  <a:srgbClr val="998C85"/>
                </a:solidFill>
                <a:cs typeface="Arial" charset="0"/>
              </a:rPr>
              <a:t>| </a:t>
            </a:r>
            <a:r>
              <a:rPr lang="en-US" sz="700" dirty="0">
                <a:solidFill>
                  <a:srgbClr val="998C85"/>
                </a:solidFill>
                <a:cs typeface="Arial" charset="0"/>
              </a:rPr>
              <a:t>Financial Services</a:t>
            </a:r>
          </a:p>
        </p:txBody>
      </p:sp>
      <p:pic>
        <p:nvPicPr>
          <p:cNvPr id="14" name="Picture 103" descr="C:\Users\UserSim\Desktop\Capgemini\Capgemini_logo_cmyk.png"/>
          <p:cNvPicPr>
            <a:picLocks noChangeAspect="1" noChangeArrowheads="1"/>
          </p:cNvPicPr>
          <p:nvPr>
            <p:custDataLst>
              <p:tags r:id="rId13"/>
            </p:custDataLst>
          </p:nvPr>
        </p:nvPicPr>
        <p:blipFill>
          <a:blip r:embed="rId17" cstate="email"/>
          <a:srcRect/>
          <a:stretch>
            <a:fillRect/>
          </a:stretch>
        </p:blipFill>
        <p:spPr bwMode="auto">
          <a:xfrm>
            <a:off x="158972" y="6443187"/>
            <a:ext cx="1310616" cy="320682"/>
          </a:xfrm>
          <a:prstGeom prst="rect">
            <a:avLst/>
          </a:prstGeom>
          <a:noFill/>
        </p:spPr>
      </p:pic>
      <p:cxnSp>
        <p:nvCxnSpPr>
          <p:cNvPr id="15" name="Straight Connector 5"/>
          <p:cNvCxnSpPr/>
          <p:nvPr>
            <p:custDataLst>
              <p:tags r:id="rId14"/>
            </p:custDataLst>
          </p:nvPr>
        </p:nvCxnSpPr>
        <p:spPr>
          <a:xfrm flipH="1">
            <a:off x="6"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sp>
        <p:nvSpPr>
          <p:cNvPr id="10" name="Freeform 6"/>
          <p:cNvSpPr>
            <a:spLocks/>
          </p:cNvSpPr>
          <p:nvPr userDrawn="1">
            <p:custDataLst>
              <p:tags r:id="rId15"/>
            </p:custDataLst>
          </p:nvPr>
        </p:nvSpPr>
        <p:spPr bwMode="auto">
          <a:xfrm>
            <a:off x="0" y="0"/>
            <a:ext cx="9906000" cy="1672556"/>
          </a:xfrm>
          <a:custGeom>
            <a:avLst/>
            <a:gdLst/>
            <a:ahLst/>
            <a:cxnLst>
              <a:cxn ang="0">
                <a:pos x="24" y="452"/>
              </a:cxn>
              <a:cxn ang="0">
                <a:pos x="134" y="458"/>
              </a:cxn>
              <a:cxn ang="0">
                <a:pos x="300" y="496"/>
              </a:cxn>
              <a:cxn ang="0">
                <a:pos x="394" y="534"/>
              </a:cxn>
              <a:cxn ang="0">
                <a:pos x="490" y="586"/>
              </a:cxn>
              <a:cxn ang="0">
                <a:pos x="582" y="660"/>
              </a:cxn>
              <a:cxn ang="0">
                <a:pos x="666" y="754"/>
              </a:cxn>
              <a:cxn ang="0">
                <a:pos x="740" y="874"/>
              </a:cxn>
              <a:cxn ang="0">
                <a:pos x="768" y="900"/>
              </a:cxn>
              <a:cxn ang="0">
                <a:pos x="810" y="816"/>
              </a:cxn>
              <a:cxn ang="0">
                <a:pos x="902" y="694"/>
              </a:cxn>
              <a:cxn ang="0">
                <a:pos x="970" y="630"/>
              </a:cxn>
              <a:cxn ang="0">
                <a:pos x="1054" y="570"/>
              </a:cxn>
              <a:cxn ang="0">
                <a:pos x="1154" y="518"/>
              </a:cxn>
              <a:cxn ang="0">
                <a:pos x="1276" y="478"/>
              </a:cxn>
              <a:cxn ang="0">
                <a:pos x="1418" y="456"/>
              </a:cxn>
              <a:cxn ang="0">
                <a:pos x="6030" y="452"/>
              </a:cxn>
              <a:cxn ang="0">
                <a:pos x="6076" y="450"/>
              </a:cxn>
              <a:cxn ang="0">
                <a:pos x="6198" y="430"/>
              </a:cxn>
              <a:cxn ang="0">
                <a:pos x="6334" y="388"/>
              </a:cxn>
              <a:cxn ang="0">
                <a:pos x="6422" y="346"/>
              </a:cxn>
              <a:cxn ang="0">
                <a:pos x="6512" y="288"/>
              </a:cxn>
              <a:cxn ang="0">
                <a:pos x="6596" y="214"/>
              </a:cxn>
              <a:cxn ang="0">
                <a:pos x="6674" y="118"/>
              </a:cxn>
              <a:cxn ang="0">
                <a:pos x="6740" y="0"/>
              </a:cxn>
              <a:cxn ang="0">
                <a:pos x="6734" y="234"/>
              </a:cxn>
              <a:cxn ang="0">
                <a:pos x="6690" y="316"/>
              </a:cxn>
              <a:cxn ang="0">
                <a:pos x="6598" y="434"/>
              </a:cxn>
              <a:cxn ang="0">
                <a:pos x="6532" y="496"/>
              </a:cxn>
              <a:cxn ang="0">
                <a:pos x="6448" y="556"/>
              </a:cxn>
              <a:cxn ang="0">
                <a:pos x="6348" y="608"/>
              </a:cxn>
              <a:cxn ang="0">
                <a:pos x="6230" y="648"/>
              </a:cxn>
              <a:cxn ang="0">
                <a:pos x="6090" y="672"/>
              </a:cxn>
              <a:cxn ang="0">
                <a:pos x="1504" y="680"/>
              </a:cxn>
              <a:cxn ang="0">
                <a:pos x="1452" y="680"/>
              </a:cxn>
              <a:cxn ang="0">
                <a:pos x="1322" y="694"/>
              </a:cxn>
              <a:cxn ang="0">
                <a:pos x="1178" y="736"/>
              </a:cxn>
              <a:cxn ang="0">
                <a:pos x="1086" y="778"/>
              </a:cxn>
              <a:cxn ang="0">
                <a:pos x="992" y="836"/>
              </a:cxn>
              <a:cxn ang="0">
                <a:pos x="904" y="914"/>
              </a:cxn>
              <a:cxn ang="0">
                <a:pos x="826" y="1014"/>
              </a:cxn>
              <a:cxn ang="0">
                <a:pos x="760" y="1138"/>
              </a:cxn>
              <a:cxn ang="0">
                <a:pos x="740" y="1094"/>
              </a:cxn>
              <a:cxn ang="0">
                <a:pos x="672" y="990"/>
              </a:cxn>
              <a:cxn ang="0">
                <a:pos x="576" y="882"/>
              </a:cxn>
              <a:cxn ang="0">
                <a:pos x="496" y="818"/>
              </a:cxn>
              <a:cxn ang="0">
                <a:pos x="400" y="760"/>
              </a:cxn>
              <a:cxn ang="0">
                <a:pos x="286" y="716"/>
              </a:cxn>
              <a:cxn ang="0">
                <a:pos x="154" y="686"/>
              </a:cxn>
              <a:cxn ang="0">
                <a:pos x="0" y="676"/>
              </a:cxn>
            </a:cxnLst>
            <a:rect l="0" t="0" r="r" b="b"/>
            <a:pathLst>
              <a:path w="6740" h="1138">
                <a:moveTo>
                  <a:pt x="0" y="452"/>
                </a:moveTo>
                <a:lnTo>
                  <a:pt x="0" y="452"/>
                </a:lnTo>
                <a:lnTo>
                  <a:pt x="24" y="452"/>
                </a:lnTo>
                <a:lnTo>
                  <a:pt x="52" y="452"/>
                </a:lnTo>
                <a:lnTo>
                  <a:pt x="88" y="454"/>
                </a:lnTo>
                <a:lnTo>
                  <a:pt x="134" y="458"/>
                </a:lnTo>
                <a:lnTo>
                  <a:pt x="184" y="466"/>
                </a:lnTo>
                <a:lnTo>
                  <a:pt x="240" y="478"/>
                </a:lnTo>
                <a:lnTo>
                  <a:pt x="300" y="496"/>
                </a:lnTo>
                <a:lnTo>
                  <a:pt x="330" y="506"/>
                </a:lnTo>
                <a:lnTo>
                  <a:pt x="362" y="518"/>
                </a:lnTo>
                <a:lnTo>
                  <a:pt x="394" y="534"/>
                </a:lnTo>
                <a:lnTo>
                  <a:pt x="426" y="548"/>
                </a:lnTo>
                <a:lnTo>
                  <a:pt x="458" y="566"/>
                </a:lnTo>
                <a:lnTo>
                  <a:pt x="490" y="586"/>
                </a:lnTo>
                <a:lnTo>
                  <a:pt x="520" y="608"/>
                </a:lnTo>
                <a:lnTo>
                  <a:pt x="552" y="632"/>
                </a:lnTo>
                <a:lnTo>
                  <a:pt x="582" y="660"/>
                </a:lnTo>
                <a:lnTo>
                  <a:pt x="610" y="688"/>
                </a:lnTo>
                <a:lnTo>
                  <a:pt x="638" y="720"/>
                </a:lnTo>
                <a:lnTo>
                  <a:pt x="666" y="754"/>
                </a:lnTo>
                <a:lnTo>
                  <a:pt x="692" y="790"/>
                </a:lnTo>
                <a:lnTo>
                  <a:pt x="716" y="830"/>
                </a:lnTo>
                <a:lnTo>
                  <a:pt x="740" y="874"/>
                </a:lnTo>
                <a:lnTo>
                  <a:pt x="760" y="920"/>
                </a:lnTo>
                <a:lnTo>
                  <a:pt x="760" y="920"/>
                </a:lnTo>
                <a:lnTo>
                  <a:pt x="768" y="900"/>
                </a:lnTo>
                <a:lnTo>
                  <a:pt x="776" y="878"/>
                </a:lnTo>
                <a:lnTo>
                  <a:pt x="790" y="850"/>
                </a:lnTo>
                <a:lnTo>
                  <a:pt x="810" y="816"/>
                </a:lnTo>
                <a:lnTo>
                  <a:pt x="834" y="778"/>
                </a:lnTo>
                <a:lnTo>
                  <a:pt x="866" y="736"/>
                </a:lnTo>
                <a:lnTo>
                  <a:pt x="902" y="694"/>
                </a:lnTo>
                <a:lnTo>
                  <a:pt x="922" y="672"/>
                </a:lnTo>
                <a:lnTo>
                  <a:pt x="944" y="652"/>
                </a:lnTo>
                <a:lnTo>
                  <a:pt x="970" y="630"/>
                </a:lnTo>
                <a:lnTo>
                  <a:pt x="996" y="610"/>
                </a:lnTo>
                <a:lnTo>
                  <a:pt x="1024" y="590"/>
                </a:lnTo>
                <a:lnTo>
                  <a:pt x="1054" y="570"/>
                </a:lnTo>
                <a:lnTo>
                  <a:pt x="1084" y="552"/>
                </a:lnTo>
                <a:lnTo>
                  <a:pt x="1118" y="534"/>
                </a:lnTo>
                <a:lnTo>
                  <a:pt x="1154" y="518"/>
                </a:lnTo>
                <a:lnTo>
                  <a:pt x="1192" y="504"/>
                </a:lnTo>
                <a:lnTo>
                  <a:pt x="1234" y="490"/>
                </a:lnTo>
                <a:lnTo>
                  <a:pt x="1276" y="478"/>
                </a:lnTo>
                <a:lnTo>
                  <a:pt x="1320" y="468"/>
                </a:lnTo>
                <a:lnTo>
                  <a:pt x="1368" y="460"/>
                </a:lnTo>
                <a:lnTo>
                  <a:pt x="1418" y="456"/>
                </a:lnTo>
                <a:lnTo>
                  <a:pt x="1470" y="452"/>
                </a:lnTo>
                <a:lnTo>
                  <a:pt x="4218" y="452"/>
                </a:lnTo>
                <a:lnTo>
                  <a:pt x="6030" y="452"/>
                </a:lnTo>
                <a:lnTo>
                  <a:pt x="6030" y="452"/>
                </a:lnTo>
                <a:lnTo>
                  <a:pt x="6052" y="452"/>
                </a:lnTo>
                <a:lnTo>
                  <a:pt x="6076" y="450"/>
                </a:lnTo>
                <a:lnTo>
                  <a:pt x="6110" y="446"/>
                </a:lnTo>
                <a:lnTo>
                  <a:pt x="6152" y="440"/>
                </a:lnTo>
                <a:lnTo>
                  <a:pt x="6198" y="430"/>
                </a:lnTo>
                <a:lnTo>
                  <a:pt x="6250" y="418"/>
                </a:lnTo>
                <a:lnTo>
                  <a:pt x="6306" y="400"/>
                </a:lnTo>
                <a:lnTo>
                  <a:pt x="6334" y="388"/>
                </a:lnTo>
                <a:lnTo>
                  <a:pt x="6364" y="376"/>
                </a:lnTo>
                <a:lnTo>
                  <a:pt x="6392" y="362"/>
                </a:lnTo>
                <a:lnTo>
                  <a:pt x="6422" y="346"/>
                </a:lnTo>
                <a:lnTo>
                  <a:pt x="6452" y="328"/>
                </a:lnTo>
                <a:lnTo>
                  <a:pt x="6482" y="310"/>
                </a:lnTo>
                <a:lnTo>
                  <a:pt x="6512" y="288"/>
                </a:lnTo>
                <a:lnTo>
                  <a:pt x="6540" y="266"/>
                </a:lnTo>
                <a:lnTo>
                  <a:pt x="6568" y="240"/>
                </a:lnTo>
                <a:lnTo>
                  <a:pt x="6596" y="214"/>
                </a:lnTo>
                <a:lnTo>
                  <a:pt x="6624" y="184"/>
                </a:lnTo>
                <a:lnTo>
                  <a:pt x="6650" y="152"/>
                </a:lnTo>
                <a:lnTo>
                  <a:pt x="6674" y="118"/>
                </a:lnTo>
                <a:lnTo>
                  <a:pt x="6698" y="80"/>
                </a:lnTo>
                <a:lnTo>
                  <a:pt x="6720" y="42"/>
                </a:lnTo>
                <a:lnTo>
                  <a:pt x="6740" y="0"/>
                </a:lnTo>
                <a:lnTo>
                  <a:pt x="6740" y="216"/>
                </a:lnTo>
                <a:lnTo>
                  <a:pt x="6740" y="216"/>
                </a:lnTo>
                <a:lnTo>
                  <a:pt x="6734" y="234"/>
                </a:lnTo>
                <a:lnTo>
                  <a:pt x="6724" y="256"/>
                </a:lnTo>
                <a:lnTo>
                  <a:pt x="6708" y="282"/>
                </a:lnTo>
                <a:lnTo>
                  <a:pt x="6690" y="316"/>
                </a:lnTo>
                <a:lnTo>
                  <a:pt x="6666" y="352"/>
                </a:lnTo>
                <a:lnTo>
                  <a:pt x="6634" y="392"/>
                </a:lnTo>
                <a:lnTo>
                  <a:pt x="6598" y="434"/>
                </a:lnTo>
                <a:lnTo>
                  <a:pt x="6578" y="454"/>
                </a:lnTo>
                <a:lnTo>
                  <a:pt x="6556" y="476"/>
                </a:lnTo>
                <a:lnTo>
                  <a:pt x="6532" y="496"/>
                </a:lnTo>
                <a:lnTo>
                  <a:pt x="6506" y="516"/>
                </a:lnTo>
                <a:lnTo>
                  <a:pt x="6478" y="536"/>
                </a:lnTo>
                <a:lnTo>
                  <a:pt x="6448" y="556"/>
                </a:lnTo>
                <a:lnTo>
                  <a:pt x="6416" y="574"/>
                </a:lnTo>
                <a:lnTo>
                  <a:pt x="6384" y="590"/>
                </a:lnTo>
                <a:lnTo>
                  <a:pt x="6348" y="608"/>
                </a:lnTo>
                <a:lnTo>
                  <a:pt x="6310" y="622"/>
                </a:lnTo>
                <a:lnTo>
                  <a:pt x="6272" y="636"/>
                </a:lnTo>
                <a:lnTo>
                  <a:pt x="6230" y="648"/>
                </a:lnTo>
                <a:lnTo>
                  <a:pt x="6186" y="658"/>
                </a:lnTo>
                <a:lnTo>
                  <a:pt x="6140" y="666"/>
                </a:lnTo>
                <a:lnTo>
                  <a:pt x="6090" y="672"/>
                </a:lnTo>
                <a:lnTo>
                  <a:pt x="6040" y="676"/>
                </a:lnTo>
                <a:lnTo>
                  <a:pt x="3338" y="676"/>
                </a:lnTo>
                <a:lnTo>
                  <a:pt x="1504" y="680"/>
                </a:lnTo>
                <a:lnTo>
                  <a:pt x="1504" y="680"/>
                </a:lnTo>
                <a:lnTo>
                  <a:pt x="1480" y="678"/>
                </a:lnTo>
                <a:lnTo>
                  <a:pt x="1452" y="680"/>
                </a:lnTo>
                <a:lnTo>
                  <a:pt x="1416" y="682"/>
                </a:lnTo>
                <a:lnTo>
                  <a:pt x="1372" y="686"/>
                </a:lnTo>
                <a:lnTo>
                  <a:pt x="1322" y="694"/>
                </a:lnTo>
                <a:lnTo>
                  <a:pt x="1268" y="708"/>
                </a:lnTo>
                <a:lnTo>
                  <a:pt x="1208" y="724"/>
                </a:lnTo>
                <a:lnTo>
                  <a:pt x="1178" y="736"/>
                </a:lnTo>
                <a:lnTo>
                  <a:pt x="1148" y="748"/>
                </a:lnTo>
                <a:lnTo>
                  <a:pt x="1116" y="762"/>
                </a:lnTo>
                <a:lnTo>
                  <a:pt x="1086" y="778"/>
                </a:lnTo>
                <a:lnTo>
                  <a:pt x="1054" y="794"/>
                </a:lnTo>
                <a:lnTo>
                  <a:pt x="1024" y="814"/>
                </a:lnTo>
                <a:lnTo>
                  <a:pt x="992" y="836"/>
                </a:lnTo>
                <a:lnTo>
                  <a:pt x="962" y="860"/>
                </a:lnTo>
                <a:lnTo>
                  <a:pt x="934" y="886"/>
                </a:lnTo>
                <a:lnTo>
                  <a:pt x="904" y="914"/>
                </a:lnTo>
                <a:lnTo>
                  <a:pt x="878" y="944"/>
                </a:lnTo>
                <a:lnTo>
                  <a:pt x="850" y="978"/>
                </a:lnTo>
                <a:lnTo>
                  <a:pt x="826" y="1014"/>
                </a:lnTo>
                <a:lnTo>
                  <a:pt x="802" y="1052"/>
                </a:lnTo>
                <a:lnTo>
                  <a:pt x="780" y="1094"/>
                </a:lnTo>
                <a:lnTo>
                  <a:pt x="760" y="1138"/>
                </a:lnTo>
                <a:lnTo>
                  <a:pt x="760" y="1138"/>
                </a:lnTo>
                <a:lnTo>
                  <a:pt x="752" y="1118"/>
                </a:lnTo>
                <a:lnTo>
                  <a:pt x="740" y="1094"/>
                </a:lnTo>
                <a:lnTo>
                  <a:pt x="724" y="1064"/>
                </a:lnTo>
                <a:lnTo>
                  <a:pt x="700" y="1028"/>
                </a:lnTo>
                <a:lnTo>
                  <a:pt x="672" y="990"/>
                </a:lnTo>
                <a:lnTo>
                  <a:pt x="638" y="946"/>
                </a:lnTo>
                <a:lnTo>
                  <a:pt x="598" y="904"/>
                </a:lnTo>
                <a:lnTo>
                  <a:pt x="576" y="882"/>
                </a:lnTo>
                <a:lnTo>
                  <a:pt x="550" y="860"/>
                </a:lnTo>
                <a:lnTo>
                  <a:pt x="524" y="838"/>
                </a:lnTo>
                <a:lnTo>
                  <a:pt x="496" y="818"/>
                </a:lnTo>
                <a:lnTo>
                  <a:pt x="466" y="798"/>
                </a:lnTo>
                <a:lnTo>
                  <a:pt x="434" y="778"/>
                </a:lnTo>
                <a:lnTo>
                  <a:pt x="400" y="760"/>
                </a:lnTo>
                <a:lnTo>
                  <a:pt x="364" y="744"/>
                </a:lnTo>
                <a:lnTo>
                  <a:pt x="326" y="728"/>
                </a:lnTo>
                <a:lnTo>
                  <a:pt x="286" y="716"/>
                </a:lnTo>
                <a:lnTo>
                  <a:pt x="244" y="704"/>
                </a:lnTo>
                <a:lnTo>
                  <a:pt x="200" y="694"/>
                </a:lnTo>
                <a:lnTo>
                  <a:pt x="154" y="686"/>
                </a:lnTo>
                <a:lnTo>
                  <a:pt x="104" y="680"/>
                </a:lnTo>
                <a:lnTo>
                  <a:pt x="54" y="676"/>
                </a:lnTo>
                <a:lnTo>
                  <a:pt x="0" y="676"/>
                </a:lnTo>
                <a:lnTo>
                  <a:pt x="0" y="452"/>
                </a:lnTo>
                <a:close/>
              </a:path>
            </a:pathLst>
          </a:custGeom>
          <a:solidFill>
            <a:schemeClr val="accent5"/>
          </a:solidFill>
          <a:ln w="9525">
            <a:noFill/>
            <a:round/>
            <a:headEnd/>
            <a:tailEnd/>
          </a:ln>
        </p:spPr>
        <p:txBody>
          <a:bodyPr vert="horz" wrap="square" lIns="91440" tIns="45720" rIns="91440" bIns="45720" numCol="1" anchor="t" anchorCtr="0" compatLnSpc="1">
            <a:prstTxWarp prst="textNoShape">
              <a:avLst/>
            </a:prstTxWarp>
          </a:bodyPr>
          <a:lstStyle/>
          <a:p>
            <a:pPr defTabSz="914400" fontAlgn="base">
              <a:spcBef>
                <a:spcPct val="0"/>
              </a:spcBef>
              <a:spcAft>
                <a:spcPct val="0"/>
              </a:spcAft>
            </a:pPr>
            <a:endParaRPr lang="en-US" sz="1800" dirty="0">
              <a:solidFill>
                <a:srgbClr val="263147"/>
              </a:solidFill>
              <a:latin typeface="Lucida Sans Unicode" pitchFamily="34" charset="0"/>
              <a:cs typeface="Arial" charset="0"/>
            </a:endParaRPr>
          </a:p>
        </p:txBody>
      </p:sp>
    </p:spTree>
    <p:extLst>
      <p:ext uri="{BB962C8B-B14F-4D97-AF65-F5344CB8AC3E}">
        <p14:creationId xmlns="" xmlns:p14="http://schemas.microsoft.com/office/powerpoint/2010/main" val="1183963395"/>
      </p:ext>
    </p:extLst>
  </p:cSld>
  <p:clrMap bg1="lt1" tx1="dk1" bg2="lt2" tx2="dk2" accent1="accent1" accent2="accent2" accent3="accent3" accent4="accent4" accent5="accent5" accent6="accent6" hlink="hlink" folHlink="folHlink"/>
  <p:sldLayoutIdLst>
    <p:sldLayoutId id="2147484142" r:id="rId1"/>
    <p:sldLayoutId id="2147484143" r:id="rId2"/>
    <p:sldLayoutId id="2147484144" r:id="rId3"/>
    <p:sldLayoutId id="2147484146" r:id="rId4"/>
    <p:sldLayoutId id="2147484147" r:id="rId5"/>
    <p:sldLayoutId id="2147484148" r:id="rId6"/>
  </p:sldLayoutIdLst>
  <p:timing>
    <p:tnLst>
      <p:par>
        <p:cTn id="1" dur="indefinite" restart="never" nodeType="tmRoot"/>
      </p:par>
    </p:tnLst>
  </p:timing>
  <p:hf hdr="0" ftr="0" dt="0"/>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566274" name="think-cell Slide" r:id="rId21" imgW="360" imgH="360" progId="">
              <p:embed/>
            </p:oleObj>
          </a:graphicData>
        </a:graphic>
      </p:graphicFrame>
      <p:sp>
        <p:nvSpPr>
          <p:cNvPr id="2" name="Title Placeholder 1"/>
          <p:cNvSpPr>
            <a:spLocks noGrp="1"/>
          </p:cNvSpPr>
          <p:nvPr>
            <p:ph type="title"/>
            <p:custDataLst>
              <p:tags r:id="rId13"/>
            </p:custDataLst>
          </p:nvPr>
        </p:nvSpPr>
        <p:spPr>
          <a:xfrm>
            <a:off x="3"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4"/>
            </p:custDataLst>
          </p:nvPr>
        </p:nvSpPr>
        <p:spPr>
          <a:xfrm>
            <a:off x="323394"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5"/>
            </p:custDataLst>
          </p:nvPr>
        </p:nvSpPr>
        <p:spPr>
          <a:xfrm>
            <a:off x="9567493"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6"/>
            </p:custDataLst>
          </p:nvPr>
        </p:nvSpPr>
        <p:spPr bwMode="auto">
          <a:xfrm>
            <a:off x="4"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7"/>
            </p:custDataLst>
          </p:nvPr>
        </p:nvSpPr>
        <p:spPr bwMode="auto">
          <a:xfrm>
            <a:off x="6741832" y="6623407"/>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2016. All Rights Reserved</a:t>
            </a:r>
          </a:p>
        </p:txBody>
      </p:sp>
      <p:sp>
        <p:nvSpPr>
          <p:cNvPr id="13" name="Rectangle 12"/>
          <p:cNvSpPr/>
          <p:nvPr>
            <p:custDataLst>
              <p:tags r:id="rId18"/>
            </p:custDataLst>
          </p:nvPr>
        </p:nvSpPr>
        <p:spPr>
          <a:xfrm>
            <a:off x="6965879" y="6439774"/>
            <a:ext cx="2344128" cy="183633"/>
          </a:xfrm>
          <a:prstGeom prst="rect">
            <a:avLst/>
          </a:prstGeom>
        </p:spPr>
        <p:txBody>
          <a:bodyPr wrap="none" lIns="35997" tIns="35997" rIns="35997" bIns="35997" anchor="b" anchorCtr="0">
            <a:noAutofit/>
          </a:bodyPr>
          <a:lstStyle/>
          <a:p>
            <a:pPr algn="r"/>
            <a:r>
              <a:rPr lang="en-US" sz="700" dirty="0" smtClean="0">
                <a:solidFill>
                  <a:srgbClr val="998C85"/>
                </a:solidFill>
              </a:rPr>
              <a:t>Cloud Foundry Training| Oct 2016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9"/>
            </p:custDataLst>
          </p:nvPr>
        </p:nvPicPr>
        <p:blipFill>
          <a:blip r:embed="rId22"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20"/>
            </p:custDataLst>
          </p:nvPr>
        </p:nvCxnSpPr>
        <p:spPr>
          <a:xfrm flipH="1">
            <a:off x="4"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4150" r:id="rId1"/>
    <p:sldLayoutId id="2147484151" r:id="rId2"/>
    <p:sldLayoutId id="2147484152" r:id="rId3"/>
    <p:sldLayoutId id="2147484153" r:id="rId4"/>
    <p:sldLayoutId id="2147484154" r:id="rId5"/>
    <p:sldLayoutId id="2147484155" r:id="rId6"/>
    <p:sldLayoutId id="2147484156" r:id="rId7"/>
    <p:sldLayoutId id="2147484157" r:id="rId8"/>
    <p:sldLayoutId id="2147484158" r:id="rId9"/>
    <p:sldLayoutId id="2147484159" r:id="rId10"/>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577538" name="think-cell Slide" r:id="rId21" imgW="360" imgH="360" progId="">
              <p:embed/>
            </p:oleObj>
          </a:graphicData>
        </a:graphic>
      </p:graphicFrame>
      <p:sp>
        <p:nvSpPr>
          <p:cNvPr id="2" name="Title Placeholder 1"/>
          <p:cNvSpPr>
            <a:spLocks noGrp="1"/>
          </p:cNvSpPr>
          <p:nvPr>
            <p:ph type="title"/>
            <p:custDataLst>
              <p:tags r:id="rId13"/>
            </p:custDataLst>
          </p:nvPr>
        </p:nvSpPr>
        <p:spPr>
          <a:xfrm>
            <a:off x="3"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4"/>
            </p:custDataLst>
          </p:nvPr>
        </p:nvSpPr>
        <p:spPr>
          <a:xfrm>
            <a:off x="323394"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5"/>
            </p:custDataLst>
          </p:nvPr>
        </p:nvSpPr>
        <p:spPr>
          <a:xfrm>
            <a:off x="9567493"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6"/>
            </p:custDataLst>
          </p:nvPr>
        </p:nvSpPr>
        <p:spPr bwMode="auto">
          <a:xfrm>
            <a:off x="4"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7"/>
            </p:custDataLst>
          </p:nvPr>
        </p:nvSpPr>
        <p:spPr bwMode="auto">
          <a:xfrm>
            <a:off x="6741832" y="6623407"/>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2016. All Rights Reserved</a:t>
            </a:r>
          </a:p>
        </p:txBody>
      </p:sp>
      <p:sp>
        <p:nvSpPr>
          <p:cNvPr id="13" name="Rectangle 12"/>
          <p:cNvSpPr/>
          <p:nvPr>
            <p:custDataLst>
              <p:tags r:id="rId18"/>
            </p:custDataLst>
          </p:nvPr>
        </p:nvSpPr>
        <p:spPr>
          <a:xfrm>
            <a:off x="6965879" y="6439774"/>
            <a:ext cx="2344128" cy="183633"/>
          </a:xfrm>
          <a:prstGeom prst="rect">
            <a:avLst/>
          </a:prstGeom>
        </p:spPr>
        <p:txBody>
          <a:bodyPr wrap="none" lIns="35997" tIns="35997" rIns="35997" bIns="35997" anchor="b" anchorCtr="0">
            <a:noAutofit/>
          </a:bodyPr>
          <a:lstStyle/>
          <a:p>
            <a:pPr algn="r"/>
            <a:r>
              <a:rPr lang="en-US" sz="700" dirty="0" smtClean="0">
                <a:solidFill>
                  <a:srgbClr val="998C85"/>
                </a:solidFill>
              </a:rPr>
              <a:t>Cloud Foundry Training| Oct 2016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9"/>
            </p:custDataLst>
          </p:nvPr>
        </p:nvPicPr>
        <p:blipFill>
          <a:blip r:embed="rId22"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20"/>
            </p:custDataLst>
          </p:nvPr>
        </p:nvCxnSpPr>
        <p:spPr>
          <a:xfrm flipH="1">
            <a:off x="4"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4161" r:id="rId1"/>
    <p:sldLayoutId id="2147484162" r:id="rId2"/>
    <p:sldLayoutId id="2147484163" r:id="rId3"/>
    <p:sldLayoutId id="2147484164" r:id="rId4"/>
    <p:sldLayoutId id="2147484165" r:id="rId5"/>
    <p:sldLayoutId id="2147484166" r:id="rId6"/>
    <p:sldLayoutId id="2147484167" r:id="rId7"/>
    <p:sldLayoutId id="2147484168" r:id="rId8"/>
    <p:sldLayoutId id="2147484169" r:id="rId9"/>
    <p:sldLayoutId id="2147484170" r:id="rId10"/>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588802" name="think-cell Slide" r:id="rId21" imgW="360" imgH="360" progId="">
              <p:embed/>
            </p:oleObj>
          </a:graphicData>
        </a:graphic>
      </p:graphicFrame>
      <p:sp>
        <p:nvSpPr>
          <p:cNvPr id="2" name="Title Placeholder 1"/>
          <p:cNvSpPr>
            <a:spLocks noGrp="1"/>
          </p:cNvSpPr>
          <p:nvPr>
            <p:ph type="title"/>
            <p:custDataLst>
              <p:tags r:id="rId13"/>
            </p:custDataLst>
          </p:nvPr>
        </p:nvSpPr>
        <p:spPr>
          <a:xfrm>
            <a:off x="3"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4"/>
            </p:custDataLst>
          </p:nvPr>
        </p:nvSpPr>
        <p:spPr>
          <a:xfrm>
            <a:off x="323394"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5"/>
            </p:custDataLst>
          </p:nvPr>
        </p:nvSpPr>
        <p:spPr>
          <a:xfrm>
            <a:off x="9567493"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6"/>
            </p:custDataLst>
          </p:nvPr>
        </p:nvSpPr>
        <p:spPr bwMode="auto">
          <a:xfrm>
            <a:off x="4"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7"/>
            </p:custDataLst>
          </p:nvPr>
        </p:nvSpPr>
        <p:spPr bwMode="auto">
          <a:xfrm>
            <a:off x="6741832" y="6623407"/>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2016. All Rights Reserved</a:t>
            </a:r>
          </a:p>
        </p:txBody>
      </p:sp>
      <p:sp>
        <p:nvSpPr>
          <p:cNvPr id="13" name="Rectangle 12"/>
          <p:cNvSpPr/>
          <p:nvPr>
            <p:custDataLst>
              <p:tags r:id="rId18"/>
            </p:custDataLst>
          </p:nvPr>
        </p:nvSpPr>
        <p:spPr>
          <a:xfrm>
            <a:off x="6965879" y="6439774"/>
            <a:ext cx="2344128" cy="183633"/>
          </a:xfrm>
          <a:prstGeom prst="rect">
            <a:avLst/>
          </a:prstGeom>
        </p:spPr>
        <p:txBody>
          <a:bodyPr wrap="none" lIns="35997" tIns="35997" rIns="35997" bIns="35997" anchor="b" anchorCtr="0">
            <a:noAutofit/>
          </a:bodyPr>
          <a:lstStyle/>
          <a:p>
            <a:pPr algn="r"/>
            <a:r>
              <a:rPr lang="en-US" sz="700" dirty="0" smtClean="0">
                <a:solidFill>
                  <a:srgbClr val="998C85"/>
                </a:solidFill>
              </a:rPr>
              <a:t>Cloud Foundry Training| Oct 2016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9"/>
            </p:custDataLst>
          </p:nvPr>
        </p:nvPicPr>
        <p:blipFill>
          <a:blip r:embed="rId22"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20"/>
            </p:custDataLst>
          </p:nvPr>
        </p:nvCxnSpPr>
        <p:spPr>
          <a:xfrm flipH="1">
            <a:off x="4"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4172" r:id="rId1"/>
    <p:sldLayoutId id="2147484173" r:id="rId2"/>
    <p:sldLayoutId id="2147484174" r:id="rId3"/>
    <p:sldLayoutId id="2147484175" r:id="rId4"/>
    <p:sldLayoutId id="2147484176" r:id="rId5"/>
    <p:sldLayoutId id="2147484177" r:id="rId6"/>
    <p:sldLayoutId id="2147484178" r:id="rId7"/>
    <p:sldLayoutId id="2147484179" r:id="rId8"/>
    <p:sldLayoutId id="2147484180" r:id="rId9"/>
    <p:sldLayoutId id="2147484181" r:id="rId10"/>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601090" name="think-cell Slide" r:id="rId21" imgW="360" imgH="360" progId="">
              <p:embed/>
            </p:oleObj>
          </a:graphicData>
        </a:graphic>
      </p:graphicFrame>
      <p:sp>
        <p:nvSpPr>
          <p:cNvPr id="2" name="Title Placeholder 1"/>
          <p:cNvSpPr>
            <a:spLocks noGrp="1"/>
          </p:cNvSpPr>
          <p:nvPr>
            <p:ph type="title"/>
            <p:custDataLst>
              <p:tags r:id="rId13"/>
            </p:custDataLst>
          </p:nvPr>
        </p:nvSpPr>
        <p:spPr>
          <a:xfrm>
            <a:off x="3"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4"/>
            </p:custDataLst>
          </p:nvPr>
        </p:nvSpPr>
        <p:spPr>
          <a:xfrm>
            <a:off x="323394"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5"/>
            </p:custDataLst>
          </p:nvPr>
        </p:nvSpPr>
        <p:spPr>
          <a:xfrm>
            <a:off x="9567493"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6"/>
            </p:custDataLst>
          </p:nvPr>
        </p:nvSpPr>
        <p:spPr bwMode="auto">
          <a:xfrm>
            <a:off x="4"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7"/>
            </p:custDataLst>
          </p:nvPr>
        </p:nvSpPr>
        <p:spPr bwMode="auto">
          <a:xfrm>
            <a:off x="6741832" y="6623407"/>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2016. All Rights Reserved</a:t>
            </a:r>
          </a:p>
        </p:txBody>
      </p:sp>
      <p:sp>
        <p:nvSpPr>
          <p:cNvPr id="13" name="Rectangle 12"/>
          <p:cNvSpPr/>
          <p:nvPr>
            <p:custDataLst>
              <p:tags r:id="rId18"/>
            </p:custDataLst>
          </p:nvPr>
        </p:nvSpPr>
        <p:spPr>
          <a:xfrm>
            <a:off x="6965879" y="6439774"/>
            <a:ext cx="2344128" cy="183633"/>
          </a:xfrm>
          <a:prstGeom prst="rect">
            <a:avLst/>
          </a:prstGeom>
        </p:spPr>
        <p:txBody>
          <a:bodyPr wrap="none" lIns="35997" tIns="35997" rIns="35997" bIns="35997" anchor="b" anchorCtr="0">
            <a:noAutofit/>
          </a:bodyPr>
          <a:lstStyle/>
          <a:p>
            <a:pPr algn="r"/>
            <a:r>
              <a:rPr lang="en-US" sz="700" dirty="0" smtClean="0">
                <a:solidFill>
                  <a:srgbClr val="998C85"/>
                </a:solidFill>
              </a:rPr>
              <a:t>Cloud Foundry Training| Oct 2016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9"/>
            </p:custDataLst>
          </p:nvPr>
        </p:nvPicPr>
        <p:blipFill>
          <a:blip r:embed="rId22"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20"/>
            </p:custDataLst>
          </p:nvPr>
        </p:nvCxnSpPr>
        <p:spPr>
          <a:xfrm flipH="1">
            <a:off x="4"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4183" r:id="rId1"/>
    <p:sldLayoutId id="2147484184" r:id="rId2"/>
    <p:sldLayoutId id="2147484185" r:id="rId3"/>
    <p:sldLayoutId id="2147484186" r:id="rId4"/>
    <p:sldLayoutId id="2147484187" r:id="rId5"/>
    <p:sldLayoutId id="2147484188" r:id="rId6"/>
    <p:sldLayoutId id="2147484189" r:id="rId7"/>
    <p:sldLayoutId id="2147484190" r:id="rId8"/>
    <p:sldLayoutId id="2147484191" r:id="rId9"/>
    <p:sldLayoutId id="2147484192" r:id="rId10"/>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612354" name="think-cell Slide" r:id="rId21" imgW="360" imgH="360" progId="">
              <p:embed/>
            </p:oleObj>
          </a:graphicData>
        </a:graphic>
      </p:graphicFrame>
      <p:sp>
        <p:nvSpPr>
          <p:cNvPr id="2" name="Title Placeholder 1"/>
          <p:cNvSpPr>
            <a:spLocks noGrp="1"/>
          </p:cNvSpPr>
          <p:nvPr>
            <p:ph type="title"/>
            <p:custDataLst>
              <p:tags r:id="rId13"/>
            </p:custDataLst>
          </p:nvPr>
        </p:nvSpPr>
        <p:spPr>
          <a:xfrm>
            <a:off x="3"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4"/>
            </p:custDataLst>
          </p:nvPr>
        </p:nvSpPr>
        <p:spPr>
          <a:xfrm>
            <a:off x="323394"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5"/>
            </p:custDataLst>
          </p:nvPr>
        </p:nvSpPr>
        <p:spPr>
          <a:xfrm>
            <a:off x="9567493"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6"/>
            </p:custDataLst>
          </p:nvPr>
        </p:nvSpPr>
        <p:spPr bwMode="auto">
          <a:xfrm>
            <a:off x="4"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7"/>
            </p:custDataLst>
          </p:nvPr>
        </p:nvSpPr>
        <p:spPr bwMode="auto">
          <a:xfrm>
            <a:off x="6741832" y="6623407"/>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2016. All Rights Reserved</a:t>
            </a:r>
          </a:p>
        </p:txBody>
      </p:sp>
      <p:sp>
        <p:nvSpPr>
          <p:cNvPr id="13" name="Rectangle 12"/>
          <p:cNvSpPr/>
          <p:nvPr>
            <p:custDataLst>
              <p:tags r:id="rId18"/>
            </p:custDataLst>
          </p:nvPr>
        </p:nvSpPr>
        <p:spPr>
          <a:xfrm>
            <a:off x="6965879" y="6439774"/>
            <a:ext cx="2344128" cy="183633"/>
          </a:xfrm>
          <a:prstGeom prst="rect">
            <a:avLst/>
          </a:prstGeom>
        </p:spPr>
        <p:txBody>
          <a:bodyPr wrap="none" lIns="35997" tIns="35997" rIns="35997" bIns="35997" anchor="b" anchorCtr="0">
            <a:noAutofit/>
          </a:bodyPr>
          <a:lstStyle/>
          <a:p>
            <a:pPr algn="r"/>
            <a:r>
              <a:rPr lang="en-US" sz="700" dirty="0" smtClean="0">
                <a:solidFill>
                  <a:srgbClr val="998C85"/>
                </a:solidFill>
              </a:rPr>
              <a:t>Cloud Foundry Training| Oct 2016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9"/>
            </p:custDataLst>
          </p:nvPr>
        </p:nvPicPr>
        <p:blipFill>
          <a:blip r:embed="rId22"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20"/>
            </p:custDataLst>
          </p:nvPr>
        </p:nvCxnSpPr>
        <p:spPr>
          <a:xfrm flipH="1">
            <a:off x="4"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4194" r:id="rId1"/>
    <p:sldLayoutId id="2147484195" r:id="rId2"/>
    <p:sldLayoutId id="2147484196" r:id="rId3"/>
    <p:sldLayoutId id="2147484197" r:id="rId4"/>
    <p:sldLayoutId id="2147484198" r:id="rId5"/>
    <p:sldLayoutId id="2147484199" r:id="rId6"/>
    <p:sldLayoutId id="2147484200" r:id="rId7"/>
    <p:sldLayoutId id="2147484201" r:id="rId8"/>
    <p:sldLayoutId id="2147484202" r:id="rId9"/>
    <p:sldLayoutId id="2147484203" r:id="rId10"/>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623618" name="think-cell Slide" r:id="rId21" imgW="360" imgH="360" progId="">
              <p:embed/>
            </p:oleObj>
          </a:graphicData>
        </a:graphic>
      </p:graphicFrame>
      <p:sp>
        <p:nvSpPr>
          <p:cNvPr id="2" name="Title Placeholder 1"/>
          <p:cNvSpPr>
            <a:spLocks noGrp="1"/>
          </p:cNvSpPr>
          <p:nvPr>
            <p:ph type="title"/>
            <p:custDataLst>
              <p:tags r:id="rId13"/>
            </p:custDataLst>
          </p:nvPr>
        </p:nvSpPr>
        <p:spPr>
          <a:xfrm>
            <a:off x="3"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4"/>
            </p:custDataLst>
          </p:nvPr>
        </p:nvSpPr>
        <p:spPr>
          <a:xfrm>
            <a:off x="323394"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5"/>
            </p:custDataLst>
          </p:nvPr>
        </p:nvSpPr>
        <p:spPr>
          <a:xfrm>
            <a:off x="9567493"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6"/>
            </p:custDataLst>
          </p:nvPr>
        </p:nvSpPr>
        <p:spPr bwMode="auto">
          <a:xfrm>
            <a:off x="4"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7"/>
            </p:custDataLst>
          </p:nvPr>
        </p:nvSpPr>
        <p:spPr bwMode="auto">
          <a:xfrm>
            <a:off x="6741832" y="6623407"/>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2016. All Rights Reserved</a:t>
            </a:r>
          </a:p>
        </p:txBody>
      </p:sp>
      <p:sp>
        <p:nvSpPr>
          <p:cNvPr id="13" name="Rectangle 12"/>
          <p:cNvSpPr/>
          <p:nvPr>
            <p:custDataLst>
              <p:tags r:id="rId18"/>
            </p:custDataLst>
          </p:nvPr>
        </p:nvSpPr>
        <p:spPr>
          <a:xfrm>
            <a:off x="6965879" y="6439774"/>
            <a:ext cx="2344128" cy="183633"/>
          </a:xfrm>
          <a:prstGeom prst="rect">
            <a:avLst/>
          </a:prstGeom>
        </p:spPr>
        <p:txBody>
          <a:bodyPr wrap="none" lIns="35997" tIns="35997" rIns="35997" bIns="35997" anchor="b" anchorCtr="0">
            <a:noAutofit/>
          </a:bodyPr>
          <a:lstStyle/>
          <a:p>
            <a:pPr algn="r"/>
            <a:r>
              <a:rPr lang="en-US" sz="700" dirty="0" smtClean="0">
                <a:solidFill>
                  <a:srgbClr val="998C85"/>
                </a:solidFill>
              </a:rPr>
              <a:t>Cloud Foundry Training| Oct 2016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9"/>
            </p:custDataLst>
          </p:nvPr>
        </p:nvPicPr>
        <p:blipFill>
          <a:blip r:embed="rId22"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20"/>
            </p:custDataLst>
          </p:nvPr>
        </p:nvCxnSpPr>
        <p:spPr>
          <a:xfrm flipH="1">
            <a:off x="4"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4205" r:id="rId1"/>
    <p:sldLayoutId id="2147484206" r:id="rId2"/>
    <p:sldLayoutId id="2147484207" r:id="rId3"/>
    <p:sldLayoutId id="2147484208" r:id="rId4"/>
    <p:sldLayoutId id="2147484209" r:id="rId5"/>
    <p:sldLayoutId id="2147484210" r:id="rId6"/>
    <p:sldLayoutId id="2147484211" r:id="rId7"/>
    <p:sldLayoutId id="2147484212" r:id="rId8"/>
    <p:sldLayoutId id="2147484213" r:id="rId9"/>
    <p:sldLayoutId id="2147484214" r:id="rId10"/>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634882" name="think-cell Slide" r:id="rId21" imgW="360" imgH="360" progId="">
              <p:embed/>
            </p:oleObj>
          </a:graphicData>
        </a:graphic>
      </p:graphicFrame>
      <p:sp>
        <p:nvSpPr>
          <p:cNvPr id="2" name="Title Placeholder 1"/>
          <p:cNvSpPr>
            <a:spLocks noGrp="1"/>
          </p:cNvSpPr>
          <p:nvPr>
            <p:ph type="title"/>
            <p:custDataLst>
              <p:tags r:id="rId13"/>
            </p:custDataLst>
          </p:nvPr>
        </p:nvSpPr>
        <p:spPr>
          <a:xfrm>
            <a:off x="3"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4"/>
            </p:custDataLst>
          </p:nvPr>
        </p:nvSpPr>
        <p:spPr>
          <a:xfrm>
            <a:off x="323394"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5"/>
            </p:custDataLst>
          </p:nvPr>
        </p:nvSpPr>
        <p:spPr>
          <a:xfrm>
            <a:off x="9567493"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6"/>
            </p:custDataLst>
          </p:nvPr>
        </p:nvSpPr>
        <p:spPr bwMode="auto">
          <a:xfrm>
            <a:off x="4"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7"/>
            </p:custDataLst>
          </p:nvPr>
        </p:nvSpPr>
        <p:spPr bwMode="auto">
          <a:xfrm>
            <a:off x="6741832" y="6623407"/>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2016. All Rights Reserved</a:t>
            </a:r>
          </a:p>
        </p:txBody>
      </p:sp>
      <p:sp>
        <p:nvSpPr>
          <p:cNvPr id="13" name="Rectangle 12"/>
          <p:cNvSpPr/>
          <p:nvPr>
            <p:custDataLst>
              <p:tags r:id="rId18"/>
            </p:custDataLst>
          </p:nvPr>
        </p:nvSpPr>
        <p:spPr>
          <a:xfrm>
            <a:off x="6965879" y="6439774"/>
            <a:ext cx="2344128" cy="183633"/>
          </a:xfrm>
          <a:prstGeom prst="rect">
            <a:avLst/>
          </a:prstGeom>
        </p:spPr>
        <p:txBody>
          <a:bodyPr wrap="none" lIns="35997" tIns="35997" rIns="35997" bIns="35997" anchor="b" anchorCtr="0">
            <a:noAutofit/>
          </a:bodyPr>
          <a:lstStyle/>
          <a:p>
            <a:pPr algn="r"/>
            <a:r>
              <a:rPr lang="en-US" sz="700" dirty="0" smtClean="0">
                <a:solidFill>
                  <a:srgbClr val="998C85"/>
                </a:solidFill>
              </a:rPr>
              <a:t>Cloud Foundry Training| Oct 2016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9"/>
            </p:custDataLst>
          </p:nvPr>
        </p:nvPicPr>
        <p:blipFill>
          <a:blip r:embed="rId22"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20"/>
            </p:custDataLst>
          </p:nvPr>
        </p:nvCxnSpPr>
        <p:spPr>
          <a:xfrm flipH="1">
            <a:off x="4"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4216" r:id="rId1"/>
    <p:sldLayoutId id="2147484217" r:id="rId2"/>
    <p:sldLayoutId id="2147484218" r:id="rId3"/>
    <p:sldLayoutId id="2147484219" r:id="rId4"/>
    <p:sldLayoutId id="2147484220" r:id="rId5"/>
    <p:sldLayoutId id="2147484221" r:id="rId6"/>
    <p:sldLayoutId id="2147484222" r:id="rId7"/>
    <p:sldLayoutId id="2147484223" r:id="rId8"/>
    <p:sldLayoutId id="2147484224" r:id="rId9"/>
    <p:sldLayoutId id="2147484225" r:id="rId10"/>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2" y="0"/>
          <a:ext cx="158751" cy="158750"/>
        </p:xfrm>
        <a:graphic>
          <a:graphicData uri="http://schemas.openxmlformats.org/presentationml/2006/ole">
            <p:oleObj spid="_x0000_s646146" name="think-cell Slide" r:id="rId16" imgW="360" imgH="360" progId="">
              <p:embed/>
            </p:oleObj>
          </a:graphicData>
        </a:graphic>
      </p:graphicFrame>
      <p:sp>
        <p:nvSpPr>
          <p:cNvPr id="2" name="Title Placeholder 1"/>
          <p:cNvSpPr>
            <a:spLocks noGrp="1"/>
          </p:cNvSpPr>
          <p:nvPr>
            <p:ph type="title"/>
            <p:custDataLst>
              <p:tags r:id="rId9"/>
            </p:custDataLst>
          </p:nvPr>
        </p:nvSpPr>
        <p:spPr>
          <a:xfrm>
            <a:off x="6" y="1"/>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0"/>
            </p:custDataLst>
          </p:nvPr>
        </p:nvSpPr>
        <p:spPr>
          <a:xfrm>
            <a:off x="323397" y="1501978"/>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2" name="Rectangle 11"/>
          <p:cNvSpPr>
            <a:spLocks noChangeArrowheads="1"/>
          </p:cNvSpPr>
          <p:nvPr>
            <p:custDataLst>
              <p:tags r:id="rId11"/>
            </p:custDataLst>
          </p:nvPr>
        </p:nvSpPr>
        <p:spPr bwMode="auto">
          <a:xfrm>
            <a:off x="6741834" y="6623412"/>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fontAlgn="base" hangingPunct="0">
              <a:lnSpc>
                <a:spcPct val="90000"/>
              </a:lnSpc>
              <a:spcBef>
                <a:spcPct val="10000"/>
              </a:spcBef>
              <a:spcAft>
                <a:spcPct val="0"/>
              </a:spcAft>
              <a:defRPr/>
            </a:pPr>
            <a:r>
              <a:rPr lang="en-US" altLang="en-US" sz="700" dirty="0">
                <a:solidFill>
                  <a:srgbClr val="998C85"/>
                </a:solidFill>
                <a:cs typeface="Helvetica Light"/>
              </a:rPr>
              <a:t>Copyright © Capgemini </a:t>
            </a:r>
            <a:r>
              <a:rPr lang="en-US" altLang="en-US" sz="700" dirty="0" smtClean="0">
                <a:solidFill>
                  <a:srgbClr val="998C85"/>
                </a:solidFill>
                <a:cs typeface="Helvetica Light"/>
              </a:rPr>
              <a:t>2015. </a:t>
            </a:r>
            <a:r>
              <a:rPr lang="en-US" altLang="en-US" sz="700" dirty="0">
                <a:solidFill>
                  <a:srgbClr val="998C85"/>
                </a:solidFill>
                <a:cs typeface="Helvetica Light"/>
              </a:rPr>
              <a:t>All Rights Reserved</a:t>
            </a:r>
          </a:p>
        </p:txBody>
      </p:sp>
      <p:sp>
        <p:nvSpPr>
          <p:cNvPr id="13" name="Rectangle 12"/>
          <p:cNvSpPr/>
          <p:nvPr>
            <p:custDataLst>
              <p:tags r:id="rId12"/>
            </p:custDataLst>
          </p:nvPr>
        </p:nvSpPr>
        <p:spPr>
          <a:xfrm>
            <a:off x="7487925" y="6427223"/>
            <a:ext cx="1914554" cy="195814"/>
          </a:xfrm>
          <a:prstGeom prst="rect">
            <a:avLst/>
          </a:prstGeom>
        </p:spPr>
        <p:txBody>
          <a:bodyPr wrap="none" lIns="35997" tIns="35997" rIns="35997" bIns="35997" anchor="b" anchorCtr="0">
            <a:noAutofit/>
          </a:bodyPr>
          <a:lstStyle/>
          <a:p>
            <a:pPr algn="r" fontAlgn="base">
              <a:spcBef>
                <a:spcPct val="0"/>
              </a:spcBef>
              <a:spcAft>
                <a:spcPct val="0"/>
              </a:spcAft>
            </a:pPr>
            <a:r>
              <a:rPr lang="en-US" sz="700" dirty="0">
                <a:solidFill>
                  <a:srgbClr val="998C85"/>
                </a:solidFill>
                <a:cs typeface="Arial" charset="0"/>
              </a:rPr>
              <a:t>On boarding Manual | PMBSA Managed Services | </a:t>
            </a:r>
            <a:r>
              <a:rPr lang="en-US" sz="700" dirty="0" smtClean="0">
                <a:solidFill>
                  <a:srgbClr val="998C85"/>
                </a:solidFill>
                <a:cs typeface="Arial" charset="0"/>
              </a:rPr>
              <a:t>| </a:t>
            </a:r>
            <a:r>
              <a:rPr lang="en-US" sz="700" dirty="0">
                <a:solidFill>
                  <a:srgbClr val="998C85"/>
                </a:solidFill>
                <a:cs typeface="Arial" charset="0"/>
              </a:rPr>
              <a:t>Financial Services</a:t>
            </a:r>
          </a:p>
        </p:txBody>
      </p:sp>
      <p:pic>
        <p:nvPicPr>
          <p:cNvPr id="14" name="Picture 103" descr="C:\Users\UserSim\Desktop\Capgemini\Capgemini_logo_cmyk.png"/>
          <p:cNvPicPr>
            <a:picLocks noChangeAspect="1" noChangeArrowheads="1"/>
          </p:cNvPicPr>
          <p:nvPr>
            <p:custDataLst>
              <p:tags r:id="rId13"/>
            </p:custDataLst>
          </p:nvPr>
        </p:nvPicPr>
        <p:blipFill>
          <a:blip r:embed="rId17" cstate="email"/>
          <a:srcRect/>
          <a:stretch>
            <a:fillRect/>
          </a:stretch>
        </p:blipFill>
        <p:spPr bwMode="auto">
          <a:xfrm>
            <a:off x="158972" y="6443187"/>
            <a:ext cx="1310616" cy="320682"/>
          </a:xfrm>
          <a:prstGeom prst="rect">
            <a:avLst/>
          </a:prstGeom>
          <a:noFill/>
        </p:spPr>
      </p:pic>
      <p:cxnSp>
        <p:nvCxnSpPr>
          <p:cNvPr id="15" name="Straight Connector 5"/>
          <p:cNvCxnSpPr/>
          <p:nvPr>
            <p:custDataLst>
              <p:tags r:id="rId14"/>
            </p:custDataLst>
          </p:nvPr>
        </p:nvCxnSpPr>
        <p:spPr>
          <a:xfrm flipH="1">
            <a:off x="6"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sp>
        <p:nvSpPr>
          <p:cNvPr id="10" name="Freeform 6"/>
          <p:cNvSpPr>
            <a:spLocks/>
          </p:cNvSpPr>
          <p:nvPr userDrawn="1">
            <p:custDataLst>
              <p:tags r:id="rId15"/>
            </p:custDataLst>
          </p:nvPr>
        </p:nvSpPr>
        <p:spPr bwMode="auto">
          <a:xfrm>
            <a:off x="0" y="0"/>
            <a:ext cx="9906000" cy="1672556"/>
          </a:xfrm>
          <a:custGeom>
            <a:avLst/>
            <a:gdLst/>
            <a:ahLst/>
            <a:cxnLst>
              <a:cxn ang="0">
                <a:pos x="24" y="452"/>
              </a:cxn>
              <a:cxn ang="0">
                <a:pos x="134" y="458"/>
              </a:cxn>
              <a:cxn ang="0">
                <a:pos x="300" y="496"/>
              </a:cxn>
              <a:cxn ang="0">
                <a:pos x="394" y="534"/>
              </a:cxn>
              <a:cxn ang="0">
                <a:pos x="490" y="586"/>
              </a:cxn>
              <a:cxn ang="0">
                <a:pos x="582" y="660"/>
              </a:cxn>
              <a:cxn ang="0">
                <a:pos x="666" y="754"/>
              </a:cxn>
              <a:cxn ang="0">
                <a:pos x="740" y="874"/>
              </a:cxn>
              <a:cxn ang="0">
                <a:pos x="768" y="900"/>
              </a:cxn>
              <a:cxn ang="0">
                <a:pos x="810" y="816"/>
              </a:cxn>
              <a:cxn ang="0">
                <a:pos x="902" y="694"/>
              </a:cxn>
              <a:cxn ang="0">
                <a:pos x="970" y="630"/>
              </a:cxn>
              <a:cxn ang="0">
                <a:pos x="1054" y="570"/>
              </a:cxn>
              <a:cxn ang="0">
                <a:pos x="1154" y="518"/>
              </a:cxn>
              <a:cxn ang="0">
                <a:pos x="1276" y="478"/>
              </a:cxn>
              <a:cxn ang="0">
                <a:pos x="1418" y="456"/>
              </a:cxn>
              <a:cxn ang="0">
                <a:pos x="6030" y="452"/>
              </a:cxn>
              <a:cxn ang="0">
                <a:pos x="6076" y="450"/>
              </a:cxn>
              <a:cxn ang="0">
                <a:pos x="6198" y="430"/>
              </a:cxn>
              <a:cxn ang="0">
                <a:pos x="6334" y="388"/>
              </a:cxn>
              <a:cxn ang="0">
                <a:pos x="6422" y="346"/>
              </a:cxn>
              <a:cxn ang="0">
                <a:pos x="6512" y="288"/>
              </a:cxn>
              <a:cxn ang="0">
                <a:pos x="6596" y="214"/>
              </a:cxn>
              <a:cxn ang="0">
                <a:pos x="6674" y="118"/>
              </a:cxn>
              <a:cxn ang="0">
                <a:pos x="6740" y="0"/>
              </a:cxn>
              <a:cxn ang="0">
                <a:pos x="6734" y="234"/>
              </a:cxn>
              <a:cxn ang="0">
                <a:pos x="6690" y="316"/>
              </a:cxn>
              <a:cxn ang="0">
                <a:pos x="6598" y="434"/>
              </a:cxn>
              <a:cxn ang="0">
                <a:pos x="6532" y="496"/>
              </a:cxn>
              <a:cxn ang="0">
                <a:pos x="6448" y="556"/>
              </a:cxn>
              <a:cxn ang="0">
                <a:pos x="6348" y="608"/>
              </a:cxn>
              <a:cxn ang="0">
                <a:pos x="6230" y="648"/>
              </a:cxn>
              <a:cxn ang="0">
                <a:pos x="6090" y="672"/>
              </a:cxn>
              <a:cxn ang="0">
                <a:pos x="1504" y="680"/>
              </a:cxn>
              <a:cxn ang="0">
                <a:pos x="1452" y="680"/>
              </a:cxn>
              <a:cxn ang="0">
                <a:pos x="1322" y="694"/>
              </a:cxn>
              <a:cxn ang="0">
                <a:pos x="1178" y="736"/>
              </a:cxn>
              <a:cxn ang="0">
                <a:pos x="1086" y="778"/>
              </a:cxn>
              <a:cxn ang="0">
                <a:pos x="992" y="836"/>
              </a:cxn>
              <a:cxn ang="0">
                <a:pos x="904" y="914"/>
              </a:cxn>
              <a:cxn ang="0">
                <a:pos x="826" y="1014"/>
              </a:cxn>
              <a:cxn ang="0">
                <a:pos x="760" y="1138"/>
              </a:cxn>
              <a:cxn ang="0">
                <a:pos x="740" y="1094"/>
              </a:cxn>
              <a:cxn ang="0">
                <a:pos x="672" y="990"/>
              </a:cxn>
              <a:cxn ang="0">
                <a:pos x="576" y="882"/>
              </a:cxn>
              <a:cxn ang="0">
                <a:pos x="496" y="818"/>
              </a:cxn>
              <a:cxn ang="0">
                <a:pos x="400" y="760"/>
              </a:cxn>
              <a:cxn ang="0">
                <a:pos x="286" y="716"/>
              </a:cxn>
              <a:cxn ang="0">
                <a:pos x="154" y="686"/>
              </a:cxn>
              <a:cxn ang="0">
                <a:pos x="0" y="676"/>
              </a:cxn>
            </a:cxnLst>
            <a:rect l="0" t="0" r="r" b="b"/>
            <a:pathLst>
              <a:path w="6740" h="1138">
                <a:moveTo>
                  <a:pt x="0" y="452"/>
                </a:moveTo>
                <a:lnTo>
                  <a:pt x="0" y="452"/>
                </a:lnTo>
                <a:lnTo>
                  <a:pt x="24" y="452"/>
                </a:lnTo>
                <a:lnTo>
                  <a:pt x="52" y="452"/>
                </a:lnTo>
                <a:lnTo>
                  <a:pt x="88" y="454"/>
                </a:lnTo>
                <a:lnTo>
                  <a:pt x="134" y="458"/>
                </a:lnTo>
                <a:lnTo>
                  <a:pt x="184" y="466"/>
                </a:lnTo>
                <a:lnTo>
                  <a:pt x="240" y="478"/>
                </a:lnTo>
                <a:lnTo>
                  <a:pt x="300" y="496"/>
                </a:lnTo>
                <a:lnTo>
                  <a:pt x="330" y="506"/>
                </a:lnTo>
                <a:lnTo>
                  <a:pt x="362" y="518"/>
                </a:lnTo>
                <a:lnTo>
                  <a:pt x="394" y="534"/>
                </a:lnTo>
                <a:lnTo>
                  <a:pt x="426" y="548"/>
                </a:lnTo>
                <a:lnTo>
                  <a:pt x="458" y="566"/>
                </a:lnTo>
                <a:lnTo>
                  <a:pt x="490" y="586"/>
                </a:lnTo>
                <a:lnTo>
                  <a:pt x="520" y="608"/>
                </a:lnTo>
                <a:lnTo>
                  <a:pt x="552" y="632"/>
                </a:lnTo>
                <a:lnTo>
                  <a:pt x="582" y="660"/>
                </a:lnTo>
                <a:lnTo>
                  <a:pt x="610" y="688"/>
                </a:lnTo>
                <a:lnTo>
                  <a:pt x="638" y="720"/>
                </a:lnTo>
                <a:lnTo>
                  <a:pt x="666" y="754"/>
                </a:lnTo>
                <a:lnTo>
                  <a:pt x="692" y="790"/>
                </a:lnTo>
                <a:lnTo>
                  <a:pt x="716" y="830"/>
                </a:lnTo>
                <a:lnTo>
                  <a:pt x="740" y="874"/>
                </a:lnTo>
                <a:lnTo>
                  <a:pt x="760" y="920"/>
                </a:lnTo>
                <a:lnTo>
                  <a:pt x="760" y="920"/>
                </a:lnTo>
                <a:lnTo>
                  <a:pt x="768" y="900"/>
                </a:lnTo>
                <a:lnTo>
                  <a:pt x="776" y="878"/>
                </a:lnTo>
                <a:lnTo>
                  <a:pt x="790" y="850"/>
                </a:lnTo>
                <a:lnTo>
                  <a:pt x="810" y="816"/>
                </a:lnTo>
                <a:lnTo>
                  <a:pt x="834" y="778"/>
                </a:lnTo>
                <a:lnTo>
                  <a:pt x="866" y="736"/>
                </a:lnTo>
                <a:lnTo>
                  <a:pt x="902" y="694"/>
                </a:lnTo>
                <a:lnTo>
                  <a:pt x="922" y="672"/>
                </a:lnTo>
                <a:lnTo>
                  <a:pt x="944" y="652"/>
                </a:lnTo>
                <a:lnTo>
                  <a:pt x="970" y="630"/>
                </a:lnTo>
                <a:lnTo>
                  <a:pt x="996" y="610"/>
                </a:lnTo>
                <a:lnTo>
                  <a:pt x="1024" y="590"/>
                </a:lnTo>
                <a:lnTo>
                  <a:pt x="1054" y="570"/>
                </a:lnTo>
                <a:lnTo>
                  <a:pt x="1084" y="552"/>
                </a:lnTo>
                <a:lnTo>
                  <a:pt x="1118" y="534"/>
                </a:lnTo>
                <a:lnTo>
                  <a:pt x="1154" y="518"/>
                </a:lnTo>
                <a:lnTo>
                  <a:pt x="1192" y="504"/>
                </a:lnTo>
                <a:lnTo>
                  <a:pt x="1234" y="490"/>
                </a:lnTo>
                <a:lnTo>
                  <a:pt x="1276" y="478"/>
                </a:lnTo>
                <a:lnTo>
                  <a:pt x="1320" y="468"/>
                </a:lnTo>
                <a:lnTo>
                  <a:pt x="1368" y="460"/>
                </a:lnTo>
                <a:lnTo>
                  <a:pt x="1418" y="456"/>
                </a:lnTo>
                <a:lnTo>
                  <a:pt x="1470" y="452"/>
                </a:lnTo>
                <a:lnTo>
                  <a:pt x="4218" y="452"/>
                </a:lnTo>
                <a:lnTo>
                  <a:pt x="6030" y="452"/>
                </a:lnTo>
                <a:lnTo>
                  <a:pt x="6030" y="452"/>
                </a:lnTo>
                <a:lnTo>
                  <a:pt x="6052" y="452"/>
                </a:lnTo>
                <a:lnTo>
                  <a:pt x="6076" y="450"/>
                </a:lnTo>
                <a:lnTo>
                  <a:pt x="6110" y="446"/>
                </a:lnTo>
                <a:lnTo>
                  <a:pt x="6152" y="440"/>
                </a:lnTo>
                <a:lnTo>
                  <a:pt x="6198" y="430"/>
                </a:lnTo>
                <a:lnTo>
                  <a:pt x="6250" y="418"/>
                </a:lnTo>
                <a:lnTo>
                  <a:pt x="6306" y="400"/>
                </a:lnTo>
                <a:lnTo>
                  <a:pt x="6334" y="388"/>
                </a:lnTo>
                <a:lnTo>
                  <a:pt x="6364" y="376"/>
                </a:lnTo>
                <a:lnTo>
                  <a:pt x="6392" y="362"/>
                </a:lnTo>
                <a:lnTo>
                  <a:pt x="6422" y="346"/>
                </a:lnTo>
                <a:lnTo>
                  <a:pt x="6452" y="328"/>
                </a:lnTo>
                <a:lnTo>
                  <a:pt x="6482" y="310"/>
                </a:lnTo>
                <a:lnTo>
                  <a:pt x="6512" y="288"/>
                </a:lnTo>
                <a:lnTo>
                  <a:pt x="6540" y="266"/>
                </a:lnTo>
                <a:lnTo>
                  <a:pt x="6568" y="240"/>
                </a:lnTo>
                <a:lnTo>
                  <a:pt x="6596" y="214"/>
                </a:lnTo>
                <a:lnTo>
                  <a:pt x="6624" y="184"/>
                </a:lnTo>
                <a:lnTo>
                  <a:pt x="6650" y="152"/>
                </a:lnTo>
                <a:lnTo>
                  <a:pt x="6674" y="118"/>
                </a:lnTo>
                <a:lnTo>
                  <a:pt x="6698" y="80"/>
                </a:lnTo>
                <a:lnTo>
                  <a:pt x="6720" y="42"/>
                </a:lnTo>
                <a:lnTo>
                  <a:pt x="6740" y="0"/>
                </a:lnTo>
                <a:lnTo>
                  <a:pt x="6740" y="216"/>
                </a:lnTo>
                <a:lnTo>
                  <a:pt x="6740" y="216"/>
                </a:lnTo>
                <a:lnTo>
                  <a:pt x="6734" y="234"/>
                </a:lnTo>
                <a:lnTo>
                  <a:pt x="6724" y="256"/>
                </a:lnTo>
                <a:lnTo>
                  <a:pt x="6708" y="282"/>
                </a:lnTo>
                <a:lnTo>
                  <a:pt x="6690" y="316"/>
                </a:lnTo>
                <a:lnTo>
                  <a:pt x="6666" y="352"/>
                </a:lnTo>
                <a:lnTo>
                  <a:pt x="6634" y="392"/>
                </a:lnTo>
                <a:lnTo>
                  <a:pt x="6598" y="434"/>
                </a:lnTo>
                <a:lnTo>
                  <a:pt x="6578" y="454"/>
                </a:lnTo>
                <a:lnTo>
                  <a:pt x="6556" y="476"/>
                </a:lnTo>
                <a:lnTo>
                  <a:pt x="6532" y="496"/>
                </a:lnTo>
                <a:lnTo>
                  <a:pt x="6506" y="516"/>
                </a:lnTo>
                <a:lnTo>
                  <a:pt x="6478" y="536"/>
                </a:lnTo>
                <a:lnTo>
                  <a:pt x="6448" y="556"/>
                </a:lnTo>
                <a:lnTo>
                  <a:pt x="6416" y="574"/>
                </a:lnTo>
                <a:lnTo>
                  <a:pt x="6384" y="590"/>
                </a:lnTo>
                <a:lnTo>
                  <a:pt x="6348" y="608"/>
                </a:lnTo>
                <a:lnTo>
                  <a:pt x="6310" y="622"/>
                </a:lnTo>
                <a:lnTo>
                  <a:pt x="6272" y="636"/>
                </a:lnTo>
                <a:lnTo>
                  <a:pt x="6230" y="648"/>
                </a:lnTo>
                <a:lnTo>
                  <a:pt x="6186" y="658"/>
                </a:lnTo>
                <a:lnTo>
                  <a:pt x="6140" y="666"/>
                </a:lnTo>
                <a:lnTo>
                  <a:pt x="6090" y="672"/>
                </a:lnTo>
                <a:lnTo>
                  <a:pt x="6040" y="676"/>
                </a:lnTo>
                <a:lnTo>
                  <a:pt x="3338" y="676"/>
                </a:lnTo>
                <a:lnTo>
                  <a:pt x="1504" y="680"/>
                </a:lnTo>
                <a:lnTo>
                  <a:pt x="1504" y="680"/>
                </a:lnTo>
                <a:lnTo>
                  <a:pt x="1480" y="678"/>
                </a:lnTo>
                <a:lnTo>
                  <a:pt x="1452" y="680"/>
                </a:lnTo>
                <a:lnTo>
                  <a:pt x="1416" y="682"/>
                </a:lnTo>
                <a:lnTo>
                  <a:pt x="1372" y="686"/>
                </a:lnTo>
                <a:lnTo>
                  <a:pt x="1322" y="694"/>
                </a:lnTo>
                <a:lnTo>
                  <a:pt x="1268" y="708"/>
                </a:lnTo>
                <a:lnTo>
                  <a:pt x="1208" y="724"/>
                </a:lnTo>
                <a:lnTo>
                  <a:pt x="1178" y="736"/>
                </a:lnTo>
                <a:lnTo>
                  <a:pt x="1148" y="748"/>
                </a:lnTo>
                <a:lnTo>
                  <a:pt x="1116" y="762"/>
                </a:lnTo>
                <a:lnTo>
                  <a:pt x="1086" y="778"/>
                </a:lnTo>
                <a:lnTo>
                  <a:pt x="1054" y="794"/>
                </a:lnTo>
                <a:lnTo>
                  <a:pt x="1024" y="814"/>
                </a:lnTo>
                <a:lnTo>
                  <a:pt x="992" y="836"/>
                </a:lnTo>
                <a:lnTo>
                  <a:pt x="962" y="860"/>
                </a:lnTo>
                <a:lnTo>
                  <a:pt x="934" y="886"/>
                </a:lnTo>
                <a:lnTo>
                  <a:pt x="904" y="914"/>
                </a:lnTo>
                <a:lnTo>
                  <a:pt x="878" y="944"/>
                </a:lnTo>
                <a:lnTo>
                  <a:pt x="850" y="978"/>
                </a:lnTo>
                <a:lnTo>
                  <a:pt x="826" y="1014"/>
                </a:lnTo>
                <a:lnTo>
                  <a:pt x="802" y="1052"/>
                </a:lnTo>
                <a:lnTo>
                  <a:pt x="780" y="1094"/>
                </a:lnTo>
                <a:lnTo>
                  <a:pt x="760" y="1138"/>
                </a:lnTo>
                <a:lnTo>
                  <a:pt x="760" y="1138"/>
                </a:lnTo>
                <a:lnTo>
                  <a:pt x="752" y="1118"/>
                </a:lnTo>
                <a:lnTo>
                  <a:pt x="740" y="1094"/>
                </a:lnTo>
                <a:lnTo>
                  <a:pt x="724" y="1064"/>
                </a:lnTo>
                <a:lnTo>
                  <a:pt x="700" y="1028"/>
                </a:lnTo>
                <a:lnTo>
                  <a:pt x="672" y="990"/>
                </a:lnTo>
                <a:lnTo>
                  <a:pt x="638" y="946"/>
                </a:lnTo>
                <a:lnTo>
                  <a:pt x="598" y="904"/>
                </a:lnTo>
                <a:lnTo>
                  <a:pt x="576" y="882"/>
                </a:lnTo>
                <a:lnTo>
                  <a:pt x="550" y="860"/>
                </a:lnTo>
                <a:lnTo>
                  <a:pt x="524" y="838"/>
                </a:lnTo>
                <a:lnTo>
                  <a:pt x="496" y="818"/>
                </a:lnTo>
                <a:lnTo>
                  <a:pt x="466" y="798"/>
                </a:lnTo>
                <a:lnTo>
                  <a:pt x="434" y="778"/>
                </a:lnTo>
                <a:lnTo>
                  <a:pt x="400" y="760"/>
                </a:lnTo>
                <a:lnTo>
                  <a:pt x="364" y="744"/>
                </a:lnTo>
                <a:lnTo>
                  <a:pt x="326" y="728"/>
                </a:lnTo>
                <a:lnTo>
                  <a:pt x="286" y="716"/>
                </a:lnTo>
                <a:lnTo>
                  <a:pt x="244" y="704"/>
                </a:lnTo>
                <a:lnTo>
                  <a:pt x="200" y="694"/>
                </a:lnTo>
                <a:lnTo>
                  <a:pt x="154" y="686"/>
                </a:lnTo>
                <a:lnTo>
                  <a:pt x="104" y="680"/>
                </a:lnTo>
                <a:lnTo>
                  <a:pt x="54" y="676"/>
                </a:lnTo>
                <a:lnTo>
                  <a:pt x="0" y="676"/>
                </a:lnTo>
                <a:lnTo>
                  <a:pt x="0" y="452"/>
                </a:lnTo>
                <a:close/>
              </a:path>
            </a:pathLst>
          </a:custGeom>
          <a:solidFill>
            <a:schemeClr val="accent5"/>
          </a:solidFill>
          <a:ln w="9525">
            <a:noFill/>
            <a:round/>
            <a:headEnd/>
            <a:tailEnd/>
          </a:ln>
        </p:spPr>
        <p:txBody>
          <a:bodyPr vert="horz" wrap="square" lIns="91440" tIns="45720" rIns="91440" bIns="45720" numCol="1" anchor="t" anchorCtr="0" compatLnSpc="1">
            <a:prstTxWarp prst="textNoShape">
              <a:avLst/>
            </a:prstTxWarp>
          </a:bodyPr>
          <a:lstStyle/>
          <a:p>
            <a:pPr defTabSz="914400" fontAlgn="base">
              <a:spcBef>
                <a:spcPct val="0"/>
              </a:spcBef>
              <a:spcAft>
                <a:spcPct val="0"/>
              </a:spcAft>
            </a:pPr>
            <a:endParaRPr lang="en-US" sz="1800" dirty="0">
              <a:solidFill>
                <a:srgbClr val="263147"/>
              </a:solidFill>
              <a:latin typeface="Lucida Sans Unicode" pitchFamily="34" charset="0"/>
              <a:cs typeface="Arial" charset="0"/>
            </a:endParaRPr>
          </a:p>
        </p:txBody>
      </p:sp>
    </p:spTree>
    <p:extLst>
      <p:ext uri="{BB962C8B-B14F-4D97-AF65-F5344CB8AC3E}">
        <p14:creationId xmlns="" xmlns:p14="http://schemas.microsoft.com/office/powerpoint/2010/main" val="1183963395"/>
      </p:ext>
    </p:extLst>
  </p:cSld>
  <p:clrMap bg1="lt1" tx1="dk1" bg2="lt2" tx2="dk2" accent1="accent1" accent2="accent2" accent3="accent3" accent4="accent4" accent5="accent5" accent6="accent6" hlink="hlink" folHlink="folHlink"/>
  <p:sldLayoutIdLst>
    <p:sldLayoutId id="2147484227" r:id="rId1"/>
    <p:sldLayoutId id="2147484228" r:id="rId2"/>
    <p:sldLayoutId id="2147484229" r:id="rId3"/>
    <p:sldLayoutId id="2147484231" r:id="rId4"/>
    <p:sldLayoutId id="2147484232" r:id="rId5"/>
    <p:sldLayoutId id="2147484233" r:id="rId6"/>
  </p:sldLayoutIdLst>
  <p:timing>
    <p:tnLst>
      <p:par>
        <p:cTn id="1" dur="indefinite" restart="never" nodeType="tmRoot"/>
      </p:par>
    </p:tnLst>
  </p:timing>
  <p:hf hdr="0" ftr="0" dt="0"/>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653314" name="think-cell Slide" r:id="rId21" imgW="360" imgH="360" progId="">
              <p:embed/>
            </p:oleObj>
          </a:graphicData>
        </a:graphic>
      </p:graphicFrame>
      <p:sp>
        <p:nvSpPr>
          <p:cNvPr id="2" name="Title Placeholder 1"/>
          <p:cNvSpPr>
            <a:spLocks noGrp="1"/>
          </p:cNvSpPr>
          <p:nvPr>
            <p:ph type="title"/>
            <p:custDataLst>
              <p:tags r:id="rId13"/>
            </p:custDataLst>
          </p:nvPr>
        </p:nvSpPr>
        <p:spPr>
          <a:xfrm>
            <a:off x="3"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4"/>
            </p:custDataLst>
          </p:nvPr>
        </p:nvSpPr>
        <p:spPr>
          <a:xfrm>
            <a:off x="323394"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5"/>
            </p:custDataLst>
          </p:nvPr>
        </p:nvSpPr>
        <p:spPr>
          <a:xfrm>
            <a:off x="9567493"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6"/>
            </p:custDataLst>
          </p:nvPr>
        </p:nvSpPr>
        <p:spPr bwMode="auto">
          <a:xfrm>
            <a:off x="4"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7"/>
            </p:custDataLst>
          </p:nvPr>
        </p:nvSpPr>
        <p:spPr bwMode="auto">
          <a:xfrm>
            <a:off x="6741832" y="6623407"/>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2016. All Rights Reserved</a:t>
            </a:r>
          </a:p>
        </p:txBody>
      </p:sp>
      <p:sp>
        <p:nvSpPr>
          <p:cNvPr id="13" name="Rectangle 12"/>
          <p:cNvSpPr/>
          <p:nvPr>
            <p:custDataLst>
              <p:tags r:id="rId18"/>
            </p:custDataLst>
          </p:nvPr>
        </p:nvSpPr>
        <p:spPr>
          <a:xfrm>
            <a:off x="6965879" y="6439774"/>
            <a:ext cx="2344128" cy="183633"/>
          </a:xfrm>
          <a:prstGeom prst="rect">
            <a:avLst/>
          </a:prstGeom>
        </p:spPr>
        <p:txBody>
          <a:bodyPr wrap="none" lIns="35997" tIns="35997" rIns="35997" bIns="35997" anchor="b" anchorCtr="0">
            <a:noAutofit/>
          </a:bodyPr>
          <a:lstStyle/>
          <a:p>
            <a:pPr algn="r"/>
            <a:r>
              <a:rPr lang="en-US" sz="700" dirty="0" smtClean="0">
                <a:solidFill>
                  <a:srgbClr val="998C85"/>
                </a:solidFill>
              </a:rPr>
              <a:t>Cloud Foundry Training| Oct 2016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9"/>
            </p:custDataLst>
          </p:nvPr>
        </p:nvPicPr>
        <p:blipFill>
          <a:blip r:embed="rId22"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20"/>
            </p:custDataLst>
          </p:nvPr>
        </p:nvCxnSpPr>
        <p:spPr>
          <a:xfrm flipH="1">
            <a:off x="4"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4235" r:id="rId1"/>
    <p:sldLayoutId id="2147484236" r:id="rId2"/>
    <p:sldLayoutId id="2147484237" r:id="rId3"/>
    <p:sldLayoutId id="2147484238" r:id="rId4"/>
    <p:sldLayoutId id="2147484239" r:id="rId5"/>
    <p:sldLayoutId id="2147484240" r:id="rId6"/>
    <p:sldLayoutId id="2147484241" r:id="rId7"/>
    <p:sldLayoutId id="2147484242" r:id="rId8"/>
    <p:sldLayoutId id="2147484243" r:id="rId9"/>
    <p:sldLayoutId id="2147484244" r:id="rId10"/>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0" y="0"/>
          <a:ext cx="158750" cy="158750"/>
        </p:xfrm>
        <a:graphic>
          <a:graphicData uri="http://schemas.openxmlformats.org/presentationml/2006/ole">
            <p:oleObj spid="_x0000_s129178" name="think-cell Slide" r:id="rId5" imgW="360" imgH="360" progId="">
              <p:embed/>
            </p:oleObj>
          </a:graphicData>
        </a:graphic>
      </p:graphicFrame>
    </p:spTree>
  </p:cSld>
  <p:clrMap bg1="lt1" tx1="dk1" bg2="lt2" tx2="dk2" accent1="accent1" accent2="accent2" accent3="accent3" accent4="accent4" accent5="accent5" accent6="accent6" hlink="hlink" folHlink="folHlink"/>
  <p:sldLayoutIdLst>
    <p:sldLayoutId id="2147483969" r:id="rId1"/>
    <p:sldLayoutId id="2147483957" r:id="rId2"/>
  </p:sldLayoutIdLst>
  <p:timing>
    <p:tnLst>
      <p:par>
        <p:cTn id="1" dur="indefinite" restart="never" nodeType="tmRoot"/>
      </p:par>
    </p:tnLst>
  </p:timing>
  <p:txStyles>
    <p:titleStyle>
      <a:lvl1pPr algn="ctr" defTabSz="839694" rtl="0" eaLnBrk="1" latinLnBrk="0" hangingPunct="1">
        <a:spcBef>
          <a:spcPct val="0"/>
        </a:spcBef>
        <a:buNone/>
        <a:defRPr sz="4000" kern="1200">
          <a:solidFill>
            <a:schemeClr val="tx1"/>
          </a:solidFill>
          <a:latin typeface="+mj-lt"/>
          <a:ea typeface="+mj-ea"/>
          <a:cs typeface="+mj-cs"/>
        </a:defRPr>
      </a:lvl1pPr>
    </p:titleStyle>
    <p:bodyStyle>
      <a:lvl1pPr marL="314885" indent="-314885" algn="l" defTabSz="839694" rtl="0" eaLnBrk="1" latinLnBrk="0" hangingPunct="1">
        <a:spcBef>
          <a:spcPct val="20000"/>
        </a:spcBef>
        <a:buFont typeface="Arial" pitchFamily="34" charset="0"/>
        <a:buChar char="•"/>
        <a:defRPr sz="2900" kern="1200">
          <a:solidFill>
            <a:schemeClr val="tx1"/>
          </a:solidFill>
          <a:latin typeface="+mn-lt"/>
          <a:ea typeface="+mn-ea"/>
          <a:cs typeface="+mn-cs"/>
        </a:defRPr>
      </a:lvl1pPr>
      <a:lvl2pPr marL="682251" indent="-262404" algn="l" defTabSz="839694" rtl="0" eaLnBrk="1" latinLnBrk="0" hangingPunct="1">
        <a:spcBef>
          <a:spcPct val="20000"/>
        </a:spcBef>
        <a:buFont typeface="Arial" pitchFamily="34" charset="0"/>
        <a:buChar char="–"/>
        <a:defRPr sz="2600" kern="1200">
          <a:solidFill>
            <a:schemeClr val="tx1"/>
          </a:solidFill>
          <a:latin typeface="+mn-lt"/>
          <a:ea typeface="+mn-ea"/>
          <a:cs typeface="+mn-cs"/>
        </a:defRPr>
      </a:lvl2pPr>
      <a:lvl3pPr marL="1049617" indent="-209923" algn="l" defTabSz="839694" rtl="0" eaLnBrk="1" latinLnBrk="0" hangingPunct="1">
        <a:spcBef>
          <a:spcPct val="20000"/>
        </a:spcBef>
        <a:buFont typeface="Arial" pitchFamily="34" charset="0"/>
        <a:buChar char="•"/>
        <a:defRPr sz="2200" kern="1200">
          <a:solidFill>
            <a:schemeClr val="tx1"/>
          </a:solidFill>
          <a:latin typeface="+mn-lt"/>
          <a:ea typeface="+mn-ea"/>
          <a:cs typeface="+mn-cs"/>
        </a:defRPr>
      </a:lvl3pPr>
      <a:lvl4pPr marL="1469464"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1889310"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309157"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729004"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148851"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568697"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9pPr>
    </p:bodyStyle>
    <p:otherStyle>
      <a:defPPr>
        <a:defRPr lang="fr-FR"/>
      </a:defPPr>
      <a:lvl1pPr marL="0" algn="l" defTabSz="839694" rtl="0" eaLnBrk="1" latinLnBrk="0" hangingPunct="1">
        <a:defRPr sz="1700" kern="1200">
          <a:solidFill>
            <a:schemeClr val="tx1"/>
          </a:solidFill>
          <a:latin typeface="+mn-lt"/>
          <a:ea typeface="+mn-ea"/>
          <a:cs typeface="+mn-cs"/>
        </a:defRPr>
      </a:lvl1pPr>
      <a:lvl2pPr marL="419847" algn="l" defTabSz="839694" rtl="0" eaLnBrk="1" latinLnBrk="0" hangingPunct="1">
        <a:defRPr sz="1700" kern="1200">
          <a:solidFill>
            <a:schemeClr val="tx1"/>
          </a:solidFill>
          <a:latin typeface="+mn-lt"/>
          <a:ea typeface="+mn-ea"/>
          <a:cs typeface="+mn-cs"/>
        </a:defRPr>
      </a:lvl2pPr>
      <a:lvl3pPr marL="839694" algn="l" defTabSz="839694" rtl="0" eaLnBrk="1" latinLnBrk="0" hangingPunct="1">
        <a:defRPr sz="1700" kern="1200">
          <a:solidFill>
            <a:schemeClr val="tx1"/>
          </a:solidFill>
          <a:latin typeface="+mn-lt"/>
          <a:ea typeface="+mn-ea"/>
          <a:cs typeface="+mn-cs"/>
        </a:defRPr>
      </a:lvl3pPr>
      <a:lvl4pPr marL="1259540" algn="l" defTabSz="839694" rtl="0" eaLnBrk="1" latinLnBrk="0" hangingPunct="1">
        <a:defRPr sz="1700" kern="1200">
          <a:solidFill>
            <a:schemeClr val="tx1"/>
          </a:solidFill>
          <a:latin typeface="+mn-lt"/>
          <a:ea typeface="+mn-ea"/>
          <a:cs typeface="+mn-cs"/>
        </a:defRPr>
      </a:lvl4pPr>
      <a:lvl5pPr marL="1679387" algn="l" defTabSz="839694" rtl="0" eaLnBrk="1" latinLnBrk="0" hangingPunct="1">
        <a:defRPr sz="1700" kern="1200">
          <a:solidFill>
            <a:schemeClr val="tx1"/>
          </a:solidFill>
          <a:latin typeface="+mn-lt"/>
          <a:ea typeface="+mn-ea"/>
          <a:cs typeface="+mn-cs"/>
        </a:defRPr>
      </a:lvl5pPr>
      <a:lvl6pPr marL="2099234" algn="l" defTabSz="839694" rtl="0" eaLnBrk="1" latinLnBrk="0" hangingPunct="1">
        <a:defRPr sz="1700" kern="1200">
          <a:solidFill>
            <a:schemeClr val="tx1"/>
          </a:solidFill>
          <a:latin typeface="+mn-lt"/>
          <a:ea typeface="+mn-ea"/>
          <a:cs typeface="+mn-cs"/>
        </a:defRPr>
      </a:lvl6pPr>
      <a:lvl7pPr marL="2519081" algn="l" defTabSz="839694" rtl="0" eaLnBrk="1" latinLnBrk="0" hangingPunct="1">
        <a:defRPr sz="1700" kern="1200">
          <a:solidFill>
            <a:schemeClr val="tx1"/>
          </a:solidFill>
          <a:latin typeface="+mn-lt"/>
          <a:ea typeface="+mn-ea"/>
          <a:cs typeface="+mn-cs"/>
        </a:defRPr>
      </a:lvl7pPr>
      <a:lvl8pPr marL="2938927" algn="l" defTabSz="839694" rtl="0" eaLnBrk="1" latinLnBrk="0" hangingPunct="1">
        <a:defRPr sz="1700" kern="1200">
          <a:solidFill>
            <a:schemeClr val="tx1"/>
          </a:solidFill>
          <a:latin typeface="+mn-lt"/>
          <a:ea typeface="+mn-ea"/>
          <a:cs typeface="+mn-cs"/>
        </a:defRPr>
      </a:lvl8pPr>
      <a:lvl9pPr marL="3358774" algn="l" defTabSz="839694" rtl="0" eaLnBrk="1" latinLnBrk="0" hangingPunct="1">
        <a:defRPr sz="17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664578" name="think-cell Slide" r:id="rId21" imgW="360" imgH="360" progId="">
              <p:embed/>
            </p:oleObj>
          </a:graphicData>
        </a:graphic>
      </p:graphicFrame>
      <p:sp>
        <p:nvSpPr>
          <p:cNvPr id="2" name="Title Placeholder 1"/>
          <p:cNvSpPr>
            <a:spLocks noGrp="1"/>
          </p:cNvSpPr>
          <p:nvPr>
            <p:ph type="title"/>
            <p:custDataLst>
              <p:tags r:id="rId13"/>
            </p:custDataLst>
          </p:nvPr>
        </p:nvSpPr>
        <p:spPr>
          <a:xfrm>
            <a:off x="3"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4"/>
            </p:custDataLst>
          </p:nvPr>
        </p:nvSpPr>
        <p:spPr>
          <a:xfrm>
            <a:off x="323394"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5"/>
            </p:custDataLst>
          </p:nvPr>
        </p:nvSpPr>
        <p:spPr>
          <a:xfrm>
            <a:off x="9567493"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6"/>
            </p:custDataLst>
          </p:nvPr>
        </p:nvSpPr>
        <p:spPr bwMode="auto">
          <a:xfrm>
            <a:off x="4"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7"/>
            </p:custDataLst>
          </p:nvPr>
        </p:nvSpPr>
        <p:spPr bwMode="auto">
          <a:xfrm>
            <a:off x="6741832" y="6623407"/>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2016. All Rights Reserved</a:t>
            </a:r>
          </a:p>
        </p:txBody>
      </p:sp>
      <p:sp>
        <p:nvSpPr>
          <p:cNvPr id="13" name="Rectangle 12"/>
          <p:cNvSpPr/>
          <p:nvPr>
            <p:custDataLst>
              <p:tags r:id="rId18"/>
            </p:custDataLst>
          </p:nvPr>
        </p:nvSpPr>
        <p:spPr>
          <a:xfrm>
            <a:off x="6965879" y="6439774"/>
            <a:ext cx="2344128" cy="183633"/>
          </a:xfrm>
          <a:prstGeom prst="rect">
            <a:avLst/>
          </a:prstGeom>
        </p:spPr>
        <p:txBody>
          <a:bodyPr wrap="none" lIns="35997" tIns="35997" rIns="35997" bIns="35997" anchor="b" anchorCtr="0">
            <a:noAutofit/>
          </a:bodyPr>
          <a:lstStyle/>
          <a:p>
            <a:pPr algn="r"/>
            <a:r>
              <a:rPr lang="en-US" sz="700" dirty="0" smtClean="0">
                <a:solidFill>
                  <a:srgbClr val="998C85"/>
                </a:solidFill>
              </a:rPr>
              <a:t>Cloud Foundry Training| Oct 2016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9"/>
            </p:custDataLst>
          </p:nvPr>
        </p:nvPicPr>
        <p:blipFill>
          <a:blip r:embed="rId22"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20"/>
            </p:custDataLst>
          </p:nvPr>
        </p:nvCxnSpPr>
        <p:spPr>
          <a:xfrm flipH="1">
            <a:off x="4"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4246" r:id="rId1"/>
    <p:sldLayoutId id="2147484247" r:id="rId2"/>
    <p:sldLayoutId id="2147484248" r:id="rId3"/>
    <p:sldLayoutId id="2147484249" r:id="rId4"/>
    <p:sldLayoutId id="2147484250" r:id="rId5"/>
    <p:sldLayoutId id="2147484251" r:id="rId6"/>
    <p:sldLayoutId id="2147484252" r:id="rId7"/>
    <p:sldLayoutId id="2147484253" r:id="rId8"/>
    <p:sldLayoutId id="2147484254" r:id="rId9"/>
    <p:sldLayoutId id="2147484255" r:id="rId10"/>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675842" name="think-cell Slide" r:id="rId21" imgW="360" imgH="360" progId="">
              <p:embed/>
            </p:oleObj>
          </a:graphicData>
        </a:graphic>
      </p:graphicFrame>
      <p:sp>
        <p:nvSpPr>
          <p:cNvPr id="2" name="Title Placeholder 1"/>
          <p:cNvSpPr>
            <a:spLocks noGrp="1"/>
          </p:cNvSpPr>
          <p:nvPr>
            <p:ph type="title"/>
            <p:custDataLst>
              <p:tags r:id="rId13"/>
            </p:custDataLst>
          </p:nvPr>
        </p:nvSpPr>
        <p:spPr>
          <a:xfrm>
            <a:off x="3"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4"/>
            </p:custDataLst>
          </p:nvPr>
        </p:nvSpPr>
        <p:spPr>
          <a:xfrm>
            <a:off x="323394"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5"/>
            </p:custDataLst>
          </p:nvPr>
        </p:nvSpPr>
        <p:spPr>
          <a:xfrm>
            <a:off x="9567493"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6"/>
            </p:custDataLst>
          </p:nvPr>
        </p:nvSpPr>
        <p:spPr bwMode="auto">
          <a:xfrm>
            <a:off x="4"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7"/>
            </p:custDataLst>
          </p:nvPr>
        </p:nvSpPr>
        <p:spPr bwMode="auto">
          <a:xfrm>
            <a:off x="6741832" y="6623407"/>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2016. All Rights Reserved</a:t>
            </a:r>
          </a:p>
        </p:txBody>
      </p:sp>
      <p:sp>
        <p:nvSpPr>
          <p:cNvPr id="13" name="Rectangle 12"/>
          <p:cNvSpPr/>
          <p:nvPr>
            <p:custDataLst>
              <p:tags r:id="rId18"/>
            </p:custDataLst>
          </p:nvPr>
        </p:nvSpPr>
        <p:spPr>
          <a:xfrm>
            <a:off x="6965879" y="6439774"/>
            <a:ext cx="2344128" cy="183633"/>
          </a:xfrm>
          <a:prstGeom prst="rect">
            <a:avLst/>
          </a:prstGeom>
        </p:spPr>
        <p:txBody>
          <a:bodyPr wrap="none" lIns="35997" tIns="35997" rIns="35997" bIns="35997" anchor="b" anchorCtr="0">
            <a:noAutofit/>
          </a:bodyPr>
          <a:lstStyle/>
          <a:p>
            <a:pPr algn="r"/>
            <a:r>
              <a:rPr lang="en-US" sz="700" dirty="0" smtClean="0">
                <a:solidFill>
                  <a:srgbClr val="998C85"/>
                </a:solidFill>
              </a:rPr>
              <a:t>Cloud Foundry Training| Oct 2016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9"/>
            </p:custDataLst>
          </p:nvPr>
        </p:nvPicPr>
        <p:blipFill>
          <a:blip r:embed="rId22"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20"/>
            </p:custDataLst>
          </p:nvPr>
        </p:nvCxnSpPr>
        <p:spPr>
          <a:xfrm flipH="1">
            <a:off x="4"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4257" r:id="rId1"/>
    <p:sldLayoutId id="2147484258" r:id="rId2"/>
    <p:sldLayoutId id="2147484259" r:id="rId3"/>
    <p:sldLayoutId id="2147484260" r:id="rId4"/>
    <p:sldLayoutId id="2147484261" r:id="rId5"/>
    <p:sldLayoutId id="2147484262" r:id="rId6"/>
    <p:sldLayoutId id="2147484263" r:id="rId7"/>
    <p:sldLayoutId id="2147484264" r:id="rId8"/>
    <p:sldLayoutId id="2147484265" r:id="rId9"/>
    <p:sldLayoutId id="2147484266" r:id="rId10"/>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687106" name="think-cell Slide" r:id="rId21" imgW="360" imgH="360" progId="">
              <p:embed/>
            </p:oleObj>
          </a:graphicData>
        </a:graphic>
      </p:graphicFrame>
      <p:sp>
        <p:nvSpPr>
          <p:cNvPr id="2" name="Title Placeholder 1"/>
          <p:cNvSpPr>
            <a:spLocks noGrp="1"/>
          </p:cNvSpPr>
          <p:nvPr>
            <p:ph type="title"/>
            <p:custDataLst>
              <p:tags r:id="rId13"/>
            </p:custDataLst>
          </p:nvPr>
        </p:nvSpPr>
        <p:spPr>
          <a:xfrm>
            <a:off x="3"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4"/>
            </p:custDataLst>
          </p:nvPr>
        </p:nvSpPr>
        <p:spPr>
          <a:xfrm>
            <a:off x="323394"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5"/>
            </p:custDataLst>
          </p:nvPr>
        </p:nvSpPr>
        <p:spPr>
          <a:xfrm>
            <a:off x="9567493"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6"/>
            </p:custDataLst>
          </p:nvPr>
        </p:nvSpPr>
        <p:spPr bwMode="auto">
          <a:xfrm>
            <a:off x="4"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7"/>
            </p:custDataLst>
          </p:nvPr>
        </p:nvSpPr>
        <p:spPr bwMode="auto">
          <a:xfrm>
            <a:off x="6741832" y="6623407"/>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2016. All Rights Reserved</a:t>
            </a:r>
          </a:p>
        </p:txBody>
      </p:sp>
      <p:sp>
        <p:nvSpPr>
          <p:cNvPr id="13" name="Rectangle 12"/>
          <p:cNvSpPr/>
          <p:nvPr>
            <p:custDataLst>
              <p:tags r:id="rId18"/>
            </p:custDataLst>
          </p:nvPr>
        </p:nvSpPr>
        <p:spPr>
          <a:xfrm>
            <a:off x="6965879" y="6439774"/>
            <a:ext cx="2344128" cy="183633"/>
          </a:xfrm>
          <a:prstGeom prst="rect">
            <a:avLst/>
          </a:prstGeom>
        </p:spPr>
        <p:txBody>
          <a:bodyPr wrap="none" lIns="35997" tIns="35997" rIns="35997" bIns="35997" anchor="b" anchorCtr="0">
            <a:noAutofit/>
          </a:bodyPr>
          <a:lstStyle/>
          <a:p>
            <a:pPr algn="r"/>
            <a:r>
              <a:rPr lang="en-US" sz="700" dirty="0" smtClean="0">
                <a:solidFill>
                  <a:srgbClr val="998C85"/>
                </a:solidFill>
              </a:rPr>
              <a:t>Cloud Foundry Training| Oct 2016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9"/>
            </p:custDataLst>
          </p:nvPr>
        </p:nvPicPr>
        <p:blipFill>
          <a:blip r:embed="rId22"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20"/>
            </p:custDataLst>
          </p:nvPr>
        </p:nvCxnSpPr>
        <p:spPr>
          <a:xfrm flipH="1">
            <a:off x="4"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4268" r:id="rId1"/>
    <p:sldLayoutId id="2147484269" r:id="rId2"/>
    <p:sldLayoutId id="2147484270" r:id="rId3"/>
    <p:sldLayoutId id="2147484271" r:id="rId4"/>
    <p:sldLayoutId id="2147484272" r:id="rId5"/>
    <p:sldLayoutId id="2147484273" r:id="rId6"/>
    <p:sldLayoutId id="2147484274" r:id="rId7"/>
    <p:sldLayoutId id="2147484275" r:id="rId8"/>
    <p:sldLayoutId id="2147484276" r:id="rId9"/>
    <p:sldLayoutId id="2147484277" r:id="rId10"/>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807938" name="think-cell Slide" r:id="rId21" imgW="360" imgH="360" progId="">
              <p:embed/>
            </p:oleObj>
          </a:graphicData>
        </a:graphic>
      </p:graphicFrame>
      <p:sp>
        <p:nvSpPr>
          <p:cNvPr id="2" name="Title Placeholder 1"/>
          <p:cNvSpPr>
            <a:spLocks noGrp="1"/>
          </p:cNvSpPr>
          <p:nvPr>
            <p:ph type="title"/>
            <p:custDataLst>
              <p:tags r:id="rId13"/>
            </p:custDataLst>
          </p:nvPr>
        </p:nvSpPr>
        <p:spPr>
          <a:xfrm>
            <a:off x="3"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4"/>
            </p:custDataLst>
          </p:nvPr>
        </p:nvSpPr>
        <p:spPr>
          <a:xfrm>
            <a:off x="323394"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5"/>
            </p:custDataLst>
          </p:nvPr>
        </p:nvSpPr>
        <p:spPr>
          <a:xfrm>
            <a:off x="9567493"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6"/>
            </p:custDataLst>
          </p:nvPr>
        </p:nvSpPr>
        <p:spPr bwMode="auto">
          <a:xfrm>
            <a:off x="4"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7"/>
            </p:custDataLst>
          </p:nvPr>
        </p:nvSpPr>
        <p:spPr bwMode="auto">
          <a:xfrm>
            <a:off x="6741832" y="6623407"/>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2016. All Rights Reserved</a:t>
            </a:r>
          </a:p>
        </p:txBody>
      </p:sp>
      <p:sp>
        <p:nvSpPr>
          <p:cNvPr id="13" name="Rectangle 12"/>
          <p:cNvSpPr/>
          <p:nvPr>
            <p:custDataLst>
              <p:tags r:id="rId18"/>
            </p:custDataLst>
          </p:nvPr>
        </p:nvSpPr>
        <p:spPr>
          <a:xfrm>
            <a:off x="6965879" y="6439774"/>
            <a:ext cx="2344128" cy="183633"/>
          </a:xfrm>
          <a:prstGeom prst="rect">
            <a:avLst/>
          </a:prstGeom>
        </p:spPr>
        <p:txBody>
          <a:bodyPr wrap="none" lIns="35997" tIns="35997" rIns="35997" bIns="35997" anchor="b" anchorCtr="0">
            <a:noAutofit/>
          </a:bodyPr>
          <a:lstStyle/>
          <a:p>
            <a:pPr algn="r"/>
            <a:r>
              <a:rPr lang="en-US" sz="700" dirty="0" smtClean="0">
                <a:solidFill>
                  <a:srgbClr val="998C85"/>
                </a:solidFill>
              </a:rPr>
              <a:t>Cloud Foundry Training| Oct 2016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9"/>
            </p:custDataLst>
          </p:nvPr>
        </p:nvPicPr>
        <p:blipFill>
          <a:blip r:embed="rId22"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20"/>
            </p:custDataLst>
          </p:nvPr>
        </p:nvCxnSpPr>
        <p:spPr>
          <a:xfrm flipH="1">
            <a:off x="4"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4279" r:id="rId1"/>
    <p:sldLayoutId id="2147484280" r:id="rId2"/>
    <p:sldLayoutId id="2147484281" r:id="rId3"/>
    <p:sldLayoutId id="2147484282" r:id="rId4"/>
    <p:sldLayoutId id="2147484283" r:id="rId5"/>
    <p:sldLayoutId id="2147484284" r:id="rId6"/>
    <p:sldLayoutId id="2147484285" r:id="rId7"/>
    <p:sldLayoutId id="2147484286" r:id="rId8"/>
    <p:sldLayoutId id="2147484287" r:id="rId9"/>
    <p:sldLayoutId id="2147484288" r:id="rId10"/>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819202" name="think-cell Slide" r:id="rId21" imgW="360" imgH="360" progId="">
              <p:embed/>
            </p:oleObj>
          </a:graphicData>
        </a:graphic>
      </p:graphicFrame>
      <p:sp>
        <p:nvSpPr>
          <p:cNvPr id="2" name="Title Placeholder 1"/>
          <p:cNvSpPr>
            <a:spLocks noGrp="1"/>
          </p:cNvSpPr>
          <p:nvPr>
            <p:ph type="title"/>
            <p:custDataLst>
              <p:tags r:id="rId13"/>
            </p:custDataLst>
          </p:nvPr>
        </p:nvSpPr>
        <p:spPr>
          <a:xfrm>
            <a:off x="3"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4"/>
            </p:custDataLst>
          </p:nvPr>
        </p:nvSpPr>
        <p:spPr>
          <a:xfrm>
            <a:off x="323394"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5"/>
            </p:custDataLst>
          </p:nvPr>
        </p:nvSpPr>
        <p:spPr>
          <a:xfrm>
            <a:off x="9567493"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6"/>
            </p:custDataLst>
          </p:nvPr>
        </p:nvSpPr>
        <p:spPr bwMode="auto">
          <a:xfrm>
            <a:off x="4"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7"/>
            </p:custDataLst>
          </p:nvPr>
        </p:nvSpPr>
        <p:spPr bwMode="auto">
          <a:xfrm>
            <a:off x="6741832" y="6623407"/>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2016. All Rights Reserved</a:t>
            </a:r>
          </a:p>
        </p:txBody>
      </p:sp>
      <p:sp>
        <p:nvSpPr>
          <p:cNvPr id="13" name="Rectangle 12"/>
          <p:cNvSpPr/>
          <p:nvPr>
            <p:custDataLst>
              <p:tags r:id="rId18"/>
            </p:custDataLst>
          </p:nvPr>
        </p:nvSpPr>
        <p:spPr>
          <a:xfrm>
            <a:off x="6965879" y="6439774"/>
            <a:ext cx="2344128" cy="183633"/>
          </a:xfrm>
          <a:prstGeom prst="rect">
            <a:avLst/>
          </a:prstGeom>
        </p:spPr>
        <p:txBody>
          <a:bodyPr wrap="none" lIns="35997" tIns="35997" rIns="35997" bIns="35997" anchor="b" anchorCtr="0">
            <a:noAutofit/>
          </a:bodyPr>
          <a:lstStyle/>
          <a:p>
            <a:pPr algn="r"/>
            <a:r>
              <a:rPr lang="en-US" sz="700" dirty="0" smtClean="0">
                <a:solidFill>
                  <a:srgbClr val="998C85"/>
                </a:solidFill>
              </a:rPr>
              <a:t>Cloud Foundry Training| Oct 2016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9"/>
            </p:custDataLst>
          </p:nvPr>
        </p:nvPicPr>
        <p:blipFill>
          <a:blip r:embed="rId22"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20"/>
            </p:custDataLst>
          </p:nvPr>
        </p:nvCxnSpPr>
        <p:spPr>
          <a:xfrm flipH="1">
            <a:off x="4"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4290" r:id="rId1"/>
    <p:sldLayoutId id="2147484291" r:id="rId2"/>
    <p:sldLayoutId id="2147484292" r:id="rId3"/>
    <p:sldLayoutId id="2147484293" r:id="rId4"/>
    <p:sldLayoutId id="2147484294" r:id="rId5"/>
    <p:sldLayoutId id="2147484295" r:id="rId6"/>
    <p:sldLayoutId id="2147484296" r:id="rId7"/>
    <p:sldLayoutId id="2147484297" r:id="rId8"/>
    <p:sldLayoutId id="2147484298" r:id="rId9"/>
    <p:sldLayoutId id="2147484299" r:id="rId10"/>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830466" name="think-cell Slide" r:id="rId21" imgW="360" imgH="360" progId="">
              <p:embed/>
            </p:oleObj>
          </a:graphicData>
        </a:graphic>
      </p:graphicFrame>
      <p:sp>
        <p:nvSpPr>
          <p:cNvPr id="2" name="Title Placeholder 1"/>
          <p:cNvSpPr>
            <a:spLocks noGrp="1"/>
          </p:cNvSpPr>
          <p:nvPr>
            <p:ph type="title"/>
            <p:custDataLst>
              <p:tags r:id="rId13"/>
            </p:custDataLst>
          </p:nvPr>
        </p:nvSpPr>
        <p:spPr>
          <a:xfrm>
            <a:off x="3"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4"/>
            </p:custDataLst>
          </p:nvPr>
        </p:nvSpPr>
        <p:spPr>
          <a:xfrm>
            <a:off x="323394"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5"/>
            </p:custDataLst>
          </p:nvPr>
        </p:nvSpPr>
        <p:spPr>
          <a:xfrm>
            <a:off x="9567493"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6"/>
            </p:custDataLst>
          </p:nvPr>
        </p:nvSpPr>
        <p:spPr bwMode="auto">
          <a:xfrm>
            <a:off x="4"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7"/>
            </p:custDataLst>
          </p:nvPr>
        </p:nvSpPr>
        <p:spPr bwMode="auto">
          <a:xfrm>
            <a:off x="6741832" y="6623407"/>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2016. All Rights Reserved</a:t>
            </a:r>
          </a:p>
        </p:txBody>
      </p:sp>
      <p:sp>
        <p:nvSpPr>
          <p:cNvPr id="13" name="Rectangle 12"/>
          <p:cNvSpPr/>
          <p:nvPr>
            <p:custDataLst>
              <p:tags r:id="rId18"/>
            </p:custDataLst>
          </p:nvPr>
        </p:nvSpPr>
        <p:spPr>
          <a:xfrm>
            <a:off x="6965879" y="6439774"/>
            <a:ext cx="2344128" cy="183633"/>
          </a:xfrm>
          <a:prstGeom prst="rect">
            <a:avLst/>
          </a:prstGeom>
        </p:spPr>
        <p:txBody>
          <a:bodyPr wrap="none" lIns="35997" tIns="35997" rIns="35997" bIns="35997" anchor="b" anchorCtr="0">
            <a:noAutofit/>
          </a:bodyPr>
          <a:lstStyle/>
          <a:p>
            <a:pPr algn="r"/>
            <a:r>
              <a:rPr lang="en-US" sz="700" dirty="0" smtClean="0">
                <a:solidFill>
                  <a:srgbClr val="998C85"/>
                </a:solidFill>
              </a:rPr>
              <a:t>Cloud Foundry Training| Oct 2016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9"/>
            </p:custDataLst>
          </p:nvPr>
        </p:nvPicPr>
        <p:blipFill>
          <a:blip r:embed="rId22"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20"/>
            </p:custDataLst>
          </p:nvPr>
        </p:nvCxnSpPr>
        <p:spPr>
          <a:xfrm flipH="1">
            <a:off x="4"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4301" r:id="rId1"/>
    <p:sldLayoutId id="2147484302" r:id="rId2"/>
    <p:sldLayoutId id="2147484303" r:id="rId3"/>
    <p:sldLayoutId id="2147484304" r:id="rId4"/>
    <p:sldLayoutId id="2147484305" r:id="rId5"/>
    <p:sldLayoutId id="2147484306" r:id="rId6"/>
    <p:sldLayoutId id="2147484307" r:id="rId7"/>
    <p:sldLayoutId id="2147484308" r:id="rId8"/>
    <p:sldLayoutId id="2147484309" r:id="rId9"/>
    <p:sldLayoutId id="2147484310" r:id="rId10"/>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2" y="0"/>
          <a:ext cx="158751" cy="158750"/>
        </p:xfrm>
        <a:graphic>
          <a:graphicData uri="http://schemas.openxmlformats.org/presentationml/2006/ole">
            <p:oleObj spid="_x0000_s841730" name="think-cell Slide" r:id="rId16" imgW="360" imgH="360" progId="">
              <p:embed/>
            </p:oleObj>
          </a:graphicData>
        </a:graphic>
      </p:graphicFrame>
      <p:sp>
        <p:nvSpPr>
          <p:cNvPr id="2" name="Title Placeholder 1"/>
          <p:cNvSpPr>
            <a:spLocks noGrp="1"/>
          </p:cNvSpPr>
          <p:nvPr>
            <p:ph type="title"/>
            <p:custDataLst>
              <p:tags r:id="rId9"/>
            </p:custDataLst>
          </p:nvPr>
        </p:nvSpPr>
        <p:spPr>
          <a:xfrm>
            <a:off x="6" y="1"/>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0"/>
            </p:custDataLst>
          </p:nvPr>
        </p:nvSpPr>
        <p:spPr>
          <a:xfrm>
            <a:off x="323397" y="1501978"/>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2" name="Rectangle 11"/>
          <p:cNvSpPr>
            <a:spLocks noChangeArrowheads="1"/>
          </p:cNvSpPr>
          <p:nvPr>
            <p:custDataLst>
              <p:tags r:id="rId11"/>
            </p:custDataLst>
          </p:nvPr>
        </p:nvSpPr>
        <p:spPr bwMode="auto">
          <a:xfrm>
            <a:off x="6741834" y="6623412"/>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fontAlgn="base" hangingPunct="0">
              <a:lnSpc>
                <a:spcPct val="90000"/>
              </a:lnSpc>
              <a:spcBef>
                <a:spcPct val="10000"/>
              </a:spcBef>
              <a:spcAft>
                <a:spcPct val="0"/>
              </a:spcAft>
              <a:defRPr/>
            </a:pPr>
            <a:r>
              <a:rPr lang="en-US" altLang="en-US" sz="700" dirty="0">
                <a:solidFill>
                  <a:srgbClr val="998C85"/>
                </a:solidFill>
                <a:cs typeface="Helvetica Light"/>
              </a:rPr>
              <a:t>Copyright © Capgemini </a:t>
            </a:r>
            <a:r>
              <a:rPr lang="en-US" altLang="en-US" sz="700" dirty="0" smtClean="0">
                <a:solidFill>
                  <a:srgbClr val="998C85"/>
                </a:solidFill>
                <a:cs typeface="Helvetica Light"/>
              </a:rPr>
              <a:t>2015. </a:t>
            </a:r>
            <a:r>
              <a:rPr lang="en-US" altLang="en-US" sz="700" dirty="0">
                <a:solidFill>
                  <a:srgbClr val="998C85"/>
                </a:solidFill>
                <a:cs typeface="Helvetica Light"/>
              </a:rPr>
              <a:t>All Rights Reserved</a:t>
            </a:r>
          </a:p>
        </p:txBody>
      </p:sp>
      <p:sp>
        <p:nvSpPr>
          <p:cNvPr id="13" name="Rectangle 12"/>
          <p:cNvSpPr/>
          <p:nvPr>
            <p:custDataLst>
              <p:tags r:id="rId12"/>
            </p:custDataLst>
          </p:nvPr>
        </p:nvSpPr>
        <p:spPr>
          <a:xfrm>
            <a:off x="7487925" y="6427223"/>
            <a:ext cx="1914554" cy="195814"/>
          </a:xfrm>
          <a:prstGeom prst="rect">
            <a:avLst/>
          </a:prstGeom>
        </p:spPr>
        <p:txBody>
          <a:bodyPr wrap="none" lIns="35997" tIns="35997" rIns="35997" bIns="35997" anchor="b" anchorCtr="0">
            <a:noAutofit/>
          </a:bodyPr>
          <a:lstStyle/>
          <a:p>
            <a:pPr algn="r" fontAlgn="base">
              <a:spcBef>
                <a:spcPct val="0"/>
              </a:spcBef>
              <a:spcAft>
                <a:spcPct val="0"/>
              </a:spcAft>
            </a:pPr>
            <a:r>
              <a:rPr lang="en-US" sz="700" dirty="0">
                <a:solidFill>
                  <a:srgbClr val="998C85"/>
                </a:solidFill>
                <a:cs typeface="Arial" charset="0"/>
              </a:rPr>
              <a:t>On boarding Manual | PMBSA Managed Services | </a:t>
            </a:r>
            <a:r>
              <a:rPr lang="en-US" sz="700" dirty="0" smtClean="0">
                <a:solidFill>
                  <a:srgbClr val="998C85"/>
                </a:solidFill>
                <a:cs typeface="Arial" charset="0"/>
              </a:rPr>
              <a:t>| </a:t>
            </a:r>
            <a:r>
              <a:rPr lang="en-US" sz="700" dirty="0">
                <a:solidFill>
                  <a:srgbClr val="998C85"/>
                </a:solidFill>
                <a:cs typeface="Arial" charset="0"/>
              </a:rPr>
              <a:t>Financial Services</a:t>
            </a:r>
          </a:p>
        </p:txBody>
      </p:sp>
      <p:pic>
        <p:nvPicPr>
          <p:cNvPr id="14" name="Picture 103" descr="C:\Users\UserSim\Desktop\Capgemini\Capgemini_logo_cmyk.png"/>
          <p:cNvPicPr>
            <a:picLocks noChangeAspect="1" noChangeArrowheads="1"/>
          </p:cNvPicPr>
          <p:nvPr>
            <p:custDataLst>
              <p:tags r:id="rId13"/>
            </p:custDataLst>
          </p:nvPr>
        </p:nvPicPr>
        <p:blipFill>
          <a:blip r:embed="rId17" cstate="email"/>
          <a:srcRect/>
          <a:stretch>
            <a:fillRect/>
          </a:stretch>
        </p:blipFill>
        <p:spPr bwMode="auto">
          <a:xfrm>
            <a:off x="158972" y="6443187"/>
            <a:ext cx="1310616" cy="320682"/>
          </a:xfrm>
          <a:prstGeom prst="rect">
            <a:avLst/>
          </a:prstGeom>
          <a:noFill/>
        </p:spPr>
      </p:pic>
      <p:cxnSp>
        <p:nvCxnSpPr>
          <p:cNvPr id="15" name="Straight Connector 5"/>
          <p:cNvCxnSpPr/>
          <p:nvPr>
            <p:custDataLst>
              <p:tags r:id="rId14"/>
            </p:custDataLst>
          </p:nvPr>
        </p:nvCxnSpPr>
        <p:spPr>
          <a:xfrm flipH="1">
            <a:off x="6"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sp>
        <p:nvSpPr>
          <p:cNvPr id="10" name="Freeform 6"/>
          <p:cNvSpPr>
            <a:spLocks/>
          </p:cNvSpPr>
          <p:nvPr userDrawn="1">
            <p:custDataLst>
              <p:tags r:id="rId15"/>
            </p:custDataLst>
          </p:nvPr>
        </p:nvSpPr>
        <p:spPr bwMode="auto">
          <a:xfrm>
            <a:off x="0" y="0"/>
            <a:ext cx="9906000" cy="1672556"/>
          </a:xfrm>
          <a:custGeom>
            <a:avLst/>
            <a:gdLst/>
            <a:ahLst/>
            <a:cxnLst>
              <a:cxn ang="0">
                <a:pos x="24" y="452"/>
              </a:cxn>
              <a:cxn ang="0">
                <a:pos x="134" y="458"/>
              </a:cxn>
              <a:cxn ang="0">
                <a:pos x="300" y="496"/>
              </a:cxn>
              <a:cxn ang="0">
                <a:pos x="394" y="534"/>
              </a:cxn>
              <a:cxn ang="0">
                <a:pos x="490" y="586"/>
              </a:cxn>
              <a:cxn ang="0">
                <a:pos x="582" y="660"/>
              </a:cxn>
              <a:cxn ang="0">
                <a:pos x="666" y="754"/>
              </a:cxn>
              <a:cxn ang="0">
                <a:pos x="740" y="874"/>
              </a:cxn>
              <a:cxn ang="0">
                <a:pos x="768" y="900"/>
              </a:cxn>
              <a:cxn ang="0">
                <a:pos x="810" y="816"/>
              </a:cxn>
              <a:cxn ang="0">
                <a:pos x="902" y="694"/>
              </a:cxn>
              <a:cxn ang="0">
                <a:pos x="970" y="630"/>
              </a:cxn>
              <a:cxn ang="0">
                <a:pos x="1054" y="570"/>
              </a:cxn>
              <a:cxn ang="0">
                <a:pos x="1154" y="518"/>
              </a:cxn>
              <a:cxn ang="0">
                <a:pos x="1276" y="478"/>
              </a:cxn>
              <a:cxn ang="0">
                <a:pos x="1418" y="456"/>
              </a:cxn>
              <a:cxn ang="0">
                <a:pos x="6030" y="452"/>
              </a:cxn>
              <a:cxn ang="0">
                <a:pos x="6076" y="450"/>
              </a:cxn>
              <a:cxn ang="0">
                <a:pos x="6198" y="430"/>
              </a:cxn>
              <a:cxn ang="0">
                <a:pos x="6334" y="388"/>
              </a:cxn>
              <a:cxn ang="0">
                <a:pos x="6422" y="346"/>
              </a:cxn>
              <a:cxn ang="0">
                <a:pos x="6512" y="288"/>
              </a:cxn>
              <a:cxn ang="0">
                <a:pos x="6596" y="214"/>
              </a:cxn>
              <a:cxn ang="0">
                <a:pos x="6674" y="118"/>
              </a:cxn>
              <a:cxn ang="0">
                <a:pos x="6740" y="0"/>
              </a:cxn>
              <a:cxn ang="0">
                <a:pos x="6734" y="234"/>
              </a:cxn>
              <a:cxn ang="0">
                <a:pos x="6690" y="316"/>
              </a:cxn>
              <a:cxn ang="0">
                <a:pos x="6598" y="434"/>
              </a:cxn>
              <a:cxn ang="0">
                <a:pos x="6532" y="496"/>
              </a:cxn>
              <a:cxn ang="0">
                <a:pos x="6448" y="556"/>
              </a:cxn>
              <a:cxn ang="0">
                <a:pos x="6348" y="608"/>
              </a:cxn>
              <a:cxn ang="0">
                <a:pos x="6230" y="648"/>
              </a:cxn>
              <a:cxn ang="0">
                <a:pos x="6090" y="672"/>
              </a:cxn>
              <a:cxn ang="0">
                <a:pos x="1504" y="680"/>
              </a:cxn>
              <a:cxn ang="0">
                <a:pos x="1452" y="680"/>
              </a:cxn>
              <a:cxn ang="0">
                <a:pos x="1322" y="694"/>
              </a:cxn>
              <a:cxn ang="0">
                <a:pos x="1178" y="736"/>
              </a:cxn>
              <a:cxn ang="0">
                <a:pos x="1086" y="778"/>
              </a:cxn>
              <a:cxn ang="0">
                <a:pos x="992" y="836"/>
              </a:cxn>
              <a:cxn ang="0">
                <a:pos x="904" y="914"/>
              </a:cxn>
              <a:cxn ang="0">
                <a:pos x="826" y="1014"/>
              </a:cxn>
              <a:cxn ang="0">
                <a:pos x="760" y="1138"/>
              </a:cxn>
              <a:cxn ang="0">
                <a:pos x="740" y="1094"/>
              </a:cxn>
              <a:cxn ang="0">
                <a:pos x="672" y="990"/>
              </a:cxn>
              <a:cxn ang="0">
                <a:pos x="576" y="882"/>
              </a:cxn>
              <a:cxn ang="0">
                <a:pos x="496" y="818"/>
              </a:cxn>
              <a:cxn ang="0">
                <a:pos x="400" y="760"/>
              </a:cxn>
              <a:cxn ang="0">
                <a:pos x="286" y="716"/>
              </a:cxn>
              <a:cxn ang="0">
                <a:pos x="154" y="686"/>
              </a:cxn>
              <a:cxn ang="0">
                <a:pos x="0" y="676"/>
              </a:cxn>
            </a:cxnLst>
            <a:rect l="0" t="0" r="r" b="b"/>
            <a:pathLst>
              <a:path w="6740" h="1138">
                <a:moveTo>
                  <a:pt x="0" y="452"/>
                </a:moveTo>
                <a:lnTo>
                  <a:pt x="0" y="452"/>
                </a:lnTo>
                <a:lnTo>
                  <a:pt x="24" y="452"/>
                </a:lnTo>
                <a:lnTo>
                  <a:pt x="52" y="452"/>
                </a:lnTo>
                <a:lnTo>
                  <a:pt x="88" y="454"/>
                </a:lnTo>
                <a:lnTo>
                  <a:pt x="134" y="458"/>
                </a:lnTo>
                <a:lnTo>
                  <a:pt x="184" y="466"/>
                </a:lnTo>
                <a:lnTo>
                  <a:pt x="240" y="478"/>
                </a:lnTo>
                <a:lnTo>
                  <a:pt x="300" y="496"/>
                </a:lnTo>
                <a:lnTo>
                  <a:pt x="330" y="506"/>
                </a:lnTo>
                <a:lnTo>
                  <a:pt x="362" y="518"/>
                </a:lnTo>
                <a:lnTo>
                  <a:pt x="394" y="534"/>
                </a:lnTo>
                <a:lnTo>
                  <a:pt x="426" y="548"/>
                </a:lnTo>
                <a:lnTo>
                  <a:pt x="458" y="566"/>
                </a:lnTo>
                <a:lnTo>
                  <a:pt x="490" y="586"/>
                </a:lnTo>
                <a:lnTo>
                  <a:pt x="520" y="608"/>
                </a:lnTo>
                <a:lnTo>
                  <a:pt x="552" y="632"/>
                </a:lnTo>
                <a:lnTo>
                  <a:pt x="582" y="660"/>
                </a:lnTo>
                <a:lnTo>
                  <a:pt x="610" y="688"/>
                </a:lnTo>
                <a:lnTo>
                  <a:pt x="638" y="720"/>
                </a:lnTo>
                <a:lnTo>
                  <a:pt x="666" y="754"/>
                </a:lnTo>
                <a:lnTo>
                  <a:pt x="692" y="790"/>
                </a:lnTo>
                <a:lnTo>
                  <a:pt x="716" y="830"/>
                </a:lnTo>
                <a:lnTo>
                  <a:pt x="740" y="874"/>
                </a:lnTo>
                <a:lnTo>
                  <a:pt x="760" y="920"/>
                </a:lnTo>
                <a:lnTo>
                  <a:pt x="760" y="920"/>
                </a:lnTo>
                <a:lnTo>
                  <a:pt x="768" y="900"/>
                </a:lnTo>
                <a:lnTo>
                  <a:pt x="776" y="878"/>
                </a:lnTo>
                <a:lnTo>
                  <a:pt x="790" y="850"/>
                </a:lnTo>
                <a:lnTo>
                  <a:pt x="810" y="816"/>
                </a:lnTo>
                <a:lnTo>
                  <a:pt x="834" y="778"/>
                </a:lnTo>
                <a:lnTo>
                  <a:pt x="866" y="736"/>
                </a:lnTo>
                <a:lnTo>
                  <a:pt x="902" y="694"/>
                </a:lnTo>
                <a:lnTo>
                  <a:pt x="922" y="672"/>
                </a:lnTo>
                <a:lnTo>
                  <a:pt x="944" y="652"/>
                </a:lnTo>
                <a:lnTo>
                  <a:pt x="970" y="630"/>
                </a:lnTo>
                <a:lnTo>
                  <a:pt x="996" y="610"/>
                </a:lnTo>
                <a:lnTo>
                  <a:pt x="1024" y="590"/>
                </a:lnTo>
                <a:lnTo>
                  <a:pt x="1054" y="570"/>
                </a:lnTo>
                <a:lnTo>
                  <a:pt x="1084" y="552"/>
                </a:lnTo>
                <a:lnTo>
                  <a:pt x="1118" y="534"/>
                </a:lnTo>
                <a:lnTo>
                  <a:pt x="1154" y="518"/>
                </a:lnTo>
                <a:lnTo>
                  <a:pt x="1192" y="504"/>
                </a:lnTo>
                <a:lnTo>
                  <a:pt x="1234" y="490"/>
                </a:lnTo>
                <a:lnTo>
                  <a:pt x="1276" y="478"/>
                </a:lnTo>
                <a:lnTo>
                  <a:pt x="1320" y="468"/>
                </a:lnTo>
                <a:lnTo>
                  <a:pt x="1368" y="460"/>
                </a:lnTo>
                <a:lnTo>
                  <a:pt x="1418" y="456"/>
                </a:lnTo>
                <a:lnTo>
                  <a:pt x="1470" y="452"/>
                </a:lnTo>
                <a:lnTo>
                  <a:pt x="4218" y="452"/>
                </a:lnTo>
                <a:lnTo>
                  <a:pt x="6030" y="452"/>
                </a:lnTo>
                <a:lnTo>
                  <a:pt x="6030" y="452"/>
                </a:lnTo>
                <a:lnTo>
                  <a:pt x="6052" y="452"/>
                </a:lnTo>
                <a:lnTo>
                  <a:pt x="6076" y="450"/>
                </a:lnTo>
                <a:lnTo>
                  <a:pt x="6110" y="446"/>
                </a:lnTo>
                <a:lnTo>
                  <a:pt x="6152" y="440"/>
                </a:lnTo>
                <a:lnTo>
                  <a:pt x="6198" y="430"/>
                </a:lnTo>
                <a:lnTo>
                  <a:pt x="6250" y="418"/>
                </a:lnTo>
                <a:lnTo>
                  <a:pt x="6306" y="400"/>
                </a:lnTo>
                <a:lnTo>
                  <a:pt x="6334" y="388"/>
                </a:lnTo>
                <a:lnTo>
                  <a:pt x="6364" y="376"/>
                </a:lnTo>
                <a:lnTo>
                  <a:pt x="6392" y="362"/>
                </a:lnTo>
                <a:lnTo>
                  <a:pt x="6422" y="346"/>
                </a:lnTo>
                <a:lnTo>
                  <a:pt x="6452" y="328"/>
                </a:lnTo>
                <a:lnTo>
                  <a:pt x="6482" y="310"/>
                </a:lnTo>
                <a:lnTo>
                  <a:pt x="6512" y="288"/>
                </a:lnTo>
                <a:lnTo>
                  <a:pt x="6540" y="266"/>
                </a:lnTo>
                <a:lnTo>
                  <a:pt x="6568" y="240"/>
                </a:lnTo>
                <a:lnTo>
                  <a:pt x="6596" y="214"/>
                </a:lnTo>
                <a:lnTo>
                  <a:pt x="6624" y="184"/>
                </a:lnTo>
                <a:lnTo>
                  <a:pt x="6650" y="152"/>
                </a:lnTo>
                <a:lnTo>
                  <a:pt x="6674" y="118"/>
                </a:lnTo>
                <a:lnTo>
                  <a:pt x="6698" y="80"/>
                </a:lnTo>
                <a:lnTo>
                  <a:pt x="6720" y="42"/>
                </a:lnTo>
                <a:lnTo>
                  <a:pt x="6740" y="0"/>
                </a:lnTo>
                <a:lnTo>
                  <a:pt x="6740" y="216"/>
                </a:lnTo>
                <a:lnTo>
                  <a:pt x="6740" y="216"/>
                </a:lnTo>
                <a:lnTo>
                  <a:pt x="6734" y="234"/>
                </a:lnTo>
                <a:lnTo>
                  <a:pt x="6724" y="256"/>
                </a:lnTo>
                <a:lnTo>
                  <a:pt x="6708" y="282"/>
                </a:lnTo>
                <a:lnTo>
                  <a:pt x="6690" y="316"/>
                </a:lnTo>
                <a:lnTo>
                  <a:pt x="6666" y="352"/>
                </a:lnTo>
                <a:lnTo>
                  <a:pt x="6634" y="392"/>
                </a:lnTo>
                <a:lnTo>
                  <a:pt x="6598" y="434"/>
                </a:lnTo>
                <a:lnTo>
                  <a:pt x="6578" y="454"/>
                </a:lnTo>
                <a:lnTo>
                  <a:pt x="6556" y="476"/>
                </a:lnTo>
                <a:lnTo>
                  <a:pt x="6532" y="496"/>
                </a:lnTo>
                <a:lnTo>
                  <a:pt x="6506" y="516"/>
                </a:lnTo>
                <a:lnTo>
                  <a:pt x="6478" y="536"/>
                </a:lnTo>
                <a:lnTo>
                  <a:pt x="6448" y="556"/>
                </a:lnTo>
                <a:lnTo>
                  <a:pt x="6416" y="574"/>
                </a:lnTo>
                <a:lnTo>
                  <a:pt x="6384" y="590"/>
                </a:lnTo>
                <a:lnTo>
                  <a:pt x="6348" y="608"/>
                </a:lnTo>
                <a:lnTo>
                  <a:pt x="6310" y="622"/>
                </a:lnTo>
                <a:lnTo>
                  <a:pt x="6272" y="636"/>
                </a:lnTo>
                <a:lnTo>
                  <a:pt x="6230" y="648"/>
                </a:lnTo>
                <a:lnTo>
                  <a:pt x="6186" y="658"/>
                </a:lnTo>
                <a:lnTo>
                  <a:pt x="6140" y="666"/>
                </a:lnTo>
                <a:lnTo>
                  <a:pt x="6090" y="672"/>
                </a:lnTo>
                <a:lnTo>
                  <a:pt x="6040" y="676"/>
                </a:lnTo>
                <a:lnTo>
                  <a:pt x="3338" y="676"/>
                </a:lnTo>
                <a:lnTo>
                  <a:pt x="1504" y="680"/>
                </a:lnTo>
                <a:lnTo>
                  <a:pt x="1504" y="680"/>
                </a:lnTo>
                <a:lnTo>
                  <a:pt x="1480" y="678"/>
                </a:lnTo>
                <a:lnTo>
                  <a:pt x="1452" y="680"/>
                </a:lnTo>
                <a:lnTo>
                  <a:pt x="1416" y="682"/>
                </a:lnTo>
                <a:lnTo>
                  <a:pt x="1372" y="686"/>
                </a:lnTo>
                <a:lnTo>
                  <a:pt x="1322" y="694"/>
                </a:lnTo>
                <a:lnTo>
                  <a:pt x="1268" y="708"/>
                </a:lnTo>
                <a:lnTo>
                  <a:pt x="1208" y="724"/>
                </a:lnTo>
                <a:lnTo>
                  <a:pt x="1178" y="736"/>
                </a:lnTo>
                <a:lnTo>
                  <a:pt x="1148" y="748"/>
                </a:lnTo>
                <a:lnTo>
                  <a:pt x="1116" y="762"/>
                </a:lnTo>
                <a:lnTo>
                  <a:pt x="1086" y="778"/>
                </a:lnTo>
                <a:lnTo>
                  <a:pt x="1054" y="794"/>
                </a:lnTo>
                <a:lnTo>
                  <a:pt x="1024" y="814"/>
                </a:lnTo>
                <a:lnTo>
                  <a:pt x="992" y="836"/>
                </a:lnTo>
                <a:lnTo>
                  <a:pt x="962" y="860"/>
                </a:lnTo>
                <a:lnTo>
                  <a:pt x="934" y="886"/>
                </a:lnTo>
                <a:lnTo>
                  <a:pt x="904" y="914"/>
                </a:lnTo>
                <a:lnTo>
                  <a:pt x="878" y="944"/>
                </a:lnTo>
                <a:lnTo>
                  <a:pt x="850" y="978"/>
                </a:lnTo>
                <a:lnTo>
                  <a:pt x="826" y="1014"/>
                </a:lnTo>
                <a:lnTo>
                  <a:pt x="802" y="1052"/>
                </a:lnTo>
                <a:lnTo>
                  <a:pt x="780" y="1094"/>
                </a:lnTo>
                <a:lnTo>
                  <a:pt x="760" y="1138"/>
                </a:lnTo>
                <a:lnTo>
                  <a:pt x="760" y="1138"/>
                </a:lnTo>
                <a:lnTo>
                  <a:pt x="752" y="1118"/>
                </a:lnTo>
                <a:lnTo>
                  <a:pt x="740" y="1094"/>
                </a:lnTo>
                <a:lnTo>
                  <a:pt x="724" y="1064"/>
                </a:lnTo>
                <a:lnTo>
                  <a:pt x="700" y="1028"/>
                </a:lnTo>
                <a:lnTo>
                  <a:pt x="672" y="990"/>
                </a:lnTo>
                <a:lnTo>
                  <a:pt x="638" y="946"/>
                </a:lnTo>
                <a:lnTo>
                  <a:pt x="598" y="904"/>
                </a:lnTo>
                <a:lnTo>
                  <a:pt x="576" y="882"/>
                </a:lnTo>
                <a:lnTo>
                  <a:pt x="550" y="860"/>
                </a:lnTo>
                <a:lnTo>
                  <a:pt x="524" y="838"/>
                </a:lnTo>
                <a:lnTo>
                  <a:pt x="496" y="818"/>
                </a:lnTo>
                <a:lnTo>
                  <a:pt x="466" y="798"/>
                </a:lnTo>
                <a:lnTo>
                  <a:pt x="434" y="778"/>
                </a:lnTo>
                <a:lnTo>
                  <a:pt x="400" y="760"/>
                </a:lnTo>
                <a:lnTo>
                  <a:pt x="364" y="744"/>
                </a:lnTo>
                <a:lnTo>
                  <a:pt x="326" y="728"/>
                </a:lnTo>
                <a:lnTo>
                  <a:pt x="286" y="716"/>
                </a:lnTo>
                <a:lnTo>
                  <a:pt x="244" y="704"/>
                </a:lnTo>
                <a:lnTo>
                  <a:pt x="200" y="694"/>
                </a:lnTo>
                <a:lnTo>
                  <a:pt x="154" y="686"/>
                </a:lnTo>
                <a:lnTo>
                  <a:pt x="104" y="680"/>
                </a:lnTo>
                <a:lnTo>
                  <a:pt x="54" y="676"/>
                </a:lnTo>
                <a:lnTo>
                  <a:pt x="0" y="676"/>
                </a:lnTo>
                <a:lnTo>
                  <a:pt x="0" y="452"/>
                </a:lnTo>
                <a:close/>
              </a:path>
            </a:pathLst>
          </a:custGeom>
          <a:solidFill>
            <a:schemeClr val="accent5"/>
          </a:solidFill>
          <a:ln w="9525">
            <a:noFill/>
            <a:round/>
            <a:headEnd/>
            <a:tailEnd/>
          </a:ln>
        </p:spPr>
        <p:txBody>
          <a:bodyPr vert="horz" wrap="square" lIns="91440" tIns="45720" rIns="91440" bIns="45720" numCol="1" anchor="t" anchorCtr="0" compatLnSpc="1">
            <a:prstTxWarp prst="textNoShape">
              <a:avLst/>
            </a:prstTxWarp>
          </a:bodyPr>
          <a:lstStyle/>
          <a:p>
            <a:pPr defTabSz="914400" fontAlgn="base">
              <a:spcBef>
                <a:spcPct val="0"/>
              </a:spcBef>
              <a:spcAft>
                <a:spcPct val="0"/>
              </a:spcAft>
            </a:pPr>
            <a:endParaRPr lang="en-US" sz="1800" dirty="0">
              <a:solidFill>
                <a:srgbClr val="263147"/>
              </a:solidFill>
              <a:latin typeface="Lucida Sans Unicode" pitchFamily="34" charset="0"/>
              <a:cs typeface="Arial" charset="0"/>
            </a:endParaRPr>
          </a:p>
        </p:txBody>
      </p:sp>
    </p:spTree>
    <p:extLst>
      <p:ext uri="{BB962C8B-B14F-4D97-AF65-F5344CB8AC3E}">
        <p14:creationId xmlns="" xmlns:p14="http://schemas.microsoft.com/office/powerpoint/2010/main" val="1183963395"/>
      </p:ext>
    </p:extLst>
  </p:cSld>
  <p:clrMap bg1="lt1" tx1="dk1" bg2="lt2" tx2="dk2" accent1="accent1" accent2="accent2" accent3="accent3" accent4="accent4" accent5="accent5" accent6="accent6" hlink="hlink" folHlink="folHlink"/>
  <p:sldLayoutIdLst>
    <p:sldLayoutId id="2147484312" r:id="rId1"/>
    <p:sldLayoutId id="2147484313" r:id="rId2"/>
    <p:sldLayoutId id="2147484314" r:id="rId3"/>
    <p:sldLayoutId id="2147484316" r:id="rId4"/>
    <p:sldLayoutId id="2147484317" r:id="rId5"/>
    <p:sldLayoutId id="2147484318" r:id="rId6"/>
  </p:sldLayoutIdLst>
  <p:timing>
    <p:tnLst>
      <p:par>
        <p:cTn id="1" dur="indefinite" restart="never" nodeType="tmRoot"/>
      </p:par>
    </p:tnLst>
  </p:timing>
  <p:hf hdr="0" ftr="0" dt="0"/>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848898" name="think-cell Slide" r:id="rId21" imgW="360" imgH="360" progId="">
              <p:embed/>
            </p:oleObj>
          </a:graphicData>
        </a:graphic>
      </p:graphicFrame>
      <p:sp>
        <p:nvSpPr>
          <p:cNvPr id="2" name="Title Placeholder 1"/>
          <p:cNvSpPr>
            <a:spLocks noGrp="1"/>
          </p:cNvSpPr>
          <p:nvPr>
            <p:ph type="title"/>
            <p:custDataLst>
              <p:tags r:id="rId13"/>
            </p:custDataLst>
          </p:nvPr>
        </p:nvSpPr>
        <p:spPr>
          <a:xfrm>
            <a:off x="3"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4"/>
            </p:custDataLst>
          </p:nvPr>
        </p:nvSpPr>
        <p:spPr>
          <a:xfrm>
            <a:off x="323394"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5"/>
            </p:custDataLst>
          </p:nvPr>
        </p:nvSpPr>
        <p:spPr>
          <a:xfrm>
            <a:off x="9567493"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6"/>
            </p:custDataLst>
          </p:nvPr>
        </p:nvSpPr>
        <p:spPr bwMode="auto">
          <a:xfrm>
            <a:off x="4"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7"/>
            </p:custDataLst>
          </p:nvPr>
        </p:nvSpPr>
        <p:spPr bwMode="auto">
          <a:xfrm>
            <a:off x="6741832" y="6623407"/>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2016. All Rights Reserved</a:t>
            </a:r>
          </a:p>
        </p:txBody>
      </p:sp>
      <p:sp>
        <p:nvSpPr>
          <p:cNvPr id="13" name="Rectangle 12"/>
          <p:cNvSpPr/>
          <p:nvPr>
            <p:custDataLst>
              <p:tags r:id="rId18"/>
            </p:custDataLst>
          </p:nvPr>
        </p:nvSpPr>
        <p:spPr>
          <a:xfrm>
            <a:off x="6965879" y="6439774"/>
            <a:ext cx="2344128" cy="183633"/>
          </a:xfrm>
          <a:prstGeom prst="rect">
            <a:avLst/>
          </a:prstGeom>
        </p:spPr>
        <p:txBody>
          <a:bodyPr wrap="none" lIns="35997" tIns="35997" rIns="35997" bIns="35997" anchor="b" anchorCtr="0">
            <a:noAutofit/>
          </a:bodyPr>
          <a:lstStyle/>
          <a:p>
            <a:pPr algn="r"/>
            <a:r>
              <a:rPr lang="en-US" sz="700" dirty="0" smtClean="0">
                <a:solidFill>
                  <a:srgbClr val="998C85"/>
                </a:solidFill>
              </a:rPr>
              <a:t>Cloud Foundry Training| Oct 2016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9"/>
            </p:custDataLst>
          </p:nvPr>
        </p:nvPicPr>
        <p:blipFill>
          <a:blip r:embed="rId22"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20"/>
            </p:custDataLst>
          </p:nvPr>
        </p:nvCxnSpPr>
        <p:spPr>
          <a:xfrm flipH="1">
            <a:off x="4"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4320" r:id="rId1"/>
    <p:sldLayoutId id="2147484321" r:id="rId2"/>
    <p:sldLayoutId id="2147484322" r:id="rId3"/>
    <p:sldLayoutId id="2147484323" r:id="rId4"/>
    <p:sldLayoutId id="2147484324" r:id="rId5"/>
    <p:sldLayoutId id="2147484325" r:id="rId6"/>
    <p:sldLayoutId id="2147484326" r:id="rId7"/>
    <p:sldLayoutId id="2147484327" r:id="rId8"/>
    <p:sldLayoutId id="2147484328" r:id="rId9"/>
    <p:sldLayoutId id="2147484329" r:id="rId10"/>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860162" name="think-cell Slide" r:id="rId21" imgW="360" imgH="360" progId="">
              <p:embed/>
            </p:oleObj>
          </a:graphicData>
        </a:graphic>
      </p:graphicFrame>
      <p:sp>
        <p:nvSpPr>
          <p:cNvPr id="2" name="Title Placeholder 1"/>
          <p:cNvSpPr>
            <a:spLocks noGrp="1"/>
          </p:cNvSpPr>
          <p:nvPr>
            <p:ph type="title"/>
            <p:custDataLst>
              <p:tags r:id="rId13"/>
            </p:custDataLst>
          </p:nvPr>
        </p:nvSpPr>
        <p:spPr>
          <a:xfrm>
            <a:off x="3"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4"/>
            </p:custDataLst>
          </p:nvPr>
        </p:nvSpPr>
        <p:spPr>
          <a:xfrm>
            <a:off x="323394"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5"/>
            </p:custDataLst>
          </p:nvPr>
        </p:nvSpPr>
        <p:spPr>
          <a:xfrm>
            <a:off x="9567493"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6"/>
            </p:custDataLst>
          </p:nvPr>
        </p:nvSpPr>
        <p:spPr bwMode="auto">
          <a:xfrm>
            <a:off x="4"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7"/>
            </p:custDataLst>
          </p:nvPr>
        </p:nvSpPr>
        <p:spPr bwMode="auto">
          <a:xfrm>
            <a:off x="6741832" y="6623407"/>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2016. All Rights Reserved</a:t>
            </a:r>
          </a:p>
        </p:txBody>
      </p:sp>
      <p:sp>
        <p:nvSpPr>
          <p:cNvPr id="13" name="Rectangle 12"/>
          <p:cNvSpPr/>
          <p:nvPr>
            <p:custDataLst>
              <p:tags r:id="rId18"/>
            </p:custDataLst>
          </p:nvPr>
        </p:nvSpPr>
        <p:spPr>
          <a:xfrm>
            <a:off x="6965879" y="6439774"/>
            <a:ext cx="2344128" cy="183633"/>
          </a:xfrm>
          <a:prstGeom prst="rect">
            <a:avLst/>
          </a:prstGeom>
        </p:spPr>
        <p:txBody>
          <a:bodyPr wrap="none" lIns="35997" tIns="35997" rIns="35997" bIns="35997" anchor="b" anchorCtr="0">
            <a:noAutofit/>
          </a:bodyPr>
          <a:lstStyle/>
          <a:p>
            <a:pPr algn="r"/>
            <a:r>
              <a:rPr lang="en-US" sz="700" dirty="0" smtClean="0">
                <a:solidFill>
                  <a:srgbClr val="998C85"/>
                </a:solidFill>
              </a:rPr>
              <a:t>Cloud Foundry Training| Oct 2016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9"/>
            </p:custDataLst>
          </p:nvPr>
        </p:nvPicPr>
        <p:blipFill>
          <a:blip r:embed="rId22"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20"/>
            </p:custDataLst>
          </p:nvPr>
        </p:nvCxnSpPr>
        <p:spPr>
          <a:xfrm flipH="1">
            <a:off x="4"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4331" r:id="rId1"/>
    <p:sldLayoutId id="2147484332" r:id="rId2"/>
    <p:sldLayoutId id="2147484333" r:id="rId3"/>
    <p:sldLayoutId id="2147484334" r:id="rId4"/>
    <p:sldLayoutId id="2147484335" r:id="rId5"/>
    <p:sldLayoutId id="2147484336" r:id="rId6"/>
    <p:sldLayoutId id="2147484337" r:id="rId7"/>
    <p:sldLayoutId id="2147484338" r:id="rId8"/>
    <p:sldLayoutId id="2147484339" r:id="rId9"/>
    <p:sldLayoutId id="2147484340" r:id="rId10"/>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871426" name="think-cell Slide" r:id="rId21" imgW="360" imgH="360" progId="">
              <p:embed/>
            </p:oleObj>
          </a:graphicData>
        </a:graphic>
      </p:graphicFrame>
      <p:sp>
        <p:nvSpPr>
          <p:cNvPr id="2" name="Title Placeholder 1"/>
          <p:cNvSpPr>
            <a:spLocks noGrp="1"/>
          </p:cNvSpPr>
          <p:nvPr>
            <p:ph type="title"/>
            <p:custDataLst>
              <p:tags r:id="rId13"/>
            </p:custDataLst>
          </p:nvPr>
        </p:nvSpPr>
        <p:spPr>
          <a:xfrm>
            <a:off x="3"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4"/>
            </p:custDataLst>
          </p:nvPr>
        </p:nvSpPr>
        <p:spPr>
          <a:xfrm>
            <a:off x="323394"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5"/>
            </p:custDataLst>
          </p:nvPr>
        </p:nvSpPr>
        <p:spPr>
          <a:xfrm>
            <a:off x="9567493"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6"/>
            </p:custDataLst>
          </p:nvPr>
        </p:nvSpPr>
        <p:spPr bwMode="auto">
          <a:xfrm>
            <a:off x="4"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7"/>
            </p:custDataLst>
          </p:nvPr>
        </p:nvSpPr>
        <p:spPr bwMode="auto">
          <a:xfrm>
            <a:off x="6741832" y="6623407"/>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2016. All Rights Reserved</a:t>
            </a:r>
          </a:p>
        </p:txBody>
      </p:sp>
      <p:sp>
        <p:nvSpPr>
          <p:cNvPr id="13" name="Rectangle 12"/>
          <p:cNvSpPr/>
          <p:nvPr>
            <p:custDataLst>
              <p:tags r:id="rId18"/>
            </p:custDataLst>
          </p:nvPr>
        </p:nvSpPr>
        <p:spPr>
          <a:xfrm>
            <a:off x="6965879" y="6439774"/>
            <a:ext cx="2344128" cy="183633"/>
          </a:xfrm>
          <a:prstGeom prst="rect">
            <a:avLst/>
          </a:prstGeom>
        </p:spPr>
        <p:txBody>
          <a:bodyPr wrap="none" lIns="35997" tIns="35997" rIns="35997" bIns="35997" anchor="b" anchorCtr="0">
            <a:noAutofit/>
          </a:bodyPr>
          <a:lstStyle/>
          <a:p>
            <a:pPr algn="r"/>
            <a:r>
              <a:rPr lang="en-US" sz="700" dirty="0" smtClean="0">
                <a:solidFill>
                  <a:srgbClr val="998C85"/>
                </a:solidFill>
              </a:rPr>
              <a:t>Cloud Foundry Training| Oct 2016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9"/>
            </p:custDataLst>
          </p:nvPr>
        </p:nvPicPr>
        <p:blipFill>
          <a:blip r:embed="rId22"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20"/>
            </p:custDataLst>
          </p:nvPr>
        </p:nvCxnSpPr>
        <p:spPr>
          <a:xfrm flipH="1">
            <a:off x="4"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4342" r:id="rId1"/>
    <p:sldLayoutId id="2147484343" r:id="rId2"/>
    <p:sldLayoutId id="2147484344" r:id="rId3"/>
    <p:sldLayoutId id="2147484345" r:id="rId4"/>
    <p:sldLayoutId id="2147484346" r:id="rId5"/>
    <p:sldLayoutId id="2147484347" r:id="rId6"/>
    <p:sldLayoutId id="2147484348" r:id="rId7"/>
    <p:sldLayoutId id="2147484349" r:id="rId8"/>
    <p:sldLayoutId id="2147484350" r:id="rId9"/>
    <p:sldLayoutId id="2147484351" r:id="rId10"/>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95300" y="274638"/>
            <a:ext cx="89154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95300" y="1600204"/>
            <a:ext cx="89154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95300" y="6356359"/>
            <a:ext cx="2311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a:fld id="{F937210F-469A-4481-AA81-8A512020E242}" type="datetimeFigureOut">
              <a:rPr lang="en-US" smtClean="0">
                <a:solidFill>
                  <a:prstClr val="black">
                    <a:tint val="75000"/>
                  </a:prstClr>
                </a:solidFill>
              </a:rPr>
              <a:pPr defTabSz="914400"/>
              <a:t>8/23/2016</a:t>
            </a:fld>
            <a:endParaRPr lang="en-US">
              <a:solidFill>
                <a:prstClr val="black">
                  <a:tint val="75000"/>
                </a:prstClr>
              </a:solidFill>
            </a:endParaRPr>
          </a:p>
        </p:txBody>
      </p:sp>
      <p:sp>
        <p:nvSpPr>
          <p:cNvPr id="5" name="Footer Placeholder 4"/>
          <p:cNvSpPr>
            <a:spLocks noGrp="1"/>
          </p:cNvSpPr>
          <p:nvPr>
            <p:ph type="ftr" sz="quarter" idx="3"/>
          </p:nvPr>
        </p:nvSpPr>
        <p:spPr>
          <a:xfrm>
            <a:off x="3384550" y="6356359"/>
            <a:ext cx="31369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400"/>
            <a:r>
              <a:rPr lang="en-US" smtClean="0">
                <a:solidFill>
                  <a:prstClr val="black">
                    <a:tint val="75000"/>
                  </a:prstClr>
                </a:solidFill>
              </a:rPr>
              <a:t>Advance Java - SERVLETS.pptx</a:t>
            </a:r>
            <a:endParaRPr lang="en-US">
              <a:solidFill>
                <a:prstClr val="black">
                  <a:tint val="75000"/>
                </a:prstClr>
              </a:solidFill>
            </a:endParaRPr>
          </a:p>
        </p:txBody>
      </p:sp>
      <p:sp>
        <p:nvSpPr>
          <p:cNvPr id="6" name="Slide Number Placeholder 5"/>
          <p:cNvSpPr>
            <a:spLocks noGrp="1"/>
          </p:cNvSpPr>
          <p:nvPr>
            <p:ph type="sldNum" sz="quarter" idx="4"/>
          </p:nvPr>
        </p:nvSpPr>
        <p:spPr>
          <a:xfrm>
            <a:off x="7099300" y="6356359"/>
            <a:ext cx="2311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400"/>
            <a:fld id="{EE649866-578F-4F06-9D4B-6BC4D778709C}" type="slidenum">
              <a:rPr lang="en-US" smtClean="0">
                <a:solidFill>
                  <a:prstClr val="black">
                    <a:tint val="75000"/>
                  </a:prstClr>
                </a:solidFill>
              </a:rPr>
              <a:pPr defTabSz="914400"/>
              <a:t>‹#›</a:t>
            </a:fld>
            <a:endParaRPr lang="en-US">
              <a:solidFill>
                <a:prstClr val="black">
                  <a:tint val="75000"/>
                </a:prstClr>
              </a:solidFill>
            </a:endParaRPr>
          </a:p>
        </p:txBody>
      </p:sp>
    </p:spTree>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 id="2147483983" r:id="rId12"/>
    <p:sldLayoutId id="2147483984" r:id="rId13"/>
    <p:sldLayoutId id="2147483985" r:id="rId14"/>
    <p:sldLayoutId id="2147483986" r:id="rId15"/>
    <p:sldLayoutId id="2147483987" r:id="rId16"/>
    <p:sldLayoutId id="2147483988" r:id="rId17"/>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882690" name="think-cell Slide" r:id="rId21" imgW="360" imgH="360" progId="">
              <p:embed/>
            </p:oleObj>
          </a:graphicData>
        </a:graphic>
      </p:graphicFrame>
      <p:sp>
        <p:nvSpPr>
          <p:cNvPr id="2" name="Title Placeholder 1"/>
          <p:cNvSpPr>
            <a:spLocks noGrp="1"/>
          </p:cNvSpPr>
          <p:nvPr>
            <p:ph type="title"/>
            <p:custDataLst>
              <p:tags r:id="rId13"/>
            </p:custDataLst>
          </p:nvPr>
        </p:nvSpPr>
        <p:spPr>
          <a:xfrm>
            <a:off x="3"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4"/>
            </p:custDataLst>
          </p:nvPr>
        </p:nvSpPr>
        <p:spPr>
          <a:xfrm>
            <a:off x="323394"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5"/>
            </p:custDataLst>
          </p:nvPr>
        </p:nvSpPr>
        <p:spPr>
          <a:xfrm>
            <a:off x="9567493"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6"/>
            </p:custDataLst>
          </p:nvPr>
        </p:nvSpPr>
        <p:spPr bwMode="auto">
          <a:xfrm>
            <a:off x="4"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7"/>
            </p:custDataLst>
          </p:nvPr>
        </p:nvSpPr>
        <p:spPr bwMode="auto">
          <a:xfrm>
            <a:off x="6741832" y="6623407"/>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2016. All Rights Reserved</a:t>
            </a:r>
          </a:p>
        </p:txBody>
      </p:sp>
      <p:sp>
        <p:nvSpPr>
          <p:cNvPr id="13" name="Rectangle 12"/>
          <p:cNvSpPr/>
          <p:nvPr>
            <p:custDataLst>
              <p:tags r:id="rId18"/>
            </p:custDataLst>
          </p:nvPr>
        </p:nvSpPr>
        <p:spPr>
          <a:xfrm>
            <a:off x="6965879" y="6439774"/>
            <a:ext cx="2344128" cy="183633"/>
          </a:xfrm>
          <a:prstGeom prst="rect">
            <a:avLst/>
          </a:prstGeom>
        </p:spPr>
        <p:txBody>
          <a:bodyPr wrap="none" lIns="35997" tIns="35997" rIns="35997" bIns="35997" anchor="b" anchorCtr="0">
            <a:noAutofit/>
          </a:bodyPr>
          <a:lstStyle/>
          <a:p>
            <a:pPr algn="r"/>
            <a:r>
              <a:rPr lang="en-US" sz="700" dirty="0" smtClean="0">
                <a:solidFill>
                  <a:srgbClr val="998C85"/>
                </a:solidFill>
              </a:rPr>
              <a:t>Cloud Foundry Training| Oct 2016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9"/>
            </p:custDataLst>
          </p:nvPr>
        </p:nvPicPr>
        <p:blipFill>
          <a:blip r:embed="rId22"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20"/>
            </p:custDataLst>
          </p:nvPr>
        </p:nvCxnSpPr>
        <p:spPr>
          <a:xfrm flipH="1">
            <a:off x="4"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4353" r:id="rId1"/>
    <p:sldLayoutId id="2147484354" r:id="rId2"/>
    <p:sldLayoutId id="2147484355" r:id="rId3"/>
    <p:sldLayoutId id="2147484356" r:id="rId4"/>
    <p:sldLayoutId id="2147484357" r:id="rId5"/>
    <p:sldLayoutId id="2147484358" r:id="rId6"/>
    <p:sldLayoutId id="2147484359" r:id="rId7"/>
    <p:sldLayoutId id="2147484360" r:id="rId8"/>
    <p:sldLayoutId id="2147484361" r:id="rId9"/>
    <p:sldLayoutId id="2147484362" r:id="rId10"/>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893954" name="think-cell Slide" r:id="rId21" imgW="360" imgH="360" progId="">
              <p:embed/>
            </p:oleObj>
          </a:graphicData>
        </a:graphic>
      </p:graphicFrame>
      <p:sp>
        <p:nvSpPr>
          <p:cNvPr id="2" name="Title Placeholder 1"/>
          <p:cNvSpPr>
            <a:spLocks noGrp="1"/>
          </p:cNvSpPr>
          <p:nvPr>
            <p:ph type="title"/>
            <p:custDataLst>
              <p:tags r:id="rId13"/>
            </p:custDataLst>
          </p:nvPr>
        </p:nvSpPr>
        <p:spPr>
          <a:xfrm>
            <a:off x="3"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4"/>
            </p:custDataLst>
          </p:nvPr>
        </p:nvSpPr>
        <p:spPr>
          <a:xfrm>
            <a:off x="323394"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5"/>
            </p:custDataLst>
          </p:nvPr>
        </p:nvSpPr>
        <p:spPr>
          <a:xfrm>
            <a:off x="9567493"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6"/>
            </p:custDataLst>
          </p:nvPr>
        </p:nvSpPr>
        <p:spPr bwMode="auto">
          <a:xfrm>
            <a:off x="4"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7"/>
            </p:custDataLst>
          </p:nvPr>
        </p:nvSpPr>
        <p:spPr bwMode="auto">
          <a:xfrm>
            <a:off x="6741832" y="6623407"/>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2016. All Rights Reserved</a:t>
            </a:r>
          </a:p>
        </p:txBody>
      </p:sp>
      <p:sp>
        <p:nvSpPr>
          <p:cNvPr id="13" name="Rectangle 12"/>
          <p:cNvSpPr/>
          <p:nvPr>
            <p:custDataLst>
              <p:tags r:id="rId18"/>
            </p:custDataLst>
          </p:nvPr>
        </p:nvSpPr>
        <p:spPr>
          <a:xfrm>
            <a:off x="6965879" y="6439774"/>
            <a:ext cx="2344128" cy="183633"/>
          </a:xfrm>
          <a:prstGeom prst="rect">
            <a:avLst/>
          </a:prstGeom>
        </p:spPr>
        <p:txBody>
          <a:bodyPr wrap="none" lIns="35997" tIns="35997" rIns="35997" bIns="35997" anchor="b" anchorCtr="0">
            <a:noAutofit/>
          </a:bodyPr>
          <a:lstStyle/>
          <a:p>
            <a:pPr algn="r"/>
            <a:r>
              <a:rPr lang="en-US" sz="700" dirty="0" smtClean="0">
                <a:solidFill>
                  <a:srgbClr val="998C85"/>
                </a:solidFill>
              </a:rPr>
              <a:t>Cloud Foundry Training| Oct 2016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9"/>
            </p:custDataLst>
          </p:nvPr>
        </p:nvPicPr>
        <p:blipFill>
          <a:blip r:embed="rId22"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20"/>
            </p:custDataLst>
          </p:nvPr>
        </p:nvCxnSpPr>
        <p:spPr>
          <a:xfrm flipH="1">
            <a:off x="4"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4364" r:id="rId1"/>
    <p:sldLayoutId id="2147484365" r:id="rId2"/>
    <p:sldLayoutId id="2147484366" r:id="rId3"/>
    <p:sldLayoutId id="2147484367" r:id="rId4"/>
    <p:sldLayoutId id="2147484368" r:id="rId5"/>
    <p:sldLayoutId id="2147484369" r:id="rId6"/>
    <p:sldLayoutId id="2147484370" r:id="rId7"/>
    <p:sldLayoutId id="2147484371" r:id="rId8"/>
    <p:sldLayoutId id="2147484372" r:id="rId9"/>
    <p:sldLayoutId id="2147484373" r:id="rId10"/>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905218" name="think-cell Slide" r:id="rId21" imgW="360" imgH="360" progId="">
              <p:embed/>
            </p:oleObj>
          </a:graphicData>
        </a:graphic>
      </p:graphicFrame>
      <p:sp>
        <p:nvSpPr>
          <p:cNvPr id="2" name="Title Placeholder 1"/>
          <p:cNvSpPr>
            <a:spLocks noGrp="1"/>
          </p:cNvSpPr>
          <p:nvPr>
            <p:ph type="title"/>
            <p:custDataLst>
              <p:tags r:id="rId13"/>
            </p:custDataLst>
          </p:nvPr>
        </p:nvSpPr>
        <p:spPr>
          <a:xfrm>
            <a:off x="3"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4"/>
            </p:custDataLst>
          </p:nvPr>
        </p:nvSpPr>
        <p:spPr>
          <a:xfrm>
            <a:off x="323394"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5"/>
            </p:custDataLst>
          </p:nvPr>
        </p:nvSpPr>
        <p:spPr>
          <a:xfrm>
            <a:off x="9567493"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6"/>
            </p:custDataLst>
          </p:nvPr>
        </p:nvSpPr>
        <p:spPr bwMode="auto">
          <a:xfrm>
            <a:off x="4"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7"/>
            </p:custDataLst>
          </p:nvPr>
        </p:nvSpPr>
        <p:spPr bwMode="auto">
          <a:xfrm>
            <a:off x="6741832" y="6623407"/>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2016. All Rights Reserved</a:t>
            </a:r>
          </a:p>
        </p:txBody>
      </p:sp>
      <p:sp>
        <p:nvSpPr>
          <p:cNvPr id="13" name="Rectangle 12"/>
          <p:cNvSpPr/>
          <p:nvPr>
            <p:custDataLst>
              <p:tags r:id="rId18"/>
            </p:custDataLst>
          </p:nvPr>
        </p:nvSpPr>
        <p:spPr>
          <a:xfrm>
            <a:off x="6965879" y="6439774"/>
            <a:ext cx="2344128" cy="183633"/>
          </a:xfrm>
          <a:prstGeom prst="rect">
            <a:avLst/>
          </a:prstGeom>
        </p:spPr>
        <p:txBody>
          <a:bodyPr wrap="none" lIns="35997" tIns="35997" rIns="35997" bIns="35997" anchor="b" anchorCtr="0">
            <a:noAutofit/>
          </a:bodyPr>
          <a:lstStyle/>
          <a:p>
            <a:pPr algn="r"/>
            <a:r>
              <a:rPr lang="en-US" sz="700" dirty="0" smtClean="0">
                <a:solidFill>
                  <a:srgbClr val="998C85"/>
                </a:solidFill>
              </a:rPr>
              <a:t>Cloud Foundry Training| Oct 2016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9"/>
            </p:custDataLst>
          </p:nvPr>
        </p:nvPicPr>
        <p:blipFill>
          <a:blip r:embed="rId22"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20"/>
            </p:custDataLst>
          </p:nvPr>
        </p:nvCxnSpPr>
        <p:spPr>
          <a:xfrm flipH="1">
            <a:off x="4"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4375" r:id="rId1"/>
    <p:sldLayoutId id="2147484376" r:id="rId2"/>
    <p:sldLayoutId id="2147484377" r:id="rId3"/>
    <p:sldLayoutId id="2147484378" r:id="rId4"/>
    <p:sldLayoutId id="2147484379" r:id="rId5"/>
    <p:sldLayoutId id="2147484380" r:id="rId6"/>
    <p:sldLayoutId id="2147484381" r:id="rId7"/>
    <p:sldLayoutId id="2147484382" r:id="rId8"/>
    <p:sldLayoutId id="2147484383" r:id="rId9"/>
    <p:sldLayoutId id="2147484384" r:id="rId10"/>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916482" name="think-cell Slide" r:id="rId21" imgW="360" imgH="360" progId="">
              <p:embed/>
            </p:oleObj>
          </a:graphicData>
        </a:graphic>
      </p:graphicFrame>
      <p:sp>
        <p:nvSpPr>
          <p:cNvPr id="2" name="Title Placeholder 1"/>
          <p:cNvSpPr>
            <a:spLocks noGrp="1"/>
          </p:cNvSpPr>
          <p:nvPr>
            <p:ph type="title"/>
            <p:custDataLst>
              <p:tags r:id="rId13"/>
            </p:custDataLst>
          </p:nvPr>
        </p:nvSpPr>
        <p:spPr>
          <a:xfrm>
            <a:off x="3"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4"/>
            </p:custDataLst>
          </p:nvPr>
        </p:nvSpPr>
        <p:spPr>
          <a:xfrm>
            <a:off x="323394"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5"/>
            </p:custDataLst>
          </p:nvPr>
        </p:nvSpPr>
        <p:spPr>
          <a:xfrm>
            <a:off x="9567493"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6"/>
            </p:custDataLst>
          </p:nvPr>
        </p:nvSpPr>
        <p:spPr bwMode="auto">
          <a:xfrm>
            <a:off x="4"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7"/>
            </p:custDataLst>
          </p:nvPr>
        </p:nvSpPr>
        <p:spPr bwMode="auto">
          <a:xfrm>
            <a:off x="6741832" y="6623407"/>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2016. All Rights Reserved</a:t>
            </a:r>
          </a:p>
        </p:txBody>
      </p:sp>
      <p:sp>
        <p:nvSpPr>
          <p:cNvPr id="13" name="Rectangle 12"/>
          <p:cNvSpPr/>
          <p:nvPr>
            <p:custDataLst>
              <p:tags r:id="rId18"/>
            </p:custDataLst>
          </p:nvPr>
        </p:nvSpPr>
        <p:spPr>
          <a:xfrm>
            <a:off x="6965879" y="6439774"/>
            <a:ext cx="2344128" cy="183633"/>
          </a:xfrm>
          <a:prstGeom prst="rect">
            <a:avLst/>
          </a:prstGeom>
        </p:spPr>
        <p:txBody>
          <a:bodyPr wrap="none" lIns="35997" tIns="35997" rIns="35997" bIns="35997" anchor="b" anchorCtr="0">
            <a:noAutofit/>
          </a:bodyPr>
          <a:lstStyle/>
          <a:p>
            <a:pPr algn="r"/>
            <a:r>
              <a:rPr lang="en-US" sz="700" dirty="0" smtClean="0">
                <a:solidFill>
                  <a:srgbClr val="998C85"/>
                </a:solidFill>
              </a:rPr>
              <a:t>Cloud Foundry Training| Oct 2016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9"/>
            </p:custDataLst>
          </p:nvPr>
        </p:nvPicPr>
        <p:blipFill>
          <a:blip r:embed="rId22"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20"/>
            </p:custDataLst>
          </p:nvPr>
        </p:nvCxnSpPr>
        <p:spPr>
          <a:xfrm flipH="1">
            <a:off x="4"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4386" r:id="rId1"/>
    <p:sldLayoutId id="2147484387" r:id="rId2"/>
    <p:sldLayoutId id="2147484388" r:id="rId3"/>
    <p:sldLayoutId id="2147484389" r:id="rId4"/>
    <p:sldLayoutId id="2147484390" r:id="rId5"/>
    <p:sldLayoutId id="2147484391" r:id="rId6"/>
    <p:sldLayoutId id="2147484392" r:id="rId7"/>
    <p:sldLayoutId id="2147484393" r:id="rId8"/>
    <p:sldLayoutId id="2147484394" r:id="rId9"/>
    <p:sldLayoutId id="2147484395" r:id="rId10"/>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927746" name="think-cell Slide" r:id="rId21" imgW="360" imgH="360" progId="">
              <p:embed/>
            </p:oleObj>
          </a:graphicData>
        </a:graphic>
      </p:graphicFrame>
      <p:sp>
        <p:nvSpPr>
          <p:cNvPr id="2" name="Title Placeholder 1"/>
          <p:cNvSpPr>
            <a:spLocks noGrp="1"/>
          </p:cNvSpPr>
          <p:nvPr>
            <p:ph type="title"/>
            <p:custDataLst>
              <p:tags r:id="rId13"/>
            </p:custDataLst>
          </p:nvPr>
        </p:nvSpPr>
        <p:spPr>
          <a:xfrm>
            <a:off x="3"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4"/>
            </p:custDataLst>
          </p:nvPr>
        </p:nvSpPr>
        <p:spPr>
          <a:xfrm>
            <a:off x="323394"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5"/>
            </p:custDataLst>
          </p:nvPr>
        </p:nvSpPr>
        <p:spPr>
          <a:xfrm>
            <a:off x="9567493"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6"/>
            </p:custDataLst>
          </p:nvPr>
        </p:nvSpPr>
        <p:spPr bwMode="auto">
          <a:xfrm>
            <a:off x="4"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7"/>
            </p:custDataLst>
          </p:nvPr>
        </p:nvSpPr>
        <p:spPr bwMode="auto">
          <a:xfrm>
            <a:off x="6741832" y="6623407"/>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2016. All Rights Reserved</a:t>
            </a:r>
          </a:p>
        </p:txBody>
      </p:sp>
      <p:sp>
        <p:nvSpPr>
          <p:cNvPr id="13" name="Rectangle 12"/>
          <p:cNvSpPr/>
          <p:nvPr>
            <p:custDataLst>
              <p:tags r:id="rId18"/>
            </p:custDataLst>
          </p:nvPr>
        </p:nvSpPr>
        <p:spPr>
          <a:xfrm>
            <a:off x="6965879" y="6439774"/>
            <a:ext cx="2344128" cy="183633"/>
          </a:xfrm>
          <a:prstGeom prst="rect">
            <a:avLst/>
          </a:prstGeom>
        </p:spPr>
        <p:txBody>
          <a:bodyPr wrap="none" lIns="35997" tIns="35997" rIns="35997" bIns="35997" anchor="b" anchorCtr="0">
            <a:noAutofit/>
          </a:bodyPr>
          <a:lstStyle/>
          <a:p>
            <a:pPr algn="r"/>
            <a:r>
              <a:rPr lang="en-US" sz="700" dirty="0" smtClean="0">
                <a:solidFill>
                  <a:srgbClr val="998C85"/>
                </a:solidFill>
              </a:rPr>
              <a:t>Cloud Foundry Training| Oct 2016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9"/>
            </p:custDataLst>
          </p:nvPr>
        </p:nvPicPr>
        <p:blipFill>
          <a:blip r:embed="rId22"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20"/>
            </p:custDataLst>
          </p:nvPr>
        </p:nvCxnSpPr>
        <p:spPr>
          <a:xfrm flipH="1">
            <a:off x="4"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4397" r:id="rId1"/>
    <p:sldLayoutId id="2147484398" r:id="rId2"/>
    <p:sldLayoutId id="2147484399" r:id="rId3"/>
    <p:sldLayoutId id="2147484400" r:id="rId4"/>
    <p:sldLayoutId id="2147484401" r:id="rId5"/>
    <p:sldLayoutId id="2147484402" r:id="rId6"/>
    <p:sldLayoutId id="2147484403" r:id="rId7"/>
    <p:sldLayoutId id="2147484404" r:id="rId8"/>
    <p:sldLayoutId id="2147484405" r:id="rId9"/>
    <p:sldLayoutId id="2147484406" r:id="rId10"/>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939010" name="think-cell Slide" r:id="rId21" imgW="360" imgH="360" progId="">
              <p:embed/>
            </p:oleObj>
          </a:graphicData>
        </a:graphic>
      </p:graphicFrame>
      <p:sp>
        <p:nvSpPr>
          <p:cNvPr id="2" name="Title Placeholder 1"/>
          <p:cNvSpPr>
            <a:spLocks noGrp="1"/>
          </p:cNvSpPr>
          <p:nvPr>
            <p:ph type="title"/>
            <p:custDataLst>
              <p:tags r:id="rId13"/>
            </p:custDataLst>
          </p:nvPr>
        </p:nvSpPr>
        <p:spPr>
          <a:xfrm>
            <a:off x="3"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4"/>
            </p:custDataLst>
          </p:nvPr>
        </p:nvSpPr>
        <p:spPr>
          <a:xfrm>
            <a:off x="323394"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5"/>
            </p:custDataLst>
          </p:nvPr>
        </p:nvSpPr>
        <p:spPr>
          <a:xfrm>
            <a:off x="9567493"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6"/>
            </p:custDataLst>
          </p:nvPr>
        </p:nvSpPr>
        <p:spPr bwMode="auto">
          <a:xfrm>
            <a:off x="4"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7"/>
            </p:custDataLst>
          </p:nvPr>
        </p:nvSpPr>
        <p:spPr bwMode="auto">
          <a:xfrm>
            <a:off x="6741832" y="6623407"/>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2016. All Rights Reserved</a:t>
            </a:r>
          </a:p>
        </p:txBody>
      </p:sp>
      <p:sp>
        <p:nvSpPr>
          <p:cNvPr id="13" name="Rectangle 12"/>
          <p:cNvSpPr/>
          <p:nvPr>
            <p:custDataLst>
              <p:tags r:id="rId18"/>
            </p:custDataLst>
          </p:nvPr>
        </p:nvSpPr>
        <p:spPr>
          <a:xfrm>
            <a:off x="6965879" y="6439774"/>
            <a:ext cx="2344128" cy="183633"/>
          </a:xfrm>
          <a:prstGeom prst="rect">
            <a:avLst/>
          </a:prstGeom>
        </p:spPr>
        <p:txBody>
          <a:bodyPr wrap="none" lIns="35997" tIns="35997" rIns="35997" bIns="35997" anchor="b" anchorCtr="0">
            <a:noAutofit/>
          </a:bodyPr>
          <a:lstStyle/>
          <a:p>
            <a:pPr algn="r"/>
            <a:r>
              <a:rPr lang="en-US" sz="700" dirty="0" smtClean="0">
                <a:solidFill>
                  <a:srgbClr val="998C85"/>
                </a:solidFill>
              </a:rPr>
              <a:t>Cloud Foundry Training| Oct 2016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9"/>
            </p:custDataLst>
          </p:nvPr>
        </p:nvPicPr>
        <p:blipFill>
          <a:blip r:embed="rId22"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20"/>
            </p:custDataLst>
          </p:nvPr>
        </p:nvCxnSpPr>
        <p:spPr>
          <a:xfrm flipH="1">
            <a:off x="4"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4408" r:id="rId1"/>
    <p:sldLayoutId id="2147484409" r:id="rId2"/>
    <p:sldLayoutId id="2147484410" r:id="rId3"/>
    <p:sldLayoutId id="2147484411" r:id="rId4"/>
    <p:sldLayoutId id="2147484412" r:id="rId5"/>
    <p:sldLayoutId id="2147484413" r:id="rId6"/>
    <p:sldLayoutId id="2147484414" r:id="rId7"/>
    <p:sldLayoutId id="2147484415" r:id="rId8"/>
    <p:sldLayoutId id="2147484416" r:id="rId9"/>
    <p:sldLayoutId id="2147484417" r:id="rId10"/>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1089538" name="think-cell Slide" r:id="rId21" imgW="360" imgH="360" progId="">
              <p:embed/>
            </p:oleObj>
          </a:graphicData>
        </a:graphic>
      </p:graphicFrame>
      <p:sp>
        <p:nvSpPr>
          <p:cNvPr id="2" name="Title Placeholder 1"/>
          <p:cNvSpPr>
            <a:spLocks noGrp="1"/>
          </p:cNvSpPr>
          <p:nvPr>
            <p:ph type="title"/>
            <p:custDataLst>
              <p:tags r:id="rId13"/>
            </p:custDataLst>
          </p:nvPr>
        </p:nvSpPr>
        <p:spPr>
          <a:xfrm>
            <a:off x="3"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4"/>
            </p:custDataLst>
          </p:nvPr>
        </p:nvSpPr>
        <p:spPr>
          <a:xfrm>
            <a:off x="323394"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5"/>
            </p:custDataLst>
          </p:nvPr>
        </p:nvSpPr>
        <p:spPr>
          <a:xfrm>
            <a:off x="9567493"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6"/>
            </p:custDataLst>
          </p:nvPr>
        </p:nvSpPr>
        <p:spPr bwMode="auto">
          <a:xfrm>
            <a:off x="4"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7"/>
            </p:custDataLst>
          </p:nvPr>
        </p:nvSpPr>
        <p:spPr bwMode="auto">
          <a:xfrm>
            <a:off x="6741832" y="6623407"/>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2016. All Rights Reserved</a:t>
            </a:r>
          </a:p>
        </p:txBody>
      </p:sp>
      <p:sp>
        <p:nvSpPr>
          <p:cNvPr id="13" name="Rectangle 12"/>
          <p:cNvSpPr/>
          <p:nvPr>
            <p:custDataLst>
              <p:tags r:id="rId18"/>
            </p:custDataLst>
          </p:nvPr>
        </p:nvSpPr>
        <p:spPr>
          <a:xfrm>
            <a:off x="6965879" y="6439774"/>
            <a:ext cx="2344128" cy="183633"/>
          </a:xfrm>
          <a:prstGeom prst="rect">
            <a:avLst/>
          </a:prstGeom>
        </p:spPr>
        <p:txBody>
          <a:bodyPr wrap="none" lIns="35997" tIns="35997" rIns="35997" bIns="35997" anchor="b" anchorCtr="0">
            <a:noAutofit/>
          </a:bodyPr>
          <a:lstStyle/>
          <a:p>
            <a:pPr algn="r"/>
            <a:r>
              <a:rPr lang="en-US" sz="700" dirty="0" smtClean="0">
                <a:solidFill>
                  <a:srgbClr val="998C85"/>
                </a:solidFill>
              </a:rPr>
              <a:t>Cloud Foundry Training| Oct 2016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9"/>
            </p:custDataLst>
          </p:nvPr>
        </p:nvPicPr>
        <p:blipFill>
          <a:blip r:embed="rId22"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20"/>
            </p:custDataLst>
          </p:nvPr>
        </p:nvCxnSpPr>
        <p:spPr>
          <a:xfrm flipH="1">
            <a:off x="4"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4419" r:id="rId1"/>
    <p:sldLayoutId id="2147484420" r:id="rId2"/>
    <p:sldLayoutId id="2147484421" r:id="rId3"/>
    <p:sldLayoutId id="2147484422" r:id="rId4"/>
    <p:sldLayoutId id="2147484423" r:id="rId5"/>
    <p:sldLayoutId id="2147484424" r:id="rId6"/>
    <p:sldLayoutId id="2147484425" r:id="rId7"/>
    <p:sldLayoutId id="2147484426" r:id="rId8"/>
    <p:sldLayoutId id="2147484427" r:id="rId9"/>
    <p:sldLayoutId id="2147484428" r:id="rId10"/>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1100802" name="think-cell Slide" r:id="rId21" imgW="360" imgH="360" progId="">
              <p:embed/>
            </p:oleObj>
          </a:graphicData>
        </a:graphic>
      </p:graphicFrame>
      <p:sp>
        <p:nvSpPr>
          <p:cNvPr id="2" name="Title Placeholder 1"/>
          <p:cNvSpPr>
            <a:spLocks noGrp="1"/>
          </p:cNvSpPr>
          <p:nvPr>
            <p:ph type="title"/>
            <p:custDataLst>
              <p:tags r:id="rId13"/>
            </p:custDataLst>
          </p:nvPr>
        </p:nvSpPr>
        <p:spPr>
          <a:xfrm>
            <a:off x="3"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4"/>
            </p:custDataLst>
          </p:nvPr>
        </p:nvSpPr>
        <p:spPr>
          <a:xfrm>
            <a:off x="323394"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5"/>
            </p:custDataLst>
          </p:nvPr>
        </p:nvSpPr>
        <p:spPr>
          <a:xfrm>
            <a:off x="9567493"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6"/>
            </p:custDataLst>
          </p:nvPr>
        </p:nvSpPr>
        <p:spPr bwMode="auto">
          <a:xfrm>
            <a:off x="4"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7"/>
            </p:custDataLst>
          </p:nvPr>
        </p:nvSpPr>
        <p:spPr bwMode="auto">
          <a:xfrm>
            <a:off x="6741832" y="6623407"/>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2016. All Rights Reserved</a:t>
            </a:r>
          </a:p>
        </p:txBody>
      </p:sp>
      <p:sp>
        <p:nvSpPr>
          <p:cNvPr id="13" name="Rectangle 12"/>
          <p:cNvSpPr/>
          <p:nvPr>
            <p:custDataLst>
              <p:tags r:id="rId18"/>
            </p:custDataLst>
          </p:nvPr>
        </p:nvSpPr>
        <p:spPr>
          <a:xfrm>
            <a:off x="6965879" y="6439774"/>
            <a:ext cx="2344128" cy="183633"/>
          </a:xfrm>
          <a:prstGeom prst="rect">
            <a:avLst/>
          </a:prstGeom>
        </p:spPr>
        <p:txBody>
          <a:bodyPr wrap="none" lIns="35997" tIns="35997" rIns="35997" bIns="35997" anchor="b" anchorCtr="0">
            <a:noAutofit/>
          </a:bodyPr>
          <a:lstStyle/>
          <a:p>
            <a:pPr algn="r"/>
            <a:r>
              <a:rPr lang="en-US" sz="700" dirty="0" smtClean="0">
                <a:solidFill>
                  <a:srgbClr val="998C85"/>
                </a:solidFill>
              </a:rPr>
              <a:t>Cloud Foundry Training| Oct 2016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9"/>
            </p:custDataLst>
          </p:nvPr>
        </p:nvPicPr>
        <p:blipFill>
          <a:blip r:embed="rId22"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20"/>
            </p:custDataLst>
          </p:nvPr>
        </p:nvCxnSpPr>
        <p:spPr>
          <a:xfrm flipH="1">
            <a:off x="4"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4430" r:id="rId1"/>
    <p:sldLayoutId id="2147484431" r:id="rId2"/>
    <p:sldLayoutId id="2147484432" r:id="rId3"/>
    <p:sldLayoutId id="2147484433" r:id="rId4"/>
    <p:sldLayoutId id="2147484434" r:id="rId5"/>
    <p:sldLayoutId id="2147484435" r:id="rId6"/>
    <p:sldLayoutId id="2147484436" r:id="rId7"/>
    <p:sldLayoutId id="2147484437" r:id="rId8"/>
    <p:sldLayoutId id="2147484438" r:id="rId9"/>
    <p:sldLayoutId id="2147484439" r:id="rId10"/>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1112066" name="think-cell Slide" r:id="rId21" imgW="360" imgH="360" progId="">
              <p:embed/>
            </p:oleObj>
          </a:graphicData>
        </a:graphic>
      </p:graphicFrame>
      <p:sp>
        <p:nvSpPr>
          <p:cNvPr id="2" name="Title Placeholder 1"/>
          <p:cNvSpPr>
            <a:spLocks noGrp="1"/>
          </p:cNvSpPr>
          <p:nvPr>
            <p:ph type="title"/>
            <p:custDataLst>
              <p:tags r:id="rId13"/>
            </p:custDataLst>
          </p:nvPr>
        </p:nvSpPr>
        <p:spPr>
          <a:xfrm>
            <a:off x="3"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4"/>
            </p:custDataLst>
          </p:nvPr>
        </p:nvSpPr>
        <p:spPr>
          <a:xfrm>
            <a:off x="323394"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5"/>
            </p:custDataLst>
          </p:nvPr>
        </p:nvSpPr>
        <p:spPr>
          <a:xfrm>
            <a:off x="9567493"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6"/>
            </p:custDataLst>
          </p:nvPr>
        </p:nvSpPr>
        <p:spPr bwMode="auto">
          <a:xfrm>
            <a:off x="4"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7"/>
            </p:custDataLst>
          </p:nvPr>
        </p:nvSpPr>
        <p:spPr bwMode="auto">
          <a:xfrm>
            <a:off x="6741832" y="6623407"/>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2016. All Rights Reserved</a:t>
            </a:r>
          </a:p>
        </p:txBody>
      </p:sp>
      <p:sp>
        <p:nvSpPr>
          <p:cNvPr id="13" name="Rectangle 12"/>
          <p:cNvSpPr/>
          <p:nvPr>
            <p:custDataLst>
              <p:tags r:id="rId18"/>
            </p:custDataLst>
          </p:nvPr>
        </p:nvSpPr>
        <p:spPr>
          <a:xfrm>
            <a:off x="6965879" y="6439774"/>
            <a:ext cx="2344128" cy="183633"/>
          </a:xfrm>
          <a:prstGeom prst="rect">
            <a:avLst/>
          </a:prstGeom>
        </p:spPr>
        <p:txBody>
          <a:bodyPr wrap="none" lIns="35997" tIns="35997" rIns="35997" bIns="35997" anchor="b" anchorCtr="0">
            <a:noAutofit/>
          </a:bodyPr>
          <a:lstStyle/>
          <a:p>
            <a:pPr algn="r"/>
            <a:r>
              <a:rPr lang="en-US" sz="700" dirty="0" smtClean="0">
                <a:solidFill>
                  <a:srgbClr val="998C85"/>
                </a:solidFill>
              </a:rPr>
              <a:t>Cloud Foundry Training| Oct 2016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9"/>
            </p:custDataLst>
          </p:nvPr>
        </p:nvPicPr>
        <p:blipFill>
          <a:blip r:embed="rId22"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20"/>
            </p:custDataLst>
          </p:nvPr>
        </p:nvCxnSpPr>
        <p:spPr>
          <a:xfrm flipH="1">
            <a:off x="4"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4441" r:id="rId1"/>
    <p:sldLayoutId id="2147484442" r:id="rId2"/>
    <p:sldLayoutId id="2147484443" r:id="rId3"/>
    <p:sldLayoutId id="2147484444" r:id="rId4"/>
    <p:sldLayoutId id="2147484445" r:id="rId5"/>
    <p:sldLayoutId id="2147484446" r:id="rId6"/>
    <p:sldLayoutId id="2147484447" r:id="rId7"/>
    <p:sldLayoutId id="2147484448" r:id="rId8"/>
    <p:sldLayoutId id="2147484449" r:id="rId9"/>
    <p:sldLayoutId id="2147484450" r:id="rId10"/>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1123330" name="think-cell Slide" r:id="rId21" imgW="360" imgH="360" progId="">
              <p:embed/>
            </p:oleObj>
          </a:graphicData>
        </a:graphic>
      </p:graphicFrame>
      <p:sp>
        <p:nvSpPr>
          <p:cNvPr id="2" name="Title Placeholder 1"/>
          <p:cNvSpPr>
            <a:spLocks noGrp="1"/>
          </p:cNvSpPr>
          <p:nvPr>
            <p:ph type="title"/>
            <p:custDataLst>
              <p:tags r:id="rId13"/>
            </p:custDataLst>
          </p:nvPr>
        </p:nvSpPr>
        <p:spPr>
          <a:xfrm>
            <a:off x="3"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4"/>
            </p:custDataLst>
          </p:nvPr>
        </p:nvSpPr>
        <p:spPr>
          <a:xfrm>
            <a:off x="323394"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5"/>
            </p:custDataLst>
          </p:nvPr>
        </p:nvSpPr>
        <p:spPr>
          <a:xfrm>
            <a:off x="9567493"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6"/>
            </p:custDataLst>
          </p:nvPr>
        </p:nvSpPr>
        <p:spPr bwMode="auto">
          <a:xfrm>
            <a:off x="4"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7"/>
            </p:custDataLst>
          </p:nvPr>
        </p:nvSpPr>
        <p:spPr bwMode="auto">
          <a:xfrm>
            <a:off x="6741832" y="6623407"/>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2016. All Rights Reserved</a:t>
            </a:r>
          </a:p>
        </p:txBody>
      </p:sp>
      <p:sp>
        <p:nvSpPr>
          <p:cNvPr id="13" name="Rectangle 12"/>
          <p:cNvSpPr/>
          <p:nvPr>
            <p:custDataLst>
              <p:tags r:id="rId18"/>
            </p:custDataLst>
          </p:nvPr>
        </p:nvSpPr>
        <p:spPr>
          <a:xfrm>
            <a:off x="6965879" y="6439774"/>
            <a:ext cx="2344128" cy="183633"/>
          </a:xfrm>
          <a:prstGeom prst="rect">
            <a:avLst/>
          </a:prstGeom>
        </p:spPr>
        <p:txBody>
          <a:bodyPr wrap="none" lIns="35997" tIns="35997" rIns="35997" bIns="35997" anchor="b" anchorCtr="0">
            <a:noAutofit/>
          </a:bodyPr>
          <a:lstStyle/>
          <a:p>
            <a:pPr algn="r"/>
            <a:r>
              <a:rPr lang="en-US" sz="700" dirty="0" smtClean="0">
                <a:solidFill>
                  <a:srgbClr val="998C85"/>
                </a:solidFill>
              </a:rPr>
              <a:t>Cloud Foundry Training| Oct 2016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9"/>
            </p:custDataLst>
          </p:nvPr>
        </p:nvPicPr>
        <p:blipFill>
          <a:blip r:embed="rId22"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20"/>
            </p:custDataLst>
          </p:nvPr>
        </p:nvCxnSpPr>
        <p:spPr>
          <a:xfrm flipH="1">
            <a:off x="4"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4452" r:id="rId1"/>
    <p:sldLayoutId id="2147484453" r:id="rId2"/>
    <p:sldLayoutId id="2147484454" r:id="rId3"/>
    <p:sldLayoutId id="2147484455" r:id="rId4"/>
    <p:sldLayoutId id="2147484456" r:id="rId5"/>
    <p:sldLayoutId id="2147484457" r:id="rId6"/>
    <p:sldLayoutId id="2147484458" r:id="rId7"/>
    <p:sldLayoutId id="2147484459" r:id="rId8"/>
    <p:sldLayoutId id="2147484460" r:id="rId9"/>
    <p:sldLayoutId id="2147484461" r:id="rId10"/>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256002" name="think-cell Slide" r:id="rId22" imgW="360" imgH="360" progId="">
              <p:embed/>
            </p:oleObj>
          </a:graphicData>
        </a:graphic>
      </p:graphicFrame>
      <p:sp>
        <p:nvSpPr>
          <p:cNvPr id="2" name="Title Placeholder 1"/>
          <p:cNvSpPr>
            <a:spLocks noGrp="1"/>
          </p:cNvSpPr>
          <p:nvPr>
            <p:ph type="title"/>
            <p:custDataLst>
              <p:tags r:id="rId14"/>
            </p:custDataLst>
          </p:nvPr>
        </p:nvSpPr>
        <p:spPr>
          <a:xfrm>
            <a:off x="7"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5"/>
            </p:custDataLst>
          </p:nvPr>
        </p:nvSpPr>
        <p:spPr>
          <a:xfrm>
            <a:off x="323398"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6"/>
            </p:custDataLst>
          </p:nvPr>
        </p:nvSpPr>
        <p:spPr>
          <a:xfrm>
            <a:off x="9567497"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7"/>
            </p:custDataLst>
          </p:nvPr>
        </p:nvSpPr>
        <p:spPr bwMode="auto">
          <a:xfrm>
            <a:off x="8"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8"/>
            </p:custDataLst>
          </p:nvPr>
        </p:nvSpPr>
        <p:spPr bwMode="auto">
          <a:xfrm>
            <a:off x="6741834" y="6623415"/>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Capgemini 2016. All Rights Reserved</a:t>
            </a:r>
          </a:p>
        </p:txBody>
      </p:sp>
      <p:sp>
        <p:nvSpPr>
          <p:cNvPr id="13" name="Rectangle 12"/>
          <p:cNvSpPr/>
          <p:nvPr>
            <p:custDataLst>
              <p:tags r:id="rId19"/>
            </p:custDataLst>
          </p:nvPr>
        </p:nvSpPr>
        <p:spPr>
          <a:xfrm>
            <a:off x="7487926" y="6427223"/>
            <a:ext cx="1914554" cy="195814"/>
          </a:xfrm>
          <a:prstGeom prst="rect">
            <a:avLst/>
          </a:prstGeom>
        </p:spPr>
        <p:txBody>
          <a:bodyPr wrap="none" lIns="35997" tIns="35997" rIns="35997" bIns="35997" anchor="b" anchorCtr="0">
            <a:noAutofit/>
          </a:bodyPr>
          <a:lstStyle/>
          <a:p>
            <a:pPr algn="r"/>
            <a:r>
              <a:rPr lang="en-US" sz="700" dirty="0" smtClean="0">
                <a:solidFill>
                  <a:srgbClr val="998C85"/>
                </a:solidFill>
              </a:rPr>
              <a:t>Comerica Card Services SOA Solution | February 2016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20"/>
            </p:custDataLst>
          </p:nvPr>
        </p:nvPicPr>
        <p:blipFill>
          <a:blip r:embed="rId23"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21"/>
            </p:custDataLst>
          </p:nvPr>
        </p:nvCxnSpPr>
        <p:spPr>
          <a:xfrm flipH="1">
            <a:off x="8"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990" r:id="rId1"/>
    <p:sldLayoutId id="2147483991" r:id="rId2"/>
    <p:sldLayoutId id="2147483992" r:id="rId3"/>
    <p:sldLayoutId id="2147483993" r:id="rId4"/>
    <p:sldLayoutId id="2147483994" r:id="rId5"/>
    <p:sldLayoutId id="2147483995" r:id="rId6"/>
    <p:sldLayoutId id="2147483996" r:id="rId7"/>
    <p:sldLayoutId id="2147483997" r:id="rId8"/>
    <p:sldLayoutId id="2147483998" r:id="rId9"/>
    <p:sldLayoutId id="2147483999" r:id="rId10"/>
    <p:sldLayoutId id="2147484000" r:id="rId11"/>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1251330" name="think-cell Slide" r:id="rId21" imgW="360" imgH="360" progId="">
              <p:embed/>
            </p:oleObj>
          </a:graphicData>
        </a:graphic>
      </p:graphicFrame>
      <p:sp>
        <p:nvSpPr>
          <p:cNvPr id="2" name="Title Placeholder 1"/>
          <p:cNvSpPr>
            <a:spLocks noGrp="1"/>
          </p:cNvSpPr>
          <p:nvPr>
            <p:ph type="title"/>
            <p:custDataLst>
              <p:tags r:id="rId13"/>
            </p:custDataLst>
          </p:nvPr>
        </p:nvSpPr>
        <p:spPr>
          <a:xfrm>
            <a:off x="3"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4"/>
            </p:custDataLst>
          </p:nvPr>
        </p:nvSpPr>
        <p:spPr>
          <a:xfrm>
            <a:off x="323394"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5"/>
            </p:custDataLst>
          </p:nvPr>
        </p:nvSpPr>
        <p:spPr>
          <a:xfrm>
            <a:off x="9567493"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6"/>
            </p:custDataLst>
          </p:nvPr>
        </p:nvSpPr>
        <p:spPr bwMode="auto">
          <a:xfrm>
            <a:off x="4"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7"/>
            </p:custDataLst>
          </p:nvPr>
        </p:nvSpPr>
        <p:spPr bwMode="auto">
          <a:xfrm>
            <a:off x="6741832" y="6623407"/>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2016. All Rights Reserved</a:t>
            </a:r>
          </a:p>
        </p:txBody>
      </p:sp>
      <p:sp>
        <p:nvSpPr>
          <p:cNvPr id="13" name="Rectangle 12"/>
          <p:cNvSpPr/>
          <p:nvPr>
            <p:custDataLst>
              <p:tags r:id="rId18"/>
            </p:custDataLst>
          </p:nvPr>
        </p:nvSpPr>
        <p:spPr>
          <a:xfrm>
            <a:off x="6965879" y="6439774"/>
            <a:ext cx="2344128" cy="183633"/>
          </a:xfrm>
          <a:prstGeom prst="rect">
            <a:avLst/>
          </a:prstGeom>
        </p:spPr>
        <p:txBody>
          <a:bodyPr wrap="none" lIns="35997" tIns="35997" rIns="35997" bIns="35997" anchor="b" anchorCtr="0">
            <a:noAutofit/>
          </a:bodyPr>
          <a:lstStyle/>
          <a:p>
            <a:pPr algn="r"/>
            <a:r>
              <a:rPr lang="en-US" sz="700" dirty="0" smtClean="0">
                <a:solidFill>
                  <a:srgbClr val="998C85"/>
                </a:solidFill>
              </a:rPr>
              <a:t>Cloud Foundry Training| Oct 2016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9"/>
            </p:custDataLst>
          </p:nvPr>
        </p:nvPicPr>
        <p:blipFill>
          <a:blip r:embed="rId22"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20"/>
            </p:custDataLst>
          </p:nvPr>
        </p:nvCxnSpPr>
        <p:spPr>
          <a:xfrm flipH="1">
            <a:off x="4"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4463" r:id="rId1"/>
    <p:sldLayoutId id="2147484464" r:id="rId2"/>
    <p:sldLayoutId id="2147484465" r:id="rId3"/>
    <p:sldLayoutId id="2147484466" r:id="rId4"/>
    <p:sldLayoutId id="2147484467" r:id="rId5"/>
    <p:sldLayoutId id="2147484468" r:id="rId6"/>
    <p:sldLayoutId id="2147484469" r:id="rId7"/>
    <p:sldLayoutId id="2147484470" r:id="rId8"/>
    <p:sldLayoutId id="2147484471" r:id="rId9"/>
    <p:sldLayoutId id="2147484472" r:id="rId10"/>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1262594" name="think-cell Slide" r:id="rId21" imgW="360" imgH="360" progId="">
              <p:embed/>
            </p:oleObj>
          </a:graphicData>
        </a:graphic>
      </p:graphicFrame>
      <p:sp>
        <p:nvSpPr>
          <p:cNvPr id="2" name="Title Placeholder 1"/>
          <p:cNvSpPr>
            <a:spLocks noGrp="1"/>
          </p:cNvSpPr>
          <p:nvPr>
            <p:ph type="title"/>
            <p:custDataLst>
              <p:tags r:id="rId13"/>
            </p:custDataLst>
          </p:nvPr>
        </p:nvSpPr>
        <p:spPr>
          <a:xfrm>
            <a:off x="3"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4"/>
            </p:custDataLst>
          </p:nvPr>
        </p:nvSpPr>
        <p:spPr>
          <a:xfrm>
            <a:off x="323394"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5"/>
            </p:custDataLst>
          </p:nvPr>
        </p:nvSpPr>
        <p:spPr>
          <a:xfrm>
            <a:off x="9567493"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6"/>
            </p:custDataLst>
          </p:nvPr>
        </p:nvSpPr>
        <p:spPr bwMode="auto">
          <a:xfrm>
            <a:off x="4"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7"/>
            </p:custDataLst>
          </p:nvPr>
        </p:nvSpPr>
        <p:spPr bwMode="auto">
          <a:xfrm>
            <a:off x="6741832" y="6623407"/>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2016. All Rights Reserved</a:t>
            </a:r>
          </a:p>
        </p:txBody>
      </p:sp>
      <p:sp>
        <p:nvSpPr>
          <p:cNvPr id="13" name="Rectangle 12"/>
          <p:cNvSpPr/>
          <p:nvPr>
            <p:custDataLst>
              <p:tags r:id="rId18"/>
            </p:custDataLst>
          </p:nvPr>
        </p:nvSpPr>
        <p:spPr>
          <a:xfrm>
            <a:off x="6965879" y="6439774"/>
            <a:ext cx="2344128" cy="183633"/>
          </a:xfrm>
          <a:prstGeom prst="rect">
            <a:avLst/>
          </a:prstGeom>
        </p:spPr>
        <p:txBody>
          <a:bodyPr wrap="none" lIns="35997" tIns="35997" rIns="35997" bIns="35997" anchor="b" anchorCtr="0">
            <a:noAutofit/>
          </a:bodyPr>
          <a:lstStyle/>
          <a:p>
            <a:pPr algn="r"/>
            <a:r>
              <a:rPr lang="en-US" sz="700" dirty="0" smtClean="0">
                <a:solidFill>
                  <a:srgbClr val="998C85"/>
                </a:solidFill>
              </a:rPr>
              <a:t>Cloud Foundry Training| Oct 2016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9"/>
            </p:custDataLst>
          </p:nvPr>
        </p:nvPicPr>
        <p:blipFill>
          <a:blip r:embed="rId22"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20"/>
            </p:custDataLst>
          </p:nvPr>
        </p:nvCxnSpPr>
        <p:spPr>
          <a:xfrm flipH="1">
            <a:off x="4"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4474" r:id="rId1"/>
    <p:sldLayoutId id="2147484475" r:id="rId2"/>
    <p:sldLayoutId id="2147484476" r:id="rId3"/>
    <p:sldLayoutId id="2147484477" r:id="rId4"/>
    <p:sldLayoutId id="2147484478" r:id="rId5"/>
    <p:sldLayoutId id="2147484479" r:id="rId6"/>
    <p:sldLayoutId id="2147484480" r:id="rId7"/>
    <p:sldLayoutId id="2147484481" r:id="rId8"/>
    <p:sldLayoutId id="2147484482" r:id="rId9"/>
    <p:sldLayoutId id="2147484483" r:id="rId10"/>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95300" y="274638"/>
            <a:ext cx="89154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95300" y="1600204"/>
            <a:ext cx="89154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95300" y="6356361"/>
            <a:ext cx="2311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a:fld id="{F937210F-469A-4481-AA81-8A512020E242}" type="datetimeFigureOut">
              <a:rPr lang="en-US" smtClean="0">
                <a:solidFill>
                  <a:prstClr val="black">
                    <a:tint val="75000"/>
                  </a:prstClr>
                </a:solidFill>
              </a:rPr>
              <a:pPr defTabSz="914400"/>
              <a:t>8/23/2016</a:t>
            </a:fld>
            <a:endParaRPr lang="en-US">
              <a:solidFill>
                <a:prstClr val="black">
                  <a:tint val="75000"/>
                </a:prstClr>
              </a:solidFill>
            </a:endParaRPr>
          </a:p>
        </p:txBody>
      </p:sp>
      <p:sp>
        <p:nvSpPr>
          <p:cNvPr id="5" name="Footer Placeholder 4"/>
          <p:cNvSpPr>
            <a:spLocks noGrp="1"/>
          </p:cNvSpPr>
          <p:nvPr>
            <p:ph type="ftr" sz="quarter" idx="3"/>
          </p:nvPr>
        </p:nvSpPr>
        <p:spPr>
          <a:xfrm>
            <a:off x="3384550" y="6356361"/>
            <a:ext cx="31369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400"/>
            <a:r>
              <a:rPr lang="en-US" smtClean="0">
                <a:solidFill>
                  <a:prstClr val="black">
                    <a:tint val="75000"/>
                  </a:prstClr>
                </a:solidFill>
              </a:rPr>
              <a:t>Core_Java_Java_Bean_POJO_v1.1_Re-Design_20160125_RS.pptx</a:t>
            </a:r>
            <a:endParaRPr lang="en-US">
              <a:solidFill>
                <a:prstClr val="black">
                  <a:tint val="75000"/>
                </a:prstClr>
              </a:solidFill>
            </a:endParaRPr>
          </a:p>
        </p:txBody>
      </p:sp>
      <p:sp>
        <p:nvSpPr>
          <p:cNvPr id="6" name="Slide Number Placeholder 5"/>
          <p:cNvSpPr>
            <a:spLocks noGrp="1"/>
          </p:cNvSpPr>
          <p:nvPr>
            <p:ph type="sldNum" sz="quarter" idx="4"/>
          </p:nvPr>
        </p:nvSpPr>
        <p:spPr>
          <a:xfrm>
            <a:off x="7099300" y="6356361"/>
            <a:ext cx="2311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400"/>
            <a:fld id="{EE649866-578F-4F06-9D4B-6BC4D778709C}" type="slidenum">
              <a:rPr lang="en-US" smtClean="0">
                <a:solidFill>
                  <a:prstClr val="black">
                    <a:tint val="75000"/>
                  </a:prstClr>
                </a:solidFill>
              </a:rPr>
              <a:pPr defTabSz="914400"/>
              <a:t>‹#›</a:t>
            </a:fld>
            <a:endParaRPr lang="en-US">
              <a:solidFill>
                <a:prstClr val="black">
                  <a:tint val="75000"/>
                </a:prstClr>
              </a:solidFill>
            </a:endParaRPr>
          </a:p>
        </p:txBody>
      </p:sp>
    </p:spTree>
  </p:cSld>
  <p:clrMap bg1="lt1" tx1="dk1" bg2="lt2" tx2="dk2" accent1="accent1" accent2="accent2" accent3="accent3" accent4="accent4" accent5="accent5" accent6="accent6" hlink="hlink" folHlink="folHlink"/>
  <p:sldLayoutIdLst>
    <p:sldLayoutId id="2147484002" r:id="rId1"/>
    <p:sldLayoutId id="2147484003" r:id="rId2"/>
    <p:sldLayoutId id="2147484004" r:id="rId3"/>
    <p:sldLayoutId id="2147484005" r:id="rId4"/>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264194" name="think-cell Slide" r:id="rId22" imgW="360" imgH="360" progId="">
              <p:embed/>
            </p:oleObj>
          </a:graphicData>
        </a:graphic>
      </p:graphicFrame>
      <p:sp>
        <p:nvSpPr>
          <p:cNvPr id="2" name="Title Placeholder 1"/>
          <p:cNvSpPr>
            <a:spLocks noGrp="1"/>
          </p:cNvSpPr>
          <p:nvPr>
            <p:ph type="title"/>
            <p:custDataLst>
              <p:tags r:id="rId14"/>
            </p:custDataLst>
          </p:nvPr>
        </p:nvSpPr>
        <p:spPr>
          <a:xfrm>
            <a:off x="5"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5"/>
            </p:custDataLst>
          </p:nvPr>
        </p:nvSpPr>
        <p:spPr>
          <a:xfrm>
            <a:off x="323396"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6"/>
            </p:custDataLst>
          </p:nvPr>
        </p:nvSpPr>
        <p:spPr>
          <a:xfrm>
            <a:off x="9567495"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7"/>
            </p:custDataLst>
          </p:nvPr>
        </p:nvSpPr>
        <p:spPr bwMode="auto">
          <a:xfrm>
            <a:off x="6"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8"/>
            </p:custDataLst>
          </p:nvPr>
        </p:nvSpPr>
        <p:spPr bwMode="auto">
          <a:xfrm>
            <a:off x="6741834" y="6623411"/>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Capgemini 2016. All Rights Reserved</a:t>
            </a:r>
          </a:p>
        </p:txBody>
      </p:sp>
      <p:sp>
        <p:nvSpPr>
          <p:cNvPr id="13" name="Rectangle 12"/>
          <p:cNvSpPr/>
          <p:nvPr>
            <p:custDataLst>
              <p:tags r:id="rId19"/>
            </p:custDataLst>
          </p:nvPr>
        </p:nvSpPr>
        <p:spPr>
          <a:xfrm>
            <a:off x="7487924" y="6427223"/>
            <a:ext cx="1914554" cy="195814"/>
          </a:xfrm>
          <a:prstGeom prst="rect">
            <a:avLst/>
          </a:prstGeom>
        </p:spPr>
        <p:txBody>
          <a:bodyPr wrap="none" lIns="35997" tIns="35997" rIns="35997" bIns="35997" anchor="b" anchorCtr="0">
            <a:noAutofit/>
          </a:bodyPr>
          <a:lstStyle/>
          <a:p>
            <a:pPr algn="r"/>
            <a:r>
              <a:rPr lang="en-US" sz="700" dirty="0" smtClean="0">
                <a:solidFill>
                  <a:srgbClr val="998C85"/>
                </a:solidFill>
              </a:rPr>
              <a:t>Comerica Card Services SOA Solution | February 2016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20"/>
            </p:custDataLst>
          </p:nvPr>
        </p:nvPicPr>
        <p:blipFill>
          <a:blip r:embed="rId23"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21"/>
            </p:custDataLst>
          </p:nvPr>
        </p:nvCxnSpPr>
        <p:spPr>
          <a:xfrm flipH="1">
            <a:off x="6"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4007" r:id="rId1"/>
    <p:sldLayoutId id="2147484008" r:id="rId2"/>
    <p:sldLayoutId id="2147484009" r:id="rId3"/>
    <p:sldLayoutId id="2147484010" r:id="rId4"/>
    <p:sldLayoutId id="2147484011" r:id="rId5"/>
    <p:sldLayoutId id="2147484012" r:id="rId6"/>
    <p:sldLayoutId id="2147484013" r:id="rId7"/>
    <p:sldLayoutId id="2147484014" r:id="rId8"/>
    <p:sldLayoutId id="2147484015" r:id="rId9"/>
    <p:sldLayoutId id="2147484016" r:id="rId10"/>
    <p:sldLayoutId id="2147484017" r:id="rId11"/>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2" y="0"/>
          <a:ext cx="158751" cy="158750"/>
        </p:xfrm>
        <a:graphic>
          <a:graphicData uri="http://schemas.openxmlformats.org/presentationml/2006/ole">
            <p:oleObj spid="_x0000_s370690" name="think-cell Slide" r:id="rId17" imgW="360" imgH="360" progId="">
              <p:embed/>
            </p:oleObj>
          </a:graphicData>
        </a:graphic>
      </p:graphicFrame>
      <p:sp>
        <p:nvSpPr>
          <p:cNvPr id="2" name="Title Placeholder 1"/>
          <p:cNvSpPr>
            <a:spLocks noGrp="1"/>
          </p:cNvSpPr>
          <p:nvPr>
            <p:ph type="title"/>
            <p:custDataLst>
              <p:tags r:id="rId10"/>
            </p:custDataLst>
          </p:nvPr>
        </p:nvSpPr>
        <p:spPr>
          <a:xfrm>
            <a:off x="6" y="1"/>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1"/>
            </p:custDataLst>
          </p:nvPr>
        </p:nvSpPr>
        <p:spPr>
          <a:xfrm>
            <a:off x="323397" y="1501978"/>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2" name="Rectangle 11"/>
          <p:cNvSpPr>
            <a:spLocks noChangeArrowheads="1"/>
          </p:cNvSpPr>
          <p:nvPr>
            <p:custDataLst>
              <p:tags r:id="rId12"/>
            </p:custDataLst>
          </p:nvPr>
        </p:nvSpPr>
        <p:spPr bwMode="auto">
          <a:xfrm>
            <a:off x="6741834" y="6623412"/>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fontAlgn="base" hangingPunct="0">
              <a:lnSpc>
                <a:spcPct val="90000"/>
              </a:lnSpc>
              <a:spcBef>
                <a:spcPct val="10000"/>
              </a:spcBef>
              <a:spcAft>
                <a:spcPct val="0"/>
              </a:spcAft>
              <a:defRPr/>
            </a:pPr>
            <a:r>
              <a:rPr lang="en-US" altLang="en-US" sz="700" dirty="0">
                <a:solidFill>
                  <a:srgbClr val="998C85"/>
                </a:solidFill>
                <a:cs typeface="Helvetica Light"/>
              </a:rPr>
              <a:t>Copyright © Capgemini </a:t>
            </a:r>
            <a:r>
              <a:rPr lang="en-US" altLang="en-US" sz="700" dirty="0" smtClean="0">
                <a:solidFill>
                  <a:srgbClr val="998C85"/>
                </a:solidFill>
                <a:cs typeface="Helvetica Light"/>
              </a:rPr>
              <a:t>2015. </a:t>
            </a:r>
            <a:r>
              <a:rPr lang="en-US" altLang="en-US" sz="700" dirty="0">
                <a:solidFill>
                  <a:srgbClr val="998C85"/>
                </a:solidFill>
                <a:cs typeface="Helvetica Light"/>
              </a:rPr>
              <a:t>All Rights Reserved</a:t>
            </a:r>
          </a:p>
        </p:txBody>
      </p:sp>
      <p:sp>
        <p:nvSpPr>
          <p:cNvPr id="13" name="Rectangle 12"/>
          <p:cNvSpPr/>
          <p:nvPr>
            <p:custDataLst>
              <p:tags r:id="rId13"/>
            </p:custDataLst>
          </p:nvPr>
        </p:nvSpPr>
        <p:spPr>
          <a:xfrm>
            <a:off x="7487925" y="6427223"/>
            <a:ext cx="1914554" cy="195814"/>
          </a:xfrm>
          <a:prstGeom prst="rect">
            <a:avLst/>
          </a:prstGeom>
        </p:spPr>
        <p:txBody>
          <a:bodyPr wrap="none" lIns="35997" tIns="35997" rIns="35997" bIns="35997" anchor="b" anchorCtr="0">
            <a:noAutofit/>
          </a:bodyPr>
          <a:lstStyle/>
          <a:p>
            <a:pPr algn="r" fontAlgn="base">
              <a:spcBef>
                <a:spcPct val="0"/>
              </a:spcBef>
              <a:spcAft>
                <a:spcPct val="0"/>
              </a:spcAft>
            </a:pPr>
            <a:r>
              <a:rPr lang="en-US" sz="700" dirty="0">
                <a:solidFill>
                  <a:srgbClr val="998C85"/>
                </a:solidFill>
                <a:cs typeface="Arial" charset="0"/>
              </a:rPr>
              <a:t>On boarding Manual | PMBSA Managed Services | </a:t>
            </a:r>
            <a:r>
              <a:rPr lang="en-US" sz="700" dirty="0" smtClean="0">
                <a:solidFill>
                  <a:srgbClr val="998C85"/>
                </a:solidFill>
                <a:cs typeface="Arial" charset="0"/>
              </a:rPr>
              <a:t>| </a:t>
            </a:r>
            <a:r>
              <a:rPr lang="en-US" sz="700" dirty="0">
                <a:solidFill>
                  <a:srgbClr val="998C85"/>
                </a:solidFill>
                <a:cs typeface="Arial" charset="0"/>
              </a:rPr>
              <a:t>Financial Services</a:t>
            </a:r>
          </a:p>
        </p:txBody>
      </p:sp>
      <p:pic>
        <p:nvPicPr>
          <p:cNvPr id="14" name="Picture 103" descr="C:\Users\UserSim\Desktop\Capgemini\Capgemini_logo_cmyk.png"/>
          <p:cNvPicPr>
            <a:picLocks noChangeAspect="1" noChangeArrowheads="1"/>
          </p:cNvPicPr>
          <p:nvPr>
            <p:custDataLst>
              <p:tags r:id="rId14"/>
            </p:custDataLst>
          </p:nvPr>
        </p:nvPicPr>
        <p:blipFill>
          <a:blip r:embed="rId18" cstate="email"/>
          <a:srcRect/>
          <a:stretch>
            <a:fillRect/>
          </a:stretch>
        </p:blipFill>
        <p:spPr bwMode="auto">
          <a:xfrm>
            <a:off x="158972" y="6443187"/>
            <a:ext cx="1310616" cy="320682"/>
          </a:xfrm>
          <a:prstGeom prst="rect">
            <a:avLst/>
          </a:prstGeom>
          <a:noFill/>
        </p:spPr>
      </p:pic>
      <p:cxnSp>
        <p:nvCxnSpPr>
          <p:cNvPr id="15" name="Straight Connector 5"/>
          <p:cNvCxnSpPr/>
          <p:nvPr>
            <p:custDataLst>
              <p:tags r:id="rId15"/>
            </p:custDataLst>
          </p:nvPr>
        </p:nvCxnSpPr>
        <p:spPr>
          <a:xfrm flipH="1">
            <a:off x="6"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sp>
        <p:nvSpPr>
          <p:cNvPr id="10" name="Freeform 6"/>
          <p:cNvSpPr>
            <a:spLocks/>
          </p:cNvSpPr>
          <p:nvPr userDrawn="1">
            <p:custDataLst>
              <p:tags r:id="rId16"/>
            </p:custDataLst>
          </p:nvPr>
        </p:nvSpPr>
        <p:spPr bwMode="auto">
          <a:xfrm>
            <a:off x="0" y="0"/>
            <a:ext cx="9906000" cy="1672556"/>
          </a:xfrm>
          <a:custGeom>
            <a:avLst/>
            <a:gdLst/>
            <a:ahLst/>
            <a:cxnLst>
              <a:cxn ang="0">
                <a:pos x="24" y="452"/>
              </a:cxn>
              <a:cxn ang="0">
                <a:pos x="134" y="458"/>
              </a:cxn>
              <a:cxn ang="0">
                <a:pos x="300" y="496"/>
              </a:cxn>
              <a:cxn ang="0">
                <a:pos x="394" y="534"/>
              </a:cxn>
              <a:cxn ang="0">
                <a:pos x="490" y="586"/>
              </a:cxn>
              <a:cxn ang="0">
                <a:pos x="582" y="660"/>
              </a:cxn>
              <a:cxn ang="0">
                <a:pos x="666" y="754"/>
              </a:cxn>
              <a:cxn ang="0">
                <a:pos x="740" y="874"/>
              </a:cxn>
              <a:cxn ang="0">
                <a:pos x="768" y="900"/>
              </a:cxn>
              <a:cxn ang="0">
                <a:pos x="810" y="816"/>
              </a:cxn>
              <a:cxn ang="0">
                <a:pos x="902" y="694"/>
              </a:cxn>
              <a:cxn ang="0">
                <a:pos x="970" y="630"/>
              </a:cxn>
              <a:cxn ang="0">
                <a:pos x="1054" y="570"/>
              </a:cxn>
              <a:cxn ang="0">
                <a:pos x="1154" y="518"/>
              </a:cxn>
              <a:cxn ang="0">
                <a:pos x="1276" y="478"/>
              </a:cxn>
              <a:cxn ang="0">
                <a:pos x="1418" y="456"/>
              </a:cxn>
              <a:cxn ang="0">
                <a:pos x="6030" y="452"/>
              </a:cxn>
              <a:cxn ang="0">
                <a:pos x="6076" y="450"/>
              </a:cxn>
              <a:cxn ang="0">
                <a:pos x="6198" y="430"/>
              </a:cxn>
              <a:cxn ang="0">
                <a:pos x="6334" y="388"/>
              </a:cxn>
              <a:cxn ang="0">
                <a:pos x="6422" y="346"/>
              </a:cxn>
              <a:cxn ang="0">
                <a:pos x="6512" y="288"/>
              </a:cxn>
              <a:cxn ang="0">
                <a:pos x="6596" y="214"/>
              </a:cxn>
              <a:cxn ang="0">
                <a:pos x="6674" y="118"/>
              </a:cxn>
              <a:cxn ang="0">
                <a:pos x="6740" y="0"/>
              </a:cxn>
              <a:cxn ang="0">
                <a:pos x="6734" y="234"/>
              </a:cxn>
              <a:cxn ang="0">
                <a:pos x="6690" y="316"/>
              </a:cxn>
              <a:cxn ang="0">
                <a:pos x="6598" y="434"/>
              </a:cxn>
              <a:cxn ang="0">
                <a:pos x="6532" y="496"/>
              </a:cxn>
              <a:cxn ang="0">
                <a:pos x="6448" y="556"/>
              </a:cxn>
              <a:cxn ang="0">
                <a:pos x="6348" y="608"/>
              </a:cxn>
              <a:cxn ang="0">
                <a:pos x="6230" y="648"/>
              </a:cxn>
              <a:cxn ang="0">
                <a:pos x="6090" y="672"/>
              </a:cxn>
              <a:cxn ang="0">
                <a:pos x="1504" y="680"/>
              </a:cxn>
              <a:cxn ang="0">
                <a:pos x="1452" y="680"/>
              </a:cxn>
              <a:cxn ang="0">
                <a:pos x="1322" y="694"/>
              </a:cxn>
              <a:cxn ang="0">
                <a:pos x="1178" y="736"/>
              </a:cxn>
              <a:cxn ang="0">
                <a:pos x="1086" y="778"/>
              </a:cxn>
              <a:cxn ang="0">
                <a:pos x="992" y="836"/>
              </a:cxn>
              <a:cxn ang="0">
                <a:pos x="904" y="914"/>
              </a:cxn>
              <a:cxn ang="0">
                <a:pos x="826" y="1014"/>
              </a:cxn>
              <a:cxn ang="0">
                <a:pos x="760" y="1138"/>
              </a:cxn>
              <a:cxn ang="0">
                <a:pos x="740" y="1094"/>
              </a:cxn>
              <a:cxn ang="0">
                <a:pos x="672" y="990"/>
              </a:cxn>
              <a:cxn ang="0">
                <a:pos x="576" y="882"/>
              </a:cxn>
              <a:cxn ang="0">
                <a:pos x="496" y="818"/>
              </a:cxn>
              <a:cxn ang="0">
                <a:pos x="400" y="760"/>
              </a:cxn>
              <a:cxn ang="0">
                <a:pos x="286" y="716"/>
              </a:cxn>
              <a:cxn ang="0">
                <a:pos x="154" y="686"/>
              </a:cxn>
              <a:cxn ang="0">
                <a:pos x="0" y="676"/>
              </a:cxn>
            </a:cxnLst>
            <a:rect l="0" t="0" r="r" b="b"/>
            <a:pathLst>
              <a:path w="6740" h="1138">
                <a:moveTo>
                  <a:pt x="0" y="452"/>
                </a:moveTo>
                <a:lnTo>
                  <a:pt x="0" y="452"/>
                </a:lnTo>
                <a:lnTo>
                  <a:pt x="24" y="452"/>
                </a:lnTo>
                <a:lnTo>
                  <a:pt x="52" y="452"/>
                </a:lnTo>
                <a:lnTo>
                  <a:pt x="88" y="454"/>
                </a:lnTo>
                <a:lnTo>
                  <a:pt x="134" y="458"/>
                </a:lnTo>
                <a:lnTo>
                  <a:pt x="184" y="466"/>
                </a:lnTo>
                <a:lnTo>
                  <a:pt x="240" y="478"/>
                </a:lnTo>
                <a:lnTo>
                  <a:pt x="300" y="496"/>
                </a:lnTo>
                <a:lnTo>
                  <a:pt x="330" y="506"/>
                </a:lnTo>
                <a:lnTo>
                  <a:pt x="362" y="518"/>
                </a:lnTo>
                <a:lnTo>
                  <a:pt x="394" y="534"/>
                </a:lnTo>
                <a:lnTo>
                  <a:pt x="426" y="548"/>
                </a:lnTo>
                <a:lnTo>
                  <a:pt x="458" y="566"/>
                </a:lnTo>
                <a:lnTo>
                  <a:pt x="490" y="586"/>
                </a:lnTo>
                <a:lnTo>
                  <a:pt x="520" y="608"/>
                </a:lnTo>
                <a:lnTo>
                  <a:pt x="552" y="632"/>
                </a:lnTo>
                <a:lnTo>
                  <a:pt x="582" y="660"/>
                </a:lnTo>
                <a:lnTo>
                  <a:pt x="610" y="688"/>
                </a:lnTo>
                <a:lnTo>
                  <a:pt x="638" y="720"/>
                </a:lnTo>
                <a:lnTo>
                  <a:pt x="666" y="754"/>
                </a:lnTo>
                <a:lnTo>
                  <a:pt x="692" y="790"/>
                </a:lnTo>
                <a:lnTo>
                  <a:pt x="716" y="830"/>
                </a:lnTo>
                <a:lnTo>
                  <a:pt x="740" y="874"/>
                </a:lnTo>
                <a:lnTo>
                  <a:pt x="760" y="920"/>
                </a:lnTo>
                <a:lnTo>
                  <a:pt x="760" y="920"/>
                </a:lnTo>
                <a:lnTo>
                  <a:pt x="768" y="900"/>
                </a:lnTo>
                <a:lnTo>
                  <a:pt x="776" y="878"/>
                </a:lnTo>
                <a:lnTo>
                  <a:pt x="790" y="850"/>
                </a:lnTo>
                <a:lnTo>
                  <a:pt x="810" y="816"/>
                </a:lnTo>
                <a:lnTo>
                  <a:pt x="834" y="778"/>
                </a:lnTo>
                <a:lnTo>
                  <a:pt x="866" y="736"/>
                </a:lnTo>
                <a:lnTo>
                  <a:pt x="902" y="694"/>
                </a:lnTo>
                <a:lnTo>
                  <a:pt x="922" y="672"/>
                </a:lnTo>
                <a:lnTo>
                  <a:pt x="944" y="652"/>
                </a:lnTo>
                <a:lnTo>
                  <a:pt x="970" y="630"/>
                </a:lnTo>
                <a:lnTo>
                  <a:pt x="996" y="610"/>
                </a:lnTo>
                <a:lnTo>
                  <a:pt x="1024" y="590"/>
                </a:lnTo>
                <a:lnTo>
                  <a:pt x="1054" y="570"/>
                </a:lnTo>
                <a:lnTo>
                  <a:pt x="1084" y="552"/>
                </a:lnTo>
                <a:lnTo>
                  <a:pt x="1118" y="534"/>
                </a:lnTo>
                <a:lnTo>
                  <a:pt x="1154" y="518"/>
                </a:lnTo>
                <a:lnTo>
                  <a:pt x="1192" y="504"/>
                </a:lnTo>
                <a:lnTo>
                  <a:pt x="1234" y="490"/>
                </a:lnTo>
                <a:lnTo>
                  <a:pt x="1276" y="478"/>
                </a:lnTo>
                <a:lnTo>
                  <a:pt x="1320" y="468"/>
                </a:lnTo>
                <a:lnTo>
                  <a:pt x="1368" y="460"/>
                </a:lnTo>
                <a:lnTo>
                  <a:pt x="1418" y="456"/>
                </a:lnTo>
                <a:lnTo>
                  <a:pt x="1470" y="452"/>
                </a:lnTo>
                <a:lnTo>
                  <a:pt x="4218" y="452"/>
                </a:lnTo>
                <a:lnTo>
                  <a:pt x="6030" y="452"/>
                </a:lnTo>
                <a:lnTo>
                  <a:pt x="6030" y="452"/>
                </a:lnTo>
                <a:lnTo>
                  <a:pt x="6052" y="452"/>
                </a:lnTo>
                <a:lnTo>
                  <a:pt x="6076" y="450"/>
                </a:lnTo>
                <a:lnTo>
                  <a:pt x="6110" y="446"/>
                </a:lnTo>
                <a:lnTo>
                  <a:pt x="6152" y="440"/>
                </a:lnTo>
                <a:lnTo>
                  <a:pt x="6198" y="430"/>
                </a:lnTo>
                <a:lnTo>
                  <a:pt x="6250" y="418"/>
                </a:lnTo>
                <a:lnTo>
                  <a:pt x="6306" y="400"/>
                </a:lnTo>
                <a:lnTo>
                  <a:pt x="6334" y="388"/>
                </a:lnTo>
                <a:lnTo>
                  <a:pt x="6364" y="376"/>
                </a:lnTo>
                <a:lnTo>
                  <a:pt x="6392" y="362"/>
                </a:lnTo>
                <a:lnTo>
                  <a:pt x="6422" y="346"/>
                </a:lnTo>
                <a:lnTo>
                  <a:pt x="6452" y="328"/>
                </a:lnTo>
                <a:lnTo>
                  <a:pt x="6482" y="310"/>
                </a:lnTo>
                <a:lnTo>
                  <a:pt x="6512" y="288"/>
                </a:lnTo>
                <a:lnTo>
                  <a:pt x="6540" y="266"/>
                </a:lnTo>
                <a:lnTo>
                  <a:pt x="6568" y="240"/>
                </a:lnTo>
                <a:lnTo>
                  <a:pt x="6596" y="214"/>
                </a:lnTo>
                <a:lnTo>
                  <a:pt x="6624" y="184"/>
                </a:lnTo>
                <a:lnTo>
                  <a:pt x="6650" y="152"/>
                </a:lnTo>
                <a:lnTo>
                  <a:pt x="6674" y="118"/>
                </a:lnTo>
                <a:lnTo>
                  <a:pt x="6698" y="80"/>
                </a:lnTo>
                <a:lnTo>
                  <a:pt x="6720" y="42"/>
                </a:lnTo>
                <a:lnTo>
                  <a:pt x="6740" y="0"/>
                </a:lnTo>
                <a:lnTo>
                  <a:pt x="6740" y="216"/>
                </a:lnTo>
                <a:lnTo>
                  <a:pt x="6740" y="216"/>
                </a:lnTo>
                <a:lnTo>
                  <a:pt x="6734" y="234"/>
                </a:lnTo>
                <a:lnTo>
                  <a:pt x="6724" y="256"/>
                </a:lnTo>
                <a:lnTo>
                  <a:pt x="6708" y="282"/>
                </a:lnTo>
                <a:lnTo>
                  <a:pt x="6690" y="316"/>
                </a:lnTo>
                <a:lnTo>
                  <a:pt x="6666" y="352"/>
                </a:lnTo>
                <a:lnTo>
                  <a:pt x="6634" y="392"/>
                </a:lnTo>
                <a:lnTo>
                  <a:pt x="6598" y="434"/>
                </a:lnTo>
                <a:lnTo>
                  <a:pt x="6578" y="454"/>
                </a:lnTo>
                <a:lnTo>
                  <a:pt x="6556" y="476"/>
                </a:lnTo>
                <a:lnTo>
                  <a:pt x="6532" y="496"/>
                </a:lnTo>
                <a:lnTo>
                  <a:pt x="6506" y="516"/>
                </a:lnTo>
                <a:lnTo>
                  <a:pt x="6478" y="536"/>
                </a:lnTo>
                <a:lnTo>
                  <a:pt x="6448" y="556"/>
                </a:lnTo>
                <a:lnTo>
                  <a:pt x="6416" y="574"/>
                </a:lnTo>
                <a:lnTo>
                  <a:pt x="6384" y="590"/>
                </a:lnTo>
                <a:lnTo>
                  <a:pt x="6348" y="608"/>
                </a:lnTo>
                <a:lnTo>
                  <a:pt x="6310" y="622"/>
                </a:lnTo>
                <a:lnTo>
                  <a:pt x="6272" y="636"/>
                </a:lnTo>
                <a:lnTo>
                  <a:pt x="6230" y="648"/>
                </a:lnTo>
                <a:lnTo>
                  <a:pt x="6186" y="658"/>
                </a:lnTo>
                <a:lnTo>
                  <a:pt x="6140" y="666"/>
                </a:lnTo>
                <a:lnTo>
                  <a:pt x="6090" y="672"/>
                </a:lnTo>
                <a:lnTo>
                  <a:pt x="6040" y="676"/>
                </a:lnTo>
                <a:lnTo>
                  <a:pt x="3338" y="676"/>
                </a:lnTo>
                <a:lnTo>
                  <a:pt x="1504" y="680"/>
                </a:lnTo>
                <a:lnTo>
                  <a:pt x="1504" y="680"/>
                </a:lnTo>
                <a:lnTo>
                  <a:pt x="1480" y="678"/>
                </a:lnTo>
                <a:lnTo>
                  <a:pt x="1452" y="680"/>
                </a:lnTo>
                <a:lnTo>
                  <a:pt x="1416" y="682"/>
                </a:lnTo>
                <a:lnTo>
                  <a:pt x="1372" y="686"/>
                </a:lnTo>
                <a:lnTo>
                  <a:pt x="1322" y="694"/>
                </a:lnTo>
                <a:lnTo>
                  <a:pt x="1268" y="708"/>
                </a:lnTo>
                <a:lnTo>
                  <a:pt x="1208" y="724"/>
                </a:lnTo>
                <a:lnTo>
                  <a:pt x="1178" y="736"/>
                </a:lnTo>
                <a:lnTo>
                  <a:pt x="1148" y="748"/>
                </a:lnTo>
                <a:lnTo>
                  <a:pt x="1116" y="762"/>
                </a:lnTo>
                <a:lnTo>
                  <a:pt x="1086" y="778"/>
                </a:lnTo>
                <a:lnTo>
                  <a:pt x="1054" y="794"/>
                </a:lnTo>
                <a:lnTo>
                  <a:pt x="1024" y="814"/>
                </a:lnTo>
                <a:lnTo>
                  <a:pt x="992" y="836"/>
                </a:lnTo>
                <a:lnTo>
                  <a:pt x="962" y="860"/>
                </a:lnTo>
                <a:lnTo>
                  <a:pt x="934" y="886"/>
                </a:lnTo>
                <a:lnTo>
                  <a:pt x="904" y="914"/>
                </a:lnTo>
                <a:lnTo>
                  <a:pt x="878" y="944"/>
                </a:lnTo>
                <a:lnTo>
                  <a:pt x="850" y="978"/>
                </a:lnTo>
                <a:lnTo>
                  <a:pt x="826" y="1014"/>
                </a:lnTo>
                <a:lnTo>
                  <a:pt x="802" y="1052"/>
                </a:lnTo>
                <a:lnTo>
                  <a:pt x="780" y="1094"/>
                </a:lnTo>
                <a:lnTo>
                  <a:pt x="760" y="1138"/>
                </a:lnTo>
                <a:lnTo>
                  <a:pt x="760" y="1138"/>
                </a:lnTo>
                <a:lnTo>
                  <a:pt x="752" y="1118"/>
                </a:lnTo>
                <a:lnTo>
                  <a:pt x="740" y="1094"/>
                </a:lnTo>
                <a:lnTo>
                  <a:pt x="724" y="1064"/>
                </a:lnTo>
                <a:lnTo>
                  <a:pt x="700" y="1028"/>
                </a:lnTo>
                <a:lnTo>
                  <a:pt x="672" y="990"/>
                </a:lnTo>
                <a:lnTo>
                  <a:pt x="638" y="946"/>
                </a:lnTo>
                <a:lnTo>
                  <a:pt x="598" y="904"/>
                </a:lnTo>
                <a:lnTo>
                  <a:pt x="576" y="882"/>
                </a:lnTo>
                <a:lnTo>
                  <a:pt x="550" y="860"/>
                </a:lnTo>
                <a:lnTo>
                  <a:pt x="524" y="838"/>
                </a:lnTo>
                <a:lnTo>
                  <a:pt x="496" y="818"/>
                </a:lnTo>
                <a:lnTo>
                  <a:pt x="466" y="798"/>
                </a:lnTo>
                <a:lnTo>
                  <a:pt x="434" y="778"/>
                </a:lnTo>
                <a:lnTo>
                  <a:pt x="400" y="760"/>
                </a:lnTo>
                <a:lnTo>
                  <a:pt x="364" y="744"/>
                </a:lnTo>
                <a:lnTo>
                  <a:pt x="326" y="728"/>
                </a:lnTo>
                <a:lnTo>
                  <a:pt x="286" y="716"/>
                </a:lnTo>
                <a:lnTo>
                  <a:pt x="244" y="704"/>
                </a:lnTo>
                <a:lnTo>
                  <a:pt x="200" y="694"/>
                </a:lnTo>
                <a:lnTo>
                  <a:pt x="154" y="686"/>
                </a:lnTo>
                <a:lnTo>
                  <a:pt x="104" y="680"/>
                </a:lnTo>
                <a:lnTo>
                  <a:pt x="54" y="676"/>
                </a:lnTo>
                <a:lnTo>
                  <a:pt x="0" y="676"/>
                </a:lnTo>
                <a:lnTo>
                  <a:pt x="0" y="452"/>
                </a:lnTo>
                <a:close/>
              </a:path>
            </a:pathLst>
          </a:custGeom>
          <a:solidFill>
            <a:schemeClr val="accent5"/>
          </a:solidFill>
          <a:ln w="9525">
            <a:noFill/>
            <a:round/>
            <a:headEnd/>
            <a:tailEnd/>
          </a:ln>
        </p:spPr>
        <p:txBody>
          <a:bodyPr vert="horz" wrap="square" lIns="91440" tIns="45720" rIns="91440" bIns="45720" numCol="1" anchor="t" anchorCtr="0" compatLnSpc="1">
            <a:prstTxWarp prst="textNoShape">
              <a:avLst/>
            </a:prstTxWarp>
          </a:bodyPr>
          <a:lstStyle/>
          <a:p>
            <a:pPr defTabSz="914400" fontAlgn="base">
              <a:spcBef>
                <a:spcPct val="0"/>
              </a:spcBef>
              <a:spcAft>
                <a:spcPct val="0"/>
              </a:spcAft>
            </a:pPr>
            <a:endParaRPr lang="en-US" sz="1800" dirty="0">
              <a:solidFill>
                <a:srgbClr val="263147"/>
              </a:solidFill>
              <a:latin typeface="Lucida Sans Unicode" pitchFamily="34" charset="0"/>
              <a:cs typeface="Arial" charset="0"/>
            </a:endParaRPr>
          </a:p>
        </p:txBody>
      </p:sp>
    </p:spTree>
    <p:extLst>
      <p:ext uri="{BB962C8B-B14F-4D97-AF65-F5344CB8AC3E}">
        <p14:creationId xmlns="" xmlns:p14="http://schemas.microsoft.com/office/powerpoint/2010/main" val="1183963395"/>
      </p:ext>
    </p:extLst>
  </p:cSld>
  <p:clrMap bg1="lt1" tx1="dk1" bg2="lt2" tx2="dk2" accent1="accent1" accent2="accent2" accent3="accent3" accent4="accent4" accent5="accent5" accent6="accent6" hlink="hlink" folHlink="folHlink"/>
  <p:sldLayoutIdLst>
    <p:sldLayoutId id="2147484019" r:id="rId1"/>
    <p:sldLayoutId id="2147484020" r:id="rId2"/>
    <p:sldLayoutId id="2147484021" r:id="rId3"/>
    <p:sldLayoutId id="2147484022" r:id="rId4"/>
    <p:sldLayoutId id="2147484023" r:id="rId5"/>
    <p:sldLayoutId id="2147484024" r:id="rId6"/>
    <p:sldLayoutId id="2147484025" r:id="rId7"/>
  </p:sldLayoutIdLst>
  <p:timing>
    <p:tnLst>
      <p:par>
        <p:cTn id="1" dur="indefinite" restart="never" nodeType="tmRoot"/>
      </p:par>
    </p:tnLst>
  </p:timing>
  <p:hf hdr="0" ftr="0" dt="0"/>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386050" name="think-cell Slide" r:id="rId21" imgW="360" imgH="360" progId="">
              <p:embed/>
            </p:oleObj>
          </a:graphicData>
        </a:graphic>
      </p:graphicFrame>
      <p:sp>
        <p:nvSpPr>
          <p:cNvPr id="2" name="Title Placeholder 1"/>
          <p:cNvSpPr>
            <a:spLocks noGrp="1"/>
          </p:cNvSpPr>
          <p:nvPr>
            <p:ph type="title"/>
            <p:custDataLst>
              <p:tags r:id="rId13"/>
            </p:custDataLst>
          </p:nvPr>
        </p:nvSpPr>
        <p:spPr>
          <a:xfrm>
            <a:off x="3"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4"/>
            </p:custDataLst>
          </p:nvPr>
        </p:nvSpPr>
        <p:spPr>
          <a:xfrm>
            <a:off x="323394"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5"/>
            </p:custDataLst>
          </p:nvPr>
        </p:nvSpPr>
        <p:spPr>
          <a:xfrm>
            <a:off x="9567493"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6"/>
            </p:custDataLst>
          </p:nvPr>
        </p:nvSpPr>
        <p:spPr bwMode="auto">
          <a:xfrm>
            <a:off x="4"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7"/>
            </p:custDataLst>
          </p:nvPr>
        </p:nvSpPr>
        <p:spPr bwMode="auto">
          <a:xfrm>
            <a:off x="6741832" y="6623407"/>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2016. All Rights Reserved</a:t>
            </a:r>
          </a:p>
        </p:txBody>
      </p:sp>
      <p:sp>
        <p:nvSpPr>
          <p:cNvPr id="13" name="Rectangle 12"/>
          <p:cNvSpPr/>
          <p:nvPr>
            <p:custDataLst>
              <p:tags r:id="rId18"/>
            </p:custDataLst>
          </p:nvPr>
        </p:nvSpPr>
        <p:spPr>
          <a:xfrm>
            <a:off x="6965879" y="6439774"/>
            <a:ext cx="2344128" cy="183633"/>
          </a:xfrm>
          <a:prstGeom prst="rect">
            <a:avLst/>
          </a:prstGeom>
        </p:spPr>
        <p:txBody>
          <a:bodyPr wrap="none" lIns="35997" tIns="35997" rIns="35997" bIns="35997" anchor="b" anchorCtr="0">
            <a:noAutofit/>
          </a:bodyPr>
          <a:lstStyle/>
          <a:p>
            <a:pPr algn="r"/>
            <a:r>
              <a:rPr lang="en-US" sz="700" dirty="0" smtClean="0">
                <a:solidFill>
                  <a:srgbClr val="998C85"/>
                </a:solidFill>
              </a:rPr>
              <a:t>Cloud Foundry Training| Oct 2016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9"/>
            </p:custDataLst>
          </p:nvPr>
        </p:nvPicPr>
        <p:blipFill>
          <a:blip r:embed="rId22"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20"/>
            </p:custDataLst>
          </p:nvPr>
        </p:nvCxnSpPr>
        <p:spPr>
          <a:xfrm flipH="1">
            <a:off x="4"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4027" r:id="rId1"/>
    <p:sldLayoutId id="2147484028" r:id="rId2"/>
    <p:sldLayoutId id="2147484029" r:id="rId3"/>
    <p:sldLayoutId id="2147484030" r:id="rId4"/>
    <p:sldLayoutId id="2147484031" r:id="rId5"/>
    <p:sldLayoutId id="2147484032" r:id="rId6"/>
    <p:sldLayoutId id="2147484033" r:id="rId7"/>
    <p:sldLayoutId id="2147484034" r:id="rId8"/>
    <p:sldLayoutId id="2147484035" r:id="rId9"/>
    <p:sldLayoutId id="2147484036" r:id="rId10"/>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tags" Target="../tags/tag1560.xml"/><Relationship Id="rId2" Type="http://schemas.openxmlformats.org/officeDocument/2006/relationships/tags" Target="../tags/tag1559.xml"/><Relationship Id="rId1" Type="http://schemas.openxmlformats.org/officeDocument/2006/relationships/vmlDrawing" Target="../drawings/vmlDrawing401.vml"/><Relationship Id="rId6" Type="http://schemas.openxmlformats.org/officeDocument/2006/relationships/oleObject" Target="../embeddings/oleObject422.bin"/><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2.xml"/><Relationship Id="rId1" Type="http://schemas.openxmlformats.org/officeDocument/2006/relationships/vmlDrawing" Target="../drawings/vmlDrawing402.vml"/><Relationship Id="rId4" Type="http://schemas.openxmlformats.org/officeDocument/2006/relationships/oleObject" Target="../embeddings/oleObject423.bin"/></Relationships>
</file>

<file path=ppt/slides/_rels/slide3.xml.rels><?xml version="1.0" encoding="UTF-8" standalone="yes"?>
<Relationships xmlns="http://schemas.openxmlformats.org/package/2006/relationships"><Relationship Id="rId8" Type="http://schemas.openxmlformats.org/officeDocument/2006/relationships/diagramData" Target="../diagrams/data2.xml"/><Relationship Id="rId13" Type="http://schemas.openxmlformats.org/officeDocument/2006/relationships/diagramData" Target="../diagrams/data3.xm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17" Type="http://schemas.microsoft.com/office/2007/relationships/diagramDrawing" Target="../diagrams/drawing3.xml"/><Relationship Id="rId2" Type="http://schemas.openxmlformats.org/officeDocument/2006/relationships/notesSlide" Target="../notesSlides/notesSlide2.xml"/><Relationship Id="rId16" Type="http://schemas.openxmlformats.org/officeDocument/2006/relationships/diagramColors" Target="../diagrams/colors3.xml"/><Relationship Id="rId1" Type="http://schemas.openxmlformats.org/officeDocument/2006/relationships/slideLayout" Target="../slideLayouts/slideLayout43.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5" Type="http://schemas.openxmlformats.org/officeDocument/2006/relationships/diagramQuickStyle" Target="../diagrams/quickStyle3.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 Id="rId14" Type="http://schemas.openxmlformats.org/officeDocument/2006/relationships/diagramLayout" Target="../diagrams/layout3.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3.xml"/><Relationship Id="rId1" Type="http://schemas.openxmlformats.org/officeDocument/2006/relationships/slideLayout" Target="../slideLayouts/slideLayout44.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5.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image" Target="../media/image60.jpeg"/><Relationship Id="rId7" Type="http://schemas.openxmlformats.org/officeDocument/2006/relationships/diagramColors" Target="../diagrams/colors5.xml"/><Relationship Id="rId2" Type="http://schemas.openxmlformats.org/officeDocument/2006/relationships/notesSlide" Target="../notesSlides/notesSlide4.xml"/><Relationship Id="rId1" Type="http://schemas.openxmlformats.org/officeDocument/2006/relationships/slideLayout" Target="../slideLayouts/slideLayout47.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9.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61.jpeg"/><Relationship Id="rId1" Type="http://schemas.openxmlformats.org/officeDocument/2006/relationships/slideLayout" Target="../slideLayouts/slideLayout5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Object 8" hidden="1"/>
          <p:cNvGraphicFramePr>
            <a:graphicFrameLocks noChangeAspect="1"/>
          </p:cNvGraphicFramePr>
          <p:nvPr/>
        </p:nvGraphicFramePr>
        <p:xfrm>
          <a:off x="1" y="0"/>
          <a:ext cx="158750" cy="158750"/>
        </p:xfrm>
        <a:graphic>
          <a:graphicData uri="http://schemas.openxmlformats.org/presentationml/2006/ole">
            <p:oleObj spid="_x0000_s75934" name="think-cell Slide" r:id="rId6" imgW="360" imgH="360" progId="">
              <p:embed/>
            </p:oleObj>
          </a:graphicData>
        </a:graphic>
      </p:graphicFrame>
      <p:sp>
        <p:nvSpPr>
          <p:cNvPr id="10" name="Title 9"/>
          <p:cNvSpPr>
            <a:spLocks noGrp="1"/>
          </p:cNvSpPr>
          <p:nvPr>
            <p:ph type="ctrTitle"/>
            <p:custDataLst>
              <p:tags r:id="rId2"/>
            </p:custDataLst>
          </p:nvPr>
        </p:nvSpPr>
        <p:spPr>
          <a:xfrm>
            <a:off x="1" y="2256613"/>
            <a:ext cx="7233313" cy="2261632"/>
          </a:xfrm>
        </p:spPr>
        <p:txBody>
          <a:bodyPr/>
          <a:lstStyle/>
          <a:p>
            <a:r>
              <a:rPr lang="en-US" dirty="0" smtClean="0"/>
              <a:t>AWS – Fundamentals</a:t>
            </a:r>
            <a:endParaRPr lang="en-US" dirty="0"/>
          </a:p>
        </p:txBody>
      </p:sp>
      <p:sp>
        <p:nvSpPr>
          <p:cNvPr id="13" name="Subtitle 12"/>
          <p:cNvSpPr>
            <a:spLocks noGrp="1"/>
          </p:cNvSpPr>
          <p:nvPr>
            <p:ph type="subTitle" idx="1"/>
            <p:custDataLst>
              <p:tags r:id="rId3"/>
            </p:custDataLst>
          </p:nvPr>
        </p:nvSpPr>
        <p:spPr/>
        <p:txBody>
          <a:bodyPr/>
          <a:lstStyle/>
          <a:p>
            <a:endParaRPr lang="en-US" dirty="0" smtClean="0"/>
          </a:p>
          <a:p>
            <a:r>
              <a:rPr lang="en-US" dirty="0" smtClean="0"/>
              <a:t>July 2016</a:t>
            </a:r>
            <a:endParaRPr lang="en-US" dirty="0"/>
          </a:p>
        </p:txBody>
      </p:sp>
    </p:spTree>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marL="569913" defTabSz="914400"/>
            <a:r>
              <a:rPr lang="en-US" dirty="0" smtClean="0">
                <a:solidFill>
                  <a:srgbClr val="1F497D">
                    <a:lumMod val="50000"/>
                  </a:srgbClr>
                </a:solidFill>
              </a:rPr>
              <a:t>Getting Started With AWS</a:t>
            </a:r>
            <a:endParaRPr lang="en-US" dirty="0">
              <a:solidFill>
                <a:srgbClr val="1F497D">
                  <a:lumMod val="50000"/>
                </a:srgbClr>
              </a:solidFill>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Title 2"/>
          <p:cNvSpPr>
            <a:spLocks noGrp="1"/>
          </p:cNvSpPr>
          <p:nvPr>
            <p:ph type="title"/>
          </p:nvPr>
        </p:nvSpPr>
        <p:spPr>
          <a:prstGeom prst="rect">
            <a:avLst/>
          </a:prstGeom>
        </p:spPr>
        <p:txBody>
          <a:bodyPr/>
          <a:lstStyle/>
          <a:p>
            <a:pPr lvl="0" defTabSz="914400">
              <a:spcBef>
                <a:spcPts val="0"/>
              </a:spcBef>
            </a:pPr>
            <a:r>
              <a:rPr lang="en-US" sz="3600" kern="0" noProof="0" dirty="0" smtClean="0">
                <a:solidFill>
                  <a:schemeClr val="accent5"/>
                </a:solidFill>
                <a:latin typeface="Arial Narrow" pitchFamily="34" charset="0"/>
              </a:rPr>
              <a:t>What is AWS?</a:t>
            </a:r>
            <a:endParaRPr kumimoji="0" lang="en-US" sz="3600" b="0" i="0" u="none" strike="noStrike" kern="0" cap="none" spc="0" normalizeH="0" baseline="0" noProof="0" dirty="0">
              <a:ln>
                <a:noFill/>
              </a:ln>
              <a:solidFill>
                <a:schemeClr val="accent5"/>
              </a:solidFill>
              <a:effectLst/>
              <a:uLnTx/>
              <a:uFillTx/>
              <a:latin typeface="Arial Narrow" pitchFamily="34" charset="0"/>
            </a:endParaRPr>
          </a:p>
        </p:txBody>
      </p:sp>
      <p:sp>
        <p:nvSpPr>
          <p:cNvPr id="5" name="Content Placeholder 4"/>
          <p:cNvSpPr>
            <a:spLocks noGrp="1"/>
          </p:cNvSpPr>
          <p:nvPr>
            <p:ph idx="1"/>
          </p:nvPr>
        </p:nvSpPr>
        <p:spPr>
          <a:xfrm>
            <a:off x="323394" y="1501977"/>
            <a:ext cx="9261933" cy="4505284"/>
          </a:xfrm>
        </p:spPr>
        <p:txBody>
          <a:bodyPr/>
          <a:lstStyle/>
          <a:p>
            <a:r>
              <a:rPr lang="en-US" sz="2400" dirty="0" smtClean="0"/>
              <a:t>Amazon Web Services (AWS) provides on-demand computing resources and services in the cloud, with pay-as-you-go pricing.</a:t>
            </a:r>
            <a:endParaRPr lang="en-US" sz="2400" dirty="0"/>
          </a:p>
        </p:txBody>
      </p:sp>
    </p:spTree>
    <p:extLst>
      <p:ext uri="{BB962C8B-B14F-4D97-AF65-F5344CB8AC3E}">
        <p14:creationId xmlns:p14="http://schemas.microsoft.com/office/powerpoint/2010/main" xmlns="" val="414754274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2"/>
          <p:cNvSpPr>
            <a:spLocks noGrp="1"/>
          </p:cNvSpPr>
          <p:nvPr>
            <p:ph type="title"/>
          </p:nvPr>
        </p:nvSpPr>
        <p:spPr>
          <a:xfrm>
            <a:off x="467544" y="0"/>
            <a:ext cx="8229600" cy="980728"/>
          </a:xfrm>
          <a:prstGeom prst="rect">
            <a:avLst/>
          </a:prstGeom>
        </p:spPr>
        <p:txBody>
          <a:bodyPr/>
          <a:lstStyle/>
          <a:p>
            <a:pPr defTabSz="914400">
              <a:spcBef>
                <a:spcPts val="0"/>
              </a:spcBef>
            </a:pPr>
            <a:r>
              <a:rPr lang="en-US" sz="3600" kern="0" dirty="0" smtClean="0">
                <a:solidFill>
                  <a:schemeClr val="accent5"/>
                </a:solidFill>
                <a:latin typeface="Arial Narrow" pitchFamily="34" charset="0"/>
              </a:rPr>
              <a:t>Uses of AWS</a:t>
            </a:r>
            <a:endParaRPr kumimoji="0" lang="en-US" sz="3600" b="0" i="0" u="none" strike="noStrike" kern="0" cap="none" spc="0" normalizeH="0" baseline="0" noProof="0" dirty="0">
              <a:ln>
                <a:noFill/>
              </a:ln>
              <a:solidFill>
                <a:schemeClr val="accent5"/>
              </a:solidFill>
              <a:effectLst/>
              <a:uLnTx/>
              <a:uFillTx/>
              <a:latin typeface="Arial Narrow" pitchFamily="34" charset="0"/>
            </a:endParaRPr>
          </a:p>
        </p:txBody>
      </p:sp>
      <p:sp>
        <p:nvSpPr>
          <p:cNvPr id="5" name="Content Placeholder 4"/>
          <p:cNvSpPr>
            <a:spLocks noGrp="1"/>
          </p:cNvSpPr>
          <p:nvPr>
            <p:ph idx="1"/>
          </p:nvPr>
        </p:nvSpPr>
        <p:spPr>
          <a:xfrm>
            <a:off x="323394" y="1501977"/>
            <a:ext cx="9261933" cy="4505284"/>
          </a:xfrm>
        </p:spPr>
        <p:txBody>
          <a:bodyPr/>
          <a:lstStyle/>
          <a:p>
            <a:r>
              <a:rPr lang="en-US" sz="2400" dirty="0" smtClean="0"/>
              <a:t>Store public or private data.</a:t>
            </a:r>
          </a:p>
          <a:p>
            <a:r>
              <a:rPr lang="en-US" sz="2400" dirty="0" smtClean="0"/>
              <a:t>Host a static website. These websites use client-side technologies (such as HTML, CSS, and JavaScript) to display content that doesn't change frequently. A static website doesn't require server-side technologies (such as PHP and ASP.NET).</a:t>
            </a:r>
          </a:p>
          <a:p>
            <a:r>
              <a:rPr lang="en-US" sz="2400" dirty="0" smtClean="0"/>
              <a:t>Host a dynamic website, or web app. These websites include classic three-tier applications, with web, application, and database tiers.</a:t>
            </a:r>
          </a:p>
          <a:p>
            <a:r>
              <a:rPr lang="en-US" sz="2400" dirty="0" smtClean="0"/>
              <a:t>Support students or online training programs.</a:t>
            </a:r>
          </a:p>
          <a:p>
            <a:r>
              <a:rPr lang="en-US" sz="2400" dirty="0" smtClean="0"/>
              <a:t>Process business and scientific data.</a:t>
            </a:r>
          </a:p>
          <a:p>
            <a:r>
              <a:rPr lang="en-US" sz="2400" dirty="0" smtClean="0"/>
              <a:t>Handle peak loads.</a:t>
            </a:r>
            <a:endParaRPr lang="en-US" sz="2400" dirty="0"/>
          </a:p>
        </p:txBody>
      </p:sp>
    </p:spTree>
    <p:extLst>
      <p:ext uri="{BB962C8B-B14F-4D97-AF65-F5344CB8AC3E}">
        <p14:creationId xmlns:p14="http://schemas.microsoft.com/office/powerpoint/2010/main" xmlns="" val="92629858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Title 2"/>
          <p:cNvSpPr>
            <a:spLocks noGrp="1"/>
          </p:cNvSpPr>
          <p:nvPr>
            <p:ph type="title"/>
          </p:nvPr>
        </p:nvSpPr>
        <p:spPr>
          <a:prstGeom prst="rect">
            <a:avLst/>
          </a:prstGeom>
        </p:spPr>
        <p:txBody>
          <a:bodyPr/>
          <a:lstStyle/>
          <a:p>
            <a:pPr lvl="0" defTabSz="914400">
              <a:spcBef>
                <a:spcPts val="0"/>
              </a:spcBef>
            </a:pPr>
            <a:r>
              <a:rPr lang="en-US" sz="3600" kern="0" dirty="0" smtClean="0">
                <a:solidFill>
                  <a:schemeClr val="accent5"/>
                </a:solidFill>
                <a:latin typeface="Arial Narrow" pitchFamily="34" charset="0"/>
              </a:rPr>
              <a:t>Accessing AWS</a:t>
            </a:r>
            <a:endParaRPr kumimoji="0" lang="en-US" sz="3600" b="0" i="0" u="none" strike="noStrike" kern="0" cap="none" spc="0" normalizeH="0" baseline="0" noProof="0" dirty="0">
              <a:ln>
                <a:noFill/>
              </a:ln>
              <a:solidFill>
                <a:schemeClr val="accent5"/>
              </a:solidFill>
              <a:effectLst/>
              <a:uLnTx/>
              <a:uFillTx/>
              <a:latin typeface="Arial Narrow" pitchFamily="34" charset="0"/>
            </a:endParaRPr>
          </a:p>
        </p:txBody>
      </p:sp>
      <p:sp>
        <p:nvSpPr>
          <p:cNvPr id="5" name="Content Placeholder 4"/>
          <p:cNvSpPr>
            <a:spLocks noGrp="1"/>
          </p:cNvSpPr>
          <p:nvPr>
            <p:ph idx="1"/>
          </p:nvPr>
        </p:nvSpPr>
        <p:spPr>
          <a:xfrm>
            <a:off x="1401568" y="1761285"/>
            <a:ext cx="6343624" cy="2974489"/>
          </a:xfrm>
        </p:spPr>
        <p:txBody>
          <a:bodyPr/>
          <a:lstStyle/>
          <a:p>
            <a:r>
              <a:rPr lang="en-US" sz="2400" b="1" dirty="0" smtClean="0"/>
              <a:t>AWS Management Console</a:t>
            </a:r>
          </a:p>
          <a:p>
            <a:r>
              <a:rPr lang="en-US" sz="2400" b="1" dirty="0" smtClean="0"/>
              <a:t>AWS Command Line Interface (AWS CLI)</a:t>
            </a:r>
          </a:p>
          <a:p>
            <a:r>
              <a:rPr lang="en-US" sz="2400" b="1" dirty="0" smtClean="0"/>
              <a:t>Command Line Tools</a:t>
            </a:r>
          </a:p>
          <a:p>
            <a:r>
              <a:rPr lang="en-US" sz="2400" b="1" dirty="0" smtClean="0"/>
              <a:t>AWS Software Development Kits (SDK)</a:t>
            </a:r>
          </a:p>
          <a:p>
            <a:r>
              <a:rPr lang="en-US" sz="2400" b="1" dirty="0" smtClean="0"/>
              <a:t>Query APIs</a:t>
            </a:r>
            <a:endParaRPr lang="en-US" sz="2400" dirty="0"/>
          </a:p>
        </p:txBody>
      </p:sp>
    </p:spTree>
    <p:extLst>
      <p:ext uri="{BB962C8B-B14F-4D97-AF65-F5344CB8AC3E}">
        <p14:creationId xmlns:p14="http://schemas.microsoft.com/office/powerpoint/2010/main" xmlns="" val="414754274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marL="569913" defTabSz="914400"/>
            <a:r>
              <a:rPr lang="en-US" dirty="0" smtClean="0">
                <a:solidFill>
                  <a:srgbClr val="1F497D">
                    <a:lumMod val="50000"/>
                  </a:srgbClr>
                </a:solidFill>
              </a:rPr>
              <a:t>AWS Overview</a:t>
            </a:r>
            <a:endParaRPr lang="en-US" dirty="0">
              <a:solidFill>
                <a:srgbClr val="1F497D">
                  <a:lumMod val="50000"/>
                </a:srgbClr>
              </a:solidFill>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Title 2"/>
          <p:cNvSpPr>
            <a:spLocks noGrp="1"/>
          </p:cNvSpPr>
          <p:nvPr>
            <p:ph type="title"/>
          </p:nvPr>
        </p:nvSpPr>
        <p:spPr>
          <a:prstGeom prst="rect">
            <a:avLst/>
          </a:prstGeom>
        </p:spPr>
        <p:txBody>
          <a:bodyPr/>
          <a:lstStyle/>
          <a:p>
            <a:pPr lvl="0" defTabSz="914400">
              <a:spcBef>
                <a:spcPts val="0"/>
              </a:spcBef>
            </a:pPr>
            <a:r>
              <a:rPr lang="en-US" sz="3600" kern="0" dirty="0" smtClean="0">
                <a:solidFill>
                  <a:schemeClr val="accent5"/>
                </a:solidFill>
                <a:latin typeface="Arial Narrow" pitchFamily="34" charset="0"/>
              </a:rPr>
              <a:t>Regions and Availability Zones</a:t>
            </a:r>
            <a:endParaRPr lang="en-US" sz="3600" kern="0" dirty="0">
              <a:solidFill>
                <a:schemeClr val="accent5"/>
              </a:solidFill>
              <a:latin typeface="Arial Narrow" pitchFamily="34" charset="0"/>
            </a:endParaRPr>
          </a:p>
        </p:txBody>
      </p:sp>
      <p:graphicFrame>
        <p:nvGraphicFramePr>
          <p:cNvPr id="6" name="Table 5"/>
          <p:cNvGraphicFramePr>
            <a:graphicFrameLocks noGrp="1"/>
          </p:cNvGraphicFramePr>
          <p:nvPr/>
        </p:nvGraphicFramePr>
        <p:xfrm>
          <a:off x="1610436" y="1446668"/>
          <a:ext cx="6182436" cy="4526280"/>
        </p:xfrm>
        <a:graphic>
          <a:graphicData uri="http://schemas.openxmlformats.org/drawingml/2006/table">
            <a:tbl>
              <a:tblPr/>
              <a:tblGrid>
                <a:gridCol w="3091218"/>
                <a:gridCol w="3091218"/>
              </a:tblGrid>
              <a:tr h="229302">
                <a:tc>
                  <a:txBody>
                    <a:bodyPr/>
                    <a:lstStyle/>
                    <a:p>
                      <a:pPr marL="0" marR="0" algn="l">
                        <a:lnSpc>
                          <a:spcPct val="150000"/>
                        </a:lnSpc>
                        <a:spcBef>
                          <a:spcPts val="0"/>
                        </a:spcBef>
                        <a:spcAft>
                          <a:spcPts val="0"/>
                        </a:spcAft>
                      </a:pPr>
                      <a:r>
                        <a:rPr lang="en-US" sz="1800" b="1">
                          <a:latin typeface="Arial"/>
                          <a:ea typeface="Calibri"/>
                          <a:cs typeface="Times New Roman"/>
                        </a:rPr>
                        <a:t>Name </a:t>
                      </a:r>
                      <a:endParaRPr lang="en-US" sz="28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50000"/>
                        </a:lnSpc>
                        <a:spcBef>
                          <a:spcPts val="0"/>
                        </a:spcBef>
                        <a:spcAft>
                          <a:spcPts val="0"/>
                        </a:spcAft>
                      </a:pPr>
                      <a:r>
                        <a:rPr lang="en-US" sz="1800" b="1">
                          <a:latin typeface="Arial"/>
                          <a:ea typeface="Calibri"/>
                          <a:cs typeface="Times New Roman"/>
                        </a:rPr>
                        <a:t>Region Code</a:t>
                      </a:r>
                      <a:endParaRPr lang="en-US" sz="28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29302">
                <a:tc>
                  <a:txBody>
                    <a:bodyPr/>
                    <a:lstStyle/>
                    <a:p>
                      <a:pPr marL="0" marR="0" algn="l">
                        <a:lnSpc>
                          <a:spcPct val="150000"/>
                        </a:lnSpc>
                        <a:spcBef>
                          <a:spcPts val="0"/>
                        </a:spcBef>
                        <a:spcAft>
                          <a:spcPts val="0"/>
                        </a:spcAft>
                      </a:pPr>
                      <a:r>
                        <a:rPr lang="en-US" sz="1800">
                          <a:latin typeface="Arial"/>
                          <a:ea typeface="Calibri"/>
                          <a:cs typeface="Times New Roman"/>
                        </a:rPr>
                        <a:t>Asia Pacific (Seoul) </a:t>
                      </a:r>
                      <a:endParaRPr lang="en-US" sz="28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50000"/>
                        </a:lnSpc>
                        <a:spcBef>
                          <a:spcPts val="0"/>
                        </a:spcBef>
                        <a:spcAft>
                          <a:spcPts val="0"/>
                        </a:spcAft>
                      </a:pPr>
                      <a:r>
                        <a:rPr lang="en-US" sz="1800">
                          <a:latin typeface="Courier"/>
                          <a:ea typeface="Calibri"/>
                          <a:cs typeface="Courier"/>
                        </a:rPr>
                        <a:t>ap-northeast-2</a:t>
                      </a:r>
                      <a:endParaRPr lang="en-US" sz="28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29302">
                <a:tc>
                  <a:txBody>
                    <a:bodyPr/>
                    <a:lstStyle/>
                    <a:p>
                      <a:pPr marL="0" marR="0" algn="l">
                        <a:lnSpc>
                          <a:spcPct val="150000"/>
                        </a:lnSpc>
                        <a:spcBef>
                          <a:spcPts val="0"/>
                        </a:spcBef>
                        <a:spcAft>
                          <a:spcPts val="0"/>
                        </a:spcAft>
                      </a:pPr>
                      <a:r>
                        <a:rPr lang="en-US" sz="1800">
                          <a:latin typeface="Arial"/>
                          <a:ea typeface="Calibri"/>
                          <a:cs typeface="Times New Roman"/>
                        </a:rPr>
                        <a:t>Asia Pacific (Singapore) </a:t>
                      </a:r>
                      <a:endParaRPr lang="en-US" sz="28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50000"/>
                        </a:lnSpc>
                        <a:spcBef>
                          <a:spcPts val="0"/>
                        </a:spcBef>
                        <a:spcAft>
                          <a:spcPts val="0"/>
                        </a:spcAft>
                      </a:pPr>
                      <a:r>
                        <a:rPr lang="en-US" sz="1800">
                          <a:latin typeface="Courier"/>
                          <a:ea typeface="Calibri"/>
                          <a:cs typeface="Courier"/>
                        </a:rPr>
                        <a:t>ap-southeast-1</a:t>
                      </a:r>
                      <a:endParaRPr lang="en-US" sz="28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29302">
                <a:tc>
                  <a:txBody>
                    <a:bodyPr/>
                    <a:lstStyle/>
                    <a:p>
                      <a:pPr marL="0" marR="0" algn="l">
                        <a:lnSpc>
                          <a:spcPct val="150000"/>
                        </a:lnSpc>
                        <a:spcBef>
                          <a:spcPts val="0"/>
                        </a:spcBef>
                        <a:spcAft>
                          <a:spcPts val="0"/>
                        </a:spcAft>
                      </a:pPr>
                      <a:r>
                        <a:rPr lang="en-US" sz="1800">
                          <a:latin typeface="Arial"/>
                          <a:ea typeface="Calibri"/>
                          <a:cs typeface="Times New Roman"/>
                        </a:rPr>
                        <a:t>Asia Pacific (Sydney) </a:t>
                      </a:r>
                      <a:endParaRPr lang="en-US" sz="28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50000"/>
                        </a:lnSpc>
                        <a:spcBef>
                          <a:spcPts val="0"/>
                        </a:spcBef>
                        <a:spcAft>
                          <a:spcPts val="0"/>
                        </a:spcAft>
                      </a:pPr>
                      <a:r>
                        <a:rPr lang="en-US" sz="1800">
                          <a:latin typeface="Courier"/>
                          <a:ea typeface="Calibri"/>
                          <a:cs typeface="Courier"/>
                        </a:rPr>
                        <a:t>ap-southeast-2</a:t>
                      </a:r>
                      <a:endParaRPr lang="en-US" sz="28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29302">
                <a:tc>
                  <a:txBody>
                    <a:bodyPr/>
                    <a:lstStyle/>
                    <a:p>
                      <a:pPr marL="0" marR="0" algn="l">
                        <a:lnSpc>
                          <a:spcPct val="150000"/>
                        </a:lnSpc>
                        <a:spcBef>
                          <a:spcPts val="0"/>
                        </a:spcBef>
                        <a:spcAft>
                          <a:spcPts val="0"/>
                        </a:spcAft>
                      </a:pPr>
                      <a:r>
                        <a:rPr lang="en-US" sz="1800" dirty="0">
                          <a:latin typeface="Arial"/>
                          <a:ea typeface="Calibri"/>
                          <a:cs typeface="Times New Roman"/>
                        </a:rPr>
                        <a:t>Asia Pacific (Tokyo) </a:t>
                      </a:r>
                      <a:endParaRPr lang="en-US" sz="28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50000"/>
                        </a:lnSpc>
                        <a:spcBef>
                          <a:spcPts val="0"/>
                        </a:spcBef>
                        <a:spcAft>
                          <a:spcPts val="0"/>
                        </a:spcAft>
                      </a:pPr>
                      <a:r>
                        <a:rPr lang="en-US" sz="1800">
                          <a:latin typeface="Courier"/>
                          <a:ea typeface="Calibri"/>
                          <a:cs typeface="Courier"/>
                        </a:rPr>
                        <a:t>ap-northeast-1</a:t>
                      </a:r>
                      <a:endParaRPr lang="en-US" sz="28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29302">
                <a:tc>
                  <a:txBody>
                    <a:bodyPr/>
                    <a:lstStyle/>
                    <a:p>
                      <a:pPr marL="0" marR="0" algn="l">
                        <a:lnSpc>
                          <a:spcPct val="150000"/>
                        </a:lnSpc>
                        <a:spcBef>
                          <a:spcPts val="0"/>
                        </a:spcBef>
                        <a:spcAft>
                          <a:spcPts val="0"/>
                        </a:spcAft>
                      </a:pPr>
                      <a:r>
                        <a:rPr lang="en-US" sz="1800">
                          <a:latin typeface="Arial"/>
                          <a:ea typeface="Calibri"/>
                          <a:cs typeface="Times New Roman"/>
                        </a:rPr>
                        <a:t>EU (Frankfurt)</a:t>
                      </a:r>
                      <a:endParaRPr lang="en-US" sz="28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50000"/>
                        </a:lnSpc>
                        <a:spcBef>
                          <a:spcPts val="0"/>
                        </a:spcBef>
                        <a:spcAft>
                          <a:spcPts val="0"/>
                        </a:spcAft>
                      </a:pPr>
                      <a:r>
                        <a:rPr lang="en-US" sz="1800">
                          <a:latin typeface="Courier"/>
                          <a:ea typeface="Calibri"/>
                          <a:cs typeface="Courier"/>
                        </a:rPr>
                        <a:t>eu-central-1</a:t>
                      </a:r>
                      <a:endParaRPr lang="en-US" sz="28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29302">
                <a:tc>
                  <a:txBody>
                    <a:bodyPr/>
                    <a:lstStyle/>
                    <a:p>
                      <a:pPr marL="0" marR="0" algn="l">
                        <a:lnSpc>
                          <a:spcPct val="150000"/>
                        </a:lnSpc>
                        <a:spcBef>
                          <a:spcPts val="0"/>
                        </a:spcBef>
                        <a:spcAft>
                          <a:spcPts val="0"/>
                        </a:spcAft>
                      </a:pPr>
                      <a:r>
                        <a:rPr lang="en-US" sz="1800">
                          <a:latin typeface="Arial"/>
                          <a:ea typeface="Calibri"/>
                          <a:cs typeface="Times New Roman"/>
                        </a:rPr>
                        <a:t>EU (Ireland) </a:t>
                      </a:r>
                      <a:endParaRPr lang="en-US" sz="28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50000"/>
                        </a:lnSpc>
                        <a:spcBef>
                          <a:spcPts val="0"/>
                        </a:spcBef>
                        <a:spcAft>
                          <a:spcPts val="0"/>
                        </a:spcAft>
                      </a:pPr>
                      <a:r>
                        <a:rPr lang="en-US" sz="1800">
                          <a:latin typeface="Courier"/>
                          <a:ea typeface="Calibri"/>
                          <a:cs typeface="Courier"/>
                        </a:rPr>
                        <a:t>eu-west-1</a:t>
                      </a:r>
                      <a:endParaRPr lang="en-US" sz="28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29302">
                <a:tc>
                  <a:txBody>
                    <a:bodyPr/>
                    <a:lstStyle/>
                    <a:p>
                      <a:pPr marL="0" marR="0" algn="l">
                        <a:lnSpc>
                          <a:spcPct val="150000"/>
                        </a:lnSpc>
                        <a:spcBef>
                          <a:spcPts val="0"/>
                        </a:spcBef>
                        <a:spcAft>
                          <a:spcPts val="0"/>
                        </a:spcAft>
                      </a:pPr>
                      <a:r>
                        <a:rPr lang="en-US" sz="1800">
                          <a:latin typeface="Arial"/>
                          <a:ea typeface="Calibri"/>
                          <a:cs typeface="Times New Roman"/>
                        </a:rPr>
                        <a:t>South America (São Paulo) </a:t>
                      </a:r>
                      <a:endParaRPr lang="en-US" sz="28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50000"/>
                        </a:lnSpc>
                        <a:spcBef>
                          <a:spcPts val="0"/>
                        </a:spcBef>
                        <a:spcAft>
                          <a:spcPts val="0"/>
                        </a:spcAft>
                      </a:pPr>
                      <a:r>
                        <a:rPr lang="en-US" sz="1800">
                          <a:latin typeface="Courier"/>
                          <a:ea typeface="Calibri"/>
                          <a:cs typeface="Courier"/>
                        </a:rPr>
                        <a:t>sa-east-1</a:t>
                      </a:r>
                      <a:endParaRPr lang="en-US" sz="28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29302">
                <a:tc>
                  <a:txBody>
                    <a:bodyPr/>
                    <a:lstStyle/>
                    <a:p>
                      <a:pPr marL="0" marR="0" algn="l">
                        <a:lnSpc>
                          <a:spcPct val="150000"/>
                        </a:lnSpc>
                        <a:spcBef>
                          <a:spcPts val="0"/>
                        </a:spcBef>
                        <a:spcAft>
                          <a:spcPts val="0"/>
                        </a:spcAft>
                      </a:pPr>
                      <a:r>
                        <a:rPr lang="en-US" sz="1800">
                          <a:latin typeface="Arial"/>
                          <a:ea typeface="Calibri"/>
                          <a:cs typeface="Times New Roman"/>
                        </a:rPr>
                        <a:t>US East (N. Virginia) </a:t>
                      </a:r>
                      <a:endParaRPr lang="en-US" sz="28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50000"/>
                        </a:lnSpc>
                        <a:spcBef>
                          <a:spcPts val="0"/>
                        </a:spcBef>
                        <a:spcAft>
                          <a:spcPts val="0"/>
                        </a:spcAft>
                      </a:pPr>
                      <a:r>
                        <a:rPr lang="en-US" sz="1800">
                          <a:latin typeface="Courier"/>
                          <a:ea typeface="Calibri"/>
                          <a:cs typeface="Courier"/>
                        </a:rPr>
                        <a:t>us-east-1</a:t>
                      </a:r>
                      <a:endParaRPr lang="en-US" sz="28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29302">
                <a:tc>
                  <a:txBody>
                    <a:bodyPr/>
                    <a:lstStyle/>
                    <a:p>
                      <a:pPr marL="0" marR="0" algn="l">
                        <a:lnSpc>
                          <a:spcPct val="150000"/>
                        </a:lnSpc>
                        <a:spcBef>
                          <a:spcPts val="0"/>
                        </a:spcBef>
                        <a:spcAft>
                          <a:spcPts val="0"/>
                        </a:spcAft>
                      </a:pPr>
                      <a:r>
                        <a:rPr lang="en-US" sz="1800">
                          <a:latin typeface="Arial"/>
                          <a:ea typeface="Calibri"/>
                          <a:cs typeface="Times New Roman"/>
                        </a:rPr>
                        <a:t>US West (N. California) </a:t>
                      </a:r>
                      <a:endParaRPr lang="en-US" sz="28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50000"/>
                        </a:lnSpc>
                        <a:spcBef>
                          <a:spcPts val="0"/>
                        </a:spcBef>
                        <a:spcAft>
                          <a:spcPts val="0"/>
                        </a:spcAft>
                      </a:pPr>
                      <a:r>
                        <a:rPr lang="en-US" sz="1800">
                          <a:latin typeface="Courier"/>
                          <a:ea typeface="Calibri"/>
                          <a:cs typeface="Courier"/>
                        </a:rPr>
                        <a:t>us-west-1</a:t>
                      </a:r>
                      <a:endParaRPr lang="en-US" sz="28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29302">
                <a:tc>
                  <a:txBody>
                    <a:bodyPr/>
                    <a:lstStyle/>
                    <a:p>
                      <a:pPr marL="0" marR="0" algn="l">
                        <a:lnSpc>
                          <a:spcPct val="150000"/>
                        </a:lnSpc>
                        <a:spcBef>
                          <a:spcPts val="0"/>
                        </a:spcBef>
                        <a:spcAft>
                          <a:spcPts val="0"/>
                        </a:spcAft>
                      </a:pPr>
                      <a:r>
                        <a:rPr lang="en-US" sz="1800">
                          <a:latin typeface="Arial"/>
                          <a:ea typeface="Calibri"/>
                          <a:cs typeface="Times New Roman"/>
                        </a:rPr>
                        <a:t>US West (Oregon) </a:t>
                      </a:r>
                      <a:endParaRPr lang="en-US" sz="28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50000"/>
                        </a:lnSpc>
                        <a:spcBef>
                          <a:spcPts val="0"/>
                        </a:spcBef>
                        <a:spcAft>
                          <a:spcPts val="0"/>
                        </a:spcAft>
                      </a:pPr>
                      <a:r>
                        <a:rPr lang="en-US" sz="1800" dirty="0">
                          <a:latin typeface="Courier"/>
                          <a:ea typeface="Calibri"/>
                          <a:cs typeface="Courier"/>
                        </a:rPr>
                        <a:t>us-west-2</a:t>
                      </a:r>
                      <a:endParaRPr lang="en-US" sz="28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xmlns="" val="414754274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Title 2"/>
          <p:cNvSpPr>
            <a:spLocks noGrp="1"/>
          </p:cNvSpPr>
          <p:nvPr>
            <p:ph type="title"/>
          </p:nvPr>
        </p:nvSpPr>
        <p:spPr>
          <a:prstGeom prst="rect">
            <a:avLst/>
          </a:prstGeom>
        </p:spPr>
        <p:txBody>
          <a:bodyPr/>
          <a:lstStyle/>
          <a:p>
            <a:pPr lvl="0" defTabSz="914400">
              <a:spcBef>
                <a:spcPts val="0"/>
              </a:spcBef>
            </a:pPr>
            <a:r>
              <a:rPr lang="en-US" sz="3600" kern="0" dirty="0" smtClean="0">
                <a:solidFill>
                  <a:schemeClr val="accent5"/>
                </a:solidFill>
                <a:latin typeface="Arial Narrow" pitchFamily="34" charset="0"/>
              </a:rPr>
              <a:t>Security</a:t>
            </a:r>
            <a:endParaRPr kumimoji="0" lang="en-US" sz="3600" b="0" i="0" u="none" strike="noStrike" kern="0" cap="none" spc="0" normalizeH="0" baseline="0" noProof="0" dirty="0">
              <a:ln>
                <a:noFill/>
              </a:ln>
              <a:solidFill>
                <a:schemeClr val="accent5"/>
              </a:solidFill>
              <a:effectLst/>
              <a:uLnTx/>
              <a:uFillTx/>
              <a:latin typeface="Arial Narrow" pitchFamily="34" charset="0"/>
            </a:endParaRPr>
          </a:p>
        </p:txBody>
      </p:sp>
      <p:sp>
        <p:nvSpPr>
          <p:cNvPr id="7" name="Content Placeholder 4"/>
          <p:cNvSpPr>
            <a:spLocks noGrp="1"/>
          </p:cNvSpPr>
          <p:nvPr>
            <p:ph idx="1"/>
          </p:nvPr>
        </p:nvSpPr>
        <p:spPr>
          <a:xfrm>
            <a:off x="350690" y="1133484"/>
            <a:ext cx="9270982" cy="5240019"/>
          </a:xfrm>
        </p:spPr>
        <p:txBody>
          <a:bodyPr/>
          <a:lstStyle/>
          <a:p>
            <a:pPr algn="just"/>
            <a:r>
              <a:rPr lang="en-US" sz="2000" dirty="0" smtClean="0"/>
              <a:t>Physical access to AWS data centers is strictly controlled, monitored, and audited.</a:t>
            </a:r>
          </a:p>
          <a:p>
            <a:pPr algn="just"/>
            <a:r>
              <a:rPr lang="en-US" sz="2000" dirty="0" smtClean="0"/>
              <a:t>Access to the AWS network is strictly controlled, monitored, and audited.</a:t>
            </a:r>
          </a:p>
          <a:p>
            <a:pPr algn="just"/>
            <a:r>
              <a:rPr lang="en-US" sz="2000" dirty="0" smtClean="0"/>
              <a:t>You can manage the security credentials that enable users to access your AWS account using AWS Identity and Access Management (IAM).</a:t>
            </a:r>
          </a:p>
          <a:p>
            <a:pPr algn="just"/>
            <a:r>
              <a:rPr lang="en-US" sz="2000" dirty="0" smtClean="0"/>
              <a:t>You can apply ACL-type permissions on your data and can also use encryption of data at rest.</a:t>
            </a:r>
          </a:p>
          <a:p>
            <a:pPr algn="just"/>
            <a:r>
              <a:rPr lang="en-US" sz="2000" dirty="0" smtClean="0"/>
              <a:t>You can set up a virtual private cloud (VPC), which is a virtual network that is logically isolated from other virtual networks in the AWS cloud. </a:t>
            </a:r>
          </a:p>
          <a:p>
            <a:pPr algn="just"/>
            <a:r>
              <a:rPr lang="en-US" sz="2000" dirty="0" smtClean="0"/>
              <a:t>You control and configure the operating system on your virtual server.</a:t>
            </a:r>
          </a:p>
          <a:p>
            <a:pPr algn="just"/>
            <a:r>
              <a:rPr lang="en-US" sz="2000" dirty="0" smtClean="0"/>
              <a:t>You can set up a security group, which acts as a virtual firewall to control the inbound and outbound traffic for your virtual servers.</a:t>
            </a:r>
          </a:p>
          <a:p>
            <a:pPr algn="just"/>
            <a:r>
              <a:rPr lang="en-US" sz="2000" dirty="0" smtClean="0"/>
              <a:t>You can specify a key pair when you launch your virtual server, which is used to encrypt your login information. When you log in to your virtual server, you must present the private key of the key pair to decrypt the login information.</a:t>
            </a:r>
          </a:p>
        </p:txBody>
      </p:sp>
    </p:spTree>
    <p:extLst>
      <p:ext uri="{BB962C8B-B14F-4D97-AF65-F5344CB8AC3E}">
        <p14:creationId xmlns:p14="http://schemas.microsoft.com/office/powerpoint/2010/main" xmlns="" val="414754274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Title 2"/>
          <p:cNvSpPr>
            <a:spLocks noGrp="1"/>
          </p:cNvSpPr>
          <p:nvPr>
            <p:ph type="title"/>
          </p:nvPr>
        </p:nvSpPr>
        <p:spPr>
          <a:prstGeom prst="rect">
            <a:avLst/>
          </a:prstGeom>
        </p:spPr>
        <p:txBody>
          <a:bodyPr/>
          <a:lstStyle/>
          <a:p>
            <a:pPr lvl="0" defTabSz="914400">
              <a:spcBef>
                <a:spcPts val="0"/>
              </a:spcBef>
            </a:pPr>
            <a:r>
              <a:rPr lang="en-US" sz="3600" kern="0" dirty="0" smtClean="0">
                <a:solidFill>
                  <a:schemeClr val="accent5"/>
                </a:solidFill>
                <a:latin typeface="Arial Narrow" pitchFamily="34" charset="0"/>
              </a:rPr>
              <a:t>AWS Product Categories</a:t>
            </a:r>
            <a:endParaRPr kumimoji="0" lang="en-US" sz="3600" b="0" i="0" u="none" strike="noStrike" kern="0" cap="none" spc="0" normalizeH="0" baseline="0" noProof="0" dirty="0">
              <a:ln>
                <a:noFill/>
              </a:ln>
              <a:solidFill>
                <a:schemeClr val="accent5"/>
              </a:solidFill>
              <a:effectLst/>
              <a:uLnTx/>
              <a:uFillTx/>
              <a:latin typeface="Arial Narrow" pitchFamily="34" charset="0"/>
            </a:endParaRPr>
          </a:p>
        </p:txBody>
      </p:sp>
      <p:sp>
        <p:nvSpPr>
          <p:cNvPr id="7" name="Content Placeholder 4"/>
          <p:cNvSpPr>
            <a:spLocks noGrp="1"/>
          </p:cNvSpPr>
          <p:nvPr>
            <p:ph idx="1"/>
          </p:nvPr>
        </p:nvSpPr>
        <p:spPr>
          <a:xfrm>
            <a:off x="323394" y="1501977"/>
            <a:ext cx="9261933" cy="4505284"/>
          </a:xfrm>
        </p:spPr>
        <p:txBody>
          <a:bodyPr/>
          <a:lstStyle/>
          <a:p>
            <a:r>
              <a:rPr lang="en-US" sz="2400" dirty="0" smtClean="0"/>
              <a:t>Compute and Networking Services </a:t>
            </a:r>
          </a:p>
          <a:p>
            <a:r>
              <a:rPr lang="en-US" sz="2400" dirty="0" smtClean="0"/>
              <a:t>Storage and Content Delivery Services </a:t>
            </a:r>
          </a:p>
          <a:p>
            <a:r>
              <a:rPr lang="en-US" sz="2400" dirty="0" smtClean="0"/>
              <a:t>Security and Identity Services </a:t>
            </a:r>
          </a:p>
          <a:p>
            <a:r>
              <a:rPr lang="en-US" sz="2400" dirty="0" smtClean="0"/>
              <a:t>Database Services </a:t>
            </a:r>
          </a:p>
          <a:p>
            <a:r>
              <a:rPr lang="en-US" sz="2400" dirty="0" smtClean="0"/>
              <a:t>Analytics Services </a:t>
            </a:r>
          </a:p>
          <a:p>
            <a:r>
              <a:rPr lang="en-US" sz="2400" dirty="0" smtClean="0"/>
              <a:t>Application Services </a:t>
            </a:r>
          </a:p>
          <a:p>
            <a:r>
              <a:rPr lang="en-US" sz="2400" dirty="0" smtClean="0"/>
              <a:t>Management Tools </a:t>
            </a:r>
            <a:endParaRPr lang="en-US" sz="2400" dirty="0"/>
          </a:p>
        </p:txBody>
      </p:sp>
    </p:spTree>
    <p:extLst>
      <p:ext uri="{BB962C8B-B14F-4D97-AF65-F5344CB8AC3E}">
        <p14:creationId xmlns:p14="http://schemas.microsoft.com/office/powerpoint/2010/main" xmlns="" val="414754274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Title 2"/>
          <p:cNvSpPr>
            <a:spLocks noGrp="1"/>
          </p:cNvSpPr>
          <p:nvPr>
            <p:ph type="title"/>
          </p:nvPr>
        </p:nvSpPr>
        <p:spPr>
          <a:prstGeom prst="rect">
            <a:avLst/>
          </a:prstGeom>
        </p:spPr>
        <p:txBody>
          <a:bodyPr/>
          <a:lstStyle/>
          <a:p>
            <a:pPr lvl="0" defTabSz="914400">
              <a:spcBef>
                <a:spcPts val="0"/>
              </a:spcBef>
            </a:pPr>
            <a:r>
              <a:rPr lang="en-US" sz="3600" kern="0" dirty="0" smtClean="0">
                <a:solidFill>
                  <a:schemeClr val="accent5"/>
                </a:solidFill>
                <a:latin typeface="Arial Narrow" pitchFamily="34" charset="0"/>
              </a:rPr>
              <a:t>Compute and Networking Services for AWS</a:t>
            </a:r>
            <a:endParaRPr lang="en-US" sz="3600" kern="0" dirty="0">
              <a:solidFill>
                <a:schemeClr val="accent5"/>
              </a:solidFill>
              <a:latin typeface="Arial Narrow" pitchFamily="34" charset="0"/>
            </a:endParaRPr>
          </a:p>
        </p:txBody>
      </p:sp>
      <p:sp>
        <p:nvSpPr>
          <p:cNvPr id="7" name="Content Placeholder 4"/>
          <p:cNvSpPr>
            <a:spLocks noGrp="1"/>
          </p:cNvSpPr>
          <p:nvPr>
            <p:ph idx="1"/>
          </p:nvPr>
        </p:nvSpPr>
        <p:spPr>
          <a:xfrm>
            <a:off x="719180" y="1119837"/>
            <a:ext cx="8957084" cy="5212722"/>
          </a:xfrm>
        </p:spPr>
        <p:txBody>
          <a:bodyPr/>
          <a:lstStyle/>
          <a:p>
            <a:r>
              <a:rPr lang="en-US" sz="1800" b="1" dirty="0" smtClean="0"/>
              <a:t>Amazon EC2</a:t>
            </a:r>
          </a:p>
          <a:p>
            <a:pPr lvl="1"/>
            <a:r>
              <a:rPr lang="en-US" sz="1800" dirty="0" smtClean="0"/>
              <a:t>Provides virtual servers in the AWS cloud.</a:t>
            </a:r>
          </a:p>
          <a:p>
            <a:r>
              <a:rPr lang="en-US" sz="1800" b="1" dirty="0" smtClean="0"/>
              <a:t>Amazon VPC</a:t>
            </a:r>
          </a:p>
          <a:p>
            <a:pPr lvl="1"/>
            <a:r>
              <a:rPr lang="en-US" sz="1800" dirty="0" smtClean="0"/>
              <a:t>Provides an isolated virtual network for your virtual servers.</a:t>
            </a:r>
          </a:p>
          <a:p>
            <a:r>
              <a:rPr lang="en-US" sz="1800" b="1" dirty="0" smtClean="0"/>
              <a:t>Elastic Load Balancing</a:t>
            </a:r>
          </a:p>
          <a:p>
            <a:pPr lvl="1"/>
            <a:r>
              <a:rPr lang="en-US" sz="1800" dirty="0" smtClean="0"/>
              <a:t>Distributes network traffic across your set of virtual servers.</a:t>
            </a:r>
          </a:p>
          <a:p>
            <a:r>
              <a:rPr lang="en-US" sz="1800" b="1" dirty="0" smtClean="0"/>
              <a:t>Auto Scaling</a:t>
            </a:r>
          </a:p>
          <a:p>
            <a:pPr lvl="1"/>
            <a:r>
              <a:rPr lang="en-US" sz="1800" dirty="0" smtClean="0"/>
              <a:t>Automatically scales your set of virtual servers based on changes in demand.</a:t>
            </a:r>
          </a:p>
          <a:p>
            <a:r>
              <a:rPr lang="en-US" sz="1800" b="1" dirty="0" smtClean="0"/>
              <a:t>Amazon Route 53</a:t>
            </a:r>
          </a:p>
          <a:p>
            <a:pPr lvl="1"/>
            <a:r>
              <a:rPr lang="en-US" sz="1800" dirty="0" smtClean="0"/>
              <a:t>Routes traffic to your domain name to a resource, such as a virtual server or a load balancer.</a:t>
            </a:r>
          </a:p>
          <a:p>
            <a:r>
              <a:rPr lang="en-US" sz="1800" b="1" dirty="0" smtClean="0"/>
              <a:t>AWS Lambda</a:t>
            </a:r>
          </a:p>
          <a:p>
            <a:pPr lvl="1"/>
            <a:r>
              <a:rPr lang="en-US" sz="1800" dirty="0" smtClean="0"/>
              <a:t>Runs your code on virtual servers from Amazon EC2 in response to events.</a:t>
            </a:r>
          </a:p>
          <a:p>
            <a:r>
              <a:rPr lang="en-US" sz="1800" b="1" dirty="0" smtClean="0"/>
              <a:t>Amazon ECS</a:t>
            </a:r>
          </a:p>
          <a:p>
            <a:pPr lvl="1"/>
            <a:r>
              <a:rPr lang="en-US" sz="1800" dirty="0" smtClean="0"/>
              <a:t>Provides </a:t>
            </a:r>
            <a:r>
              <a:rPr lang="en-US" sz="1800" dirty="0" err="1" smtClean="0"/>
              <a:t>Docker</a:t>
            </a:r>
            <a:r>
              <a:rPr lang="en-US" sz="1800" dirty="0" smtClean="0"/>
              <a:t> containers on virtual servers from Amazon EC2.</a:t>
            </a:r>
            <a:endParaRPr lang="en-US" sz="1800" dirty="0"/>
          </a:p>
        </p:txBody>
      </p:sp>
    </p:spTree>
    <p:extLst>
      <p:ext uri="{BB962C8B-B14F-4D97-AF65-F5344CB8AC3E}">
        <p14:creationId xmlns:p14="http://schemas.microsoft.com/office/powerpoint/2010/main" xmlns="" val="414754274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b="1" kern="0" dirty="0" smtClean="0">
                <a:solidFill>
                  <a:schemeClr val="accent5"/>
                </a:solidFill>
                <a:latin typeface="Arial Narrow" pitchFamily="34" charset="0"/>
              </a:rPr>
              <a:t>Storage and Content Delivery Services for AWS</a:t>
            </a:r>
            <a:endParaRPr lang="en-US" sz="2800" b="1" kern="0" dirty="0">
              <a:solidFill>
                <a:schemeClr val="accent5"/>
              </a:solidFill>
              <a:latin typeface="Arial Narrow" pitchFamily="34" charset="0"/>
            </a:endParaRPr>
          </a:p>
        </p:txBody>
      </p:sp>
      <p:sp>
        <p:nvSpPr>
          <p:cNvPr id="7" name="Content Placeholder 4"/>
          <p:cNvSpPr>
            <a:spLocks noGrp="1"/>
          </p:cNvSpPr>
          <p:nvPr>
            <p:ph idx="1"/>
          </p:nvPr>
        </p:nvSpPr>
        <p:spPr>
          <a:xfrm>
            <a:off x="740082" y="1085282"/>
            <a:ext cx="8728009" cy="5188190"/>
          </a:xfrm>
        </p:spPr>
        <p:txBody>
          <a:bodyPr/>
          <a:lstStyle/>
          <a:p>
            <a:r>
              <a:rPr lang="en-US" sz="2400" b="1" dirty="0" smtClean="0"/>
              <a:t>Amazon S3</a:t>
            </a:r>
          </a:p>
          <a:p>
            <a:pPr lvl="1"/>
            <a:r>
              <a:rPr lang="en-US" sz="2400" dirty="0" smtClean="0"/>
              <a:t>Scalable storage in the AWS cloud.</a:t>
            </a:r>
          </a:p>
          <a:p>
            <a:r>
              <a:rPr lang="en-US" sz="2400" b="1" dirty="0" err="1" smtClean="0"/>
              <a:t>CloudFront</a:t>
            </a:r>
            <a:endParaRPr lang="en-US" sz="2400" b="1" dirty="0" smtClean="0"/>
          </a:p>
          <a:p>
            <a:pPr lvl="1"/>
            <a:r>
              <a:rPr lang="en-US" sz="2400" dirty="0" smtClean="0"/>
              <a:t>A global content delivery network (CDN).</a:t>
            </a:r>
          </a:p>
          <a:p>
            <a:r>
              <a:rPr lang="en-US" sz="2400" b="1" dirty="0" smtClean="0"/>
              <a:t>Amazon EBS</a:t>
            </a:r>
          </a:p>
          <a:p>
            <a:pPr lvl="1"/>
            <a:r>
              <a:rPr lang="en-US" sz="2400" dirty="0" smtClean="0"/>
              <a:t>Network attached storage volumes for your virtual servers.</a:t>
            </a:r>
          </a:p>
          <a:p>
            <a:r>
              <a:rPr lang="en-US" sz="2400" b="1" dirty="0" smtClean="0"/>
              <a:t>Amazon Glacier</a:t>
            </a:r>
          </a:p>
          <a:p>
            <a:pPr lvl="1"/>
            <a:r>
              <a:rPr lang="en-US" sz="2400" dirty="0" smtClean="0"/>
              <a:t>Low-cost archival storage.</a:t>
            </a:r>
            <a:endParaRPr lang="en-US" sz="2400"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9698" name="Title 1"/>
          <p:cNvSpPr>
            <a:spLocks noGrp="1"/>
          </p:cNvSpPr>
          <p:nvPr>
            <p:ph type="title"/>
          </p:nvPr>
        </p:nvSpPr>
        <p:spPr>
          <a:solidFill>
            <a:srgbClr val="FFFFFF">
              <a:alpha val="0"/>
            </a:srgbClr>
          </a:solidFill>
        </p:spPr>
        <p:txBody>
          <a:bodyPr lIns="0" tIns="89852" rIns="89852" bIns="89852">
            <a:normAutofit fontScale="90000"/>
          </a:bodyPr>
          <a:lstStyle/>
          <a:p>
            <a:pPr>
              <a:lnSpc>
                <a:spcPct val="100000"/>
              </a:lnSpc>
              <a:buClr>
                <a:schemeClr val="accent2"/>
              </a:buClr>
              <a:buSzPct val="80000"/>
            </a:pPr>
            <a:r>
              <a:rPr lang="en-US" dirty="0" smtClean="0"/>
              <a:t>Version Sheet: MANDATORY</a:t>
            </a:r>
            <a:br>
              <a:rPr lang="en-US" dirty="0" smtClean="0"/>
            </a:br>
            <a:r>
              <a:rPr lang="en-US" dirty="0" smtClean="0"/>
              <a:t>(hidden in ‘slide show’ mode) </a:t>
            </a:r>
          </a:p>
        </p:txBody>
      </p:sp>
      <p:sp>
        <p:nvSpPr>
          <p:cNvPr id="29699" name="Slide Number Placeholder 5"/>
          <p:cNvSpPr>
            <a:spLocks noGrp="1"/>
          </p:cNvSpPr>
          <p:nvPr>
            <p:ph type="sldNum" sz="quarter" idx="4294967295"/>
          </p:nvPr>
        </p:nvSpPr>
        <p:spPr bwMode="auto">
          <a:xfrm>
            <a:off x="9309234" y="6369050"/>
            <a:ext cx="596767" cy="457200"/>
          </a:xfrm>
          <a:prstGeom prst="rect">
            <a:avLst/>
          </a:prstGeom>
          <a:noFill/>
          <a:ln>
            <a:miter lim="800000"/>
            <a:headEnd/>
            <a:tailEnd/>
          </a:ln>
        </p:spPr>
        <p:txBody>
          <a:bodyPr/>
          <a:lstStyle/>
          <a:p>
            <a:fld id="{BF56FDED-5690-4376-AE76-07E6CADC277B}" type="slidenum">
              <a:rPr lang="en-US">
                <a:solidFill>
                  <a:prstClr val="black">
                    <a:tint val="75000"/>
                  </a:prstClr>
                </a:solidFill>
              </a:rPr>
              <a:pPr/>
              <a:t>2</a:t>
            </a:fld>
            <a:endParaRPr lang="en-US" dirty="0">
              <a:solidFill>
                <a:prstClr val="black">
                  <a:tint val="75000"/>
                </a:prstClr>
              </a:solidFill>
            </a:endParaRPr>
          </a:p>
        </p:txBody>
      </p:sp>
      <p:graphicFrame>
        <p:nvGraphicFramePr>
          <p:cNvPr id="4" name="Table 3"/>
          <p:cNvGraphicFramePr>
            <a:graphicFrameLocks noGrp="1"/>
          </p:cNvGraphicFramePr>
          <p:nvPr/>
        </p:nvGraphicFramePr>
        <p:xfrm>
          <a:off x="455613" y="1800225"/>
          <a:ext cx="9220200" cy="1485900"/>
        </p:xfrm>
        <a:graphic>
          <a:graphicData uri="http://schemas.openxmlformats.org/drawingml/2006/table">
            <a:tbl>
              <a:tblPr firstRow="1" bandRow="1" bandCol="1">
                <a:tableStyleId>{5A111915-BE36-4E01-A7E5-04B1672EAD32}</a:tableStyleId>
              </a:tblPr>
              <a:tblGrid>
                <a:gridCol w="869950"/>
                <a:gridCol w="5659437"/>
                <a:gridCol w="2690813"/>
              </a:tblGrid>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u="none" strike="noStrike" cap="none" normalizeH="0" baseline="0" dirty="0" smtClean="0">
                          <a:ln>
                            <a:noFill/>
                          </a:ln>
                          <a:effectLst/>
                        </a:rPr>
                        <a:t>Version</a:t>
                      </a:r>
                      <a:endParaRPr kumimoji="0" lang="en-US" sz="1200" b="1" i="0" u="none" strike="noStrike" cap="none" normalizeH="0" baseline="0" dirty="0" smtClean="0">
                        <a:ln>
                          <a:noFill/>
                        </a:ln>
                        <a:solidFill>
                          <a:srgbClr val="FFFFFF"/>
                        </a:solidFill>
                        <a:effectLst/>
                        <a:latin typeface="Arial" pitchFamily="34" charset="0"/>
                        <a:ea typeface="MS PGothic" pitchFamily="34" charset="-128"/>
                      </a:endParaRPr>
                    </a:p>
                  </a:txBody>
                  <a:tcPr horzOverflow="overflow"/>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u="none" strike="noStrike" cap="none" normalizeH="0" baseline="0" dirty="0" smtClean="0">
                          <a:ln>
                            <a:noFill/>
                          </a:ln>
                          <a:effectLst/>
                        </a:rPr>
                        <a:t>Changes</a:t>
                      </a:r>
                      <a:endParaRPr kumimoji="0" lang="en-US" sz="1200" b="1" i="0" u="none" strike="noStrike" cap="none" normalizeH="0" baseline="0" dirty="0" smtClean="0">
                        <a:ln>
                          <a:noFill/>
                        </a:ln>
                        <a:solidFill>
                          <a:srgbClr val="FFFFFF"/>
                        </a:solidFill>
                        <a:effectLst/>
                        <a:latin typeface="Arial" pitchFamily="34" charset="0"/>
                        <a:ea typeface="MS PGothic" pitchFamily="34" charset="-128"/>
                      </a:endParaRPr>
                    </a:p>
                  </a:txBody>
                  <a:tcPr horzOverflow="overflow"/>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u="none" strike="noStrike" cap="none" normalizeH="0" baseline="0" dirty="0" smtClean="0">
                          <a:ln>
                            <a:noFill/>
                          </a:ln>
                          <a:effectLst/>
                        </a:rPr>
                        <a:t>Author</a:t>
                      </a:r>
                      <a:endParaRPr kumimoji="0" lang="en-US" sz="1200" b="1" i="0" u="none" strike="noStrike" cap="none" normalizeH="0" baseline="0" dirty="0" smtClean="0">
                        <a:ln>
                          <a:noFill/>
                        </a:ln>
                        <a:solidFill>
                          <a:srgbClr val="FFFFFF"/>
                        </a:solidFill>
                        <a:effectLst/>
                        <a:latin typeface="Arial" pitchFamily="34" charset="0"/>
                        <a:ea typeface="MS PGothic" pitchFamily="34" charset="-128"/>
                      </a:endParaRPr>
                    </a:p>
                  </a:txBody>
                  <a:tcPr horzOverflow="overflow"/>
                </a:tc>
              </a:tr>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u="none" strike="noStrike" cap="none" normalizeH="0" baseline="0" dirty="0" smtClean="0">
                          <a:ln>
                            <a:noFill/>
                          </a:ln>
                          <a:effectLst/>
                        </a:rPr>
                        <a:t>001</a:t>
                      </a:r>
                      <a:endParaRPr kumimoji="0" lang="en-US" sz="1200" b="0" i="0" u="none" strike="noStrike" cap="none" normalizeH="0" baseline="0" dirty="0" smtClean="0">
                        <a:ln>
                          <a:noFill/>
                        </a:ln>
                        <a:solidFill>
                          <a:srgbClr val="000000"/>
                        </a:solidFill>
                        <a:effectLst/>
                        <a:latin typeface="Arial" pitchFamily="34" charset="0"/>
                        <a:ea typeface="MS PGothic" pitchFamily="34" charset="-128"/>
                      </a:endParaRPr>
                    </a:p>
                  </a:txBody>
                  <a:tcPr horzOverflow="overflow"/>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smtClean="0">
                          <a:ln>
                            <a:noFill/>
                          </a:ln>
                          <a:solidFill>
                            <a:srgbClr val="000000"/>
                          </a:solidFill>
                          <a:effectLst/>
                          <a:latin typeface="Arial" pitchFamily="34" charset="0"/>
                          <a:ea typeface="MS PGothic" pitchFamily="34" charset="-128"/>
                        </a:rPr>
                        <a:t>Redesign</a:t>
                      </a:r>
                    </a:p>
                  </a:txBody>
                  <a:tcPr horzOverflow="overflow"/>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smtClean="0">
                          <a:ln>
                            <a:noFill/>
                          </a:ln>
                          <a:solidFill>
                            <a:srgbClr val="000000"/>
                          </a:solidFill>
                          <a:effectLst/>
                          <a:latin typeface="Arial" pitchFamily="34" charset="0"/>
                          <a:ea typeface="MS PGothic" pitchFamily="34" charset="-128"/>
                        </a:rPr>
                        <a:t>Vijayalakshmi David</a:t>
                      </a:r>
                    </a:p>
                  </a:txBody>
                  <a:tcPr horzOverflow="overflow"/>
                </a:tc>
              </a:tr>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dirty="0" smtClean="0">
                        <a:ln>
                          <a:noFill/>
                        </a:ln>
                        <a:solidFill>
                          <a:srgbClr val="000000"/>
                        </a:solidFill>
                        <a:effectLst/>
                        <a:latin typeface="Arial" pitchFamily="34" charset="0"/>
                        <a:ea typeface="MS PGothic" pitchFamily="34" charset="-128"/>
                      </a:endParaRPr>
                    </a:p>
                  </a:txBody>
                  <a:tcPr horzOverflow="overflow"/>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dirty="0" smtClean="0">
                        <a:ln>
                          <a:noFill/>
                        </a:ln>
                        <a:solidFill>
                          <a:srgbClr val="000000"/>
                        </a:solidFill>
                        <a:effectLst/>
                        <a:latin typeface="Arial" pitchFamily="34" charset="0"/>
                        <a:ea typeface="MS PGothic" pitchFamily="34" charset="-128"/>
                      </a:endParaRPr>
                    </a:p>
                  </a:txBody>
                  <a:tcPr horzOverflow="overflow"/>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dirty="0" smtClean="0">
                        <a:ln>
                          <a:noFill/>
                        </a:ln>
                        <a:solidFill>
                          <a:srgbClr val="000000"/>
                        </a:solidFill>
                        <a:effectLst/>
                        <a:latin typeface="Arial" pitchFamily="34" charset="0"/>
                        <a:ea typeface="MS PGothic" pitchFamily="34" charset="-128"/>
                      </a:endParaRPr>
                    </a:p>
                  </a:txBody>
                  <a:tcPr horzOverflow="overflow"/>
                </a:tc>
              </a:tr>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dirty="0" smtClean="0">
                        <a:ln>
                          <a:noFill/>
                        </a:ln>
                        <a:solidFill>
                          <a:srgbClr val="000000"/>
                        </a:solidFill>
                        <a:effectLst/>
                        <a:latin typeface="Arial" pitchFamily="34" charset="0"/>
                        <a:ea typeface="MS PGothic" pitchFamily="34" charset="-128"/>
                      </a:endParaRPr>
                    </a:p>
                  </a:txBody>
                  <a:tcPr horzOverflow="overflow"/>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dirty="0" smtClean="0">
                        <a:ln>
                          <a:noFill/>
                        </a:ln>
                        <a:solidFill>
                          <a:srgbClr val="000000"/>
                        </a:solidFill>
                        <a:effectLst/>
                        <a:latin typeface="Arial" pitchFamily="34" charset="0"/>
                        <a:ea typeface="MS PGothic" pitchFamily="34" charset="-128"/>
                      </a:endParaRPr>
                    </a:p>
                  </a:txBody>
                  <a:tcPr horzOverflow="overflow"/>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dirty="0" smtClean="0">
                        <a:ln>
                          <a:noFill/>
                        </a:ln>
                        <a:solidFill>
                          <a:srgbClr val="000000"/>
                        </a:solidFill>
                        <a:effectLst/>
                        <a:latin typeface="Arial" pitchFamily="34" charset="0"/>
                        <a:ea typeface="MS PGothic" pitchFamily="34" charset="-128"/>
                      </a:endParaRPr>
                    </a:p>
                  </a:txBody>
                  <a:tcPr horzOverflow="overflow"/>
                </a:tc>
              </a:tr>
            </a:tbl>
          </a:graphicData>
        </a:graphic>
      </p:graphicFrame>
    </p:spTree>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b="1" kern="0" dirty="0" smtClean="0">
                <a:solidFill>
                  <a:schemeClr val="accent5"/>
                </a:solidFill>
                <a:latin typeface="Arial Narrow" pitchFamily="34" charset="0"/>
              </a:rPr>
              <a:t>Usage Scenarios</a:t>
            </a:r>
            <a:endParaRPr lang="en-US" sz="2800" b="1" kern="0" dirty="0">
              <a:solidFill>
                <a:schemeClr val="accent5"/>
              </a:solidFill>
              <a:latin typeface="Arial Narrow" pitchFamily="34" charset="0"/>
            </a:endParaRPr>
          </a:p>
        </p:txBody>
      </p:sp>
      <p:graphicFrame>
        <p:nvGraphicFramePr>
          <p:cNvPr id="6" name="Table 5"/>
          <p:cNvGraphicFramePr>
            <a:graphicFrameLocks noGrp="1"/>
          </p:cNvGraphicFramePr>
          <p:nvPr/>
        </p:nvGraphicFramePr>
        <p:xfrm>
          <a:off x="614149" y="1880469"/>
          <a:ext cx="8748215" cy="3943699"/>
        </p:xfrm>
        <a:graphic>
          <a:graphicData uri="http://schemas.openxmlformats.org/drawingml/2006/table">
            <a:tbl>
              <a:tblPr/>
              <a:tblGrid>
                <a:gridCol w="2073931"/>
                <a:gridCol w="6674284"/>
              </a:tblGrid>
              <a:tr h="398707">
                <a:tc>
                  <a:txBody>
                    <a:bodyPr/>
                    <a:lstStyle/>
                    <a:p>
                      <a:pPr marL="0" marR="0" algn="l">
                        <a:lnSpc>
                          <a:spcPct val="115000"/>
                        </a:lnSpc>
                        <a:spcBef>
                          <a:spcPts val="0"/>
                        </a:spcBef>
                        <a:spcAft>
                          <a:spcPts val="0"/>
                        </a:spcAft>
                      </a:pPr>
                      <a:r>
                        <a:rPr lang="en-US" sz="1600" b="1" dirty="0">
                          <a:latin typeface="Arial"/>
                          <a:ea typeface="Calibri"/>
                          <a:cs typeface="Times New Roman"/>
                        </a:rPr>
                        <a:t>Storage Option </a:t>
                      </a:r>
                      <a:endParaRPr lang="en-US" sz="1800" dirty="0">
                        <a:latin typeface="Calibri"/>
                        <a:ea typeface="Calibri"/>
                        <a:cs typeface="Times New Roman"/>
                      </a:endParaRPr>
                    </a:p>
                  </a:txBody>
                  <a:tcPr marL="51735" marR="517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15000"/>
                        </a:lnSpc>
                        <a:spcBef>
                          <a:spcPts val="0"/>
                        </a:spcBef>
                        <a:spcAft>
                          <a:spcPts val="0"/>
                        </a:spcAft>
                      </a:pPr>
                      <a:r>
                        <a:rPr lang="en-US" sz="1600" b="1">
                          <a:latin typeface="Arial"/>
                          <a:ea typeface="Calibri"/>
                          <a:cs typeface="Times New Roman"/>
                        </a:rPr>
                        <a:t>Usage</a:t>
                      </a:r>
                      <a:endParaRPr lang="en-US" sz="1800">
                        <a:latin typeface="Calibri"/>
                        <a:ea typeface="Calibri"/>
                        <a:cs typeface="Times New Roman"/>
                      </a:endParaRPr>
                    </a:p>
                  </a:txBody>
                  <a:tcPr marL="51735" marR="517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977972">
                <a:tc>
                  <a:txBody>
                    <a:bodyPr/>
                    <a:lstStyle/>
                    <a:p>
                      <a:pPr marL="0" marR="0" algn="l">
                        <a:lnSpc>
                          <a:spcPct val="115000"/>
                        </a:lnSpc>
                        <a:spcBef>
                          <a:spcPts val="0"/>
                        </a:spcBef>
                        <a:spcAft>
                          <a:spcPts val="0"/>
                        </a:spcAft>
                      </a:pPr>
                      <a:r>
                        <a:rPr lang="en-US" sz="1600">
                          <a:latin typeface="Arial"/>
                          <a:ea typeface="Calibri"/>
                          <a:cs typeface="Times New Roman"/>
                        </a:rPr>
                        <a:t>Amazon S3</a:t>
                      </a:r>
                      <a:endParaRPr lang="en-US" sz="1800">
                        <a:latin typeface="Calibri"/>
                        <a:ea typeface="Calibri"/>
                        <a:cs typeface="Times New Roman"/>
                      </a:endParaRPr>
                    </a:p>
                  </a:txBody>
                  <a:tcPr marL="51735" marR="517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15000"/>
                        </a:lnSpc>
                        <a:spcBef>
                          <a:spcPts val="0"/>
                        </a:spcBef>
                        <a:spcAft>
                          <a:spcPts val="0"/>
                        </a:spcAft>
                      </a:pPr>
                      <a:r>
                        <a:rPr lang="en-US" sz="1600" dirty="0">
                          <a:latin typeface="Arial"/>
                          <a:ea typeface="Calibri"/>
                          <a:cs typeface="Times New Roman"/>
                        </a:rPr>
                        <a:t>Use for a wide range of scenarios, from </a:t>
                      </a:r>
                      <a:r>
                        <a:rPr lang="en-US" sz="1600" dirty="0" smtClean="0">
                          <a:latin typeface="Arial"/>
                          <a:ea typeface="Calibri"/>
                          <a:cs typeface="Times New Roman"/>
                        </a:rPr>
                        <a:t>backing up </a:t>
                      </a:r>
                      <a:r>
                        <a:rPr lang="en-US" sz="1600" dirty="0">
                          <a:latin typeface="Arial"/>
                          <a:ea typeface="Calibri"/>
                          <a:cs typeface="Times New Roman"/>
                        </a:rPr>
                        <a:t>your data, to storing your images and videos (</a:t>
                      </a:r>
                      <a:r>
                        <a:rPr lang="en-US" sz="1600" dirty="0" smtClean="0">
                          <a:latin typeface="Arial"/>
                          <a:ea typeface="Calibri"/>
                          <a:cs typeface="Times New Roman"/>
                        </a:rPr>
                        <a:t>to be </a:t>
                      </a:r>
                      <a:r>
                        <a:rPr lang="en-US" sz="1600" dirty="0">
                          <a:latin typeface="Arial"/>
                          <a:ea typeface="Calibri"/>
                          <a:cs typeface="Times New Roman"/>
                        </a:rPr>
                        <a:t>accessed directly or through a CDN), to </a:t>
                      </a:r>
                      <a:r>
                        <a:rPr lang="en-US" sz="1600" dirty="0" smtClean="0">
                          <a:latin typeface="Arial"/>
                          <a:ea typeface="Calibri"/>
                          <a:cs typeface="Times New Roman"/>
                        </a:rPr>
                        <a:t>hosting static websites</a:t>
                      </a:r>
                      <a:r>
                        <a:rPr lang="en-US" sz="1600" dirty="0">
                          <a:latin typeface="Arial"/>
                          <a:ea typeface="Calibri"/>
                          <a:cs typeface="Times New Roman"/>
                        </a:rPr>
                        <a:t>.</a:t>
                      </a:r>
                      <a:endParaRPr lang="en-US" sz="1800" dirty="0">
                        <a:latin typeface="Calibri"/>
                        <a:ea typeface="Calibri"/>
                        <a:cs typeface="Times New Roman"/>
                      </a:endParaRPr>
                    </a:p>
                  </a:txBody>
                  <a:tcPr marL="51735" marR="517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030206">
                <a:tc>
                  <a:txBody>
                    <a:bodyPr/>
                    <a:lstStyle/>
                    <a:p>
                      <a:pPr marL="0" marR="0" algn="l">
                        <a:lnSpc>
                          <a:spcPct val="115000"/>
                        </a:lnSpc>
                        <a:spcBef>
                          <a:spcPts val="0"/>
                        </a:spcBef>
                        <a:spcAft>
                          <a:spcPts val="0"/>
                        </a:spcAft>
                      </a:pPr>
                      <a:r>
                        <a:rPr lang="en-US" sz="1600">
                          <a:latin typeface="Arial"/>
                          <a:ea typeface="Calibri"/>
                          <a:cs typeface="Times New Roman"/>
                        </a:rPr>
                        <a:t>Amazon EBS</a:t>
                      </a:r>
                      <a:endParaRPr lang="en-US" sz="1800">
                        <a:latin typeface="Calibri"/>
                        <a:ea typeface="Calibri"/>
                        <a:cs typeface="Times New Roman"/>
                      </a:endParaRPr>
                    </a:p>
                  </a:txBody>
                  <a:tcPr marL="51735" marR="517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15000"/>
                        </a:lnSpc>
                        <a:spcBef>
                          <a:spcPts val="0"/>
                        </a:spcBef>
                        <a:spcAft>
                          <a:spcPts val="0"/>
                        </a:spcAft>
                      </a:pPr>
                      <a:r>
                        <a:rPr lang="en-US" sz="1600" dirty="0">
                          <a:latin typeface="Arial"/>
                          <a:ea typeface="Calibri"/>
                          <a:cs typeface="Times New Roman"/>
                        </a:rPr>
                        <a:t>Use for data that changes frequently and </a:t>
                      </a:r>
                      <a:r>
                        <a:rPr lang="en-US" sz="1600" dirty="0" smtClean="0">
                          <a:latin typeface="Arial"/>
                          <a:ea typeface="Calibri"/>
                          <a:cs typeface="Times New Roman"/>
                        </a:rPr>
                        <a:t>must persist</a:t>
                      </a:r>
                      <a:r>
                        <a:rPr lang="en-US" sz="1600" dirty="0">
                          <a:latin typeface="Arial"/>
                          <a:ea typeface="Calibri"/>
                          <a:cs typeface="Times New Roman"/>
                        </a:rPr>
                        <a:t>. For example, use EBS volumes as </a:t>
                      </a:r>
                      <a:r>
                        <a:rPr lang="en-US" sz="1600" dirty="0" smtClean="0">
                          <a:latin typeface="Arial"/>
                          <a:ea typeface="Calibri"/>
                          <a:cs typeface="Times New Roman"/>
                        </a:rPr>
                        <a:t>the primary </a:t>
                      </a:r>
                      <a:r>
                        <a:rPr lang="en-US" sz="1600" dirty="0">
                          <a:latin typeface="Arial"/>
                          <a:ea typeface="Calibri"/>
                          <a:cs typeface="Times New Roman"/>
                        </a:rPr>
                        <a:t>storage for a database or file system, </a:t>
                      </a:r>
                      <a:r>
                        <a:rPr lang="en-US" sz="1600" dirty="0" smtClean="0">
                          <a:latin typeface="Arial"/>
                          <a:ea typeface="Calibri"/>
                          <a:cs typeface="Times New Roman"/>
                        </a:rPr>
                        <a:t>or for </a:t>
                      </a:r>
                      <a:r>
                        <a:rPr lang="en-US" sz="1600" dirty="0">
                          <a:latin typeface="Arial"/>
                          <a:ea typeface="Calibri"/>
                          <a:cs typeface="Times New Roman"/>
                        </a:rPr>
                        <a:t>applications that require access to raw </a:t>
                      </a:r>
                      <a:r>
                        <a:rPr lang="en-US" sz="1600" dirty="0" smtClean="0">
                          <a:latin typeface="Arial"/>
                          <a:ea typeface="Calibri"/>
                          <a:cs typeface="Times New Roman"/>
                        </a:rPr>
                        <a:t>block level storage</a:t>
                      </a:r>
                      <a:r>
                        <a:rPr lang="en-US" sz="1600" dirty="0">
                          <a:latin typeface="Arial"/>
                          <a:ea typeface="Calibri"/>
                          <a:cs typeface="Times New Roman"/>
                        </a:rPr>
                        <a:t>.</a:t>
                      </a:r>
                      <a:endParaRPr lang="en-US" sz="1800" dirty="0">
                        <a:latin typeface="Calibri"/>
                        <a:ea typeface="Calibri"/>
                        <a:cs typeface="Times New Roman"/>
                      </a:endParaRPr>
                    </a:p>
                  </a:txBody>
                  <a:tcPr marL="51735" marR="517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536814">
                <a:tc>
                  <a:txBody>
                    <a:bodyPr/>
                    <a:lstStyle/>
                    <a:p>
                      <a:pPr marL="0" marR="0" algn="l">
                        <a:lnSpc>
                          <a:spcPct val="115000"/>
                        </a:lnSpc>
                        <a:spcBef>
                          <a:spcPts val="0"/>
                        </a:spcBef>
                        <a:spcAft>
                          <a:spcPts val="0"/>
                        </a:spcAft>
                      </a:pPr>
                      <a:r>
                        <a:rPr lang="en-US" sz="1600">
                          <a:latin typeface="Arial"/>
                          <a:ea typeface="Calibri"/>
                          <a:cs typeface="Times New Roman"/>
                        </a:rPr>
                        <a:t>Instance store volumes</a:t>
                      </a:r>
                      <a:endParaRPr lang="en-US" sz="1800">
                        <a:latin typeface="Calibri"/>
                        <a:ea typeface="Calibri"/>
                        <a:cs typeface="Times New Roman"/>
                      </a:endParaRPr>
                    </a:p>
                  </a:txBody>
                  <a:tcPr marL="51735" marR="517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15000"/>
                        </a:lnSpc>
                        <a:spcBef>
                          <a:spcPts val="0"/>
                        </a:spcBef>
                        <a:spcAft>
                          <a:spcPts val="0"/>
                        </a:spcAft>
                      </a:pPr>
                      <a:r>
                        <a:rPr lang="en-US" sz="1600" dirty="0">
                          <a:latin typeface="Arial"/>
                          <a:ea typeface="Calibri"/>
                          <a:cs typeface="Times New Roman"/>
                        </a:rPr>
                        <a:t>Use instance store volumes for temporary </a:t>
                      </a:r>
                      <a:r>
                        <a:rPr lang="en-US" sz="1600" dirty="0" smtClean="0">
                          <a:latin typeface="Arial"/>
                          <a:ea typeface="Calibri"/>
                          <a:cs typeface="Times New Roman"/>
                        </a:rPr>
                        <a:t>storage of </a:t>
                      </a:r>
                      <a:r>
                        <a:rPr lang="en-US" sz="1600" dirty="0">
                          <a:latin typeface="Arial"/>
                          <a:ea typeface="Calibri"/>
                          <a:cs typeface="Times New Roman"/>
                        </a:rPr>
                        <a:t>data that changes frequently, such as buffers</a:t>
                      </a:r>
                      <a:r>
                        <a:rPr lang="en-US" sz="1600" dirty="0" smtClean="0">
                          <a:latin typeface="Arial"/>
                          <a:ea typeface="Calibri"/>
                          <a:cs typeface="Times New Roman"/>
                        </a:rPr>
                        <a:t>, caches</a:t>
                      </a:r>
                      <a:r>
                        <a:rPr lang="en-US" sz="1600" dirty="0">
                          <a:latin typeface="Arial"/>
                          <a:ea typeface="Calibri"/>
                          <a:cs typeface="Times New Roman"/>
                        </a:rPr>
                        <a:t>, or scratch data, or data that is </a:t>
                      </a:r>
                      <a:r>
                        <a:rPr lang="en-US" sz="1600" dirty="0" smtClean="0">
                          <a:latin typeface="Arial"/>
                          <a:ea typeface="Calibri"/>
                          <a:cs typeface="Times New Roman"/>
                        </a:rPr>
                        <a:t>replicated across </a:t>
                      </a:r>
                      <a:r>
                        <a:rPr lang="en-US" sz="1600" dirty="0">
                          <a:latin typeface="Arial"/>
                          <a:ea typeface="Calibri"/>
                          <a:cs typeface="Times New Roman"/>
                        </a:rPr>
                        <a:t>a fleet of instances</a:t>
                      </a:r>
                      <a:r>
                        <a:rPr lang="en-US" sz="1600" dirty="0" smtClean="0">
                          <a:latin typeface="Arial"/>
                          <a:ea typeface="Calibri"/>
                          <a:cs typeface="Times New Roman"/>
                        </a:rPr>
                        <a:t>. If </a:t>
                      </a:r>
                      <a:r>
                        <a:rPr lang="en-US" sz="1600" dirty="0">
                          <a:latin typeface="Arial"/>
                          <a:ea typeface="Calibri"/>
                          <a:cs typeface="Times New Roman"/>
                        </a:rPr>
                        <a:t>your data must persist beyond the lifetime of </a:t>
                      </a:r>
                      <a:r>
                        <a:rPr lang="en-US" sz="1600" dirty="0" smtClean="0">
                          <a:latin typeface="Arial"/>
                          <a:ea typeface="Calibri"/>
                          <a:cs typeface="Times New Roman"/>
                        </a:rPr>
                        <a:t>the EC2 </a:t>
                      </a:r>
                      <a:r>
                        <a:rPr lang="en-US" sz="1600" dirty="0">
                          <a:latin typeface="Arial"/>
                          <a:ea typeface="Calibri"/>
                          <a:cs typeface="Times New Roman"/>
                        </a:rPr>
                        <a:t>instance, use Amazon EBS volumes instead.</a:t>
                      </a:r>
                      <a:endParaRPr lang="en-US" sz="1800" dirty="0">
                        <a:latin typeface="Calibri"/>
                        <a:ea typeface="Calibri"/>
                        <a:cs typeface="Times New Roman"/>
                      </a:endParaRPr>
                    </a:p>
                  </a:txBody>
                  <a:tcPr marL="51735" marR="517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b="1" kern="0" dirty="0" smtClean="0">
                <a:solidFill>
                  <a:schemeClr val="accent5"/>
                </a:solidFill>
                <a:latin typeface="Arial Narrow" pitchFamily="34" charset="0"/>
              </a:rPr>
              <a:t>Usage Scenarios</a:t>
            </a:r>
            <a:endParaRPr lang="en-US" b="1" dirty="0"/>
          </a:p>
        </p:txBody>
      </p:sp>
      <p:graphicFrame>
        <p:nvGraphicFramePr>
          <p:cNvPr id="6" name="Table 5"/>
          <p:cNvGraphicFramePr>
            <a:graphicFrameLocks noGrp="1"/>
          </p:cNvGraphicFramePr>
          <p:nvPr/>
        </p:nvGraphicFramePr>
        <p:xfrm>
          <a:off x="409433" y="1421491"/>
          <a:ext cx="8980227" cy="4698702"/>
        </p:xfrm>
        <a:graphic>
          <a:graphicData uri="http://schemas.openxmlformats.org/drawingml/2006/table">
            <a:tbl>
              <a:tblPr/>
              <a:tblGrid>
                <a:gridCol w="2128933"/>
                <a:gridCol w="6851294"/>
              </a:tblGrid>
              <a:tr h="1045865">
                <a:tc>
                  <a:txBody>
                    <a:bodyPr/>
                    <a:lstStyle/>
                    <a:p>
                      <a:pPr marL="0" marR="0" algn="l">
                        <a:lnSpc>
                          <a:spcPct val="115000"/>
                        </a:lnSpc>
                        <a:spcBef>
                          <a:spcPts val="0"/>
                        </a:spcBef>
                        <a:spcAft>
                          <a:spcPts val="0"/>
                        </a:spcAft>
                      </a:pPr>
                      <a:r>
                        <a:rPr lang="en-US" sz="1600" dirty="0">
                          <a:latin typeface="Arial"/>
                          <a:ea typeface="Calibri"/>
                          <a:cs typeface="Times New Roman"/>
                        </a:rPr>
                        <a:t>Amazon </a:t>
                      </a:r>
                      <a:r>
                        <a:rPr lang="en-US" sz="1600" dirty="0" err="1">
                          <a:latin typeface="Arial"/>
                          <a:ea typeface="Calibri"/>
                          <a:cs typeface="Times New Roman"/>
                        </a:rPr>
                        <a:t>CloudFront</a:t>
                      </a:r>
                      <a:endParaRPr lang="en-US" sz="1800" dirty="0">
                        <a:latin typeface="Calibri"/>
                        <a:ea typeface="Calibri"/>
                        <a:cs typeface="Times New Roman"/>
                      </a:endParaRPr>
                    </a:p>
                  </a:txBody>
                  <a:tcPr marL="51735" marR="517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15000"/>
                        </a:lnSpc>
                        <a:spcBef>
                          <a:spcPts val="0"/>
                        </a:spcBef>
                        <a:spcAft>
                          <a:spcPts val="0"/>
                        </a:spcAft>
                      </a:pPr>
                      <a:r>
                        <a:rPr lang="en-US" sz="1600" dirty="0">
                          <a:latin typeface="Arial"/>
                          <a:ea typeface="Calibri"/>
                          <a:cs typeface="Times New Roman"/>
                        </a:rPr>
                        <a:t>Use </a:t>
                      </a:r>
                      <a:r>
                        <a:rPr lang="en-US" sz="1600" dirty="0" err="1">
                          <a:latin typeface="Arial"/>
                          <a:ea typeface="Calibri"/>
                          <a:cs typeface="Times New Roman"/>
                        </a:rPr>
                        <a:t>CloudFront</a:t>
                      </a:r>
                      <a:r>
                        <a:rPr lang="en-US" sz="1600" dirty="0">
                          <a:latin typeface="Arial"/>
                          <a:ea typeface="Calibri"/>
                          <a:cs typeface="Times New Roman"/>
                        </a:rPr>
                        <a:t> edge locations to improve </a:t>
                      </a:r>
                      <a:r>
                        <a:rPr lang="en-US" sz="1600" dirty="0" smtClean="0">
                          <a:latin typeface="Arial"/>
                          <a:ea typeface="Calibri"/>
                          <a:cs typeface="Times New Roman"/>
                        </a:rPr>
                        <a:t>the speed </a:t>
                      </a:r>
                      <a:r>
                        <a:rPr lang="en-US" sz="1600" dirty="0">
                          <a:latin typeface="Arial"/>
                          <a:ea typeface="Calibri"/>
                          <a:cs typeface="Times New Roman"/>
                        </a:rPr>
                        <a:t>of your website. This is especially important</a:t>
                      </a:r>
                      <a:endParaRPr lang="en-US" sz="1800" dirty="0">
                        <a:latin typeface="Calibri"/>
                        <a:ea typeface="Calibri"/>
                        <a:cs typeface="Times New Roman"/>
                      </a:endParaRPr>
                    </a:p>
                    <a:p>
                      <a:pPr marL="0" marR="0" algn="l">
                        <a:lnSpc>
                          <a:spcPct val="115000"/>
                        </a:lnSpc>
                        <a:spcBef>
                          <a:spcPts val="0"/>
                        </a:spcBef>
                        <a:spcAft>
                          <a:spcPts val="0"/>
                        </a:spcAft>
                      </a:pPr>
                      <a:r>
                        <a:rPr lang="en-US" sz="1600" dirty="0">
                          <a:latin typeface="Arial"/>
                          <a:ea typeface="Calibri"/>
                          <a:cs typeface="Times New Roman"/>
                        </a:rPr>
                        <a:t>if your website displays large media files, such </a:t>
                      </a:r>
                      <a:r>
                        <a:rPr lang="en-US" sz="1600" dirty="0" smtClean="0">
                          <a:latin typeface="Arial"/>
                          <a:ea typeface="Calibri"/>
                          <a:cs typeface="Times New Roman"/>
                        </a:rPr>
                        <a:t>as  high-resolution </a:t>
                      </a:r>
                      <a:r>
                        <a:rPr lang="en-US" sz="1600" dirty="0">
                          <a:latin typeface="Arial"/>
                          <a:ea typeface="Calibri"/>
                          <a:cs typeface="Times New Roman"/>
                        </a:rPr>
                        <a:t>images, audio, or video.</a:t>
                      </a:r>
                      <a:endParaRPr lang="en-US" sz="1800" dirty="0">
                        <a:latin typeface="Calibri"/>
                        <a:ea typeface="Calibri"/>
                        <a:cs typeface="Times New Roman"/>
                      </a:endParaRPr>
                    </a:p>
                  </a:txBody>
                  <a:tcPr marL="51735" marR="517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208310">
                <a:tc>
                  <a:txBody>
                    <a:bodyPr/>
                    <a:lstStyle/>
                    <a:p>
                      <a:pPr marL="0" marR="0" algn="l">
                        <a:lnSpc>
                          <a:spcPct val="115000"/>
                        </a:lnSpc>
                        <a:spcBef>
                          <a:spcPts val="0"/>
                        </a:spcBef>
                        <a:spcAft>
                          <a:spcPts val="0"/>
                        </a:spcAft>
                      </a:pPr>
                      <a:r>
                        <a:rPr lang="en-US" sz="1600" dirty="0">
                          <a:latin typeface="Arial"/>
                          <a:ea typeface="Calibri"/>
                          <a:cs typeface="Times New Roman"/>
                        </a:rPr>
                        <a:t>AWS Import/Export</a:t>
                      </a:r>
                      <a:endParaRPr lang="en-US" sz="1800" dirty="0">
                        <a:latin typeface="Calibri"/>
                        <a:ea typeface="Calibri"/>
                        <a:cs typeface="Times New Roman"/>
                      </a:endParaRPr>
                    </a:p>
                  </a:txBody>
                  <a:tcPr marL="51735" marR="517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15000"/>
                        </a:lnSpc>
                        <a:spcBef>
                          <a:spcPts val="0"/>
                        </a:spcBef>
                        <a:spcAft>
                          <a:spcPts val="0"/>
                        </a:spcAft>
                      </a:pPr>
                      <a:r>
                        <a:rPr lang="en-US" sz="1600" dirty="0">
                          <a:latin typeface="Arial"/>
                          <a:ea typeface="Calibri"/>
                          <a:cs typeface="Times New Roman"/>
                        </a:rPr>
                        <a:t>Use AWS Import/Export to transfer data to or </a:t>
                      </a:r>
                      <a:r>
                        <a:rPr lang="en-US" sz="1600" dirty="0" smtClean="0">
                          <a:latin typeface="Arial"/>
                          <a:ea typeface="Calibri"/>
                          <a:cs typeface="Times New Roman"/>
                        </a:rPr>
                        <a:t>from AWS </a:t>
                      </a:r>
                      <a:r>
                        <a:rPr lang="en-US" sz="1600" dirty="0">
                          <a:latin typeface="Arial"/>
                          <a:ea typeface="Calibri"/>
                          <a:cs typeface="Times New Roman"/>
                        </a:rPr>
                        <a:t>(Amazon S3 buckets, Amazon EBS snapshots</a:t>
                      </a:r>
                      <a:r>
                        <a:rPr lang="en-US" sz="1600" dirty="0" smtClean="0">
                          <a:latin typeface="Arial"/>
                          <a:ea typeface="Calibri"/>
                          <a:cs typeface="Times New Roman"/>
                        </a:rPr>
                        <a:t>, or </a:t>
                      </a:r>
                      <a:r>
                        <a:rPr lang="en-US" sz="1600" dirty="0">
                          <a:latin typeface="Arial"/>
                          <a:ea typeface="Calibri"/>
                          <a:cs typeface="Times New Roman"/>
                        </a:rPr>
                        <a:t>Amazon Glacier vaults), using </a:t>
                      </a:r>
                      <a:r>
                        <a:rPr lang="en-US" sz="1600" dirty="0" smtClean="0">
                          <a:latin typeface="Arial"/>
                          <a:ea typeface="Calibri"/>
                          <a:cs typeface="Times New Roman"/>
                        </a:rPr>
                        <a:t>portable storage </a:t>
                      </a:r>
                      <a:r>
                        <a:rPr lang="en-US" sz="1600" dirty="0">
                          <a:latin typeface="Arial"/>
                          <a:ea typeface="Calibri"/>
                          <a:cs typeface="Times New Roman"/>
                        </a:rPr>
                        <a:t>devices. This is a good option if it </a:t>
                      </a:r>
                      <a:r>
                        <a:rPr lang="en-US" sz="1600" dirty="0" smtClean="0">
                          <a:latin typeface="Arial"/>
                          <a:ea typeface="Calibri"/>
                          <a:cs typeface="Times New Roman"/>
                        </a:rPr>
                        <a:t>would be </a:t>
                      </a:r>
                      <a:r>
                        <a:rPr lang="en-US" sz="1600" dirty="0">
                          <a:latin typeface="Arial"/>
                          <a:ea typeface="Calibri"/>
                          <a:cs typeface="Times New Roman"/>
                        </a:rPr>
                        <a:t>too costly or slow (more than a week) to </a:t>
                      </a:r>
                      <a:r>
                        <a:rPr lang="en-US" sz="1600" dirty="0" smtClean="0">
                          <a:latin typeface="Arial"/>
                          <a:ea typeface="Calibri"/>
                          <a:cs typeface="Times New Roman"/>
                        </a:rPr>
                        <a:t>transfer your </a:t>
                      </a:r>
                      <a:r>
                        <a:rPr lang="en-US" sz="1600" dirty="0">
                          <a:latin typeface="Arial"/>
                          <a:ea typeface="Calibri"/>
                          <a:cs typeface="Times New Roman"/>
                        </a:rPr>
                        <a:t>data to AWS over the Internet.</a:t>
                      </a:r>
                      <a:endParaRPr lang="en-US" sz="1800" dirty="0">
                        <a:latin typeface="Calibri"/>
                        <a:ea typeface="Calibri"/>
                        <a:cs typeface="Times New Roman"/>
                      </a:endParaRPr>
                    </a:p>
                  </a:txBody>
                  <a:tcPr marL="51735" marR="517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307331">
                <a:tc>
                  <a:txBody>
                    <a:bodyPr/>
                    <a:lstStyle/>
                    <a:p>
                      <a:pPr marL="0" marR="0" algn="l">
                        <a:lnSpc>
                          <a:spcPct val="115000"/>
                        </a:lnSpc>
                        <a:spcBef>
                          <a:spcPts val="0"/>
                        </a:spcBef>
                        <a:spcAft>
                          <a:spcPts val="0"/>
                        </a:spcAft>
                      </a:pPr>
                      <a:r>
                        <a:rPr lang="en-US" sz="1600">
                          <a:latin typeface="Arial"/>
                          <a:ea typeface="Calibri"/>
                          <a:cs typeface="Times New Roman"/>
                        </a:rPr>
                        <a:t>AWS Storage Gateway</a:t>
                      </a:r>
                      <a:endParaRPr lang="en-US" sz="1800">
                        <a:latin typeface="Calibri"/>
                        <a:ea typeface="Calibri"/>
                        <a:cs typeface="Times New Roman"/>
                      </a:endParaRPr>
                    </a:p>
                  </a:txBody>
                  <a:tcPr marL="51735" marR="517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15000"/>
                        </a:lnSpc>
                        <a:spcBef>
                          <a:spcPts val="0"/>
                        </a:spcBef>
                        <a:spcAft>
                          <a:spcPts val="0"/>
                        </a:spcAft>
                      </a:pPr>
                      <a:r>
                        <a:rPr lang="en-US" sz="1600" dirty="0">
                          <a:latin typeface="Arial"/>
                          <a:ea typeface="Calibri"/>
                          <a:cs typeface="Times New Roman"/>
                        </a:rPr>
                        <a:t>Use AWS Storage Gateway to provide a </a:t>
                      </a:r>
                      <a:r>
                        <a:rPr lang="en-US" sz="1600" dirty="0" smtClean="0">
                          <a:latin typeface="Arial"/>
                          <a:ea typeface="Calibri"/>
                          <a:cs typeface="Times New Roman"/>
                        </a:rPr>
                        <a:t>seamless and  secure </a:t>
                      </a:r>
                      <a:r>
                        <a:rPr lang="en-US" sz="1600" dirty="0">
                          <a:latin typeface="Arial"/>
                          <a:ea typeface="Calibri"/>
                          <a:cs typeface="Times New Roman"/>
                        </a:rPr>
                        <a:t>connection between an on-premises</a:t>
                      </a:r>
                      <a:endParaRPr lang="en-US" sz="1800" dirty="0">
                        <a:latin typeface="Calibri"/>
                        <a:ea typeface="Calibri"/>
                        <a:cs typeface="Times New Roman"/>
                      </a:endParaRPr>
                    </a:p>
                    <a:p>
                      <a:pPr marL="0" marR="0" algn="l">
                        <a:lnSpc>
                          <a:spcPct val="115000"/>
                        </a:lnSpc>
                        <a:spcBef>
                          <a:spcPts val="0"/>
                        </a:spcBef>
                        <a:spcAft>
                          <a:spcPts val="0"/>
                        </a:spcAft>
                      </a:pPr>
                      <a:r>
                        <a:rPr lang="en-US" sz="1600" dirty="0">
                          <a:latin typeface="Arial"/>
                          <a:ea typeface="Calibri"/>
                          <a:cs typeface="Times New Roman"/>
                        </a:rPr>
                        <a:t>software appliance and Amazon S3. This is </a:t>
                      </a:r>
                      <a:r>
                        <a:rPr lang="en-US" sz="1600" dirty="0" smtClean="0">
                          <a:latin typeface="Arial"/>
                          <a:ea typeface="Calibri"/>
                          <a:cs typeface="Times New Roman"/>
                        </a:rPr>
                        <a:t>useful for </a:t>
                      </a:r>
                      <a:r>
                        <a:rPr lang="en-US" sz="1600" dirty="0">
                          <a:latin typeface="Arial"/>
                          <a:ea typeface="Calibri"/>
                          <a:cs typeface="Times New Roman"/>
                        </a:rPr>
                        <a:t>corporate file sharing, enabling existing </a:t>
                      </a:r>
                      <a:r>
                        <a:rPr lang="en-US" sz="1600" dirty="0" smtClean="0">
                          <a:latin typeface="Arial"/>
                          <a:ea typeface="Calibri"/>
                          <a:cs typeface="Times New Roman"/>
                        </a:rPr>
                        <a:t>on premises backup </a:t>
                      </a:r>
                      <a:r>
                        <a:rPr lang="en-US" sz="1600" dirty="0">
                          <a:latin typeface="Arial"/>
                          <a:ea typeface="Calibri"/>
                          <a:cs typeface="Times New Roman"/>
                        </a:rPr>
                        <a:t>applications to store </a:t>
                      </a:r>
                      <a:r>
                        <a:rPr lang="en-US" sz="1600" dirty="0" smtClean="0">
                          <a:latin typeface="Arial"/>
                          <a:ea typeface="Calibri"/>
                          <a:cs typeface="Times New Roman"/>
                        </a:rPr>
                        <a:t>primary backups </a:t>
                      </a:r>
                      <a:r>
                        <a:rPr lang="en-US" sz="1600" dirty="0">
                          <a:latin typeface="Arial"/>
                          <a:ea typeface="Calibri"/>
                          <a:cs typeface="Times New Roman"/>
                        </a:rPr>
                        <a:t>in Amazon S3, and data mirroring.</a:t>
                      </a:r>
                      <a:endParaRPr lang="en-US" sz="1800" dirty="0">
                        <a:latin typeface="Calibri"/>
                        <a:ea typeface="Calibri"/>
                        <a:cs typeface="Times New Roman"/>
                      </a:endParaRPr>
                    </a:p>
                  </a:txBody>
                  <a:tcPr marL="51735" marR="517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966648">
                <a:tc>
                  <a:txBody>
                    <a:bodyPr/>
                    <a:lstStyle/>
                    <a:p>
                      <a:pPr marL="0" marR="0" algn="l">
                        <a:lnSpc>
                          <a:spcPct val="115000"/>
                        </a:lnSpc>
                        <a:spcBef>
                          <a:spcPts val="0"/>
                        </a:spcBef>
                        <a:spcAft>
                          <a:spcPts val="0"/>
                        </a:spcAft>
                      </a:pPr>
                      <a:r>
                        <a:rPr lang="en-US" sz="1600">
                          <a:latin typeface="Arial"/>
                          <a:ea typeface="Calibri"/>
                          <a:cs typeface="Times New Roman"/>
                        </a:rPr>
                        <a:t>Amazon Glacier</a:t>
                      </a:r>
                      <a:endParaRPr lang="en-US" sz="1800">
                        <a:latin typeface="Calibri"/>
                        <a:ea typeface="Calibri"/>
                        <a:cs typeface="Times New Roman"/>
                      </a:endParaRPr>
                    </a:p>
                  </a:txBody>
                  <a:tcPr marL="51735" marR="517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15000"/>
                        </a:lnSpc>
                        <a:spcBef>
                          <a:spcPts val="0"/>
                        </a:spcBef>
                        <a:spcAft>
                          <a:spcPts val="0"/>
                        </a:spcAft>
                      </a:pPr>
                      <a:r>
                        <a:rPr lang="en-US" sz="1600" dirty="0">
                          <a:latin typeface="Arial"/>
                          <a:ea typeface="Calibri"/>
                          <a:cs typeface="Times New Roman"/>
                        </a:rPr>
                        <a:t>Use Amazon Glacier when cost is paramount, </a:t>
                      </a:r>
                      <a:r>
                        <a:rPr lang="en-US" sz="1600" dirty="0" smtClean="0">
                          <a:latin typeface="Arial"/>
                          <a:ea typeface="Calibri"/>
                          <a:cs typeface="Times New Roman"/>
                        </a:rPr>
                        <a:t>you need </a:t>
                      </a:r>
                      <a:r>
                        <a:rPr lang="en-US" sz="1600" dirty="0">
                          <a:latin typeface="Arial"/>
                          <a:ea typeface="Calibri"/>
                          <a:cs typeface="Times New Roman"/>
                        </a:rPr>
                        <a:t>the data infrequently, and you can wait </a:t>
                      </a:r>
                      <a:r>
                        <a:rPr lang="en-US" sz="1600" dirty="0" smtClean="0">
                          <a:latin typeface="Arial"/>
                          <a:ea typeface="Calibri"/>
                          <a:cs typeface="Times New Roman"/>
                        </a:rPr>
                        <a:t>several hours </a:t>
                      </a:r>
                      <a:r>
                        <a:rPr lang="en-US" sz="1600" dirty="0">
                          <a:latin typeface="Arial"/>
                          <a:ea typeface="Calibri"/>
                          <a:cs typeface="Times New Roman"/>
                        </a:rPr>
                        <a:t>for the data to be retrieved</a:t>
                      </a:r>
                      <a:r>
                        <a:rPr lang="en-US" sz="1600" dirty="0" smtClean="0">
                          <a:latin typeface="Arial"/>
                          <a:ea typeface="Calibri"/>
                          <a:cs typeface="Times New Roman"/>
                        </a:rPr>
                        <a:t>. If </a:t>
                      </a:r>
                      <a:r>
                        <a:rPr lang="en-US" sz="1600" dirty="0">
                          <a:latin typeface="Arial"/>
                          <a:ea typeface="Calibri"/>
                          <a:cs typeface="Times New Roman"/>
                        </a:rPr>
                        <a:t>you need fast or frequent access to your data</a:t>
                      </a:r>
                      <a:r>
                        <a:rPr lang="en-US" sz="1600" dirty="0" smtClean="0">
                          <a:latin typeface="Arial"/>
                          <a:ea typeface="Calibri"/>
                          <a:cs typeface="Times New Roman"/>
                        </a:rPr>
                        <a:t>, use </a:t>
                      </a:r>
                      <a:r>
                        <a:rPr lang="en-US" sz="1600" dirty="0">
                          <a:latin typeface="Arial"/>
                          <a:ea typeface="Calibri"/>
                          <a:cs typeface="Times New Roman"/>
                        </a:rPr>
                        <a:t>Amazon S3 instead.</a:t>
                      </a:r>
                      <a:endParaRPr lang="en-US" sz="1800" dirty="0">
                        <a:latin typeface="Calibri"/>
                        <a:ea typeface="Calibri"/>
                        <a:cs typeface="Times New Roman"/>
                      </a:endParaRPr>
                    </a:p>
                  </a:txBody>
                  <a:tcPr marL="51735" marR="517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b="1" kern="0" dirty="0" smtClean="0">
                <a:solidFill>
                  <a:schemeClr val="accent5"/>
                </a:solidFill>
                <a:latin typeface="Arial Narrow" pitchFamily="34" charset="0"/>
              </a:rPr>
              <a:t>Security and Identity Services for AWS</a:t>
            </a:r>
            <a:endParaRPr lang="en-US" sz="2800" b="1" kern="0" dirty="0">
              <a:solidFill>
                <a:schemeClr val="accent5"/>
              </a:solidFill>
              <a:latin typeface="Arial Narrow" pitchFamily="34" charset="0"/>
            </a:endParaRPr>
          </a:p>
        </p:txBody>
      </p:sp>
      <p:sp>
        <p:nvSpPr>
          <p:cNvPr id="7" name="Content Placeholder 4"/>
          <p:cNvSpPr>
            <a:spLocks noGrp="1"/>
          </p:cNvSpPr>
          <p:nvPr>
            <p:ph idx="1"/>
          </p:nvPr>
        </p:nvSpPr>
        <p:spPr>
          <a:xfrm>
            <a:off x="426184" y="1958738"/>
            <a:ext cx="8531239" cy="2708796"/>
          </a:xfrm>
        </p:spPr>
        <p:txBody>
          <a:bodyPr/>
          <a:lstStyle/>
          <a:p>
            <a:r>
              <a:rPr lang="en-US" sz="2000" b="1" dirty="0" smtClean="0"/>
              <a:t>AWS Identity and Access Management</a:t>
            </a:r>
          </a:p>
          <a:p>
            <a:pPr lvl="1"/>
            <a:r>
              <a:rPr lang="en-US" sz="2000" dirty="0" smtClean="0"/>
              <a:t>Manage user access to AWS resources through policies.</a:t>
            </a:r>
          </a:p>
          <a:p>
            <a:r>
              <a:rPr lang="en-US" sz="2000" b="1" dirty="0" smtClean="0"/>
              <a:t>AWS Directory Service</a:t>
            </a:r>
          </a:p>
          <a:p>
            <a:pPr lvl="1"/>
            <a:r>
              <a:rPr lang="en-US" sz="2000" dirty="0" smtClean="0"/>
              <a:t>Manage user access to AWS through your existing Microsoft Active Directory, or a directory you create in the AWS cloud.</a:t>
            </a:r>
            <a:endParaRPr lang="en-US" sz="6000" dirty="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b="1" kern="0" dirty="0" smtClean="0">
                <a:solidFill>
                  <a:schemeClr val="accent5"/>
                </a:solidFill>
                <a:latin typeface="Arial Narrow" pitchFamily="34" charset="0"/>
              </a:rPr>
              <a:t>Database Services for AWS</a:t>
            </a:r>
            <a:endParaRPr lang="en-US" sz="2800" b="1" kern="0" dirty="0">
              <a:solidFill>
                <a:schemeClr val="accent5"/>
              </a:solidFill>
              <a:latin typeface="Arial Narrow" pitchFamily="34" charset="0"/>
            </a:endParaRPr>
          </a:p>
        </p:txBody>
      </p:sp>
      <p:sp>
        <p:nvSpPr>
          <p:cNvPr id="7" name="Content Placeholder 4"/>
          <p:cNvSpPr>
            <a:spLocks noGrp="1"/>
          </p:cNvSpPr>
          <p:nvPr>
            <p:ph idx="1"/>
          </p:nvPr>
        </p:nvSpPr>
        <p:spPr>
          <a:xfrm>
            <a:off x="740082" y="1085282"/>
            <a:ext cx="8531239" cy="5188190"/>
          </a:xfrm>
        </p:spPr>
        <p:txBody>
          <a:bodyPr/>
          <a:lstStyle/>
          <a:p>
            <a:r>
              <a:rPr lang="en-US" sz="2800" b="1" dirty="0" smtClean="0"/>
              <a:t>Amazon RDS</a:t>
            </a:r>
          </a:p>
          <a:p>
            <a:pPr lvl="1"/>
            <a:r>
              <a:rPr lang="en-US" sz="2800" dirty="0" smtClean="0"/>
              <a:t>Provides managed relational databases.</a:t>
            </a:r>
          </a:p>
          <a:p>
            <a:r>
              <a:rPr lang="en-US" sz="2800" b="1" dirty="0" smtClean="0"/>
              <a:t>Amazon </a:t>
            </a:r>
            <a:r>
              <a:rPr lang="en-US" sz="2800" b="1" dirty="0" err="1" smtClean="0"/>
              <a:t>Redshift</a:t>
            </a:r>
            <a:endParaRPr lang="en-US" sz="2800" b="1" dirty="0" smtClean="0"/>
          </a:p>
          <a:p>
            <a:pPr lvl="1"/>
            <a:r>
              <a:rPr lang="en-US" sz="2800" dirty="0" smtClean="0"/>
              <a:t>A fast, fully-managed, </a:t>
            </a:r>
            <a:r>
              <a:rPr lang="en-US" sz="2800" dirty="0" err="1" smtClean="0"/>
              <a:t>petabyte</a:t>
            </a:r>
            <a:r>
              <a:rPr lang="en-US" sz="2800" dirty="0" smtClean="0"/>
              <a:t>-scale data warehouse.</a:t>
            </a:r>
          </a:p>
          <a:p>
            <a:r>
              <a:rPr lang="en-US" sz="2800" b="1" dirty="0" smtClean="0"/>
              <a:t>Amazon </a:t>
            </a:r>
            <a:r>
              <a:rPr lang="en-US" sz="2800" b="1" dirty="0" err="1" smtClean="0"/>
              <a:t>DynamoDB</a:t>
            </a:r>
            <a:endParaRPr lang="en-US" sz="2800" b="1" dirty="0" smtClean="0"/>
          </a:p>
          <a:p>
            <a:pPr lvl="1"/>
            <a:r>
              <a:rPr lang="en-US" sz="2800" dirty="0" smtClean="0"/>
              <a:t>Provides managed </a:t>
            </a:r>
            <a:r>
              <a:rPr lang="en-US" sz="2800" dirty="0" err="1" smtClean="0"/>
              <a:t>NoSQL</a:t>
            </a:r>
            <a:r>
              <a:rPr lang="en-US" sz="2800" dirty="0" smtClean="0"/>
              <a:t> databases.</a:t>
            </a:r>
          </a:p>
          <a:p>
            <a:r>
              <a:rPr lang="en-US" sz="2800" b="1" dirty="0" smtClean="0"/>
              <a:t>Amazon </a:t>
            </a:r>
            <a:r>
              <a:rPr lang="en-US" sz="2800" b="1" dirty="0" err="1" smtClean="0"/>
              <a:t>ElastiCache</a:t>
            </a:r>
            <a:endParaRPr lang="en-US" sz="2800" b="1" dirty="0" smtClean="0"/>
          </a:p>
          <a:p>
            <a:pPr lvl="1"/>
            <a:r>
              <a:rPr lang="en-US" sz="2800" dirty="0" smtClean="0"/>
              <a:t>An in-memory caching service.</a:t>
            </a:r>
            <a:endParaRPr lang="en-US" sz="2800" dirty="0"/>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b="1" kern="0" dirty="0" smtClean="0">
                <a:solidFill>
                  <a:schemeClr val="accent5"/>
                </a:solidFill>
                <a:latin typeface="Arial Narrow" pitchFamily="34" charset="0"/>
              </a:rPr>
              <a:t>Analytics Services for AWS</a:t>
            </a:r>
            <a:endParaRPr lang="en-US" sz="2800" b="1" kern="0" dirty="0">
              <a:solidFill>
                <a:schemeClr val="accent5"/>
              </a:solidFill>
              <a:latin typeface="Arial Narrow" pitchFamily="34" charset="0"/>
            </a:endParaRPr>
          </a:p>
        </p:txBody>
      </p:sp>
      <p:sp>
        <p:nvSpPr>
          <p:cNvPr id="7" name="Content Placeholder 4"/>
          <p:cNvSpPr>
            <a:spLocks noGrp="1"/>
          </p:cNvSpPr>
          <p:nvPr>
            <p:ph idx="1"/>
          </p:nvPr>
        </p:nvSpPr>
        <p:spPr>
          <a:xfrm>
            <a:off x="740082" y="1085282"/>
            <a:ext cx="8531239" cy="5188190"/>
          </a:xfrm>
        </p:spPr>
        <p:txBody>
          <a:bodyPr/>
          <a:lstStyle/>
          <a:p>
            <a:r>
              <a:rPr lang="en-US" sz="2000" dirty="0" smtClean="0"/>
              <a:t>Amazon EMR (Amazon EMR) uses </a:t>
            </a:r>
            <a:r>
              <a:rPr lang="en-US" sz="2000" dirty="0" err="1" smtClean="0"/>
              <a:t>Hadoop</a:t>
            </a:r>
            <a:r>
              <a:rPr lang="en-US" sz="2000" dirty="0" smtClean="0"/>
              <a:t>, an open source framework, to manage and process data. </a:t>
            </a:r>
            <a:r>
              <a:rPr lang="en-US" sz="2000" dirty="0" err="1" smtClean="0"/>
              <a:t>Hadoop</a:t>
            </a:r>
            <a:r>
              <a:rPr lang="en-US" sz="2000" dirty="0" smtClean="0"/>
              <a:t> uses the </a:t>
            </a:r>
            <a:r>
              <a:rPr lang="en-US" sz="2000" dirty="0" err="1" smtClean="0"/>
              <a:t>MapReduce</a:t>
            </a:r>
            <a:r>
              <a:rPr lang="en-US" sz="2000" dirty="0" smtClean="0"/>
              <a:t> engine to distribute processing using a </a:t>
            </a:r>
            <a:r>
              <a:rPr lang="en-US" sz="2000" i="1" dirty="0" smtClean="0"/>
              <a:t>cluster.</a:t>
            </a:r>
          </a:p>
          <a:p>
            <a:r>
              <a:rPr lang="en-US" sz="2000" dirty="0" smtClean="0"/>
              <a:t>Manages the computing resources and runs your </a:t>
            </a:r>
            <a:r>
              <a:rPr lang="en-US" sz="2000" dirty="0" err="1" smtClean="0"/>
              <a:t>MapReduce</a:t>
            </a:r>
            <a:r>
              <a:rPr lang="en-US" sz="2000" dirty="0" smtClean="0"/>
              <a:t> program or provides tools like Hive or Pig for queries.</a:t>
            </a:r>
          </a:p>
          <a:p>
            <a:r>
              <a:rPr lang="en-US" sz="2000" dirty="0" smtClean="0"/>
              <a:t>AWS Data Pipeline makes it easy for you to regularly move and process data.</a:t>
            </a:r>
          </a:p>
          <a:p>
            <a:r>
              <a:rPr lang="en-US" sz="2000" dirty="0" smtClean="0"/>
              <a:t>Amazon Kinesis enables real-time processing of streaming data at a massive scale.</a:t>
            </a:r>
          </a:p>
          <a:p>
            <a:r>
              <a:rPr lang="en-US" sz="2000" dirty="0" smtClean="0"/>
              <a:t>Amazon ML makes is easy for developers to use machine learning technology to obtain predictions for their applications using simple APIs.</a:t>
            </a: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b="1" kern="0" dirty="0" smtClean="0">
                <a:solidFill>
                  <a:schemeClr val="accent5"/>
                </a:solidFill>
                <a:latin typeface="Arial Narrow" pitchFamily="34" charset="0"/>
              </a:rPr>
              <a:t>Application Services for AWS</a:t>
            </a:r>
            <a:endParaRPr lang="en-US" sz="2800" b="1" kern="0" dirty="0">
              <a:solidFill>
                <a:schemeClr val="accent5"/>
              </a:solidFill>
              <a:latin typeface="Arial Narrow" pitchFamily="34" charset="0"/>
            </a:endParaRPr>
          </a:p>
        </p:txBody>
      </p:sp>
      <p:sp>
        <p:nvSpPr>
          <p:cNvPr id="4" name="Rectangle 3"/>
          <p:cNvSpPr/>
          <p:nvPr/>
        </p:nvSpPr>
        <p:spPr>
          <a:xfrm>
            <a:off x="379867" y="1023574"/>
            <a:ext cx="9460173" cy="5524589"/>
          </a:xfrm>
          <a:prstGeom prst="rect">
            <a:avLst/>
          </a:prstGeom>
        </p:spPr>
        <p:txBody>
          <a:bodyPr wrap="square">
            <a:spAutoFit/>
          </a:bodyPr>
          <a:lstStyle/>
          <a:p>
            <a:pPr indent="-228600" defTabSz="914342">
              <a:spcAft>
                <a:spcPts val="600"/>
              </a:spcAft>
              <a:buFont typeface="Wingdings" pitchFamily="2" charset="2"/>
              <a:buChar char="§"/>
            </a:pPr>
            <a:r>
              <a:rPr lang="en-US" sz="1800" b="1" dirty="0" smtClean="0">
                <a:solidFill>
                  <a:schemeClr val="tx2">
                    <a:lumMod val="50000"/>
                  </a:schemeClr>
                </a:solidFill>
              </a:rPr>
              <a:t>Amazon </a:t>
            </a:r>
            <a:r>
              <a:rPr lang="en-US" sz="1800" b="1" dirty="0" err="1" smtClean="0">
                <a:solidFill>
                  <a:schemeClr val="tx2">
                    <a:lumMod val="50000"/>
                  </a:schemeClr>
                </a:solidFill>
              </a:rPr>
              <a:t>AppStream</a:t>
            </a:r>
            <a:endParaRPr lang="en-US" sz="1800" b="1" dirty="0" smtClean="0">
              <a:solidFill>
                <a:schemeClr val="tx2">
                  <a:lumMod val="50000"/>
                </a:schemeClr>
              </a:solidFill>
            </a:endParaRPr>
          </a:p>
          <a:p>
            <a:pPr lvl="1" indent="-228600" defTabSz="914342">
              <a:spcAft>
                <a:spcPts val="600"/>
              </a:spcAft>
              <a:buFont typeface="Wingdings" pitchFamily="2" charset="2"/>
              <a:buChar char="§"/>
            </a:pPr>
            <a:r>
              <a:rPr lang="en-US" sz="1800" dirty="0" smtClean="0">
                <a:solidFill>
                  <a:schemeClr val="tx2">
                    <a:lumMod val="50000"/>
                  </a:schemeClr>
                </a:solidFill>
              </a:rPr>
              <a:t>Host your streaming application in the AWS cloud and stream the input and output to your users‘ devices.</a:t>
            </a:r>
          </a:p>
          <a:p>
            <a:pPr indent="-228600" defTabSz="914342">
              <a:spcAft>
                <a:spcPts val="600"/>
              </a:spcAft>
              <a:buFont typeface="Wingdings" pitchFamily="2" charset="2"/>
              <a:buChar char="§"/>
            </a:pPr>
            <a:r>
              <a:rPr lang="en-US" sz="1800" b="1" dirty="0" smtClean="0">
                <a:solidFill>
                  <a:schemeClr val="tx2">
                    <a:lumMod val="50000"/>
                  </a:schemeClr>
                </a:solidFill>
              </a:rPr>
              <a:t>Amazon </a:t>
            </a:r>
            <a:r>
              <a:rPr lang="en-US" sz="1800" b="1" dirty="0" err="1" smtClean="0">
                <a:solidFill>
                  <a:schemeClr val="tx2">
                    <a:lumMod val="50000"/>
                  </a:schemeClr>
                </a:solidFill>
              </a:rPr>
              <a:t>CloudSearch</a:t>
            </a:r>
            <a:endParaRPr lang="en-US" sz="1800" b="1" dirty="0" smtClean="0">
              <a:solidFill>
                <a:schemeClr val="tx2">
                  <a:lumMod val="50000"/>
                </a:schemeClr>
              </a:solidFill>
            </a:endParaRPr>
          </a:p>
          <a:p>
            <a:pPr lvl="1" indent="-228600" defTabSz="914342">
              <a:spcAft>
                <a:spcPts val="600"/>
              </a:spcAft>
              <a:buFont typeface="Wingdings" pitchFamily="2" charset="2"/>
              <a:buChar char="§"/>
            </a:pPr>
            <a:r>
              <a:rPr lang="en-US" sz="1800" dirty="0" smtClean="0">
                <a:solidFill>
                  <a:schemeClr val="tx2">
                    <a:lumMod val="50000"/>
                  </a:schemeClr>
                </a:solidFill>
              </a:rPr>
              <a:t>Add search to your website.</a:t>
            </a:r>
          </a:p>
          <a:p>
            <a:pPr indent="-228600" defTabSz="914342">
              <a:spcAft>
                <a:spcPts val="600"/>
              </a:spcAft>
              <a:buFont typeface="Wingdings" pitchFamily="2" charset="2"/>
              <a:buChar char="§"/>
            </a:pPr>
            <a:r>
              <a:rPr lang="en-US" sz="1800" b="1" dirty="0" smtClean="0">
                <a:solidFill>
                  <a:schemeClr val="tx2">
                    <a:lumMod val="50000"/>
                  </a:schemeClr>
                </a:solidFill>
              </a:rPr>
              <a:t>Amazon Elastic </a:t>
            </a:r>
            <a:r>
              <a:rPr lang="en-US" sz="1800" b="1" dirty="0" err="1" smtClean="0">
                <a:solidFill>
                  <a:schemeClr val="tx2">
                    <a:lumMod val="50000"/>
                  </a:schemeClr>
                </a:solidFill>
              </a:rPr>
              <a:t>Transcoder</a:t>
            </a:r>
            <a:endParaRPr lang="en-US" sz="1800" b="1" dirty="0" smtClean="0">
              <a:solidFill>
                <a:schemeClr val="tx2">
                  <a:lumMod val="50000"/>
                </a:schemeClr>
              </a:solidFill>
            </a:endParaRPr>
          </a:p>
          <a:p>
            <a:pPr lvl="1" indent="-228600" defTabSz="914342">
              <a:spcAft>
                <a:spcPts val="600"/>
              </a:spcAft>
              <a:buFont typeface="Wingdings" pitchFamily="2" charset="2"/>
              <a:buChar char="§"/>
            </a:pPr>
            <a:r>
              <a:rPr lang="en-US" sz="1800" dirty="0" smtClean="0">
                <a:solidFill>
                  <a:schemeClr val="tx2">
                    <a:lumMod val="50000"/>
                  </a:schemeClr>
                </a:solidFill>
              </a:rPr>
              <a:t>Convert digital media into the formats required by your users' devices.</a:t>
            </a:r>
          </a:p>
          <a:p>
            <a:pPr indent="-228600" defTabSz="914342">
              <a:spcAft>
                <a:spcPts val="600"/>
              </a:spcAft>
              <a:buFont typeface="Wingdings" pitchFamily="2" charset="2"/>
              <a:buChar char="§"/>
            </a:pPr>
            <a:r>
              <a:rPr lang="en-US" sz="1800" b="1" dirty="0" smtClean="0">
                <a:solidFill>
                  <a:schemeClr val="tx2">
                    <a:lumMod val="50000"/>
                  </a:schemeClr>
                </a:solidFill>
              </a:rPr>
              <a:t>Amazon SES</a:t>
            </a:r>
          </a:p>
          <a:p>
            <a:pPr lvl="1" indent="-228600" defTabSz="914342">
              <a:spcAft>
                <a:spcPts val="600"/>
              </a:spcAft>
              <a:buFont typeface="Wingdings" pitchFamily="2" charset="2"/>
              <a:buChar char="§"/>
            </a:pPr>
            <a:r>
              <a:rPr lang="en-US" sz="1800" dirty="0" smtClean="0">
                <a:solidFill>
                  <a:schemeClr val="tx2">
                    <a:lumMod val="50000"/>
                  </a:schemeClr>
                </a:solidFill>
              </a:rPr>
              <a:t>Send email from the cloud.</a:t>
            </a:r>
          </a:p>
          <a:p>
            <a:pPr indent="-228600" defTabSz="914342">
              <a:spcAft>
                <a:spcPts val="600"/>
              </a:spcAft>
              <a:buFont typeface="Wingdings" pitchFamily="2" charset="2"/>
              <a:buChar char="§"/>
            </a:pPr>
            <a:r>
              <a:rPr lang="en-US" sz="1800" b="1" dirty="0" smtClean="0">
                <a:solidFill>
                  <a:schemeClr val="tx2">
                    <a:lumMod val="50000"/>
                  </a:schemeClr>
                </a:solidFill>
              </a:rPr>
              <a:t>Amazon SNS</a:t>
            </a:r>
          </a:p>
          <a:p>
            <a:pPr lvl="1" indent="-228600" defTabSz="914342">
              <a:spcAft>
                <a:spcPts val="600"/>
              </a:spcAft>
              <a:buFont typeface="Wingdings" pitchFamily="2" charset="2"/>
              <a:buChar char="§"/>
            </a:pPr>
            <a:r>
              <a:rPr lang="en-US" sz="1800" dirty="0" smtClean="0">
                <a:solidFill>
                  <a:schemeClr val="tx2">
                    <a:lumMod val="50000"/>
                  </a:schemeClr>
                </a:solidFill>
              </a:rPr>
              <a:t>Send or receive notifications from the cloud.</a:t>
            </a:r>
          </a:p>
          <a:p>
            <a:pPr indent="-228600" defTabSz="914342">
              <a:spcAft>
                <a:spcPts val="600"/>
              </a:spcAft>
              <a:buFont typeface="Wingdings" pitchFamily="2" charset="2"/>
              <a:buChar char="§"/>
            </a:pPr>
            <a:r>
              <a:rPr lang="en-US" sz="1800" b="1" dirty="0" smtClean="0">
                <a:solidFill>
                  <a:schemeClr val="tx2">
                    <a:lumMod val="50000"/>
                  </a:schemeClr>
                </a:solidFill>
              </a:rPr>
              <a:t>Amazon SQS</a:t>
            </a:r>
          </a:p>
          <a:p>
            <a:pPr lvl="1" indent="-228600" defTabSz="914342">
              <a:spcAft>
                <a:spcPts val="600"/>
              </a:spcAft>
              <a:buFont typeface="Wingdings" pitchFamily="2" charset="2"/>
              <a:buChar char="§"/>
            </a:pPr>
            <a:r>
              <a:rPr lang="en-US" sz="1800" dirty="0" smtClean="0">
                <a:solidFill>
                  <a:schemeClr val="tx2">
                    <a:lumMod val="50000"/>
                  </a:schemeClr>
                </a:solidFill>
              </a:rPr>
              <a:t>Enable components in your application to store data in a queue to be retrieved other components.</a:t>
            </a:r>
          </a:p>
          <a:p>
            <a:pPr indent="-228600" defTabSz="914342">
              <a:spcAft>
                <a:spcPts val="600"/>
              </a:spcAft>
              <a:buFont typeface="Wingdings" pitchFamily="2" charset="2"/>
              <a:buChar char="§"/>
            </a:pPr>
            <a:r>
              <a:rPr lang="en-US" sz="1800" b="1" dirty="0" smtClean="0">
                <a:solidFill>
                  <a:schemeClr val="tx2">
                    <a:lumMod val="50000"/>
                  </a:schemeClr>
                </a:solidFill>
              </a:rPr>
              <a:t>Amazon SWF</a:t>
            </a:r>
          </a:p>
          <a:p>
            <a:pPr lvl="1" indent="-228600" defTabSz="914342">
              <a:spcAft>
                <a:spcPts val="600"/>
              </a:spcAft>
              <a:buFont typeface="Wingdings" pitchFamily="2" charset="2"/>
              <a:buChar char="§"/>
            </a:pPr>
            <a:r>
              <a:rPr lang="en-US" sz="1800" dirty="0" smtClean="0">
                <a:solidFill>
                  <a:schemeClr val="tx2">
                    <a:lumMod val="50000"/>
                  </a:schemeClr>
                </a:solidFill>
              </a:rPr>
              <a:t>Coordinate tasks across the components of your application.</a:t>
            </a: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b="1" kern="0" dirty="0" smtClean="0">
                <a:solidFill>
                  <a:schemeClr val="accent5"/>
                </a:solidFill>
                <a:latin typeface="Arial Narrow" pitchFamily="34" charset="0"/>
              </a:rPr>
              <a:t>Management Tools for AWS</a:t>
            </a:r>
            <a:endParaRPr lang="en-US" sz="2800" b="1" kern="0" dirty="0">
              <a:solidFill>
                <a:schemeClr val="accent5"/>
              </a:solidFill>
              <a:latin typeface="Arial Narrow" pitchFamily="34" charset="0"/>
            </a:endParaRPr>
          </a:p>
        </p:txBody>
      </p:sp>
      <p:sp>
        <p:nvSpPr>
          <p:cNvPr id="4" name="Content Placeholder 4"/>
          <p:cNvSpPr>
            <a:spLocks noGrp="1"/>
          </p:cNvSpPr>
          <p:nvPr>
            <p:ph idx="1"/>
          </p:nvPr>
        </p:nvSpPr>
        <p:spPr>
          <a:xfrm>
            <a:off x="740082" y="1085282"/>
            <a:ext cx="8728009" cy="5188190"/>
          </a:xfrm>
        </p:spPr>
        <p:txBody>
          <a:bodyPr/>
          <a:lstStyle/>
          <a:p>
            <a:r>
              <a:rPr lang="en-US" sz="1800" b="1" dirty="0" smtClean="0"/>
              <a:t>Amazon </a:t>
            </a:r>
            <a:r>
              <a:rPr lang="en-US" sz="1800" b="1" dirty="0" err="1" smtClean="0"/>
              <a:t>CloudWatch</a:t>
            </a:r>
            <a:endParaRPr lang="en-US" sz="1800" b="1" dirty="0" smtClean="0"/>
          </a:p>
          <a:p>
            <a:pPr lvl="1"/>
            <a:r>
              <a:rPr lang="en-US" sz="1800" dirty="0" smtClean="0"/>
              <a:t>Monitor resources and applications.</a:t>
            </a:r>
          </a:p>
          <a:p>
            <a:r>
              <a:rPr lang="en-US" sz="1800" b="1" dirty="0" smtClean="0"/>
              <a:t>AWS </a:t>
            </a:r>
            <a:r>
              <a:rPr lang="en-US" sz="1800" b="1" dirty="0" err="1" smtClean="0"/>
              <a:t>CloudFormation</a:t>
            </a:r>
            <a:endParaRPr lang="en-US" sz="1800" b="1" dirty="0" smtClean="0"/>
          </a:p>
          <a:p>
            <a:pPr lvl="1"/>
            <a:r>
              <a:rPr lang="en-US" sz="1800" dirty="0" smtClean="0"/>
              <a:t>Provision your AWS resources using templates.</a:t>
            </a:r>
          </a:p>
          <a:p>
            <a:r>
              <a:rPr lang="en-US" sz="1800" b="1" dirty="0" smtClean="0"/>
              <a:t>AWS </a:t>
            </a:r>
            <a:r>
              <a:rPr lang="en-US" sz="1800" b="1" dirty="0" err="1" smtClean="0"/>
              <a:t>CloudTrail</a:t>
            </a:r>
            <a:endParaRPr lang="en-US" sz="1800" b="1" dirty="0" smtClean="0"/>
          </a:p>
          <a:p>
            <a:pPr lvl="1"/>
            <a:r>
              <a:rPr lang="en-US" sz="1800" dirty="0" smtClean="0"/>
              <a:t>Track the usage history for your AWS resources by logging AWS API calls.</a:t>
            </a:r>
          </a:p>
          <a:p>
            <a:r>
              <a:rPr lang="en-US" sz="1800" b="1" dirty="0" smtClean="0"/>
              <a:t>AWS </a:t>
            </a:r>
            <a:r>
              <a:rPr lang="en-US" sz="1800" b="1" dirty="0" err="1" smtClean="0"/>
              <a:t>Config</a:t>
            </a:r>
            <a:endParaRPr lang="en-US" sz="1800" b="1" dirty="0" smtClean="0"/>
          </a:p>
          <a:p>
            <a:pPr lvl="1"/>
            <a:r>
              <a:rPr lang="en-US" sz="1800" dirty="0" smtClean="0"/>
              <a:t>View the current and previous configuration of your AWS resources, and monitor changes to your AWS resources.</a:t>
            </a:r>
          </a:p>
          <a:p>
            <a:r>
              <a:rPr lang="en-US" sz="1800" b="1" dirty="0" smtClean="0"/>
              <a:t>AWS </a:t>
            </a:r>
            <a:r>
              <a:rPr lang="en-US" sz="1800" b="1" dirty="0" err="1" smtClean="0"/>
              <a:t>OpsWorks</a:t>
            </a:r>
            <a:endParaRPr lang="en-US" sz="1800" b="1" dirty="0" smtClean="0"/>
          </a:p>
          <a:p>
            <a:pPr lvl="1"/>
            <a:r>
              <a:rPr lang="en-US" sz="1800" dirty="0" smtClean="0"/>
              <a:t>Configure and manage the environment for your application, whether in the AWS cloud or your own data center.</a:t>
            </a:r>
          </a:p>
          <a:p>
            <a:r>
              <a:rPr lang="en-US" sz="1800" b="1" dirty="0" smtClean="0"/>
              <a:t>AWS Service Catalog</a:t>
            </a:r>
          </a:p>
          <a:p>
            <a:pPr lvl="1"/>
            <a:r>
              <a:rPr lang="en-US" sz="1800" dirty="0" smtClean="0"/>
              <a:t>Distribute servers, databases, websites, and applications to users using AWS resources.</a:t>
            </a:r>
            <a:endParaRPr lang="en-US" sz="1800" dirty="0"/>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58750" cy="158750"/>
        </p:xfrm>
        <a:graphic>
          <a:graphicData uri="http://schemas.openxmlformats.org/presentationml/2006/ole">
            <p:oleObj spid="_x0000_s140443" name="think-cell Slide" r:id="rId4" imgW="360" imgH="360" progId="">
              <p:embed/>
            </p:oleObj>
          </a:graphicData>
        </a:graphic>
      </p:graphicFrame>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1506" name="Title 1"/>
          <p:cNvSpPr>
            <a:spLocks noGrp="1"/>
          </p:cNvSpPr>
          <p:nvPr>
            <p:ph type="title"/>
          </p:nvPr>
        </p:nvSpPr>
        <p:spPr bwMode="auto">
          <a:xfrm>
            <a:off x="507339" y="314325"/>
            <a:ext cx="8915400" cy="981075"/>
          </a:xfrm>
          <a:solidFill>
            <a:srgbClr val="FFFFFF">
              <a:alpha val="0"/>
            </a:srgbClr>
          </a:solidFill>
          <a:ln>
            <a:miter lim="800000"/>
            <a:headEnd/>
            <a:tailEnd/>
          </a:ln>
        </p:spPr>
        <p:txBody>
          <a:bodyPr vert="horz" wrap="square" lIns="0" tIns="89852" rIns="89852" bIns="89852" numCol="1" anchor="t" anchorCtr="0" compatLnSpc="1">
            <a:prstTxWarp prst="textNoShape">
              <a:avLst/>
            </a:prstTxWarp>
          </a:bodyPr>
          <a:lstStyle/>
          <a:p>
            <a:pPr>
              <a:buClr>
                <a:schemeClr val="accent2"/>
              </a:buClr>
              <a:buSzPct val="80000"/>
            </a:pPr>
            <a:r>
              <a:rPr lang="en-US" sz="3200" dirty="0" smtClean="0">
                <a:solidFill>
                  <a:srgbClr val="009BCC"/>
                </a:solidFill>
                <a:cs typeface="Arial" charset="0"/>
              </a:rPr>
              <a:t>Note to the SME:</a:t>
            </a:r>
          </a:p>
        </p:txBody>
      </p:sp>
      <p:graphicFrame>
        <p:nvGraphicFramePr>
          <p:cNvPr id="5" name="Diagram 4"/>
          <p:cNvGraphicFramePr/>
          <p:nvPr/>
        </p:nvGraphicFramePr>
        <p:xfrm>
          <a:off x="990600" y="2041902"/>
          <a:ext cx="8432140" cy="214909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6" name="Diagram 5"/>
          <p:cNvGraphicFramePr/>
          <p:nvPr/>
        </p:nvGraphicFramePr>
        <p:xfrm>
          <a:off x="825500" y="1295400"/>
          <a:ext cx="8597240" cy="9906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7" name="Rectangle 6"/>
          <p:cNvSpPr/>
          <p:nvPr/>
        </p:nvSpPr>
        <p:spPr>
          <a:xfrm>
            <a:off x="6026150" y="76204"/>
            <a:ext cx="3632200" cy="761999"/>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a:defRPr/>
            </a:pPr>
            <a:r>
              <a:rPr lang="en-US" sz="1050" b="1" kern="0" dirty="0" smtClean="0">
                <a:solidFill>
                  <a:srgbClr val="263147"/>
                </a:solidFill>
              </a:rPr>
              <a:t>Note to the SME:</a:t>
            </a:r>
          </a:p>
          <a:p>
            <a:pPr defTabSz="914400">
              <a:defRPr/>
            </a:pPr>
            <a:r>
              <a:rPr lang="en-US" sz="1050" kern="0" dirty="0" smtClean="0">
                <a:solidFill>
                  <a:srgbClr val="263147"/>
                </a:solidFill>
              </a:rPr>
              <a:t>This is a temporary slide and will not be part of the final upload at all. It is to help the SME understand how we will communicate changes to them.</a:t>
            </a:r>
          </a:p>
        </p:txBody>
      </p:sp>
      <p:sp>
        <p:nvSpPr>
          <p:cNvPr id="12" name="Rectangle 11"/>
          <p:cNvSpPr/>
          <p:nvPr/>
        </p:nvSpPr>
        <p:spPr>
          <a:xfrm>
            <a:off x="762992" y="5560570"/>
            <a:ext cx="8895364" cy="341632"/>
          </a:xfrm>
          <a:prstGeom prst="rect">
            <a:avLst/>
          </a:prstGeom>
        </p:spPr>
        <p:txBody>
          <a:bodyPr wrap="square">
            <a:spAutoFit/>
          </a:bodyPr>
          <a:lstStyle/>
          <a:p>
            <a:pPr defTabSz="800100">
              <a:lnSpc>
                <a:spcPct val="90000"/>
              </a:lnSpc>
              <a:spcBef>
                <a:spcPct val="0"/>
              </a:spcBef>
              <a:spcAft>
                <a:spcPct val="35000"/>
              </a:spcAft>
            </a:pPr>
            <a:r>
              <a:rPr lang="en-US" sz="1800" dirty="0" smtClean="0">
                <a:solidFill>
                  <a:srgbClr val="263147"/>
                </a:solidFill>
              </a:rPr>
              <a:t>.</a:t>
            </a:r>
            <a:endParaRPr lang="en-US" sz="1800" dirty="0">
              <a:solidFill>
                <a:srgbClr val="263147"/>
              </a:solidFill>
            </a:endParaRPr>
          </a:p>
        </p:txBody>
      </p:sp>
      <p:graphicFrame>
        <p:nvGraphicFramePr>
          <p:cNvPr id="13" name="Diagram 12"/>
          <p:cNvGraphicFramePr/>
          <p:nvPr/>
        </p:nvGraphicFramePr>
        <p:xfrm>
          <a:off x="762986" y="4419600"/>
          <a:ext cx="8659753" cy="762000"/>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sp>
        <p:nvSpPr>
          <p:cNvPr id="9" name="Rounded Rectangle 8"/>
          <p:cNvSpPr/>
          <p:nvPr/>
        </p:nvSpPr>
        <p:spPr>
          <a:xfrm>
            <a:off x="825500" y="5290572"/>
            <a:ext cx="8597240" cy="611630"/>
          </a:xfrm>
          <a:prstGeom prst="round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1800" dirty="0" smtClean="0">
                <a:solidFill>
                  <a:srgbClr val="263147"/>
                </a:solidFill>
              </a:rPr>
              <a:t>The comments in the review section have also been updated in a green textbox with black text</a:t>
            </a:r>
            <a:r>
              <a:rPr lang="en-US" sz="2400" dirty="0" smtClean="0">
                <a:solidFill>
                  <a:srgbClr val="998C85">
                    <a:lumMod val="50000"/>
                  </a:srgbClr>
                </a:solidFill>
              </a:rPr>
              <a:t>. </a:t>
            </a:r>
          </a:p>
        </p:txBody>
      </p:sp>
    </p:spTree>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5" name="Content Placeholder 84"/>
          <p:cNvGraphicFramePr>
            <a:graphicFrameLocks noGrp="1"/>
          </p:cNvGraphicFramePr>
          <p:nvPr>
            <p:ph idx="1"/>
          </p:nvPr>
        </p:nvGraphicFramePr>
        <p:xfrm>
          <a:off x="1424510" y="1340717"/>
          <a:ext cx="7561050" cy="478545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9698" name="Rectangle 4"/>
          <p:cNvSpPr>
            <a:spLocks noGrp="1" noChangeArrowheads="1"/>
          </p:cNvSpPr>
          <p:nvPr>
            <p:ph type="title"/>
          </p:nvPr>
        </p:nvSpPr>
        <p:spPr>
          <a:solidFill>
            <a:srgbClr val="FFFFFF">
              <a:alpha val="0"/>
            </a:srgbClr>
          </a:solidFill>
        </p:spPr>
        <p:txBody>
          <a:bodyPr lIns="0" tIns="89852" rIns="89852" bIns="89852">
            <a:normAutofit/>
          </a:bodyPr>
          <a:lstStyle/>
          <a:p>
            <a:pPr eaLnBrk="1" fontAlgn="auto" hangingPunct="1">
              <a:spcAft>
                <a:spcPts val="0"/>
              </a:spcAft>
              <a:buClr>
                <a:schemeClr val="accent2"/>
              </a:buClr>
              <a:buSzPct val="80000"/>
              <a:defRPr/>
            </a:pPr>
            <a:r>
              <a:rPr lang="en-US" dirty="0" smtClean="0">
                <a:latin typeface="Arial Narrow" pitchFamily="34" charset="0"/>
              </a:rPr>
              <a:t>Ground Rules for Face-to-face Classrooms</a:t>
            </a:r>
          </a:p>
        </p:txBody>
      </p:sp>
      <p:grpSp>
        <p:nvGrpSpPr>
          <p:cNvPr id="2" name="Groupe 597"/>
          <p:cNvGrpSpPr>
            <a:grpSpLocks/>
          </p:cNvGrpSpPr>
          <p:nvPr/>
        </p:nvGrpSpPr>
        <p:grpSpPr bwMode="auto">
          <a:xfrm>
            <a:off x="704413" y="1404255"/>
            <a:ext cx="756560" cy="345184"/>
            <a:chOff x="4376714" y="2104826"/>
            <a:chExt cx="376238" cy="171451"/>
          </a:xfrm>
          <a:gradFill>
            <a:gsLst>
              <a:gs pos="82000">
                <a:srgbClr val="02B3D6">
                  <a:alpha val="68235"/>
                </a:srgbClr>
              </a:gs>
              <a:gs pos="25000">
                <a:srgbClr val="21D6E0"/>
              </a:gs>
              <a:gs pos="75000">
                <a:srgbClr val="0087E6"/>
              </a:gs>
              <a:gs pos="100000">
                <a:srgbClr val="005CBF"/>
              </a:gs>
            </a:gsLst>
            <a:lin ang="2400000" scaled="0"/>
          </a:gradFill>
        </p:grpSpPr>
        <p:sp>
          <p:nvSpPr>
            <p:cNvPr id="16" name="Freeform 760"/>
            <p:cNvSpPr>
              <a:spLocks/>
            </p:cNvSpPr>
            <p:nvPr/>
          </p:nvSpPr>
          <p:spPr bwMode="auto">
            <a:xfrm>
              <a:off x="4376714" y="2104827"/>
              <a:ext cx="125413" cy="171450"/>
            </a:xfrm>
            <a:custGeom>
              <a:avLst/>
              <a:gdLst>
                <a:gd name="T0" fmla="*/ 79 w 79"/>
                <a:gd name="T1" fmla="*/ 108 h 108"/>
                <a:gd name="T2" fmla="*/ 79 w 79"/>
                <a:gd name="T3" fmla="*/ 108 h 108"/>
                <a:gd name="T4" fmla="*/ 78 w 79"/>
                <a:gd name="T5" fmla="*/ 96 h 108"/>
                <a:gd name="T6" fmla="*/ 77 w 79"/>
                <a:gd name="T7" fmla="*/ 86 h 108"/>
                <a:gd name="T8" fmla="*/ 76 w 79"/>
                <a:gd name="T9" fmla="*/ 76 h 108"/>
                <a:gd name="T10" fmla="*/ 72 w 79"/>
                <a:gd name="T11" fmla="*/ 67 h 108"/>
                <a:gd name="T12" fmla="*/ 68 w 79"/>
                <a:gd name="T13" fmla="*/ 59 h 108"/>
                <a:gd name="T14" fmla="*/ 63 w 79"/>
                <a:gd name="T15" fmla="*/ 53 h 108"/>
                <a:gd name="T16" fmla="*/ 57 w 79"/>
                <a:gd name="T17" fmla="*/ 49 h 108"/>
                <a:gd name="T18" fmla="*/ 48 w 79"/>
                <a:gd name="T19" fmla="*/ 45 h 108"/>
                <a:gd name="T20" fmla="*/ 48 w 79"/>
                <a:gd name="T21" fmla="*/ 45 h 108"/>
                <a:gd name="T22" fmla="*/ 52 w 79"/>
                <a:gd name="T23" fmla="*/ 42 h 108"/>
                <a:gd name="T24" fmla="*/ 55 w 79"/>
                <a:gd name="T25" fmla="*/ 37 h 108"/>
                <a:gd name="T26" fmla="*/ 58 w 79"/>
                <a:gd name="T27" fmla="*/ 30 h 108"/>
                <a:gd name="T28" fmla="*/ 59 w 79"/>
                <a:gd name="T29" fmla="*/ 24 h 108"/>
                <a:gd name="T30" fmla="*/ 59 w 79"/>
                <a:gd name="T31" fmla="*/ 24 h 108"/>
                <a:gd name="T32" fmla="*/ 59 w 79"/>
                <a:gd name="T33" fmla="*/ 19 h 108"/>
                <a:gd name="T34" fmla="*/ 58 w 79"/>
                <a:gd name="T35" fmla="*/ 14 h 108"/>
                <a:gd name="T36" fmla="*/ 55 w 79"/>
                <a:gd name="T37" fmla="*/ 10 h 108"/>
                <a:gd name="T38" fmla="*/ 53 w 79"/>
                <a:gd name="T39" fmla="*/ 6 h 108"/>
                <a:gd name="T40" fmla="*/ 50 w 79"/>
                <a:gd name="T41" fmla="*/ 4 h 108"/>
                <a:gd name="T42" fmla="*/ 48 w 79"/>
                <a:gd name="T43" fmla="*/ 1 h 108"/>
                <a:gd name="T44" fmla="*/ 44 w 79"/>
                <a:gd name="T45" fmla="*/ 0 h 108"/>
                <a:gd name="T46" fmla="*/ 40 w 79"/>
                <a:gd name="T47" fmla="*/ 0 h 108"/>
                <a:gd name="T48" fmla="*/ 40 w 79"/>
                <a:gd name="T49" fmla="*/ 0 h 108"/>
                <a:gd name="T50" fmla="*/ 35 w 79"/>
                <a:gd name="T51" fmla="*/ 0 h 108"/>
                <a:gd name="T52" fmla="*/ 33 w 79"/>
                <a:gd name="T53" fmla="*/ 1 h 108"/>
                <a:gd name="T54" fmla="*/ 29 w 79"/>
                <a:gd name="T55" fmla="*/ 4 h 108"/>
                <a:gd name="T56" fmla="*/ 26 w 79"/>
                <a:gd name="T57" fmla="*/ 6 h 108"/>
                <a:gd name="T58" fmla="*/ 24 w 79"/>
                <a:gd name="T59" fmla="*/ 10 h 108"/>
                <a:gd name="T60" fmla="*/ 21 w 79"/>
                <a:gd name="T61" fmla="*/ 14 h 108"/>
                <a:gd name="T62" fmla="*/ 20 w 79"/>
                <a:gd name="T63" fmla="*/ 19 h 108"/>
                <a:gd name="T64" fmla="*/ 20 w 79"/>
                <a:gd name="T65" fmla="*/ 24 h 108"/>
                <a:gd name="T66" fmla="*/ 20 w 79"/>
                <a:gd name="T67" fmla="*/ 24 h 108"/>
                <a:gd name="T68" fmla="*/ 21 w 79"/>
                <a:gd name="T69" fmla="*/ 30 h 108"/>
                <a:gd name="T70" fmla="*/ 24 w 79"/>
                <a:gd name="T71" fmla="*/ 37 h 108"/>
                <a:gd name="T72" fmla="*/ 27 w 79"/>
                <a:gd name="T73" fmla="*/ 42 h 108"/>
                <a:gd name="T74" fmla="*/ 31 w 79"/>
                <a:gd name="T75" fmla="*/ 45 h 108"/>
                <a:gd name="T76" fmla="*/ 31 w 79"/>
                <a:gd name="T77" fmla="*/ 45 h 108"/>
                <a:gd name="T78" fmla="*/ 22 w 79"/>
                <a:gd name="T79" fmla="*/ 49 h 108"/>
                <a:gd name="T80" fmla="*/ 16 w 79"/>
                <a:gd name="T81" fmla="*/ 53 h 108"/>
                <a:gd name="T82" fmla="*/ 11 w 79"/>
                <a:gd name="T83" fmla="*/ 59 h 108"/>
                <a:gd name="T84" fmla="*/ 7 w 79"/>
                <a:gd name="T85" fmla="*/ 67 h 108"/>
                <a:gd name="T86" fmla="*/ 3 w 79"/>
                <a:gd name="T87" fmla="*/ 76 h 108"/>
                <a:gd name="T88" fmla="*/ 2 w 79"/>
                <a:gd name="T89" fmla="*/ 86 h 108"/>
                <a:gd name="T90" fmla="*/ 1 w 79"/>
                <a:gd name="T91" fmla="*/ 96 h 108"/>
                <a:gd name="T92" fmla="*/ 0 w 79"/>
                <a:gd name="T93" fmla="*/ 108 h 108"/>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79"/>
                <a:gd name="T142" fmla="*/ 0 h 108"/>
                <a:gd name="T143" fmla="*/ 79 w 79"/>
                <a:gd name="T144" fmla="*/ 108 h 108"/>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79" h="108">
                  <a:moveTo>
                    <a:pt x="79" y="108"/>
                  </a:moveTo>
                  <a:lnTo>
                    <a:pt x="79" y="108"/>
                  </a:lnTo>
                  <a:lnTo>
                    <a:pt x="78" y="96"/>
                  </a:lnTo>
                  <a:lnTo>
                    <a:pt x="77" y="86"/>
                  </a:lnTo>
                  <a:lnTo>
                    <a:pt x="76" y="76"/>
                  </a:lnTo>
                  <a:lnTo>
                    <a:pt x="72" y="67"/>
                  </a:lnTo>
                  <a:lnTo>
                    <a:pt x="68" y="59"/>
                  </a:lnTo>
                  <a:lnTo>
                    <a:pt x="63" y="53"/>
                  </a:lnTo>
                  <a:lnTo>
                    <a:pt x="57" y="49"/>
                  </a:lnTo>
                  <a:lnTo>
                    <a:pt x="48" y="45"/>
                  </a:lnTo>
                  <a:lnTo>
                    <a:pt x="52" y="42"/>
                  </a:lnTo>
                  <a:lnTo>
                    <a:pt x="55" y="37"/>
                  </a:lnTo>
                  <a:lnTo>
                    <a:pt x="58" y="30"/>
                  </a:lnTo>
                  <a:lnTo>
                    <a:pt x="59" y="24"/>
                  </a:lnTo>
                  <a:lnTo>
                    <a:pt x="59" y="19"/>
                  </a:lnTo>
                  <a:lnTo>
                    <a:pt x="58" y="14"/>
                  </a:lnTo>
                  <a:lnTo>
                    <a:pt x="55" y="10"/>
                  </a:lnTo>
                  <a:lnTo>
                    <a:pt x="53" y="6"/>
                  </a:lnTo>
                  <a:lnTo>
                    <a:pt x="50" y="4"/>
                  </a:lnTo>
                  <a:lnTo>
                    <a:pt x="48" y="1"/>
                  </a:lnTo>
                  <a:lnTo>
                    <a:pt x="44" y="0"/>
                  </a:lnTo>
                  <a:lnTo>
                    <a:pt x="40" y="0"/>
                  </a:lnTo>
                  <a:lnTo>
                    <a:pt x="35" y="0"/>
                  </a:lnTo>
                  <a:lnTo>
                    <a:pt x="33" y="1"/>
                  </a:lnTo>
                  <a:lnTo>
                    <a:pt x="29" y="4"/>
                  </a:lnTo>
                  <a:lnTo>
                    <a:pt x="26" y="6"/>
                  </a:lnTo>
                  <a:lnTo>
                    <a:pt x="24" y="10"/>
                  </a:lnTo>
                  <a:lnTo>
                    <a:pt x="21" y="14"/>
                  </a:lnTo>
                  <a:lnTo>
                    <a:pt x="20" y="19"/>
                  </a:lnTo>
                  <a:lnTo>
                    <a:pt x="20" y="24"/>
                  </a:lnTo>
                  <a:lnTo>
                    <a:pt x="21" y="30"/>
                  </a:lnTo>
                  <a:lnTo>
                    <a:pt x="24" y="37"/>
                  </a:lnTo>
                  <a:lnTo>
                    <a:pt x="27" y="42"/>
                  </a:lnTo>
                  <a:lnTo>
                    <a:pt x="31" y="45"/>
                  </a:lnTo>
                  <a:lnTo>
                    <a:pt x="22" y="49"/>
                  </a:lnTo>
                  <a:lnTo>
                    <a:pt x="16" y="53"/>
                  </a:lnTo>
                  <a:lnTo>
                    <a:pt x="11" y="59"/>
                  </a:lnTo>
                  <a:lnTo>
                    <a:pt x="7" y="67"/>
                  </a:lnTo>
                  <a:lnTo>
                    <a:pt x="3" y="76"/>
                  </a:lnTo>
                  <a:lnTo>
                    <a:pt x="2" y="86"/>
                  </a:lnTo>
                  <a:lnTo>
                    <a:pt x="1" y="96"/>
                  </a:lnTo>
                  <a:lnTo>
                    <a:pt x="0" y="108"/>
                  </a:lnTo>
                </a:path>
              </a:pathLst>
            </a:custGeom>
            <a:grpFill/>
            <a:ln w="19050">
              <a:solidFill>
                <a:srgbClr val="000000"/>
              </a:solidFill>
              <a:prstDash val="solid"/>
              <a:round/>
              <a:headEnd/>
              <a:tailEnd/>
            </a:ln>
          </p:spPr>
          <p:txBody>
            <a:bodyPr/>
            <a:lstStyle/>
            <a:p>
              <a:pPr defTabSz="914400">
                <a:defRPr/>
              </a:pPr>
              <a:endParaRPr lang="en-US" sz="1800" dirty="0">
                <a:solidFill>
                  <a:srgbClr val="000000"/>
                </a:solidFill>
                <a:ea typeface="ＭＳ Ｐゴシック" charset="0"/>
                <a:cs typeface="Arial" charset="0"/>
              </a:endParaRPr>
            </a:p>
          </p:txBody>
        </p:sp>
        <p:sp>
          <p:nvSpPr>
            <p:cNvPr id="17" name="Freeform 761"/>
            <p:cNvSpPr>
              <a:spLocks/>
            </p:cNvSpPr>
            <p:nvPr/>
          </p:nvSpPr>
          <p:spPr bwMode="auto">
            <a:xfrm>
              <a:off x="4502125" y="2104826"/>
              <a:ext cx="125413" cy="171450"/>
            </a:xfrm>
            <a:custGeom>
              <a:avLst/>
              <a:gdLst>
                <a:gd name="T0" fmla="*/ 79 w 79"/>
                <a:gd name="T1" fmla="*/ 108 h 108"/>
                <a:gd name="T2" fmla="*/ 79 w 79"/>
                <a:gd name="T3" fmla="*/ 108 h 108"/>
                <a:gd name="T4" fmla="*/ 79 w 79"/>
                <a:gd name="T5" fmla="*/ 96 h 108"/>
                <a:gd name="T6" fmla="*/ 78 w 79"/>
                <a:gd name="T7" fmla="*/ 86 h 108"/>
                <a:gd name="T8" fmla="*/ 75 w 79"/>
                <a:gd name="T9" fmla="*/ 76 h 108"/>
                <a:gd name="T10" fmla="*/ 73 w 79"/>
                <a:gd name="T11" fmla="*/ 67 h 108"/>
                <a:gd name="T12" fmla="*/ 68 w 79"/>
                <a:gd name="T13" fmla="*/ 59 h 108"/>
                <a:gd name="T14" fmla="*/ 62 w 79"/>
                <a:gd name="T15" fmla="*/ 53 h 108"/>
                <a:gd name="T16" fmla="*/ 56 w 79"/>
                <a:gd name="T17" fmla="*/ 49 h 108"/>
                <a:gd name="T18" fmla="*/ 49 w 79"/>
                <a:gd name="T19" fmla="*/ 45 h 108"/>
                <a:gd name="T20" fmla="*/ 49 w 79"/>
                <a:gd name="T21" fmla="*/ 45 h 108"/>
                <a:gd name="T22" fmla="*/ 52 w 79"/>
                <a:gd name="T23" fmla="*/ 42 h 108"/>
                <a:gd name="T24" fmla="*/ 55 w 79"/>
                <a:gd name="T25" fmla="*/ 37 h 108"/>
                <a:gd name="T26" fmla="*/ 57 w 79"/>
                <a:gd name="T27" fmla="*/ 30 h 108"/>
                <a:gd name="T28" fmla="*/ 59 w 79"/>
                <a:gd name="T29" fmla="*/ 24 h 108"/>
                <a:gd name="T30" fmla="*/ 59 w 79"/>
                <a:gd name="T31" fmla="*/ 24 h 108"/>
                <a:gd name="T32" fmla="*/ 59 w 79"/>
                <a:gd name="T33" fmla="*/ 19 h 108"/>
                <a:gd name="T34" fmla="*/ 57 w 79"/>
                <a:gd name="T35" fmla="*/ 14 h 108"/>
                <a:gd name="T36" fmla="*/ 56 w 79"/>
                <a:gd name="T37" fmla="*/ 10 h 108"/>
                <a:gd name="T38" fmla="*/ 54 w 79"/>
                <a:gd name="T39" fmla="*/ 6 h 108"/>
                <a:gd name="T40" fmla="*/ 50 w 79"/>
                <a:gd name="T41" fmla="*/ 4 h 108"/>
                <a:gd name="T42" fmla="*/ 47 w 79"/>
                <a:gd name="T43" fmla="*/ 1 h 108"/>
                <a:gd name="T44" fmla="*/ 43 w 79"/>
                <a:gd name="T45" fmla="*/ 0 h 108"/>
                <a:gd name="T46" fmla="*/ 40 w 79"/>
                <a:gd name="T47" fmla="*/ 0 h 108"/>
                <a:gd name="T48" fmla="*/ 40 w 79"/>
                <a:gd name="T49" fmla="*/ 0 h 108"/>
                <a:gd name="T50" fmla="*/ 36 w 79"/>
                <a:gd name="T51" fmla="*/ 0 h 108"/>
                <a:gd name="T52" fmla="*/ 32 w 79"/>
                <a:gd name="T53" fmla="*/ 1 h 108"/>
                <a:gd name="T54" fmla="*/ 28 w 79"/>
                <a:gd name="T55" fmla="*/ 4 h 108"/>
                <a:gd name="T56" fmla="*/ 26 w 79"/>
                <a:gd name="T57" fmla="*/ 6 h 108"/>
                <a:gd name="T58" fmla="*/ 23 w 79"/>
                <a:gd name="T59" fmla="*/ 10 h 108"/>
                <a:gd name="T60" fmla="*/ 22 w 79"/>
                <a:gd name="T61" fmla="*/ 14 h 108"/>
                <a:gd name="T62" fmla="*/ 21 w 79"/>
                <a:gd name="T63" fmla="*/ 19 h 108"/>
                <a:gd name="T64" fmla="*/ 19 w 79"/>
                <a:gd name="T65" fmla="*/ 24 h 108"/>
                <a:gd name="T66" fmla="*/ 19 w 79"/>
                <a:gd name="T67" fmla="*/ 24 h 108"/>
                <a:gd name="T68" fmla="*/ 21 w 79"/>
                <a:gd name="T69" fmla="*/ 30 h 108"/>
                <a:gd name="T70" fmla="*/ 23 w 79"/>
                <a:gd name="T71" fmla="*/ 37 h 108"/>
                <a:gd name="T72" fmla="*/ 27 w 79"/>
                <a:gd name="T73" fmla="*/ 42 h 108"/>
                <a:gd name="T74" fmla="*/ 31 w 79"/>
                <a:gd name="T75" fmla="*/ 45 h 108"/>
                <a:gd name="T76" fmla="*/ 31 w 79"/>
                <a:gd name="T77" fmla="*/ 45 h 108"/>
                <a:gd name="T78" fmla="*/ 23 w 79"/>
                <a:gd name="T79" fmla="*/ 49 h 108"/>
                <a:gd name="T80" fmla="*/ 16 w 79"/>
                <a:gd name="T81" fmla="*/ 53 h 108"/>
                <a:gd name="T82" fmla="*/ 11 w 79"/>
                <a:gd name="T83" fmla="*/ 59 h 108"/>
                <a:gd name="T84" fmla="*/ 7 w 79"/>
                <a:gd name="T85" fmla="*/ 67 h 108"/>
                <a:gd name="T86" fmla="*/ 4 w 79"/>
                <a:gd name="T87" fmla="*/ 76 h 108"/>
                <a:gd name="T88" fmla="*/ 2 w 79"/>
                <a:gd name="T89" fmla="*/ 86 h 108"/>
                <a:gd name="T90" fmla="*/ 0 w 79"/>
                <a:gd name="T91" fmla="*/ 96 h 108"/>
                <a:gd name="T92" fmla="*/ 0 w 79"/>
                <a:gd name="T93" fmla="*/ 108 h 108"/>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79"/>
                <a:gd name="T142" fmla="*/ 0 h 108"/>
                <a:gd name="T143" fmla="*/ 79 w 79"/>
                <a:gd name="T144" fmla="*/ 108 h 108"/>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79" h="108">
                  <a:moveTo>
                    <a:pt x="79" y="108"/>
                  </a:moveTo>
                  <a:lnTo>
                    <a:pt x="79" y="108"/>
                  </a:lnTo>
                  <a:lnTo>
                    <a:pt x="79" y="96"/>
                  </a:lnTo>
                  <a:lnTo>
                    <a:pt x="78" y="86"/>
                  </a:lnTo>
                  <a:lnTo>
                    <a:pt x="75" y="76"/>
                  </a:lnTo>
                  <a:lnTo>
                    <a:pt x="73" y="67"/>
                  </a:lnTo>
                  <a:lnTo>
                    <a:pt x="68" y="59"/>
                  </a:lnTo>
                  <a:lnTo>
                    <a:pt x="62" y="53"/>
                  </a:lnTo>
                  <a:lnTo>
                    <a:pt x="56" y="49"/>
                  </a:lnTo>
                  <a:lnTo>
                    <a:pt x="49" y="45"/>
                  </a:lnTo>
                  <a:lnTo>
                    <a:pt x="52" y="42"/>
                  </a:lnTo>
                  <a:lnTo>
                    <a:pt x="55" y="37"/>
                  </a:lnTo>
                  <a:lnTo>
                    <a:pt x="57" y="30"/>
                  </a:lnTo>
                  <a:lnTo>
                    <a:pt x="59" y="24"/>
                  </a:lnTo>
                  <a:lnTo>
                    <a:pt x="59" y="19"/>
                  </a:lnTo>
                  <a:lnTo>
                    <a:pt x="57" y="14"/>
                  </a:lnTo>
                  <a:lnTo>
                    <a:pt x="56" y="10"/>
                  </a:lnTo>
                  <a:lnTo>
                    <a:pt x="54" y="6"/>
                  </a:lnTo>
                  <a:lnTo>
                    <a:pt x="50" y="4"/>
                  </a:lnTo>
                  <a:lnTo>
                    <a:pt x="47" y="1"/>
                  </a:lnTo>
                  <a:lnTo>
                    <a:pt x="43" y="0"/>
                  </a:lnTo>
                  <a:lnTo>
                    <a:pt x="40" y="0"/>
                  </a:lnTo>
                  <a:lnTo>
                    <a:pt x="36" y="0"/>
                  </a:lnTo>
                  <a:lnTo>
                    <a:pt x="32" y="1"/>
                  </a:lnTo>
                  <a:lnTo>
                    <a:pt x="28" y="4"/>
                  </a:lnTo>
                  <a:lnTo>
                    <a:pt x="26" y="6"/>
                  </a:lnTo>
                  <a:lnTo>
                    <a:pt x="23" y="10"/>
                  </a:lnTo>
                  <a:lnTo>
                    <a:pt x="22" y="14"/>
                  </a:lnTo>
                  <a:lnTo>
                    <a:pt x="21" y="19"/>
                  </a:lnTo>
                  <a:lnTo>
                    <a:pt x="19" y="24"/>
                  </a:lnTo>
                  <a:lnTo>
                    <a:pt x="21" y="30"/>
                  </a:lnTo>
                  <a:lnTo>
                    <a:pt x="23" y="37"/>
                  </a:lnTo>
                  <a:lnTo>
                    <a:pt x="27" y="42"/>
                  </a:lnTo>
                  <a:lnTo>
                    <a:pt x="31" y="45"/>
                  </a:lnTo>
                  <a:lnTo>
                    <a:pt x="23" y="49"/>
                  </a:lnTo>
                  <a:lnTo>
                    <a:pt x="16" y="53"/>
                  </a:lnTo>
                  <a:lnTo>
                    <a:pt x="11" y="59"/>
                  </a:lnTo>
                  <a:lnTo>
                    <a:pt x="7" y="67"/>
                  </a:lnTo>
                  <a:lnTo>
                    <a:pt x="4" y="76"/>
                  </a:lnTo>
                  <a:lnTo>
                    <a:pt x="2" y="86"/>
                  </a:lnTo>
                  <a:lnTo>
                    <a:pt x="0" y="96"/>
                  </a:lnTo>
                  <a:lnTo>
                    <a:pt x="0" y="108"/>
                  </a:lnTo>
                </a:path>
              </a:pathLst>
            </a:custGeom>
            <a:grpFill/>
            <a:ln w="19050">
              <a:solidFill>
                <a:srgbClr val="000000"/>
              </a:solidFill>
              <a:prstDash val="solid"/>
              <a:round/>
              <a:headEnd/>
              <a:tailEnd/>
            </a:ln>
          </p:spPr>
          <p:txBody>
            <a:bodyPr/>
            <a:lstStyle/>
            <a:p>
              <a:pPr defTabSz="914400">
                <a:defRPr/>
              </a:pPr>
              <a:endParaRPr lang="en-US" sz="1800" dirty="0">
                <a:solidFill>
                  <a:srgbClr val="000000"/>
                </a:solidFill>
                <a:ea typeface="ＭＳ Ｐゴシック" charset="0"/>
                <a:cs typeface="Arial" charset="0"/>
              </a:endParaRPr>
            </a:p>
          </p:txBody>
        </p:sp>
        <p:sp>
          <p:nvSpPr>
            <p:cNvPr id="18" name="Freeform 762"/>
            <p:cNvSpPr>
              <a:spLocks/>
            </p:cNvSpPr>
            <p:nvPr/>
          </p:nvSpPr>
          <p:spPr bwMode="auto">
            <a:xfrm>
              <a:off x="4627539" y="2104827"/>
              <a:ext cx="125413" cy="171450"/>
            </a:xfrm>
            <a:custGeom>
              <a:avLst/>
              <a:gdLst>
                <a:gd name="T0" fmla="*/ 79 w 79"/>
                <a:gd name="T1" fmla="*/ 108 h 108"/>
                <a:gd name="T2" fmla="*/ 79 w 79"/>
                <a:gd name="T3" fmla="*/ 108 h 108"/>
                <a:gd name="T4" fmla="*/ 79 w 79"/>
                <a:gd name="T5" fmla="*/ 96 h 108"/>
                <a:gd name="T6" fmla="*/ 77 w 79"/>
                <a:gd name="T7" fmla="*/ 86 h 108"/>
                <a:gd name="T8" fmla="*/ 75 w 79"/>
                <a:gd name="T9" fmla="*/ 76 h 108"/>
                <a:gd name="T10" fmla="*/ 72 w 79"/>
                <a:gd name="T11" fmla="*/ 67 h 108"/>
                <a:gd name="T12" fmla="*/ 68 w 79"/>
                <a:gd name="T13" fmla="*/ 59 h 108"/>
                <a:gd name="T14" fmla="*/ 63 w 79"/>
                <a:gd name="T15" fmla="*/ 53 h 108"/>
                <a:gd name="T16" fmla="*/ 56 w 79"/>
                <a:gd name="T17" fmla="*/ 49 h 108"/>
                <a:gd name="T18" fmla="*/ 48 w 79"/>
                <a:gd name="T19" fmla="*/ 45 h 108"/>
                <a:gd name="T20" fmla="*/ 48 w 79"/>
                <a:gd name="T21" fmla="*/ 45 h 108"/>
                <a:gd name="T22" fmla="*/ 52 w 79"/>
                <a:gd name="T23" fmla="*/ 42 h 108"/>
                <a:gd name="T24" fmla="*/ 56 w 79"/>
                <a:gd name="T25" fmla="*/ 37 h 108"/>
                <a:gd name="T26" fmla="*/ 58 w 79"/>
                <a:gd name="T27" fmla="*/ 30 h 108"/>
                <a:gd name="T28" fmla="*/ 59 w 79"/>
                <a:gd name="T29" fmla="*/ 24 h 108"/>
                <a:gd name="T30" fmla="*/ 59 w 79"/>
                <a:gd name="T31" fmla="*/ 24 h 108"/>
                <a:gd name="T32" fmla="*/ 58 w 79"/>
                <a:gd name="T33" fmla="*/ 19 h 108"/>
                <a:gd name="T34" fmla="*/ 57 w 79"/>
                <a:gd name="T35" fmla="*/ 14 h 108"/>
                <a:gd name="T36" fmla="*/ 56 w 79"/>
                <a:gd name="T37" fmla="*/ 10 h 108"/>
                <a:gd name="T38" fmla="*/ 53 w 79"/>
                <a:gd name="T39" fmla="*/ 6 h 108"/>
                <a:gd name="T40" fmla="*/ 51 w 79"/>
                <a:gd name="T41" fmla="*/ 4 h 108"/>
                <a:gd name="T42" fmla="*/ 47 w 79"/>
                <a:gd name="T43" fmla="*/ 1 h 108"/>
                <a:gd name="T44" fmla="*/ 43 w 79"/>
                <a:gd name="T45" fmla="*/ 0 h 108"/>
                <a:gd name="T46" fmla="*/ 39 w 79"/>
                <a:gd name="T47" fmla="*/ 0 h 108"/>
                <a:gd name="T48" fmla="*/ 39 w 79"/>
                <a:gd name="T49" fmla="*/ 0 h 108"/>
                <a:gd name="T50" fmla="*/ 35 w 79"/>
                <a:gd name="T51" fmla="*/ 0 h 108"/>
                <a:gd name="T52" fmla="*/ 32 w 79"/>
                <a:gd name="T53" fmla="*/ 1 h 108"/>
                <a:gd name="T54" fmla="*/ 29 w 79"/>
                <a:gd name="T55" fmla="*/ 4 h 108"/>
                <a:gd name="T56" fmla="*/ 25 w 79"/>
                <a:gd name="T57" fmla="*/ 6 h 108"/>
                <a:gd name="T58" fmla="*/ 23 w 79"/>
                <a:gd name="T59" fmla="*/ 10 h 108"/>
                <a:gd name="T60" fmla="*/ 21 w 79"/>
                <a:gd name="T61" fmla="*/ 14 h 108"/>
                <a:gd name="T62" fmla="*/ 20 w 79"/>
                <a:gd name="T63" fmla="*/ 19 h 108"/>
                <a:gd name="T64" fmla="*/ 20 w 79"/>
                <a:gd name="T65" fmla="*/ 24 h 108"/>
                <a:gd name="T66" fmla="*/ 20 w 79"/>
                <a:gd name="T67" fmla="*/ 24 h 108"/>
                <a:gd name="T68" fmla="*/ 21 w 79"/>
                <a:gd name="T69" fmla="*/ 30 h 108"/>
                <a:gd name="T70" fmla="*/ 24 w 79"/>
                <a:gd name="T71" fmla="*/ 37 h 108"/>
                <a:gd name="T72" fmla="*/ 27 w 79"/>
                <a:gd name="T73" fmla="*/ 42 h 108"/>
                <a:gd name="T74" fmla="*/ 30 w 79"/>
                <a:gd name="T75" fmla="*/ 45 h 108"/>
                <a:gd name="T76" fmla="*/ 30 w 79"/>
                <a:gd name="T77" fmla="*/ 45 h 108"/>
                <a:gd name="T78" fmla="*/ 23 w 79"/>
                <a:gd name="T79" fmla="*/ 49 h 108"/>
                <a:gd name="T80" fmla="*/ 16 w 79"/>
                <a:gd name="T81" fmla="*/ 53 h 108"/>
                <a:gd name="T82" fmla="*/ 11 w 79"/>
                <a:gd name="T83" fmla="*/ 59 h 108"/>
                <a:gd name="T84" fmla="*/ 6 w 79"/>
                <a:gd name="T85" fmla="*/ 67 h 108"/>
                <a:gd name="T86" fmla="*/ 4 w 79"/>
                <a:gd name="T87" fmla="*/ 76 h 108"/>
                <a:gd name="T88" fmla="*/ 1 w 79"/>
                <a:gd name="T89" fmla="*/ 86 h 108"/>
                <a:gd name="T90" fmla="*/ 0 w 79"/>
                <a:gd name="T91" fmla="*/ 96 h 108"/>
                <a:gd name="T92" fmla="*/ 0 w 79"/>
                <a:gd name="T93" fmla="*/ 108 h 108"/>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79"/>
                <a:gd name="T142" fmla="*/ 0 h 108"/>
                <a:gd name="T143" fmla="*/ 79 w 79"/>
                <a:gd name="T144" fmla="*/ 108 h 108"/>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79" h="108">
                  <a:moveTo>
                    <a:pt x="79" y="108"/>
                  </a:moveTo>
                  <a:lnTo>
                    <a:pt x="79" y="108"/>
                  </a:lnTo>
                  <a:lnTo>
                    <a:pt x="79" y="96"/>
                  </a:lnTo>
                  <a:lnTo>
                    <a:pt x="77" y="86"/>
                  </a:lnTo>
                  <a:lnTo>
                    <a:pt x="75" y="76"/>
                  </a:lnTo>
                  <a:lnTo>
                    <a:pt x="72" y="67"/>
                  </a:lnTo>
                  <a:lnTo>
                    <a:pt x="68" y="59"/>
                  </a:lnTo>
                  <a:lnTo>
                    <a:pt x="63" y="53"/>
                  </a:lnTo>
                  <a:lnTo>
                    <a:pt x="56" y="49"/>
                  </a:lnTo>
                  <a:lnTo>
                    <a:pt x="48" y="45"/>
                  </a:lnTo>
                  <a:lnTo>
                    <a:pt x="52" y="42"/>
                  </a:lnTo>
                  <a:lnTo>
                    <a:pt x="56" y="37"/>
                  </a:lnTo>
                  <a:lnTo>
                    <a:pt x="58" y="30"/>
                  </a:lnTo>
                  <a:lnTo>
                    <a:pt x="59" y="24"/>
                  </a:lnTo>
                  <a:lnTo>
                    <a:pt x="58" y="19"/>
                  </a:lnTo>
                  <a:lnTo>
                    <a:pt x="57" y="14"/>
                  </a:lnTo>
                  <a:lnTo>
                    <a:pt x="56" y="10"/>
                  </a:lnTo>
                  <a:lnTo>
                    <a:pt x="53" y="6"/>
                  </a:lnTo>
                  <a:lnTo>
                    <a:pt x="51" y="4"/>
                  </a:lnTo>
                  <a:lnTo>
                    <a:pt x="47" y="1"/>
                  </a:lnTo>
                  <a:lnTo>
                    <a:pt x="43" y="0"/>
                  </a:lnTo>
                  <a:lnTo>
                    <a:pt x="39" y="0"/>
                  </a:lnTo>
                  <a:lnTo>
                    <a:pt x="35" y="0"/>
                  </a:lnTo>
                  <a:lnTo>
                    <a:pt x="32" y="1"/>
                  </a:lnTo>
                  <a:lnTo>
                    <a:pt x="29" y="4"/>
                  </a:lnTo>
                  <a:lnTo>
                    <a:pt x="25" y="6"/>
                  </a:lnTo>
                  <a:lnTo>
                    <a:pt x="23" y="10"/>
                  </a:lnTo>
                  <a:lnTo>
                    <a:pt x="21" y="14"/>
                  </a:lnTo>
                  <a:lnTo>
                    <a:pt x="20" y="19"/>
                  </a:lnTo>
                  <a:lnTo>
                    <a:pt x="20" y="24"/>
                  </a:lnTo>
                  <a:lnTo>
                    <a:pt x="21" y="30"/>
                  </a:lnTo>
                  <a:lnTo>
                    <a:pt x="24" y="37"/>
                  </a:lnTo>
                  <a:lnTo>
                    <a:pt x="27" y="42"/>
                  </a:lnTo>
                  <a:lnTo>
                    <a:pt x="30" y="45"/>
                  </a:lnTo>
                  <a:lnTo>
                    <a:pt x="23" y="49"/>
                  </a:lnTo>
                  <a:lnTo>
                    <a:pt x="16" y="53"/>
                  </a:lnTo>
                  <a:lnTo>
                    <a:pt x="11" y="59"/>
                  </a:lnTo>
                  <a:lnTo>
                    <a:pt x="6" y="67"/>
                  </a:lnTo>
                  <a:lnTo>
                    <a:pt x="4" y="76"/>
                  </a:lnTo>
                  <a:lnTo>
                    <a:pt x="1" y="86"/>
                  </a:lnTo>
                  <a:lnTo>
                    <a:pt x="0" y="96"/>
                  </a:lnTo>
                  <a:lnTo>
                    <a:pt x="0" y="108"/>
                  </a:lnTo>
                </a:path>
              </a:pathLst>
            </a:custGeom>
            <a:grpFill/>
            <a:ln w="19050">
              <a:solidFill>
                <a:srgbClr val="000000"/>
              </a:solidFill>
              <a:prstDash val="solid"/>
              <a:round/>
              <a:headEnd/>
              <a:tailEnd/>
            </a:ln>
          </p:spPr>
          <p:txBody>
            <a:bodyPr/>
            <a:lstStyle/>
            <a:p>
              <a:pPr defTabSz="914400">
                <a:defRPr/>
              </a:pPr>
              <a:endParaRPr lang="en-US" sz="1800" dirty="0">
                <a:solidFill>
                  <a:srgbClr val="000000"/>
                </a:solidFill>
                <a:ea typeface="ＭＳ Ｐゴシック" charset="0"/>
                <a:cs typeface="Arial" charset="0"/>
              </a:endParaRPr>
            </a:p>
          </p:txBody>
        </p:sp>
      </p:grpSp>
      <p:grpSp>
        <p:nvGrpSpPr>
          <p:cNvPr id="3" name="Groupe 413"/>
          <p:cNvGrpSpPr>
            <a:grpSpLocks/>
          </p:cNvGrpSpPr>
          <p:nvPr/>
        </p:nvGrpSpPr>
        <p:grpSpPr bwMode="auto">
          <a:xfrm>
            <a:off x="8703918" y="1262743"/>
            <a:ext cx="275167" cy="512762"/>
            <a:chOff x="750864" y="1307901"/>
            <a:chExt cx="161925" cy="307975"/>
          </a:xfrm>
          <a:gradFill>
            <a:gsLst>
              <a:gs pos="0">
                <a:srgbClr val="CFA2E8"/>
              </a:gs>
              <a:gs pos="45000">
                <a:srgbClr val="FF7A00"/>
              </a:gs>
              <a:gs pos="70000">
                <a:srgbClr val="02B3D6"/>
              </a:gs>
              <a:gs pos="100000">
                <a:srgbClr val="4D0808"/>
              </a:gs>
            </a:gsLst>
            <a:lin ang="2400000" scaled="0"/>
          </a:gradFill>
        </p:grpSpPr>
        <p:grpSp>
          <p:nvGrpSpPr>
            <p:cNvPr id="4" name="Groupe 921"/>
            <p:cNvGrpSpPr>
              <a:grpSpLocks/>
            </p:cNvGrpSpPr>
            <p:nvPr/>
          </p:nvGrpSpPr>
          <p:grpSpPr bwMode="auto">
            <a:xfrm>
              <a:off x="787376" y="1338064"/>
              <a:ext cx="87313" cy="249237"/>
              <a:chOff x="787376" y="1338064"/>
              <a:chExt cx="87313" cy="249237"/>
            </a:xfrm>
            <a:grpFill/>
          </p:grpSpPr>
          <p:sp>
            <p:nvSpPr>
              <p:cNvPr id="25" name="Line 124"/>
              <p:cNvSpPr>
                <a:spLocks noChangeShapeType="1"/>
              </p:cNvSpPr>
              <p:nvPr/>
            </p:nvSpPr>
            <p:spPr bwMode="auto">
              <a:xfrm flipV="1">
                <a:off x="787376" y="1338064"/>
                <a:ext cx="53975" cy="14287"/>
              </a:xfrm>
              <a:prstGeom prst="line">
                <a:avLst/>
              </a:prstGeom>
              <a:grpFill/>
              <a:ln w="19050">
                <a:solidFill>
                  <a:srgbClr val="000000"/>
                </a:solidFill>
                <a:round/>
                <a:headEnd/>
                <a:tailEnd/>
              </a:ln>
            </p:spPr>
            <p:txBody>
              <a:bodyPr/>
              <a:lstStyle/>
              <a:p>
                <a:pPr defTabSz="914400">
                  <a:defRPr/>
                </a:pPr>
                <a:endParaRPr lang="en-US" sz="1800" b="1" dirty="0">
                  <a:solidFill>
                    <a:srgbClr val="000000"/>
                  </a:solidFill>
                  <a:ea typeface="ＭＳ Ｐゴシック" charset="0"/>
                  <a:cs typeface="Arial" charset="0"/>
                </a:endParaRPr>
              </a:p>
            </p:txBody>
          </p:sp>
          <p:sp>
            <p:nvSpPr>
              <p:cNvPr id="26" name="Line 125"/>
              <p:cNvSpPr>
                <a:spLocks noChangeShapeType="1"/>
              </p:cNvSpPr>
              <p:nvPr/>
            </p:nvSpPr>
            <p:spPr bwMode="auto">
              <a:xfrm flipV="1">
                <a:off x="788964" y="1368226"/>
                <a:ext cx="74613" cy="14287"/>
              </a:xfrm>
              <a:prstGeom prst="line">
                <a:avLst/>
              </a:prstGeom>
              <a:grpFill/>
              <a:ln w="19050">
                <a:solidFill>
                  <a:srgbClr val="000000"/>
                </a:solidFill>
                <a:round/>
                <a:headEnd/>
                <a:tailEnd/>
              </a:ln>
            </p:spPr>
            <p:txBody>
              <a:bodyPr/>
              <a:lstStyle/>
              <a:p>
                <a:pPr defTabSz="914400">
                  <a:defRPr/>
                </a:pPr>
                <a:endParaRPr lang="en-US" sz="1800" b="1" dirty="0">
                  <a:solidFill>
                    <a:srgbClr val="000000"/>
                  </a:solidFill>
                  <a:ea typeface="ＭＳ Ｐゴシック" charset="0"/>
                  <a:cs typeface="Arial" charset="0"/>
                </a:endParaRPr>
              </a:p>
            </p:txBody>
          </p:sp>
          <p:sp>
            <p:nvSpPr>
              <p:cNvPr id="27" name="Line 126"/>
              <p:cNvSpPr>
                <a:spLocks noChangeShapeType="1"/>
              </p:cNvSpPr>
              <p:nvPr/>
            </p:nvSpPr>
            <p:spPr bwMode="auto">
              <a:xfrm flipV="1">
                <a:off x="814364" y="1403151"/>
                <a:ext cx="38100" cy="3175"/>
              </a:xfrm>
              <a:prstGeom prst="line">
                <a:avLst/>
              </a:prstGeom>
              <a:grpFill/>
              <a:ln w="19050">
                <a:solidFill>
                  <a:srgbClr val="000000"/>
                </a:solidFill>
                <a:round/>
                <a:headEnd/>
                <a:tailEnd/>
              </a:ln>
            </p:spPr>
            <p:txBody>
              <a:bodyPr/>
              <a:lstStyle/>
              <a:p>
                <a:pPr defTabSz="914400">
                  <a:defRPr/>
                </a:pPr>
                <a:endParaRPr lang="en-US" sz="1800" b="1" dirty="0">
                  <a:solidFill>
                    <a:srgbClr val="000000"/>
                  </a:solidFill>
                  <a:ea typeface="ＭＳ Ｐゴシック" charset="0"/>
                  <a:cs typeface="Arial" charset="0"/>
                </a:endParaRPr>
              </a:p>
            </p:txBody>
          </p:sp>
          <p:sp>
            <p:nvSpPr>
              <p:cNvPr id="28" name="Line 127"/>
              <p:cNvSpPr>
                <a:spLocks noChangeShapeType="1"/>
              </p:cNvSpPr>
              <p:nvPr/>
            </p:nvSpPr>
            <p:spPr bwMode="auto">
              <a:xfrm flipV="1">
                <a:off x="809601" y="1519039"/>
                <a:ext cx="38100" cy="6350"/>
              </a:xfrm>
              <a:prstGeom prst="line">
                <a:avLst/>
              </a:prstGeom>
              <a:grpFill/>
              <a:ln w="19050">
                <a:solidFill>
                  <a:srgbClr val="000000"/>
                </a:solidFill>
                <a:round/>
                <a:headEnd/>
                <a:tailEnd/>
              </a:ln>
            </p:spPr>
            <p:txBody>
              <a:bodyPr/>
              <a:lstStyle/>
              <a:p>
                <a:pPr defTabSz="914400">
                  <a:defRPr/>
                </a:pPr>
                <a:endParaRPr lang="en-US" sz="1800" b="1" dirty="0">
                  <a:solidFill>
                    <a:srgbClr val="000000"/>
                  </a:solidFill>
                  <a:ea typeface="ＭＳ Ｐゴシック" charset="0"/>
                  <a:cs typeface="Arial" charset="0"/>
                </a:endParaRPr>
              </a:p>
            </p:txBody>
          </p:sp>
          <p:sp>
            <p:nvSpPr>
              <p:cNvPr id="29" name="Line 128"/>
              <p:cNvSpPr>
                <a:spLocks noChangeShapeType="1"/>
              </p:cNvSpPr>
              <p:nvPr/>
            </p:nvSpPr>
            <p:spPr bwMode="auto">
              <a:xfrm flipV="1">
                <a:off x="795314" y="1542851"/>
                <a:ext cx="74613" cy="15875"/>
              </a:xfrm>
              <a:prstGeom prst="line">
                <a:avLst/>
              </a:prstGeom>
              <a:grpFill/>
              <a:ln w="19050">
                <a:solidFill>
                  <a:srgbClr val="000000"/>
                </a:solidFill>
                <a:round/>
                <a:headEnd/>
                <a:tailEnd/>
              </a:ln>
            </p:spPr>
            <p:txBody>
              <a:bodyPr/>
              <a:lstStyle/>
              <a:p>
                <a:pPr defTabSz="914400">
                  <a:defRPr/>
                </a:pPr>
                <a:endParaRPr lang="en-US" sz="1800" b="1" dirty="0">
                  <a:solidFill>
                    <a:srgbClr val="000000"/>
                  </a:solidFill>
                  <a:ea typeface="ＭＳ Ｐゴシック" charset="0"/>
                  <a:cs typeface="Arial" charset="0"/>
                </a:endParaRPr>
              </a:p>
            </p:txBody>
          </p:sp>
          <p:sp>
            <p:nvSpPr>
              <p:cNvPr id="30" name="Line 129"/>
              <p:cNvSpPr>
                <a:spLocks noChangeShapeType="1"/>
              </p:cNvSpPr>
              <p:nvPr/>
            </p:nvSpPr>
            <p:spPr bwMode="auto">
              <a:xfrm flipV="1">
                <a:off x="815951" y="1573014"/>
                <a:ext cx="58738" cy="14287"/>
              </a:xfrm>
              <a:prstGeom prst="line">
                <a:avLst/>
              </a:prstGeom>
              <a:grpFill/>
              <a:ln w="19050">
                <a:solidFill>
                  <a:srgbClr val="000000"/>
                </a:solidFill>
                <a:round/>
                <a:headEnd/>
                <a:tailEnd/>
              </a:ln>
            </p:spPr>
            <p:txBody>
              <a:bodyPr/>
              <a:lstStyle/>
              <a:p>
                <a:pPr defTabSz="914400">
                  <a:defRPr/>
                </a:pPr>
                <a:endParaRPr lang="en-US" sz="1800" b="1" dirty="0">
                  <a:solidFill>
                    <a:srgbClr val="000000"/>
                  </a:solidFill>
                  <a:ea typeface="ＭＳ Ｐゴシック" charset="0"/>
                  <a:cs typeface="Arial" charset="0"/>
                </a:endParaRPr>
              </a:p>
            </p:txBody>
          </p:sp>
        </p:grpSp>
        <p:grpSp>
          <p:nvGrpSpPr>
            <p:cNvPr id="5" name="Groupe 922"/>
            <p:cNvGrpSpPr>
              <a:grpSpLocks/>
            </p:cNvGrpSpPr>
            <p:nvPr/>
          </p:nvGrpSpPr>
          <p:grpSpPr bwMode="auto">
            <a:xfrm>
              <a:off x="750864" y="1307901"/>
              <a:ext cx="161925" cy="307975"/>
              <a:chOff x="750864" y="1307901"/>
              <a:chExt cx="161925" cy="307975"/>
            </a:xfrm>
            <a:grpFill/>
          </p:grpSpPr>
          <p:sp>
            <p:nvSpPr>
              <p:cNvPr id="22" name="Freeform 123"/>
              <p:cNvSpPr>
                <a:spLocks/>
              </p:cNvSpPr>
              <p:nvPr/>
            </p:nvSpPr>
            <p:spPr bwMode="auto">
              <a:xfrm>
                <a:off x="750864" y="1346001"/>
                <a:ext cx="161925" cy="230187"/>
              </a:xfrm>
              <a:custGeom>
                <a:avLst/>
                <a:gdLst>
                  <a:gd name="T0" fmla="*/ 2 w 102"/>
                  <a:gd name="T1" fmla="*/ 0 h 145"/>
                  <a:gd name="T2" fmla="*/ 2 w 102"/>
                  <a:gd name="T3" fmla="*/ 0 h 145"/>
                  <a:gd name="T4" fmla="*/ 2 w 102"/>
                  <a:gd name="T5" fmla="*/ 4 h 145"/>
                  <a:gd name="T6" fmla="*/ 0 w 102"/>
                  <a:gd name="T7" fmla="*/ 12 h 145"/>
                  <a:gd name="T8" fmla="*/ 0 w 102"/>
                  <a:gd name="T9" fmla="*/ 17 h 145"/>
                  <a:gd name="T10" fmla="*/ 2 w 102"/>
                  <a:gd name="T11" fmla="*/ 23 h 145"/>
                  <a:gd name="T12" fmla="*/ 4 w 102"/>
                  <a:gd name="T13" fmla="*/ 28 h 145"/>
                  <a:gd name="T14" fmla="*/ 7 w 102"/>
                  <a:gd name="T15" fmla="*/ 34 h 145"/>
                  <a:gd name="T16" fmla="*/ 7 w 102"/>
                  <a:gd name="T17" fmla="*/ 34 h 145"/>
                  <a:gd name="T18" fmla="*/ 13 w 102"/>
                  <a:gd name="T19" fmla="*/ 42 h 145"/>
                  <a:gd name="T20" fmla="*/ 21 w 102"/>
                  <a:gd name="T21" fmla="*/ 48 h 145"/>
                  <a:gd name="T22" fmla="*/ 38 w 102"/>
                  <a:gd name="T23" fmla="*/ 62 h 145"/>
                  <a:gd name="T24" fmla="*/ 60 w 102"/>
                  <a:gd name="T25" fmla="*/ 79 h 145"/>
                  <a:gd name="T26" fmla="*/ 73 w 102"/>
                  <a:gd name="T27" fmla="*/ 89 h 145"/>
                  <a:gd name="T28" fmla="*/ 85 w 102"/>
                  <a:gd name="T29" fmla="*/ 100 h 145"/>
                  <a:gd name="T30" fmla="*/ 85 w 102"/>
                  <a:gd name="T31" fmla="*/ 100 h 145"/>
                  <a:gd name="T32" fmla="*/ 93 w 102"/>
                  <a:gd name="T33" fmla="*/ 109 h 145"/>
                  <a:gd name="T34" fmla="*/ 98 w 102"/>
                  <a:gd name="T35" fmla="*/ 117 h 145"/>
                  <a:gd name="T36" fmla="*/ 100 w 102"/>
                  <a:gd name="T37" fmla="*/ 124 h 145"/>
                  <a:gd name="T38" fmla="*/ 102 w 102"/>
                  <a:gd name="T39" fmla="*/ 132 h 145"/>
                  <a:gd name="T40" fmla="*/ 102 w 102"/>
                  <a:gd name="T41" fmla="*/ 137 h 145"/>
                  <a:gd name="T42" fmla="*/ 100 w 102"/>
                  <a:gd name="T43" fmla="*/ 141 h 145"/>
                  <a:gd name="T44" fmla="*/ 99 w 102"/>
                  <a:gd name="T45" fmla="*/ 145 h 14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02"/>
                  <a:gd name="T70" fmla="*/ 0 h 145"/>
                  <a:gd name="T71" fmla="*/ 102 w 102"/>
                  <a:gd name="T72" fmla="*/ 145 h 145"/>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02" h="145">
                    <a:moveTo>
                      <a:pt x="2" y="0"/>
                    </a:moveTo>
                    <a:lnTo>
                      <a:pt x="2" y="0"/>
                    </a:lnTo>
                    <a:lnTo>
                      <a:pt x="2" y="4"/>
                    </a:lnTo>
                    <a:lnTo>
                      <a:pt x="0" y="12"/>
                    </a:lnTo>
                    <a:lnTo>
                      <a:pt x="0" y="17"/>
                    </a:lnTo>
                    <a:lnTo>
                      <a:pt x="2" y="23"/>
                    </a:lnTo>
                    <a:lnTo>
                      <a:pt x="4" y="28"/>
                    </a:lnTo>
                    <a:lnTo>
                      <a:pt x="7" y="34"/>
                    </a:lnTo>
                    <a:lnTo>
                      <a:pt x="13" y="42"/>
                    </a:lnTo>
                    <a:lnTo>
                      <a:pt x="21" y="48"/>
                    </a:lnTo>
                    <a:lnTo>
                      <a:pt x="38" y="62"/>
                    </a:lnTo>
                    <a:lnTo>
                      <a:pt x="60" y="79"/>
                    </a:lnTo>
                    <a:lnTo>
                      <a:pt x="73" y="89"/>
                    </a:lnTo>
                    <a:lnTo>
                      <a:pt x="85" y="100"/>
                    </a:lnTo>
                    <a:lnTo>
                      <a:pt x="93" y="109"/>
                    </a:lnTo>
                    <a:lnTo>
                      <a:pt x="98" y="117"/>
                    </a:lnTo>
                    <a:lnTo>
                      <a:pt x="100" y="124"/>
                    </a:lnTo>
                    <a:lnTo>
                      <a:pt x="102" y="132"/>
                    </a:lnTo>
                    <a:lnTo>
                      <a:pt x="102" y="137"/>
                    </a:lnTo>
                    <a:lnTo>
                      <a:pt x="100" y="141"/>
                    </a:lnTo>
                    <a:lnTo>
                      <a:pt x="99" y="145"/>
                    </a:lnTo>
                  </a:path>
                </a:pathLst>
              </a:custGeom>
              <a:grpFill/>
              <a:ln w="19050">
                <a:solidFill>
                  <a:srgbClr val="000000"/>
                </a:solidFill>
                <a:prstDash val="solid"/>
                <a:round/>
                <a:headEnd/>
                <a:tailEnd/>
              </a:ln>
            </p:spPr>
            <p:txBody>
              <a:bodyPr/>
              <a:lstStyle/>
              <a:p>
                <a:pPr defTabSz="914400">
                  <a:defRPr/>
                </a:pPr>
                <a:endParaRPr lang="en-US" sz="1800" b="1" dirty="0">
                  <a:solidFill>
                    <a:srgbClr val="000000"/>
                  </a:solidFill>
                  <a:ea typeface="ＭＳ Ｐゴシック" charset="0"/>
                  <a:cs typeface="Arial" charset="0"/>
                </a:endParaRPr>
              </a:p>
            </p:txBody>
          </p:sp>
          <p:sp>
            <p:nvSpPr>
              <p:cNvPr id="23" name="Freeform 130"/>
              <p:cNvSpPr>
                <a:spLocks/>
              </p:cNvSpPr>
              <p:nvPr/>
            </p:nvSpPr>
            <p:spPr bwMode="auto">
              <a:xfrm>
                <a:off x="765151" y="1480939"/>
                <a:ext cx="46038" cy="134937"/>
              </a:xfrm>
              <a:custGeom>
                <a:avLst/>
                <a:gdLst>
                  <a:gd name="T0" fmla="*/ 29 w 29"/>
                  <a:gd name="T1" fmla="*/ 0 h 85"/>
                  <a:gd name="T2" fmla="*/ 29 w 29"/>
                  <a:gd name="T3" fmla="*/ 0 h 85"/>
                  <a:gd name="T4" fmla="*/ 26 w 29"/>
                  <a:gd name="T5" fmla="*/ 3 h 85"/>
                  <a:gd name="T6" fmla="*/ 17 w 29"/>
                  <a:gd name="T7" fmla="*/ 11 h 85"/>
                  <a:gd name="T8" fmla="*/ 12 w 29"/>
                  <a:gd name="T9" fmla="*/ 18 h 85"/>
                  <a:gd name="T10" fmla="*/ 7 w 29"/>
                  <a:gd name="T11" fmla="*/ 24 h 85"/>
                  <a:gd name="T12" fmla="*/ 3 w 29"/>
                  <a:gd name="T13" fmla="*/ 32 h 85"/>
                  <a:gd name="T14" fmla="*/ 0 w 29"/>
                  <a:gd name="T15" fmla="*/ 39 h 85"/>
                  <a:gd name="T16" fmla="*/ 0 w 29"/>
                  <a:gd name="T17" fmla="*/ 39 h 85"/>
                  <a:gd name="T18" fmla="*/ 0 w 29"/>
                  <a:gd name="T19" fmla="*/ 47 h 85"/>
                  <a:gd name="T20" fmla="*/ 1 w 29"/>
                  <a:gd name="T21" fmla="*/ 56 h 85"/>
                  <a:gd name="T22" fmla="*/ 4 w 29"/>
                  <a:gd name="T23" fmla="*/ 63 h 85"/>
                  <a:gd name="T24" fmla="*/ 8 w 29"/>
                  <a:gd name="T25" fmla="*/ 70 h 85"/>
                  <a:gd name="T26" fmla="*/ 15 w 29"/>
                  <a:gd name="T27" fmla="*/ 80 h 85"/>
                  <a:gd name="T28" fmla="*/ 19 w 29"/>
                  <a:gd name="T29" fmla="*/ 85 h 8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9"/>
                  <a:gd name="T46" fmla="*/ 0 h 85"/>
                  <a:gd name="T47" fmla="*/ 29 w 29"/>
                  <a:gd name="T48" fmla="*/ 85 h 8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9" h="85">
                    <a:moveTo>
                      <a:pt x="29" y="0"/>
                    </a:moveTo>
                    <a:lnTo>
                      <a:pt x="29" y="0"/>
                    </a:lnTo>
                    <a:lnTo>
                      <a:pt x="26" y="3"/>
                    </a:lnTo>
                    <a:lnTo>
                      <a:pt x="17" y="11"/>
                    </a:lnTo>
                    <a:lnTo>
                      <a:pt x="12" y="18"/>
                    </a:lnTo>
                    <a:lnTo>
                      <a:pt x="7" y="24"/>
                    </a:lnTo>
                    <a:lnTo>
                      <a:pt x="3" y="32"/>
                    </a:lnTo>
                    <a:lnTo>
                      <a:pt x="0" y="39"/>
                    </a:lnTo>
                    <a:lnTo>
                      <a:pt x="0" y="47"/>
                    </a:lnTo>
                    <a:lnTo>
                      <a:pt x="1" y="56"/>
                    </a:lnTo>
                    <a:lnTo>
                      <a:pt x="4" y="63"/>
                    </a:lnTo>
                    <a:lnTo>
                      <a:pt x="8" y="70"/>
                    </a:lnTo>
                    <a:lnTo>
                      <a:pt x="15" y="80"/>
                    </a:lnTo>
                    <a:lnTo>
                      <a:pt x="19" y="85"/>
                    </a:lnTo>
                  </a:path>
                </a:pathLst>
              </a:custGeom>
              <a:grpFill/>
              <a:ln w="19050">
                <a:solidFill>
                  <a:srgbClr val="000000"/>
                </a:solidFill>
                <a:prstDash val="solid"/>
                <a:round/>
                <a:headEnd/>
                <a:tailEnd/>
              </a:ln>
            </p:spPr>
            <p:txBody>
              <a:bodyPr/>
              <a:lstStyle/>
              <a:p>
                <a:pPr defTabSz="914400">
                  <a:defRPr/>
                </a:pPr>
                <a:endParaRPr lang="en-US" sz="1800" b="1" dirty="0">
                  <a:solidFill>
                    <a:srgbClr val="000000"/>
                  </a:solidFill>
                  <a:ea typeface="ＭＳ Ｐゴシック" charset="0"/>
                  <a:cs typeface="Arial" charset="0"/>
                </a:endParaRPr>
              </a:p>
            </p:txBody>
          </p:sp>
          <p:sp>
            <p:nvSpPr>
              <p:cNvPr id="24" name="Freeform 131"/>
              <p:cNvSpPr>
                <a:spLocks/>
              </p:cNvSpPr>
              <p:nvPr/>
            </p:nvSpPr>
            <p:spPr bwMode="auto">
              <a:xfrm>
                <a:off x="854051" y="1307901"/>
                <a:ext cx="46038" cy="134937"/>
              </a:xfrm>
              <a:custGeom>
                <a:avLst/>
                <a:gdLst>
                  <a:gd name="T0" fmla="*/ 9 w 29"/>
                  <a:gd name="T1" fmla="*/ 0 h 85"/>
                  <a:gd name="T2" fmla="*/ 9 w 29"/>
                  <a:gd name="T3" fmla="*/ 0 h 85"/>
                  <a:gd name="T4" fmla="*/ 13 w 29"/>
                  <a:gd name="T5" fmla="*/ 3 h 85"/>
                  <a:gd name="T6" fmla="*/ 20 w 29"/>
                  <a:gd name="T7" fmla="*/ 11 h 85"/>
                  <a:gd name="T8" fmla="*/ 24 w 29"/>
                  <a:gd name="T9" fmla="*/ 18 h 85"/>
                  <a:gd name="T10" fmla="*/ 27 w 29"/>
                  <a:gd name="T11" fmla="*/ 25 h 85"/>
                  <a:gd name="T12" fmla="*/ 29 w 29"/>
                  <a:gd name="T13" fmla="*/ 34 h 85"/>
                  <a:gd name="T14" fmla="*/ 29 w 29"/>
                  <a:gd name="T15" fmla="*/ 44 h 85"/>
                  <a:gd name="T16" fmla="*/ 29 w 29"/>
                  <a:gd name="T17" fmla="*/ 44 h 85"/>
                  <a:gd name="T18" fmla="*/ 27 w 29"/>
                  <a:gd name="T19" fmla="*/ 53 h 85"/>
                  <a:gd name="T20" fmla="*/ 23 w 29"/>
                  <a:gd name="T21" fmla="*/ 62 h 85"/>
                  <a:gd name="T22" fmla="*/ 18 w 29"/>
                  <a:gd name="T23" fmla="*/ 68 h 85"/>
                  <a:gd name="T24" fmla="*/ 13 w 29"/>
                  <a:gd name="T25" fmla="*/ 75 h 85"/>
                  <a:gd name="T26" fmla="*/ 4 w 29"/>
                  <a:gd name="T27" fmla="*/ 82 h 85"/>
                  <a:gd name="T28" fmla="*/ 0 w 29"/>
                  <a:gd name="T29" fmla="*/ 85 h 8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9"/>
                  <a:gd name="T46" fmla="*/ 0 h 85"/>
                  <a:gd name="T47" fmla="*/ 29 w 29"/>
                  <a:gd name="T48" fmla="*/ 85 h 8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9" h="85">
                    <a:moveTo>
                      <a:pt x="9" y="0"/>
                    </a:moveTo>
                    <a:lnTo>
                      <a:pt x="9" y="0"/>
                    </a:lnTo>
                    <a:lnTo>
                      <a:pt x="13" y="3"/>
                    </a:lnTo>
                    <a:lnTo>
                      <a:pt x="20" y="11"/>
                    </a:lnTo>
                    <a:lnTo>
                      <a:pt x="24" y="18"/>
                    </a:lnTo>
                    <a:lnTo>
                      <a:pt x="27" y="25"/>
                    </a:lnTo>
                    <a:lnTo>
                      <a:pt x="29" y="34"/>
                    </a:lnTo>
                    <a:lnTo>
                      <a:pt x="29" y="44"/>
                    </a:lnTo>
                    <a:lnTo>
                      <a:pt x="27" y="53"/>
                    </a:lnTo>
                    <a:lnTo>
                      <a:pt x="23" y="62"/>
                    </a:lnTo>
                    <a:lnTo>
                      <a:pt x="18" y="68"/>
                    </a:lnTo>
                    <a:lnTo>
                      <a:pt x="13" y="75"/>
                    </a:lnTo>
                    <a:lnTo>
                      <a:pt x="4" y="82"/>
                    </a:lnTo>
                    <a:lnTo>
                      <a:pt x="0" y="85"/>
                    </a:lnTo>
                  </a:path>
                </a:pathLst>
              </a:custGeom>
              <a:grpFill/>
              <a:ln w="19050">
                <a:solidFill>
                  <a:srgbClr val="000000"/>
                </a:solidFill>
                <a:prstDash val="solid"/>
                <a:round/>
                <a:headEnd/>
                <a:tailEnd/>
              </a:ln>
            </p:spPr>
            <p:txBody>
              <a:bodyPr/>
              <a:lstStyle/>
              <a:p>
                <a:pPr defTabSz="914400">
                  <a:defRPr/>
                </a:pPr>
                <a:endParaRPr lang="en-US" sz="1800" b="1" dirty="0">
                  <a:solidFill>
                    <a:srgbClr val="000000"/>
                  </a:solidFill>
                  <a:ea typeface="ＭＳ Ｐゴシック" charset="0"/>
                  <a:cs typeface="Arial" charset="0"/>
                </a:endParaRPr>
              </a:p>
            </p:txBody>
          </p:sp>
        </p:grpSp>
      </p:grpSp>
      <p:sp>
        <p:nvSpPr>
          <p:cNvPr id="48134" name="Freeform 686"/>
          <p:cNvSpPr>
            <a:spLocks noChangeAspect="1"/>
          </p:cNvSpPr>
          <p:nvPr/>
        </p:nvSpPr>
        <p:spPr bwMode="auto">
          <a:xfrm>
            <a:off x="1136470" y="4616357"/>
            <a:ext cx="350838" cy="396875"/>
          </a:xfrm>
          <a:custGeom>
            <a:avLst/>
            <a:gdLst>
              <a:gd name="T0" fmla="*/ 2147483647 w 139"/>
              <a:gd name="T1" fmla="*/ 2147483647 h 171"/>
              <a:gd name="T2" fmla="*/ 2147483647 w 139"/>
              <a:gd name="T3" fmla="*/ 2147483647 h 171"/>
              <a:gd name="T4" fmla="*/ 2147483647 w 139"/>
              <a:gd name="T5" fmla="*/ 2147483647 h 171"/>
              <a:gd name="T6" fmla="*/ 2147483647 w 139"/>
              <a:gd name="T7" fmla="*/ 2147483647 h 171"/>
              <a:gd name="T8" fmla="*/ 2147483647 w 139"/>
              <a:gd name="T9" fmla="*/ 2147483647 h 171"/>
              <a:gd name="T10" fmla="*/ 2147483647 w 139"/>
              <a:gd name="T11" fmla="*/ 2147483647 h 171"/>
              <a:gd name="T12" fmla="*/ 2147483647 w 139"/>
              <a:gd name="T13" fmla="*/ 2147483647 h 171"/>
              <a:gd name="T14" fmla="*/ 2147483647 w 139"/>
              <a:gd name="T15" fmla="*/ 2147483647 h 171"/>
              <a:gd name="T16" fmla="*/ 2147483647 w 139"/>
              <a:gd name="T17" fmla="*/ 2147483647 h 171"/>
              <a:gd name="T18" fmla="*/ 2147483647 w 139"/>
              <a:gd name="T19" fmla="*/ 2147483647 h 171"/>
              <a:gd name="T20" fmla="*/ 2147483647 w 139"/>
              <a:gd name="T21" fmla="*/ 2147483647 h 171"/>
              <a:gd name="T22" fmla="*/ 2147483647 w 139"/>
              <a:gd name="T23" fmla="*/ 2147483647 h 171"/>
              <a:gd name="T24" fmla="*/ 2147483647 w 139"/>
              <a:gd name="T25" fmla="*/ 2147483647 h 171"/>
              <a:gd name="T26" fmla="*/ 2147483647 w 139"/>
              <a:gd name="T27" fmla="*/ 2147483647 h 171"/>
              <a:gd name="T28" fmla="*/ 2147483647 w 139"/>
              <a:gd name="T29" fmla="*/ 2147483647 h 171"/>
              <a:gd name="T30" fmla="*/ 2147483647 w 139"/>
              <a:gd name="T31" fmla="*/ 2147483647 h 171"/>
              <a:gd name="T32" fmla="*/ 2147483647 w 139"/>
              <a:gd name="T33" fmla="*/ 2147483647 h 171"/>
              <a:gd name="T34" fmla="*/ 2147483647 w 139"/>
              <a:gd name="T35" fmla="*/ 2147483647 h 171"/>
              <a:gd name="T36" fmla="*/ 2147483647 w 139"/>
              <a:gd name="T37" fmla="*/ 2147483647 h 171"/>
              <a:gd name="T38" fmla="*/ 2147483647 w 139"/>
              <a:gd name="T39" fmla="*/ 2147483647 h 171"/>
              <a:gd name="T40" fmla="*/ 2147483647 w 139"/>
              <a:gd name="T41" fmla="*/ 2147483647 h 171"/>
              <a:gd name="T42" fmla="*/ 2147483647 w 139"/>
              <a:gd name="T43" fmla="*/ 2147483647 h 171"/>
              <a:gd name="T44" fmla="*/ 2147483647 w 139"/>
              <a:gd name="T45" fmla="*/ 2147483647 h 171"/>
              <a:gd name="T46" fmla="*/ 2147483647 w 139"/>
              <a:gd name="T47" fmla="*/ 2147483647 h 171"/>
              <a:gd name="T48" fmla="*/ 2147483647 w 139"/>
              <a:gd name="T49" fmla="*/ 2147483647 h 171"/>
              <a:gd name="T50" fmla="*/ 2147483647 w 139"/>
              <a:gd name="T51" fmla="*/ 2147483647 h 171"/>
              <a:gd name="T52" fmla="*/ 2147483647 w 139"/>
              <a:gd name="T53" fmla="*/ 2147483647 h 171"/>
              <a:gd name="T54" fmla="*/ 2147483647 w 139"/>
              <a:gd name="T55" fmla="*/ 2147483647 h 171"/>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39"/>
              <a:gd name="T85" fmla="*/ 0 h 171"/>
              <a:gd name="T86" fmla="*/ 139 w 139"/>
              <a:gd name="T87" fmla="*/ 171 h 171"/>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39" h="171">
                <a:moveTo>
                  <a:pt x="88" y="168"/>
                </a:moveTo>
                <a:cubicBezTo>
                  <a:pt x="81" y="168"/>
                  <a:pt x="74" y="167"/>
                  <a:pt x="67" y="166"/>
                </a:cubicBezTo>
                <a:cubicBezTo>
                  <a:pt x="57" y="164"/>
                  <a:pt x="44" y="160"/>
                  <a:pt x="32" y="156"/>
                </a:cubicBezTo>
                <a:cubicBezTo>
                  <a:pt x="19" y="151"/>
                  <a:pt x="9" y="146"/>
                  <a:pt x="4" y="140"/>
                </a:cubicBezTo>
                <a:cubicBezTo>
                  <a:pt x="3" y="139"/>
                  <a:pt x="1" y="137"/>
                  <a:pt x="1" y="134"/>
                </a:cubicBezTo>
                <a:cubicBezTo>
                  <a:pt x="0" y="131"/>
                  <a:pt x="0" y="128"/>
                  <a:pt x="3" y="123"/>
                </a:cubicBezTo>
                <a:cubicBezTo>
                  <a:pt x="4" y="122"/>
                  <a:pt x="5" y="121"/>
                  <a:pt x="6" y="120"/>
                </a:cubicBezTo>
                <a:cubicBezTo>
                  <a:pt x="8" y="119"/>
                  <a:pt x="9" y="119"/>
                  <a:pt x="8" y="118"/>
                </a:cubicBezTo>
                <a:cubicBezTo>
                  <a:pt x="3" y="111"/>
                  <a:pt x="3" y="105"/>
                  <a:pt x="6" y="101"/>
                </a:cubicBezTo>
                <a:cubicBezTo>
                  <a:pt x="8" y="97"/>
                  <a:pt x="12" y="94"/>
                  <a:pt x="16" y="93"/>
                </a:cubicBezTo>
                <a:cubicBezTo>
                  <a:pt x="10" y="88"/>
                  <a:pt x="9" y="82"/>
                  <a:pt x="10" y="76"/>
                </a:cubicBezTo>
                <a:cubicBezTo>
                  <a:pt x="12" y="71"/>
                  <a:pt x="17" y="66"/>
                  <a:pt x="24" y="66"/>
                </a:cubicBezTo>
                <a:cubicBezTo>
                  <a:pt x="21" y="57"/>
                  <a:pt x="25" y="51"/>
                  <a:pt x="31" y="48"/>
                </a:cubicBezTo>
                <a:cubicBezTo>
                  <a:pt x="36" y="45"/>
                  <a:pt x="44" y="45"/>
                  <a:pt x="49" y="46"/>
                </a:cubicBezTo>
                <a:cubicBezTo>
                  <a:pt x="59" y="48"/>
                  <a:pt x="64" y="50"/>
                  <a:pt x="68" y="52"/>
                </a:cubicBezTo>
                <a:cubicBezTo>
                  <a:pt x="72" y="54"/>
                  <a:pt x="74" y="55"/>
                  <a:pt x="78" y="57"/>
                </a:cubicBezTo>
                <a:cubicBezTo>
                  <a:pt x="78" y="49"/>
                  <a:pt x="78" y="41"/>
                  <a:pt x="80" y="33"/>
                </a:cubicBezTo>
                <a:cubicBezTo>
                  <a:pt x="81" y="25"/>
                  <a:pt x="84" y="18"/>
                  <a:pt x="89" y="11"/>
                </a:cubicBezTo>
                <a:cubicBezTo>
                  <a:pt x="92" y="7"/>
                  <a:pt x="98" y="3"/>
                  <a:pt x="102" y="2"/>
                </a:cubicBezTo>
                <a:cubicBezTo>
                  <a:pt x="107" y="0"/>
                  <a:pt x="111" y="2"/>
                  <a:pt x="113" y="8"/>
                </a:cubicBezTo>
                <a:cubicBezTo>
                  <a:pt x="115" y="14"/>
                  <a:pt x="113" y="20"/>
                  <a:pt x="111" y="27"/>
                </a:cubicBezTo>
                <a:cubicBezTo>
                  <a:pt x="109" y="34"/>
                  <a:pt x="109" y="43"/>
                  <a:pt x="116" y="56"/>
                </a:cubicBezTo>
                <a:cubicBezTo>
                  <a:pt x="120" y="62"/>
                  <a:pt x="122" y="68"/>
                  <a:pt x="124" y="74"/>
                </a:cubicBezTo>
                <a:cubicBezTo>
                  <a:pt x="126" y="81"/>
                  <a:pt x="128" y="87"/>
                  <a:pt x="130" y="93"/>
                </a:cubicBezTo>
                <a:cubicBezTo>
                  <a:pt x="131" y="97"/>
                  <a:pt x="133" y="99"/>
                  <a:pt x="135" y="100"/>
                </a:cubicBezTo>
                <a:cubicBezTo>
                  <a:pt x="137" y="101"/>
                  <a:pt x="139" y="101"/>
                  <a:pt x="139" y="102"/>
                </a:cubicBezTo>
                <a:cubicBezTo>
                  <a:pt x="127" y="137"/>
                  <a:pt x="127" y="137"/>
                  <a:pt x="127" y="137"/>
                </a:cubicBezTo>
                <a:cubicBezTo>
                  <a:pt x="114" y="171"/>
                  <a:pt x="114" y="171"/>
                  <a:pt x="114" y="171"/>
                </a:cubicBezTo>
              </a:path>
            </a:pathLst>
          </a:custGeom>
          <a:noFill/>
          <a:ln w="12700" cap="flat">
            <a:solidFill>
              <a:srgbClr val="000000"/>
            </a:solidFill>
            <a:prstDash val="solid"/>
            <a:miter lim="800000"/>
            <a:headEnd/>
            <a:tailEnd/>
          </a:ln>
        </p:spPr>
        <p:txBody>
          <a:bodyPr/>
          <a:lstStyle/>
          <a:p>
            <a:pPr defTabSz="914400"/>
            <a:endParaRPr lang="en-US" sz="1800" dirty="0">
              <a:solidFill>
                <a:srgbClr val="000000"/>
              </a:solidFill>
            </a:endParaRPr>
          </a:p>
        </p:txBody>
      </p:sp>
      <p:sp>
        <p:nvSpPr>
          <p:cNvPr id="48135" name="Freeform 653"/>
          <p:cNvSpPr>
            <a:spLocks noChangeAspect="1" noEditPoints="1"/>
          </p:cNvSpPr>
          <p:nvPr/>
        </p:nvSpPr>
        <p:spPr bwMode="auto">
          <a:xfrm>
            <a:off x="8860850" y="2046514"/>
            <a:ext cx="412750" cy="541338"/>
          </a:xfrm>
          <a:custGeom>
            <a:avLst/>
            <a:gdLst>
              <a:gd name="T0" fmla="*/ 2147483647 w 120"/>
              <a:gd name="T1" fmla="*/ 2147483647 h 170"/>
              <a:gd name="T2" fmla="*/ 2147483647 w 120"/>
              <a:gd name="T3" fmla="*/ 2147483647 h 170"/>
              <a:gd name="T4" fmla="*/ 2147483647 w 120"/>
              <a:gd name="T5" fmla="*/ 2147483647 h 170"/>
              <a:gd name="T6" fmla="*/ 2147483647 w 120"/>
              <a:gd name="T7" fmla="*/ 2147483647 h 170"/>
              <a:gd name="T8" fmla="*/ 2147483647 w 120"/>
              <a:gd name="T9" fmla="*/ 2147483647 h 170"/>
              <a:gd name="T10" fmla="*/ 2147483647 w 120"/>
              <a:gd name="T11" fmla="*/ 2147483647 h 170"/>
              <a:gd name="T12" fmla="*/ 2147483647 w 120"/>
              <a:gd name="T13" fmla="*/ 2147483647 h 170"/>
              <a:gd name="T14" fmla="*/ 2147483647 w 120"/>
              <a:gd name="T15" fmla="*/ 2147483647 h 170"/>
              <a:gd name="T16" fmla="*/ 2147483647 w 120"/>
              <a:gd name="T17" fmla="*/ 2147483647 h 170"/>
              <a:gd name="T18" fmla="*/ 2147483647 w 120"/>
              <a:gd name="T19" fmla="*/ 2147483647 h 170"/>
              <a:gd name="T20" fmla="*/ 0 w 120"/>
              <a:gd name="T21" fmla="*/ 2147483647 h 170"/>
              <a:gd name="T22" fmla="*/ 0 w 120"/>
              <a:gd name="T23" fmla="*/ 2147483647 h 170"/>
              <a:gd name="T24" fmla="*/ 2147483647 w 120"/>
              <a:gd name="T25" fmla="*/ 0 h 170"/>
              <a:gd name="T26" fmla="*/ 2147483647 w 120"/>
              <a:gd name="T27" fmla="*/ 0 h 170"/>
              <a:gd name="T28" fmla="*/ 2147483647 w 120"/>
              <a:gd name="T29" fmla="*/ 2147483647 h 170"/>
              <a:gd name="T30" fmla="*/ 2147483647 w 120"/>
              <a:gd name="T31" fmla="*/ 2147483647 h 17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20"/>
              <a:gd name="T49" fmla="*/ 0 h 170"/>
              <a:gd name="T50" fmla="*/ 120 w 120"/>
              <a:gd name="T51" fmla="*/ 170 h 17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20" h="170">
                <a:moveTo>
                  <a:pt x="25" y="117"/>
                </a:moveTo>
                <a:cubicBezTo>
                  <a:pt x="95" y="117"/>
                  <a:pt x="95" y="117"/>
                  <a:pt x="95" y="117"/>
                </a:cubicBezTo>
                <a:moveTo>
                  <a:pt x="25" y="92"/>
                </a:moveTo>
                <a:cubicBezTo>
                  <a:pt x="95" y="92"/>
                  <a:pt x="95" y="92"/>
                  <a:pt x="95" y="92"/>
                </a:cubicBezTo>
                <a:moveTo>
                  <a:pt x="25" y="67"/>
                </a:moveTo>
                <a:cubicBezTo>
                  <a:pt x="95" y="67"/>
                  <a:pt x="95" y="67"/>
                  <a:pt x="95" y="67"/>
                </a:cubicBezTo>
                <a:moveTo>
                  <a:pt x="25" y="41"/>
                </a:moveTo>
                <a:cubicBezTo>
                  <a:pt x="95" y="41"/>
                  <a:pt x="95" y="41"/>
                  <a:pt x="95" y="41"/>
                </a:cubicBezTo>
                <a:moveTo>
                  <a:pt x="93" y="170"/>
                </a:moveTo>
                <a:cubicBezTo>
                  <a:pt x="26" y="170"/>
                  <a:pt x="26" y="170"/>
                  <a:pt x="26" y="170"/>
                </a:cubicBezTo>
                <a:cubicBezTo>
                  <a:pt x="12" y="170"/>
                  <a:pt x="0" y="158"/>
                  <a:pt x="0" y="144"/>
                </a:cubicBezTo>
                <a:cubicBezTo>
                  <a:pt x="0" y="26"/>
                  <a:pt x="0" y="26"/>
                  <a:pt x="0" y="26"/>
                </a:cubicBezTo>
                <a:cubicBezTo>
                  <a:pt x="0" y="12"/>
                  <a:pt x="12" y="0"/>
                  <a:pt x="26" y="0"/>
                </a:cubicBezTo>
                <a:cubicBezTo>
                  <a:pt x="93" y="0"/>
                  <a:pt x="93" y="0"/>
                  <a:pt x="93" y="0"/>
                </a:cubicBezTo>
                <a:cubicBezTo>
                  <a:pt x="108" y="0"/>
                  <a:pt x="120" y="12"/>
                  <a:pt x="120" y="26"/>
                </a:cubicBezTo>
                <a:cubicBezTo>
                  <a:pt x="120" y="144"/>
                  <a:pt x="120" y="144"/>
                  <a:pt x="120" y="144"/>
                </a:cubicBezTo>
              </a:path>
            </a:pathLst>
          </a:custGeom>
          <a:noFill/>
          <a:ln w="12700" cap="rnd">
            <a:solidFill>
              <a:srgbClr val="000000"/>
            </a:solidFill>
            <a:prstDash val="solid"/>
            <a:round/>
            <a:headEnd/>
            <a:tailEnd/>
          </a:ln>
        </p:spPr>
        <p:txBody>
          <a:bodyPr/>
          <a:lstStyle/>
          <a:p>
            <a:pPr defTabSz="914400"/>
            <a:endParaRPr lang="en-US" sz="1800" dirty="0">
              <a:solidFill>
                <a:srgbClr val="000000"/>
              </a:solidFill>
            </a:endParaRPr>
          </a:p>
        </p:txBody>
      </p:sp>
      <p:grpSp>
        <p:nvGrpSpPr>
          <p:cNvPr id="6" name="Groupe 630"/>
          <p:cNvGrpSpPr>
            <a:grpSpLocks/>
          </p:cNvGrpSpPr>
          <p:nvPr/>
        </p:nvGrpSpPr>
        <p:grpSpPr bwMode="auto">
          <a:xfrm>
            <a:off x="1461550" y="2906486"/>
            <a:ext cx="251000" cy="527050"/>
            <a:chOff x="5556226" y="2015927"/>
            <a:chExt cx="148064" cy="315912"/>
          </a:xfrm>
          <a:gradFill>
            <a:gsLst>
              <a:gs pos="82000">
                <a:srgbClr val="14BCC4">
                  <a:alpha val="68627"/>
                </a:srgbClr>
              </a:gs>
              <a:gs pos="25000">
                <a:srgbClr val="21D6E0"/>
              </a:gs>
              <a:gs pos="75000">
                <a:srgbClr val="0087E6"/>
              </a:gs>
              <a:gs pos="100000">
                <a:srgbClr val="005CBF"/>
              </a:gs>
            </a:gsLst>
            <a:lin ang="2400000" scaled="0"/>
          </a:gradFill>
        </p:grpSpPr>
        <p:sp>
          <p:nvSpPr>
            <p:cNvPr id="35" name="Freeform 810"/>
            <p:cNvSpPr>
              <a:spLocks/>
            </p:cNvSpPr>
            <p:nvPr/>
          </p:nvSpPr>
          <p:spPr bwMode="auto">
            <a:xfrm>
              <a:off x="5609040" y="2138164"/>
              <a:ext cx="95250" cy="193675"/>
            </a:xfrm>
            <a:custGeom>
              <a:avLst/>
              <a:gdLst>
                <a:gd name="T0" fmla="*/ 31 w 60"/>
                <a:gd name="T1" fmla="*/ 122 h 122"/>
                <a:gd name="T2" fmla="*/ 60 w 60"/>
                <a:gd name="T3" fmla="*/ 73 h 122"/>
                <a:gd name="T4" fmla="*/ 60 w 60"/>
                <a:gd name="T5" fmla="*/ 0 h 122"/>
                <a:gd name="T6" fmla="*/ 60 w 60"/>
                <a:gd name="T7" fmla="*/ 0 h 122"/>
                <a:gd name="T8" fmla="*/ 56 w 60"/>
                <a:gd name="T9" fmla="*/ 2 h 122"/>
                <a:gd name="T10" fmla="*/ 49 w 60"/>
                <a:gd name="T11" fmla="*/ 5 h 122"/>
                <a:gd name="T12" fmla="*/ 44 w 60"/>
                <a:gd name="T13" fmla="*/ 8 h 122"/>
                <a:gd name="T14" fmla="*/ 40 w 60"/>
                <a:gd name="T15" fmla="*/ 10 h 122"/>
                <a:gd name="T16" fmla="*/ 37 w 60"/>
                <a:gd name="T17" fmla="*/ 16 h 122"/>
                <a:gd name="T18" fmla="*/ 36 w 60"/>
                <a:gd name="T19" fmla="*/ 21 h 122"/>
                <a:gd name="T20" fmla="*/ 36 w 60"/>
                <a:gd name="T21" fmla="*/ 21 h 122"/>
                <a:gd name="T22" fmla="*/ 36 w 60"/>
                <a:gd name="T23" fmla="*/ 45 h 122"/>
                <a:gd name="T24" fmla="*/ 36 w 60"/>
                <a:gd name="T25" fmla="*/ 45 h 122"/>
                <a:gd name="T26" fmla="*/ 31 w 60"/>
                <a:gd name="T27" fmla="*/ 47 h 122"/>
                <a:gd name="T28" fmla="*/ 18 w 60"/>
                <a:gd name="T29" fmla="*/ 54 h 122"/>
                <a:gd name="T30" fmla="*/ 12 w 60"/>
                <a:gd name="T31" fmla="*/ 57 h 122"/>
                <a:gd name="T32" fmla="*/ 7 w 60"/>
                <a:gd name="T33" fmla="*/ 62 h 122"/>
                <a:gd name="T34" fmla="*/ 3 w 60"/>
                <a:gd name="T35" fmla="*/ 69 h 122"/>
                <a:gd name="T36" fmla="*/ 2 w 60"/>
                <a:gd name="T37" fmla="*/ 73 h 122"/>
                <a:gd name="T38" fmla="*/ 0 w 60"/>
                <a:gd name="T39" fmla="*/ 76 h 122"/>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60"/>
                <a:gd name="T61" fmla="*/ 0 h 122"/>
                <a:gd name="T62" fmla="*/ 60 w 60"/>
                <a:gd name="T63" fmla="*/ 122 h 122"/>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60" h="122">
                  <a:moveTo>
                    <a:pt x="31" y="122"/>
                  </a:moveTo>
                  <a:lnTo>
                    <a:pt x="60" y="73"/>
                  </a:lnTo>
                  <a:lnTo>
                    <a:pt x="60" y="0"/>
                  </a:lnTo>
                  <a:lnTo>
                    <a:pt x="56" y="2"/>
                  </a:lnTo>
                  <a:lnTo>
                    <a:pt x="49" y="5"/>
                  </a:lnTo>
                  <a:lnTo>
                    <a:pt x="44" y="8"/>
                  </a:lnTo>
                  <a:lnTo>
                    <a:pt x="40" y="10"/>
                  </a:lnTo>
                  <a:lnTo>
                    <a:pt x="37" y="16"/>
                  </a:lnTo>
                  <a:lnTo>
                    <a:pt x="36" y="21"/>
                  </a:lnTo>
                  <a:lnTo>
                    <a:pt x="36" y="45"/>
                  </a:lnTo>
                  <a:lnTo>
                    <a:pt x="31" y="47"/>
                  </a:lnTo>
                  <a:lnTo>
                    <a:pt x="18" y="54"/>
                  </a:lnTo>
                  <a:lnTo>
                    <a:pt x="12" y="57"/>
                  </a:lnTo>
                  <a:lnTo>
                    <a:pt x="7" y="62"/>
                  </a:lnTo>
                  <a:lnTo>
                    <a:pt x="3" y="69"/>
                  </a:lnTo>
                  <a:lnTo>
                    <a:pt x="2" y="73"/>
                  </a:lnTo>
                  <a:lnTo>
                    <a:pt x="0" y="76"/>
                  </a:lnTo>
                </a:path>
              </a:pathLst>
            </a:custGeom>
            <a:grpFill/>
            <a:ln w="19050">
              <a:solidFill>
                <a:srgbClr val="000000"/>
              </a:solidFill>
              <a:prstDash val="solid"/>
              <a:round/>
              <a:headEnd/>
              <a:tailEnd/>
            </a:ln>
          </p:spPr>
          <p:txBody>
            <a:bodyPr/>
            <a:lstStyle/>
            <a:p>
              <a:pPr defTabSz="914400">
                <a:defRPr/>
              </a:pPr>
              <a:endParaRPr lang="en-US" sz="1800" dirty="0">
                <a:solidFill>
                  <a:srgbClr val="000000"/>
                </a:solidFill>
                <a:ea typeface="ＭＳ Ｐゴシック" charset="0"/>
                <a:cs typeface="Arial" charset="0"/>
              </a:endParaRPr>
            </a:p>
          </p:txBody>
        </p:sp>
        <p:sp>
          <p:nvSpPr>
            <p:cNvPr id="36" name="Freeform 811"/>
            <p:cNvSpPr>
              <a:spLocks/>
            </p:cNvSpPr>
            <p:nvPr/>
          </p:nvSpPr>
          <p:spPr bwMode="auto">
            <a:xfrm>
              <a:off x="5654651" y="2052439"/>
              <a:ext cx="34925" cy="141287"/>
            </a:xfrm>
            <a:custGeom>
              <a:avLst/>
              <a:gdLst>
                <a:gd name="T0" fmla="*/ 22 w 22"/>
                <a:gd name="T1" fmla="*/ 89 h 89"/>
                <a:gd name="T2" fmla="*/ 22 w 22"/>
                <a:gd name="T3" fmla="*/ 89 h 89"/>
                <a:gd name="T4" fmla="*/ 22 w 22"/>
                <a:gd name="T5" fmla="*/ 11 h 89"/>
                <a:gd name="T6" fmla="*/ 22 w 22"/>
                <a:gd name="T7" fmla="*/ 11 h 89"/>
                <a:gd name="T8" fmla="*/ 21 w 22"/>
                <a:gd name="T9" fmla="*/ 6 h 89"/>
                <a:gd name="T10" fmla="*/ 18 w 22"/>
                <a:gd name="T11" fmla="*/ 2 h 89"/>
                <a:gd name="T12" fmla="*/ 16 w 22"/>
                <a:gd name="T13" fmla="*/ 1 h 89"/>
                <a:gd name="T14" fmla="*/ 12 w 22"/>
                <a:gd name="T15" fmla="*/ 0 h 89"/>
                <a:gd name="T16" fmla="*/ 8 w 22"/>
                <a:gd name="T17" fmla="*/ 1 h 89"/>
                <a:gd name="T18" fmla="*/ 4 w 22"/>
                <a:gd name="T19" fmla="*/ 2 h 89"/>
                <a:gd name="T20" fmla="*/ 2 w 22"/>
                <a:gd name="T21" fmla="*/ 5 h 89"/>
                <a:gd name="T22" fmla="*/ 0 w 22"/>
                <a:gd name="T23" fmla="*/ 9 h 89"/>
                <a:gd name="T24" fmla="*/ 0 w 22"/>
                <a:gd name="T25" fmla="*/ 9 h 89"/>
                <a:gd name="T26" fmla="*/ 0 w 22"/>
                <a:gd name="T27" fmla="*/ 76 h 8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2"/>
                <a:gd name="T43" fmla="*/ 0 h 89"/>
                <a:gd name="T44" fmla="*/ 22 w 22"/>
                <a:gd name="T45" fmla="*/ 89 h 89"/>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2" h="89">
                  <a:moveTo>
                    <a:pt x="22" y="89"/>
                  </a:moveTo>
                  <a:lnTo>
                    <a:pt x="22" y="89"/>
                  </a:lnTo>
                  <a:lnTo>
                    <a:pt x="22" y="11"/>
                  </a:lnTo>
                  <a:lnTo>
                    <a:pt x="21" y="6"/>
                  </a:lnTo>
                  <a:lnTo>
                    <a:pt x="18" y="2"/>
                  </a:lnTo>
                  <a:lnTo>
                    <a:pt x="16" y="1"/>
                  </a:lnTo>
                  <a:lnTo>
                    <a:pt x="12" y="0"/>
                  </a:lnTo>
                  <a:lnTo>
                    <a:pt x="8" y="1"/>
                  </a:lnTo>
                  <a:lnTo>
                    <a:pt x="4" y="2"/>
                  </a:lnTo>
                  <a:lnTo>
                    <a:pt x="2" y="5"/>
                  </a:lnTo>
                  <a:lnTo>
                    <a:pt x="0" y="9"/>
                  </a:lnTo>
                  <a:lnTo>
                    <a:pt x="0" y="76"/>
                  </a:lnTo>
                </a:path>
              </a:pathLst>
            </a:custGeom>
            <a:grpFill/>
            <a:ln w="19050">
              <a:solidFill>
                <a:srgbClr val="000000"/>
              </a:solidFill>
              <a:prstDash val="solid"/>
              <a:round/>
              <a:headEnd/>
              <a:tailEnd/>
            </a:ln>
          </p:spPr>
          <p:txBody>
            <a:bodyPr/>
            <a:lstStyle/>
            <a:p>
              <a:pPr defTabSz="914400">
                <a:defRPr/>
              </a:pPr>
              <a:endParaRPr lang="en-US" sz="1800" dirty="0">
                <a:solidFill>
                  <a:srgbClr val="000000"/>
                </a:solidFill>
                <a:ea typeface="ＭＳ Ｐゴシック" charset="0"/>
                <a:cs typeface="Arial" charset="0"/>
              </a:endParaRPr>
            </a:p>
          </p:txBody>
        </p:sp>
        <p:sp>
          <p:nvSpPr>
            <p:cNvPr id="37" name="Freeform 812"/>
            <p:cNvSpPr>
              <a:spLocks/>
            </p:cNvSpPr>
            <p:nvPr/>
          </p:nvSpPr>
          <p:spPr bwMode="auto">
            <a:xfrm>
              <a:off x="5622901" y="2015927"/>
              <a:ext cx="31750" cy="157162"/>
            </a:xfrm>
            <a:custGeom>
              <a:avLst/>
              <a:gdLst>
                <a:gd name="T0" fmla="*/ 20 w 20"/>
                <a:gd name="T1" fmla="*/ 99 h 99"/>
                <a:gd name="T2" fmla="*/ 20 w 20"/>
                <a:gd name="T3" fmla="*/ 99 h 99"/>
                <a:gd name="T4" fmla="*/ 20 w 20"/>
                <a:gd name="T5" fmla="*/ 11 h 99"/>
                <a:gd name="T6" fmla="*/ 20 w 20"/>
                <a:gd name="T7" fmla="*/ 11 h 99"/>
                <a:gd name="T8" fmla="*/ 20 w 20"/>
                <a:gd name="T9" fmla="*/ 6 h 99"/>
                <a:gd name="T10" fmla="*/ 18 w 20"/>
                <a:gd name="T11" fmla="*/ 3 h 99"/>
                <a:gd name="T12" fmla="*/ 14 w 20"/>
                <a:gd name="T13" fmla="*/ 0 h 99"/>
                <a:gd name="T14" fmla="*/ 10 w 20"/>
                <a:gd name="T15" fmla="*/ 0 h 99"/>
                <a:gd name="T16" fmla="*/ 6 w 20"/>
                <a:gd name="T17" fmla="*/ 0 h 99"/>
                <a:gd name="T18" fmla="*/ 3 w 20"/>
                <a:gd name="T19" fmla="*/ 3 h 99"/>
                <a:gd name="T20" fmla="*/ 1 w 20"/>
                <a:gd name="T21" fmla="*/ 5 h 99"/>
                <a:gd name="T22" fmla="*/ 0 w 20"/>
                <a:gd name="T23" fmla="*/ 9 h 99"/>
                <a:gd name="T24" fmla="*/ 0 w 20"/>
                <a:gd name="T25" fmla="*/ 9 h 99"/>
                <a:gd name="T26" fmla="*/ 0 w 20"/>
                <a:gd name="T27" fmla="*/ 99 h 9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0"/>
                <a:gd name="T43" fmla="*/ 0 h 99"/>
                <a:gd name="T44" fmla="*/ 20 w 20"/>
                <a:gd name="T45" fmla="*/ 99 h 99"/>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0" h="99">
                  <a:moveTo>
                    <a:pt x="20" y="99"/>
                  </a:moveTo>
                  <a:lnTo>
                    <a:pt x="20" y="99"/>
                  </a:lnTo>
                  <a:lnTo>
                    <a:pt x="20" y="11"/>
                  </a:lnTo>
                  <a:lnTo>
                    <a:pt x="20" y="6"/>
                  </a:lnTo>
                  <a:lnTo>
                    <a:pt x="18" y="3"/>
                  </a:lnTo>
                  <a:lnTo>
                    <a:pt x="14" y="0"/>
                  </a:lnTo>
                  <a:lnTo>
                    <a:pt x="10" y="0"/>
                  </a:lnTo>
                  <a:lnTo>
                    <a:pt x="6" y="0"/>
                  </a:lnTo>
                  <a:lnTo>
                    <a:pt x="3" y="3"/>
                  </a:lnTo>
                  <a:lnTo>
                    <a:pt x="1" y="5"/>
                  </a:lnTo>
                  <a:lnTo>
                    <a:pt x="0" y="9"/>
                  </a:lnTo>
                  <a:lnTo>
                    <a:pt x="0" y="99"/>
                  </a:lnTo>
                </a:path>
              </a:pathLst>
            </a:custGeom>
            <a:grpFill/>
            <a:ln w="19050">
              <a:solidFill>
                <a:srgbClr val="000000"/>
              </a:solidFill>
              <a:prstDash val="solid"/>
              <a:round/>
              <a:headEnd/>
              <a:tailEnd/>
            </a:ln>
          </p:spPr>
          <p:txBody>
            <a:bodyPr/>
            <a:lstStyle/>
            <a:p>
              <a:pPr defTabSz="914400">
                <a:defRPr/>
              </a:pPr>
              <a:endParaRPr lang="en-US" sz="1800" dirty="0">
                <a:solidFill>
                  <a:srgbClr val="000000"/>
                </a:solidFill>
                <a:ea typeface="ＭＳ Ｐゴシック" charset="0"/>
                <a:cs typeface="Arial" charset="0"/>
              </a:endParaRPr>
            </a:p>
          </p:txBody>
        </p:sp>
        <p:sp>
          <p:nvSpPr>
            <p:cNvPr id="38" name="Freeform 813"/>
            <p:cNvSpPr>
              <a:spLocks/>
            </p:cNvSpPr>
            <p:nvPr/>
          </p:nvSpPr>
          <p:spPr bwMode="auto">
            <a:xfrm>
              <a:off x="5589563" y="2030214"/>
              <a:ext cx="33338" cy="142875"/>
            </a:xfrm>
            <a:custGeom>
              <a:avLst/>
              <a:gdLst>
                <a:gd name="T0" fmla="*/ 21 w 21"/>
                <a:gd name="T1" fmla="*/ 90 h 90"/>
                <a:gd name="T2" fmla="*/ 21 w 21"/>
                <a:gd name="T3" fmla="*/ 90 h 90"/>
                <a:gd name="T4" fmla="*/ 21 w 21"/>
                <a:gd name="T5" fmla="*/ 11 h 90"/>
                <a:gd name="T6" fmla="*/ 21 w 21"/>
                <a:gd name="T7" fmla="*/ 11 h 90"/>
                <a:gd name="T8" fmla="*/ 20 w 21"/>
                <a:gd name="T9" fmla="*/ 6 h 90"/>
                <a:gd name="T10" fmla="*/ 17 w 21"/>
                <a:gd name="T11" fmla="*/ 2 h 90"/>
                <a:gd name="T12" fmla="*/ 15 w 21"/>
                <a:gd name="T13" fmla="*/ 1 h 90"/>
                <a:gd name="T14" fmla="*/ 11 w 21"/>
                <a:gd name="T15" fmla="*/ 0 h 90"/>
                <a:gd name="T16" fmla="*/ 7 w 21"/>
                <a:gd name="T17" fmla="*/ 1 h 90"/>
                <a:gd name="T18" fmla="*/ 3 w 21"/>
                <a:gd name="T19" fmla="*/ 2 h 90"/>
                <a:gd name="T20" fmla="*/ 1 w 21"/>
                <a:gd name="T21" fmla="*/ 5 h 90"/>
                <a:gd name="T22" fmla="*/ 0 w 21"/>
                <a:gd name="T23" fmla="*/ 9 h 90"/>
                <a:gd name="T24" fmla="*/ 0 w 21"/>
                <a:gd name="T25" fmla="*/ 9 h 90"/>
                <a:gd name="T26" fmla="*/ 0 w 21"/>
                <a:gd name="T27" fmla="*/ 90 h 9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1"/>
                <a:gd name="T43" fmla="*/ 0 h 90"/>
                <a:gd name="T44" fmla="*/ 21 w 21"/>
                <a:gd name="T45" fmla="*/ 90 h 9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1" h="90">
                  <a:moveTo>
                    <a:pt x="21" y="90"/>
                  </a:moveTo>
                  <a:lnTo>
                    <a:pt x="21" y="90"/>
                  </a:lnTo>
                  <a:lnTo>
                    <a:pt x="21" y="11"/>
                  </a:lnTo>
                  <a:lnTo>
                    <a:pt x="20" y="6"/>
                  </a:lnTo>
                  <a:lnTo>
                    <a:pt x="17" y="2"/>
                  </a:lnTo>
                  <a:lnTo>
                    <a:pt x="15" y="1"/>
                  </a:lnTo>
                  <a:lnTo>
                    <a:pt x="11" y="0"/>
                  </a:lnTo>
                  <a:lnTo>
                    <a:pt x="7" y="1"/>
                  </a:lnTo>
                  <a:lnTo>
                    <a:pt x="3" y="2"/>
                  </a:lnTo>
                  <a:lnTo>
                    <a:pt x="1" y="5"/>
                  </a:lnTo>
                  <a:lnTo>
                    <a:pt x="0" y="9"/>
                  </a:lnTo>
                  <a:lnTo>
                    <a:pt x="0" y="90"/>
                  </a:lnTo>
                </a:path>
              </a:pathLst>
            </a:custGeom>
            <a:grpFill/>
            <a:ln w="19050">
              <a:solidFill>
                <a:srgbClr val="000000"/>
              </a:solidFill>
              <a:prstDash val="solid"/>
              <a:round/>
              <a:headEnd/>
              <a:tailEnd/>
            </a:ln>
          </p:spPr>
          <p:txBody>
            <a:bodyPr/>
            <a:lstStyle/>
            <a:p>
              <a:pPr defTabSz="914400">
                <a:defRPr/>
              </a:pPr>
              <a:endParaRPr lang="en-US" sz="1800" dirty="0">
                <a:solidFill>
                  <a:srgbClr val="000000"/>
                </a:solidFill>
                <a:ea typeface="ＭＳ Ｐゴシック" charset="0"/>
                <a:cs typeface="Arial" charset="0"/>
              </a:endParaRPr>
            </a:p>
          </p:txBody>
        </p:sp>
        <p:sp>
          <p:nvSpPr>
            <p:cNvPr id="39" name="Freeform 814"/>
            <p:cNvSpPr>
              <a:spLocks/>
            </p:cNvSpPr>
            <p:nvPr/>
          </p:nvSpPr>
          <p:spPr bwMode="auto">
            <a:xfrm>
              <a:off x="5556226" y="2073077"/>
              <a:ext cx="33338" cy="250825"/>
            </a:xfrm>
            <a:custGeom>
              <a:avLst/>
              <a:gdLst>
                <a:gd name="T0" fmla="*/ 21 w 21"/>
                <a:gd name="T1" fmla="*/ 63 h 158"/>
                <a:gd name="T2" fmla="*/ 21 w 21"/>
                <a:gd name="T3" fmla="*/ 63 h 158"/>
                <a:gd name="T4" fmla="*/ 21 w 21"/>
                <a:gd name="T5" fmla="*/ 11 h 158"/>
                <a:gd name="T6" fmla="*/ 21 w 21"/>
                <a:gd name="T7" fmla="*/ 11 h 158"/>
                <a:gd name="T8" fmla="*/ 21 w 21"/>
                <a:gd name="T9" fmla="*/ 6 h 158"/>
                <a:gd name="T10" fmla="*/ 18 w 21"/>
                <a:gd name="T11" fmla="*/ 2 h 158"/>
                <a:gd name="T12" fmla="*/ 14 w 21"/>
                <a:gd name="T13" fmla="*/ 1 h 158"/>
                <a:gd name="T14" fmla="*/ 10 w 21"/>
                <a:gd name="T15" fmla="*/ 0 h 158"/>
                <a:gd name="T16" fmla="*/ 7 w 21"/>
                <a:gd name="T17" fmla="*/ 1 h 158"/>
                <a:gd name="T18" fmla="*/ 4 w 21"/>
                <a:gd name="T19" fmla="*/ 2 h 158"/>
                <a:gd name="T20" fmla="*/ 2 w 21"/>
                <a:gd name="T21" fmla="*/ 5 h 158"/>
                <a:gd name="T22" fmla="*/ 0 w 21"/>
                <a:gd name="T23" fmla="*/ 8 h 158"/>
                <a:gd name="T24" fmla="*/ 0 w 21"/>
                <a:gd name="T25" fmla="*/ 8 h 158"/>
                <a:gd name="T26" fmla="*/ 0 w 21"/>
                <a:gd name="T27" fmla="*/ 158 h 15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1"/>
                <a:gd name="T43" fmla="*/ 0 h 158"/>
                <a:gd name="T44" fmla="*/ 21 w 21"/>
                <a:gd name="T45" fmla="*/ 158 h 158"/>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1" h="158">
                  <a:moveTo>
                    <a:pt x="21" y="63"/>
                  </a:moveTo>
                  <a:lnTo>
                    <a:pt x="21" y="63"/>
                  </a:lnTo>
                  <a:lnTo>
                    <a:pt x="21" y="11"/>
                  </a:lnTo>
                  <a:lnTo>
                    <a:pt x="21" y="6"/>
                  </a:lnTo>
                  <a:lnTo>
                    <a:pt x="18" y="2"/>
                  </a:lnTo>
                  <a:lnTo>
                    <a:pt x="14" y="1"/>
                  </a:lnTo>
                  <a:lnTo>
                    <a:pt x="10" y="0"/>
                  </a:lnTo>
                  <a:lnTo>
                    <a:pt x="7" y="1"/>
                  </a:lnTo>
                  <a:lnTo>
                    <a:pt x="4" y="2"/>
                  </a:lnTo>
                  <a:lnTo>
                    <a:pt x="2" y="5"/>
                  </a:lnTo>
                  <a:lnTo>
                    <a:pt x="0" y="8"/>
                  </a:lnTo>
                  <a:lnTo>
                    <a:pt x="0" y="158"/>
                  </a:lnTo>
                </a:path>
              </a:pathLst>
            </a:custGeom>
            <a:grpFill/>
            <a:ln w="19050">
              <a:solidFill>
                <a:srgbClr val="000000"/>
              </a:solidFill>
              <a:prstDash val="solid"/>
              <a:round/>
              <a:headEnd/>
              <a:tailEnd/>
            </a:ln>
          </p:spPr>
          <p:txBody>
            <a:bodyPr/>
            <a:lstStyle/>
            <a:p>
              <a:pPr defTabSz="914400">
                <a:defRPr/>
              </a:pPr>
              <a:endParaRPr lang="en-US" sz="1800" dirty="0">
                <a:solidFill>
                  <a:srgbClr val="000000"/>
                </a:solidFill>
                <a:ea typeface="ＭＳ Ｐゴシック" charset="0"/>
                <a:cs typeface="Arial" charset="0"/>
              </a:endParaRPr>
            </a:p>
          </p:txBody>
        </p:sp>
      </p:grpSp>
      <p:grpSp>
        <p:nvGrpSpPr>
          <p:cNvPr id="7" name="Groupe 414"/>
          <p:cNvGrpSpPr>
            <a:grpSpLocks/>
          </p:cNvGrpSpPr>
          <p:nvPr/>
        </p:nvGrpSpPr>
        <p:grpSpPr bwMode="auto">
          <a:xfrm>
            <a:off x="8482938" y="2895613"/>
            <a:ext cx="646642" cy="631825"/>
            <a:chOff x="4678878" y="-163361"/>
            <a:chExt cx="1572288" cy="1536642"/>
          </a:xfrm>
          <a:gradFill>
            <a:gsLst>
              <a:gs pos="0">
                <a:srgbClr val="CCCCFF"/>
              </a:gs>
              <a:gs pos="17999">
                <a:schemeClr val="accent5">
                  <a:lumMod val="50000"/>
                </a:schemeClr>
              </a:gs>
              <a:gs pos="36000">
                <a:srgbClr val="92D050"/>
              </a:gs>
              <a:gs pos="61000">
                <a:srgbClr val="CC99FF"/>
              </a:gs>
              <a:gs pos="82001">
                <a:srgbClr val="99CCFF"/>
              </a:gs>
              <a:gs pos="100000">
                <a:srgbClr val="CCCCFF"/>
              </a:gs>
            </a:gsLst>
            <a:lin ang="2400000" scaled="0"/>
          </a:gradFill>
        </p:grpSpPr>
        <p:sp>
          <p:nvSpPr>
            <p:cNvPr id="41" name="Freeform 834"/>
            <p:cNvSpPr>
              <a:spLocks/>
            </p:cNvSpPr>
            <p:nvPr/>
          </p:nvSpPr>
          <p:spPr bwMode="auto">
            <a:xfrm>
              <a:off x="4678878" y="109448"/>
              <a:ext cx="1572288" cy="1263833"/>
            </a:xfrm>
            <a:custGeom>
              <a:avLst/>
              <a:gdLst>
                <a:gd name="T0" fmla="*/ 183643 w 10000"/>
                <a:gd name="T1" fmla="*/ 0 h 10057"/>
                <a:gd name="T2" fmla="*/ 0 w 10000"/>
                <a:gd name="T3" fmla="*/ 492615 h 10057"/>
                <a:gd name="T4" fmla="*/ 772780 w 10000"/>
                <a:gd name="T5" fmla="*/ 1263833 h 10057"/>
                <a:gd name="T6" fmla="*/ 1044785 w 10000"/>
                <a:gd name="T7" fmla="*/ 1232919 h 10057"/>
                <a:gd name="T8" fmla="*/ 1377167 w 10000"/>
                <a:gd name="T9" fmla="*/ 972788 h 10057"/>
                <a:gd name="T10" fmla="*/ 1572288 w 10000"/>
                <a:gd name="T11" fmla="*/ 492615 h 10057"/>
                <a:gd name="T12" fmla="*/ 1380783 w 10000"/>
                <a:gd name="T13" fmla="*/ 0 h 1005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0000" h="10057">
                  <a:moveTo>
                    <a:pt x="1168" y="0"/>
                  </a:moveTo>
                  <a:cubicBezTo>
                    <a:pt x="457" y="1058"/>
                    <a:pt x="0" y="2426"/>
                    <a:pt x="0" y="3920"/>
                  </a:cubicBezTo>
                  <a:cubicBezTo>
                    <a:pt x="0" y="7279"/>
                    <a:pt x="1774" y="9442"/>
                    <a:pt x="4915" y="10057"/>
                  </a:cubicBezTo>
                  <a:lnTo>
                    <a:pt x="6645" y="9811"/>
                  </a:lnTo>
                  <a:cubicBezTo>
                    <a:pt x="7276" y="9431"/>
                    <a:pt x="7932" y="8752"/>
                    <a:pt x="8759" y="7741"/>
                  </a:cubicBezTo>
                  <a:cubicBezTo>
                    <a:pt x="9596" y="6725"/>
                    <a:pt x="9996" y="5210"/>
                    <a:pt x="10000" y="3920"/>
                  </a:cubicBezTo>
                  <a:cubicBezTo>
                    <a:pt x="10000" y="2426"/>
                    <a:pt x="9543" y="1058"/>
                    <a:pt x="8782" y="0"/>
                  </a:cubicBezTo>
                </a:path>
              </a:pathLst>
            </a:custGeom>
            <a:grpFill/>
            <a:ln w="19050" cap="rnd">
              <a:solidFill>
                <a:srgbClr val="000000"/>
              </a:solidFill>
              <a:prstDash val="solid"/>
              <a:round/>
              <a:headEnd/>
              <a:tailEnd/>
            </a:ln>
          </p:spPr>
          <p:txBody>
            <a:bodyPr/>
            <a:lstStyle/>
            <a:p>
              <a:pPr defTabSz="914400">
                <a:defRPr/>
              </a:pPr>
              <a:endParaRPr lang="en-US" sz="1800" dirty="0">
                <a:solidFill>
                  <a:srgbClr val="000000"/>
                </a:solidFill>
                <a:ea typeface="ＭＳ Ｐゴシック" charset="0"/>
                <a:cs typeface="Arial" charset="0"/>
              </a:endParaRPr>
            </a:p>
          </p:txBody>
        </p:sp>
        <p:sp>
          <p:nvSpPr>
            <p:cNvPr id="42" name="Freeform 835"/>
            <p:cNvSpPr>
              <a:spLocks/>
            </p:cNvSpPr>
            <p:nvPr/>
          </p:nvSpPr>
          <p:spPr bwMode="auto">
            <a:xfrm>
              <a:off x="4861982" y="-163361"/>
              <a:ext cx="1198124" cy="272807"/>
            </a:xfrm>
            <a:custGeom>
              <a:avLst/>
              <a:gdLst>
                <a:gd name="T0" fmla="*/ 0 w 150"/>
                <a:gd name="T1" fmla="*/ 35 h 35"/>
                <a:gd name="T2" fmla="*/ 75 w 150"/>
                <a:gd name="T3" fmla="*/ 0 h 35"/>
                <a:gd name="T4" fmla="*/ 150 w 150"/>
                <a:gd name="T5" fmla="*/ 35 h 35"/>
                <a:gd name="T6" fmla="*/ 0 60000 65536"/>
                <a:gd name="T7" fmla="*/ 0 60000 65536"/>
                <a:gd name="T8" fmla="*/ 0 60000 65536"/>
                <a:gd name="T9" fmla="*/ 0 w 150"/>
                <a:gd name="T10" fmla="*/ 0 h 35"/>
                <a:gd name="T11" fmla="*/ 150 w 150"/>
                <a:gd name="T12" fmla="*/ 35 h 35"/>
              </a:gdLst>
              <a:ahLst/>
              <a:cxnLst>
                <a:cxn ang="T6">
                  <a:pos x="T0" y="T1"/>
                </a:cxn>
                <a:cxn ang="T7">
                  <a:pos x="T2" y="T3"/>
                </a:cxn>
                <a:cxn ang="T8">
                  <a:pos x="T4" y="T5"/>
                </a:cxn>
              </a:cxnLst>
              <a:rect l="T9" t="T10" r="T11" b="T12"/>
              <a:pathLst>
                <a:path w="150" h="35">
                  <a:moveTo>
                    <a:pt x="0" y="35"/>
                  </a:moveTo>
                  <a:cubicBezTo>
                    <a:pt x="18" y="14"/>
                    <a:pt x="45" y="0"/>
                    <a:pt x="75" y="0"/>
                  </a:cubicBezTo>
                  <a:cubicBezTo>
                    <a:pt x="105" y="0"/>
                    <a:pt x="132" y="13"/>
                    <a:pt x="150" y="35"/>
                  </a:cubicBezTo>
                </a:path>
              </a:pathLst>
            </a:custGeom>
            <a:grpFill/>
            <a:ln w="19050" cap="rnd">
              <a:solidFill>
                <a:srgbClr val="000000"/>
              </a:solidFill>
              <a:prstDash val="solid"/>
              <a:round/>
              <a:headEnd/>
              <a:tailEnd/>
            </a:ln>
          </p:spPr>
          <p:txBody>
            <a:bodyPr/>
            <a:lstStyle/>
            <a:p>
              <a:pPr defTabSz="914400">
                <a:defRPr/>
              </a:pPr>
              <a:endParaRPr lang="en-US" sz="1800" dirty="0">
                <a:solidFill>
                  <a:srgbClr val="000000"/>
                </a:solidFill>
                <a:ea typeface="ＭＳ Ｐゴシック" charset="0"/>
                <a:cs typeface="Arial" charset="0"/>
              </a:endParaRPr>
            </a:p>
          </p:txBody>
        </p:sp>
        <p:sp>
          <p:nvSpPr>
            <p:cNvPr id="43" name="Freeform 836"/>
            <p:cNvSpPr>
              <a:spLocks/>
            </p:cNvSpPr>
            <p:nvPr/>
          </p:nvSpPr>
          <p:spPr bwMode="auto">
            <a:xfrm>
              <a:off x="4861980" y="109448"/>
              <a:ext cx="1198124" cy="132506"/>
            </a:xfrm>
            <a:custGeom>
              <a:avLst/>
              <a:gdLst>
                <a:gd name="T0" fmla="*/ 0 w 150"/>
                <a:gd name="T1" fmla="*/ 0 h 17"/>
                <a:gd name="T2" fmla="*/ 75 w 150"/>
                <a:gd name="T3" fmla="*/ 17 h 17"/>
                <a:gd name="T4" fmla="*/ 150 w 150"/>
                <a:gd name="T5" fmla="*/ 0 h 17"/>
                <a:gd name="T6" fmla="*/ 0 60000 65536"/>
                <a:gd name="T7" fmla="*/ 0 60000 65536"/>
                <a:gd name="T8" fmla="*/ 0 60000 65536"/>
                <a:gd name="T9" fmla="*/ 0 w 150"/>
                <a:gd name="T10" fmla="*/ 0 h 17"/>
                <a:gd name="T11" fmla="*/ 150 w 150"/>
                <a:gd name="T12" fmla="*/ 17 h 17"/>
              </a:gdLst>
              <a:ahLst/>
              <a:cxnLst>
                <a:cxn ang="T6">
                  <a:pos x="T0" y="T1"/>
                </a:cxn>
                <a:cxn ang="T7">
                  <a:pos x="T2" y="T3"/>
                </a:cxn>
                <a:cxn ang="T8">
                  <a:pos x="T4" y="T5"/>
                </a:cxn>
              </a:cxnLst>
              <a:rect l="T9" t="T10" r="T11" b="T12"/>
              <a:pathLst>
                <a:path w="150" h="17">
                  <a:moveTo>
                    <a:pt x="0" y="0"/>
                  </a:moveTo>
                  <a:cubicBezTo>
                    <a:pt x="18" y="10"/>
                    <a:pt x="45" y="17"/>
                    <a:pt x="75" y="17"/>
                  </a:cubicBezTo>
                  <a:cubicBezTo>
                    <a:pt x="105" y="17"/>
                    <a:pt x="132" y="10"/>
                    <a:pt x="150" y="0"/>
                  </a:cubicBezTo>
                </a:path>
              </a:pathLst>
            </a:custGeom>
            <a:grpFill/>
            <a:ln w="19050" cap="rnd">
              <a:solidFill>
                <a:srgbClr val="000000"/>
              </a:solidFill>
              <a:prstDash val="solid"/>
              <a:round/>
              <a:headEnd/>
              <a:tailEnd/>
            </a:ln>
          </p:spPr>
          <p:txBody>
            <a:bodyPr/>
            <a:lstStyle/>
            <a:p>
              <a:pPr defTabSz="914400">
                <a:defRPr/>
              </a:pPr>
              <a:endParaRPr lang="en-US" sz="1800" dirty="0">
                <a:solidFill>
                  <a:srgbClr val="000000"/>
                </a:solidFill>
                <a:ea typeface="ＭＳ Ｐゴシック" charset="0"/>
                <a:cs typeface="Arial" charset="0"/>
              </a:endParaRPr>
            </a:p>
          </p:txBody>
        </p:sp>
        <p:sp>
          <p:nvSpPr>
            <p:cNvPr id="44" name="Freeform 837"/>
            <p:cNvSpPr>
              <a:spLocks/>
            </p:cNvSpPr>
            <p:nvPr/>
          </p:nvSpPr>
          <p:spPr bwMode="auto">
            <a:xfrm>
              <a:off x="4861980" y="959046"/>
              <a:ext cx="1198124" cy="132506"/>
            </a:xfrm>
            <a:custGeom>
              <a:avLst/>
              <a:gdLst>
                <a:gd name="T0" fmla="*/ 150 w 150"/>
                <a:gd name="T1" fmla="*/ 17 h 17"/>
                <a:gd name="T2" fmla="*/ 75 w 150"/>
                <a:gd name="T3" fmla="*/ 0 h 17"/>
                <a:gd name="T4" fmla="*/ 0 w 150"/>
                <a:gd name="T5" fmla="*/ 17 h 17"/>
                <a:gd name="T6" fmla="*/ 0 60000 65536"/>
                <a:gd name="T7" fmla="*/ 0 60000 65536"/>
                <a:gd name="T8" fmla="*/ 0 60000 65536"/>
                <a:gd name="T9" fmla="*/ 0 w 150"/>
                <a:gd name="T10" fmla="*/ 0 h 17"/>
                <a:gd name="T11" fmla="*/ 150 w 150"/>
                <a:gd name="T12" fmla="*/ 17 h 17"/>
              </a:gdLst>
              <a:ahLst/>
              <a:cxnLst>
                <a:cxn ang="T6">
                  <a:pos x="T0" y="T1"/>
                </a:cxn>
                <a:cxn ang="T7">
                  <a:pos x="T2" y="T3"/>
                </a:cxn>
                <a:cxn ang="T8">
                  <a:pos x="T4" y="T5"/>
                </a:cxn>
              </a:cxnLst>
              <a:rect l="T9" t="T10" r="T11" b="T12"/>
              <a:pathLst>
                <a:path w="150" h="17">
                  <a:moveTo>
                    <a:pt x="150" y="17"/>
                  </a:moveTo>
                  <a:cubicBezTo>
                    <a:pt x="132" y="7"/>
                    <a:pt x="105" y="0"/>
                    <a:pt x="75" y="0"/>
                  </a:cubicBezTo>
                  <a:cubicBezTo>
                    <a:pt x="45" y="0"/>
                    <a:pt x="18" y="7"/>
                    <a:pt x="0" y="17"/>
                  </a:cubicBezTo>
                </a:path>
              </a:pathLst>
            </a:custGeom>
            <a:grpFill/>
            <a:ln w="19050" cap="rnd">
              <a:solidFill>
                <a:srgbClr val="000000"/>
              </a:solidFill>
              <a:prstDash val="solid"/>
              <a:round/>
              <a:headEnd/>
              <a:tailEnd/>
            </a:ln>
          </p:spPr>
          <p:txBody>
            <a:bodyPr/>
            <a:lstStyle/>
            <a:p>
              <a:pPr defTabSz="914400">
                <a:defRPr/>
              </a:pPr>
              <a:endParaRPr lang="en-US" sz="1800" dirty="0">
                <a:solidFill>
                  <a:srgbClr val="000000"/>
                </a:solidFill>
                <a:ea typeface="ＭＳ Ｐゴシック" charset="0"/>
                <a:cs typeface="Arial" charset="0"/>
              </a:endParaRPr>
            </a:p>
          </p:txBody>
        </p:sp>
        <p:sp>
          <p:nvSpPr>
            <p:cNvPr id="45" name="Oval 838"/>
            <p:cNvSpPr>
              <a:spLocks noChangeArrowheads="1"/>
            </p:cNvSpPr>
            <p:nvPr/>
          </p:nvSpPr>
          <p:spPr bwMode="auto">
            <a:xfrm>
              <a:off x="5037120" y="-163359"/>
              <a:ext cx="847842" cy="1531616"/>
            </a:xfrm>
            <a:prstGeom prst="ellipse">
              <a:avLst/>
            </a:prstGeom>
            <a:grpFill/>
            <a:ln w="19050" cap="rnd">
              <a:solidFill>
                <a:srgbClr val="000000"/>
              </a:solidFill>
              <a:round/>
              <a:headEnd/>
              <a:tailEnd/>
            </a:ln>
          </p:spPr>
          <p:txBody>
            <a:bodyPr/>
            <a:lstStyle/>
            <a:p>
              <a:pPr defTabSz="914400">
                <a:defRPr/>
              </a:pPr>
              <a:endParaRPr lang="en-US" sz="1800" dirty="0">
                <a:solidFill>
                  <a:srgbClr val="000000"/>
                </a:solidFill>
                <a:latin typeface="Calibri" pitchFamily="34" charset="0"/>
                <a:ea typeface="ＭＳ Ｐゴシック" charset="0"/>
                <a:cs typeface="Arial" charset="0"/>
              </a:endParaRPr>
            </a:p>
          </p:txBody>
        </p:sp>
        <p:sp>
          <p:nvSpPr>
            <p:cNvPr id="46" name="Line 839"/>
            <p:cNvSpPr>
              <a:spLocks noChangeShapeType="1"/>
            </p:cNvSpPr>
            <p:nvPr/>
          </p:nvSpPr>
          <p:spPr bwMode="auto">
            <a:xfrm>
              <a:off x="4678878" y="600500"/>
              <a:ext cx="1572288" cy="3898"/>
            </a:xfrm>
            <a:prstGeom prst="line">
              <a:avLst/>
            </a:prstGeom>
            <a:grpFill/>
            <a:ln w="19050" cap="rnd">
              <a:solidFill>
                <a:srgbClr val="000000"/>
              </a:solidFill>
              <a:round/>
              <a:headEnd/>
              <a:tailEnd/>
            </a:ln>
          </p:spPr>
          <p:txBody>
            <a:bodyPr/>
            <a:lstStyle/>
            <a:p>
              <a:pPr defTabSz="914400">
                <a:defRPr/>
              </a:pPr>
              <a:endParaRPr lang="en-US" sz="1800" dirty="0">
                <a:solidFill>
                  <a:srgbClr val="000000"/>
                </a:solidFill>
                <a:ea typeface="ＭＳ Ｐゴシック" charset="0"/>
                <a:cs typeface="Arial" charset="0"/>
              </a:endParaRPr>
            </a:p>
          </p:txBody>
        </p:sp>
        <p:sp>
          <p:nvSpPr>
            <p:cNvPr id="47" name="Line 840"/>
            <p:cNvSpPr>
              <a:spLocks noChangeShapeType="1"/>
            </p:cNvSpPr>
            <p:nvPr/>
          </p:nvSpPr>
          <p:spPr bwMode="auto">
            <a:xfrm flipV="1">
              <a:off x="5459051" y="-163359"/>
              <a:ext cx="3982" cy="1531616"/>
            </a:xfrm>
            <a:prstGeom prst="line">
              <a:avLst/>
            </a:prstGeom>
            <a:grpFill/>
            <a:ln w="19050" cap="rnd">
              <a:solidFill>
                <a:srgbClr val="000000"/>
              </a:solidFill>
              <a:round/>
              <a:headEnd/>
              <a:tailEnd/>
            </a:ln>
          </p:spPr>
          <p:txBody>
            <a:bodyPr/>
            <a:lstStyle/>
            <a:p>
              <a:pPr defTabSz="914400">
                <a:defRPr/>
              </a:pPr>
              <a:endParaRPr lang="en-US" sz="1800" dirty="0">
                <a:solidFill>
                  <a:srgbClr val="000000"/>
                </a:solidFill>
                <a:ea typeface="ＭＳ Ｐゴシック" charset="0"/>
                <a:cs typeface="Arial" charset="0"/>
              </a:endParaRPr>
            </a:p>
          </p:txBody>
        </p:sp>
      </p:grpSp>
      <p:grpSp>
        <p:nvGrpSpPr>
          <p:cNvPr id="8" name="Groupe 670"/>
          <p:cNvGrpSpPr>
            <a:grpSpLocks/>
          </p:cNvGrpSpPr>
          <p:nvPr/>
        </p:nvGrpSpPr>
        <p:grpSpPr bwMode="auto">
          <a:xfrm>
            <a:off x="1031737" y="3843287"/>
            <a:ext cx="608806" cy="377825"/>
            <a:chOff x="1747814" y="4959152"/>
            <a:chExt cx="290512" cy="184150"/>
          </a:xfrm>
          <a:gradFill>
            <a:gsLst>
              <a:gs pos="0">
                <a:schemeClr val="accent6">
                  <a:lumMod val="20000"/>
                  <a:lumOff val="80000"/>
                </a:schemeClr>
              </a:gs>
              <a:gs pos="17999">
                <a:srgbClr val="FEE7F2"/>
              </a:gs>
              <a:gs pos="36000">
                <a:srgbClr val="FAC77D"/>
              </a:gs>
              <a:gs pos="61000">
                <a:srgbClr val="FBA97D"/>
              </a:gs>
              <a:gs pos="82001">
                <a:srgbClr val="FBD49C"/>
              </a:gs>
              <a:gs pos="100000">
                <a:srgbClr val="FEE7F2"/>
              </a:gs>
            </a:gsLst>
            <a:lin ang="2400000" scaled="0"/>
          </a:gradFill>
        </p:grpSpPr>
        <p:sp>
          <p:nvSpPr>
            <p:cNvPr id="49" name="Freeform 672"/>
            <p:cNvSpPr>
              <a:spLocks/>
            </p:cNvSpPr>
            <p:nvPr/>
          </p:nvSpPr>
          <p:spPr bwMode="auto">
            <a:xfrm>
              <a:off x="1828776" y="5094089"/>
              <a:ext cx="168275" cy="49213"/>
            </a:xfrm>
            <a:custGeom>
              <a:avLst/>
              <a:gdLst>
                <a:gd name="T0" fmla="*/ 0 w 106"/>
                <a:gd name="T1" fmla="*/ 0 h 31"/>
                <a:gd name="T2" fmla="*/ 0 w 106"/>
                <a:gd name="T3" fmla="*/ 0 h 31"/>
                <a:gd name="T4" fmla="*/ 13 w 106"/>
                <a:gd name="T5" fmla="*/ 1 h 31"/>
                <a:gd name="T6" fmla="*/ 13 w 106"/>
                <a:gd name="T7" fmla="*/ 1 h 31"/>
                <a:gd name="T8" fmla="*/ 18 w 106"/>
                <a:gd name="T9" fmla="*/ 2 h 31"/>
                <a:gd name="T10" fmla="*/ 25 w 106"/>
                <a:gd name="T11" fmla="*/ 6 h 31"/>
                <a:gd name="T12" fmla="*/ 40 w 106"/>
                <a:gd name="T13" fmla="*/ 16 h 31"/>
                <a:gd name="T14" fmla="*/ 49 w 106"/>
                <a:gd name="T15" fmla="*/ 23 h 31"/>
                <a:gd name="T16" fmla="*/ 58 w 106"/>
                <a:gd name="T17" fmla="*/ 26 h 31"/>
                <a:gd name="T18" fmla="*/ 66 w 106"/>
                <a:gd name="T19" fmla="*/ 30 h 31"/>
                <a:gd name="T20" fmla="*/ 77 w 106"/>
                <a:gd name="T21" fmla="*/ 31 h 31"/>
                <a:gd name="T22" fmla="*/ 77 w 106"/>
                <a:gd name="T23" fmla="*/ 31 h 31"/>
                <a:gd name="T24" fmla="*/ 87 w 106"/>
                <a:gd name="T25" fmla="*/ 30 h 31"/>
                <a:gd name="T26" fmla="*/ 93 w 106"/>
                <a:gd name="T27" fmla="*/ 29 h 31"/>
                <a:gd name="T28" fmla="*/ 98 w 106"/>
                <a:gd name="T29" fmla="*/ 28 h 31"/>
                <a:gd name="T30" fmla="*/ 102 w 106"/>
                <a:gd name="T31" fmla="*/ 25 h 31"/>
                <a:gd name="T32" fmla="*/ 106 w 106"/>
                <a:gd name="T33" fmla="*/ 23 h 31"/>
                <a:gd name="T34" fmla="*/ 106 w 106"/>
                <a:gd name="T35" fmla="*/ 20 h 3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6"/>
                <a:gd name="T55" fmla="*/ 0 h 31"/>
                <a:gd name="T56" fmla="*/ 106 w 106"/>
                <a:gd name="T57" fmla="*/ 31 h 31"/>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6" h="31">
                  <a:moveTo>
                    <a:pt x="0" y="0"/>
                  </a:moveTo>
                  <a:lnTo>
                    <a:pt x="0" y="0"/>
                  </a:lnTo>
                  <a:lnTo>
                    <a:pt x="13" y="1"/>
                  </a:lnTo>
                  <a:lnTo>
                    <a:pt x="18" y="2"/>
                  </a:lnTo>
                  <a:lnTo>
                    <a:pt x="25" y="6"/>
                  </a:lnTo>
                  <a:lnTo>
                    <a:pt x="40" y="16"/>
                  </a:lnTo>
                  <a:lnTo>
                    <a:pt x="49" y="23"/>
                  </a:lnTo>
                  <a:lnTo>
                    <a:pt x="58" y="26"/>
                  </a:lnTo>
                  <a:lnTo>
                    <a:pt x="66" y="30"/>
                  </a:lnTo>
                  <a:lnTo>
                    <a:pt x="77" y="31"/>
                  </a:lnTo>
                  <a:lnTo>
                    <a:pt x="87" y="30"/>
                  </a:lnTo>
                  <a:lnTo>
                    <a:pt x="93" y="29"/>
                  </a:lnTo>
                  <a:lnTo>
                    <a:pt x="98" y="28"/>
                  </a:lnTo>
                  <a:lnTo>
                    <a:pt x="102" y="25"/>
                  </a:lnTo>
                  <a:lnTo>
                    <a:pt x="106" y="23"/>
                  </a:lnTo>
                  <a:lnTo>
                    <a:pt x="106" y="20"/>
                  </a:lnTo>
                </a:path>
              </a:pathLst>
            </a:custGeom>
            <a:grpFill/>
            <a:ln w="19050">
              <a:solidFill>
                <a:srgbClr val="000000"/>
              </a:solidFill>
              <a:prstDash val="solid"/>
              <a:round/>
              <a:headEnd/>
              <a:tailEnd/>
            </a:ln>
          </p:spPr>
          <p:txBody>
            <a:bodyPr/>
            <a:lstStyle/>
            <a:p>
              <a:pPr defTabSz="914400">
                <a:defRPr/>
              </a:pPr>
              <a:endParaRPr lang="en-US" sz="1800" dirty="0">
                <a:solidFill>
                  <a:srgbClr val="000000"/>
                </a:solidFill>
                <a:ea typeface="ＭＳ Ｐゴシック" charset="0"/>
                <a:cs typeface="Arial" charset="0"/>
              </a:endParaRPr>
            </a:p>
          </p:txBody>
        </p:sp>
        <p:sp>
          <p:nvSpPr>
            <p:cNvPr id="50" name="Freeform 673"/>
            <p:cNvSpPr>
              <a:spLocks/>
            </p:cNvSpPr>
            <p:nvPr/>
          </p:nvSpPr>
          <p:spPr bwMode="auto">
            <a:xfrm>
              <a:off x="1758926" y="5094089"/>
              <a:ext cx="31750" cy="1588"/>
            </a:xfrm>
            <a:custGeom>
              <a:avLst/>
              <a:gdLst>
                <a:gd name="T0" fmla="*/ 20 w 20"/>
                <a:gd name="T1" fmla="*/ 0 h 1"/>
                <a:gd name="T2" fmla="*/ 20 w 20"/>
                <a:gd name="T3" fmla="*/ 0 h 1"/>
                <a:gd name="T4" fmla="*/ 0 w 20"/>
                <a:gd name="T5" fmla="*/ 1 h 1"/>
                <a:gd name="T6" fmla="*/ 0 60000 65536"/>
                <a:gd name="T7" fmla="*/ 0 60000 65536"/>
                <a:gd name="T8" fmla="*/ 0 60000 65536"/>
                <a:gd name="T9" fmla="*/ 0 w 20"/>
                <a:gd name="T10" fmla="*/ 0 h 1"/>
                <a:gd name="T11" fmla="*/ 20 w 20"/>
                <a:gd name="T12" fmla="*/ 1 h 1"/>
              </a:gdLst>
              <a:ahLst/>
              <a:cxnLst>
                <a:cxn ang="T6">
                  <a:pos x="T0" y="T1"/>
                </a:cxn>
                <a:cxn ang="T7">
                  <a:pos x="T2" y="T3"/>
                </a:cxn>
                <a:cxn ang="T8">
                  <a:pos x="T4" y="T5"/>
                </a:cxn>
              </a:cxnLst>
              <a:rect l="T9" t="T10" r="T11" b="T12"/>
              <a:pathLst>
                <a:path w="20" h="1">
                  <a:moveTo>
                    <a:pt x="20" y="0"/>
                  </a:moveTo>
                  <a:lnTo>
                    <a:pt x="20" y="0"/>
                  </a:lnTo>
                  <a:lnTo>
                    <a:pt x="0" y="1"/>
                  </a:lnTo>
                </a:path>
              </a:pathLst>
            </a:custGeom>
            <a:grpFill/>
            <a:ln w="19050">
              <a:solidFill>
                <a:srgbClr val="000000"/>
              </a:solidFill>
              <a:prstDash val="solid"/>
              <a:round/>
              <a:headEnd/>
              <a:tailEnd/>
            </a:ln>
          </p:spPr>
          <p:txBody>
            <a:bodyPr/>
            <a:lstStyle/>
            <a:p>
              <a:pPr defTabSz="914400">
                <a:defRPr/>
              </a:pPr>
              <a:endParaRPr lang="en-US" sz="1800" dirty="0">
                <a:solidFill>
                  <a:srgbClr val="000000"/>
                </a:solidFill>
                <a:ea typeface="ＭＳ Ｐゴシック" charset="0"/>
                <a:cs typeface="Arial" charset="0"/>
              </a:endParaRPr>
            </a:p>
          </p:txBody>
        </p:sp>
        <p:sp>
          <p:nvSpPr>
            <p:cNvPr id="51" name="Freeform 674"/>
            <p:cNvSpPr>
              <a:spLocks/>
            </p:cNvSpPr>
            <p:nvPr/>
          </p:nvSpPr>
          <p:spPr bwMode="auto">
            <a:xfrm>
              <a:off x="1828776" y="4959152"/>
              <a:ext cx="187325" cy="22225"/>
            </a:xfrm>
            <a:custGeom>
              <a:avLst/>
              <a:gdLst>
                <a:gd name="T0" fmla="*/ 118 w 118"/>
                <a:gd name="T1" fmla="*/ 7 h 14"/>
                <a:gd name="T2" fmla="*/ 118 w 118"/>
                <a:gd name="T3" fmla="*/ 7 h 14"/>
                <a:gd name="T4" fmla="*/ 107 w 118"/>
                <a:gd name="T5" fmla="*/ 4 h 14"/>
                <a:gd name="T6" fmla="*/ 92 w 118"/>
                <a:gd name="T7" fmla="*/ 1 h 14"/>
                <a:gd name="T8" fmla="*/ 92 w 118"/>
                <a:gd name="T9" fmla="*/ 1 h 14"/>
                <a:gd name="T10" fmla="*/ 80 w 118"/>
                <a:gd name="T11" fmla="*/ 0 h 14"/>
                <a:gd name="T12" fmla="*/ 69 w 118"/>
                <a:gd name="T13" fmla="*/ 1 h 14"/>
                <a:gd name="T14" fmla="*/ 60 w 118"/>
                <a:gd name="T15" fmla="*/ 4 h 14"/>
                <a:gd name="T16" fmla="*/ 51 w 118"/>
                <a:gd name="T17" fmla="*/ 6 h 14"/>
                <a:gd name="T18" fmla="*/ 36 w 118"/>
                <a:gd name="T19" fmla="*/ 11 h 14"/>
                <a:gd name="T20" fmla="*/ 30 w 118"/>
                <a:gd name="T21" fmla="*/ 12 h 14"/>
                <a:gd name="T22" fmla="*/ 25 w 118"/>
                <a:gd name="T23" fmla="*/ 14 h 14"/>
                <a:gd name="T24" fmla="*/ 25 w 118"/>
                <a:gd name="T25" fmla="*/ 14 h 14"/>
                <a:gd name="T26" fmla="*/ 0 w 118"/>
                <a:gd name="T27" fmla="*/ 14 h 1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18"/>
                <a:gd name="T43" fmla="*/ 0 h 14"/>
                <a:gd name="T44" fmla="*/ 118 w 118"/>
                <a:gd name="T45" fmla="*/ 14 h 14"/>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18" h="14">
                  <a:moveTo>
                    <a:pt x="118" y="7"/>
                  </a:moveTo>
                  <a:lnTo>
                    <a:pt x="118" y="7"/>
                  </a:lnTo>
                  <a:lnTo>
                    <a:pt x="107" y="4"/>
                  </a:lnTo>
                  <a:lnTo>
                    <a:pt x="92" y="1"/>
                  </a:lnTo>
                  <a:lnTo>
                    <a:pt x="80" y="0"/>
                  </a:lnTo>
                  <a:lnTo>
                    <a:pt x="69" y="1"/>
                  </a:lnTo>
                  <a:lnTo>
                    <a:pt x="60" y="4"/>
                  </a:lnTo>
                  <a:lnTo>
                    <a:pt x="51" y="6"/>
                  </a:lnTo>
                  <a:lnTo>
                    <a:pt x="36" y="11"/>
                  </a:lnTo>
                  <a:lnTo>
                    <a:pt x="30" y="12"/>
                  </a:lnTo>
                  <a:lnTo>
                    <a:pt x="25" y="14"/>
                  </a:lnTo>
                  <a:lnTo>
                    <a:pt x="0" y="14"/>
                  </a:lnTo>
                </a:path>
              </a:pathLst>
            </a:custGeom>
            <a:grpFill/>
            <a:ln w="19050">
              <a:solidFill>
                <a:srgbClr val="000000"/>
              </a:solidFill>
              <a:prstDash val="solid"/>
              <a:round/>
              <a:headEnd/>
              <a:tailEnd/>
            </a:ln>
          </p:spPr>
          <p:txBody>
            <a:bodyPr/>
            <a:lstStyle/>
            <a:p>
              <a:pPr defTabSz="914400">
                <a:defRPr/>
              </a:pPr>
              <a:endParaRPr lang="en-US" sz="1800" dirty="0">
                <a:solidFill>
                  <a:srgbClr val="000000"/>
                </a:solidFill>
                <a:ea typeface="ＭＳ Ｐゴシック" charset="0"/>
                <a:cs typeface="Arial" charset="0"/>
              </a:endParaRPr>
            </a:p>
          </p:txBody>
        </p:sp>
        <p:sp>
          <p:nvSpPr>
            <p:cNvPr id="52" name="Line 675"/>
            <p:cNvSpPr>
              <a:spLocks noChangeShapeType="1"/>
            </p:cNvSpPr>
            <p:nvPr/>
          </p:nvSpPr>
          <p:spPr bwMode="auto">
            <a:xfrm flipH="1">
              <a:off x="1747814" y="4981377"/>
              <a:ext cx="42863" cy="1588"/>
            </a:xfrm>
            <a:prstGeom prst="line">
              <a:avLst/>
            </a:prstGeom>
            <a:grpFill/>
            <a:ln w="19050">
              <a:solidFill>
                <a:srgbClr val="000000"/>
              </a:solidFill>
              <a:round/>
              <a:headEnd/>
              <a:tailEnd/>
            </a:ln>
          </p:spPr>
          <p:txBody>
            <a:bodyPr/>
            <a:lstStyle/>
            <a:p>
              <a:pPr defTabSz="914400">
                <a:defRPr/>
              </a:pPr>
              <a:endParaRPr lang="en-US" sz="1800" dirty="0">
                <a:solidFill>
                  <a:srgbClr val="000000"/>
                </a:solidFill>
                <a:ea typeface="ＭＳ Ｐゴシック" charset="0"/>
                <a:cs typeface="Arial" charset="0"/>
              </a:endParaRPr>
            </a:p>
          </p:txBody>
        </p:sp>
        <p:sp>
          <p:nvSpPr>
            <p:cNvPr id="53" name="Line 676"/>
            <p:cNvSpPr>
              <a:spLocks noChangeShapeType="1"/>
            </p:cNvSpPr>
            <p:nvPr/>
          </p:nvSpPr>
          <p:spPr bwMode="auto">
            <a:xfrm>
              <a:off x="1790676" y="4981377"/>
              <a:ext cx="1588" cy="17463"/>
            </a:xfrm>
            <a:prstGeom prst="line">
              <a:avLst/>
            </a:prstGeom>
            <a:grpFill/>
            <a:ln w="19050">
              <a:solidFill>
                <a:srgbClr val="000000"/>
              </a:solidFill>
              <a:round/>
              <a:headEnd/>
              <a:tailEnd/>
            </a:ln>
          </p:spPr>
          <p:txBody>
            <a:bodyPr/>
            <a:lstStyle/>
            <a:p>
              <a:pPr defTabSz="914400">
                <a:defRPr/>
              </a:pPr>
              <a:endParaRPr lang="en-US" sz="1800" dirty="0">
                <a:solidFill>
                  <a:srgbClr val="000000"/>
                </a:solidFill>
                <a:ea typeface="ＭＳ Ｐゴシック" charset="0"/>
                <a:cs typeface="Arial" charset="0"/>
              </a:endParaRPr>
            </a:p>
          </p:txBody>
        </p:sp>
        <p:sp>
          <p:nvSpPr>
            <p:cNvPr id="54" name="Line 677"/>
            <p:cNvSpPr>
              <a:spLocks noChangeShapeType="1"/>
            </p:cNvSpPr>
            <p:nvPr/>
          </p:nvSpPr>
          <p:spPr bwMode="auto">
            <a:xfrm flipV="1">
              <a:off x="1828776" y="4981377"/>
              <a:ext cx="1588" cy="17463"/>
            </a:xfrm>
            <a:prstGeom prst="line">
              <a:avLst/>
            </a:prstGeom>
            <a:grpFill/>
            <a:ln w="19050">
              <a:solidFill>
                <a:srgbClr val="000000"/>
              </a:solidFill>
              <a:round/>
              <a:headEnd/>
              <a:tailEnd/>
            </a:ln>
          </p:spPr>
          <p:txBody>
            <a:bodyPr/>
            <a:lstStyle/>
            <a:p>
              <a:pPr defTabSz="914400">
                <a:defRPr/>
              </a:pPr>
              <a:endParaRPr lang="en-US" sz="1800" dirty="0">
                <a:solidFill>
                  <a:srgbClr val="000000"/>
                </a:solidFill>
                <a:ea typeface="ＭＳ Ｐゴシック" charset="0"/>
                <a:cs typeface="Arial" charset="0"/>
              </a:endParaRPr>
            </a:p>
          </p:txBody>
        </p:sp>
        <p:sp>
          <p:nvSpPr>
            <p:cNvPr id="55" name="Freeform 678"/>
            <p:cNvSpPr>
              <a:spLocks/>
            </p:cNvSpPr>
            <p:nvPr/>
          </p:nvSpPr>
          <p:spPr bwMode="auto">
            <a:xfrm>
              <a:off x="1790676" y="4976614"/>
              <a:ext cx="38100" cy="4763"/>
            </a:xfrm>
            <a:custGeom>
              <a:avLst/>
              <a:gdLst>
                <a:gd name="T0" fmla="*/ 0 w 24"/>
                <a:gd name="T1" fmla="*/ 3 h 3"/>
                <a:gd name="T2" fmla="*/ 0 w 24"/>
                <a:gd name="T3" fmla="*/ 0 h 3"/>
                <a:gd name="T4" fmla="*/ 24 w 24"/>
                <a:gd name="T5" fmla="*/ 0 h 3"/>
                <a:gd name="T6" fmla="*/ 24 w 24"/>
                <a:gd name="T7" fmla="*/ 3 h 3"/>
                <a:gd name="T8" fmla="*/ 0 60000 65536"/>
                <a:gd name="T9" fmla="*/ 0 60000 65536"/>
                <a:gd name="T10" fmla="*/ 0 60000 65536"/>
                <a:gd name="T11" fmla="*/ 0 60000 65536"/>
                <a:gd name="T12" fmla="*/ 0 w 24"/>
                <a:gd name="T13" fmla="*/ 0 h 3"/>
                <a:gd name="T14" fmla="*/ 24 w 24"/>
                <a:gd name="T15" fmla="*/ 3 h 3"/>
              </a:gdLst>
              <a:ahLst/>
              <a:cxnLst>
                <a:cxn ang="T8">
                  <a:pos x="T0" y="T1"/>
                </a:cxn>
                <a:cxn ang="T9">
                  <a:pos x="T2" y="T3"/>
                </a:cxn>
                <a:cxn ang="T10">
                  <a:pos x="T4" y="T5"/>
                </a:cxn>
                <a:cxn ang="T11">
                  <a:pos x="T6" y="T7"/>
                </a:cxn>
              </a:cxnLst>
              <a:rect l="T12" t="T13" r="T14" b="T15"/>
              <a:pathLst>
                <a:path w="24" h="3">
                  <a:moveTo>
                    <a:pt x="0" y="3"/>
                  </a:moveTo>
                  <a:lnTo>
                    <a:pt x="0" y="0"/>
                  </a:lnTo>
                  <a:lnTo>
                    <a:pt x="24" y="0"/>
                  </a:lnTo>
                  <a:lnTo>
                    <a:pt x="24" y="3"/>
                  </a:lnTo>
                </a:path>
              </a:pathLst>
            </a:custGeom>
            <a:grpFill/>
            <a:ln w="19050">
              <a:solidFill>
                <a:srgbClr val="000000"/>
              </a:solidFill>
              <a:prstDash val="solid"/>
              <a:round/>
              <a:headEnd/>
              <a:tailEnd/>
            </a:ln>
          </p:spPr>
          <p:txBody>
            <a:bodyPr/>
            <a:lstStyle/>
            <a:p>
              <a:pPr defTabSz="914400">
                <a:defRPr/>
              </a:pPr>
              <a:endParaRPr lang="en-US" sz="1800" dirty="0">
                <a:solidFill>
                  <a:srgbClr val="000000"/>
                </a:solidFill>
                <a:ea typeface="ＭＳ Ｐゴシック" charset="0"/>
                <a:cs typeface="Arial" charset="0"/>
              </a:endParaRPr>
            </a:p>
          </p:txBody>
        </p:sp>
        <p:sp>
          <p:nvSpPr>
            <p:cNvPr id="56" name="Line 679"/>
            <p:cNvSpPr>
              <a:spLocks noChangeShapeType="1"/>
            </p:cNvSpPr>
            <p:nvPr/>
          </p:nvSpPr>
          <p:spPr bwMode="auto">
            <a:xfrm flipV="1">
              <a:off x="1790676" y="5073452"/>
              <a:ext cx="1588" cy="20638"/>
            </a:xfrm>
            <a:prstGeom prst="line">
              <a:avLst/>
            </a:prstGeom>
            <a:grpFill/>
            <a:ln w="19050">
              <a:solidFill>
                <a:srgbClr val="000000"/>
              </a:solidFill>
              <a:round/>
              <a:headEnd/>
              <a:tailEnd/>
            </a:ln>
          </p:spPr>
          <p:txBody>
            <a:bodyPr/>
            <a:lstStyle/>
            <a:p>
              <a:pPr defTabSz="914400">
                <a:defRPr/>
              </a:pPr>
              <a:endParaRPr lang="en-US" sz="1800" dirty="0">
                <a:solidFill>
                  <a:srgbClr val="000000"/>
                </a:solidFill>
                <a:ea typeface="ＭＳ Ｐゴシック" charset="0"/>
                <a:cs typeface="Arial" charset="0"/>
              </a:endParaRPr>
            </a:p>
          </p:txBody>
        </p:sp>
        <p:sp>
          <p:nvSpPr>
            <p:cNvPr id="57" name="Freeform 680"/>
            <p:cNvSpPr>
              <a:spLocks/>
            </p:cNvSpPr>
            <p:nvPr/>
          </p:nvSpPr>
          <p:spPr bwMode="auto">
            <a:xfrm>
              <a:off x="1790676" y="5094089"/>
              <a:ext cx="38100" cy="1588"/>
            </a:xfrm>
            <a:custGeom>
              <a:avLst/>
              <a:gdLst>
                <a:gd name="T0" fmla="*/ 0 w 24"/>
                <a:gd name="T1" fmla="*/ 0 h 1"/>
                <a:gd name="T2" fmla="*/ 0 w 24"/>
                <a:gd name="T3" fmla="*/ 1 h 1"/>
                <a:gd name="T4" fmla="*/ 24 w 24"/>
                <a:gd name="T5" fmla="*/ 1 h 1"/>
                <a:gd name="T6" fmla="*/ 24 w 24"/>
                <a:gd name="T7" fmla="*/ 0 h 1"/>
                <a:gd name="T8" fmla="*/ 0 60000 65536"/>
                <a:gd name="T9" fmla="*/ 0 60000 65536"/>
                <a:gd name="T10" fmla="*/ 0 60000 65536"/>
                <a:gd name="T11" fmla="*/ 0 60000 65536"/>
                <a:gd name="T12" fmla="*/ 0 w 24"/>
                <a:gd name="T13" fmla="*/ 0 h 1"/>
                <a:gd name="T14" fmla="*/ 24 w 24"/>
                <a:gd name="T15" fmla="*/ 1 h 1"/>
              </a:gdLst>
              <a:ahLst/>
              <a:cxnLst>
                <a:cxn ang="T8">
                  <a:pos x="T0" y="T1"/>
                </a:cxn>
                <a:cxn ang="T9">
                  <a:pos x="T2" y="T3"/>
                </a:cxn>
                <a:cxn ang="T10">
                  <a:pos x="T4" y="T5"/>
                </a:cxn>
                <a:cxn ang="T11">
                  <a:pos x="T6" y="T7"/>
                </a:cxn>
              </a:cxnLst>
              <a:rect l="T12" t="T13" r="T14" b="T15"/>
              <a:pathLst>
                <a:path w="24" h="1">
                  <a:moveTo>
                    <a:pt x="0" y="0"/>
                  </a:moveTo>
                  <a:lnTo>
                    <a:pt x="0" y="1"/>
                  </a:lnTo>
                  <a:lnTo>
                    <a:pt x="24" y="1"/>
                  </a:lnTo>
                  <a:lnTo>
                    <a:pt x="24" y="0"/>
                  </a:lnTo>
                </a:path>
              </a:pathLst>
            </a:custGeom>
            <a:grpFill/>
            <a:ln w="19050">
              <a:solidFill>
                <a:srgbClr val="000000"/>
              </a:solidFill>
              <a:prstDash val="solid"/>
              <a:round/>
              <a:headEnd/>
              <a:tailEnd/>
            </a:ln>
          </p:spPr>
          <p:txBody>
            <a:bodyPr/>
            <a:lstStyle/>
            <a:p>
              <a:pPr defTabSz="914400">
                <a:defRPr/>
              </a:pPr>
              <a:endParaRPr lang="en-US" sz="1800" dirty="0">
                <a:solidFill>
                  <a:srgbClr val="000000"/>
                </a:solidFill>
                <a:ea typeface="ＭＳ Ｐゴシック" charset="0"/>
                <a:cs typeface="Arial" charset="0"/>
              </a:endParaRPr>
            </a:p>
          </p:txBody>
        </p:sp>
        <p:sp>
          <p:nvSpPr>
            <p:cNvPr id="58" name="Line 681"/>
            <p:cNvSpPr>
              <a:spLocks noChangeShapeType="1"/>
            </p:cNvSpPr>
            <p:nvPr/>
          </p:nvSpPr>
          <p:spPr bwMode="auto">
            <a:xfrm flipV="1">
              <a:off x="1828776" y="5073452"/>
              <a:ext cx="1588" cy="20638"/>
            </a:xfrm>
            <a:prstGeom prst="line">
              <a:avLst/>
            </a:prstGeom>
            <a:grpFill/>
            <a:ln w="19050">
              <a:solidFill>
                <a:srgbClr val="000000"/>
              </a:solidFill>
              <a:round/>
              <a:headEnd/>
              <a:tailEnd/>
            </a:ln>
          </p:spPr>
          <p:txBody>
            <a:bodyPr/>
            <a:lstStyle/>
            <a:p>
              <a:pPr defTabSz="914400">
                <a:defRPr/>
              </a:pPr>
              <a:endParaRPr lang="en-US" sz="1800" dirty="0">
                <a:solidFill>
                  <a:srgbClr val="000000"/>
                </a:solidFill>
                <a:ea typeface="ＭＳ Ｐゴシック" charset="0"/>
                <a:cs typeface="Arial" charset="0"/>
              </a:endParaRPr>
            </a:p>
          </p:txBody>
        </p:sp>
        <p:sp>
          <p:nvSpPr>
            <p:cNvPr id="59" name="Freeform 682"/>
            <p:cNvSpPr>
              <a:spLocks/>
            </p:cNvSpPr>
            <p:nvPr/>
          </p:nvSpPr>
          <p:spPr bwMode="auto">
            <a:xfrm>
              <a:off x="1768451" y="4998839"/>
              <a:ext cx="22225" cy="74613"/>
            </a:xfrm>
            <a:custGeom>
              <a:avLst/>
              <a:gdLst>
                <a:gd name="T0" fmla="*/ 14 w 14"/>
                <a:gd name="T1" fmla="*/ 47 h 47"/>
                <a:gd name="T2" fmla="*/ 14 w 14"/>
                <a:gd name="T3" fmla="*/ 47 h 47"/>
                <a:gd name="T4" fmla="*/ 9 w 14"/>
                <a:gd name="T5" fmla="*/ 43 h 47"/>
                <a:gd name="T6" fmla="*/ 4 w 14"/>
                <a:gd name="T7" fmla="*/ 38 h 47"/>
                <a:gd name="T8" fmla="*/ 2 w 14"/>
                <a:gd name="T9" fmla="*/ 31 h 47"/>
                <a:gd name="T10" fmla="*/ 0 w 14"/>
                <a:gd name="T11" fmla="*/ 24 h 47"/>
                <a:gd name="T12" fmla="*/ 0 w 14"/>
                <a:gd name="T13" fmla="*/ 24 h 47"/>
                <a:gd name="T14" fmla="*/ 2 w 14"/>
                <a:gd name="T15" fmla="*/ 17 h 47"/>
                <a:gd name="T16" fmla="*/ 4 w 14"/>
                <a:gd name="T17" fmla="*/ 10 h 47"/>
                <a:gd name="T18" fmla="*/ 9 w 14"/>
                <a:gd name="T19" fmla="*/ 4 h 47"/>
                <a:gd name="T20" fmla="*/ 14 w 14"/>
                <a:gd name="T21" fmla="*/ 0 h 4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4"/>
                <a:gd name="T34" fmla="*/ 0 h 47"/>
                <a:gd name="T35" fmla="*/ 14 w 14"/>
                <a:gd name="T36" fmla="*/ 47 h 47"/>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4" h="47">
                  <a:moveTo>
                    <a:pt x="14" y="47"/>
                  </a:moveTo>
                  <a:lnTo>
                    <a:pt x="14" y="47"/>
                  </a:lnTo>
                  <a:lnTo>
                    <a:pt x="9" y="43"/>
                  </a:lnTo>
                  <a:lnTo>
                    <a:pt x="4" y="38"/>
                  </a:lnTo>
                  <a:lnTo>
                    <a:pt x="2" y="31"/>
                  </a:lnTo>
                  <a:lnTo>
                    <a:pt x="0" y="24"/>
                  </a:lnTo>
                  <a:lnTo>
                    <a:pt x="2" y="17"/>
                  </a:lnTo>
                  <a:lnTo>
                    <a:pt x="4" y="10"/>
                  </a:lnTo>
                  <a:lnTo>
                    <a:pt x="9" y="4"/>
                  </a:lnTo>
                  <a:lnTo>
                    <a:pt x="14" y="0"/>
                  </a:lnTo>
                </a:path>
              </a:pathLst>
            </a:custGeom>
            <a:grpFill/>
            <a:ln w="19050">
              <a:solidFill>
                <a:srgbClr val="000000"/>
              </a:solidFill>
              <a:prstDash val="solid"/>
              <a:round/>
              <a:headEnd/>
              <a:tailEnd/>
            </a:ln>
          </p:spPr>
          <p:txBody>
            <a:bodyPr/>
            <a:lstStyle/>
            <a:p>
              <a:pPr defTabSz="914400">
                <a:defRPr/>
              </a:pPr>
              <a:endParaRPr lang="en-US" sz="1800" dirty="0">
                <a:solidFill>
                  <a:srgbClr val="000000"/>
                </a:solidFill>
                <a:ea typeface="ＭＳ Ｐゴシック" charset="0"/>
                <a:cs typeface="Arial" charset="0"/>
              </a:endParaRPr>
            </a:p>
          </p:txBody>
        </p:sp>
        <p:sp>
          <p:nvSpPr>
            <p:cNvPr id="60" name="Freeform 683"/>
            <p:cNvSpPr>
              <a:spLocks/>
            </p:cNvSpPr>
            <p:nvPr/>
          </p:nvSpPr>
          <p:spPr bwMode="auto">
            <a:xfrm>
              <a:off x="1790676" y="4995664"/>
              <a:ext cx="38100" cy="3175"/>
            </a:xfrm>
            <a:custGeom>
              <a:avLst/>
              <a:gdLst>
                <a:gd name="T0" fmla="*/ 0 w 24"/>
                <a:gd name="T1" fmla="*/ 2 h 2"/>
                <a:gd name="T2" fmla="*/ 0 w 24"/>
                <a:gd name="T3" fmla="*/ 2 h 2"/>
                <a:gd name="T4" fmla="*/ 7 w 24"/>
                <a:gd name="T5" fmla="*/ 0 h 2"/>
                <a:gd name="T6" fmla="*/ 13 w 24"/>
                <a:gd name="T7" fmla="*/ 0 h 2"/>
                <a:gd name="T8" fmla="*/ 13 w 24"/>
                <a:gd name="T9" fmla="*/ 0 h 2"/>
                <a:gd name="T10" fmla="*/ 19 w 24"/>
                <a:gd name="T11" fmla="*/ 0 h 2"/>
                <a:gd name="T12" fmla="*/ 24 w 24"/>
                <a:gd name="T13" fmla="*/ 2 h 2"/>
                <a:gd name="T14" fmla="*/ 0 60000 65536"/>
                <a:gd name="T15" fmla="*/ 0 60000 65536"/>
                <a:gd name="T16" fmla="*/ 0 60000 65536"/>
                <a:gd name="T17" fmla="*/ 0 60000 65536"/>
                <a:gd name="T18" fmla="*/ 0 60000 65536"/>
                <a:gd name="T19" fmla="*/ 0 60000 65536"/>
                <a:gd name="T20" fmla="*/ 0 60000 65536"/>
                <a:gd name="T21" fmla="*/ 0 w 24"/>
                <a:gd name="T22" fmla="*/ 0 h 2"/>
                <a:gd name="T23" fmla="*/ 24 w 24"/>
                <a:gd name="T24" fmla="*/ 2 h 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 h="2">
                  <a:moveTo>
                    <a:pt x="0" y="2"/>
                  </a:moveTo>
                  <a:lnTo>
                    <a:pt x="0" y="2"/>
                  </a:lnTo>
                  <a:lnTo>
                    <a:pt x="7" y="0"/>
                  </a:lnTo>
                  <a:lnTo>
                    <a:pt x="13" y="0"/>
                  </a:lnTo>
                  <a:lnTo>
                    <a:pt x="19" y="0"/>
                  </a:lnTo>
                  <a:lnTo>
                    <a:pt x="24" y="2"/>
                  </a:lnTo>
                </a:path>
              </a:pathLst>
            </a:custGeom>
            <a:grpFill/>
            <a:ln w="19050">
              <a:solidFill>
                <a:srgbClr val="000000"/>
              </a:solidFill>
              <a:prstDash val="solid"/>
              <a:round/>
              <a:headEnd/>
              <a:tailEnd/>
            </a:ln>
          </p:spPr>
          <p:txBody>
            <a:bodyPr/>
            <a:lstStyle/>
            <a:p>
              <a:pPr defTabSz="914400">
                <a:defRPr/>
              </a:pPr>
              <a:endParaRPr lang="en-US" sz="1800" dirty="0">
                <a:solidFill>
                  <a:srgbClr val="000000"/>
                </a:solidFill>
                <a:ea typeface="ＭＳ Ｐゴシック" charset="0"/>
                <a:cs typeface="Arial" charset="0"/>
              </a:endParaRPr>
            </a:p>
          </p:txBody>
        </p:sp>
        <p:sp>
          <p:nvSpPr>
            <p:cNvPr id="61" name="Freeform 684"/>
            <p:cNvSpPr>
              <a:spLocks/>
            </p:cNvSpPr>
            <p:nvPr/>
          </p:nvSpPr>
          <p:spPr bwMode="auto">
            <a:xfrm>
              <a:off x="1828776" y="4998839"/>
              <a:ext cx="22225" cy="74613"/>
            </a:xfrm>
            <a:custGeom>
              <a:avLst/>
              <a:gdLst>
                <a:gd name="T0" fmla="*/ 0 w 14"/>
                <a:gd name="T1" fmla="*/ 47 h 47"/>
                <a:gd name="T2" fmla="*/ 0 w 14"/>
                <a:gd name="T3" fmla="*/ 47 h 47"/>
                <a:gd name="T4" fmla="*/ 7 w 14"/>
                <a:gd name="T5" fmla="*/ 43 h 47"/>
                <a:gd name="T6" fmla="*/ 11 w 14"/>
                <a:gd name="T7" fmla="*/ 38 h 47"/>
                <a:gd name="T8" fmla="*/ 14 w 14"/>
                <a:gd name="T9" fmla="*/ 31 h 47"/>
                <a:gd name="T10" fmla="*/ 14 w 14"/>
                <a:gd name="T11" fmla="*/ 24 h 47"/>
                <a:gd name="T12" fmla="*/ 14 w 14"/>
                <a:gd name="T13" fmla="*/ 24 h 47"/>
                <a:gd name="T14" fmla="*/ 14 w 14"/>
                <a:gd name="T15" fmla="*/ 17 h 47"/>
                <a:gd name="T16" fmla="*/ 11 w 14"/>
                <a:gd name="T17" fmla="*/ 10 h 47"/>
                <a:gd name="T18" fmla="*/ 7 w 14"/>
                <a:gd name="T19" fmla="*/ 4 h 47"/>
                <a:gd name="T20" fmla="*/ 0 w 14"/>
                <a:gd name="T21" fmla="*/ 0 h 4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4"/>
                <a:gd name="T34" fmla="*/ 0 h 47"/>
                <a:gd name="T35" fmla="*/ 14 w 14"/>
                <a:gd name="T36" fmla="*/ 47 h 47"/>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4" h="47">
                  <a:moveTo>
                    <a:pt x="0" y="47"/>
                  </a:moveTo>
                  <a:lnTo>
                    <a:pt x="0" y="47"/>
                  </a:lnTo>
                  <a:lnTo>
                    <a:pt x="7" y="43"/>
                  </a:lnTo>
                  <a:lnTo>
                    <a:pt x="11" y="38"/>
                  </a:lnTo>
                  <a:lnTo>
                    <a:pt x="14" y="31"/>
                  </a:lnTo>
                  <a:lnTo>
                    <a:pt x="14" y="24"/>
                  </a:lnTo>
                  <a:lnTo>
                    <a:pt x="14" y="17"/>
                  </a:lnTo>
                  <a:lnTo>
                    <a:pt x="11" y="10"/>
                  </a:lnTo>
                  <a:lnTo>
                    <a:pt x="7" y="4"/>
                  </a:lnTo>
                  <a:lnTo>
                    <a:pt x="0" y="0"/>
                  </a:lnTo>
                </a:path>
              </a:pathLst>
            </a:custGeom>
            <a:grpFill/>
            <a:ln w="19050">
              <a:solidFill>
                <a:srgbClr val="000000"/>
              </a:solidFill>
              <a:prstDash val="solid"/>
              <a:round/>
              <a:headEnd/>
              <a:tailEnd/>
            </a:ln>
          </p:spPr>
          <p:txBody>
            <a:bodyPr/>
            <a:lstStyle/>
            <a:p>
              <a:pPr defTabSz="914400">
                <a:defRPr/>
              </a:pPr>
              <a:endParaRPr lang="en-US" sz="1800" dirty="0">
                <a:solidFill>
                  <a:srgbClr val="000000"/>
                </a:solidFill>
                <a:ea typeface="ＭＳ Ｐゴシック" charset="0"/>
                <a:cs typeface="Arial" charset="0"/>
              </a:endParaRPr>
            </a:p>
          </p:txBody>
        </p:sp>
        <p:sp>
          <p:nvSpPr>
            <p:cNvPr id="62" name="Freeform 685"/>
            <p:cNvSpPr>
              <a:spLocks/>
            </p:cNvSpPr>
            <p:nvPr/>
          </p:nvSpPr>
          <p:spPr bwMode="auto">
            <a:xfrm>
              <a:off x="1790676" y="5073452"/>
              <a:ext cx="38100" cy="4763"/>
            </a:xfrm>
            <a:custGeom>
              <a:avLst/>
              <a:gdLst>
                <a:gd name="T0" fmla="*/ 0 w 24"/>
                <a:gd name="T1" fmla="*/ 0 h 3"/>
                <a:gd name="T2" fmla="*/ 0 w 24"/>
                <a:gd name="T3" fmla="*/ 0 h 3"/>
                <a:gd name="T4" fmla="*/ 7 w 24"/>
                <a:gd name="T5" fmla="*/ 3 h 3"/>
                <a:gd name="T6" fmla="*/ 13 w 24"/>
                <a:gd name="T7" fmla="*/ 3 h 3"/>
                <a:gd name="T8" fmla="*/ 13 w 24"/>
                <a:gd name="T9" fmla="*/ 3 h 3"/>
                <a:gd name="T10" fmla="*/ 19 w 24"/>
                <a:gd name="T11" fmla="*/ 3 h 3"/>
                <a:gd name="T12" fmla="*/ 24 w 24"/>
                <a:gd name="T13" fmla="*/ 0 h 3"/>
                <a:gd name="T14" fmla="*/ 0 60000 65536"/>
                <a:gd name="T15" fmla="*/ 0 60000 65536"/>
                <a:gd name="T16" fmla="*/ 0 60000 65536"/>
                <a:gd name="T17" fmla="*/ 0 60000 65536"/>
                <a:gd name="T18" fmla="*/ 0 60000 65536"/>
                <a:gd name="T19" fmla="*/ 0 60000 65536"/>
                <a:gd name="T20" fmla="*/ 0 60000 65536"/>
                <a:gd name="T21" fmla="*/ 0 w 24"/>
                <a:gd name="T22" fmla="*/ 0 h 3"/>
                <a:gd name="T23" fmla="*/ 24 w 24"/>
                <a:gd name="T24" fmla="*/ 3 h 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 h="3">
                  <a:moveTo>
                    <a:pt x="0" y="0"/>
                  </a:moveTo>
                  <a:lnTo>
                    <a:pt x="0" y="0"/>
                  </a:lnTo>
                  <a:lnTo>
                    <a:pt x="7" y="3"/>
                  </a:lnTo>
                  <a:lnTo>
                    <a:pt x="13" y="3"/>
                  </a:lnTo>
                  <a:lnTo>
                    <a:pt x="19" y="3"/>
                  </a:lnTo>
                  <a:lnTo>
                    <a:pt x="24" y="0"/>
                  </a:lnTo>
                </a:path>
              </a:pathLst>
            </a:custGeom>
            <a:grpFill/>
            <a:ln w="19050">
              <a:solidFill>
                <a:srgbClr val="000000"/>
              </a:solidFill>
              <a:prstDash val="solid"/>
              <a:round/>
              <a:headEnd/>
              <a:tailEnd/>
            </a:ln>
          </p:spPr>
          <p:txBody>
            <a:bodyPr/>
            <a:lstStyle/>
            <a:p>
              <a:pPr defTabSz="914400">
                <a:defRPr/>
              </a:pPr>
              <a:endParaRPr lang="en-US" sz="1800" dirty="0">
                <a:solidFill>
                  <a:srgbClr val="000000"/>
                </a:solidFill>
                <a:ea typeface="ＭＳ Ｐゴシック" charset="0"/>
                <a:cs typeface="Arial" charset="0"/>
              </a:endParaRPr>
            </a:p>
          </p:txBody>
        </p:sp>
        <p:sp>
          <p:nvSpPr>
            <p:cNvPr id="63" name="Freeform 686"/>
            <p:cNvSpPr>
              <a:spLocks/>
            </p:cNvSpPr>
            <p:nvPr/>
          </p:nvSpPr>
          <p:spPr bwMode="auto">
            <a:xfrm>
              <a:off x="1809726" y="5006777"/>
              <a:ext cx="19050" cy="30163"/>
            </a:xfrm>
            <a:custGeom>
              <a:avLst/>
              <a:gdLst>
                <a:gd name="T0" fmla="*/ 0 w 12"/>
                <a:gd name="T1" fmla="*/ 0 h 19"/>
                <a:gd name="T2" fmla="*/ 0 w 12"/>
                <a:gd name="T3" fmla="*/ 19 h 19"/>
                <a:gd name="T4" fmla="*/ 12 w 12"/>
                <a:gd name="T5" fmla="*/ 19 h 19"/>
                <a:gd name="T6" fmla="*/ 0 60000 65536"/>
                <a:gd name="T7" fmla="*/ 0 60000 65536"/>
                <a:gd name="T8" fmla="*/ 0 60000 65536"/>
                <a:gd name="T9" fmla="*/ 0 w 12"/>
                <a:gd name="T10" fmla="*/ 0 h 19"/>
                <a:gd name="T11" fmla="*/ 12 w 12"/>
                <a:gd name="T12" fmla="*/ 19 h 19"/>
              </a:gdLst>
              <a:ahLst/>
              <a:cxnLst>
                <a:cxn ang="T6">
                  <a:pos x="T0" y="T1"/>
                </a:cxn>
                <a:cxn ang="T7">
                  <a:pos x="T2" y="T3"/>
                </a:cxn>
                <a:cxn ang="T8">
                  <a:pos x="T4" y="T5"/>
                </a:cxn>
              </a:cxnLst>
              <a:rect l="T9" t="T10" r="T11" b="T12"/>
              <a:pathLst>
                <a:path w="12" h="19">
                  <a:moveTo>
                    <a:pt x="0" y="0"/>
                  </a:moveTo>
                  <a:lnTo>
                    <a:pt x="0" y="19"/>
                  </a:lnTo>
                  <a:lnTo>
                    <a:pt x="12" y="19"/>
                  </a:lnTo>
                </a:path>
              </a:pathLst>
            </a:custGeom>
            <a:grpFill/>
            <a:ln w="19050">
              <a:solidFill>
                <a:srgbClr val="000000"/>
              </a:solidFill>
              <a:prstDash val="solid"/>
              <a:round/>
              <a:headEnd/>
              <a:tailEnd/>
            </a:ln>
          </p:spPr>
          <p:txBody>
            <a:bodyPr/>
            <a:lstStyle/>
            <a:p>
              <a:pPr defTabSz="914400">
                <a:defRPr/>
              </a:pPr>
              <a:endParaRPr lang="en-US" sz="1800" dirty="0">
                <a:solidFill>
                  <a:srgbClr val="000000"/>
                </a:solidFill>
                <a:ea typeface="ＭＳ Ｐゴシック" charset="0"/>
                <a:cs typeface="Arial" charset="0"/>
              </a:endParaRPr>
            </a:p>
          </p:txBody>
        </p:sp>
        <p:sp>
          <p:nvSpPr>
            <p:cNvPr id="64" name="Freeform 687"/>
            <p:cNvSpPr>
              <a:spLocks/>
            </p:cNvSpPr>
            <p:nvPr/>
          </p:nvSpPr>
          <p:spPr bwMode="auto">
            <a:xfrm>
              <a:off x="1971651" y="4973439"/>
              <a:ext cx="66675" cy="150813"/>
            </a:xfrm>
            <a:custGeom>
              <a:avLst/>
              <a:gdLst>
                <a:gd name="T0" fmla="*/ 30 w 42"/>
                <a:gd name="T1" fmla="*/ 0 h 95"/>
                <a:gd name="T2" fmla="*/ 30 w 42"/>
                <a:gd name="T3" fmla="*/ 0 h 95"/>
                <a:gd name="T4" fmla="*/ 35 w 42"/>
                <a:gd name="T5" fmla="*/ 2 h 95"/>
                <a:gd name="T6" fmla="*/ 37 w 42"/>
                <a:gd name="T7" fmla="*/ 6 h 95"/>
                <a:gd name="T8" fmla="*/ 40 w 42"/>
                <a:gd name="T9" fmla="*/ 10 h 95"/>
                <a:gd name="T10" fmla="*/ 40 w 42"/>
                <a:gd name="T11" fmla="*/ 10 h 95"/>
                <a:gd name="T12" fmla="*/ 40 w 42"/>
                <a:gd name="T13" fmla="*/ 14 h 95"/>
                <a:gd name="T14" fmla="*/ 38 w 42"/>
                <a:gd name="T15" fmla="*/ 16 h 95"/>
                <a:gd name="T16" fmla="*/ 36 w 42"/>
                <a:gd name="T17" fmla="*/ 19 h 95"/>
                <a:gd name="T18" fmla="*/ 36 w 42"/>
                <a:gd name="T19" fmla="*/ 22 h 95"/>
                <a:gd name="T20" fmla="*/ 36 w 42"/>
                <a:gd name="T21" fmla="*/ 22 h 95"/>
                <a:gd name="T22" fmla="*/ 37 w 42"/>
                <a:gd name="T23" fmla="*/ 26 h 95"/>
                <a:gd name="T24" fmla="*/ 40 w 42"/>
                <a:gd name="T25" fmla="*/ 29 h 95"/>
                <a:gd name="T26" fmla="*/ 41 w 42"/>
                <a:gd name="T27" fmla="*/ 31 h 95"/>
                <a:gd name="T28" fmla="*/ 42 w 42"/>
                <a:gd name="T29" fmla="*/ 35 h 95"/>
                <a:gd name="T30" fmla="*/ 42 w 42"/>
                <a:gd name="T31" fmla="*/ 35 h 95"/>
                <a:gd name="T32" fmla="*/ 42 w 42"/>
                <a:gd name="T33" fmla="*/ 39 h 95"/>
                <a:gd name="T34" fmla="*/ 40 w 42"/>
                <a:gd name="T35" fmla="*/ 41 h 95"/>
                <a:gd name="T36" fmla="*/ 37 w 42"/>
                <a:gd name="T37" fmla="*/ 44 h 95"/>
                <a:gd name="T38" fmla="*/ 37 w 42"/>
                <a:gd name="T39" fmla="*/ 48 h 95"/>
                <a:gd name="T40" fmla="*/ 37 w 42"/>
                <a:gd name="T41" fmla="*/ 48 h 95"/>
                <a:gd name="T42" fmla="*/ 37 w 42"/>
                <a:gd name="T43" fmla="*/ 52 h 95"/>
                <a:gd name="T44" fmla="*/ 40 w 42"/>
                <a:gd name="T45" fmla="*/ 54 h 95"/>
                <a:gd name="T46" fmla="*/ 41 w 42"/>
                <a:gd name="T47" fmla="*/ 57 h 95"/>
                <a:gd name="T48" fmla="*/ 41 w 42"/>
                <a:gd name="T49" fmla="*/ 62 h 95"/>
                <a:gd name="T50" fmla="*/ 41 w 42"/>
                <a:gd name="T51" fmla="*/ 62 h 95"/>
                <a:gd name="T52" fmla="*/ 40 w 42"/>
                <a:gd name="T53" fmla="*/ 64 h 95"/>
                <a:gd name="T54" fmla="*/ 36 w 42"/>
                <a:gd name="T55" fmla="*/ 67 h 95"/>
                <a:gd name="T56" fmla="*/ 33 w 42"/>
                <a:gd name="T57" fmla="*/ 69 h 95"/>
                <a:gd name="T58" fmla="*/ 31 w 42"/>
                <a:gd name="T59" fmla="*/ 72 h 95"/>
                <a:gd name="T60" fmla="*/ 31 w 42"/>
                <a:gd name="T61" fmla="*/ 72 h 95"/>
                <a:gd name="T62" fmla="*/ 32 w 42"/>
                <a:gd name="T63" fmla="*/ 77 h 95"/>
                <a:gd name="T64" fmla="*/ 33 w 42"/>
                <a:gd name="T65" fmla="*/ 81 h 95"/>
                <a:gd name="T66" fmla="*/ 35 w 42"/>
                <a:gd name="T67" fmla="*/ 85 h 95"/>
                <a:gd name="T68" fmla="*/ 33 w 42"/>
                <a:gd name="T69" fmla="*/ 88 h 95"/>
                <a:gd name="T70" fmla="*/ 33 w 42"/>
                <a:gd name="T71" fmla="*/ 88 h 95"/>
                <a:gd name="T72" fmla="*/ 32 w 42"/>
                <a:gd name="T73" fmla="*/ 91 h 95"/>
                <a:gd name="T74" fmla="*/ 28 w 42"/>
                <a:gd name="T75" fmla="*/ 92 h 95"/>
                <a:gd name="T76" fmla="*/ 19 w 42"/>
                <a:gd name="T77" fmla="*/ 93 h 95"/>
                <a:gd name="T78" fmla="*/ 9 w 42"/>
                <a:gd name="T79" fmla="*/ 93 h 95"/>
                <a:gd name="T80" fmla="*/ 0 w 42"/>
                <a:gd name="T81" fmla="*/ 95 h 95"/>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42"/>
                <a:gd name="T124" fmla="*/ 0 h 95"/>
                <a:gd name="T125" fmla="*/ 42 w 42"/>
                <a:gd name="T126" fmla="*/ 95 h 95"/>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42" h="95">
                  <a:moveTo>
                    <a:pt x="30" y="0"/>
                  </a:moveTo>
                  <a:lnTo>
                    <a:pt x="30" y="0"/>
                  </a:lnTo>
                  <a:lnTo>
                    <a:pt x="35" y="2"/>
                  </a:lnTo>
                  <a:lnTo>
                    <a:pt x="37" y="6"/>
                  </a:lnTo>
                  <a:lnTo>
                    <a:pt x="40" y="10"/>
                  </a:lnTo>
                  <a:lnTo>
                    <a:pt x="40" y="14"/>
                  </a:lnTo>
                  <a:lnTo>
                    <a:pt x="38" y="16"/>
                  </a:lnTo>
                  <a:lnTo>
                    <a:pt x="36" y="19"/>
                  </a:lnTo>
                  <a:lnTo>
                    <a:pt x="36" y="22"/>
                  </a:lnTo>
                  <a:lnTo>
                    <a:pt x="37" y="26"/>
                  </a:lnTo>
                  <a:lnTo>
                    <a:pt x="40" y="29"/>
                  </a:lnTo>
                  <a:lnTo>
                    <a:pt x="41" y="31"/>
                  </a:lnTo>
                  <a:lnTo>
                    <a:pt x="42" y="35"/>
                  </a:lnTo>
                  <a:lnTo>
                    <a:pt x="42" y="39"/>
                  </a:lnTo>
                  <a:lnTo>
                    <a:pt x="40" y="41"/>
                  </a:lnTo>
                  <a:lnTo>
                    <a:pt x="37" y="44"/>
                  </a:lnTo>
                  <a:lnTo>
                    <a:pt x="37" y="48"/>
                  </a:lnTo>
                  <a:lnTo>
                    <a:pt x="37" y="52"/>
                  </a:lnTo>
                  <a:lnTo>
                    <a:pt x="40" y="54"/>
                  </a:lnTo>
                  <a:lnTo>
                    <a:pt x="41" y="57"/>
                  </a:lnTo>
                  <a:lnTo>
                    <a:pt x="41" y="62"/>
                  </a:lnTo>
                  <a:lnTo>
                    <a:pt x="40" y="64"/>
                  </a:lnTo>
                  <a:lnTo>
                    <a:pt x="36" y="67"/>
                  </a:lnTo>
                  <a:lnTo>
                    <a:pt x="33" y="69"/>
                  </a:lnTo>
                  <a:lnTo>
                    <a:pt x="31" y="72"/>
                  </a:lnTo>
                  <a:lnTo>
                    <a:pt x="32" y="77"/>
                  </a:lnTo>
                  <a:lnTo>
                    <a:pt x="33" y="81"/>
                  </a:lnTo>
                  <a:lnTo>
                    <a:pt x="35" y="85"/>
                  </a:lnTo>
                  <a:lnTo>
                    <a:pt x="33" y="88"/>
                  </a:lnTo>
                  <a:lnTo>
                    <a:pt x="32" y="91"/>
                  </a:lnTo>
                  <a:lnTo>
                    <a:pt x="28" y="92"/>
                  </a:lnTo>
                  <a:lnTo>
                    <a:pt x="19" y="93"/>
                  </a:lnTo>
                  <a:lnTo>
                    <a:pt x="9" y="93"/>
                  </a:lnTo>
                  <a:lnTo>
                    <a:pt x="0" y="95"/>
                  </a:lnTo>
                </a:path>
              </a:pathLst>
            </a:custGeom>
            <a:grpFill/>
            <a:ln w="19050">
              <a:solidFill>
                <a:srgbClr val="000000"/>
              </a:solidFill>
              <a:prstDash val="solid"/>
              <a:round/>
              <a:headEnd/>
              <a:tailEnd/>
            </a:ln>
          </p:spPr>
          <p:txBody>
            <a:bodyPr/>
            <a:lstStyle/>
            <a:p>
              <a:pPr defTabSz="914400">
                <a:defRPr/>
              </a:pPr>
              <a:endParaRPr lang="en-US" sz="1800" dirty="0">
                <a:solidFill>
                  <a:srgbClr val="000000"/>
                </a:solidFill>
                <a:ea typeface="ＭＳ Ｐゴシック" charset="0"/>
                <a:cs typeface="Arial" charset="0"/>
              </a:endParaRPr>
            </a:p>
          </p:txBody>
        </p:sp>
      </p:grpSp>
      <p:grpSp>
        <p:nvGrpSpPr>
          <p:cNvPr id="9" name="Groupe 538"/>
          <p:cNvGrpSpPr>
            <a:grpSpLocks/>
          </p:cNvGrpSpPr>
          <p:nvPr/>
        </p:nvGrpSpPr>
        <p:grpSpPr bwMode="auto">
          <a:xfrm>
            <a:off x="560396" y="2166270"/>
            <a:ext cx="703394" cy="346075"/>
            <a:chOff x="627038" y="2068314"/>
            <a:chExt cx="412750" cy="207962"/>
          </a:xfrm>
          <a:gradFill>
            <a:gsLst>
              <a:gs pos="82000">
                <a:srgbClr val="03D4A8">
                  <a:alpha val="69000"/>
                </a:srgbClr>
              </a:gs>
              <a:gs pos="25000">
                <a:srgbClr val="21D6E0"/>
              </a:gs>
              <a:gs pos="75000">
                <a:srgbClr val="0087E6"/>
              </a:gs>
              <a:gs pos="100000">
                <a:srgbClr val="005CBF"/>
              </a:gs>
            </a:gsLst>
            <a:lin ang="0" scaled="0"/>
          </a:gradFill>
        </p:grpSpPr>
        <p:sp>
          <p:nvSpPr>
            <p:cNvPr id="66" name="Freeform 286"/>
            <p:cNvSpPr>
              <a:spLocks/>
            </p:cNvSpPr>
            <p:nvPr/>
          </p:nvSpPr>
          <p:spPr bwMode="auto">
            <a:xfrm>
              <a:off x="957238" y="2069902"/>
              <a:ext cx="82550" cy="185737"/>
            </a:xfrm>
            <a:custGeom>
              <a:avLst/>
              <a:gdLst>
                <a:gd name="T0" fmla="*/ 52 w 52"/>
                <a:gd name="T1" fmla="*/ 0 h 117"/>
                <a:gd name="T2" fmla="*/ 0 w 52"/>
                <a:gd name="T3" fmla="*/ 21 h 117"/>
                <a:gd name="T4" fmla="*/ 34 w 52"/>
                <a:gd name="T5" fmla="*/ 117 h 117"/>
                <a:gd name="T6" fmla="*/ 34 w 52"/>
                <a:gd name="T7" fmla="*/ 117 h 117"/>
                <a:gd name="T8" fmla="*/ 44 w 52"/>
                <a:gd name="T9" fmla="*/ 113 h 117"/>
                <a:gd name="T10" fmla="*/ 52 w 52"/>
                <a:gd name="T11" fmla="*/ 110 h 117"/>
                <a:gd name="T12" fmla="*/ 0 60000 65536"/>
                <a:gd name="T13" fmla="*/ 0 60000 65536"/>
                <a:gd name="T14" fmla="*/ 0 60000 65536"/>
                <a:gd name="T15" fmla="*/ 0 60000 65536"/>
                <a:gd name="T16" fmla="*/ 0 60000 65536"/>
                <a:gd name="T17" fmla="*/ 0 60000 65536"/>
                <a:gd name="T18" fmla="*/ 0 w 52"/>
                <a:gd name="T19" fmla="*/ 0 h 117"/>
                <a:gd name="T20" fmla="*/ 52 w 52"/>
                <a:gd name="T21" fmla="*/ 117 h 117"/>
              </a:gdLst>
              <a:ahLst/>
              <a:cxnLst>
                <a:cxn ang="T12">
                  <a:pos x="T0" y="T1"/>
                </a:cxn>
                <a:cxn ang="T13">
                  <a:pos x="T2" y="T3"/>
                </a:cxn>
                <a:cxn ang="T14">
                  <a:pos x="T4" y="T5"/>
                </a:cxn>
                <a:cxn ang="T15">
                  <a:pos x="T6" y="T7"/>
                </a:cxn>
                <a:cxn ang="T16">
                  <a:pos x="T8" y="T9"/>
                </a:cxn>
                <a:cxn ang="T17">
                  <a:pos x="T10" y="T11"/>
                </a:cxn>
              </a:cxnLst>
              <a:rect l="T18" t="T19" r="T20" b="T21"/>
              <a:pathLst>
                <a:path w="52" h="117">
                  <a:moveTo>
                    <a:pt x="52" y="0"/>
                  </a:moveTo>
                  <a:lnTo>
                    <a:pt x="0" y="21"/>
                  </a:lnTo>
                  <a:lnTo>
                    <a:pt x="34" y="117"/>
                  </a:lnTo>
                  <a:lnTo>
                    <a:pt x="44" y="113"/>
                  </a:lnTo>
                  <a:lnTo>
                    <a:pt x="52" y="110"/>
                  </a:lnTo>
                </a:path>
              </a:pathLst>
            </a:custGeom>
            <a:grpFill/>
            <a:ln w="19050">
              <a:solidFill>
                <a:srgbClr val="000000"/>
              </a:solidFill>
              <a:prstDash val="solid"/>
              <a:round/>
              <a:headEnd/>
              <a:tailEnd/>
            </a:ln>
          </p:spPr>
          <p:txBody>
            <a:bodyPr/>
            <a:lstStyle/>
            <a:p>
              <a:pPr defTabSz="914400">
                <a:defRPr/>
              </a:pPr>
              <a:endParaRPr lang="en-US" sz="1800" dirty="0">
                <a:solidFill>
                  <a:srgbClr val="000000"/>
                </a:solidFill>
                <a:ea typeface="ＭＳ Ｐゴシック" charset="0"/>
                <a:cs typeface="Arial" charset="0"/>
              </a:endParaRPr>
            </a:p>
          </p:txBody>
        </p:sp>
        <p:sp>
          <p:nvSpPr>
            <p:cNvPr id="67" name="Freeform 287"/>
            <p:cNvSpPr>
              <a:spLocks/>
            </p:cNvSpPr>
            <p:nvPr/>
          </p:nvSpPr>
          <p:spPr bwMode="auto">
            <a:xfrm>
              <a:off x="627038" y="2231827"/>
              <a:ext cx="38100" cy="23812"/>
            </a:xfrm>
            <a:custGeom>
              <a:avLst/>
              <a:gdLst>
                <a:gd name="T0" fmla="*/ 0 w 24"/>
                <a:gd name="T1" fmla="*/ 8 h 15"/>
                <a:gd name="T2" fmla="*/ 19 w 24"/>
                <a:gd name="T3" fmla="*/ 15 h 15"/>
                <a:gd name="T4" fmla="*/ 24 w 24"/>
                <a:gd name="T5" fmla="*/ 0 h 15"/>
                <a:gd name="T6" fmla="*/ 0 60000 65536"/>
                <a:gd name="T7" fmla="*/ 0 60000 65536"/>
                <a:gd name="T8" fmla="*/ 0 60000 65536"/>
                <a:gd name="T9" fmla="*/ 0 w 24"/>
                <a:gd name="T10" fmla="*/ 0 h 15"/>
                <a:gd name="T11" fmla="*/ 24 w 24"/>
                <a:gd name="T12" fmla="*/ 15 h 15"/>
              </a:gdLst>
              <a:ahLst/>
              <a:cxnLst>
                <a:cxn ang="T6">
                  <a:pos x="T0" y="T1"/>
                </a:cxn>
                <a:cxn ang="T7">
                  <a:pos x="T2" y="T3"/>
                </a:cxn>
                <a:cxn ang="T8">
                  <a:pos x="T4" y="T5"/>
                </a:cxn>
              </a:cxnLst>
              <a:rect l="T9" t="T10" r="T11" b="T12"/>
              <a:pathLst>
                <a:path w="24" h="15">
                  <a:moveTo>
                    <a:pt x="0" y="8"/>
                  </a:moveTo>
                  <a:lnTo>
                    <a:pt x="19" y="15"/>
                  </a:lnTo>
                  <a:lnTo>
                    <a:pt x="24" y="0"/>
                  </a:lnTo>
                </a:path>
              </a:pathLst>
            </a:custGeom>
            <a:grpFill/>
            <a:ln w="19050">
              <a:solidFill>
                <a:srgbClr val="000000"/>
              </a:solidFill>
              <a:prstDash val="solid"/>
              <a:round/>
              <a:headEnd/>
              <a:tailEnd/>
            </a:ln>
          </p:spPr>
          <p:txBody>
            <a:bodyPr/>
            <a:lstStyle/>
            <a:p>
              <a:pPr defTabSz="914400">
                <a:defRPr/>
              </a:pPr>
              <a:endParaRPr lang="en-US" sz="1800" dirty="0">
                <a:solidFill>
                  <a:srgbClr val="000000"/>
                </a:solidFill>
                <a:ea typeface="ＭＳ Ｐゴシック" charset="0"/>
                <a:cs typeface="Arial" charset="0"/>
              </a:endParaRPr>
            </a:p>
          </p:txBody>
        </p:sp>
        <p:sp>
          <p:nvSpPr>
            <p:cNvPr id="68" name="Freeform 288"/>
            <p:cNvSpPr>
              <a:spLocks/>
            </p:cNvSpPr>
            <p:nvPr/>
          </p:nvSpPr>
          <p:spPr bwMode="auto">
            <a:xfrm>
              <a:off x="627038" y="2068314"/>
              <a:ext cx="84138" cy="30162"/>
            </a:xfrm>
            <a:custGeom>
              <a:avLst/>
              <a:gdLst>
                <a:gd name="T0" fmla="*/ 53 w 53"/>
                <a:gd name="T1" fmla="*/ 19 h 19"/>
                <a:gd name="T2" fmla="*/ 1 w 53"/>
                <a:gd name="T3" fmla="*/ 0 h 19"/>
                <a:gd name="T4" fmla="*/ 0 w 53"/>
                <a:gd name="T5" fmla="*/ 0 h 19"/>
                <a:gd name="T6" fmla="*/ 0 60000 65536"/>
                <a:gd name="T7" fmla="*/ 0 60000 65536"/>
                <a:gd name="T8" fmla="*/ 0 60000 65536"/>
                <a:gd name="T9" fmla="*/ 0 w 53"/>
                <a:gd name="T10" fmla="*/ 0 h 19"/>
                <a:gd name="T11" fmla="*/ 53 w 53"/>
                <a:gd name="T12" fmla="*/ 19 h 19"/>
              </a:gdLst>
              <a:ahLst/>
              <a:cxnLst>
                <a:cxn ang="T6">
                  <a:pos x="T0" y="T1"/>
                </a:cxn>
                <a:cxn ang="T7">
                  <a:pos x="T2" y="T3"/>
                </a:cxn>
                <a:cxn ang="T8">
                  <a:pos x="T4" y="T5"/>
                </a:cxn>
              </a:cxnLst>
              <a:rect l="T9" t="T10" r="T11" b="T12"/>
              <a:pathLst>
                <a:path w="53" h="19">
                  <a:moveTo>
                    <a:pt x="53" y="19"/>
                  </a:moveTo>
                  <a:lnTo>
                    <a:pt x="1" y="0"/>
                  </a:lnTo>
                  <a:lnTo>
                    <a:pt x="0" y="0"/>
                  </a:lnTo>
                </a:path>
              </a:pathLst>
            </a:custGeom>
            <a:grpFill/>
            <a:ln w="19050">
              <a:solidFill>
                <a:srgbClr val="000000"/>
              </a:solidFill>
              <a:prstDash val="solid"/>
              <a:round/>
              <a:headEnd/>
              <a:tailEnd/>
            </a:ln>
          </p:spPr>
          <p:txBody>
            <a:bodyPr/>
            <a:lstStyle/>
            <a:p>
              <a:pPr defTabSz="914400">
                <a:defRPr/>
              </a:pPr>
              <a:endParaRPr lang="en-US" sz="1800" dirty="0">
                <a:solidFill>
                  <a:srgbClr val="000000"/>
                </a:solidFill>
                <a:ea typeface="ＭＳ Ｐゴシック" charset="0"/>
                <a:cs typeface="Arial" charset="0"/>
              </a:endParaRPr>
            </a:p>
          </p:txBody>
        </p:sp>
        <p:sp>
          <p:nvSpPr>
            <p:cNvPr id="69" name="Freeform 289"/>
            <p:cNvSpPr>
              <a:spLocks/>
            </p:cNvSpPr>
            <p:nvPr/>
          </p:nvSpPr>
          <p:spPr bwMode="auto">
            <a:xfrm>
              <a:off x="687363" y="2096889"/>
              <a:ext cx="134938" cy="120650"/>
            </a:xfrm>
            <a:custGeom>
              <a:avLst/>
              <a:gdLst>
                <a:gd name="T0" fmla="*/ 85 w 85"/>
                <a:gd name="T1" fmla="*/ 0 h 76"/>
                <a:gd name="T2" fmla="*/ 29 w 85"/>
                <a:gd name="T3" fmla="*/ 4 h 76"/>
                <a:gd name="T4" fmla="*/ 29 w 85"/>
                <a:gd name="T5" fmla="*/ 4 h 76"/>
                <a:gd name="T6" fmla="*/ 28 w 85"/>
                <a:gd name="T7" fmla="*/ 5 h 76"/>
                <a:gd name="T8" fmla="*/ 25 w 85"/>
                <a:gd name="T9" fmla="*/ 6 h 76"/>
                <a:gd name="T10" fmla="*/ 23 w 85"/>
                <a:gd name="T11" fmla="*/ 9 h 76"/>
                <a:gd name="T12" fmla="*/ 23 w 85"/>
                <a:gd name="T13" fmla="*/ 9 h 76"/>
                <a:gd name="T14" fmla="*/ 11 w 85"/>
                <a:gd name="T15" fmla="*/ 43 h 76"/>
                <a:gd name="T16" fmla="*/ 0 w 85"/>
                <a:gd name="T17" fmla="*/ 74 h 76"/>
                <a:gd name="T18" fmla="*/ 10 w 85"/>
                <a:gd name="T19" fmla="*/ 76 h 7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85"/>
                <a:gd name="T31" fmla="*/ 0 h 76"/>
                <a:gd name="T32" fmla="*/ 85 w 85"/>
                <a:gd name="T33" fmla="*/ 76 h 7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85" h="76">
                  <a:moveTo>
                    <a:pt x="85" y="0"/>
                  </a:moveTo>
                  <a:lnTo>
                    <a:pt x="29" y="4"/>
                  </a:lnTo>
                  <a:lnTo>
                    <a:pt x="28" y="5"/>
                  </a:lnTo>
                  <a:lnTo>
                    <a:pt x="25" y="6"/>
                  </a:lnTo>
                  <a:lnTo>
                    <a:pt x="23" y="9"/>
                  </a:lnTo>
                  <a:lnTo>
                    <a:pt x="11" y="43"/>
                  </a:lnTo>
                  <a:lnTo>
                    <a:pt x="0" y="74"/>
                  </a:lnTo>
                  <a:lnTo>
                    <a:pt x="10" y="76"/>
                  </a:lnTo>
                </a:path>
              </a:pathLst>
            </a:custGeom>
            <a:grpFill/>
            <a:ln w="19050">
              <a:solidFill>
                <a:srgbClr val="000000"/>
              </a:solidFill>
              <a:prstDash val="solid"/>
              <a:round/>
              <a:headEnd/>
              <a:tailEnd/>
            </a:ln>
          </p:spPr>
          <p:txBody>
            <a:bodyPr/>
            <a:lstStyle/>
            <a:p>
              <a:pPr defTabSz="914400">
                <a:defRPr/>
              </a:pPr>
              <a:endParaRPr lang="en-US" sz="1800" dirty="0">
                <a:solidFill>
                  <a:srgbClr val="000000"/>
                </a:solidFill>
                <a:ea typeface="ＭＳ Ｐゴシック" charset="0"/>
                <a:cs typeface="Arial" charset="0"/>
              </a:endParaRPr>
            </a:p>
          </p:txBody>
        </p:sp>
        <p:sp>
          <p:nvSpPr>
            <p:cNvPr id="70" name="Freeform 290"/>
            <p:cNvSpPr>
              <a:spLocks/>
            </p:cNvSpPr>
            <p:nvPr/>
          </p:nvSpPr>
          <p:spPr bwMode="auto">
            <a:xfrm>
              <a:off x="846113" y="2188964"/>
              <a:ext cx="114300" cy="87312"/>
            </a:xfrm>
            <a:custGeom>
              <a:avLst/>
              <a:gdLst>
                <a:gd name="T0" fmla="*/ 0 w 72"/>
                <a:gd name="T1" fmla="*/ 34 h 55"/>
                <a:gd name="T2" fmla="*/ 0 w 72"/>
                <a:gd name="T3" fmla="*/ 34 h 55"/>
                <a:gd name="T4" fmla="*/ 6 w 72"/>
                <a:gd name="T5" fmla="*/ 39 h 55"/>
                <a:gd name="T6" fmla="*/ 13 w 72"/>
                <a:gd name="T7" fmla="*/ 44 h 55"/>
                <a:gd name="T8" fmla="*/ 13 w 72"/>
                <a:gd name="T9" fmla="*/ 44 h 55"/>
                <a:gd name="T10" fmla="*/ 19 w 72"/>
                <a:gd name="T11" fmla="*/ 51 h 55"/>
                <a:gd name="T12" fmla="*/ 21 w 72"/>
                <a:gd name="T13" fmla="*/ 53 h 55"/>
                <a:gd name="T14" fmla="*/ 25 w 72"/>
                <a:gd name="T15" fmla="*/ 55 h 55"/>
                <a:gd name="T16" fmla="*/ 28 w 72"/>
                <a:gd name="T17" fmla="*/ 55 h 55"/>
                <a:gd name="T18" fmla="*/ 28 w 72"/>
                <a:gd name="T19" fmla="*/ 55 h 55"/>
                <a:gd name="T20" fmla="*/ 32 w 72"/>
                <a:gd name="T21" fmla="*/ 55 h 55"/>
                <a:gd name="T22" fmla="*/ 34 w 72"/>
                <a:gd name="T23" fmla="*/ 52 h 55"/>
                <a:gd name="T24" fmla="*/ 37 w 72"/>
                <a:gd name="T25" fmla="*/ 48 h 55"/>
                <a:gd name="T26" fmla="*/ 37 w 72"/>
                <a:gd name="T27" fmla="*/ 46 h 55"/>
                <a:gd name="T28" fmla="*/ 37 w 72"/>
                <a:gd name="T29" fmla="*/ 46 h 55"/>
                <a:gd name="T30" fmla="*/ 37 w 72"/>
                <a:gd name="T31" fmla="*/ 43 h 55"/>
                <a:gd name="T32" fmla="*/ 35 w 72"/>
                <a:gd name="T33" fmla="*/ 41 h 55"/>
                <a:gd name="T34" fmla="*/ 32 w 72"/>
                <a:gd name="T35" fmla="*/ 35 h 55"/>
                <a:gd name="T36" fmla="*/ 23 w 72"/>
                <a:gd name="T37" fmla="*/ 29 h 55"/>
                <a:gd name="T38" fmla="*/ 8 w 72"/>
                <a:gd name="T39" fmla="*/ 14 h 55"/>
                <a:gd name="T40" fmla="*/ 9 w 72"/>
                <a:gd name="T41" fmla="*/ 13 h 55"/>
                <a:gd name="T42" fmla="*/ 33 w 72"/>
                <a:gd name="T43" fmla="*/ 34 h 55"/>
                <a:gd name="T44" fmla="*/ 33 w 72"/>
                <a:gd name="T45" fmla="*/ 34 h 55"/>
                <a:gd name="T46" fmla="*/ 38 w 72"/>
                <a:gd name="T47" fmla="*/ 39 h 55"/>
                <a:gd name="T48" fmla="*/ 42 w 72"/>
                <a:gd name="T49" fmla="*/ 42 h 55"/>
                <a:gd name="T50" fmla="*/ 46 w 72"/>
                <a:gd name="T51" fmla="*/ 44 h 55"/>
                <a:gd name="T52" fmla="*/ 46 w 72"/>
                <a:gd name="T53" fmla="*/ 44 h 55"/>
                <a:gd name="T54" fmla="*/ 49 w 72"/>
                <a:gd name="T55" fmla="*/ 44 h 55"/>
                <a:gd name="T56" fmla="*/ 53 w 72"/>
                <a:gd name="T57" fmla="*/ 42 h 55"/>
                <a:gd name="T58" fmla="*/ 53 w 72"/>
                <a:gd name="T59" fmla="*/ 42 h 55"/>
                <a:gd name="T60" fmla="*/ 56 w 72"/>
                <a:gd name="T61" fmla="*/ 39 h 55"/>
                <a:gd name="T62" fmla="*/ 58 w 72"/>
                <a:gd name="T63" fmla="*/ 34 h 55"/>
                <a:gd name="T64" fmla="*/ 58 w 72"/>
                <a:gd name="T65" fmla="*/ 34 h 55"/>
                <a:gd name="T66" fmla="*/ 57 w 72"/>
                <a:gd name="T67" fmla="*/ 32 h 55"/>
                <a:gd name="T68" fmla="*/ 56 w 72"/>
                <a:gd name="T69" fmla="*/ 29 h 55"/>
                <a:gd name="T70" fmla="*/ 52 w 72"/>
                <a:gd name="T71" fmla="*/ 25 h 55"/>
                <a:gd name="T72" fmla="*/ 27 w 72"/>
                <a:gd name="T73" fmla="*/ 3 h 55"/>
                <a:gd name="T74" fmla="*/ 27 w 72"/>
                <a:gd name="T75" fmla="*/ 3 h 55"/>
                <a:gd name="T76" fmla="*/ 28 w 72"/>
                <a:gd name="T77" fmla="*/ 0 h 55"/>
                <a:gd name="T78" fmla="*/ 28 w 72"/>
                <a:gd name="T79" fmla="*/ 0 h 55"/>
                <a:gd name="T80" fmla="*/ 44 w 72"/>
                <a:gd name="T81" fmla="*/ 15 h 55"/>
                <a:gd name="T82" fmla="*/ 44 w 72"/>
                <a:gd name="T83" fmla="*/ 15 h 55"/>
                <a:gd name="T84" fmla="*/ 53 w 72"/>
                <a:gd name="T85" fmla="*/ 23 h 55"/>
                <a:gd name="T86" fmla="*/ 58 w 72"/>
                <a:gd name="T87" fmla="*/ 27 h 55"/>
                <a:gd name="T88" fmla="*/ 62 w 72"/>
                <a:gd name="T89" fmla="*/ 28 h 55"/>
                <a:gd name="T90" fmla="*/ 62 w 72"/>
                <a:gd name="T91" fmla="*/ 28 h 55"/>
                <a:gd name="T92" fmla="*/ 62 w 72"/>
                <a:gd name="T93" fmla="*/ 28 h 55"/>
                <a:gd name="T94" fmla="*/ 66 w 72"/>
                <a:gd name="T95" fmla="*/ 28 h 55"/>
                <a:gd name="T96" fmla="*/ 70 w 72"/>
                <a:gd name="T97" fmla="*/ 25 h 55"/>
                <a:gd name="T98" fmla="*/ 72 w 72"/>
                <a:gd name="T99" fmla="*/ 23 h 55"/>
                <a:gd name="T100" fmla="*/ 72 w 72"/>
                <a:gd name="T101" fmla="*/ 19 h 55"/>
                <a:gd name="T102" fmla="*/ 72 w 72"/>
                <a:gd name="T103" fmla="*/ 18 h 55"/>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72"/>
                <a:gd name="T157" fmla="*/ 0 h 55"/>
                <a:gd name="T158" fmla="*/ 72 w 72"/>
                <a:gd name="T159" fmla="*/ 55 h 55"/>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72" h="55">
                  <a:moveTo>
                    <a:pt x="0" y="34"/>
                  </a:moveTo>
                  <a:lnTo>
                    <a:pt x="0" y="34"/>
                  </a:lnTo>
                  <a:lnTo>
                    <a:pt x="6" y="39"/>
                  </a:lnTo>
                  <a:lnTo>
                    <a:pt x="13" y="44"/>
                  </a:lnTo>
                  <a:lnTo>
                    <a:pt x="19" y="51"/>
                  </a:lnTo>
                  <a:lnTo>
                    <a:pt x="21" y="53"/>
                  </a:lnTo>
                  <a:lnTo>
                    <a:pt x="25" y="55"/>
                  </a:lnTo>
                  <a:lnTo>
                    <a:pt x="28" y="55"/>
                  </a:lnTo>
                  <a:lnTo>
                    <a:pt x="32" y="55"/>
                  </a:lnTo>
                  <a:lnTo>
                    <a:pt x="34" y="52"/>
                  </a:lnTo>
                  <a:lnTo>
                    <a:pt x="37" y="48"/>
                  </a:lnTo>
                  <a:lnTo>
                    <a:pt x="37" y="46"/>
                  </a:lnTo>
                  <a:lnTo>
                    <a:pt x="37" y="43"/>
                  </a:lnTo>
                  <a:lnTo>
                    <a:pt x="35" y="41"/>
                  </a:lnTo>
                  <a:lnTo>
                    <a:pt x="32" y="35"/>
                  </a:lnTo>
                  <a:lnTo>
                    <a:pt x="23" y="29"/>
                  </a:lnTo>
                  <a:lnTo>
                    <a:pt x="8" y="14"/>
                  </a:lnTo>
                  <a:lnTo>
                    <a:pt x="9" y="13"/>
                  </a:lnTo>
                  <a:lnTo>
                    <a:pt x="33" y="34"/>
                  </a:lnTo>
                  <a:lnTo>
                    <a:pt x="38" y="39"/>
                  </a:lnTo>
                  <a:lnTo>
                    <a:pt x="42" y="42"/>
                  </a:lnTo>
                  <a:lnTo>
                    <a:pt x="46" y="44"/>
                  </a:lnTo>
                  <a:lnTo>
                    <a:pt x="49" y="44"/>
                  </a:lnTo>
                  <a:lnTo>
                    <a:pt x="53" y="42"/>
                  </a:lnTo>
                  <a:lnTo>
                    <a:pt x="56" y="39"/>
                  </a:lnTo>
                  <a:lnTo>
                    <a:pt x="58" y="34"/>
                  </a:lnTo>
                  <a:lnTo>
                    <a:pt x="57" y="32"/>
                  </a:lnTo>
                  <a:lnTo>
                    <a:pt x="56" y="29"/>
                  </a:lnTo>
                  <a:lnTo>
                    <a:pt x="52" y="25"/>
                  </a:lnTo>
                  <a:lnTo>
                    <a:pt x="27" y="3"/>
                  </a:lnTo>
                  <a:lnTo>
                    <a:pt x="28" y="0"/>
                  </a:lnTo>
                  <a:lnTo>
                    <a:pt x="44" y="15"/>
                  </a:lnTo>
                  <a:lnTo>
                    <a:pt x="53" y="23"/>
                  </a:lnTo>
                  <a:lnTo>
                    <a:pt x="58" y="27"/>
                  </a:lnTo>
                  <a:lnTo>
                    <a:pt x="62" y="28"/>
                  </a:lnTo>
                  <a:lnTo>
                    <a:pt x="66" y="28"/>
                  </a:lnTo>
                  <a:lnTo>
                    <a:pt x="70" y="25"/>
                  </a:lnTo>
                  <a:lnTo>
                    <a:pt x="72" y="23"/>
                  </a:lnTo>
                  <a:lnTo>
                    <a:pt x="72" y="19"/>
                  </a:lnTo>
                  <a:lnTo>
                    <a:pt x="72" y="18"/>
                  </a:lnTo>
                </a:path>
              </a:pathLst>
            </a:custGeom>
            <a:grpFill/>
            <a:ln w="19050">
              <a:solidFill>
                <a:srgbClr val="000000"/>
              </a:solidFill>
              <a:prstDash val="solid"/>
              <a:round/>
              <a:headEnd/>
              <a:tailEnd/>
            </a:ln>
          </p:spPr>
          <p:txBody>
            <a:bodyPr/>
            <a:lstStyle/>
            <a:p>
              <a:pPr defTabSz="914400">
                <a:defRPr/>
              </a:pPr>
              <a:endParaRPr lang="en-US" sz="1800" dirty="0">
                <a:solidFill>
                  <a:srgbClr val="000000"/>
                </a:solidFill>
                <a:ea typeface="ＭＳ Ｐゴシック" charset="0"/>
                <a:cs typeface="Arial" charset="0"/>
              </a:endParaRPr>
            </a:p>
          </p:txBody>
        </p:sp>
        <p:sp>
          <p:nvSpPr>
            <p:cNvPr id="71" name="Freeform 291"/>
            <p:cNvSpPr>
              <a:spLocks/>
            </p:cNvSpPr>
            <p:nvPr/>
          </p:nvSpPr>
          <p:spPr bwMode="auto">
            <a:xfrm>
              <a:off x="792138" y="2093714"/>
              <a:ext cx="192088" cy="138112"/>
            </a:xfrm>
            <a:custGeom>
              <a:avLst/>
              <a:gdLst>
                <a:gd name="T0" fmla="*/ 93 w 121"/>
                <a:gd name="T1" fmla="*/ 4 h 87"/>
                <a:gd name="T2" fmla="*/ 31 w 121"/>
                <a:gd name="T3" fmla="*/ 0 h 87"/>
                <a:gd name="T4" fmla="*/ 31 w 121"/>
                <a:gd name="T5" fmla="*/ 0 h 87"/>
                <a:gd name="T6" fmla="*/ 28 w 121"/>
                <a:gd name="T7" fmla="*/ 0 h 87"/>
                <a:gd name="T8" fmla="*/ 24 w 121"/>
                <a:gd name="T9" fmla="*/ 2 h 87"/>
                <a:gd name="T10" fmla="*/ 20 w 121"/>
                <a:gd name="T11" fmla="*/ 3 h 87"/>
                <a:gd name="T12" fmla="*/ 19 w 121"/>
                <a:gd name="T13" fmla="*/ 6 h 87"/>
                <a:gd name="T14" fmla="*/ 19 w 121"/>
                <a:gd name="T15" fmla="*/ 6 h 87"/>
                <a:gd name="T16" fmla="*/ 14 w 121"/>
                <a:gd name="T17" fmla="*/ 16 h 87"/>
                <a:gd name="T18" fmla="*/ 9 w 121"/>
                <a:gd name="T19" fmla="*/ 25 h 87"/>
                <a:gd name="T20" fmla="*/ 0 w 121"/>
                <a:gd name="T21" fmla="*/ 45 h 87"/>
                <a:gd name="T22" fmla="*/ 0 w 121"/>
                <a:gd name="T23" fmla="*/ 45 h 87"/>
                <a:gd name="T24" fmla="*/ 2 w 121"/>
                <a:gd name="T25" fmla="*/ 47 h 87"/>
                <a:gd name="T26" fmla="*/ 5 w 121"/>
                <a:gd name="T27" fmla="*/ 49 h 87"/>
                <a:gd name="T28" fmla="*/ 9 w 121"/>
                <a:gd name="T29" fmla="*/ 50 h 87"/>
                <a:gd name="T30" fmla="*/ 12 w 121"/>
                <a:gd name="T31" fmla="*/ 50 h 87"/>
                <a:gd name="T32" fmla="*/ 12 w 121"/>
                <a:gd name="T33" fmla="*/ 50 h 87"/>
                <a:gd name="T34" fmla="*/ 16 w 121"/>
                <a:gd name="T35" fmla="*/ 49 h 87"/>
                <a:gd name="T36" fmla="*/ 19 w 121"/>
                <a:gd name="T37" fmla="*/ 47 h 87"/>
                <a:gd name="T38" fmla="*/ 24 w 121"/>
                <a:gd name="T39" fmla="*/ 42 h 87"/>
                <a:gd name="T40" fmla="*/ 24 w 121"/>
                <a:gd name="T41" fmla="*/ 42 h 87"/>
                <a:gd name="T42" fmla="*/ 29 w 121"/>
                <a:gd name="T43" fmla="*/ 32 h 87"/>
                <a:gd name="T44" fmla="*/ 31 w 121"/>
                <a:gd name="T45" fmla="*/ 27 h 87"/>
                <a:gd name="T46" fmla="*/ 31 w 121"/>
                <a:gd name="T47" fmla="*/ 27 h 87"/>
                <a:gd name="T48" fmla="*/ 35 w 121"/>
                <a:gd name="T49" fmla="*/ 19 h 87"/>
                <a:gd name="T50" fmla="*/ 35 w 121"/>
                <a:gd name="T51" fmla="*/ 19 h 87"/>
                <a:gd name="T52" fmla="*/ 50 w 121"/>
                <a:gd name="T53" fmla="*/ 21 h 87"/>
                <a:gd name="T54" fmla="*/ 50 w 121"/>
                <a:gd name="T55" fmla="*/ 21 h 87"/>
                <a:gd name="T56" fmla="*/ 53 w 121"/>
                <a:gd name="T57" fmla="*/ 21 h 87"/>
                <a:gd name="T58" fmla="*/ 55 w 121"/>
                <a:gd name="T59" fmla="*/ 23 h 87"/>
                <a:gd name="T60" fmla="*/ 59 w 121"/>
                <a:gd name="T61" fmla="*/ 27 h 87"/>
                <a:gd name="T62" fmla="*/ 59 w 121"/>
                <a:gd name="T63" fmla="*/ 27 h 87"/>
                <a:gd name="T64" fmla="*/ 76 w 121"/>
                <a:gd name="T65" fmla="*/ 42 h 87"/>
                <a:gd name="T66" fmla="*/ 121 w 121"/>
                <a:gd name="T67" fmla="*/ 87 h 87"/>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21"/>
                <a:gd name="T103" fmla="*/ 0 h 87"/>
                <a:gd name="T104" fmla="*/ 121 w 121"/>
                <a:gd name="T105" fmla="*/ 87 h 87"/>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21" h="87">
                  <a:moveTo>
                    <a:pt x="93" y="4"/>
                  </a:moveTo>
                  <a:lnTo>
                    <a:pt x="31" y="0"/>
                  </a:lnTo>
                  <a:lnTo>
                    <a:pt x="28" y="0"/>
                  </a:lnTo>
                  <a:lnTo>
                    <a:pt x="24" y="2"/>
                  </a:lnTo>
                  <a:lnTo>
                    <a:pt x="20" y="3"/>
                  </a:lnTo>
                  <a:lnTo>
                    <a:pt x="19" y="6"/>
                  </a:lnTo>
                  <a:lnTo>
                    <a:pt x="14" y="16"/>
                  </a:lnTo>
                  <a:lnTo>
                    <a:pt x="9" y="25"/>
                  </a:lnTo>
                  <a:lnTo>
                    <a:pt x="0" y="45"/>
                  </a:lnTo>
                  <a:lnTo>
                    <a:pt x="2" y="47"/>
                  </a:lnTo>
                  <a:lnTo>
                    <a:pt x="5" y="49"/>
                  </a:lnTo>
                  <a:lnTo>
                    <a:pt x="9" y="50"/>
                  </a:lnTo>
                  <a:lnTo>
                    <a:pt x="12" y="50"/>
                  </a:lnTo>
                  <a:lnTo>
                    <a:pt x="16" y="49"/>
                  </a:lnTo>
                  <a:lnTo>
                    <a:pt x="19" y="47"/>
                  </a:lnTo>
                  <a:lnTo>
                    <a:pt x="24" y="42"/>
                  </a:lnTo>
                  <a:lnTo>
                    <a:pt x="29" y="32"/>
                  </a:lnTo>
                  <a:lnTo>
                    <a:pt x="31" y="27"/>
                  </a:lnTo>
                  <a:lnTo>
                    <a:pt x="35" y="19"/>
                  </a:lnTo>
                  <a:lnTo>
                    <a:pt x="50" y="21"/>
                  </a:lnTo>
                  <a:lnTo>
                    <a:pt x="53" y="21"/>
                  </a:lnTo>
                  <a:lnTo>
                    <a:pt x="55" y="23"/>
                  </a:lnTo>
                  <a:lnTo>
                    <a:pt x="59" y="27"/>
                  </a:lnTo>
                  <a:lnTo>
                    <a:pt x="76" y="42"/>
                  </a:lnTo>
                  <a:lnTo>
                    <a:pt x="121" y="87"/>
                  </a:lnTo>
                </a:path>
              </a:pathLst>
            </a:custGeom>
            <a:grpFill/>
            <a:ln w="19050">
              <a:solidFill>
                <a:srgbClr val="000000"/>
              </a:solidFill>
              <a:prstDash val="solid"/>
              <a:round/>
              <a:headEnd/>
              <a:tailEnd/>
            </a:ln>
          </p:spPr>
          <p:txBody>
            <a:bodyPr/>
            <a:lstStyle/>
            <a:p>
              <a:pPr defTabSz="914400">
                <a:defRPr/>
              </a:pPr>
              <a:endParaRPr lang="en-US" sz="1800" dirty="0">
                <a:solidFill>
                  <a:srgbClr val="000000"/>
                </a:solidFill>
                <a:ea typeface="ＭＳ Ｐゴシック" charset="0"/>
                <a:cs typeface="Arial" charset="0"/>
              </a:endParaRPr>
            </a:p>
          </p:txBody>
        </p:sp>
        <p:sp>
          <p:nvSpPr>
            <p:cNvPr id="72" name="Freeform 292"/>
            <p:cNvSpPr>
              <a:spLocks/>
            </p:cNvSpPr>
            <p:nvPr/>
          </p:nvSpPr>
          <p:spPr bwMode="auto">
            <a:xfrm>
              <a:off x="734988" y="2193727"/>
              <a:ext cx="44450" cy="63500"/>
            </a:xfrm>
            <a:custGeom>
              <a:avLst/>
              <a:gdLst>
                <a:gd name="T0" fmla="*/ 22 w 28"/>
                <a:gd name="T1" fmla="*/ 0 h 40"/>
                <a:gd name="T2" fmla="*/ 22 w 28"/>
                <a:gd name="T3" fmla="*/ 0 h 40"/>
                <a:gd name="T4" fmla="*/ 22 w 28"/>
                <a:gd name="T5" fmla="*/ 0 h 40"/>
                <a:gd name="T6" fmla="*/ 24 w 28"/>
                <a:gd name="T7" fmla="*/ 2 h 40"/>
                <a:gd name="T8" fmla="*/ 27 w 28"/>
                <a:gd name="T9" fmla="*/ 5 h 40"/>
                <a:gd name="T10" fmla="*/ 28 w 28"/>
                <a:gd name="T11" fmla="*/ 8 h 40"/>
                <a:gd name="T12" fmla="*/ 28 w 28"/>
                <a:gd name="T13" fmla="*/ 12 h 40"/>
                <a:gd name="T14" fmla="*/ 20 w 28"/>
                <a:gd name="T15" fmla="*/ 34 h 40"/>
                <a:gd name="T16" fmla="*/ 20 w 28"/>
                <a:gd name="T17" fmla="*/ 34 h 40"/>
                <a:gd name="T18" fmla="*/ 18 w 28"/>
                <a:gd name="T19" fmla="*/ 36 h 40"/>
                <a:gd name="T20" fmla="*/ 15 w 28"/>
                <a:gd name="T21" fmla="*/ 39 h 40"/>
                <a:gd name="T22" fmla="*/ 12 w 28"/>
                <a:gd name="T23" fmla="*/ 40 h 40"/>
                <a:gd name="T24" fmla="*/ 8 w 28"/>
                <a:gd name="T25" fmla="*/ 39 h 40"/>
                <a:gd name="T26" fmla="*/ 8 w 28"/>
                <a:gd name="T27" fmla="*/ 39 h 40"/>
                <a:gd name="T28" fmla="*/ 4 w 28"/>
                <a:gd name="T29" fmla="*/ 38 h 40"/>
                <a:gd name="T30" fmla="*/ 1 w 28"/>
                <a:gd name="T31" fmla="*/ 34 h 40"/>
                <a:gd name="T32" fmla="*/ 0 w 28"/>
                <a:gd name="T33" fmla="*/ 31 h 40"/>
                <a:gd name="T34" fmla="*/ 1 w 28"/>
                <a:gd name="T35" fmla="*/ 27 h 40"/>
                <a:gd name="T36" fmla="*/ 9 w 28"/>
                <a:gd name="T37" fmla="*/ 6 h 40"/>
                <a:gd name="T38" fmla="*/ 9 w 28"/>
                <a:gd name="T39" fmla="*/ 6 h 40"/>
                <a:gd name="T40" fmla="*/ 10 w 28"/>
                <a:gd name="T41" fmla="*/ 2 h 40"/>
                <a:gd name="T42" fmla="*/ 14 w 28"/>
                <a:gd name="T43" fmla="*/ 0 h 40"/>
                <a:gd name="T44" fmla="*/ 17 w 28"/>
                <a:gd name="T45" fmla="*/ 0 h 40"/>
                <a:gd name="T46" fmla="*/ 22 w 28"/>
                <a:gd name="T47" fmla="*/ 0 h 40"/>
                <a:gd name="T48" fmla="*/ 22 w 28"/>
                <a:gd name="T49" fmla="*/ 0 h 40"/>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8"/>
                <a:gd name="T76" fmla="*/ 0 h 40"/>
                <a:gd name="T77" fmla="*/ 28 w 28"/>
                <a:gd name="T78" fmla="*/ 40 h 40"/>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8" h="40">
                  <a:moveTo>
                    <a:pt x="22" y="0"/>
                  </a:moveTo>
                  <a:lnTo>
                    <a:pt x="22" y="0"/>
                  </a:lnTo>
                  <a:lnTo>
                    <a:pt x="24" y="2"/>
                  </a:lnTo>
                  <a:lnTo>
                    <a:pt x="27" y="5"/>
                  </a:lnTo>
                  <a:lnTo>
                    <a:pt x="28" y="8"/>
                  </a:lnTo>
                  <a:lnTo>
                    <a:pt x="28" y="12"/>
                  </a:lnTo>
                  <a:lnTo>
                    <a:pt x="20" y="34"/>
                  </a:lnTo>
                  <a:lnTo>
                    <a:pt x="18" y="36"/>
                  </a:lnTo>
                  <a:lnTo>
                    <a:pt x="15" y="39"/>
                  </a:lnTo>
                  <a:lnTo>
                    <a:pt x="12" y="40"/>
                  </a:lnTo>
                  <a:lnTo>
                    <a:pt x="8" y="39"/>
                  </a:lnTo>
                  <a:lnTo>
                    <a:pt x="4" y="38"/>
                  </a:lnTo>
                  <a:lnTo>
                    <a:pt x="1" y="34"/>
                  </a:lnTo>
                  <a:lnTo>
                    <a:pt x="0" y="31"/>
                  </a:lnTo>
                  <a:lnTo>
                    <a:pt x="1" y="27"/>
                  </a:lnTo>
                  <a:lnTo>
                    <a:pt x="9" y="6"/>
                  </a:lnTo>
                  <a:lnTo>
                    <a:pt x="10" y="2"/>
                  </a:lnTo>
                  <a:lnTo>
                    <a:pt x="14" y="0"/>
                  </a:lnTo>
                  <a:lnTo>
                    <a:pt x="17" y="0"/>
                  </a:lnTo>
                  <a:lnTo>
                    <a:pt x="22" y="0"/>
                  </a:lnTo>
                  <a:close/>
                </a:path>
              </a:pathLst>
            </a:custGeom>
            <a:grpFill/>
            <a:ln w="19050">
              <a:solidFill>
                <a:srgbClr val="000000"/>
              </a:solidFill>
              <a:prstDash val="solid"/>
              <a:round/>
              <a:headEnd/>
              <a:tailEnd/>
            </a:ln>
          </p:spPr>
          <p:txBody>
            <a:bodyPr/>
            <a:lstStyle/>
            <a:p>
              <a:pPr defTabSz="914400">
                <a:defRPr/>
              </a:pPr>
              <a:endParaRPr lang="en-US" sz="1800" dirty="0">
                <a:solidFill>
                  <a:srgbClr val="000000"/>
                </a:solidFill>
                <a:ea typeface="ＭＳ Ｐゴシック" charset="0"/>
                <a:cs typeface="Arial" charset="0"/>
              </a:endParaRPr>
            </a:p>
          </p:txBody>
        </p:sp>
        <p:sp>
          <p:nvSpPr>
            <p:cNvPr id="73" name="Freeform 293"/>
            <p:cNvSpPr>
              <a:spLocks/>
            </p:cNvSpPr>
            <p:nvPr/>
          </p:nvSpPr>
          <p:spPr bwMode="auto">
            <a:xfrm>
              <a:off x="706413" y="2184202"/>
              <a:ext cx="39688" cy="55562"/>
            </a:xfrm>
            <a:custGeom>
              <a:avLst/>
              <a:gdLst>
                <a:gd name="T0" fmla="*/ 17 w 25"/>
                <a:gd name="T1" fmla="*/ 2 h 35"/>
                <a:gd name="T2" fmla="*/ 17 w 25"/>
                <a:gd name="T3" fmla="*/ 2 h 35"/>
                <a:gd name="T4" fmla="*/ 17 w 25"/>
                <a:gd name="T5" fmla="*/ 2 h 35"/>
                <a:gd name="T6" fmla="*/ 21 w 25"/>
                <a:gd name="T7" fmla="*/ 3 h 35"/>
                <a:gd name="T8" fmla="*/ 23 w 25"/>
                <a:gd name="T9" fmla="*/ 7 h 35"/>
                <a:gd name="T10" fmla="*/ 25 w 25"/>
                <a:gd name="T11" fmla="*/ 11 h 35"/>
                <a:gd name="T12" fmla="*/ 23 w 25"/>
                <a:gd name="T13" fmla="*/ 14 h 35"/>
                <a:gd name="T14" fmla="*/ 19 w 25"/>
                <a:gd name="T15" fmla="*/ 27 h 35"/>
                <a:gd name="T16" fmla="*/ 19 w 25"/>
                <a:gd name="T17" fmla="*/ 27 h 35"/>
                <a:gd name="T18" fmla="*/ 17 w 25"/>
                <a:gd name="T19" fmla="*/ 31 h 35"/>
                <a:gd name="T20" fmla="*/ 14 w 25"/>
                <a:gd name="T21" fmla="*/ 33 h 35"/>
                <a:gd name="T22" fmla="*/ 11 w 25"/>
                <a:gd name="T23" fmla="*/ 35 h 35"/>
                <a:gd name="T24" fmla="*/ 7 w 25"/>
                <a:gd name="T25" fmla="*/ 33 h 35"/>
                <a:gd name="T26" fmla="*/ 7 w 25"/>
                <a:gd name="T27" fmla="*/ 33 h 35"/>
                <a:gd name="T28" fmla="*/ 3 w 25"/>
                <a:gd name="T29" fmla="*/ 32 h 35"/>
                <a:gd name="T30" fmla="*/ 0 w 25"/>
                <a:gd name="T31" fmla="*/ 28 h 35"/>
                <a:gd name="T32" fmla="*/ 0 w 25"/>
                <a:gd name="T33" fmla="*/ 25 h 35"/>
                <a:gd name="T34" fmla="*/ 0 w 25"/>
                <a:gd name="T35" fmla="*/ 21 h 35"/>
                <a:gd name="T36" fmla="*/ 4 w 25"/>
                <a:gd name="T37" fmla="*/ 8 h 35"/>
                <a:gd name="T38" fmla="*/ 4 w 25"/>
                <a:gd name="T39" fmla="*/ 8 h 35"/>
                <a:gd name="T40" fmla="*/ 7 w 25"/>
                <a:gd name="T41" fmla="*/ 4 h 35"/>
                <a:gd name="T42" fmla="*/ 9 w 25"/>
                <a:gd name="T43" fmla="*/ 2 h 35"/>
                <a:gd name="T44" fmla="*/ 13 w 25"/>
                <a:gd name="T45" fmla="*/ 0 h 35"/>
                <a:gd name="T46" fmla="*/ 17 w 25"/>
                <a:gd name="T47" fmla="*/ 2 h 35"/>
                <a:gd name="T48" fmla="*/ 17 w 25"/>
                <a:gd name="T49" fmla="*/ 2 h 3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5"/>
                <a:gd name="T76" fmla="*/ 0 h 35"/>
                <a:gd name="T77" fmla="*/ 25 w 25"/>
                <a:gd name="T78" fmla="*/ 35 h 3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5" h="35">
                  <a:moveTo>
                    <a:pt x="17" y="2"/>
                  </a:moveTo>
                  <a:lnTo>
                    <a:pt x="17" y="2"/>
                  </a:lnTo>
                  <a:lnTo>
                    <a:pt x="21" y="3"/>
                  </a:lnTo>
                  <a:lnTo>
                    <a:pt x="23" y="7"/>
                  </a:lnTo>
                  <a:lnTo>
                    <a:pt x="25" y="11"/>
                  </a:lnTo>
                  <a:lnTo>
                    <a:pt x="23" y="14"/>
                  </a:lnTo>
                  <a:lnTo>
                    <a:pt x="19" y="27"/>
                  </a:lnTo>
                  <a:lnTo>
                    <a:pt x="17" y="31"/>
                  </a:lnTo>
                  <a:lnTo>
                    <a:pt x="14" y="33"/>
                  </a:lnTo>
                  <a:lnTo>
                    <a:pt x="11" y="35"/>
                  </a:lnTo>
                  <a:lnTo>
                    <a:pt x="7" y="33"/>
                  </a:lnTo>
                  <a:lnTo>
                    <a:pt x="3" y="32"/>
                  </a:lnTo>
                  <a:lnTo>
                    <a:pt x="0" y="28"/>
                  </a:lnTo>
                  <a:lnTo>
                    <a:pt x="0" y="25"/>
                  </a:lnTo>
                  <a:lnTo>
                    <a:pt x="0" y="21"/>
                  </a:lnTo>
                  <a:lnTo>
                    <a:pt x="4" y="8"/>
                  </a:lnTo>
                  <a:lnTo>
                    <a:pt x="7" y="4"/>
                  </a:lnTo>
                  <a:lnTo>
                    <a:pt x="9" y="2"/>
                  </a:lnTo>
                  <a:lnTo>
                    <a:pt x="13" y="0"/>
                  </a:lnTo>
                  <a:lnTo>
                    <a:pt x="17" y="2"/>
                  </a:lnTo>
                  <a:close/>
                </a:path>
              </a:pathLst>
            </a:custGeom>
            <a:grpFill/>
            <a:ln w="19050">
              <a:solidFill>
                <a:srgbClr val="000000"/>
              </a:solidFill>
              <a:prstDash val="solid"/>
              <a:round/>
              <a:headEnd/>
              <a:tailEnd/>
            </a:ln>
          </p:spPr>
          <p:txBody>
            <a:bodyPr/>
            <a:lstStyle/>
            <a:p>
              <a:pPr defTabSz="914400">
                <a:defRPr/>
              </a:pPr>
              <a:endParaRPr lang="en-US" sz="1800" dirty="0">
                <a:solidFill>
                  <a:srgbClr val="000000"/>
                </a:solidFill>
                <a:ea typeface="ＭＳ Ｐゴシック" charset="0"/>
                <a:cs typeface="Arial" charset="0"/>
              </a:endParaRPr>
            </a:p>
          </p:txBody>
        </p:sp>
        <p:sp>
          <p:nvSpPr>
            <p:cNvPr id="74" name="Freeform 294"/>
            <p:cNvSpPr>
              <a:spLocks/>
            </p:cNvSpPr>
            <p:nvPr/>
          </p:nvSpPr>
          <p:spPr bwMode="auto">
            <a:xfrm>
              <a:off x="769913" y="2203252"/>
              <a:ext cx="41275" cy="66675"/>
            </a:xfrm>
            <a:custGeom>
              <a:avLst/>
              <a:gdLst>
                <a:gd name="T0" fmla="*/ 20 w 26"/>
                <a:gd name="T1" fmla="*/ 1 h 42"/>
                <a:gd name="T2" fmla="*/ 20 w 26"/>
                <a:gd name="T3" fmla="*/ 1 h 42"/>
                <a:gd name="T4" fmla="*/ 20 w 26"/>
                <a:gd name="T5" fmla="*/ 1 h 42"/>
                <a:gd name="T6" fmla="*/ 24 w 26"/>
                <a:gd name="T7" fmla="*/ 2 h 42"/>
                <a:gd name="T8" fmla="*/ 26 w 26"/>
                <a:gd name="T9" fmla="*/ 6 h 42"/>
                <a:gd name="T10" fmla="*/ 26 w 26"/>
                <a:gd name="T11" fmla="*/ 10 h 42"/>
                <a:gd name="T12" fmla="*/ 26 w 26"/>
                <a:gd name="T13" fmla="*/ 14 h 42"/>
                <a:gd name="T14" fmla="*/ 19 w 26"/>
                <a:gd name="T15" fmla="*/ 34 h 42"/>
                <a:gd name="T16" fmla="*/ 19 w 26"/>
                <a:gd name="T17" fmla="*/ 34 h 42"/>
                <a:gd name="T18" fmla="*/ 17 w 26"/>
                <a:gd name="T19" fmla="*/ 38 h 42"/>
                <a:gd name="T20" fmla="*/ 14 w 26"/>
                <a:gd name="T21" fmla="*/ 40 h 42"/>
                <a:gd name="T22" fmla="*/ 10 w 26"/>
                <a:gd name="T23" fmla="*/ 42 h 42"/>
                <a:gd name="T24" fmla="*/ 6 w 26"/>
                <a:gd name="T25" fmla="*/ 40 h 42"/>
                <a:gd name="T26" fmla="*/ 6 w 26"/>
                <a:gd name="T27" fmla="*/ 40 h 42"/>
                <a:gd name="T28" fmla="*/ 4 w 26"/>
                <a:gd name="T29" fmla="*/ 39 h 42"/>
                <a:gd name="T30" fmla="*/ 1 w 26"/>
                <a:gd name="T31" fmla="*/ 35 h 42"/>
                <a:gd name="T32" fmla="*/ 0 w 26"/>
                <a:gd name="T33" fmla="*/ 32 h 42"/>
                <a:gd name="T34" fmla="*/ 0 w 26"/>
                <a:gd name="T35" fmla="*/ 28 h 42"/>
                <a:gd name="T36" fmla="*/ 7 w 26"/>
                <a:gd name="T37" fmla="*/ 7 h 42"/>
                <a:gd name="T38" fmla="*/ 7 w 26"/>
                <a:gd name="T39" fmla="*/ 7 h 42"/>
                <a:gd name="T40" fmla="*/ 10 w 26"/>
                <a:gd name="T41" fmla="*/ 4 h 42"/>
                <a:gd name="T42" fmla="*/ 12 w 26"/>
                <a:gd name="T43" fmla="*/ 1 h 42"/>
                <a:gd name="T44" fmla="*/ 16 w 26"/>
                <a:gd name="T45" fmla="*/ 0 h 42"/>
                <a:gd name="T46" fmla="*/ 20 w 26"/>
                <a:gd name="T47" fmla="*/ 1 h 42"/>
                <a:gd name="T48" fmla="*/ 20 w 26"/>
                <a:gd name="T49" fmla="*/ 1 h 4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6"/>
                <a:gd name="T76" fmla="*/ 0 h 42"/>
                <a:gd name="T77" fmla="*/ 26 w 26"/>
                <a:gd name="T78" fmla="*/ 42 h 4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6" h="42">
                  <a:moveTo>
                    <a:pt x="20" y="1"/>
                  </a:moveTo>
                  <a:lnTo>
                    <a:pt x="20" y="1"/>
                  </a:lnTo>
                  <a:lnTo>
                    <a:pt x="24" y="2"/>
                  </a:lnTo>
                  <a:lnTo>
                    <a:pt x="26" y="6"/>
                  </a:lnTo>
                  <a:lnTo>
                    <a:pt x="26" y="10"/>
                  </a:lnTo>
                  <a:lnTo>
                    <a:pt x="26" y="14"/>
                  </a:lnTo>
                  <a:lnTo>
                    <a:pt x="19" y="34"/>
                  </a:lnTo>
                  <a:lnTo>
                    <a:pt x="17" y="38"/>
                  </a:lnTo>
                  <a:lnTo>
                    <a:pt x="14" y="40"/>
                  </a:lnTo>
                  <a:lnTo>
                    <a:pt x="10" y="42"/>
                  </a:lnTo>
                  <a:lnTo>
                    <a:pt x="6" y="40"/>
                  </a:lnTo>
                  <a:lnTo>
                    <a:pt x="4" y="39"/>
                  </a:lnTo>
                  <a:lnTo>
                    <a:pt x="1" y="35"/>
                  </a:lnTo>
                  <a:lnTo>
                    <a:pt x="0" y="32"/>
                  </a:lnTo>
                  <a:lnTo>
                    <a:pt x="0" y="28"/>
                  </a:lnTo>
                  <a:lnTo>
                    <a:pt x="7" y="7"/>
                  </a:lnTo>
                  <a:lnTo>
                    <a:pt x="10" y="4"/>
                  </a:lnTo>
                  <a:lnTo>
                    <a:pt x="12" y="1"/>
                  </a:lnTo>
                  <a:lnTo>
                    <a:pt x="16" y="0"/>
                  </a:lnTo>
                  <a:lnTo>
                    <a:pt x="20" y="1"/>
                  </a:lnTo>
                  <a:close/>
                </a:path>
              </a:pathLst>
            </a:custGeom>
            <a:grpFill/>
            <a:ln w="19050">
              <a:solidFill>
                <a:srgbClr val="000000"/>
              </a:solidFill>
              <a:prstDash val="solid"/>
              <a:round/>
              <a:headEnd/>
              <a:tailEnd/>
            </a:ln>
          </p:spPr>
          <p:txBody>
            <a:bodyPr/>
            <a:lstStyle/>
            <a:p>
              <a:pPr defTabSz="914400">
                <a:defRPr/>
              </a:pPr>
              <a:endParaRPr lang="en-US" sz="1800" dirty="0">
                <a:solidFill>
                  <a:srgbClr val="000000"/>
                </a:solidFill>
                <a:ea typeface="ＭＳ Ｐゴシック" charset="0"/>
                <a:cs typeface="Arial" charset="0"/>
              </a:endParaRPr>
            </a:p>
          </p:txBody>
        </p:sp>
        <p:sp>
          <p:nvSpPr>
            <p:cNvPr id="75" name="Freeform 295"/>
            <p:cNvSpPr>
              <a:spLocks/>
            </p:cNvSpPr>
            <p:nvPr/>
          </p:nvSpPr>
          <p:spPr bwMode="auto">
            <a:xfrm>
              <a:off x="806426" y="2220714"/>
              <a:ext cx="38100" cy="55562"/>
            </a:xfrm>
            <a:custGeom>
              <a:avLst/>
              <a:gdLst>
                <a:gd name="T0" fmla="*/ 17 w 24"/>
                <a:gd name="T1" fmla="*/ 0 h 35"/>
                <a:gd name="T2" fmla="*/ 17 w 24"/>
                <a:gd name="T3" fmla="*/ 0 h 35"/>
                <a:gd name="T4" fmla="*/ 17 w 24"/>
                <a:gd name="T5" fmla="*/ 0 h 35"/>
                <a:gd name="T6" fmla="*/ 20 w 24"/>
                <a:gd name="T7" fmla="*/ 3 h 35"/>
                <a:gd name="T8" fmla="*/ 22 w 24"/>
                <a:gd name="T9" fmla="*/ 5 h 35"/>
                <a:gd name="T10" fmla="*/ 24 w 24"/>
                <a:gd name="T11" fmla="*/ 9 h 35"/>
                <a:gd name="T12" fmla="*/ 22 w 24"/>
                <a:gd name="T13" fmla="*/ 14 h 35"/>
                <a:gd name="T14" fmla="*/ 19 w 24"/>
                <a:gd name="T15" fmla="*/ 27 h 35"/>
                <a:gd name="T16" fmla="*/ 19 w 24"/>
                <a:gd name="T17" fmla="*/ 27 h 35"/>
                <a:gd name="T18" fmla="*/ 16 w 24"/>
                <a:gd name="T19" fmla="*/ 31 h 35"/>
                <a:gd name="T20" fmla="*/ 14 w 24"/>
                <a:gd name="T21" fmla="*/ 33 h 35"/>
                <a:gd name="T22" fmla="*/ 10 w 24"/>
                <a:gd name="T23" fmla="*/ 35 h 35"/>
                <a:gd name="T24" fmla="*/ 6 w 24"/>
                <a:gd name="T25" fmla="*/ 33 h 35"/>
                <a:gd name="T26" fmla="*/ 6 w 24"/>
                <a:gd name="T27" fmla="*/ 33 h 35"/>
                <a:gd name="T28" fmla="*/ 2 w 24"/>
                <a:gd name="T29" fmla="*/ 32 h 35"/>
                <a:gd name="T30" fmla="*/ 0 w 24"/>
                <a:gd name="T31" fmla="*/ 28 h 35"/>
                <a:gd name="T32" fmla="*/ 0 w 24"/>
                <a:gd name="T33" fmla="*/ 24 h 35"/>
                <a:gd name="T34" fmla="*/ 0 w 24"/>
                <a:gd name="T35" fmla="*/ 21 h 35"/>
                <a:gd name="T36" fmla="*/ 5 w 24"/>
                <a:gd name="T37" fmla="*/ 8 h 35"/>
                <a:gd name="T38" fmla="*/ 5 w 24"/>
                <a:gd name="T39" fmla="*/ 8 h 35"/>
                <a:gd name="T40" fmla="*/ 6 w 24"/>
                <a:gd name="T41" fmla="*/ 4 h 35"/>
                <a:gd name="T42" fmla="*/ 10 w 24"/>
                <a:gd name="T43" fmla="*/ 2 h 35"/>
                <a:gd name="T44" fmla="*/ 12 w 24"/>
                <a:gd name="T45" fmla="*/ 0 h 35"/>
                <a:gd name="T46" fmla="*/ 17 w 24"/>
                <a:gd name="T47" fmla="*/ 0 h 35"/>
                <a:gd name="T48" fmla="*/ 17 w 24"/>
                <a:gd name="T49" fmla="*/ 0 h 3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4"/>
                <a:gd name="T76" fmla="*/ 0 h 35"/>
                <a:gd name="T77" fmla="*/ 24 w 24"/>
                <a:gd name="T78" fmla="*/ 35 h 3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4" h="35">
                  <a:moveTo>
                    <a:pt x="17" y="0"/>
                  </a:moveTo>
                  <a:lnTo>
                    <a:pt x="17" y="0"/>
                  </a:lnTo>
                  <a:lnTo>
                    <a:pt x="20" y="3"/>
                  </a:lnTo>
                  <a:lnTo>
                    <a:pt x="22" y="5"/>
                  </a:lnTo>
                  <a:lnTo>
                    <a:pt x="24" y="9"/>
                  </a:lnTo>
                  <a:lnTo>
                    <a:pt x="22" y="14"/>
                  </a:lnTo>
                  <a:lnTo>
                    <a:pt x="19" y="27"/>
                  </a:lnTo>
                  <a:lnTo>
                    <a:pt x="16" y="31"/>
                  </a:lnTo>
                  <a:lnTo>
                    <a:pt x="14" y="33"/>
                  </a:lnTo>
                  <a:lnTo>
                    <a:pt x="10" y="35"/>
                  </a:lnTo>
                  <a:lnTo>
                    <a:pt x="6" y="33"/>
                  </a:lnTo>
                  <a:lnTo>
                    <a:pt x="2" y="32"/>
                  </a:lnTo>
                  <a:lnTo>
                    <a:pt x="0" y="28"/>
                  </a:lnTo>
                  <a:lnTo>
                    <a:pt x="0" y="24"/>
                  </a:lnTo>
                  <a:lnTo>
                    <a:pt x="0" y="21"/>
                  </a:lnTo>
                  <a:lnTo>
                    <a:pt x="5" y="8"/>
                  </a:lnTo>
                  <a:lnTo>
                    <a:pt x="6" y="4"/>
                  </a:lnTo>
                  <a:lnTo>
                    <a:pt x="10" y="2"/>
                  </a:lnTo>
                  <a:lnTo>
                    <a:pt x="12" y="0"/>
                  </a:lnTo>
                  <a:lnTo>
                    <a:pt x="17" y="0"/>
                  </a:lnTo>
                  <a:close/>
                </a:path>
              </a:pathLst>
            </a:custGeom>
            <a:grpFill/>
            <a:ln w="19050">
              <a:solidFill>
                <a:srgbClr val="000000"/>
              </a:solidFill>
              <a:prstDash val="solid"/>
              <a:round/>
              <a:headEnd/>
              <a:tailEnd/>
            </a:ln>
          </p:spPr>
          <p:txBody>
            <a:bodyPr/>
            <a:lstStyle/>
            <a:p>
              <a:pPr defTabSz="914400">
                <a:defRPr/>
              </a:pPr>
              <a:endParaRPr lang="en-US" sz="1800" dirty="0">
                <a:solidFill>
                  <a:srgbClr val="000000"/>
                </a:solidFill>
                <a:ea typeface="ＭＳ Ｐゴシック" charset="0"/>
                <a:cs typeface="Arial" charset="0"/>
              </a:endParaRPr>
            </a:p>
          </p:txBody>
        </p:sp>
      </p:grpSp>
      <p:grpSp>
        <p:nvGrpSpPr>
          <p:cNvPr id="10" name="Groupe 704"/>
          <p:cNvGrpSpPr>
            <a:grpSpLocks/>
          </p:cNvGrpSpPr>
          <p:nvPr/>
        </p:nvGrpSpPr>
        <p:grpSpPr bwMode="auto">
          <a:xfrm>
            <a:off x="8365121" y="4590168"/>
            <a:ext cx="333640" cy="547687"/>
            <a:chOff x="3435326" y="6333926"/>
            <a:chExt cx="158750" cy="266700"/>
          </a:xfrm>
          <a:gradFill flip="none" rotWithShape="1">
            <a:gsLst>
              <a:gs pos="0">
                <a:srgbClr val="02B3D6"/>
              </a:gs>
              <a:gs pos="50000">
                <a:srgbClr val="CFA2E8"/>
              </a:gs>
              <a:gs pos="100000">
                <a:schemeClr val="bg1"/>
              </a:gs>
            </a:gsLst>
            <a:path path="shape">
              <a:fillToRect l="50000" t="50000" r="50000" b="50000"/>
            </a:path>
            <a:tileRect/>
          </a:gradFill>
        </p:grpSpPr>
        <p:sp>
          <p:nvSpPr>
            <p:cNvPr id="77" name="Freeform 451"/>
            <p:cNvSpPr>
              <a:spLocks/>
            </p:cNvSpPr>
            <p:nvPr/>
          </p:nvSpPr>
          <p:spPr bwMode="auto">
            <a:xfrm>
              <a:off x="3435326" y="6333926"/>
              <a:ext cx="158750" cy="266700"/>
            </a:xfrm>
            <a:custGeom>
              <a:avLst/>
              <a:gdLst>
                <a:gd name="T0" fmla="*/ 79 w 100"/>
                <a:gd name="T1" fmla="*/ 168 h 168"/>
                <a:gd name="T2" fmla="*/ 20 w 100"/>
                <a:gd name="T3" fmla="*/ 168 h 168"/>
                <a:gd name="T4" fmla="*/ 20 w 100"/>
                <a:gd name="T5" fmla="*/ 168 h 168"/>
                <a:gd name="T6" fmla="*/ 16 w 100"/>
                <a:gd name="T7" fmla="*/ 168 h 168"/>
                <a:gd name="T8" fmla="*/ 12 w 100"/>
                <a:gd name="T9" fmla="*/ 166 h 168"/>
                <a:gd name="T10" fmla="*/ 8 w 100"/>
                <a:gd name="T11" fmla="*/ 164 h 168"/>
                <a:gd name="T12" fmla="*/ 6 w 100"/>
                <a:gd name="T13" fmla="*/ 161 h 168"/>
                <a:gd name="T14" fmla="*/ 3 w 100"/>
                <a:gd name="T15" fmla="*/ 159 h 168"/>
                <a:gd name="T16" fmla="*/ 1 w 100"/>
                <a:gd name="T17" fmla="*/ 155 h 168"/>
                <a:gd name="T18" fmla="*/ 0 w 100"/>
                <a:gd name="T19" fmla="*/ 151 h 168"/>
                <a:gd name="T20" fmla="*/ 0 w 100"/>
                <a:gd name="T21" fmla="*/ 147 h 168"/>
                <a:gd name="T22" fmla="*/ 0 w 100"/>
                <a:gd name="T23" fmla="*/ 22 h 168"/>
                <a:gd name="T24" fmla="*/ 0 w 100"/>
                <a:gd name="T25" fmla="*/ 22 h 168"/>
                <a:gd name="T26" fmla="*/ 0 w 100"/>
                <a:gd name="T27" fmla="*/ 17 h 168"/>
                <a:gd name="T28" fmla="*/ 1 w 100"/>
                <a:gd name="T29" fmla="*/ 13 h 168"/>
                <a:gd name="T30" fmla="*/ 3 w 100"/>
                <a:gd name="T31" fmla="*/ 11 h 168"/>
                <a:gd name="T32" fmla="*/ 6 w 100"/>
                <a:gd name="T33" fmla="*/ 7 h 168"/>
                <a:gd name="T34" fmla="*/ 8 w 100"/>
                <a:gd name="T35" fmla="*/ 4 h 168"/>
                <a:gd name="T36" fmla="*/ 12 w 100"/>
                <a:gd name="T37" fmla="*/ 3 h 168"/>
                <a:gd name="T38" fmla="*/ 16 w 100"/>
                <a:gd name="T39" fmla="*/ 2 h 168"/>
                <a:gd name="T40" fmla="*/ 20 w 100"/>
                <a:gd name="T41" fmla="*/ 0 h 168"/>
                <a:gd name="T42" fmla="*/ 79 w 100"/>
                <a:gd name="T43" fmla="*/ 0 h 168"/>
                <a:gd name="T44" fmla="*/ 79 w 100"/>
                <a:gd name="T45" fmla="*/ 0 h 168"/>
                <a:gd name="T46" fmla="*/ 83 w 100"/>
                <a:gd name="T47" fmla="*/ 2 h 168"/>
                <a:gd name="T48" fmla="*/ 87 w 100"/>
                <a:gd name="T49" fmla="*/ 3 h 168"/>
                <a:gd name="T50" fmla="*/ 91 w 100"/>
                <a:gd name="T51" fmla="*/ 4 h 168"/>
                <a:gd name="T52" fmla="*/ 93 w 100"/>
                <a:gd name="T53" fmla="*/ 7 h 168"/>
                <a:gd name="T54" fmla="*/ 96 w 100"/>
                <a:gd name="T55" fmla="*/ 11 h 168"/>
                <a:gd name="T56" fmla="*/ 98 w 100"/>
                <a:gd name="T57" fmla="*/ 13 h 168"/>
                <a:gd name="T58" fmla="*/ 98 w 100"/>
                <a:gd name="T59" fmla="*/ 17 h 168"/>
                <a:gd name="T60" fmla="*/ 100 w 100"/>
                <a:gd name="T61" fmla="*/ 22 h 168"/>
                <a:gd name="T62" fmla="*/ 100 w 100"/>
                <a:gd name="T63" fmla="*/ 166 h 16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00"/>
                <a:gd name="T97" fmla="*/ 0 h 168"/>
                <a:gd name="T98" fmla="*/ 100 w 100"/>
                <a:gd name="T99" fmla="*/ 168 h 168"/>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00" h="168">
                  <a:moveTo>
                    <a:pt x="79" y="168"/>
                  </a:moveTo>
                  <a:lnTo>
                    <a:pt x="20" y="168"/>
                  </a:lnTo>
                  <a:lnTo>
                    <a:pt x="16" y="168"/>
                  </a:lnTo>
                  <a:lnTo>
                    <a:pt x="12" y="166"/>
                  </a:lnTo>
                  <a:lnTo>
                    <a:pt x="8" y="164"/>
                  </a:lnTo>
                  <a:lnTo>
                    <a:pt x="6" y="161"/>
                  </a:lnTo>
                  <a:lnTo>
                    <a:pt x="3" y="159"/>
                  </a:lnTo>
                  <a:lnTo>
                    <a:pt x="1" y="155"/>
                  </a:lnTo>
                  <a:lnTo>
                    <a:pt x="0" y="151"/>
                  </a:lnTo>
                  <a:lnTo>
                    <a:pt x="0" y="147"/>
                  </a:lnTo>
                  <a:lnTo>
                    <a:pt x="0" y="22"/>
                  </a:lnTo>
                  <a:lnTo>
                    <a:pt x="0" y="17"/>
                  </a:lnTo>
                  <a:lnTo>
                    <a:pt x="1" y="13"/>
                  </a:lnTo>
                  <a:lnTo>
                    <a:pt x="3" y="11"/>
                  </a:lnTo>
                  <a:lnTo>
                    <a:pt x="6" y="7"/>
                  </a:lnTo>
                  <a:lnTo>
                    <a:pt x="8" y="4"/>
                  </a:lnTo>
                  <a:lnTo>
                    <a:pt x="12" y="3"/>
                  </a:lnTo>
                  <a:lnTo>
                    <a:pt x="16" y="2"/>
                  </a:lnTo>
                  <a:lnTo>
                    <a:pt x="20" y="0"/>
                  </a:lnTo>
                  <a:lnTo>
                    <a:pt x="79" y="0"/>
                  </a:lnTo>
                  <a:lnTo>
                    <a:pt x="83" y="2"/>
                  </a:lnTo>
                  <a:lnTo>
                    <a:pt x="87" y="3"/>
                  </a:lnTo>
                  <a:lnTo>
                    <a:pt x="91" y="4"/>
                  </a:lnTo>
                  <a:lnTo>
                    <a:pt x="93" y="7"/>
                  </a:lnTo>
                  <a:lnTo>
                    <a:pt x="96" y="11"/>
                  </a:lnTo>
                  <a:lnTo>
                    <a:pt x="98" y="13"/>
                  </a:lnTo>
                  <a:lnTo>
                    <a:pt x="98" y="17"/>
                  </a:lnTo>
                  <a:lnTo>
                    <a:pt x="100" y="22"/>
                  </a:lnTo>
                  <a:lnTo>
                    <a:pt x="100" y="166"/>
                  </a:lnTo>
                </a:path>
              </a:pathLst>
            </a:custGeom>
            <a:grpFill/>
            <a:ln w="19050">
              <a:solidFill>
                <a:srgbClr val="000000"/>
              </a:solidFill>
              <a:prstDash val="solid"/>
              <a:round/>
              <a:headEnd/>
              <a:tailEnd/>
            </a:ln>
          </p:spPr>
          <p:txBody>
            <a:bodyPr/>
            <a:lstStyle/>
            <a:p>
              <a:pPr defTabSz="914400">
                <a:defRPr/>
              </a:pPr>
              <a:endParaRPr lang="en-US" sz="1800" dirty="0">
                <a:solidFill>
                  <a:srgbClr val="000000"/>
                </a:solidFill>
                <a:ea typeface="ＭＳ Ｐゴシック" charset="0"/>
                <a:cs typeface="Arial" charset="0"/>
              </a:endParaRPr>
            </a:p>
          </p:txBody>
        </p:sp>
        <p:sp>
          <p:nvSpPr>
            <p:cNvPr id="78" name="Freeform 452"/>
            <p:cNvSpPr>
              <a:spLocks/>
            </p:cNvSpPr>
            <p:nvPr/>
          </p:nvSpPr>
          <p:spPr bwMode="auto">
            <a:xfrm>
              <a:off x="3457551" y="6356151"/>
              <a:ext cx="114300" cy="244475"/>
            </a:xfrm>
            <a:custGeom>
              <a:avLst/>
              <a:gdLst>
                <a:gd name="T0" fmla="*/ 26 w 72"/>
                <a:gd name="T1" fmla="*/ 136 h 154"/>
                <a:gd name="T2" fmla="*/ 26 w 72"/>
                <a:gd name="T3" fmla="*/ 136 h 154"/>
                <a:gd name="T4" fmla="*/ 27 w 72"/>
                <a:gd name="T5" fmla="*/ 140 h 154"/>
                <a:gd name="T6" fmla="*/ 29 w 72"/>
                <a:gd name="T7" fmla="*/ 142 h 154"/>
                <a:gd name="T8" fmla="*/ 32 w 72"/>
                <a:gd name="T9" fmla="*/ 144 h 154"/>
                <a:gd name="T10" fmla="*/ 35 w 72"/>
                <a:gd name="T11" fmla="*/ 145 h 154"/>
                <a:gd name="T12" fmla="*/ 35 w 72"/>
                <a:gd name="T13" fmla="*/ 145 h 154"/>
                <a:gd name="T14" fmla="*/ 39 w 72"/>
                <a:gd name="T15" fmla="*/ 144 h 154"/>
                <a:gd name="T16" fmla="*/ 41 w 72"/>
                <a:gd name="T17" fmla="*/ 142 h 154"/>
                <a:gd name="T18" fmla="*/ 44 w 72"/>
                <a:gd name="T19" fmla="*/ 140 h 154"/>
                <a:gd name="T20" fmla="*/ 44 w 72"/>
                <a:gd name="T21" fmla="*/ 136 h 154"/>
                <a:gd name="T22" fmla="*/ 44 w 72"/>
                <a:gd name="T23" fmla="*/ 136 h 154"/>
                <a:gd name="T24" fmla="*/ 44 w 72"/>
                <a:gd name="T25" fmla="*/ 132 h 154"/>
                <a:gd name="T26" fmla="*/ 41 w 72"/>
                <a:gd name="T27" fmla="*/ 130 h 154"/>
                <a:gd name="T28" fmla="*/ 39 w 72"/>
                <a:gd name="T29" fmla="*/ 127 h 154"/>
                <a:gd name="T30" fmla="*/ 35 w 72"/>
                <a:gd name="T31" fmla="*/ 127 h 154"/>
                <a:gd name="T32" fmla="*/ 6 w 72"/>
                <a:gd name="T33" fmla="*/ 127 h 154"/>
                <a:gd name="T34" fmla="*/ 6 w 72"/>
                <a:gd name="T35" fmla="*/ 127 h 154"/>
                <a:gd name="T36" fmla="*/ 3 w 72"/>
                <a:gd name="T37" fmla="*/ 126 h 154"/>
                <a:gd name="T38" fmla="*/ 1 w 72"/>
                <a:gd name="T39" fmla="*/ 125 h 154"/>
                <a:gd name="T40" fmla="*/ 0 w 72"/>
                <a:gd name="T41" fmla="*/ 123 h 154"/>
                <a:gd name="T42" fmla="*/ 0 w 72"/>
                <a:gd name="T43" fmla="*/ 120 h 154"/>
                <a:gd name="T44" fmla="*/ 0 w 72"/>
                <a:gd name="T45" fmla="*/ 8 h 154"/>
                <a:gd name="T46" fmla="*/ 0 w 72"/>
                <a:gd name="T47" fmla="*/ 8 h 154"/>
                <a:gd name="T48" fmla="*/ 0 w 72"/>
                <a:gd name="T49" fmla="*/ 4 h 154"/>
                <a:gd name="T50" fmla="*/ 1 w 72"/>
                <a:gd name="T51" fmla="*/ 3 h 154"/>
                <a:gd name="T52" fmla="*/ 3 w 72"/>
                <a:gd name="T53" fmla="*/ 2 h 154"/>
                <a:gd name="T54" fmla="*/ 6 w 72"/>
                <a:gd name="T55" fmla="*/ 0 h 154"/>
                <a:gd name="T56" fmla="*/ 65 w 72"/>
                <a:gd name="T57" fmla="*/ 0 h 154"/>
                <a:gd name="T58" fmla="*/ 65 w 72"/>
                <a:gd name="T59" fmla="*/ 0 h 154"/>
                <a:gd name="T60" fmla="*/ 68 w 72"/>
                <a:gd name="T61" fmla="*/ 2 h 154"/>
                <a:gd name="T62" fmla="*/ 69 w 72"/>
                <a:gd name="T63" fmla="*/ 3 h 154"/>
                <a:gd name="T64" fmla="*/ 72 w 72"/>
                <a:gd name="T65" fmla="*/ 4 h 154"/>
                <a:gd name="T66" fmla="*/ 72 w 72"/>
                <a:gd name="T67" fmla="*/ 8 h 154"/>
                <a:gd name="T68" fmla="*/ 72 w 72"/>
                <a:gd name="T69" fmla="*/ 147 h 154"/>
                <a:gd name="T70" fmla="*/ 72 w 72"/>
                <a:gd name="T71" fmla="*/ 147 h 154"/>
                <a:gd name="T72" fmla="*/ 72 w 72"/>
                <a:gd name="T73" fmla="*/ 150 h 154"/>
                <a:gd name="T74" fmla="*/ 69 w 72"/>
                <a:gd name="T75" fmla="*/ 151 h 154"/>
                <a:gd name="T76" fmla="*/ 68 w 72"/>
                <a:gd name="T77" fmla="*/ 154 h 154"/>
                <a:gd name="T78" fmla="*/ 65 w 72"/>
                <a:gd name="T79" fmla="*/ 154 h 154"/>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72"/>
                <a:gd name="T121" fmla="*/ 0 h 154"/>
                <a:gd name="T122" fmla="*/ 72 w 72"/>
                <a:gd name="T123" fmla="*/ 154 h 154"/>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72" h="154">
                  <a:moveTo>
                    <a:pt x="26" y="136"/>
                  </a:moveTo>
                  <a:lnTo>
                    <a:pt x="26" y="136"/>
                  </a:lnTo>
                  <a:lnTo>
                    <a:pt x="27" y="140"/>
                  </a:lnTo>
                  <a:lnTo>
                    <a:pt x="29" y="142"/>
                  </a:lnTo>
                  <a:lnTo>
                    <a:pt x="32" y="144"/>
                  </a:lnTo>
                  <a:lnTo>
                    <a:pt x="35" y="145"/>
                  </a:lnTo>
                  <a:lnTo>
                    <a:pt x="39" y="144"/>
                  </a:lnTo>
                  <a:lnTo>
                    <a:pt x="41" y="142"/>
                  </a:lnTo>
                  <a:lnTo>
                    <a:pt x="44" y="140"/>
                  </a:lnTo>
                  <a:lnTo>
                    <a:pt x="44" y="136"/>
                  </a:lnTo>
                  <a:lnTo>
                    <a:pt x="44" y="132"/>
                  </a:lnTo>
                  <a:lnTo>
                    <a:pt x="41" y="130"/>
                  </a:lnTo>
                  <a:lnTo>
                    <a:pt x="39" y="127"/>
                  </a:lnTo>
                  <a:lnTo>
                    <a:pt x="35" y="127"/>
                  </a:lnTo>
                  <a:lnTo>
                    <a:pt x="6" y="127"/>
                  </a:lnTo>
                  <a:lnTo>
                    <a:pt x="3" y="126"/>
                  </a:lnTo>
                  <a:lnTo>
                    <a:pt x="1" y="125"/>
                  </a:lnTo>
                  <a:lnTo>
                    <a:pt x="0" y="123"/>
                  </a:lnTo>
                  <a:lnTo>
                    <a:pt x="0" y="120"/>
                  </a:lnTo>
                  <a:lnTo>
                    <a:pt x="0" y="8"/>
                  </a:lnTo>
                  <a:lnTo>
                    <a:pt x="0" y="4"/>
                  </a:lnTo>
                  <a:lnTo>
                    <a:pt x="1" y="3"/>
                  </a:lnTo>
                  <a:lnTo>
                    <a:pt x="3" y="2"/>
                  </a:lnTo>
                  <a:lnTo>
                    <a:pt x="6" y="0"/>
                  </a:lnTo>
                  <a:lnTo>
                    <a:pt x="65" y="0"/>
                  </a:lnTo>
                  <a:lnTo>
                    <a:pt x="68" y="2"/>
                  </a:lnTo>
                  <a:lnTo>
                    <a:pt x="69" y="3"/>
                  </a:lnTo>
                  <a:lnTo>
                    <a:pt x="72" y="4"/>
                  </a:lnTo>
                  <a:lnTo>
                    <a:pt x="72" y="8"/>
                  </a:lnTo>
                  <a:lnTo>
                    <a:pt x="72" y="147"/>
                  </a:lnTo>
                  <a:lnTo>
                    <a:pt x="72" y="150"/>
                  </a:lnTo>
                  <a:lnTo>
                    <a:pt x="69" y="151"/>
                  </a:lnTo>
                  <a:lnTo>
                    <a:pt x="68" y="154"/>
                  </a:lnTo>
                  <a:lnTo>
                    <a:pt x="65" y="154"/>
                  </a:lnTo>
                </a:path>
              </a:pathLst>
            </a:custGeom>
            <a:grpFill/>
            <a:ln w="19050">
              <a:solidFill>
                <a:srgbClr val="000000"/>
              </a:solidFill>
              <a:prstDash val="solid"/>
              <a:round/>
              <a:headEnd/>
              <a:tailEnd/>
            </a:ln>
          </p:spPr>
          <p:txBody>
            <a:bodyPr/>
            <a:lstStyle/>
            <a:p>
              <a:pPr defTabSz="914400">
                <a:defRPr/>
              </a:pPr>
              <a:endParaRPr lang="en-US" sz="1800" dirty="0">
                <a:solidFill>
                  <a:srgbClr val="000000"/>
                </a:solidFill>
                <a:ea typeface="ＭＳ Ｐゴシック" charset="0"/>
                <a:cs typeface="Arial" charset="0"/>
              </a:endParaRPr>
            </a:p>
          </p:txBody>
        </p:sp>
        <p:sp>
          <p:nvSpPr>
            <p:cNvPr id="79" name="Freeform 475"/>
            <p:cNvSpPr>
              <a:spLocks/>
            </p:cNvSpPr>
            <p:nvPr/>
          </p:nvSpPr>
          <p:spPr bwMode="auto">
            <a:xfrm>
              <a:off x="3476601" y="6403776"/>
              <a:ext cx="92075" cy="115887"/>
            </a:xfrm>
            <a:custGeom>
              <a:avLst/>
              <a:gdLst>
                <a:gd name="T0" fmla="*/ 23 w 58"/>
                <a:gd name="T1" fmla="*/ 57 h 73"/>
                <a:gd name="T2" fmla="*/ 19 w 58"/>
                <a:gd name="T3" fmla="*/ 73 h 73"/>
                <a:gd name="T4" fmla="*/ 19 w 58"/>
                <a:gd name="T5" fmla="*/ 73 h 73"/>
                <a:gd name="T6" fmla="*/ 31 w 58"/>
                <a:gd name="T7" fmla="*/ 65 h 73"/>
                <a:gd name="T8" fmla="*/ 41 w 58"/>
                <a:gd name="T9" fmla="*/ 58 h 73"/>
                <a:gd name="T10" fmla="*/ 48 w 58"/>
                <a:gd name="T11" fmla="*/ 52 h 73"/>
                <a:gd name="T12" fmla="*/ 48 w 58"/>
                <a:gd name="T13" fmla="*/ 52 h 73"/>
                <a:gd name="T14" fmla="*/ 51 w 58"/>
                <a:gd name="T15" fmla="*/ 48 h 73"/>
                <a:gd name="T16" fmla="*/ 55 w 58"/>
                <a:gd name="T17" fmla="*/ 43 h 73"/>
                <a:gd name="T18" fmla="*/ 57 w 58"/>
                <a:gd name="T19" fmla="*/ 36 h 73"/>
                <a:gd name="T20" fmla="*/ 58 w 58"/>
                <a:gd name="T21" fmla="*/ 29 h 73"/>
                <a:gd name="T22" fmla="*/ 58 w 58"/>
                <a:gd name="T23" fmla="*/ 29 h 73"/>
                <a:gd name="T24" fmla="*/ 57 w 58"/>
                <a:gd name="T25" fmla="*/ 22 h 73"/>
                <a:gd name="T26" fmla="*/ 56 w 58"/>
                <a:gd name="T27" fmla="*/ 17 h 73"/>
                <a:gd name="T28" fmla="*/ 53 w 58"/>
                <a:gd name="T29" fmla="*/ 12 h 73"/>
                <a:gd name="T30" fmla="*/ 50 w 58"/>
                <a:gd name="T31" fmla="*/ 7 h 73"/>
                <a:gd name="T32" fmla="*/ 46 w 58"/>
                <a:gd name="T33" fmla="*/ 5 h 73"/>
                <a:gd name="T34" fmla="*/ 41 w 58"/>
                <a:gd name="T35" fmla="*/ 1 h 73"/>
                <a:gd name="T36" fmla="*/ 34 w 58"/>
                <a:gd name="T37" fmla="*/ 0 h 73"/>
                <a:gd name="T38" fmla="*/ 29 w 58"/>
                <a:gd name="T39" fmla="*/ 0 h 73"/>
                <a:gd name="T40" fmla="*/ 29 w 58"/>
                <a:gd name="T41" fmla="*/ 0 h 73"/>
                <a:gd name="T42" fmla="*/ 23 w 58"/>
                <a:gd name="T43" fmla="*/ 0 h 73"/>
                <a:gd name="T44" fmla="*/ 18 w 58"/>
                <a:gd name="T45" fmla="*/ 1 h 73"/>
                <a:gd name="T46" fmla="*/ 13 w 58"/>
                <a:gd name="T47" fmla="*/ 5 h 73"/>
                <a:gd name="T48" fmla="*/ 9 w 58"/>
                <a:gd name="T49" fmla="*/ 7 h 73"/>
                <a:gd name="T50" fmla="*/ 5 w 58"/>
                <a:gd name="T51" fmla="*/ 12 h 73"/>
                <a:gd name="T52" fmla="*/ 3 w 58"/>
                <a:gd name="T53" fmla="*/ 17 h 73"/>
                <a:gd name="T54" fmla="*/ 0 w 58"/>
                <a:gd name="T55" fmla="*/ 22 h 73"/>
                <a:gd name="T56" fmla="*/ 0 w 58"/>
                <a:gd name="T57" fmla="*/ 29 h 73"/>
                <a:gd name="T58" fmla="*/ 0 w 58"/>
                <a:gd name="T59" fmla="*/ 29 h 73"/>
                <a:gd name="T60" fmla="*/ 1 w 58"/>
                <a:gd name="T61" fmla="*/ 35 h 73"/>
                <a:gd name="T62" fmla="*/ 4 w 58"/>
                <a:gd name="T63" fmla="*/ 43 h 73"/>
                <a:gd name="T64" fmla="*/ 8 w 58"/>
                <a:gd name="T65" fmla="*/ 48 h 73"/>
                <a:gd name="T66" fmla="*/ 14 w 58"/>
                <a:gd name="T67" fmla="*/ 53 h 7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58"/>
                <a:gd name="T103" fmla="*/ 0 h 73"/>
                <a:gd name="T104" fmla="*/ 58 w 58"/>
                <a:gd name="T105" fmla="*/ 73 h 73"/>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58" h="73">
                  <a:moveTo>
                    <a:pt x="23" y="57"/>
                  </a:moveTo>
                  <a:lnTo>
                    <a:pt x="19" y="73"/>
                  </a:lnTo>
                  <a:lnTo>
                    <a:pt x="31" y="65"/>
                  </a:lnTo>
                  <a:lnTo>
                    <a:pt x="41" y="58"/>
                  </a:lnTo>
                  <a:lnTo>
                    <a:pt x="48" y="52"/>
                  </a:lnTo>
                  <a:lnTo>
                    <a:pt x="51" y="48"/>
                  </a:lnTo>
                  <a:lnTo>
                    <a:pt x="55" y="43"/>
                  </a:lnTo>
                  <a:lnTo>
                    <a:pt x="57" y="36"/>
                  </a:lnTo>
                  <a:lnTo>
                    <a:pt x="58" y="29"/>
                  </a:lnTo>
                  <a:lnTo>
                    <a:pt x="57" y="22"/>
                  </a:lnTo>
                  <a:lnTo>
                    <a:pt x="56" y="17"/>
                  </a:lnTo>
                  <a:lnTo>
                    <a:pt x="53" y="12"/>
                  </a:lnTo>
                  <a:lnTo>
                    <a:pt x="50" y="7"/>
                  </a:lnTo>
                  <a:lnTo>
                    <a:pt x="46" y="5"/>
                  </a:lnTo>
                  <a:lnTo>
                    <a:pt x="41" y="1"/>
                  </a:lnTo>
                  <a:lnTo>
                    <a:pt x="34" y="0"/>
                  </a:lnTo>
                  <a:lnTo>
                    <a:pt x="29" y="0"/>
                  </a:lnTo>
                  <a:lnTo>
                    <a:pt x="23" y="0"/>
                  </a:lnTo>
                  <a:lnTo>
                    <a:pt x="18" y="1"/>
                  </a:lnTo>
                  <a:lnTo>
                    <a:pt x="13" y="5"/>
                  </a:lnTo>
                  <a:lnTo>
                    <a:pt x="9" y="7"/>
                  </a:lnTo>
                  <a:lnTo>
                    <a:pt x="5" y="12"/>
                  </a:lnTo>
                  <a:lnTo>
                    <a:pt x="3" y="17"/>
                  </a:lnTo>
                  <a:lnTo>
                    <a:pt x="0" y="22"/>
                  </a:lnTo>
                  <a:lnTo>
                    <a:pt x="0" y="29"/>
                  </a:lnTo>
                  <a:lnTo>
                    <a:pt x="1" y="35"/>
                  </a:lnTo>
                  <a:lnTo>
                    <a:pt x="4" y="43"/>
                  </a:lnTo>
                  <a:lnTo>
                    <a:pt x="8" y="48"/>
                  </a:lnTo>
                  <a:lnTo>
                    <a:pt x="14" y="53"/>
                  </a:lnTo>
                </a:path>
              </a:pathLst>
            </a:custGeom>
            <a:grpFill/>
            <a:ln w="19050">
              <a:solidFill>
                <a:srgbClr val="000000"/>
              </a:solidFill>
              <a:prstDash val="solid"/>
              <a:round/>
              <a:headEnd/>
              <a:tailEnd/>
            </a:ln>
          </p:spPr>
          <p:txBody>
            <a:bodyPr/>
            <a:lstStyle/>
            <a:p>
              <a:pPr defTabSz="914400">
                <a:defRPr/>
              </a:pPr>
              <a:endParaRPr lang="en-US" sz="1800" dirty="0">
                <a:solidFill>
                  <a:srgbClr val="000000"/>
                </a:solidFill>
                <a:ea typeface="ＭＳ Ｐゴシック" charset="0"/>
                <a:cs typeface="Arial" charset="0"/>
              </a:endParaRPr>
            </a:p>
          </p:txBody>
        </p:sp>
      </p:grpSp>
      <p:sp>
        <p:nvSpPr>
          <p:cNvPr id="48141" name="Freeform 407"/>
          <p:cNvSpPr>
            <a:spLocks/>
          </p:cNvSpPr>
          <p:nvPr/>
        </p:nvSpPr>
        <p:spPr bwMode="auto">
          <a:xfrm>
            <a:off x="8755059" y="4661940"/>
            <a:ext cx="806583" cy="495300"/>
          </a:xfrm>
          <a:custGeom>
            <a:avLst/>
            <a:gdLst>
              <a:gd name="T0" fmla="*/ 2147483647 w 242"/>
              <a:gd name="T1" fmla="*/ 2147483647 h 152"/>
              <a:gd name="T2" fmla="*/ 2147483647 w 242"/>
              <a:gd name="T3" fmla="*/ 2147483647 h 152"/>
              <a:gd name="T4" fmla="*/ 2147483647 w 242"/>
              <a:gd name="T5" fmla="*/ 2147483647 h 152"/>
              <a:gd name="T6" fmla="*/ 2147483647 w 242"/>
              <a:gd name="T7" fmla="*/ 2147483647 h 152"/>
              <a:gd name="T8" fmla="*/ 2147483647 w 242"/>
              <a:gd name="T9" fmla="*/ 2147483647 h 152"/>
              <a:gd name="T10" fmla="*/ 2147483647 w 242"/>
              <a:gd name="T11" fmla="*/ 2147483647 h 152"/>
              <a:gd name="T12" fmla="*/ 2147483647 w 242"/>
              <a:gd name="T13" fmla="*/ 2147483647 h 152"/>
              <a:gd name="T14" fmla="*/ 2147483647 w 242"/>
              <a:gd name="T15" fmla="*/ 2147483647 h 152"/>
              <a:gd name="T16" fmla="*/ 2147483647 w 242"/>
              <a:gd name="T17" fmla="*/ 2147483647 h 152"/>
              <a:gd name="T18" fmla="*/ 2147483647 w 242"/>
              <a:gd name="T19" fmla="*/ 2147483647 h 152"/>
              <a:gd name="T20" fmla="*/ 2147483647 w 242"/>
              <a:gd name="T21" fmla="*/ 2147483647 h 152"/>
              <a:gd name="T22" fmla="*/ 0 w 242"/>
              <a:gd name="T23" fmla="*/ 2147483647 h 152"/>
              <a:gd name="T24" fmla="*/ 2147483647 w 242"/>
              <a:gd name="T25" fmla="*/ 2147483647 h 152"/>
              <a:gd name="T26" fmla="*/ 2147483647 w 242"/>
              <a:gd name="T27" fmla="*/ 0 h 152"/>
              <a:gd name="T28" fmla="*/ 2147483647 w 242"/>
              <a:gd name="T29" fmla="*/ 0 h 152"/>
              <a:gd name="T30" fmla="*/ 2147483647 w 242"/>
              <a:gd name="T31" fmla="*/ 2147483647 h 15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42"/>
              <a:gd name="T49" fmla="*/ 0 h 152"/>
              <a:gd name="T50" fmla="*/ 242 w 242"/>
              <a:gd name="T51" fmla="*/ 152 h 152"/>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42" h="152">
                <a:moveTo>
                  <a:pt x="242" y="136"/>
                </a:moveTo>
                <a:lnTo>
                  <a:pt x="242" y="136"/>
                </a:lnTo>
                <a:lnTo>
                  <a:pt x="240" y="142"/>
                </a:lnTo>
                <a:lnTo>
                  <a:pt x="238" y="147"/>
                </a:lnTo>
                <a:lnTo>
                  <a:pt x="231" y="151"/>
                </a:lnTo>
                <a:lnTo>
                  <a:pt x="225" y="152"/>
                </a:lnTo>
                <a:lnTo>
                  <a:pt x="16" y="152"/>
                </a:lnTo>
                <a:lnTo>
                  <a:pt x="10" y="151"/>
                </a:lnTo>
                <a:lnTo>
                  <a:pt x="5" y="147"/>
                </a:lnTo>
                <a:lnTo>
                  <a:pt x="1" y="142"/>
                </a:lnTo>
                <a:lnTo>
                  <a:pt x="0" y="136"/>
                </a:lnTo>
                <a:lnTo>
                  <a:pt x="220" y="136"/>
                </a:lnTo>
                <a:lnTo>
                  <a:pt x="220" y="0"/>
                </a:lnTo>
                <a:lnTo>
                  <a:pt x="21" y="0"/>
                </a:lnTo>
                <a:lnTo>
                  <a:pt x="21" y="117"/>
                </a:lnTo>
              </a:path>
            </a:pathLst>
          </a:custGeom>
          <a:gradFill rotWithShape="0">
            <a:gsLst>
              <a:gs pos="0">
                <a:srgbClr val="3399FF"/>
              </a:gs>
              <a:gs pos="16000">
                <a:srgbClr val="00CCCC"/>
              </a:gs>
              <a:gs pos="47000">
                <a:srgbClr val="9999FF"/>
              </a:gs>
              <a:gs pos="60001">
                <a:srgbClr val="2E6792"/>
              </a:gs>
              <a:gs pos="71001">
                <a:srgbClr val="3333CC"/>
              </a:gs>
              <a:gs pos="81000">
                <a:srgbClr val="1170FF"/>
              </a:gs>
              <a:gs pos="100000">
                <a:srgbClr val="006699"/>
              </a:gs>
            </a:gsLst>
            <a:lin ang="2400000"/>
          </a:gradFill>
          <a:ln w="19050">
            <a:solidFill>
              <a:srgbClr val="000000"/>
            </a:solidFill>
            <a:prstDash val="solid"/>
            <a:round/>
            <a:headEnd/>
            <a:tailEnd/>
          </a:ln>
        </p:spPr>
        <p:txBody>
          <a:bodyPr lIns="83969" tIns="41985" rIns="83969" bIns="41985"/>
          <a:lstStyle/>
          <a:p>
            <a:pPr defTabSz="914400"/>
            <a:endParaRPr lang="en-US" sz="1800" dirty="0">
              <a:solidFill>
                <a:srgbClr val="000000"/>
              </a:solidFill>
            </a:endParaRPr>
          </a:p>
        </p:txBody>
      </p:sp>
      <p:sp>
        <p:nvSpPr>
          <p:cNvPr id="81" name="Multiply 80"/>
          <p:cNvSpPr/>
          <p:nvPr/>
        </p:nvSpPr>
        <p:spPr>
          <a:xfrm>
            <a:off x="8364665" y="4590503"/>
            <a:ext cx="937286" cy="431800"/>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en-US" sz="1800" dirty="0">
              <a:solidFill>
                <a:prstClr val="white"/>
              </a:solidFill>
            </a:endParaRPr>
          </a:p>
        </p:txBody>
      </p:sp>
      <p:grpSp>
        <p:nvGrpSpPr>
          <p:cNvPr id="11" name="Groupe 363"/>
          <p:cNvGrpSpPr>
            <a:grpSpLocks/>
          </p:cNvGrpSpPr>
          <p:nvPr/>
        </p:nvGrpSpPr>
        <p:grpSpPr bwMode="auto">
          <a:xfrm>
            <a:off x="488380" y="5552487"/>
            <a:ext cx="552054" cy="396875"/>
            <a:chOff x="2809851" y="612576"/>
            <a:chExt cx="323850" cy="238125"/>
          </a:xfrm>
        </p:grpSpPr>
        <p:sp>
          <p:nvSpPr>
            <p:cNvPr id="48155" name="Freeform 70"/>
            <p:cNvSpPr>
              <a:spLocks/>
            </p:cNvSpPr>
            <p:nvPr/>
          </p:nvSpPr>
          <p:spPr bwMode="auto">
            <a:xfrm>
              <a:off x="2893989" y="645914"/>
              <a:ext cx="142875" cy="204787"/>
            </a:xfrm>
            <a:custGeom>
              <a:avLst/>
              <a:gdLst>
                <a:gd name="T0" fmla="*/ 2147483647 w 90"/>
                <a:gd name="T1" fmla="*/ 0 h 129"/>
                <a:gd name="T2" fmla="*/ 2147483647 w 90"/>
                <a:gd name="T3" fmla="*/ 0 h 129"/>
                <a:gd name="T4" fmla="*/ 2147483647 w 90"/>
                <a:gd name="T5" fmla="*/ 2147483647 h 129"/>
                <a:gd name="T6" fmla="*/ 2147483647 w 90"/>
                <a:gd name="T7" fmla="*/ 2147483647 h 129"/>
                <a:gd name="T8" fmla="*/ 2147483647 w 90"/>
                <a:gd name="T9" fmla="*/ 2147483647 h 129"/>
                <a:gd name="T10" fmla="*/ 2147483647 w 90"/>
                <a:gd name="T11" fmla="*/ 2147483647 h 129"/>
                <a:gd name="T12" fmla="*/ 2147483647 w 90"/>
                <a:gd name="T13" fmla="*/ 2147483647 h 129"/>
                <a:gd name="T14" fmla="*/ 2147483647 w 90"/>
                <a:gd name="T15" fmla="*/ 2147483647 h 129"/>
                <a:gd name="T16" fmla="*/ 2147483647 w 90"/>
                <a:gd name="T17" fmla="*/ 2147483647 h 129"/>
                <a:gd name="T18" fmla="*/ 2147483647 w 90"/>
                <a:gd name="T19" fmla="*/ 2147483647 h 129"/>
                <a:gd name="T20" fmla="*/ 2147483647 w 90"/>
                <a:gd name="T21" fmla="*/ 2147483647 h 129"/>
                <a:gd name="T22" fmla="*/ 2147483647 w 90"/>
                <a:gd name="T23" fmla="*/ 2147483647 h 129"/>
                <a:gd name="T24" fmla="*/ 2147483647 w 90"/>
                <a:gd name="T25" fmla="*/ 2147483647 h 129"/>
                <a:gd name="T26" fmla="*/ 2147483647 w 90"/>
                <a:gd name="T27" fmla="*/ 2147483647 h 129"/>
                <a:gd name="T28" fmla="*/ 0 w 90"/>
                <a:gd name="T29" fmla="*/ 2147483647 h 129"/>
                <a:gd name="T30" fmla="*/ 0 w 90"/>
                <a:gd name="T31" fmla="*/ 2147483647 h 129"/>
                <a:gd name="T32" fmla="*/ 2147483647 w 90"/>
                <a:gd name="T33" fmla="*/ 2147483647 h 129"/>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90"/>
                <a:gd name="T52" fmla="*/ 0 h 129"/>
                <a:gd name="T53" fmla="*/ 90 w 90"/>
                <a:gd name="T54" fmla="*/ 129 h 129"/>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90" h="129">
                  <a:moveTo>
                    <a:pt x="29" y="0"/>
                  </a:moveTo>
                  <a:lnTo>
                    <a:pt x="29" y="0"/>
                  </a:lnTo>
                  <a:lnTo>
                    <a:pt x="30" y="4"/>
                  </a:lnTo>
                  <a:lnTo>
                    <a:pt x="31" y="8"/>
                  </a:lnTo>
                  <a:lnTo>
                    <a:pt x="34" y="10"/>
                  </a:lnTo>
                  <a:lnTo>
                    <a:pt x="38" y="12"/>
                  </a:lnTo>
                  <a:lnTo>
                    <a:pt x="38" y="94"/>
                  </a:lnTo>
                  <a:lnTo>
                    <a:pt x="33" y="96"/>
                  </a:lnTo>
                  <a:lnTo>
                    <a:pt x="28" y="100"/>
                  </a:lnTo>
                  <a:lnTo>
                    <a:pt x="25" y="104"/>
                  </a:lnTo>
                  <a:lnTo>
                    <a:pt x="25" y="109"/>
                  </a:lnTo>
                  <a:lnTo>
                    <a:pt x="25" y="110"/>
                  </a:lnTo>
                  <a:lnTo>
                    <a:pt x="0" y="110"/>
                  </a:lnTo>
                  <a:lnTo>
                    <a:pt x="0" y="129"/>
                  </a:lnTo>
                  <a:lnTo>
                    <a:pt x="90" y="129"/>
                  </a:lnTo>
                </a:path>
              </a:pathLst>
            </a:custGeom>
            <a:noFill/>
            <a:ln w="19050">
              <a:solidFill>
                <a:srgbClr val="000000"/>
              </a:solidFill>
              <a:prstDash val="solid"/>
              <a:round/>
              <a:headEnd/>
              <a:tailEnd/>
            </a:ln>
          </p:spPr>
          <p:txBody>
            <a:bodyPr/>
            <a:lstStyle/>
            <a:p>
              <a:pPr defTabSz="914400"/>
              <a:endParaRPr lang="en-US" sz="1800" dirty="0">
                <a:solidFill>
                  <a:srgbClr val="000000"/>
                </a:solidFill>
              </a:endParaRPr>
            </a:p>
          </p:txBody>
        </p:sp>
        <p:sp>
          <p:nvSpPr>
            <p:cNvPr id="48156" name="Freeform 71"/>
            <p:cNvSpPr>
              <a:spLocks/>
            </p:cNvSpPr>
            <p:nvPr/>
          </p:nvSpPr>
          <p:spPr bwMode="auto">
            <a:xfrm>
              <a:off x="2809851" y="612576"/>
              <a:ext cx="323850" cy="180975"/>
            </a:xfrm>
            <a:custGeom>
              <a:avLst/>
              <a:gdLst>
                <a:gd name="T0" fmla="*/ 2147483647 w 204"/>
                <a:gd name="T1" fmla="*/ 2147483647 h 114"/>
                <a:gd name="T2" fmla="*/ 2147483647 w 204"/>
                <a:gd name="T3" fmla="*/ 2147483647 h 114"/>
                <a:gd name="T4" fmla="*/ 2147483647 w 204"/>
                <a:gd name="T5" fmla="*/ 2147483647 h 114"/>
                <a:gd name="T6" fmla="*/ 2147483647 w 204"/>
                <a:gd name="T7" fmla="*/ 2147483647 h 114"/>
                <a:gd name="T8" fmla="*/ 2147483647 w 204"/>
                <a:gd name="T9" fmla="*/ 2147483647 h 114"/>
                <a:gd name="T10" fmla="*/ 2147483647 w 204"/>
                <a:gd name="T11" fmla="*/ 2147483647 h 114"/>
                <a:gd name="T12" fmla="*/ 2147483647 w 204"/>
                <a:gd name="T13" fmla="*/ 2147483647 h 114"/>
                <a:gd name="T14" fmla="*/ 2147483647 w 204"/>
                <a:gd name="T15" fmla="*/ 2147483647 h 114"/>
                <a:gd name="T16" fmla="*/ 2147483647 w 204"/>
                <a:gd name="T17" fmla="*/ 2147483647 h 114"/>
                <a:gd name="T18" fmla="*/ 2147483647 w 204"/>
                <a:gd name="T19" fmla="*/ 2147483647 h 114"/>
                <a:gd name="T20" fmla="*/ 2147483647 w 204"/>
                <a:gd name="T21" fmla="*/ 2147483647 h 114"/>
                <a:gd name="T22" fmla="*/ 2147483647 w 204"/>
                <a:gd name="T23" fmla="*/ 2147483647 h 114"/>
                <a:gd name="T24" fmla="*/ 2147483647 w 204"/>
                <a:gd name="T25" fmla="*/ 2147483647 h 114"/>
                <a:gd name="T26" fmla="*/ 2147483647 w 204"/>
                <a:gd name="T27" fmla="*/ 2147483647 h 114"/>
                <a:gd name="T28" fmla="*/ 2147483647 w 204"/>
                <a:gd name="T29" fmla="*/ 2147483647 h 114"/>
                <a:gd name="T30" fmla="*/ 2147483647 w 204"/>
                <a:gd name="T31" fmla="*/ 2147483647 h 114"/>
                <a:gd name="T32" fmla="*/ 2147483647 w 204"/>
                <a:gd name="T33" fmla="*/ 2147483647 h 114"/>
                <a:gd name="T34" fmla="*/ 2147483647 w 204"/>
                <a:gd name="T35" fmla="*/ 2147483647 h 114"/>
                <a:gd name="T36" fmla="*/ 2147483647 w 204"/>
                <a:gd name="T37" fmla="*/ 2147483647 h 114"/>
                <a:gd name="T38" fmla="*/ 2147483647 w 204"/>
                <a:gd name="T39" fmla="*/ 0 h 114"/>
                <a:gd name="T40" fmla="*/ 2147483647 w 204"/>
                <a:gd name="T41" fmla="*/ 0 h 114"/>
                <a:gd name="T42" fmla="*/ 2147483647 w 204"/>
                <a:gd name="T43" fmla="*/ 2147483647 h 114"/>
                <a:gd name="T44" fmla="*/ 2147483647 w 204"/>
                <a:gd name="T45" fmla="*/ 2147483647 h 114"/>
                <a:gd name="T46" fmla="*/ 2147483647 w 204"/>
                <a:gd name="T47" fmla="*/ 2147483647 h 114"/>
                <a:gd name="T48" fmla="*/ 2147483647 w 204"/>
                <a:gd name="T49" fmla="*/ 2147483647 h 114"/>
                <a:gd name="T50" fmla="*/ 2147483647 w 204"/>
                <a:gd name="T51" fmla="*/ 2147483647 h 114"/>
                <a:gd name="T52" fmla="*/ 2147483647 w 204"/>
                <a:gd name="T53" fmla="*/ 2147483647 h 114"/>
                <a:gd name="T54" fmla="*/ 2147483647 w 204"/>
                <a:gd name="T55" fmla="*/ 2147483647 h 114"/>
                <a:gd name="T56" fmla="*/ 0 w 204"/>
                <a:gd name="T57" fmla="*/ 2147483647 h 114"/>
                <a:gd name="T58" fmla="*/ 2147483647 w 204"/>
                <a:gd name="T59" fmla="*/ 2147483647 h 114"/>
                <a:gd name="T60" fmla="*/ 2147483647 w 204"/>
                <a:gd name="T61" fmla="*/ 2147483647 h 114"/>
                <a:gd name="T62" fmla="*/ 2147483647 w 204"/>
                <a:gd name="T63" fmla="*/ 2147483647 h 114"/>
                <a:gd name="T64" fmla="*/ 2147483647 w 204"/>
                <a:gd name="T65" fmla="*/ 2147483647 h 114"/>
                <a:gd name="T66" fmla="*/ 2147483647 w 204"/>
                <a:gd name="T67" fmla="*/ 2147483647 h 114"/>
                <a:gd name="T68" fmla="*/ 2147483647 w 204"/>
                <a:gd name="T69" fmla="*/ 2147483647 h 114"/>
                <a:gd name="T70" fmla="*/ 2147483647 w 204"/>
                <a:gd name="T71" fmla="*/ 2147483647 h 114"/>
                <a:gd name="T72" fmla="*/ 2147483647 w 204"/>
                <a:gd name="T73" fmla="*/ 2147483647 h 114"/>
                <a:gd name="T74" fmla="*/ 2147483647 w 204"/>
                <a:gd name="T75" fmla="*/ 2147483647 h 114"/>
                <a:gd name="T76" fmla="*/ 2147483647 w 204"/>
                <a:gd name="T77" fmla="*/ 2147483647 h 114"/>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04"/>
                <a:gd name="T118" fmla="*/ 0 h 114"/>
                <a:gd name="T119" fmla="*/ 204 w 204"/>
                <a:gd name="T120" fmla="*/ 114 h 114"/>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04" h="114">
                  <a:moveTo>
                    <a:pt x="157" y="85"/>
                  </a:moveTo>
                  <a:lnTo>
                    <a:pt x="202" y="85"/>
                  </a:lnTo>
                  <a:lnTo>
                    <a:pt x="204" y="90"/>
                  </a:lnTo>
                  <a:lnTo>
                    <a:pt x="204" y="95"/>
                  </a:lnTo>
                  <a:lnTo>
                    <a:pt x="201" y="98"/>
                  </a:lnTo>
                  <a:lnTo>
                    <a:pt x="198" y="104"/>
                  </a:lnTo>
                  <a:lnTo>
                    <a:pt x="193" y="106"/>
                  </a:lnTo>
                  <a:lnTo>
                    <a:pt x="188" y="110"/>
                  </a:lnTo>
                  <a:lnTo>
                    <a:pt x="183" y="111"/>
                  </a:lnTo>
                  <a:lnTo>
                    <a:pt x="177" y="112"/>
                  </a:lnTo>
                  <a:lnTo>
                    <a:pt x="171" y="114"/>
                  </a:lnTo>
                  <a:lnTo>
                    <a:pt x="163" y="112"/>
                  </a:lnTo>
                  <a:lnTo>
                    <a:pt x="157" y="111"/>
                  </a:lnTo>
                  <a:lnTo>
                    <a:pt x="152" y="110"/>
                  </a:lnTo>
                  <a:lnTo>
                    <a:pt x="147" y="106"/>
                  </a:lnTo>
                  <a:lnTo>
                    <a:pt x="141" y="104"/>
                  </a:lnTo>
                  <a:lnTo>
                    <a:pt x="139" y="98"/>
                  </a:lnTo>
                  <a:lnTo>
                    <a:pt x="138" y="95"/>
                  </a:lnTo>
                  <a:lnTo>
                    <a:pt x="136" y="90"/>
                  </a:lnTo>
                  <a:lnTo>
                    <a:pt x="138" y="83"/>
                  </a:lnTo>
                  <a:lnTo>
                    <a:pt x="140" y="76"/>
                  </a:lnTo>
                  <a:lnTo>
                    <a:pt x="149" y="54"/>
                  </a:lnTo>
                  <a:lnTo>
                    <a:pt x="166" y="19"/>
                  </a:lnTo>
                  <a:lnTo>
                    <a:pt x="158" y="12"/>
                  </a:lnTo>
                  <a:lnTo>
                    <a:pt x="149" y="8"/>
                  </a:lnTo>
                  <a:lnTo>
                    <a:pt x="140" y="5"/>
                  </a:lnTo>
                  <a:lnTo>
                    <a:pt x="130" y="5"/>
                  </a:lnTo>
                  <a:lnTo>
                    <a:pt x="121" y="5"/>
                  </a:lnTo>
                  <a:lnTo>
                    <a:pt x="112" y="7"/>
                  </a:lnTo>
                  <a:lnTo>
                    <a:pt x="110" y="3"/>
                  </a:lnTo>
                  <a:lnTo>
                    <a:pt x="106" y="1"/>
                  </a:lnTo>
                  <a:lnTo>
                    <a:pt x="102" y="0"/>
                  </a:lnTo>
                  <a:lnTo>
                    <a:pt x="98" y="0"/>
                  </a:lnTo>
                  <a:lnTo>
                    <a:pt x="93" y="0"/>
                  </a:lnTo>
                  <a:lnTo>
                    <a:pt x="90" y="1"/>
                  </a:lnTo>
                  <a:lnTo>
                    <a:pt x="86" y="3"/>
                  </a:lnTo>
                  <a:lnTo>
                    <a:pt x="83" y="7"/>
                  </a:lnTo>
                  <a:lnTo>
                    <a:pt x="74" y="5"/>
                  </a:lnTo>
                  <a:lnTo>
                    <a:pt x="65" y="5"/>
                  </a:lnTo>
                  <a:lnTo>
                    <a:pt x="55" y="5"/>
                  </a:lnTo>
                  <a:lnTo>
                    <a:pt x="46" y="8"/>
                  </a:lnTo>
                  <a:lnTo>
                    <a:pt x="38" y="12"/>
                  </a:lnTo>
                  <a:lnTo>
                    <a:pt x="30" y="19"/>
                  </a:lnTo>
                  <a:lnTo>
                    <a:pt x="13" y="54"/>
                  </a:lnTo>
                  <a:lnTo>
                    <a:pt x="5" y="76"/>
                  </a:lnTo>
                  <a:lnTo>
                    <a:pt x="1" y="83"/>
                  </a:lnTo>
                  <a:lnTo>
                    <a:pt x="0" y="90"/>
                  </a:lnTo>
                  <a:lnTo>
                    <a:pt x="1" y="95"/>
                  </a:lnTo>
                  <a:lnTo>
                    <a:pt x="3" y="98"/>
                  </a:lnTo>
                  <a:lnTo>
                    <a:pt x="6" y="104"/>
                  </a:lnTo>
                  <a:lnTo>
                    <a:pt x="10" y="106"/>
                  </a:lnTo>
                  <a:lnTo>
                    <a:pt x="15" y="110"/>
                  </a:lnTo>
                  <a:lnTo>
                    <a:pt x="21" y="111"/>
                  </a:lnTo>
                  <a:lnTo>
                    <a:pt x="27" y="112"/>
                  </a:lnTo>
                  <a:lnTo>
                    <a:pt x="34" y="114"/>
                  </a:lnTo>
                  <a:lnTo>
                    <a:pt x="40" y="112"/>
                  </a:lnTo>
                  <a:lnTo>
                    <a:pt x="46" y="111"/>
                  </a:lnTo>
                  <a:lnTo>
                    <a:pt x="53" y="110"/>
                  </a:lnTo>
                  <a:lnTo>
                    <a:pt x="58" y="106"/>
                  </a:lnTo>
                  <a:lnTo>
                    <a:pt x="62" y="104"/>
                  </a:lnTo>
                  <a:lnTo>
                    <a:pt x="64" y="98"/>
                  </a:lnTo>
                  <a:lnTo>
                    <a:pt x="67" y="95"/>
                  </a:lnTo>
                  <a:lnTo>
                    <a:pt x="67" y="90"/>
                  </a:lnTo>
                  <a:lnTo>
                    <a:pt x="67" y="85"/>
                  </a:lnTo>
                  <a:lnTo>
                    <a:pt x="21" y="85"/>
                  </a:lnTo>
                </a:path>
              </a:pathLst>
            </a:custGeom>
            <a:noFill/>
            <a:ln w="19050">
              <a:solidFill>
                <a:srgbClr val="000000"/>
              </a:solidFill>
              <a:prstDash val="solid"/>
              <a:round/>
              <a:headEnd/>
              <a:tailEnd/>
            </a:ln>
          </p:spPr>
          <p:txBody>
            <a:bodyPr/>
            <a:lstStyle/>
            <a:p>
              <a:pPr defTabSz="914400"/>
              <a:endParaRPr lang="en-US" sz="1800" dirty="0">
                <a:solidFill>
                  <a:srgbClr val="000000"/>
                </a:solidFill>
              </a:endParaRPr>
            </a:p>
          </p:txBody>
        </p:sp>
      </p:grpSp>
      <p:grpSp>
        <p:nvGrpSpPr>
          <p:cNvPr id="12" name="Groupe 91"/>
          <p:cNvGrpSpPr>
            <a:grpSpLocks/>
          </p:cNvGrpSpPr>
          <p:nvPr/>
        </p:nvGrpSpPr>
        <p:grpSpPr bwMode="auto">
          <a:xfrm>
            <a:off x="8729040" y="5257772"/>
            <a:ext cx="904610" cy="763588"/>
            <a:chOff x="6861828" y="2094226"/>
            <a:chExt cx="352439" cy="322261"/>
          </a:xfrm>
        </p:grpSpPr>
        <p:sp>
          <p:nvSpPr>
            <p:cNvPr id="25618" name="Freeform 579"/>
            <p:cNvSpPr>
              <a:spLocks/>
            </p:cNvSpPr>
            <p:nvPr/>
          </p:nvSpPr>
          <p:spPr bwMode="auto">
            <a:xfrm>
              <a:off x="7038048" y="2097576"/>
              <a:ext cx="176219" cy="178885"/>
            </a:xfrm>
            <a:custGeom>
              <a:avLst/>
              <a:gdLst>
                <a:gd name="T0" fmla="*/ 2147483647 w 132"/>
                <a:gd name="T1" fmla="*/ 2147483647 h 135"/>
                <a:gd name="T2" fmla="*/ 2147483647 w 132"/>
                <a:gd name="T3" fmla="*/ 2147483647 h 135"/>
                <a:gd name="T4" fmla="*/ 2147483647 w 132"/>
                <a:gd name="T5" fmla="*/ 2147483647 h 135"/>
                <a:gd name="T6" fmla="*/ 2147483647 w 132"/>
                <a:gd name="T7" fmla="*/ 2147483647 h 135"/>
                <a:gd name="T8" fmla="*/ 2147483647 w 132"/>
                <a:gd name="T9" fmla="*/ 2147483647 h 135"/>
                <a:gd name="T10" fmla="*/ 2147483647 w 132"/>
                <a:gd name="T11" fmla="*/ 2147483647 h 135"/>
                <a:gd name="T12" fmla="*/ 2147483647 w 132"/>
                <a:gd name="T13" fmla="*/ 2147483647 h 135"/>
                <a:gd name="T14" fmla="*/ 2147483647 w 132"/>
                <a:gd name="T15" fmla="*/ 2147483647 h 135"/>
                <a:gd name="T16" fmla="*/ 2147483647 w 132"/>
                <a:gd name="T17" fmla="*/ 2147483647 h 135"/>
                <a:gd name="T18" fmla="*/ 0 w 132"/>
                <a:gd name="T19" fmla="*/ 0 h 1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32"/>
                <a:gd name="T31" fmla="*/ 0 h 135"/>
                <a:gd name="T32" fmla="*/ 132 w 132"/>
                <a:gd name="T33" fmla="*/ 135 h 13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32" h="135">
                  <a:moveTo>
                    <a:pt x="131" y="135"/>
                  </a:moveTo>
                  <a:cubicBezTo>
                    <a:pt x="132" y="130"/>
                    <a:pt x="107" y="97"/>
                    <a:pt x="107" y="92"/>
                  </a:cubicBezTo>
                  <a:cubicBezTo>
                    <a:pt x="107" y="65"/>
                    <a:pt x="100" y="45"/>
                    <a:pt x="79" y="44"/>
                  </a:cubicBezTo>
                  <a:cubicBezTo>
                    <a:pt x="82" y="40"/>
                    <a:pt x="87" y="31"/>
                    <a:pt x="87" y="25"/>
                  </a:cubicBezTo>
                  <a:cubicBezTo>
                    <a:pt x="87" y="13"/>
                    <a:pt x="80" y="4"/>
                    <a:pt x="71" y="4"/>
                  </a:cubicBezTo>
                  <a:cubicBezTo>
                    <a:pt x="63" y="4"/>
                    <a:pt x="55" y="13"/>
                    <a:pt x="55" y="25"/>
                  </a:cubicBezTo>
                  <a:cubicBezTo>
                    <a:pt x="55" y="31"/>
                    <a:pt x="61" y="40"/>
                    <a:pt x="64" y="44"/>
                  </a:cubicBezTo>
                  <a:cubicBezTo>
                    <a:pt x="54" y="45"/>
                    <a:pt x="47" y="48"/>
                    <a:pt x="43" y="53"/>
                  </a:cubicBezTo>
                  <a:cubicBezTo>
                    <a:pt x="17" y="43"/>
                    <a:pt x="17" y="43"/>
                    <a:pt x="17" y="43"/>
                  </a:cubicBezTo>
                  <a:cubicBezTo>
                    <a:pt x="0" y="0"/>
                    <a:pt x="0" y="0"/>
                    <a:pt x="0" y="0"/>
                  </a:cubicBezTo>
                </a:path>
              </a:pathLst>
            </a:custGeom>
            <a:noFill/>
            <a:ln w="19050" cap="rnd">
              <a:solidFill>
                <a:schemeClr val="accent5"/>
              </a:solidFill>
              <a:prstDash val="solid"/>
              <a:round/>
              <a:headEnd/>
              <a:tailEnd/>
            </a:ln>
          </p:spPr>
          <p:txBody>
            <a:bodyPr/>
            <a:lstStyle/>
            <a:p>
              <a:pPr defTabSz="914400">
                <a:defRPr/>
              </a:pPr>
              <a:endParaRPr lang="en-US" sz="1800" dirty="0">
                <a:solidFill>
                  <a:srgbClr val="000000"/>
                </a:solidFill>
                <a:ea typeface="ＭＳ Ｐゴシック" pitchFamily="34" charset="-128"/>
              </a:endParaRPr>
            </a:p>
          </p:txBody>
        </p:sp>
        <p:sp>
          <p:nvSpPr>
            <p:cNvPr id="25619" name="Freeform 580"/>
            <p:cNvSpPr>
              <a:spLocks/>
            </p:cNvSpPr>
            <p:nvPr/>
          </p:nvSpPr>
          <p:spPr bwMode="auto">
            <a:xfrm>
              <a:off x="7090311" y="2192713"/>
              <a:ext cx="73034" cy="223774"/>
            </a:xfrm>
            <a:custGeom>
              <a:avLst/>
              <a:gdLst>
                <a:gd name="T0" fmla="*/ 2147483647 w 54"/>
                <a:gd name="T1" fmla="*/ 2147483647 h 167"/>
                <a:gd name="T2" fmla="*/ 2147483647 w 54"/>
                <a:gd name="T3" fmla="*/ 2147483647 h 167"/>
                <a:gd name="T4" fmla="*/ 2147483647 w 54"/>
                <a:gd name="T5" fmla="*/ 2147483647 h 167"/>
                <a:gd name="T6" fmla="*/ 2147483647 w 54"/>
                <a:gd name="T7" fmla="*/ 2147483647 h 167"/>
                <a:gd name="T8" fmla="*/ 2147483647 w 54"/>
                <a:gd name="T9" fmla="*/ 2147483647 h 167"/>
                <a:gd name="T10" fmla="*/ 0 w 54"/>
                <a:gd name="T11" fmla="*/ 2147483647 h 167"/>
                <a:gd name="T12" fmla="*/ 2147483647 w 54"/>
                <a:gd name="T13" fmla="*/ 2147483647 h 167"/>
                <a:gd name="T14" fmla="*/ 2147483647 w 54"/>
                <a:gd name="T15" fmla="*/ 0 h 167"/>
                <a:gd name="T16" fmla="*/ 0 60000 65536"/>
                <a:gd name="T17" fmla="*/ 0 60000 65536"/>
                <a:gd name="T18" fmla="*/ 0 60000 65536"/>
                <a:gd name="T19" fmla="*/ 0 60000 65536"/>
                <a:gd name="T20" fmla="*/ 0 60000 65536"/>
                <a:gd name="T21" fmla="*/ 0 60000 65536"/>
                <a:gd name="T22" fmla="*/ 0 60000 65536"/>
                <a:gd name="T23" fmla="*/ 0 60000 65536"/>
                <a:gd name="T24" fmla="*/ 0 w 54"/>
                <a:gd name="T25" fmla="*/ 0 h 167"/>
                <a:gd name="T26" fmla="*/ 54 w 54"/>
                <a:gd name="T27" fmla="*/ 167 h 16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4" h="167">
                  <a:moveTo>
                    <a:pt x="54" y="49"/>
                  </a:moveTo>
                  <a:cubicBezTo>
                    <a:pt x="53" y="166"/>
                    <a:pt x="53" y="166"/>
                    <a:pt x="53" y="166"/>
                  </a:cubicBezTo>
                  <a:cubicBezTo>
                    <a:pt x="43" y="166"/>
                    <a:pt x="43" y="166"/>
                    <a:pt x="43" y="166"/>
                  </a:cubicBezTo>
                  <a:cubicBezTo>
                    <a:pt x="33" y="57"/>
                    <a:pt x="33" y="57"/>
                    <a:pt x="33" y="57"/>
                  </a:cubicBezTo>
                  <a:cubicBezTo>
                    <a:pt x="9" y="167"/>
                    <a:pt x="9" y="167"/>
                    <a:pt x="9" y="167"/>
                  </a:cubicBezTo>
                  <a:cubicBezTo>
                    <a:pt x="0" y="166"/>
                    <a:pt x="0" y="166"/>
                    <a:pt x="0" y="166"/>
                  </a:cubicBezTo>
                  <a:cubicBezTo>
                    <a:pt x="0" y="166"/>
                    <a:pt x="11" y="51"/>
                    <a:pt x="11" y="48"/>
                  </a:cubicBezTo>
                  <a:cubicBezTo>
                    <a:pt x="9" y="0"/>
                    <a:pt x="9" y="0"/>
                    <a:pt x="9" y="0"/>
                  </a:cubicBezTo>
                </a:path>
              </a:pathLst>
            </a:custGeom>
            <a:noFill/>
            <a:ln w="19050" cap="rnd">
              <a:solidFill>
                <a:schemeClr val="accent5"/>
              </a:solidFill>
              <a:prstDash val="solid"/>
              <a:round/>
              <a:headEnd/>
              <a:tailEnd/>
            </a:ln>
          </p:spPr>
          <p:txBody>
            <a:bodyPr/>
            <a:lstStyle/>
            <a:p>
              <a:pPr defTabSz="914400">
                <a:defRPr/>
              </a:pPr>
              <a:endParaRPr lang="en-US" sz="1800" dirty="0">
                <a:solidFill>
                  <a:srgbClr val="000000"/>
                </a:solidFill>
                <a:ea typeface="ＭＳ Ｐゴシック" pitchFamily="34" charset="-128"/>
              </a:endParaRPr>
            </a:p>
          </p:txBody>
        </p:sp>
        <p:sp>
          <p:nvSpPr>
            <p:cNvPr id="25620" name="Line 581"/>
            <p:cNvSpPr>
              <a:spLocks noChangeShapeType="1"/>
            </p:cNvSpPr>
            <p:nvPr/>
          </p:nvSpPr>
          <p:spPr bwMode="auto">
            <a:xfrm>
              <a:off x="6963673" y="2173284"/>
              <a:ext cx="1340" cy="2010"/>
            </a:xfrm>
            <a:prstGeom prst="line">
              <a:avLst/>
            </a:prstGeom>
            <a:noFill/>
            <a:ln w="19050" cap="rnd">
              <a:solidFill>
                <a:schemeClr val="accent5"/>
              </a:solidFill>
              <a:round/>
              <a:headEnd/>
              <a:tailEnd/>
            </a:ln>
          </p:spPr>
          <p:txBody>
            <a:bodyPr/>
            <a:lstStyle/>
            <a:p>
              <a:pPr defTabSz="914400">
                <a:defRPr/>
              </a:pPr>
              <a:endParaRPr lang="en-US" sz="1800" dirty="0">
                <a:solidFill>
                  <a:srgbClr val="000000"/>
                </a:solidFill>
                <a:ea typeface="ＭＳ Ｐゴシック" pitchFamily="34" charset="-128"/>
              </a:endParaRPr>
            </a:p>
          </p:txBody>
        </p:sp>
        <p:sp>
          <p:nvSpPr>
            <p:cNvPr id="25621" name="Freeform 582"/>
            <p:cNvSpPr>
              <a:spLocks/>
            </p:cNvSpPr>
            <p:nvPr/>
          </p:nvSpPr>
          <p:spPr bwMode="auto">
            <a:xfrm>
              <a:off x="6948933" y="2178644"/>
              <a:ext cx="20771" cy="169505"/>
            </a:xfrm>
            <a:custGeom>
              <a:avLst/>
              <a:gdLst>
                <a:gd name="T0" fmla="*/ 2147483647 w 15"/>
                <a:gd name="T1" fmla="*/ 2147483647 h 127"/>
                <a:gd name="T2" fmla="*/ 2147483647 w 15"/>
                <a:gd name="T3" fmla="*/ 2147483647 h 127"/>
                <a:gd name="T4" fmla="*/ 2147483647 w 15"/>
                <a:gd name="T5" fmla="*/ 2147483647 h 127"/>
                <a:gd name="T6" fmla="*/ 2147483647 w 15"/>
                <a:gd name="T7" fmla="*/ 2147483647 h 127"/>
                <a:gd name="T8" fmla="*/ 2147483647 w 15"/>
                <a:gd name="T9" fmla="*/ 2147483647 h 127"/>
                <a:gd name="T10" fmla="*/ 2147483647 w 15"/>
                <a:gd name="T11" fmla="*/ 0 h 127"/>
                <a:gd name="T12" fmla="*/ 0 60000 65536"/>
                <a:gd name="T13" fmla="*/ 0 60000 65536"/>
                <a:gd name="T14" fmla="*/ 0 60000 65536"/>
                <a:gd name="T15" fmla="*/ 0 60000 65536"/>
                <a:gd name="T16" fmla="*/ 0 60000 65536"/>
                <a:gd name="T17" fmla="*/ 0 60000 65536"/>
                <a:gd name="T18" fmla="*/ 0 w 15"/>
                <a:gd name="T19" fmla="*/ 0 h 127"/>
                <a:gd name="T20" fmla="*/ 15 w 15"/>
                <a:gd name="T21" fmla="*/ 127 h 127"/>
              </a:gdLst>
              <a:ahLst/>
              <a:cxnLst>
                <a:cxn ang="T12">
                  <a:pos x="T0" y="T1"/>
                </a:cxn>
                <a:cxn ang="T13">
                  <a:pos x="T2" y="T3"/>
                </a:cxn>
                <a:cxn ang="T14">
                  <a:pos x="T4" y="T5"/>
                </a:cxn>
                <a:cxn ang="T15">
                  <a:pos x="T6" y="T7"/>
                </a:cxn>
                <a:cxn ang="T16">
                  <a:pos x="T8" y="T9"/>
                </a:cxn>
                <a:cxn ang="T17">
                  <a:pos x="T10" y="T11"/>
                </a:cxn>
              </a:cxnLst>
              <a:rect l="T18" t="T19" r="T20" b="T21"/>
              <a:pathLst>
                <a:path w="15" h="127">
                  <a:moveTo>
                    <a:pt x="6" y="127"/>
                  </a:moveTo>
                  <a:cubicBezTo>
                    <a:pt x="8" y="127"/>
                    <a:pt x="8" y="127"/>
                    <a:pt x="8" y="127"/>
                  </a:cubicBezTo>
                  <a:cubicBezTo>
                    <a:pt x="8" y="127"/>
                    <a:pt x="15" y="70"/>
                    <a:pt x="9" y="46"/>
                  </a:cubicBezTo>
                  <a:cubicBezTo>
                    <a:pt x="7" y="40"/>
                    <a:pt x="5" y="34"/>
                    <a:pt x="4" y="30"/>
                  </a:cubicBezTo>
                  <a:cubicBezTo>
                    <a:pt x="0" y="22"/>
                    <a:pt x="5" y="10"/>
                    <a:pt x="5" y="10"/>
                  </a:cubicBezTo>
                  <a:cubicBezTo>
                    <a:pt x="8" y="0"/>
                    <a:pt x="8" y="0"/>
                    <a:pt x="8" y="0"/>
                  </a:cubicBezTo>
                </a:path>
              </a:pathLst>
            </a:custGeom>
            <a:noFill/>
            <a:ln w="19050" cap="rnd">
              <a:solidFill>
                <a:schemeClr val="accent5"/>
              </a:solidFill>
              <a:prstDash val="solid"/>
              <a:round/>
              <a:headEnd/>
              <a:tailEnd/>
            </a:ln>
          </p:spPr>
          <p:txBody>
            <a:bodyPr/>
            <a:lstStyle/>
            <a:p>
              <a:pPr defTabSz="914400">
                <a:defRPr/>
              </a:pPr>
              <a:endParaRPr lang="en-US" sz="1800" dirty="0">
                <a:solidFill>
                  <a:srgbClr val="000000"/>
                </a:solidFill>
                <a:ea typeface="ＭＳ Ｐゴシック" pitchFamily="34" charset="-128"/>
              </a:endParaRPr>
            </a:p>
          </p:txBody>
        </p:sp>
        <p:sp>
          <p:nvSpPr>
            <p:cNvPr id="25622" name="Line 583"/>
            <p:cNvSpPr>
              <a:spLocks noChangeShapeType="1"/>
            </p:cNvSpPr>
            <p:nvPr/>
          </p:nvSpPr>
          <p:spPr bwMode="auto">
            <a:xfrm flipV="1">
              <a:off x="6925482" y="2348149"/>
              <a:ext cx="12730" cy="1340"/>
            </a:xfrm>
            <a:prstGeom prst="line">
              <a:avLst/>
            </a:prstGeom>
            <a:noFill/>
            <a:ln w="19050" cap="rnd">
              <a:solidFill>
                <a:schemeClr val="accent5"/>
              </a:solidFill>
              <a:round/>
              <a:headEnd/>
              <a:tailEnd/>
            </a:ln>
          </p:spPr>
          <p:txBody>
            <a:bodyPr/>
            <a:lstStyle/>
            <a:p>
              <a:pPr defTabSz="914400">
                <a:defRPr/>
              </a:pPr>
              <a:endParaRPr lang="en-US" sz="1800" dirty="0">
                <a:solidFill>
                  <a:srgbClr val="000000"/>
                </a:solidFill>
                <a:ea typeface="ＭＳ Ｐゴシック" pitchFamily="34" charset="-128"/>
              </a:endParaRPr>
            </a:p>
          </p:txBody>
        </p:sp>
        <p:sp>
          <p:nvSpPr>
            <p:cNvPr id="25623" name="Line 584"/>
            <p:cNvSpPr>
              <a:spLocks noChangeShapeType="1"/>
            </p:cNvSpPr>
            <p:nvPr/>
          </p:nvSpPr>
          <p:spPr bwMode="auto">
            <a:xfrm>
              <a:off x="6895330" y="2348149"/>
              <a:ext cx="9381" cy="1340"/>
            </a:xfrm>
            <a:prstGeom prst="line">
              <a:avLst/>
            </a:prstGeom>
            <a:noFill/>
            <a:ln w="19050" cap="rnd">
              <a:solidFill>
                <a:schemeClr val="accent5"/>
              </a:solidFill>
              <a:round/>
              <a:headEnd/>
              <a:tailEnd/>
            </a:ln>
          </p:spPr>
          <p:txBody>
            <a:bodyPr/>
            <a:lstStyle/>
            <a:p>
              <a:pPr defTabSz="914400">
                <a:defRPr/>
              </a:pPr>
              <a:endParaRPr lang="en-US" sz="1800" dirty="0">
                <a:solidFill>
                  <a:srgbClr val="000000"/>
                </a:solidFill>
                <a:ea typeface="ＭＳ Ｐゴシック" pitchFamily="34" charset="-128"/>
              </a:endParaRPr>
            </a:p>
          </p:txBody>
        </p:sp>
        <p:sp>
          <p:nvSpPr>
            <p:cNvPr id="25624" name="Freeform 585"/>
            <p:cNvSpPr>
              <a:spLocks/>
            </p:cNvSpPr>
            <p:nvPr/>
          </p:nvSpPr>
          <p:spPr bwMode="auto">
            <a:xfrm>
              <a:off x="6895330" y="2176634"/>
              <a:ext cx="18761" cy="171515"/>
            </a:xfrm>
            <a:custGeom>
              <a:avLst/>
              <a:gdLst>
                <a:gd name="T0" fmla="*/ 2147483647 w 14"/>
                <a:gd name="T1" fmla="*/ 0 h 128"/>
                <a:gd name="T2" fmla="*/ 2147483647 w 14"/>
                <a:gd name="T3" fmla="*/ 2147483647 h 128"/>
                <a:gd name="T4" fmla="*/ 2147483647 w 14"/>
                <a:gd name="T5" fmla="*/ 2147483647 h 128"/>
                <a:gd name="T6" fmla="*/ 2147483647 w 14"/>
                <a:gd name="T7" fmla="*/ 2147483647 h 128"/>
                <a:gd name="T8" fmla="*/ 2147483647 w 14"/>
                <a:gd name="T9" fmla="*/ 2147483647 h 128"/>
                <a:gd name="T10" fmla="*/ 0 w 14"/>
                <a:gd name="T11" fmla="*/ 2147483647 h 128"/>
                <a:gd name="T12" fmla="*/ 0 60000 65536"/>
                <a:gd name="T13" fmla="*/ 0 60000 65536"/>
                <a:gd name="T14" fmla="*/ 0 60000 65536"/>
                <a:gd name="T15" fmla="*/ 0 60000 65536"/>
                <a:gd name="T16" fmla="*/ 0 60000 65536"/>
                <a:gd name="T17" fmla="*/ 0 60000 65536"/>
                <a:gd name="T18" fmla="*/ 0 w 14"/>
                <a:gd name="T19" fmla="*/ 0 h 128"/>
                <a:gd name="T20" fmla="*/ 14 w 14"/>
                <a:gd name="T21" fmla="*/ 128 h 128"/>
              </a:gdLst>
              <a:ahLst/>
              <a:cxnLst>
                <a:cxn ang="T12">
                  <a:pos x="T0" y="T1"/>
                </a:cxn>
                <a:cxn ang="T13">
                  <a:pos x="T2" y="T3"/>
                </a:cxn>
                <a:cxn ang="T14">
                  <a:pos x="T4" y="T5"/>
                </a:cxn>
                <a:cxn ang="T15">
                  <a:pos x="T6" y="T7"/>
                </a:cxn>
                <a:cxn ang="T16">
                  <a:pos x="T8" y="T9"/>
                </a:cxn>
                <a:cxn ang="T17">
                  <a:pos x="T10" y="T11"/>
                </a:cxn>
              </a:cxnLst>
              <a:rect l="T18" t="T19" r="T20" b="T21"/>
              <a:pathLst>
                <a:path w="14" h="128">
                  <a:moveTo>
                    <a:pt x="9" y="0"/>
                  </a:moveTo>
                  <a:cubicBezTo>
                    <a:pt x="13" y="11"/>
                    <a:pt x="13" y="11"/>
                    <a:pt x="13" y="11"/>
                  </a:cubicBezTo>
                  <a:cubicBezTo>
                    <a:pt x="13" y="11"/>
                    <a:pt x="14" y="14"/>
                    <a:pt x="14" y="17"/>
                  </a:cubicBezTo>
                  <a:cubicBezTo>
                    <a:pt x="14" y="21"/>
                    <a:pt x="14" y="26"/>
                    <a:pt x="9" y="35"/>
                  </a:cubicBezTo>
                  <a:cubicBezTo>
                    <a:pt x="1" y="48"/>
                    <a:pt x="10" y="84"/>
                    <a:pt x="8" y="102"/>
                  </a:cubicBezTo>
                  <a:cubicBezTo>
                    <a:pt x="0" y="128"/>
                    <a:pt x="0" y="128"/>
                    <a:pt x="0" y="128"/>
                  </a:cubicBezTo>
                </a:path>
              </a:pathLst>
            </a:custGeom>
            <a:noFill/>
            <a:ln w="19050" cap="rnd">
              <a:solidFill>
                <a:schemeClr val="accent5"/>
              </a:solidFill>
              <a:prstDash val="solid"/>
              <a:round/>
              <a:headEnd/>
              <a:tailEnd/>
            </a:ln>
          </p:spPr>
          <p:txBody>
            <a:bodyPr/>
            <a:lstStyle/>
            <a:p>
              <a:pPr defTabSz="914400">
                <a:defRPr/>
              </a:pPr>
              <a:endParaRPr lang="en-US" sz="1800" dirty="0">
                <a:solidFill>
                  <a:srgbClr val="000000"/>
                </a:solidFill>
                <a:ea typeface="ＭＳ Ｐゴシック" pitchFamily="34" charset="-128"/>
              </a:endParaRPr>
            </a:p>
          </p:txBody>
        </p:sp>
        <p:sp>
          <p:nvSpPr>
            <p:cNvPr id="25625" name="Freeform 586"/>
            <p:cNvSpPr>
              <a:spLocks/>
            </p:cNvSpPr>
            <p:nvPr/>
          </p:nvSpPr>
          <p:spPr bwMode="auto">
            <a:xfrm>
              <a:off x="6938212" y="2349489"/>
              <a:ext cx="31492" cy="62308"/>
            </a:xfrm>
            <a:custGeom>
              <a:avLst/>
              <a:gdLst>
                <a:gd name="T0" fmla="*/ 0 w 23"/>
                <a:gd name="T1" fmla="*/ 0 h 47"/>
                <a:gd name="T2" fmla="*/ 2147483647 w 23"/>
                <a:gd name="T3" fmla="*/ 2147483647 h 47"/>
                <a:gd name="T4" fmla="*/ 2147483647 w 23"/>
                <a:gd name="T5" fmla="*/ 2147483647 h 47"/>
                <a:gd name="T6" fmla="*/ 2147483647 w 23"/>
                <a:gd name="T7" fmla="*/ 2147483647 h 47"/>
                <a:gd name="T8" fmla="*/ 2147483647 w 23"/>
                <a:gd name="T9" fmla="*/ 2147483647 h 47"/>
                <a:gd name="T10" fmla="*/ 2147483647 w 23"/>
                <a:gd name="T11" fmla="*/ 0 h 47"/>
                <a:gd name="T12" fmla="*/ 0 60000 65536"/>
                <a:gd name="T13" fmla="*/ 0 60000 65536"/>
                <a:gd name="T14" fmla="*/ 0 60000 65536"/>
                <a:gd name="T15" fmla="*/ 0 60000 65536"/>
                <a:gd name="T16" fmla="*/ 0 60000 65536"/>
                <a:gd name="T17" fmla="*/ 0 60000 65536"/>
                <a:gd name="T18" fmla="*/ 0 w 23"/>
                <a:gd name="T19" fmla="*/ 0 h 47"/>
                <a:gd name="T20" fmla="*/ 23 w 23"/>
                <a:gd name="T21" fmla="*/ 47 h 47"/>
              </a:gdLst>
              <a:ahLst/>
              <a:cxnLst>
                <a:cxn ang="T12">
                  <a:pos x="T0" y="T1"/>
                </a:cxn>
                <a:cxn ang="T13">
                  <a:pos x="T2" y="T3"/>
                </a:cxn>
                <a:cxn ang="T14">
                  <a:pos x="T4" y="T5"/>
                </a:cxn>
                <a:cxn ang="T15">
                  <a:pos x="T6" y="T7"/>
                </a:cxn>
                <a:cxn ang="T16">
                  <a:pos x="T8" y="T9"/>
                </a:cxn>
                <a:cxn ang="T17">
                  <a:pos x="T10" y="T11"/>
                </a:cxn>
              </a:cxnLst>
              <a:rect l="T18" t="T19" r="T20" b="T21"/>
              <a:pathLst>
                <a:path w="23" h="47">
                  <a:moveTo>
                    <a:pt x="0" y="0"/>
                  </a:moveTo>
                  <a:cubicBezTo>
                    <a:pt x="0" y="6"/>
                    <a:pt x="5" y="44"/>
                    <a:pt x="7" y="46"/>
                  </a:cubicBezTo>
                  <a:cubicBezTo>
                    <a:pt x="8" y="47"/>
                    <a:pt x="23" y="47"/>
                    <a:pt x="23" y="47"/>
                  </a:cubicBezTo>
                  <a:cubicBezTo>
                    <a:pt x="23" y="47"/>
                    <a:pt x="12" y="34"/>
                    <a:pt x="11" y="31"/>
                  </a:cubicBezTo>
                  <a:cubicBezTo>
                    <a:pt x="10" y="28"/>
                    <a:pt x="11" y="14"/>
                    <a:pt x="12" y="10"/>
                  </a:cubicBezTo>
                  <a:cubicBezTo>
                    <a:pt x="13" y="9"/>
                    <a:pt x="13" y="5"/>
                    <a:pt x="14" y="0"/>
                  </a:cubicBezTo>
                </a:path>
              </a:pathLst>
            </a:custGeom>
            <a:noFill/>
            <a:ln w="19050" cap="rnd">
              <a:solidFill>
                <a:schemeClr val="accent5"/>
              </a:solidFill>
              <a:prstDash val="solid"/>
              <a:round/>
              <a:headEnd/>
              <a:tailEnd/>
            </a:ln>
          </p:spPr>
          <p:txBody>
            <a:bodyPr/>
            <a:lstStyle/>
            <a:p>
              <a:pPr defTabSz="914400">
                <a:defRPr/>
              </a:pPr>
              <a:endParaRPr lang="en-US" sz="1800" dirty="0">
                <a:solidFill>
                  <a:srgbClr val="000000"/>
                </a:solidFill>
                <a:ea typeface="ＭＳ Ｐゴシック" pitchFamily="34" charset="-128"/>
              </a:endParaRPr>
            </a:p>
          </p:txBody>
        </p:sp>
        <p:sp>
          <p:nvSpPr>
            <p:cNvPr id="25626" name="Freeform 587"/>
            <p:cNvSpPr>
              <a:spLocks/>
            </p:cNvSpPr>
            <p:nvPr/>
          </p:nvSpPr>
          <p:spPr bwMode="auto">
            <a:xfrm>
              <a:off x="6861828" y="2094226"/>
              <a:ext cx="171529" cy="136676"/>
            </a:xfrm>
            <a:custGeom>
              <a:avLst/>
              <a:gdLst>
                <a:gd name="T0" fmla="*/ 0 w 128"/>
                <a:gd name="T1" fmla="*/ 2147483647 h 102"/>
                <a:gd name="T2" fmla="*/ 2147483647 w 128"/>
                <a:gd name="T3" fmla="*/ 2147483647 h 102"/>
                <a:gd name="T4" fmla="*/ 2147483647 w 128"/>
                <a:gd name="T5" fmla="*/ 2147483647 h 102"/>
                <a:gd name="T6" fmla="*/ 2147483647 w 128"/>
                <a:gd name="T7" fmla="*/ 2147483647 h 102"/>
                <a:gd name="T8" fmla="*/ 2147483647 w 128"/>
                <a:gd name="T9" fmla="*/ 2147483647 h 102"/>
                <a:gd name="T10" fmla="*/ 2147483647 w 128"/>
                <a:gd name="T11" fmla="*/ 2147483647 h 102"/>
                <a:gd name="T12" fmla="*/ 2147483647 w 128"/>
                <a:gd name="T13" fmla="*/ 2147483647 h 102"/>
                <a:gd name="T14" fmla="*/ 2147483647 w 128"/>
                <a:gd name="T15" fmla="*/ 2147483647 h 102"/>
                <a:gd name="T16" fmla="*/ 2147483647 w 128"/>
                <a:gd name="T17" fmla="*/ 2147483647 h 102"/>
                <a:gd name="T18" fmla="*/ 2147483647 w 128"/>
                <a:gd name="T19" fmla="*/ 0 h 10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8"/>
                <a:gd name="T31" fmla="*/ 0 h 102"/>
                <a:gd name="T32" fmla="*/ 128 w 128"/>
                <a:gd name="T33" fmla="*/ 102 h 10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8" h="102">
                  <a:moveTo>
                    <a:pt x="0" y="102"/>
                  </a:moveTo>
                  <a:cubicBezTo>
                    <a:pt x="0" y="98"/>
                    <a:pt x="23" y="83"/>
                    <a:pt x="23" y="78"/>
                  </a:cubicBezTo>
                  <a:cubicBezTo>
                    <a:pt x="23" y="55"/>
                    <a:pt x="27" y="40"/>
                    <a:pt x="48" y="38"/>
                  </a:cubicBezTo>
                  <a:cubicBezTo>
                    <a:pt x="45" y="34"/>
                    <a:pt x="40" y="27"/>
                    <a:pt x="40" y="21"/>
                  </a:cubicBezTo>
                  <a:cubicBezTo>
                    <a:pt x="40" y="12"/>
                    <a:pt x="46" y="4"/>
                    <a:pt x="53" y="4"/>
                  </a:cubicBezTo>
                  <a:cubicBezTo>
                    <a:pt x="61" y="4"/>
                    <a:pt x="67" y="12"/>
                    <a:pt x="67" y="21"/>
                  </a:cubicBezTo>
                  <a:cubicBezTo>
                    <a:pt x="67" y="27"/>
                    <a:pt x="61" y="34"/>
                    <a:pt x="59" y="38"/>
                  </a:cubicBezTo>
                  <a:cubicBezTo>
                    <a:pt x="66" y="38"/>
                    <a:pt x="78" y="45"/>
                    <a:pt x="82" y="49"/>
                  </a:cubicBezTo>
                  <a:cubicBezTo>
                    <a:pt x="114" y="44"/>
                    <a:pt x="114" y="44"/>
                    <a:pt x="114" y="44"/>
                  </a:cubicBezTo>
                  <a:cubicBezTo>
                    <a:pt x="128" y="0"/>
                    <a:pt x="128" y="0"/>
                    <a:pt x="128" y="0"/>
                  </a:cubicBezTo>
                </a:path>
              </a:pathLst>
            </a:custGeom>
            <a:noFill/>
            <a:ln w="19050" cap="rnd">
              <a:solidFill>
                <a:schemeClr val="accent5"/>
              </a:solidFill>
              <a:prstDash val="solid"/>
              <a:round/>
              <a:headEnd/>
              <a:tailEnd/>
            </a:ln>
          </p:spPr>
          <p:txBody>
            <a:bodyPr/>
            <a:lstStyle/>
            <a:p>
              <a:pPr defTabSz="914400">
                <a:defRPr/>
              </a:pPr>
              <a:endParaRPr lang="en-US" sz="1800" dirty="0">
                <a:solidFill>
                  <a:srgbClr val="000000"/>
                </a:solidFill>
                <a:ea typeface="ＭＳ Ｐゴシック" pitchFamily="34" charset="-128"/>
              </a:endParaRPr>
            </a:p>
          </p:txBody>
        </p:sp>
        <p:sp>
          <p:nvSpPr>
            <p:cNvPr id="25627" name="Freeform 588"/>
            <p:cNvSpPr>
              <a:spLocks/>
            </p:cNvSpPr>
            <p:nvPr/>
          </p:nvSpPr>
          <p:spPr bwMode="auto">
            <a:xfrm>
              <a:off x="6908061" y="2348149"/>
              <a:ext cx="26801" cy="63648"/>
            </a:xfrm>
            <a:custGeom>
              <a:avLst/>
              <a:gdLst>
                <a:gd name="T0" fmla="*/ 0 w 20"/>
                <a:gd name="T1" fmla="*/ 0 h 48"/>
                <a:gd name="T2" fmla="*/ 2147483647 w 20"/>
                <a:gd name="T3" fmla="*/ 2147483647 h 48"/>
                <a:gd name="T4" fmla="*/ 2147483647 w 20"/>
                <a:gd name="T5" fmla="*/ 2147483647 h 48"/>
                <a:gd name="T6" fmla="*/ 2147483647 w 20"/>
                <a:gd name="T7" fmla="*/ 2147483647 h 48"/>
                <a:gd name="T8" fmla="*/ 2147483647 w 20"/>
                <a:gd name="T9" fmla="*/ 2147483647 h 48"/>
                <a:gd name="T10" fmla="*/ 2147483647 w 20"/>
                <a:gd name="T11" fmla="*/ 2147483647 h 48"/>
                <a:gd name="T12" fmla="*/ 0 60000 65536"/>
                <a:gd name="T13" fmla="*/ 0 60000 65536"/>
                <a:gd name="T14" fmla="*/ 0 60000 65536"/>
                <a:gd name="T15" fmla="*/ 0 60000 65536"/>
                <a:gd name="T16" fmla="*/ 0 60000 65536"/>
                <a:gd name="T17" fmla="*/ 0 60000 65536"/>
                <a:gd name="T18" fmla="*/ 0 w 20"/>
                <a:gd name="T19" fmla="*/ 0 h 48"/>
                <a:gd name="T20" fmla="*/ 20 w 20"/>
                <a:gd name="T21" fmla="*/ 48 h 48"/>
              </a:gdLst>
              <a:ahLst/>
              <a:cxnLst>
                <a:cxn ang="T12">
                  <a:pos x="T0" y="T1"/>
                </a:cxn>
                <a:cxn ang="T13">
                  <a:pos x="T2" y="T3"/>
                </a:cxn>
                <a:cxn ang="T14">
                  <a:pos x="T4" y="T5"/>
                </a:cxn>
                <a:cxn ang="T15">
                  <a:pos x="T6" y="T7"/>
                </a:cxn>
                <a:cxn ang="T16">
                  <a:pos x="T8" y="T9"/>
                </a:cxn>
                <a:cxn ang="T17">
                  <a:pos x="T10" y="T11"/>
                </a:cxn>
              </a:cxnLst>
              <a:rect l="T18" t="T19" r="T20" b="T21"/>
              <a:pathLst>
                <a:path w="20" h="48">
                  <a:moveTo>
                    <a:pt x="0" y="0"/>
                  </a:moveTo>
                  <a:cubicBezTo>
                    <a:pt x="0" y="7"/>
                    <a:pt x="3" y="45"/>
                    <a:pt x="4" y="47"/>
                  </a:cubicBezTo>
                  <a:cubicBezTo>
                    <a:pt x="6" y="48"/>
                    <a:pt x="20" y="48"/>
                    <a:pt x="20" y="48"/>
                  </a:cubicBezTo>
                  <a:cubicBezTo>
                    <a:pt x="20" y="48"/>
                    <a:pt x="12" y="35"/>
                    <a:pt x="11" y="32"/>
                  </a:cubicBezTo>
                  <a:cubicBezTo>
                    <a:pt x="10" y="29"/>
                    <a:pt x="11" y="15"/>
                    <a:pt x="12" y="11"/>
                  </a:cubicBezTo>
                  <a:cubicBezTo>
                    <a:pt x="13" y="10"/>
                    <a:pt x="13" y="5"/>
                    <a:pt x="14" y="1"/>
                  </a:cubicBezTo>
                </a:path>
              </a:pathLst>
            </a:custGeom>
            <a:noFill/>
            <a:ln w="19050" cap="rnd">
              <a:solidFill>
                <a:schemeClr val="accent5"/>
              </a:solidFill>
              <a:prstDash val="solid"/>
              <a:round/>
              <a:headEnd/>
              <a:tailEnd/>
            </a:ln>
          </p:spPr>
          <p:txBody>
            <a:bodyPr/>
            <a:lstStyle/>
            <a:p>
              <a:pPr defTabSz="914400">
                <a:defRPr/>
              </a:pPr>
              <a:endParaRPr lang="en-US" sz="1800" dirty="0">
                <a:solidFill>
                  <a:srgbClr val="000000"/>
                </a:solidFill>
                <a:ea typeface="ＭＳ Ｐゴシック" pitchFamily="34" charset="-128"/>
              </a:endParaRPr>
            </a:p>
          </p:txBody>
        </p:sp>
      </p:grpSp>
    </p:spTree>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78" name="Picture 7" descr="http://xoo.me/template/13645/p17hi38uc4rqrtb21f5q1ookhnb9-thumb.jpg"/>
          <p:cNvPicPr>
            <a:picLocks noChangeAspect="1" noChangeArrowheads="1"/>
          </p:cNvPicPr>
          <p:nvPr/>
        </p:nvPicPr>
        <p:blipFill>
          <a:blip r:embed="rId3" cstate="email"/>
          <a:srcRect/>
          <a:stretch>
            <a:fillRect/>
          </a:stretch>
        </p:blipFill>
        <p:spPr bwMode="auto">
          <a:xfrm>
            <a:off x="0" y="1447800"/>
            <a:ext cx="9906000" cy="4800600"/>
          </a:xfrm>
          <a:prstGeom prst="rect">
            <a:avLst/>
          </a:prstGeom>
          <a:noFill/>
          <a:ln w="9525">
            <a:noFill/>
            <a:miter lim="800000"/>
            <a:headEnd/>
            <a:tailEnd/>
          </a:ln>
        </p:spPr>
      </p:pic>
      <p:sp>
        <p:nvSpPr>
          <p:cNvPr id="50179" name="Rectangle 3"/>
          <p:cNvSpPr>
            <a:spLocks noGrp="1" noChangeArrowheads="1"/>
          </p:cNvSpPr>
          <p:nvPr>
            <p:ph type="title"/>
          </p:nvPr>
        </p:nvSpPr>
        <p:spPr bwMode="auto">
          <a:noFill/>
          <a:ln>
            <a:miter lim="800000"/>
            <a:headEnd/>
            <a:tailEnd/>
          </a:ln>
          <a:effectLst/>
        </p:spPr>
        <p:txBody>
          <a:bodyPr vert="horz" wrap="square" lIns="0" tIns="0" rIns="0" bIns="0" numCol="1" anchor="ctr" anchorCtr="0" compatLnSpc="1">
            <a:prstTxWarp prst="textNoShape">
              <a:avLst/>
            </a:prstTxWarp>
            <a:normAutofit/>
          </a:bodyPr>
          <a:lstStyle/>
          <a:p>
            <a:pPr>
              <a:buClr>
                <a:schemeClr val="accent2"/>
              </a:buClr>
              <a:buSzPct val="80000"/>
            </a:pPr>
            <a:r>
              <a:rPr lang="en-US" sz="3200" dirty="0" smtClean="0">
                <a:solidFill>
                  <a:schemeClr val="accent5"/>
                </a:solidFill>
                <a:latin typeface="Arial Narrow" pitchFamily="34" charset="0"/>
                <a:ea typeface="Adobe Fangsong Std R" pitchFamily="18" charset="-128"/>
              </a:rPr>
              <a:t>Ground Rules for Virtual Classrooms</a:t>
            </a:r>
          </a:p>
        </p:txBody>
      </p:sp>
      <p:graphicFrame>
        <p:nvGraphicFramePr>
          <p:cNvPr id="8" name="Diagram 7"/>
          <p:cNvGraphicFramePr/>
          <p:nvPr/>
        </p:nvGraphicFramePr>
        <p:xfrm>
          <a:off x="660400" y="1371600"/>
          <a:ext cx="8915400" cy="40386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8" name="Rectangle 17"/>
          <p:cNvSpPr/>
          <p:nvPr/>
        </p:nvSpPr>
        <p:spPr>
          <a:xfrm>
            <a:off x="1816100" y="5410200"/>
            <a:ext cx="1651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dirty="0">
              <a:solidFill>
                <a:prstClr val="white"/>
              </a:solidFill>
            </a:endParaRPr>
          </a:p>
        </p:txBody>
      </p:sp>
      <p:sp>
        <p:nvSpPr>
          <p:cNvPr id="9" name="Rectangle 8"/>
          <p:cNvSpPr/>
          <p:nvPr/>
        </p:nvSpPr>
        <p:spPr>
          <a:xfrm>
            <a:off x="2476500" y="5410200"/>
            <a:ext cx="1651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dirty="0">
              <a:solidFill>
                <a:prstClr val="white"/>
              </a:solidFill>
            </a:endParaRPr>
          </a:p>
        </p:txBody>
      </p:sp>
      <p:sp>
        <p:nvSpPr>
          <p:cNvPr id="10" name="Rectangle 9"/>
          <p:cNvSpPr/>
          <p:nvPr/>
        </p:nvSpPr>
        <p:spPr>
          <a:xfrm>
            <a:off x="5448300" y="5410200"/>
            <a:ext cx="1651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dirty="0">
              <a:solidFill>
                <a:prstClr val="white"/>
              </a:solidFill>
            </a:endParaRPr>
          </a:p>
        </p:txBody>
      </p:sp>
      <p:sp>
        <p:nvSpPr>
          <p:cNvPr id="11" name="Rectangle 10"/>
          <p:cNvSpPr/>
          <p:nvPr/>
        </p:nvSpPr>
        <p:spPr>
          <a:xfrm>
            <a:off x="4622800" y="5410200"/>
            <a:ext cx="1651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dirty="0">
              <a:solidFill>
                <a:prstClr val="white"/>
              </a:solidFill>
            </a:endParaRPr>
          </a:p>
        </p:txBody>
      </p:sp>
      <p:sp>
        <p:nvSpPr>
          <p:cNvPr id="13" name="Rectangle 12"/>
          <p:cNvSpPr/>
          <p:nvPr/>
        </p:nvSpPr>
        <p:spPr>
          <a:xfrm>
            <a:off x="7181853" y="4038600"/>
            <a:ext cx="49875" cy="838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dirty="0">
              <a:solidFill>
                <a:prstClr val="white"/>
              </a:solidFill>
            </a:endParaRPr>
          </a:p>
        </p:txBody>
      </p:sp>
    </p:spTree>
  </p:cSld>
  <p:clrMapOvr>
    <a:masterClrMapping/>
  </p:clrMapOvr>
  <p:transition spd="slow"/>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bwMode="auto">
          <a:solidFill>
            <a:srgbClr val="FFFFFF">
              <a:alpha val="0"/>
            </a:srgbClr>
          </a:solidFill>
          <a:ln>
            <a:miter lim="800000"/>
            <a:headEnd/>
            <a:tailEnd/>
          </a:ln>
        </p:spPr>
        <p:txBody>
          <a:bodyPr vert="horz" wrap="square" lIns="0" tIns="89852" rIns="89852" bIns="89852" numCol="1" anchor="ctr" anchorCtr="0" compatLnSpc="1">
            <a:prstTxWarp prst="textNoShape">
              <a:avLst/>
            </a:prstTxWarp>
          </a:bodyPr>
          <a:lstStyle/>
          <a:p>
            <a:pPr eaLnBrk="1" hangingPunct="1">
              <a:buClr>
                <a:schemeClr val="accent2"/>
              </a:buClr>
              <a:buSzPct val="80000"/>
            </a:pPr>
            <a:r>
              <a:rPr lang="en-US" dirty="0" smtClean="0">
                <a:latin typeface="Arial Narrow" pitchFamily="34" charset="0"/>
              </a:rPr>
              <a:t>Module at a Glance</a:t>
            </a:r>
          </a:p>
        </p:txBody>
      </p:sp>
      <p:graphicFrame>
        <p:nvGraphicFramePr>
          <p:cNvPr id="4" name="Table 3"/>
          <p:cNvGraphicFramePr>
            <a:graphicFrameLocks noGrp="1"/>
          </p:cNvGraphicFramePr>
          <p:nvPr/>
        </p:nvGraphicFramePr>
        <p:xfrm>
          <a:off x="848430" y="1196752"/>
          <a:ext cx="8353160" cy="3930847"/>
        </p:xfrm>
        <a:graphic>
          <a:graphicData uri="http://schemas.openxmlformats.org/drawingml/2006/table">
            <a:tbl>
              <a:tblPr firstCol="1" bandRow="1">
                <a:tableStyleId>{7DF18680-E054-41AD-8BC1-D1AEF772440D}</a:tableStyleId>
              </a:tblPr>
              <a:tblGrid>
                <a:gridCol w="3030068"/>
                <a:gridCol w="5323092"/>
              </a:tblGrid>
              <a:tr h="559457">
                <a:tc>
                  <a:txBody>
                    <a:bodyPr/>
                    <a:lstStyle/>
                    <a:p>
                      <a:pPr marL="0" marR="0">
                        <a:spcBef>
                          <a:spcPts val="0"/>
                        </a:spcBef>
                        <a:spcAft>
                          <a:spcPts val="0"/>
                        </a:spcAft>
                      </a:pPr>
                      <a:r>
                        <a:rPr lang="nl-NL" sz="1800" dirty="0"/>
                        <a:t>Target </a:t>
                      </a:r>
                      <a:r>
                        <a:rPr lang="nl-NL" sz="1800" dirty="0" smtClean="0"/>
                        <a:t> Audience</a:t>
                      </a:r>
                      <a:r>
                        <a:rPr lang="nl-NL" sz="1800" dirty="0"/>
                        <a:t>: </a:t>
                      </a:r>
                      <a:endParaRPr lang="en-US" sz="2400" b="1" dirty="0">
                        <a:latin typeface="+mj-lt"/>
                        <a:ea typeface="Calibri"/>
                        <a:cs typeface="Times New Roman"/>
                      </a:endParaRPr>
                    </a:p>
                  </a:txBody>
                  <a:tcPr marL="71138" marR="71138" marT="0" marB="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b="0" i="1" dirty="0">
                        <a:solidFill>
                          <a:srgbClr val="2E2E2E"/>
                        </a:solidFill>
                        <a:latin typeface="+mj-lt"/>
                        <a:ea typeface="Calibri"/>
                        <a:cs typeface="Times New Roman"/>
                      </a:endParaRPr>
                    </a:p>
                  </a:txBody>
                  <a:tcPr marL="71138" marR="71138" marT="0" marB="0" anchor="ctr"/>
                </a:tc>
              </a:tr>
              <a:tr h="661057">
                <a:tc>
                  <a:txBody>
                    <a:bodyPr/>
                    <a:lstStyle/>
                    <a:p>
                      <a:pPr marL="0" marR="0">
                        <a:spcBef>
                          <a:spcPts val="0"/>
                        </a:spcBef>
                        <a:spcAft>
                          <a:spcPts val="0"/>
                        </a:spcAft>
                      </a:pPr>
                      <a:r>
                        <a:rPr lang="nl-NL" sz="1800" dirty="0"/>
                        <a:t>Course Level: </a:t>
                      </a:r>
                      <a:endParaRPr lang="en-US" sz="2400" b="1" dirty="0">
                        <a:latin typeface="+mj-lt"/>
                        <a:ea typeface="Calibri"/>
                        <a:cs typeface="Times New Roman"/>
                      </a:endParaRPr>
                    </a:p>
                  </a:txBody>
                  <a:tcPr marL="71138" marR="71138" marT="0" marB="0" anchor="ctr"/>
                </a:tc>
                <a:tc>
                  <a:txBody>
                    <a:bodyPr/>
                    <a:lstStyle/>
                    <a:p>
                      <a:pPr marL="0" marR="0">
                        <a:spcBef>
                          <a:spcPts val="0"/>
                        </a:spcBef>
                        <a:spcAft>
                          <a:spcPts val="0"/>
                        </a:spcAft>
                      </a:pPr>
                      <a:r>
                        <a:rPr lang="nl-NL" sz="1800" i="1" dirty="0" smtClean="0">
                          <a:solidFill>
                            <a:srgbClr val="2E2E2E"/>
                          </a:solidFill>
                        </a:rPr>
                        <a:t>Basic</a:t>
                      </a:r>
                      <a:endParaRPr lang="en-US" sz="2400" i="1" dirty="0">
                        <a:solidFill>
                          <a:srgbClr val="2E2E2E"/>
                        </a:solidFill>
                        <a:latin typeface="+mj-lt"/>
                        <a:ea typeface="Calibri"/>
                        <a:cs typeface="Times New Roman"/>
                      </a:endParaRPr>
                    </a:p>
                  </a:txBody>
                  <a:tcPr marL="71138" marR="71138" marT="0" marB="0" anchor="ctr"/>
                </a:tc>
              </a:tr>
              <a:tr h="727162">
                <a:tc>
                  <a:txBody>
                    <a:bodyPr/>
                    <a:lstStyle/>
                    <a:p>
                      <a:pPr marL="0" marR="0">
                        <a:spcBef>
                          <a:spcPts val="0"/>
                        </a:spcBef>
                        <a:spcAft>
                          <a:spcPts val="0"/>
                        </a:spcAft>
                      </a:pPr>
                      <a:r>
                        <a:rPr lang="nl-NL" sz="1800" dirty="0"/>
                        <a:t>Duration (in hours): </a:t>
                      </a:r>
                      <a:endParaRPr lang="en-US" sz="2400" b="1" dirty="0">
                        <a:latin typeface="+mj-lt"/>
                        <a:ea typeface="Calibri"/>
                        <a:cs typeface="Times New Roman"/>
                      </a:endParaRPr>
                    </a:p>
                  </a:txBody>
                  <a:tcPr marL="71138" marR="71138" marT="0" marB="0" anchor="ctr"/>
                </a:tc>
                <a:tc>
                  <a:txBody>
                    <a:bodyPr/>
                    <a:lstStyle/>
                    <a:p>
                      <a:pPr marL="0" marR="0">
                        <a:spcBef>
                          <a:spcPts val="0"/>
                        </a:spcBef>
                        <a:spcAft>
                          <a:spcPts val="0"/>
                        </a:spcAft>
                      </a:pPr>
                      <a:r>
                        <a:rPr lang="en-US" sz="1800" kern="1200" dirty="0" smtClean="0">
                          <a:solidFill>
                            <a:srgbClr val="2E2E2E"/>
                          </a:solidFill>
                        </a:rPr>
                        <a:t>30 </a:t>
                      </a:r>
                      <a:r>
                        <a:rPr lang="en-US" sz="1800" kern="1200" dirty="0" err="1" smtClean="0">
                          <a:solidFill>
                            <a:srgbClr val="2E2E2E"/>
                          </a:solidFill>
                        </a:rPr>
                        <a:t>mins</a:t>
                      </a:r>
                      <a:endParaRPr lang="en-US" sz="1800" kern="1200" dirty="0">
                        <a:solidFill>
                          <a:srgbClr val="2E2E2E"/>
                        </a:solidFill>
                        <a:latin typeface="+mj-lt"/>
                        <a:ea typeface="+mn-ea"/>
                        <a:cs typeface="+mn-cs"/>
                      </a:endParaRPr>
                    </a:p>
                  </a:txBody>
                  <a:tcPr marL="71138" marR="71138" marT="0" marB="0" anchor="ctr"/>
                </a:tc>
              </a:tr>
              <a:tr h="661057">
                <a:tc>
                  <a:txBody>
                    <a:bodyPr/>
                    <a:lstStyle/>
                    <a:p>
                      <a:pPr marL="0" marR="0">
                        <a:spcBef>
                          <a:spcPts val="0"/>
                        </a:spcBef>
                        <a:spcAft>
                          <a:spcPts val="0"/>
                        </a:spcAft>
                      </a:pPr>
                      <a:r>
                        <a:rPr lang="nl-NL" sz="1800" dirty="0"/>
                        <a:t>Pre-requisites, if any: </a:t>
                      </a:r>
                      <a:endParaRPr lang="en-US" sz="2400" b="1" dirty="0">
                        <a:latin typeface="+mj-lt"/>
                        <a:ea typeface="Calibri"/>
                        <a:cs typeface="Times New Roman"/>
                      </a:endParaRPr>
                    </a:p>
                  </a:txBody>
                  <a:tcPr marL="71138" marR="71138" marT="0" marB="0" anchor="ctr"/>
                </a:tc>
                <a:tc>
                  <a:txBody>
                    <a:bodyPr/>
                    <a:lstStyle/>
                    <a:p>
                      <a:pPr marL="0" marR="0">
                        <a:spcBef>
                          <a:spcPts val="0"/>
                        </a:spcBef>
                        <a:spcAft>
                          <a:spcPts val="0"/>
                        </a:spcAft>
                      </a:pPr>
                      <a:r>
                        <a:rPr lang="en-US" sz="1800" kern="1200" dirty="0" smtClean="0">
                          <a:solidFill>
                            <a:srgbClr val="2E2E2E"/>
                          </a:solidFill>
                          <a:latin typeface="+mn-lt"/>
                          <a:ea typeface="+mn-ea"/>
                          <a:cs typeface="+mn-cs"/>
                        </a:rPr>
                        <a:t>Java, J2EE , Web </a:t>
                      </a:r>
                      <a:r>
                        <a:rPr lang="en-US" sz="1800" kern="1200" dirty="0" err="1" smtClean="0">
                          <a:solidFill>
                            <a:srgbClr val="2E2E2E"/>
                          </a:solidFill>
                          <a:latin typeface="+mn-lt"/>
                          <a:ea typeface="+mn-ea"/>
                          <a:cs typeface="+mn-cs"/>
                        </a:rPr>
                        <a:t>Sevices</a:t>
                      </a:r>
                      <a:endParaRPr lang="en-US" sz="1800" kern="1200" dirty="0">
                        <a:solidFill>
                          <a:srgbClr val="2E2E2E"/>
                        </a:solidFill>
                        <a:latin typeface="+mn-lt"/>
                        <a:ea typeface="+mn-ea"/>
                        <a:cs typeface="+mn-cs"/>
                      </a:endParaRPr>
                    </a:p>
                  </a:txBody>
                  <a:tcPr marL="71138" marR="71138" marT="0" marB="0" anchor="ctr"/>
                </a:tc>
              </a:tr>
              <a:tr h="661057">
                <a:tc>
                  <a:txBody>
                    <a:bodyPr/>
                    <a:lstStyle/>
                    <a:p>
                      <a:pPr marL="0" marR="0">
                        <a:spcBef>
                          <a:spcPts val="0"/>
                        </a:spcBef>
                        <a:spcAft>
                          <a:spcPts val="0"/>
                        </a:spcAft>
                      </a:pPr>
                      <a:r>
                        <a:rPr lang="nl-NL" sz="1800" dirty="0"/>
                        <a:t>Post-requisites, if any: </a:t>
                      </a:r>
                      <a:endParaRPr lang="en-US" sz="2400" b="1" dirty="0">
                        <a:latin typeface="+mj-lt"/>
                        <a:ea typeface="Calibri"/>
                        <a:cs typeface="Times New Roman"/>
                      </a:endParaRPr>
                    </a:p>
                  </a:txBody>
                  <a:tcPr marL="71138" marR="71138" marT="0" marB="0" anchor="ctr"/>
                </a:tc>
                <a:tc>
                  <a:txBody>
                    <a:bodyPr/>
                    <a:lstStyle/>
                    <a:p>
                      <a:pPr marL="0" marR="0">
                        <a:spcBef>
                          <a:spcPts val="0"/>
                        </a:spcBef>
                        <a:spcAft>
                          <a:spcPts val="0"/>
                        </a:spcAft>
                      </a:pPr>
                      <a:r>
                        <a:rPr lang="nl-NL" sz="1800" i="1" dirty="0" smtClean="0">
                          <a:solidFill>
                            <a:srgbClr val="2E2E2E"/>
                          </a:solidFill>
                        </a:rPr>
                        <a:t>Submit Session</a:t>
                      </a:r>
                      <a:r>
                        <a:rPr lang="nl-NL" sz="1800" i="1" baseline="0" dirty="0" smtClean="0">
                          <a:solidFill>
                            <a:srgbClr val="2E2E2E"/>
                          </a:solidFill>
                        </a:rPr>
                        <a:t> Feedback</a:t>
                      </a:r>
                      <a:endParaRPr lang="en-US" sz="2400" i="1" dirty="0">
                        <a:solidFill>
                          <a:srgbClr val="2E2E2E"/>
                        </a:solidFill>
                        <a:latin typeface="+mj-lt"/>
                        <a:ea typeface="Calibri"/>
                        <a:cs typeface="Times New Roman"/>
                      </a:endParaRPr>
                    </a:p>
                  </a:txBody>
                  <a:tcPr marL="71138" marR="71138" marT="0" marB="0" anchor="ctr"/>
                </a:tc>
              </a:tr>
              <a:tr h="661057">
                <a:tc>
                  <a:txBody>
                    <a:bodyPr/>
                    <a:lstStyle/>
                    <a:p>
                      <a:pPr marL="0" marR="0">
                        <a:spcBef>
                          <a:spcPts val="0"/>
                        </a:spcBef>
                        <a:spcAft>
                          <a:spcPts val="0"/>
                        </a:spcAft>
                      </a:pPr>
                      <a:r>
                        <a:rPr lang="nl-NL" sz="1800" dirty="0"/>
                        <a:t>Relevant Certifications: </a:t>
                      </a:r>
                      <a:endParaRPr lang="en-US" sz="2400" b="1" dirty="0">
                        <a:latin typeface="+mj-lt"/>
                        <a:ea typeface="Calibri"/>
                        <a:cs typeface="Times New Roman"/>
                      </a:endParaRPr>
                    </a:p>
                  </a:txBody>
                  <a:tcPr marL="71138" marR="71138" marT="0" marB="0" anchor="ctr"/>
                </a:tc>
                <a:tc>
                  <a:txBody>
                    <a:bodyPr/>
                    <a:lstStyle/>
                    <a:p>
                      <a:pPr marL="0" marR="0">
                        <a:spcBef>
                          <a:spcPts val="0"/>
                        </a:spcBef>
                        <a:spcAft>
                          <a:spcPts val="0"/>
                        </a:spcAft>
                      </a:pPr>
                      <a:r>
                        <a:rPr lang="nl-NL" sz="1800" dirty="0" smtClean="0">
                          <a:solidFill>
                            <a:srgbClr val="2E2E2E"/>
                          </a:solidFill>
                        </a:rPr>
                        <a:t>None</a:t>
                      </a:r>
                      <a:endParaRPr lang="en-US" sz="2400" dirty="0">
                        <a:solidFill>
                          <a:srgbClr val="2E2E2E"/>
                        </a:solidFill>
                        <a:latin typeface="+mj-lt"/>
                        <a:ea typeface="Calibri"/>
                        <a:cs typeface="Times New Roman"/>
                      </a:endParaRPr>
                    </a:p>
                  </a:txBody>
                  <a:tcPr marL="71138" marR="71138" marT="0" marB="0" anchor="ctr"/>
                </a:tc>
              </a:tr>
            </a:tbl>
          </a:graphicData>
        </a:graphic>
      </p:graphicFrame>
      <p:grpSp>
        <p:nvGrpSpPr>
          <p:cNvPr id="2" name="Group 8"/>
          <p:cNvGrpSpPr/>
          <p:nvPr/>
        </p:nvGrpSpPr>
        <p:grpSpPr>
          <a:xfrm>
            <a:off x="5733087" y="260648"/>
            <a:ext cx="2461316" cy="1224136"/>
            <a:chOff x="376829" y="595"/>
            <a:chExt cx="2271984" cy="604286"/>
          </a:xfrm>
        </p:grpSpPr>
        <p:sp>
          <p:nvSpPr>
            <p:cNvPr id="10" name="Rounded Rectangle 9"/>
            <p:cNvSpPr/>
            <p:nvPr/>
          </p:nvSpPr>
          <p:spPr>
            <a:xfrm>
              <a:off x="376829" y="595"/>
              <a:ext cx="2271984" cy="604286"/>
            </a:xfrm>
            <a:prstGeom prst="roundRect">
              <a:avLst>
                <a:gd name="adj" fmla="val 10000"/>
              </a:avLst>
            </a:prstGeom>
            <a:solidFill>
              <a:srgbClr val="AC2B37"/>
            </a:solidFill>
            <a:ln w="38100" cap="flat" cmpd="sng" algn="ctr">
              <a:solidFill>
                <a:sysClr val="window" lastClr="FFFFFF"/>
              </a:solidFill>
              <a:prstDash val="solid"/>
            </a:ln>
            <a:effectLst>
              <a:outerShdw blurRad="40000" dist="20000" dir="5400000" rotWithShape="0">
                <a:srgbClr val="000000">
                  <a:alpha val="38000"/>
                </a:srgbClr>
              </a:outerShdw>
            </a:effectLst>
          </p:spPr>
        </p:sp>
        <p:sp>
          <p:nvSpPr>
            <p:cNvPr id="11" name="Rounded Rectangle 4"/>
            <p:cNvSpPr/>
            <p:nvPr/>
          </p:nvSpPr>
          <p:spPr>
            <a:xfrm>
              <a:off x="394528" y="18294"/>
              <a:ext cx="2236586" cy="568888"/>
            </a:xfrm>
            <a:prstGeom prst="rect">
              <a:avLst/>
            </a:prstGeom>
            <a:noFill/>
            <a:ln>
              <a:noFill/>
            </a:ln>
            <a:effectLst/>
          </p:spPr>
          <p:txBody>
            <a:bodyPr spcFirstLastPara="0" vert="horz" wrap="square" lIns="34290" tIns="22860" rIns="34290" bIns="22860" numCol="1" spcCol="1270" anchor="ctr" anchorCtr="0">
              <a:noAutofit/>
            </a:bodyPr>
            <a:lstStyle/>
            <a:p>
              <a:pPr defTabSz="800100">
                <a:lnSpc>
                  <a:spcPct val="90000"/>
                </a:lnSpc>
                <a:spcBef>
                  <a:spcPct val="0"/>
                </a:spcBef>
                <a:spcAft>
                  <a:spcPct val="35000"/>
                </a:spcAft>
                <a:defRPr/>
              </a:pPr>
              <a:r>
                <a:rPr lang="en-US" sz="1800" dirty="0" smtClean="0">
                  <a:solidFill>
                    <a:sysClr val="window" lastClr="FFFFFF"/>
                  </a:solidFill>
                </a:rPr>
                <a:t>SME to provide the details required in the table.</a:t>
              </a:r>
              <a:endParaRPr lang="en-US" sz="1800" dirty="0">
                <a:solidFill>
                  <a:sysClr val="window" lastClr="FFFFFF"/>
                </a:solidFill>
              </a:endParaRPr>
            </a:p>
          </p:txBody>
        </p:sp>
      </p:grpSp>
    </p:spTree>
  </p:cSld>
  <p:clrMapOvr>
    <a:masterClrMapping/>
  </p:clrMapOvr>
  <p:transition>
    <p:wipe dir="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2"/>
          <p:cNvSpPr>
            <a:spLocks noGrp="1"/>
          </p:cNvSpPr>
          <p:nvPr>
            <p:ph type="title"/>
          </p:nvPr>
        </p:nvSpPr>
        <p:spPr/>
        <p:txBody>
          <a:bodyPr>
            <a:normAutofit/>
          </a:bodyPr>
          <a:lstStyle/>
          <a:p>
            <a:r>
              <a:rPr lang="en-US" sz="3200" dirty="0" smtClean="0">
                <a:latin typeface="Arial Narrow" pitchFamily="34" charset="0"/>
              </a:rPr>
              <a:t>Introductions (for Virtual Classrooms)</a:t>
            </a:r>
          </a:p>
        </p:txBody>
      </p:sp>
      <p:sp>
        <p:nvSpPr>
          <p:cNvPr id="28675" name="TextBox 4"/>
          <p:cNvSpPr txBox="1">
            <a:spLocks noChangeArrowheads="1"/>
          </p:cNvSpPr>
          <p:nvPr/>
        </p:nvSpPr>
        <p:spPr bwMode="auto">
          <a:xfrm>
            <a:off x="1363801" y="1700213"/>
            <a:ext cx="2574528" cy="2881312"/>
          </a:xfrm>
          <a:prstGeom prst="rect">
            <a:avLst/>
          </a:prstGeom>
          <a:solidFill>
            <a:schemeClr val="bg1"/>
          </a:solidFill>
          <a:ln w="9525">
            <a:solidFill>
              <a:srgbClr val="263147"/>
            </a:solidFill>
            <a:miter lim="800000"/>
            <a:headEnd/>
            <a:tailEnd/>
          </a:ln>
          <a:effectLst>
            <a:outerShdw dist="71841" dir="2700034" algn="ctr" rotWithShape="0">
              <a:srgbClr val="68727C">
                <a:alpha val="50000"/>
              </a:srgbClr>
            </a:outerShdw>
          </a:effectLst>
        </p:spPr>
        <p:txBody>
          <a:bodyPr lIns="89852" tIns="89852" rIns="89852" bIns="89852" anchor="ctr"/>
          <a:lstStyle/>
          <a:p>
            <a:pPr marL="190500" indent="-190500" algn="ctr" defTabSz="914400" eaLnBrk="0" fontAlgn="base" hangingPunct="0">
              <a:lnSpc>
                <a:spcPct val="85000"/>
              </a:lnSpc>
              <a:spcBef>
                <a:spcPct val="0"/>
              </a:spcBef>
              <a:spcAft>
                <a:spcPct val="25000"/>
              </a:spcAft>
              <a:buClr>
                <a:srgbClr val="C0504D"/>
              </a:buClr>
              <a:buSzPct val="80000"/>
              <a:defRPr/>
            </a:pPr>
            <a:r>
              <a:rPr lang="en-US" sz="900" b="1">
                <a:solidFill>
                  <a:srgbClr val="263147"/>
                </a:solidFill>
                <a:cs typeface="Arial" charset="0"/>
              </a:rPr>
              <a:t>Business Photo</a:t>
            </a:r>
          </a:p>
        </p:txBody>
      </p:sp>
      <p:sp>
        <p:nvSpPr>
          <p:cNvPr id="28676" name="TextBox 5"/>
          <p:cNvSpPr txBox="1">
            <a:spLocks noChangeArrowheads="1"/>
          </p:cNvSpPr>
          <p:nvPr/>
        </p:nvSpPr>
        <p:spPr bwMode="auto">
          <a:xfrm>
            <a:off x="428232" y="4797425"/>
            <a:ext cx="4134379" cy="863600"/>
          </a:xfrm>
          <a:prstGeom prst="rect">
            <a:avLst/>
          </a:prstGeom>
          <a:solidFill>
            <a:schemeClr val="bg1"/>
          </a:solidFill>
          <a:ln w="9525">
            <a:solidFill>
              <a:srgbClr val="263147"/>
            </a:solidFill>
            <a:miter lim="800000"/>
            <a:headEnd/>
            <a:tailEnd/>
          </a:ln>
          <a:effectLst>
            <a:outerShdw dist="71841" dir="2700034" algn="ctr" rotWithShape="0">
              <a:srgbClr val="68727C">
                <a:alpha val="50000"/>
              </a:srgbClr>
            </a:outerShdw>
          </a:effectLst>
        </p:spPr>
        <p:txBody>
          <a:bodyPr lIns="89852" tIns="89852" rIns="89852" bIns="89852" anchor="ctr"/>
          <a:lstStyle/>
          <a:p>
            <a:pPr marL="190500" indent="-190500" algn="ctr" defTabSz="914400" eaLnBrk="0" fontAlgn="base" hangingPunct="0">
              <a:lnSpc>
                <a:spcPct val="85000"/>
              </a:lnSpc>
              <a:spcBef>
                <a:spcPct val="0"/>
              </a:spcBef>
              <a:spcAft>
                <a:spcPct val="25000"/>
              </a:spcAft>
              <a:buClr>
                <a:srgbClr val="C0504D"/>
              </a:buClr>
              <a:buSzPct val="80000"/>
              <a:defRPr/>
            </a:pPr>
            <a:r>
              <a:rPr lang="en-US" sz="1200" b="1" i="1" dirty="0">
                <a:solidFill>
                  <a:srgbClr val="0070C0"/>
                </a:solidFill>
                <a:cs typeface="Arial" charset="0"/>
              </a:rPr>
              <a:t>Facilitator</a:t>
            </a:r>
          </a:p>
          <a:p>
            <a:pPr marL="190500" indent="-190500" algn="ctr" defTabSz="914400" eaLnBrk="0" fontAlgn="base" hangingPunct="0">
              <a:lnSpc>
                <a:spcPct val="85000"/>
              </a:lnSpc>
              <a:spcBef>
                <a:spcPct val="0"/>
              </a:spcBef>
              <a:spcAft>
                <a:spcPct val="25000"/>
              </a:spcAft>
              <a:buClr>
                <a:srgbClr val="C0504D"/>
              </a:buClr>
              <a:buSzPct val="80000"/>
              <a:defRPr/>
            </a:pPr>
            <a:r>
              <a:rPr lang="en-US" sz="1400" b="1" dirty="0" smtClean="0">
                <a:solidFill>
                  <a:srgbClr val="0070C0"/>
                </a:solidFill>
                <a:cs typeface="Arial" charset="0"/>
              </a:rPr>
              <a:t>Name</a:t>
            </a:r>
            <a:endParaRPr lang="en-US" sz="1400" b="1" dirty="0">
              <a:solidFill>
                <a:srgbClr val="0070C0"/>
              </a:solidFill>
              <a:cs typeface="Arial" charset="0"/>
            </a:endParaRPr>
          </a:p>
          <a:p>
            <a:pPr marL="190500" indent="-190500" algn="ctr" defTabSz="914400" eaLnBrk="0" fontAlgn="base" hangingPunct="0">
              <a:lnSpc>
                <a:spcPct val="85000"/>
              </a:lnSpc>
              <a:spcBef>
                <a:spcPct val="0"/>
              </a:spcBef>
              <a:spcAft>
                <a:spcPct val="25000"/>
              </a:spcAft>
              <a:buClr>
                <a:srgbClr val="C0504D"/>
              </a:buClr>
              <a:buSzPct val="80000"/>
              <a:defRPr/>
            </a:pPr>
            <a:r>
              <a:rPr lang="en-US" sz="1200" b="1" dirty="0" smtClean="0">
                <a:solidFill>
                  <a:srgbClr val="263147"/>
                </a:solidFill>
                <a:cs typeface="Arial" charset="0"/>
              </a:rPr>
              <a:t>Role</a:t>
            </a:r>
            <a:endParaRPr lang="en-US" sz="1200" b="1" dirty="0">
              <a:solidFill>
                <a:srgbClr val="263147"/>
              </a:solidFill>
              <a:cs typeface="Arial" charset="0"/>
            </a:endParaRPr>
          </a:p>
        </p:txBody>
      </p:sp>
      <p:sp>
        <p:nvSpPr>
          <p:cNvPr id="7" name="TextBox 5"/>
          <p:cNvSpPr txBox="1">
            <a:spLocks noChangeArrowheads="1"/>
          </p:cNvSpPr>
          <p:nvPr/>
        </p:nvSpPr>
        <p:spPr bwMode="auto">
          <a:xfrm>
            <a:off x="5577285" y="4868878"/>
            <a:ext cx="3977878" cy="936625"/>
          </a:xfrm>
          <a:prstGeom prst="rect">
            <a:avLst/>
          </a:prstGeom>
          <a:solidFill>
            <a:schemeClr val="bg1"/>
          </a:solidFill>
          <a:ln w="9525">
            <a:solidFill>
              <a:srgbClr val="263147"/>
            </a:solidFill>
            <a:miter lim="800000"/>
            <a:headEnd/>
            <a:tailEnd/>
          </a:ln>
          <a:effectLst>
            <a:outerShdw dist="71841" dir="2700034" algn="ctr" rotWithShape="0">
              <a:srgbClr val="68727C">
                <a:alpha val="50000"/>
              </a:srgbClr>
            </a:outerShdw>
          </a:effectLst>
        </p:spPr>
        <p:txBody>
          <a:bodyPr lIns="89852" tIns="89852" rIns="89852" bIns="89852" anchor="ctr"/>
          <a:lstStyle/>
          <a:p>
            <a:pPr marL="190500" indent="-190500" algn="ctr" defTabSz="914400" eaLnBrk="0" fontAlgn="base" hangingPunct="0">
              <a:lnSpc>
                <a:spcPct val="85000"/>
              </a:lnSpc>
              <a:spcBef>
                <a:spcPct val="0"/>
              </a:spcBef>
              <a:spcAft>
                <a:spcPct val="25000"/>
              </a:spcAft>
              <a:buClr>
                <a:srgbClr val="C0504D"/>
              </a:buClr>
              <a:buSzPct val="80000"/>
              <a:defRPr/>
            </a:pPr>
            <a:r>
              <a:rPr lang="en-US" sz="1200" b="1" i="1" dirty="0">
                <a:solidFill>
                  <a:srgbClr val="0070C0"/>
                </a:solidFill>
                <a:cs typeface="Arial" charset="0"/>
              </a:rPr>
              <a:t>Moderator</a:t>
            </a:r>
          </a:p>
          <a:p>
            <a:pPr marL="190500" indent="-190500" algn="ctr" defTabSz="914400" eaLnBrk="0" fontAlgn="base" hangingPunct="0">
              <a:lnSpc>
                <a:spcPct val="85000"/>
              </a:lnSpc>
              <a:spcBef>
                <a:spcPct val="0"/>
              </a:spcBef>
              <a:spcAft>
                <a:spcPct val="25000"/>
              </a:spcAft>
              <a:buClr>
                <a:srgbClr val="C0504D"/>
              </a:buClr>
              <a:buSzPct val="80000"/>
              <a:defRPr/>
            </a:pPr>
            <a:r>
              <a:rPr lang="en-US" sz="1400" b="1" dirty="0" smtClean="0">
                <a:solidFill>
                  <a:srgbClr val="0070C0"/>
                </a:solidFill>
                <a:cs typeface="Arial" charset="0"/>
              </a:rPr>
              <a:t>Name</a:t>
            </a:r>
            <a:endParaRPr lang="en-US" sz="1400" b="1" dirty="0">
              <a:solidFill>
                <a:srgbClr val="0070C0"/>
              </a:solidFill>
              <a:cs typeface="Arial" charset="0"/>
            </a:endParaRPr>
          </a:p>
          <a:p>
            <a:pPr marL="190500" indent="-190500" algn="ctr" defTabSz="914400" eaLnBrk="0" fontAlgn="base" hangingPunct="0">
              <a:lnSpc>
                <a:spcPct val="85000"/>
              </a:lnSpc>
              <a:spcBef>
                <a:spcPct val="0"/>
              </a:spcBef>
              <a:spcAft>
                <a:spcPct val="25000"/>
              </a:spcAft>
              <a:buClr>
                <a:srgbClr val="C0504D"/>
              </a:buClr>
              <a:buSzPct val="80000"/>
              <a:defRPr/>
            </a:pPr>
            <a:r>
              <a:rPr lang="en-US" sz="1200" b="1" dirty="0" smtClean="0">
                <a:solidFill>
                  <a:srgbClr val="263147"/>
                </a:solidFill>
                <a:cs typeface="Arial" charset="0"/>
              </a:rPr>
              <a:t>Role</a:t>
            </a:r>
            <a:endParaRPr lang="en-US" sz="1200" b="1" dirty="0">
              <a:solidFill>
                <a:srgbClr val="263147"/>
              </a:solidFill>
              <a:cs typeface="Arial" charset="0"/>
            </a:endParaRPr>
          </a:p>
        </p:txBody>
      </p:sp>
      <p:sp>
        <p:nvSpPr>
          <p:cNvPr id="9" name="TextBox 4"/>
          <p:cNvSpPr txBox="1">
            <a:spLocks noChangeArrowheads="1"/>
          </p:cNvSpPr>
          <p:nvPr/>
        </p:nvSpPr>
        <p:spPr bwMode="auto">
          <a:xfrm>
            <a:off x="6435460" y="1700213"/>
            <a:ext cx="2574529" cy="2881312"/>
          </a:xfrm>
          <a:prstGeom prst="rect">
            <a:avLst/>
          </a:prstGeom>
          <a:solidFill>
            <a:schemeClr val="bg1"/>
          </a:solidFill>
          <a:ln w="9525">
            <a:solidFill>
              <a:srgbClr val="263147"/>
            </a:solidFill>
            <a:miter lim="800000"/>
            <a:headEnd/>
            <a:tailEnd/>
          </a:ln>
          <a:effectLst>
            <a:outerShdw dist="71841" dir="2700034" algn="ctr" rotWithShape="0">
              <a:srgbClr val="68727C">
                <a:alpha val="50000"/>
              </a:srgbClr>
            </a:outerShdw>
          </a:effectLst>
        </p:spPr>
        <p:txBody>
          <a:bodyPr lIns="89852" tIns="89852" rIns="89852" bIns="89852" anchor="ctr"/>
          <a:lstStyle/>
          <a:p>
            <a:pPr marL="190500" indent="-190500" algn="ctr" defTabSz="914400" eaLnBrk="0" fontAlgn="base" hangingPunct="0">
              <a:lnSpc>
                <a:spcPct val="85000"/>
              </a:lnSpc>
              <a:spcBef>
                <a:spcPct val="0"/>
              </a:spcBef>
              <a:spcAft>
                <a:spcPct val="25000"/>
              </a:spcAft>
              <a:buClr>
                <a:srgbClr val="C0504D"/>
              </a:buClr>
              <a:buSzPct val="80000"/>
              <a:defRPr/>
            </a:pPr>
            <a:r>
              <a:rPr lang="en-US" sz="900" b="1" dirty="0">
                <a:solidFill>
                  <a:srgbClr val="263147"/>
                </a:solidFill>
                <a:cs typeface="Arial" charset="0"/>
              </a:rPr>
              <a:t>Business Photo</a:t>
            </a:r>
          </a:p>
        </p:txBody>
      </p:sp>
      <p:grpSp>
        <p:nvGrpSpPr>
          <p:cNvPr id="2" name="Group 7"/>
          <p:cNvGrpSpPr/>
          <p:nvPr/>
        </p:nvGrpSpPr>
        <p:grpSpPr>
          <a:xfrm>
            <a:off x="4406939" y="980728"/>
            <a:ext cx="2461316" cy="1224136"/>
            <a:chOff x="376829" y="595"/>
            <a:chExt cx="2271984" cy="604286"/>
          </a:xfrm>
        </p:grpSpPr>
        <p:sp>
          <p:nvSpPr>
            <p:cNvPr id="10" name="Rounded Rectangle 9"/>
            <p:cNvSpPr/>
            <p:nvPr/>
          </p:nvSpPr>
          <p:spPr>
            <a:xfrm>
              <a:off x="376829" y="595"/>
              <a:ext cx="2271984" cy="604286"/>
            </a:xfrm>
            <a:prstGeom prst="roundRect">
              <a:avLst>
                <a:gd name="adj" fmla="val 10000"/>
              </a:avLst>
            </a:prstGeom>
            <a:solidFill>
              <a:srgbClr val="AC2B37"/>
            </a:solidFill>
            <a:ln w="38100" cap="flat" cmpd="sng" algn="ctr">
              <a:solidFill>
                <a:sysClr val="window" lastClr="FFFFFF"/>
              </a:solidFill>
              <a:prstDash val="solid"/>
            </a:ln>
            <a:effectLst>
              <a:outerShdw blurRad="40000" dist="20000" dir="5400000" rotWithShape="0">
                <a:srgbClr val="000000">
                  <a:alpha val="38000"/>
                </a:srgbClr>
              </a:outerShdw>
            </a:effectLst>
          </p:spPr>
        </p:sp>
        <p:sp>
          <p:nvSpPr>
            <p:cNvPr id="11" name="Rounded Rectangle 4"/>
            <p:cNvSpPr/>
            <p:nvPr/>
          </p:nvSpPr>
          <p:spPr>
            <a:xfrm>
              <a:off x="394528" y="18294"/>
              <a:ext cx="2236586" cy="568888"/>
            </a:xfrm>
            <a:prstGeom prst="rect">
              <a:avLst/>
            </a:prstGeom>
            <a:noFill/>
            <a:ln>
              <a:noFill/>
            </a:ln>
            <a:effectLst/>
          </p:spPr>
          <p:txBody>
            <a:bodyPr spcFirstLastPara="0" vert="horz" wrap="square" lIns="34290" tIns="22860" rIns="34290" bIns="22860" numCol="1" spcCol="1270" anchor="ctr" anchorCtr="0">
              <a:noAutofit/>
            </a:bodyPr>
            <a:lstStyle/>
            <a:p>
              <a:pPr defTabSz="800100">
                <a:lnSpc>
                  <a:spcPct val="90000"/>
                </a:lnSpc>
                <a:spcBef>
                  <a:spcPct val="0"/>
                </a:spcBef>
                <a:spcAft>
                  <a:spcPct val="35000"/>
                </a:spcAft>
                <a:defRPr/>
              </a:pPr>
              <a:r>
                <a:rPr lang="en-US" sz="1800" dirty="0" smtClean="0">
                  <a:solidFill>
                    <a:sysClr val="window" lastClr="FFFFFF"/>
                  </a:solidFill>
                </a:rPr>
                <a:t>SME to provide the photos and names of the facilitators.</a:t>
              </a:r>
              <a:endParaRPr lang="en-US" sz="1800" dirty="0">
                <a:solidFill>
                  <a:sysClr val="window" lastClr="FFFFFF"/>
                </a:solidFill>
              </a:endParaRPr>
            </a:p>
          </p:txBody>
        </p:sp>
      </p:gr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itle 34"/>
          <p:cNvSpPr>
            <a:spLocks noGrp="1"/>
          </p:cNvSpPr>
          <p:nvPr>
            <p:ph type="title"/>
          </p:nvPr>
        </p:nvSpPr>
        <p:spPr/>
        <p:txBody>
          <a:bodyPr/>
          <a:lstStyle/>
          <a:p>
            <a:r>
              <a:rPr lang="en-US" dirty="0" smtClean="0"/>
              <a:t>Agenda</a:t>
            </a:r>
            <a:endParaRPr lang="en-US" dirty="0"/>
          </a:p>
        </p:txBody>
      </p:sp>
      <p:grpSp>
        <p:nvGrpSpPr>
          <p:cNvPr id="16" name="Group 15"/>
          <p:cNvGrpSpPr/>
          <p:nvPr/>
        </p:nvGrpSpPr>
        <p:grpSpPr>
          <a:xfrm>
            <a:off x="1285082" y="1353098"/>
            <a:ext cx="4358640" cy="1214718"/>
            <a:chOff x="1285082" y="2064674"/>
            <a:chExt cx="4358640" cy="1214718"/>
          </a:xfrm>
        </p:grpSpPr>
        <p:sp>
          <p:nvSpPr>
            <p:cNvPr id="17" name="Rectangle 16"/>
            <p:cNvSpPr/>
            <p:nvPr/>
          </p:nvSpPr>
          <p:spPr>
            <a:xfrm>
              <a:off x="1285082" y="2064674"/>
              <a:ext cx="4358640" cy="5670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69913" defTabSz="914400"/>
              <a:r>
                <a:rPr lang="en-US" sz="1600" dirty="0" smtClean="0">
                  <a:solidFill>
                    <a:srgbClr val="1F497D">
                      <a:lumMod val="50000"/>
                    </a:srgbClr>
                  </a:solidFill>
                </a:rPr>
                <a:t>Getting Started With AWS</a:t>
              </a:r>
              <a:endParaRPr lang="en-US" sz="1600" dirty="0">
                <a:solidFill>
                  <a:srgbClr val="1F497D">
                    <a:lumMod val="50000"/>
                  </a:srgbClr>
                </a:solidFill>
              </a:endParaRPr>
            </a:p>
          </p:txBody>
        </p:sp>
        <p:sp>
          <p:nvSpPr>
            <p:cNvPr id="27" name="Rectangle 26"/>
            <p:cNvSpPr/>
            <p:nvPr/>
          </p:nvSpPr>
          <p:spPr>
            <a:xfrm>
              <a:off x="1285082" y="2712374"/>
              <a:ext cx="4358640" cy="5670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69913" defTabSz="914400"/>
              <a:r>
                <a:rPr lang="en-US" sz="1600" dirty="0" smtClean="0">
                  <a:solidFill>
                    <a:srgbClr val="1F497D">
                      <a:lumMod val="50000"/>
                    </a:srgbClr>
                  </a:solidFill>
                </a:rPr>
                <a:t>AWS Overview</a:t>
              </a:r>
            </a:p>
          </p:txBody>
        </p:sp>
        <p:sp>
          <p:nvSpPr>
            <p:cNvPr id="48" name="Rectangle 47"/>
            <p:cNvSpPr/>
            <p:nvPr/>
          </p:nvSpPr>
          <p:spPr>
            <a:xfrm>
              <a:off x="1285082" y="2064674"/>
              <a:ext cx="577850" cy="567018"/>
            </a:xfrm>
            <a:prstGeom prst="rect">
              <a:avLst/>
            </a:prstGeom>
            <a:solidFill>
              <a:srgbClr val="4593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400" dirty="0" smtClean="0">
                  <a:solidFill>
                    <a:prstClr val="white">
                      <a:lumMod val="95000"/>
                    </a:prstClr>
                  </a:solidFill>
                </a:rPr>
                <a:t>1</a:t>
              </a:r>
              <a:endParaRPr lang="en-US" sz="2400" dirty="0">
                <a:solidFill>
                  <a:prstClr val="white">
                    <a:lumMod val="95000"/>
                  </a:prstClr>
                </a:solidFill>
              </a:endParaRPr>
            </a:p>
          </p:txBody>
        </p:sp>
        <p:sp>
          <p:nvSpPr>
            <p:cNvPr id="49" name="Rectangle 48"/>
            <p:cNvSpPr/>
            <p:nvPr/>
          </p:nvSpPr>
          <p:spPr>
            <a:xfrm>
              <a:off x="1285082" y="2712374"/>
              <a:ext cx="577850" cy="567018"/>
            </a:xfrm>
            <a:prstGeom prst="rect">
              <a:avLst/>
            </a:prstGeom>
            <a:solidFill>
              <a:srgbClr val="4593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400" dirty="0" smtClean="0">
                  <a:solidFill>
                    <a:prstClr val="white">
                      <a:lumMod val="95000"/>
                    </a:prstClr>
                  </a:solidFill>
                </a:rPr>
                <a:t>2</a:t>
              </a:r>
              <a:endParaRPr lang="en-US" sz="2400" dirty="0">
                <a:solidFill>
                  <a:prstClr val="white">
                    <a:lumMod val="95000"/>
                  </a:prstClr>
                </a:solidFill>
              </a:endParaRPr>
            </a:p>
          </p:txBody>
        </p:sp>
      </p:gr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smtClean="0">
                <a:latin typeface="Arial Narrow" pitchFamily="34" charset="0"/>
              </a:rPr>
              <a:t>Module Objectives</a:t>
            </a:r>
          </a:p>
        </p:txBody>
      </p:sp>
      <p:sp>
        <p:nvSpPr>
          <p:cNvPr id="5" name="TextBox 4"/>
          <p:cNvSpPr txBox="1"/>
          <p:nvPr/>
        </p:nvSpPr>
        <p:spPr>
          <a:xfrm>
            <a:off x="2699657" y="1236003"/>
            <a:ext cx="6686550" cy="1846659"/>
          </a:xfrm>
          <a:prstGeom prst="rect">
            <a:avLst/>
          </a:prstGeom>
          <a:noFill/>
        </p:spPr>
        <p:txBody>
          <a:bodyPr wrap="square" rtlCol="0">
            <a:spAutoFit/>
          </a:bodyPr>
          <a:lstStyle/>
          <a:p>
            <a:pPr defTabSz="914400"/>
            <a:r>
              <a:rPr lang="en-US" sz="2800" dirty="0" smtClean="0">
                <a:solidFill>
                  <a:srgbClr val="4F81BD">
                    <a:lumMod val="75000"/>
                  </a:srgbClr>
                </a:solidFill>
              </a:rPr>
              <a:t>What you will learn</a:t>
            </a:r>
          </a:p>
          <a:p>
            <a:pPr defTabSz="914400"/>
            <a:endParaRPr lang="en-US" sz="1400" dirty="0" smtClean="0">
              <a:solidFill>
                <a:srgbClr val="4F81BD">
                  <a:lumMod val="75000"/>
                </a:srgbClr>
              </a:solidFill>
            </a:endParaRPr>
          </a:p>
          <a:p>
            <a:pPr defTabSz="914400"/>
            <a:r>
              <a:rPr lang="en-US" sz="1400" dirty="0" smtClean="0">
                <a:solidFill>
                  <a:srgbClr val="4F81BD">
                    <a:lumMod val="75000"/>
                  </a:srgbClr>
                </a:solidFill>
              </a:rPr>
              <a:t> At the end of this module, you will learn:</a:t>
            </a:r>
          </a:p>
          <a:p>
            <a:pPr marL="685800" indent="-171450" defTabSz="914400">
              <a:spcBef>
                <a:spcPts val="600"/>
              </a:spcBef>
              <a:spcAft>
                <a:spcPts val="600"/>
              </a:spcAft>
              <a:buFont typeface="Arial" pitchFamily="34" charset="0"/>
              <a:buChar char="•"/>
            </a:pPr>
            <a:r>
              <a:rPr lang="en-US" sz="1400" dirty="0" smtClean="0">
                <a:solidFill>
                  <a:srgbClr val="4F81BD">
                    <a:lumMod val="75000"/>
                  </a:srgbClr>
                </a:solidFill>
              </a:rPr>
              <a:t>What is Jenkins</a:t>
            </a:r>
            <a:endParaRPr lang="en-US" sz="2800" dirty="0" smtClean="0">
              <a:solidFill>
                <a:srgbClr val="4F81BD">
                  <a:lumMod val="75000"/>
                </a:srgbClr>
              </a:solidFill>
            </a:endParaRPr>
          </a:p>
          <a:p>
            <a:pPr defTabSz="914400"/>
            <a:endParaRPr lang="en-US" sz="1400" dirty="0" smtClean="0">
              <a:solidFill>
                <a:srgbClr val="4F81BD">
                  <a:lumMod val="75000"/>
                </a:srgbClr>
              </a:solidFill>
            </a:endParaRPr>
          </a:p>
          <a:p>
            <a:pPr defTabSz="914400"/>
            <a:endParaRPr lang="en-US" sz="2000" dirty="0" smtClean="0">
              <a:solidFill>
                <a:srgbClr val="4F81BD">
                  <a:lumMod val="75000"/>
                </a:srgbClr>
              </a:solidFill>
              <a:latin typeface="Helvetica 55 Roman" pitchFamily="34" charset="0"/>
            </a:endParaRPr>
          </a:p>
        </p:txBody>
      </p:sp>
      <p:sp>
        <p:nvSpPr>
          <p:cNvPr id="6" name="TextBox 5"/>
          <p:cNvSpPr txBox="1"/>
          <p:nvPr/>
        </p:nvSpPr>
        <p:spPr>
          <a:xfrm>
            <a:off x="2681203" y="3521377"/>
            <a:ext cx="6989736" cy="2693045"/>
          </a:xfrm>
          <a:prstGeom prst="rect">
            <a:avLst/>
          </a:prstGeom>
          <a:noFill/>
        </p:spPr>
        <p:txBody>
          <a:bodyPr wrap="square" rtlCol="0">
            <a:spAutoFit/>
          </a:bodyPr>
          <a:lstStyle/>
          <a:p>
            <a:pPr defTabSz="914400"/>
            <a:r>
              <a:rPr lang="en-US" sz="2800" dirty="0" smtClean="0">
                <a:solidFill>
                  <a:srgbClr val="4F81BD">
                    <a:lumMod val="75000"/>
                  </a:srgbClr>
                </a:solidFill>
              </a:rPr>
              <a:t>What you will be able to do</a:t>
            </a:r>
          </a:p>
          <a:p>
            <a:pPr defTabSz="914400"/>
            <a:endParaRPr lang="en-US" sz="1200" dirty="0" smtClean="0">
              <a:solidFill>
                <a:srgbClr val="4F81BD">
                  <a:lumMod val="75000"/>
                </a:srgbClr>
              </a:solidFill>
              <a:latin typeface="Helvetica 55 Roman" pitchFamily="34" charset="0"/>
            </a:endParaRPr>
          </a:p>
          <a:p>
            <a:pPr defTabSz="914400"/>
            <a:r>
              <a:rPr lang="en-US" sz="1400" dirty="0" smtClean="0">
                <a:solidFill>
                  <a:srgbClr val="4F81BD">
                    <a:lumMod val="75000"/>
                  </a:srgbClr>
                </a:solidFill>
              </a:rPr>
              <a:t>At the end of this module, you be able to:</a:t>
            </a:r>
          </a:p>
          <a:p>
            <a:pPr marL="685800" indent="-171450" defTabSz="914400">
              <a:spcBef>
                <a:spcPts val="600"/>
              </a:spcBef>
              <a:spcAft>
                <a:spcPts val="600"/>
              </a:spcAft>
              <a:buFont typeface="Arial" pitchFamily="34" charset="0"/>
              <a:buChar char="•"/>
            </a:pPr>
            <a:r>
              <a:rPr lang="en-US" sz="1400" dirty="0" smtClean="0">
                <a:solidFill>
                  <a:srgbClr val="4F81BD">
                    <a:lumMod val="75000"/>
                  </a:srgbClr>
                </a:solidFill>
              </a:rPr>
              <a:t>Understand what is Jenkins </a:t>
            </a:r>
          </a:p>
          <a:p>
            <a:pPr marL="685800" indent="-171450" defTabSz="914400">
              <a:spcBef>
                <a:spcPts val="600"/>
              </a:spcBef>
              <a:spcAft>
                <a:spcPts val="600"/>
              </a:spcAft>
              <a:buFont typeface="Arial" pitchFamily="34" charset="0"/>
              <a:buChar char="•"/>
            </a:pPr>
            <a:r>
              <a:rPr lang="en-US" sz="1400" dirty="0" smtClean="0">
                <a:solidFill>
                  <a:srgbClr val="4F81BD">
                    <a:lumMod val="75000"/>
                  </a:srgbClr>
                </a:solidFill>
              </a:rPr>
              <a:t>State how to install Jenkins</a:t>
            </a:r>
          </a:p>
          <a:p>
            <a:pPr marL="685800" indent="-171450" defTabSz="914400">
              <a:spcBef>
                <a:spcPts val="600"/>
              </a:spcBef>
              <a:spcAft>
                <a:spcPts val="600"/>
              </a:spcAft>
              <a:buFont typeface="Arial" pitchFamily="34" charset="0"/>
              <a:buChar char="•"/>
            </a:pPr>
            <a:r>
              <a:rPr lang="en-US" sz="1400" dirty="0" smtClean="0">
                <a:solidFill>
                  <a:srgbClr val="4F81BD">
                    <a:lumMod val="75000"/>
                  </a:srgbClr>
                </a:solidFill>
              </a:rPr>
              <a:t>Describe how to create a Simple Job in Jenkins</a:t>
            </a:r>
          </a:p>
          <a:p>
            <a:pPr marL="685800" indent="-171450" defTabSz="914400">
              <a:spcBef>
                <a:spcPts val="600"/>
              </a:spcBef>
              <a:spcAft>
                <a:spcPts val="600"/>
              </a:spcAft>
              <a:buFont typeface="Arial" pitchFamily="34" charset="0"/>
              <a:buChar char="•"/>
            </a:pPr>
            <a:r>
              <a:rPr lang="en-US" sz="1400" dirty="0" smtClean="0">
                <a:solidFill>
                  <a:srgbClr val="4F81BD">
                    <a:lumMod val="75000"/>
                  </a:srgbClr>
                </a:solidFill>
              </a:rPr>
              <a:t>List the Plug-ins used in Maven </a:t>
            </a:r>
          </a:p>
          <a:p>
            <a:pPr marL="685800" indent="-171450" defTabSz="914400">
              <a:spcBef>
                <a:spcPts val="600"/>
              </a:spcBef>
              <a:spcAft>
                <a:spcPts val="600"/>
              </a:spcAft>
              <a:buFont typeface="Arial" pitchFamily="34" charset="0"/>
              <a:buChar char="•"/>
            </a:pPr>
            <a:r>
              <a:rPr lang="en-US" sz="1400" dirty="0" smtClean="0">
                <a:solidFill>
                  <a:srgbClr val="4F81BD">
                    <a:lumMod val="75000"/>
                  </a:srgbClr>
                </a:solidFill>
              </a:rPr>
              <a:t>Explain the big picture of Jenkins</a:t>
            </a:r>
          </a:p>
        </p:txBody>
      </p:sp>
      <p:pic>
        <p:nvPicPr>
          <p:cNvPr id="41986" name="Picture 2" descr="Y:\02_ResourceLibrary\GraphicsLibrary\ThinkStock_Images\Objects\166682020.jpg"/>
          <p:cNvPicPr>
            <a:picLocks noChangeAspect="1" noChangeArrowheads="1"/>
          </p:cNvPicPr>
          <p:nvPr/>
        </p:nvPicPr>
        <p:blipFill>
          <a:blip r:embed="rId2" cstate="print"/>
          <a:srcRect/>
          <a:stretch>
            <a:fillRect/>
          </a:stretch>
        </p:blipFill>
        <p:spPr bwMode="auto">
          <a:xfrm>
            <a:off x="611550" y="4065169"/>
            <a:ext cx="1674114" cy="1545336"/>
          </a:xfrm>
          <a:prstGeom prst="ellipse">
            <a:avLst/>
          </a:prstGeom>
          <a:noFill/>
        </p:spPr>
      </p:pic>
      <p:pic>
        <p:nvPicPr>
          <p:cNvPr id="9" name="Picture 8" descr="121198295.jpg"/>
          <p:cNvPicPr preferRelativeResize="0">
            <a:picLocks noChangeAspect="1"/>
          </p:cNvPicPr>
          <p:nvPr/>
        </p:nvPicPr>
        <p:blipFill>
          <a:blip r:embed="rId3" cstate="print"/>
          <a:srcRect l="26693"/>
          <a:stretch>
            <a:fillRect/>
          </a:stretch>
        </p:blipFill>
        <p:spPr>
          <a:xfrm>
            <a:off x="611557" y="1447800"/>
            <a:ext cx="1655315" cy="1528995"/>
          </a:xfrm>
          <a:prstGeom prst="ellipse">
            <a:avLst/>
          </a:prstGeom>
        </p:spPr>
      </p:pic>
      <p:grpSp>
        <p:nvGrpSpPr>
          <p:cNvPr id="2" name="Group 7"/>
          <p:cNvGrpSpPr/>
          <p:nvPr/>
        </p:nvGrpSpPr>
        <p:grpSpPr>
          <a:xfrm>
            <a:off x="5970788" y="323704"/>
            <a:ext cx="3274811" cy="1214810"/>
            <a:chOff x="1155940" y="755995"/>
            <a:chExt cx="2347736" cy="637106"/>
          </a:xfrm>
        </p:grpSpPr>
        <p:sp>
          <p:nvSpPr>
            <p:cNvPr id="10" name="Rounded Rectangle 9"/>
            <p:cNvSpPr/>
            <p:nvPr/>
          </p:nvSpPr>
          <p:spPr>
            <a:xfrm>
              <a:off x="1155940" y="755995"/>
              <a:ext cx="2347736" cy="637106"/>
            </a:xfrm>
            <a:prstGeom prst="roundRect">
              <a:avLst>
                <a:gd name="adj" fmla="val 10000"/>
              </a:avLst>
            </a:prstGeom>
            <a:ln/>
          </p:spPr>
          <p:style>
            <a:lnRef idx="3">
              <a:schemeClr val="lt1"/>
            </a:lnRef>
            <a:fillRef idx="1">
              <a:schemeClr val="accent3"/>
            </a:fillRef>
            <a:effectRef idx="1">
              <a:schemeClr val="accent3"/>
            </a:effectRef>
            <a:fontRef idx="minor">
              <a:schemeClr val="dk1">
                <a:hueOff val="0"/>
                <a:satOff val="0"/>
                <a:lumOff val="0"/>
                <a:alphaOff val="0"/>
              </a:schemeClr>
            </a:fontRef>
          </p:style>
        </p:sp>
        <p:sp>
          <p:nvSpPr>
            <p:cNvPr id="11" name="Rounded Rectangle 4"/>
            <p:cNvSpPr/>
            <p:nvPr/>
          </p:nvSpPr>
          <p:spPr>
            <a:xfrm>
              <a:off x="1174600" y="774655"/>
              <a:ext cx="2310416" cy="599786"/>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34290" tIns="22860" rIns="34290" bIns="22860" numCol="1" spcCol="1270" anchor="ctr" anchorCtr="0">
              <a:noAutofit/>
            </a:bodyPr>
            <a:lstStyle/>
            <a:p>
              <a:pPr defTabSz="800100">
                <a:lnSpc>
                  <a:spcPct val="90000"/>
                </a:lnSpc>
                <a:spcBef>
                  <a:spcPct val="0"/>
                </a:spcBef>
                <a:spcAft>
                  <a:spcPct val="35000"/>
                </a:spcAft>
              </a:pPr>
              <a:r>
                <a:rPr lang="en-US" sz="1800" dirty="0" smtClean="0">
                  <a:solidFill>
                    <a:prstClr val="white"/>
                  </a:solidFill>
                </a:rPr>
                <a:t>Note to the SME : Please provide the module Objectives or validate the partially updated content</a:t>
              </a:r>
              <a:endParaRPr lang="en-US" sz="1800" dirty="0">
                <a:solidFill>
                  <a:prstClr val="white"/>
                </a:solidFill>
              </a:endParaRPr>
            </a:p>
          </p:txBody>
        </p:sp>
      </p:grpSp>
    </p:spTree>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PRESENTATIONDONOTDELETE" val="&lt;?xml version=&quot;1.0&quot; encoding=&quot;UTF-16&quot; standalone=&quot;yes&quot;?&gt;&#10;&lt;root&gt;&lt;version val=&quot;17192&quot;/&gt;&lt;partner val=&quot;610&quot;/&gt;&lt;CPresentation id=&quot;1&quot;&gt;&lt;m_defprecNumber idref=&quot;2&quot;/&gt;&lt;m_defprecPercent idref=&quot;3&quot;/&gt;&lt;m_defprecDate idref=&quot;4&quot;/&gt;&lt;m_defprecYear idref=&quot;5&quot;/&gt;&lt;m_defprecQuarter idref=&quot;6&quot;/&gt;&lt;m_defprecMonth idref=&quot;7&quot;/&gt;&lt;m_defprecWeek idref=&quot;8&quot;/&gt;&lt;m_defprecDay idref=&quot;9&quot;/&gt;&lt;m_eweekdayFirstOfWeek val=&quot;2&quot;/&gt;&lt;m_mruColor&gt;&lt;m_vecMRU length=&quot;0&quot;/&gt;&lt;/m_mruColor&gt;&lt;/CPresentation&gt;&lt;CDefaultPrec id=&quot;9&quot;&gt;&lt;m_precDefault/&gt;&lt;/CDefaultPrec&gt;&lt;CDefaultPrec id=&quot;8&quot;&gt;&lt;m_precDefault/&gt;&lt;/CDefaultPrec&gt;&lt;CDefaultPrec id=&quot;7&quot;&gt;&lt;m_precDefault/&gt;&lt;/CDefaultPrec&gt;&lt;CDefaultPrec id=&quot;6&quot;&gt;&lt;m_precDefault/&gt;&lt;/CDefaultPrec&gt;&lt;CDefaultPrec id=&quot;5&quot;&gt;&lt;m_precDefault/&gt;&lt;/CDefaultPrec&gt;&lt;CDefaultPrec id=&quot;4&quot;&gt;&lt;m_precDefault/&gt;&lt;/CDefaultPrec&gt;&lt;CDefaultPrec id=&quot;3&quot;&gt;&lt;m_precDefault/&gt;&lt;/CDefaultPrec&gt;&lt;CDefaultPrec id=&quot;2&quot;&gt;&lt;m_precDefault&gt;&lt;m_chDecimalSymbol&gt;,&lt;/m_chDecimalSymbol&gt;&lt;m_nGroupingDigits val=&quot;3&quot;/&gt;&lt;m_chGroupingSymbol&gt;.&lt;/m_chGroupingSymbol&gt;&lt;/m_precDefault&gt;&lt;/CDefaultPrec&gt;&lt;/root&gt;"/>
  <p:tag name="THINKCELLUNDODONOTDELETE" val="60"/>
  <p:tag name="MMPROD_NEXTUNIQUEID" val="10009"/>
  <p:tag name="MMPROD_UIDATA" val="&lt;database version=&quot;8.0&quot;&gt;&lt;object type=&quot;1&quot; unique_id=&quot;10001&quot;&gt;&lt;object type=&quot;2&quot; unique_id=&quot;10002&quot;&gt;&lt;object type=&quot;3&quot; unique_id=&quot;10003&quot;&gt;&lt;property id=&quot;20148&quot; value=&quot;5&quot;/&gt;&lt;property id=&quot;20300&quot; value=&quot;Slide 1 - &amp;quot;Jenkins Training&amp;quot;&quot;/&gt;&lt;property id=&quot;20307&quot; value=&quot;311&quot;/&gt;&lt;/object&gt;&lt;object type=&quot;3&quot; unique_id=&quot;10011&quot;&gt;&lt;property id=&quot;20148&quot; value=&quot;5&quot;/&gt;&lt;property id=&quot;20300&quot; value=&quot;Slide 57&quot;/&gt;&lt;property id=&quot;20307&quot; value=&quot;329&quot;/&gt;&lt;/object&gt;&lt;object type=&quot;3&quot; unique_id=&quot;70278&quot;&gt;&lt;property id=&quot;20148&quot; value=&quot;5&quot;/&gt;&lt;property id=&quot;20300&quot; value=&quot;Slide 2 - &amp;quot;Version Sheet: MANDATORY (hidden in ‘slide show’ mode) &amp;quot;&quot;/&gt;&lt;property id=&quot;20307&quot; value=&quot;415&quot;/&gt;&lt;/object&gt;&lt;object type=&quot;3&quot; unique_id=&quot;70279&quot;&gt;&lt;property id=&quot;20148&quot; value=&quot;5&quot;/&gt;&lt;property id=&quot;20300&quot; value=&quot;Slide 3 - &amp;quot;Note to the SME:&amp;quot;&quot;/&gt;&lt;property id=&quot;20307&quot; value=&quot;416&quot;/&gt;&lt;/object&gt;&lt;object type=&quot;3&quot; unique_id=&quot;70280&quot;&gt;&lt;property id=&quot;20148&quot; value=&quot;5&quot;/&gt;&lt;property id=&quot;20300&quot; value=&quot;Slide 4 - &amp;quot;Ground Rules for Face-to-face Classrooms&amp;quot;&quot;/&gt;&lt;property id=&quot;20307&quot; value=&quot;417&quot;/&gt;&lt;/object&gt;&lt;object type=&quot;3&quot; unique_id=&quot;70281&quot;&gt;&lt;property id=&quot;20148&quot; value=&quot;5&quot;/&gt;&lt;property id=&quot;20300&quot; value=&quot;Slide 5 - &amp;quot;Ground Rules for Virtual Classrooms&amp;quot;&quot;/&gt;&lt;property id=&quot;20307&quot; value=&quot;418&quot;/&gt;&lt;/object&gt;&lt;object type=&quot;3&quot; unique_id=&quot;70282&quot;&gt;&lt;property id=&quot;20148&quot; value=&quot;5&quot;/&gt;&lt;property id=&quot;20300&quot; value=&quot;Slide 6 - &amp;quot;Module at a Glance&amp;quot;&quot;/&gt;&lt;property id=&quot;20307&quot; value=&quot;419&quot;/&gt;&lt;/object&gt;&lt;object type=&quot;3&quot; unique_id=&quot;70283&quot;&gt;&lt;property id=&quot;20148&quot; value=&quot;5&quot;/&gt;&lt;property id=&quot;20300&quot; value=&quot;Slide 7 - &amp;quot;Introductions (for Virtual Classrooms)&amp;quot;&quot;/&gt;&lt;property id=&quot;20307&quot; value=&quot;420&quot;/&gt;&lt;/object&gt;&lt;object type=&quot;3&quot; unique_id=&quot;70284&quot;&gt;&lt;property id=&quot;20148&quot; value=&quot;5&quot;/&gt;&lt;property id=&quot;20300&quot; value=&quot;Slide 8 - &amp;quot;Agenda&amp;quot;&quot;/&gt;&lt;property id=&quot;20307&quot; value=&quot;421&quot;/&gt;&lt;/object&gt;&lt;object type=&quot;3&quot; unique_id=&quot;70285&quot;&gt;&lt;property id=&quot;20148&quot; value=&quot;5&quot;/&gt;&lt;property id=&quot;20300&quot; value=&quot;Slide 9 - &amp;quot;Module Objectives&amp;quot;&quot;/&gt;&lt;property id=&quot;20307&quot; value=&quot;422&quot;/&gt;&lt;/object&gt;&lt;object type=&quot;3&quot; unique_id=&quot;70286&quot;&gt;&lt;property id=&quot;20148&quot; value=&quot;5&quot;/&gt;&lt;property id=&quot;20300&quot; value=&quot;Slide 11 - &amp;quot;About Jenkins&amp;quot;&quot;/&gt;&lt;property id=&quot;20307&quot; value=&quot;414&quot;/&gt;&lt;/object&gt;&lt;object type=&quot;3&quot; unique_id=&quot;70287&quot;&gt;&lt;property id=&quot;20148&quot; value=&quot;5&quot;/&gt;&lt;property id=&quot;20300&quot; value=&quot;Slide 12 - &amp;quot;History&amp;quot;&quot;/&gt;&lt;property id=&quot;20307&quot; value=&quot;423&quot;/&gt;&lt;/object&gt;&lt;object type=&quot;3&quot; unique_id=&quot;70288&quot;&gt;&lt;property id=&quot;20148&quot; value=&quot;5&quot;/&gt;&lt;property id=&quot;20300&quot; value=&quot;Slide 13 - &amp;quot;The Problem!&amp;quot;&quot;/&gt;&lt;property id=&quot;20307&quot; value=&quot;424&quot;/&gt;&lt;/object&gt;&lt;object type=&quot;3&quot; unique_id=&quot;70289&quot;&gt;&lt;property id=&quot;20148&quot; value=&quot;5&quot;/&gt;&lt;property id=&quot;20300&quot; value=&quot;Slide 14 - &amp;quot;What is Continuous Integration (CI)? &amp;quot;&quot;/&gt;&lt;property id=&quot;20307&quot; value=&quot;425&quot;/&gt;&lt;/object&gt;&lt;object type=&quot;3&quot; unique_id=&quot;70290&quot;&gt;&lt;property id=&quot;20148&quot; value=&quot;5&quot;/&gt;&lt;property id=&quot;20300&quot; value=&quot;Slide 16 - &amp;quot;Where Jenkins Fits In (contd.)&amp;quot;&quot;/&gt;&lt;property id=&quot;20307&quot; value=&quot;426&quot;/&gt;&lt;/object&gt;&lt;object type=&quot;3&quot; unique_id=&quot;70683&quot;&gt;&lt;property id=&quot;20148&quot; value=&quot;5&quot;/&gt;&lt;property id=&quot;20300&quot; value=&quot;Slide 18 - &amp;quot;Prerequisites&amp;quot;&quot;/&gt;&lt;property id=&quot;20307&quot; value=&quot;432&quot;/&gt;&lt;/object&gt;&lt;object type=&quot;3&quot; unique_id=&quot;70684&quot;&gt;&lt;property id=&quot;20148&quot; value=&quot;5&quot;/&gt;&lt;property id=&quot;20300&quot; value=&quot;Slide 19 - &amp;quot;Nodes&amp;quot;&quot;/&gt;&lt;property id=&quot;20307&quot; value=&quot;433&quot;/&gt;&lt;/object&gt;&lt;object type=&quot;3&quot; unique_id=&quot;70685&quot;&gt;&lt;property id=&quot;20148&quot; value=&quot;5&quot;/&gt;&lt;property id=&quot;20300&quot; value=&quot;Slide 20 - &amp;quot;Node Uses&amp;quot;&quot;/&gt;&lt;property id=&quot;20307&quot; value=&quot;434&quot;/&gt;&lt;/object&gt;&lt;object type=&quot;3&quot; unique_id=&quot;70686&quot;&gt;&lt;property id=&quot;20148&quot; value=&quot;5&quot;/&gt;&lt;property id=&quot;20300&quot; value=&quot;Slide 21 - &amp;quot;References&amp;quot;&quot;/&gt;&lt;property id=&quot;20307&quot; value=&quot;435&quot;/&gt;&lt;/object&gt;&lt;object type=&quot;3&quot; unique_id=&quot;71487&quot;&gt;&lt;property id=&quot;20148&quot; value=&quot;5&quot;/&gt;&lt;property id=&quot;20300&quot; value=&quot;Slide 10 - &amp;quot;What is Jenkins?&amp;quot;&quot;/&gt;&lt;property id=&quot;20307&quot; value=&quot;440&quot;/&gt;&lt;/object&gt;&lt;object type=&quot;3&quot; unique_id=&quot;71491&quot;&gt;&lt;property id=&quot;20148&quot; value=&quot;5&quot;/&gt;&lt;property id=&quot;20300&quot; value=&quot;Slide 15 - &amp;quot;Where Jenkins Fits In&amp;quot;&quot;/&gt;&lt;property id=&quot;20307&quot; value=&quot;444&quot;/&gt;&lt;/object&gt;&lt;object type=&quot;3&quot; unique_id=&quot;71492&quot;&gt;&lt;property id=&quot;20148&quot; value=&quot;5&quot;/&gt;&lt;property id=&quot;20300&quot; value=&quot;Slide 17 - &amp;quot;Installing Jenkins&amp;quot;&quot;/&gt;&lt;property id=&quot;20307&quot; value=&quot;445&quot;/&gt;&lt;/object&gt;&lt;object type=&quot;3&quot; unique_id=&quot;72565&quot;&gt;&lt;property id=&quot;20148&quot; value=&quot;5&quot;/&gt;&lt;property id=&quot;20300&quot; value=&quot;Slide 22 - &amp;quot;Creating a Simple Job&amp;quot;&quot;/&gt;&lt;property id=&quot;20307&quot; value=&quot;452&quot;/&gt;&lt;/object&gt;&lt;object type=&quot;3&quot; unique_id=&quot;72567&quot;&gt;&lt;property id=&quot;20148&quot; value=&quot;5&quot;/&gt;&lt;property id=&quot;20300&quot; value=&quot;Slide 23 - &amp;quot;Our Project&amp;quot;&quot;/&gt;&lt;property id=&quot;20307&quot; value=&quot;454&quot;/&gt;&lt;/object&gt;&lt;object type=&quot;3&quot; unique_id=&quot;72568&quot;&gt;&lt;property id=&quot;20148&quot; value=&quot;5&quot;/&gt;&lt;property id=&quot;20300&quot; value=&quot;Slide 24 - &amp;quot;Our Project (contd.)&amp;quot;&quot;/&gt;&lt;property id=&quot;20307&quot; value=&quot;455&quot;/&gt;&lt;/object&gt;&lt;object type=&quot;3&quot; unique_id=&quot;72569&quot;&gt;&lt;property id=&quot;20148&quot; value=&quot;5&quot;/&gt;&lt;property id=&quot;20300&quot; value=&quot;Slide 25 - &amp;quot;Our Build Process&amp;quot;&quot;/&gt;&lt;property id=&quot;20307&quot; value=&quot;456&quot;/&gt;&lt;/object&gt;&lt;object type=&quot;3&quot; unique_id=&quot;72570&quot;&gt;&lt;property id=&quot;20148&quot; value=&quot;5&quot;/&gt;&lt;property id=&quot;20300&quot; value=&quot;Slide 26 - &amp;quot;Moving to Jenkins&amp;quot;&quot;/&gt;&lt;property id=&quot;20307&quot; value=&quot;457&quot;/&gt;&lt;/object&gt;&lt;object type=&quot;3&quot; unique_id=&quot;72571&quot;&gt;&lt;property id=&quot;20148&quot; value=&quot;5&quot;/&gt;&lt;property id=&quot;20300&quot; value=&quot;Slide 27 - &amp;quot;Build Triggers&amp;quot;&quot;/&gt;&lt;property id=&quot;20307&quot; value=&quot;458&quot;/&gt;&lt;/object&gt;&lt;object type=&quot;3&quot; unique_id=&quot;72572&quot;&gt;&lt;property id=&quot;20148&quot; value=&quot;5&quot;/&gt;&lt;property id=&quot;20300&quot; value=&quot;Slide 28 - &amp;quot;Build Steps&amp;quot;&quot;/&gt;&lt;property id=&quot;20307&quot; value=&quot;459&quot;/&gt;&lt;/object&gt;&lt;object type=&quot;3&quot; unique_id=&quot;72573&quot;&gt;&lt;property id=&quot;20148&quot; value=&quot;5&quot;/&gt;&lt;property id=&quot;20300&quot; value=&quot;Slide 29 - &amp;quot;Post Build Actions&amp;quot;&quot;/&gt;&lt;property id=&quot;20307&quot; value=&quot;460&quot;/&gt;&lt;/object&gt;&lt;object type=&quot;3&quot; unique_id=&quot;73339&quot;&gt;&lt;property id=&quot;20148&quot; value=&quot;5&quot;/&gt;&lt;property id=&quot;20300&quot; value=&quot;Slide 31 - &amp;quot;Plug-ins&amp;quot;&quot;/&gt;&lt;property id=&quot;20307&quot; value=&quot;461&quot;/&gt;&lt;/object&gt;&lt;object type=&quot;3&quot; unique_id=&quot;73341&quot;&gt;&lt;property id=&quot;20148&quot; value=&quot;5&quot;/&gt;&lt;property id=&quot;20300&quot; value=&quot;Slide 30 - &amp;quot;Summary&amp;quot;&quot;/&gt;&lt;property id=&quot;20307&quot; value=&quot;463&quot;/&gt;&lt;/object&gt;&lt;object type=&quot;3&quot; unique_id=&quot;73342&quot;&gt;&lt;property id=&quot;20148&quot; value=&quot;5&quot;/&gt;&lt;property id=&quot;20300&quot; value=&quot;Slide 32 - &amp;quot;Plug-in Architecture&amp;quot;&quot;/&gt;&lt;property id=&quot;20307&quot; value=&quot;464&quot;/&gt;&lt;/object&gt;&lt;object type=&quot;3&quot; unique_id=&quot;73343&quot;&gt;&lt;property id=&quot;20148&quot; value=&quot;5&quot;/&gt;&lt;property id=&quot;20300&quot; value=&quot;Slide 33 - &amp;quot;Useful Plug-ins Overview&amp;quot;&quot;/&gt;&lt;property id=&quot;20307&quot; value=&quot;465&quot;/&gt;&lt;/object&gt;&lt;object type=&quot;3&quot; unique_id=&quot;74632&quot;&gt;&lt;property id=&quot;20148&quot; value=&quot;5&quot;/&gt;&lt;property id=&quot;20300&quot; value=&quot;Slide 34 - &amp;quot;Source Code&amp;quot;&quot;/&gt;&lt;property id=&quot;20307&quot; value=&quot;466&quot;/&gt;&lt;/object&gt;&lt;object type=&quot;3&quot; unique_id=&quot;74633&quot;&gt;&lt;property id=&quot;20148&quot; value=&quot;5&quot;/&gt;&lt;property id=&quot;20300&quot; value=&quot;Slide 35 - &amp;quot;Triggers&amp;quot;&quot;/&gt;&lt;property id=&quot;20307&quot; value=&quot;467&quot;/&gt;&lt;/object&gt;&lt;object type=&quot;3&quot; unique_id=&quot;74634&quot;&gt;&lt;property id=&quot;20148&quot; value=&quot;5&quot;/&gt;&lt;property id=&quot;20300&quot; value=&quot;Slide 36 - &amp;quot;Build Tools&amp;quot;&quot;/&gt;&lt;property id=&quot;20307&quot; value=&quot;468&quot;/&gt;&lt;/object&gt;&lt;object type=&quot;3&quot; unique_id=&quot;74635&quot;&gt;&lt;property id=&quot;20148&quot; value=&quot;5&quot;/&gt;&lt;property id=&quot;20300&quot; value=&quot;Slide 37 - &amp;quot;Wrappers&amp;quot;&quot;/&gt;&lt;property id=&quot;20307&quot; value=&quot;469&quot;/&gt;&lt;/object&gt;&lt;object type=&quot;3&quot; unique_id=&quot;74636&quot;&gt;&lt;property id=&quot;20148&quot; value=&quot;5&quot;/&gt;&lt;property id=&quot;20300&quot; value=&quot;Slide 38 - &amp;quot;Notifiers&amp;quot;&quot;/&gt;&lt;property id=&quot;20307&quot; value=&quot;470&quot;/&gt;&lt;/object&gt;&lt;object type=&quot;3&quot; unique_id=&quot;74637&quot;&gt;&lt;property id=&quot;20148&quot; value=&quot;5&quot;/&gt;&lt;property id=&quot;20300&quot; value=&quot;Slide 42 - &amp;quot;The Big Picture&amp;quot;&quot;/&gt;&lt;property id=&quot;20307&quot; value=&quot;471&quot;/&gt;&lt;/object&gt;&lt;object type=&quot;3&quot; unique_id=&quot;74639&quot;&gt;&lt;property id=&quot;20148&quot; value=&quot;5&quot;/&gt;&lt;property id=&quot;20300&quot; value=&quot;Slide 43 - &amp;quot;The Flow&amp;quot;&quot;/&gt;&lt;property id=&quot;20307&quot; value=&quot;473&quot;/&gt;&lt;/object&gt;&lt;object type=&quot;3&quot; unique_id=&quot;74640&quot;&gt;&lt;property id=&quot;20148&quot; value=&quot;5&quot;/&gt;&lt;property id=&quot;20300&quot; value=&quot;Slide 44 - &amp;quot;Areas of Discipline&amp;quot;&quot;/&gt;&lt;property id=&quot;20307&quot; value=&quot;474&quot;/&gt;&lt;/object&gt;&lt;object type=&quot;3&quot; unique_id=&quot;74641&quot;&gt;&lt;property id=&quot;20148&quot; value=&quot;5&quot;/&gt;&lt;property id=&quot;20300&quot; value=&quot;Slide 45 - &amp;quot;Unit Testing&amp;quot;&quot;/&gt;&lt;property id=&quot;20307&quot; value=&quot;475&quot;/&gt;&lt;/object&gt;&lt;object type=&quot;3&quot; unique_id=&quot;74642&quot;&gt;&lt;property id=&quot;20148&quot; value=&quot;5&quot;/&gt;&lt;property id=&quot;20300&quot; value=&quot;Slide 47 - &amp;quot;Acceptance Testing&amp;quot;&quot;/&gt;&lt;property id=&quot;20307&quot; value=&quot;476&quot;/&gt;&lt;/object&gt;&lt;object type=&quot;3&quot; unique_id=&quot;75333&quot;&gt;&lt;property id=&quot;20148&quot; value=&quot;5&quot;/&gt;&lt;property id=&quot;20300&quot; value=&quot;Slide 49 - &amp;quot;Code Quality Metrics&amp;quot;&quot;/&gt;&lt;property id=&quot;20307&quot; value=&quot;477&quot;/&gt;&lt;/object&gt;&lt;object type=&quot;3&quot; unique_id=&quot;75334&quot;&gt;&lt;property id=&quot;20148&quot; value=&quot;5&quot;/&gt;&lt;property id=&quot;20300&quot; value=&quot;Slide 52 - &amp;quot;Deployments&amp;quot;&quot;/&gt;&lt;property id=&quot;20307&quot; value=&quot;478&quot;/&gt;&lt;/object&gt;&lt;object type=&quot;3&quot; unique_id=&quot;75335&quot;&gt;&lt;property id=&quot;20148&quot; value=&quot;5&quot;/&gt;&lt;property id=&quot;20300&quot; value=&quot;Slide 53 - &amp;quot;Growing&amp;quot;&quot;/&gt;&lt;property id=&quot;20307&quot; value=&quot;479&quot;/&gt;&lt;/object&gt;&lt;object type=&quot;3&quot; unique_id=&quot;77018&quot;&gt;&lt;property id=&quot;20148&quot; value=&quot;5&quot;/&gt;&lt;property id=&quot;20300&quot; value=&quot;Slide 54 - &amp;quot;Parallelization is Key&amp;quot;&quot;/&gt;&lt;property id=&quot;20307&quot; value=&quot;482&quot;/&gt;&lt;/object&gt;&lt;object type=&quot;3&quot; unique_id=&quot;77019&quot;&gt;&lt;property id=&quot;20148&quot; value=&quot;5&quot;/&gt;&lt;property id=&quot;20300&quot; value=&quot;Slide 55 - &amp;quot;VMs are Your Friend&amp;quot;&quot;/&gt;&lt;property id=&quot;20307&quot; value=&quot;483&quot;/&gt;&lt;/object&gt;&lt;object type=&quot;3&quot; unique_id=&quot;77020&quot;&gt;&lt;property id=&quot;20148&quot; value=&quot;5&quot;/&gt;&lt;property id=&quot;20300&quot; value=&quot;Slide 56 - &amp;quot;To the Cloud! &amp;quot;&quot;/&gt;&lt;property id=&quot;20307&quot; value=&quot;484&quot;/&gt;&lt;/object&gt;&lt;object type=&quot;3&quot; unique_id=&quot;78146&quot;&gt;&lt;property id=&quot;20148&quot; value=&quot;5&quot;/&gt;&lt;property id=&quot;20300&quot; value=&quot;Slide 48 - &amp;quot;Acceptance Testing&amp;quot;&quot;/&gt;&lt;property id=&quot;20307&quot; value=&quot;490&quot;/&gt;&lt;/object&gt;&lt;object type=&quot;3&quot; unique_id=&quot;79298&quot;&gt;&lt;property id=&quot;20148&quot; value=&quot;5&quot;/&gt;&lt;property id=&quot;20300&quot; value=&quot;Slide 39 - &amp;quot;Reporting&amp;quot;&quot;/&gt;&lt;property id=&quot;20307&quot; value=&quot;491&quot;/&gt;&lt;/object&gt;&lt;object type=&quot;3&quot; unique_id=&quot;79299&quot;&gt;&lt;property id=&quot;20148&quot; value=&quot;5&quot;/&gt;&lt;property id=&quot;20300&quot; value=&quot;Slide 40 - &amp;quot;Artifacts / UI&amp;quot;&quot;/&gt;&lt;property id=&quot;20307&quot; value=&quot;492&quot;/&gt;&lt;/object&gt;&lt;object type=&quot;3&quot; unique_id=&quot;79300&quot;&gt;&lt;property id=&quot;20148&quot; value=&quot;5&quot;/&gt;&lt;property id=&quot;20300&quot; value=&quot;Slide 41 - &amp;quot;Summary&amp;quot;&quot;/&gt;&lt;property id=&quot;20307&quot; value=&quot;493&quot;/&gt;&lt;/object&gt;&lt;object type=&quot;3&quot; unique_id=&quot;79301&quot;&gt;&lt;property id=&quot;20148&quot; value=&quot;5&quot;/&gt;&lt;property id=&quot;20300&quot; value=&quot;Slide 46 - &amp;quot;Test Coverage&amp;quot;&quot;/&gt;&lt;property id=&quot;20307&quot; value=&quot;494&quot;/&gt;&lt;/object&gt;&lt;object type=&quot;3&quot; unique_id=&quot;79786&quot;&gt;&lt;property id=&quot;20148&quot; value=&quot;5&quot;/&gt;&lt;property id=&quot;20300&quot; value=&quot;Slide 50 - &amp;quot;Notifications&amp;quot;&quot;/&gt;&lt;property id=&quot;20307&quot; value=&quot;495&quot;/&gt;&lt;/object&gt;&lt;object type=&quot;3&quot; unique_id=&quot;79787&quot;&gt;&lt;property id=&quot;20148&quot; value=&quot;5&quot;/&gt;&lt;property id=&quot;20300&quot; value=&quot;Slide 51 - &amp;quot;Documentation&amp;quot;&quot;/&gt;&lt;property id=&quot;20307&quot; value=&quot;496&quot;/&gt;&lt;/object&gt;&lt;/object&gt;&lt;object type=&quot;8&quot; unique_id=&quot;10022&quot;&gt;&lt;/object&gt;&lt;/object&gt;&lt;/database&gt;"/>
  <p:tag name="SECTOMILLISECCONVERTED" val="1"/>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100.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1000.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1001.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1002.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1003.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1004.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1005.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1006.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1007.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1008.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1009.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101.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1010.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1011.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1012.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1013.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1014.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1015.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1016.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1017.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1018.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1019.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102.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1020.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1021.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1022.xml><?xml version="1.0" encoding="utf-8"?>
<p:tagLst xmlns:a="http://schemas.openxmlformats.org/drawingml/2006/main" xmlns:r="http://schemas.openxmlformats.org/officeDocument/2006/relationships" xmlns:p="http://schemas.openxmlformats.org/presentationml/2006/main">
  <p:tag name="THINKCELLSHAPEDONOTDELETE" val="pu8VTg_P6rkuq_fbZG2oYXw"/>
  <p:tag name="PRESENTER_SHAPETEXTINFO" val="&lt;ShapeTextInfo&gt;&lt;TableIndex row=&quot;-1&quot; col=&quot;-1&quot;&gt;&lt;linesCount val=&quot;1&quot;/&gt;&lt;lineCharCount val=&quot;32&quot;/&gt;&lt;/TableIndex&gt;&lt;/ShapeTextInfo&gt;"/>
</p:tagLst>
</file>

<file path=ppt/tags/tag1023.xml><?xml version="1.0" encoding="utf-8"?>
<p:tagLst xmlns:a="http://schemas.openxmlformats.org/drawingml/2006/main" xmlns:r="http://schemas.openxmlformats.org/officeDocument/2006/relationships" xmlns:p="http://schemas.openxmlformats.org/presentationml/2006/main">
  <p:tag name="THINKCELLSHAPEDONOTDELETE" val="pPHldxlhBv0miWYXN6H8BTQ"/>
  <p:tag name="PRESENTER_SHAPETEXTINFO" val="&lt;ShapeTextInfo&gt;&lt;TableIndex row=&quot;-1&quot; col=&quot;-1&quot;&gt;&lt;linesCount val=&quot;4&quot;/&gt;&lt;lineCharCount val=&quot;32&quot;/&gt;&lt;lineCharCount val=&quot;19&quot;/&gt;&lt;lineCharCount val=&quot;19&quot;/&gt;&lt;lineCharCount val=&quot;18&quot;/&gt;&lt;/TableIndex&gt;&lt;/ShapeTextInfo&gt;"/>
</p:tagLst>
</file>

<file path=ppt/tags/tag1024.xml><?xml version="1.0" encoding="utf-8"?>
<p:tagLst xmlns:a="http://schemas.openxmlformats.org/drawingml/2006/main" xmlns:r="http://schemas.openxmlformats.org/officeDocument/2006/relationships" xmlns:p="http://schemas.openxmlformats.org/presentationml/2006/main">
  <p:tag name="THINKCELLSHAPEDONOTDELETE" val="p1xI4A68crEiZSNCDbGy9gA"/>
  <p:tag name="PRESENTER_SHAPETEXTINFO" val="&lt;ShapeTextInfo&gt;&lt;TableIndex row=&quot;-1&quot; col=&quot;-1&quot;&gt;&lt;linesCount val=&quot;1&quot;/&gt;&lt;lineCharCount val=&quot;47&quot;/&gt;&lt;/TableIndex&gt;&lt;/ShapeTextInfo&gt;"/>
</p:tagLst>
</file>

<file path=ppt/tags/tag1025.xml><?xml version="1.0" encoding="utf-8"?>
<p:tagLst xmlns:a="http://schemas.openxmlformats.org/drawingml/2006/main" xmlns:r="http://schemas.openxmlformats.org/officeDocument/2006/relationships" xmlns:p="http://schemas.openxmlformats.org/presentationml/2006/main">
  <p:tag name="THINKCELLSHAPEDONOTDELETE" val="poGq5J2dxDUm3Ma.7NhQKKA"/>
  <p:tag name="PRESENTER_SHAPETEXTINFO" val="&lt;ShapeTextInfo&gt;&lt;TableIndex row=&quot;-1&quot; col=&quot;-1&quot;&gt;&lt;linesCount val=&quot;1&quot;/&gt;&lt;lineCharCount val=&quot;66&quot;/&gt;&lt;/TableIndex&gt;&lt;/ShapeTextInfo&gt;"/>
</p:tagLst>
</file>

<file path=ppt/tags/tag1026.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1027.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1028.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1029.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32&quot;/&gt;&lt;/TableIndex&gt;&lt;/ShapeTextInfo&gt;"/>
</p:tagLst>
</file>

<file path=ppt/tags/tag103.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1030.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35&quot;/&gt;&lt;/TableIndex&gt;&lt;/ShapeTextInfo&gt;"/>
</p:tagLst>
</file>

<file path=ppt/tags/tag1031.xml><?xml version="1.0" encoding="utf-8"?>
<p:tagLst xmlns:a="http://schemas.openxmlformats.org/drawingml/2006/main" xmlns:r="http://schemas.openxmlformats.org/officeDocument/2006/relationships" xmlns:p="http://schemas.openxmlformats.org/presentationml/2006/main">
  <p:tag name="THINKCELLSHAPEDONOTDELETE" val="ppjQt7HR0uEmHGOBxH6tjbg"/>
</p:tagLst>
</file>

<file path=ppt/tags/tag1032.xml><?xml version="1.0" encoding="utf-8"?>
<p:tagLst xmlns:a="http://schemas.openxmlformats.org/drawingml/2006/main" xmlns:r="http://schemas.openxmlformats.org/officeDocument/2006/relationships" xmlns:p="http://schemas.openxmlformats.org/presentationml/2006/main">
  <p:tag name="THINKCELLSHAPEDONOTDELETE" val="ppjQt7HR0uEmHGOBxH6tjbg"/>
  <p:tag name="PRESENTER_SHAPEINFO" val="&lt;ThreeDShapeInfo&gt;&lt;uuid val=&quot;{579C5D53-B5C0-497D-8D90-2588F2FBE36B}&quot;/&gt;&lt;isInvalidForFieldText val=&quot;0&quot;/&gt;&lt;Image&gt;&lt;filename val=&quot;C:\Users\kthatte\AppData\Local\Temp\CP74203534062Session\CPTrustFolder74203534062\PPTImport74205052232\data\asimages\{579C5D53-B5C0-497D-8D90-2588F2FBE36B}_MtorLt.png&quot;/&gt;&lt;left val=&quot;-4&quot;/&gt;&lt;top val=&quot;264&quot;/&gt;&lt;width val=&quot;730&quot;/&gt;&lt;height val=&quot;283&quot;/&gt;&lt;hasText val=&quot;1&quot;/&gt;&lt;/Image&gt;&lt;/ThreeDShapeInfo&gt;"/>
</p:tagLst>
</file>

<file path=ppt/tags/tag1033.xml><?xml version="1.0" encoding="utf-8"?>
<p:tagLst xmlns:a="http://schemas.openxmlformats.org/drawingml/2006/main" xmlns:r="http://schemas.openxmlformats.org/officeDocument/2006/relationships" xmlns:p="http://schemas.openxmlformats.org/presentationml/2006/main">
  <p:tag name="THINKCELLSHAPEDONOTDELETE" val="ppjQt7HR0uEmHGOBxH6tjbg"/>
  <p:tag name="PRESENTER_SHAPEINFO" val="&lt;ThreeDShapeInfo&gt;&lt;uuid val=&quot;{CF1AA81C-F23A-4E2F-9231-2842F41B7333}&quot;/&gt;&lt;isInvalidForFieldText val=&quot;0&quot;/&gt;&lt;Image&gt;&lt;filename val=&quot;C:\Users\kthatte\AppData\Local\Temp\CP74203534062Session\CPTrustFolder74203534062\PPTImport74205052232\data\asimages\{CF1AA81C-F23A-4E2F-9231-2842F41B7333}_MtorLt.png&quot;/&gt;&lt;left val=&quot;-4&quot;/&gt;&lt;top val=&quot;264&quot;/&gt;&lt;width val=&quot;730&quot;/&gt;&lt;height val=&quot;283&quot;/&gt;&lt;hasText val=&quot;1&quot;/&gt;&lt;/Image&gt;&lt;/ThreeDShapeInfo&gt;"/>
</p:tagLst>
</file>

<file path=ppt/tags/tag1034.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1035.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1036.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1037.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1038.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1039.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104.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1040.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1041.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1042.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1043.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1044.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1045.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1046.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1047.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1048.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1049.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105.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1050.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1051.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1052.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1053.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1054.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1055.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1056.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1057.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1058.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1059.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106.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1060.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1061.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1062.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1063.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1064.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1065.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1066.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1067.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1068.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1069.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107.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1070.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1071.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1072.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1073.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1074.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1075.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1076.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1077.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1078.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1079.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108.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1080.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1081.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1082.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1083.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1084.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1085.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1086.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1087.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1088.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1089.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109.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1090.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1091.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1092.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1093.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1094.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1095.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1096.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1097.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1098.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1099.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110.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1100.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1101.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1102.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1103.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1104.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1105.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1106.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1107.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1108.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1109.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111.xml><?xml version="1.0" encoding="utf-8"?>
<p:tagLst xmlns:a="http://schemas.openxmlformats.org/drawingml/2006/main" xmlns:r="http://schemas.openxmlformats.org/officeDocument/2006/relationships" xmlns:p="http://schemas.openxmlformats.org/presentationml/2006/main">
  <p:tag name="THINKCELLSHAPEDONOTDELETE" val="ppjQt7HR0uEmHGOBxH6tjbg"/>
</p:tagLst>
</file>

<file path=ppt/tags/tag1110.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1111.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1112.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1113.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1114.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1115.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1116.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1117.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1118.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1119.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112.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1120.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1121.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1122.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1123.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1124.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1125.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1126.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1127.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1128.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1129.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113.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1130.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1131.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1132.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1133.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1134.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1135.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1136.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1137.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1138.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1139.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114.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1140.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1141.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1142.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1143.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1144.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1145.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1146.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1147.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1148.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1149.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115.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1150.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1151.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1152.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1153.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1154.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1155.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1156.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1157.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1158.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1159.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116.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1160.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1161.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1162.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1163.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1164.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1165.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1166.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1167.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1168.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1169.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117.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1170.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1171.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1172.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1173.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1174.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1175.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1176.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1177.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1178.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1179.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118.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1180.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1181.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1182.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1183.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1184.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1185.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1186.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1187.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1188.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1189.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119.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1190.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1191.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1192.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1193.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1194.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1195.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1196.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1197.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1198.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1199.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120.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1200.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1201.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1202.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1203.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1204.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1205.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1206.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1207.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1208.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1209.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121.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1210.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1211.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1212.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1213.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1214.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1215.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1216.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1217.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1218.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1219.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122.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1220.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1221.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1222.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1223.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1224.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1225.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1226.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1227.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1228.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1229.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123.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1230.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1231.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1232.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1233.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1234.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1235.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1236.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1237.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1238.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1239.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124.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1240.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1241.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1242.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1243.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1244.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1245.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1246.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1247.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1248.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1249.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125.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1250.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1251.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1252.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1253.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1254.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1255.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1256.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1257.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1258.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1259.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126.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1260.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1261.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1262.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1263.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1264.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1265.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1266.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1267.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1268.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1269.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127.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1270.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1271.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1272.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1273.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1274.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1275.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1276.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1277.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1278.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1279.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128.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1280.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1281.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1282.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1283.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1284.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1285.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1286.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1287.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1288.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1289.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129.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1290.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1291.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1292.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1293.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1294.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1295.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1296.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1297.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1298.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1299.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130.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1300.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1301.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1302.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1303.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1304.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1305.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1306.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1307.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1308.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1309.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131.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1310.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1311.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1312.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1313.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1314.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1315.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1316.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1317.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1318.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1319.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132.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1320.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1321.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1322.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1323.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1324.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1325.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1326.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1327.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1328.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1329.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133.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1330.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1331.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1332.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1333.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1334.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1335.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1336.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1337.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1338.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1339.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134.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1340.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1341.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1342.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1343.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1344.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1345.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1346.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1347.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1348.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1349.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135.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1350.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1351.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1352.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1353.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1354.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1355.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1356.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1357.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1358.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1359.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136.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1360.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1361.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1362.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1363.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1364.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1365.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1366.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1367.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1368.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1369.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137.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1370.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1371.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1372.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1373.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1374.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1375.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1376.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1377.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1378.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1379.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138.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1380.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1381.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1382.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1383.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1384.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1385.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1386.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1387.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1388.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1389.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139.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1390.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1391.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1392.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1393.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1394.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1395.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1396.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1397.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1398.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1399.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140.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1400.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1401.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1402.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1403.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1404.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1405.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1406.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1407.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1408.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1409.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141.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1410.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1411.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1412.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1413.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1414.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1415.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1416.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1417.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1418.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1419.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142.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1420.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1421.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1422.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1423.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1424.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1425.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1426.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1427.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1428.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1429.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143.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1430.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1431.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1432.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1433.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1434.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1435.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1436.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1437.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1438.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1439.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144.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1440.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1441.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1442.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1443.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1444.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1445.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1446.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1447.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1448.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1449.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145.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1450.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1451.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1452.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1453.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1454.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1455.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1456.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1457.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1458.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1459.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146.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1460.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1461.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1462.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1463.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1464.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1465.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1466.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1467.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1468.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1469.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147.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1470.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1471.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1472.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1473.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1474.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1475.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1476.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1477.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1478.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1479.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148.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1480.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1481.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1482.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1483.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1484.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1485.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1486.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1487.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1488.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1489.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149.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1490.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1491.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1492.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1493.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1494.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1495.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1496.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1497.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1498.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1499.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150.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1500.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1501.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1502.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1503.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1504.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1505.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1506.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1507.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1508.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1509.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151.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1510.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1511.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1512.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1513.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1514.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1515.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1516.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1517.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1518.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1519.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152.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1520.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1521.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1522.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1523.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1524.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1525.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1526.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1527.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1528.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1529.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153.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1530.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1531.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1532.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1533.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1534.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1535.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1536.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1537.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1538.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1539.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154.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1540.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1541.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1542.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1543.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1544.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1545.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1546.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1547.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1548.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1549.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155.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1550.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1551.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1552.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1553.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1554.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1555.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1556.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1557.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1558.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1559.xml><?xml version="1.0" encoding="utf-8"?>
<p:tagLst xmlns:a="http://schemas.openxmlformats.org/drawingml/2006/main" xmlns:r="http://schemas.openxmlformats.org/officeDocument/2006/relationships" xmlns:p="http://schemas.openxmlformats.org/presentationml/2006/main">
  <p:tag name="THINKCELLSHAPEDONOTDELETE" val="paLI83S.QyU2cWSfucWO3YA"/>
</p:tagLst>
</file>

<file path=ppt/tags/tag156.xml><?xml version="1.0" encoding="utf-8"?>
<p:tagLst xmlns:a="http://schemas.openxmlformats.org/drawingml/2006/main" xmlns:r="http://schemas.openxmlformats.org/officeDocument/2006/relationships" xmlns:p="http://schemas.openxmlformats.org/presentationml/2006/main">
  <p:tag name="THINKCELLSHAPEDONOTDELETE" val="pu8VTg_P6rkuq_fbZG2oYXw"/>
  <p:tag name="PRESENTER_SHAPETEXTINFO" val="&lt;ShapeTextInfo&gt;&lt;TableIndex row=&quot;-1&quot; col=&quot;-1&quot;&gt;&lt;linesCount val=&quot;1&quot;/&gt;&lt;lineCharCount val=&quot;32&quot;/&gt;&lt;/TableIndex&gt;&lt;/ShapeTextInfo&gt;"/>
</p:tagLst>
</file>

<file path=ppt/tags/tag1560.xml><?xml version="1.0" encoding="utf-8"?>
<p:tagLst xmlns:a="http://schemas.openxmlformats.org/drawingml/2006/main" xmlns:r="http://schemas.openxmlformats.org/officeDocument/2006/relationships" xmlns:p="http://schemas.openxmlformats.org/presentationml/2006/main">
  <p:tag name="THINKCELLSHAPEDONOTDELETE" val="phxTia5XSD0.OzMnWznRytQ"/>
</p:tagLst>
</file>

<file path=ppt/tags/tag157.xml><?xml version="1.0" encoding="utf-8"?>
<p:tagLst xmlns:a="http://schemas.openxmlformats.org/drawingml/2006/main" xmlns:r="http://schemas.openxmlformats.org/officeDocument/2006/relationships" xmlns:p="http://schemas.openxmlformats.org/presentationml/2006/main">
  <p:tag name="THINKCELLSHAPEDONOTDELETE" val="pPHldxlhBv0miWYXN6H8BTQ"/>
  <p:tag name="PRESENTER_SHAPETEXTINFO" val="&lt;ShapeTextInfo&gt;&lt;TableIndex row=&quot;-1&quot; col=&quot;-1&quot;&gt;&lt;linesCount val=&quot;4&quot;/&gt;&lt;lineCharCount val=&quot;32&quot;/&gt;&lt;lineCharCount val=&quot;19&quot;/&gt;&lt;lineCharCount val=&quot;19&quot;/&gt;&lt;lineCharCount val=&quot;18&quot;/&gt;&lt;/TableIndex&gt;&lt;/ShapeTextInfo&gt;"/>
</p:tagLst>
</file>

<file path=ppt/tags/tag158.xml><?xml version="1.0" encoding="utf-8"?>
<p:tagLst xmlns:a="http://schemas.openxmlformats.org/drawingml/2006/main" xmlns:r="http://schemas.openxmlformats.org/officeDocument/2006/relationships" xmlns:p="http://schemas.openxmlformats.org/presentationml/2006/main">
  <p:tag name="THINKCELLSHAPEDONOTDELETE" val="p1xI4A68crEiZSNCDbGy9gA"/>
  <p:tag name="PRESENTER_SHAPETEXTINFO" val="&lt;ShapeTextInfo&gt;&lt;TableIndex row=&quot;-1&quot; col=&quot;-1&quot;&gt;&lt;linesCount val=&quot;1&quot;/&gt;&lt;lineCharCount val=&quot;47&quot;/&gt;&lt;/TableIndex&gt;&lt;/ShapeTextInfo&gt;"/>
</p:tagLst>
</file>

<file path=ppt/tags/tag159.xml><?xml version="1.0" encoding="utf-8"?>
<p:tagLst xmlns:a="http://schemas.openxmlformats.org/drawingml/2006/main" xmlns:r="http://schemas.openxmlformats.org/officeDocument/2006/relationships" xmlns:p="http://schemas.openxmlformats.org/presentationml/2006/main">
  <p:tag name="THINKCELLSHAPEDONOTDELETE" val="poGq5J2dxDUm3Ma.7NhQKKA"/>
  <p:tag name="PRESENTER_SHAPETEXTINFO" val="&lt;ShapeTextInfo&gt;&lt;TableIndex row=&quot;-1&quot; col=&quot;-1&quot;&gt;&lt;linesCount val=&quot;1&quot;/&gt;&lt;lineCharCount val=&quot;66&quot;/&gt;&lt;/TableIndex&gt;&lt;/ShapeTextInfo&gt;"/>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160.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161.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162.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163.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32&quot;/&gt;&lt;/TableIndex&gt;&lt;/ShapeTextInfo&gt;"/>
</p:tagLst>
</file>

<file path=ppt/tags/tag164.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35&quot;/&gt;&lt;/TableIndex&gt;&lt;/ShapeTextInfo&gt;"/>
</p:tagLst>
</file>

<file path=ppt/tags/tag165.xml><?xml version="1.0" encoding="utf-8"?>
<p:tagLst xmlns:a="http://schemas.openxmlformats.org/drawingml/2006/main" xmlns:r="http://schemas.openxmlformats.org/officeDocument/2006/relationships" xmlns:p="http://schemas.openxmlformats.org/presentationml/2006/main">
  <p:tag name="THINKCELLSHAPEDONOTDELETE" val="ppjQt7HR0uEmHGOBxH6tjbg"/>
  <p:tag name="PRESENTER_SHAPEINFO" val="&lt;ThreeDShapeInfo&gt;&lt;uuid val=&quot;{D0135954-B80E-4E0F-9E7B-AB1182401EAA}&quot;/&gt;&lt;isInvalidForFieldText val=&quot;0&quot;/&gt;&lt;Image&gt;&lt;filename val=&quot;C:\Users\kthatte\AppData\Local\Temp\CP74203534062Session\CPTrustFolder74203534062\PPTImport74205052232\data\asimages\{D0135954-B80E-4E0F-9E7B-AB1182401EAA}_MtorLt.png&quot;/&gt;&lt;left val=&quot;-4&quot;/&gt;&lt;top val=&quot;264&quot;/&gt;&lt;width val=&quot;730&quot;/&gt;&lt;height val=&quot;283&quot;/&gt;&lt;hasText val=&quot;1&quot;/&gt;&lt;/Image&gt;&lt;/ThreeDShapeInfo&gt;"/>
</p:tagLst>
</file>

<file path=ppt/tags/tag166.xml><?xml version="1.0" encoding="utf-8"?>
<p:tagLst xmlns:a="http://schemas.openxmlformats.org/drawingml/2006/main" xmlns:r="http://schemas.openxmlformats.org/officeDocument/2006/relationships" xmlns:p="http://schemas.openxmlformats.org/presentationml/2006/main">
  <p:tag name="THINKCELLSHAPEDONOTDELETE" val="ppjQt7HR0uEmHGOBxH6tjbg"/>
</p:tagLst>
</file>

<file path=ppt/tags/tag167.xml><?xml version="1.0" encoding="utf-8"?>
<p:tagLst xmlns:a="http://schemas.openxmlformats.org/drawingml/2006/main" xmlns:r="http://schemas.openxmlformats.org/officeDocument/2006/relationships" xmlns:p="http://schemas.openxmlformats.org/presentationml/2006/main">
  <p:tag name="THINKCELLSHAPEDONOTDELETE" val="ppjQt7HR0uEmHGOBxH6tjbg"/>
  <p:tag name="PRESENTER_SHAPEINFO" val="&lt;ThreeDShapeInfo&gt;&lt;uuid val=&quot;{579C5D53-B5C0-497D-8D90-2588F2FBE36B}&quot;/&gt;&lt;isInvalidForFieldText val=&quot;0&quot;/&gt;&lt;Image&gt;&lt;filename val=&quot;C:\Users\kthatte\AppData\Local\Temp\CP74203534062Session\CPTrustFolder74203534062\PPTImport74205052232\data\asimages\{579C5D53-B5C0-497D-8D90-2588F2FBE36B}_MtorLt.png&quot;/&gt;&lt;left val=&quot;-4&quot;/&gt;&lt;top val=&quot;264&quot;/&gt;&lt;width val=&quot;730&quot;/&gt;&lt;height val=&quot;283&quot;/&gt;&lt;hasText val=&quot;1&quot;/&gt;&lt;/Image&gt;&lt;/ThreeDShapeInfo&gt;"/>
</p:tagLst>
</file>

<file path=ppt/tags/tag168.xml><?xml version="1.0" encoding="utf-8"?>
<p:tagLst xmlns:a="http://schemas.openxmlformats.org/drawingml/2006/main" xmlns:r="http://schemas.openxmlformats.org/officeDocument/2006/relationships" xmlns:p="http://schemas.openxmlformats.org/presentationml/2006/main">
  <p:tag name="THINKCELLSHAPEDONOTDELETE" val="ppjQt7HR0uEmHGOBxH6tjbg"/>
  <p:tag name="PRESENTER_SHAPEINFO" val="&lt;ThreeDShapeInfo&gt;&lt;uuid val=&quot;{CF1AA81C-F23A-4E2F-9231-2842F41B7333}&quot;/&gt;&lt;isInvalidForFieldText val=&quot;0&quot;/&gt;&lt;Image&gt;&lt;filename val=&quot;C:\Users\kthatte\AppData\Local\Temp\CP74203534062Session\CPTrustFolder74203534062\PPTImport74205052232\data\asimages\{CF1AA81C-F23A-4E2F-9231-2842F41B7333}_MtorLt.png&quot;/&gt;&lt;left val=&quot;-4&quot;/&gt;&lt;top val=&quot;264&quot;/&gt;&lt;width val=&quot;730&quot;/&gt;&lt;height val=&quot;283&quot;/&gt;&lt;hasText val=&quot;1&quot;/&gt;&lt;/Image&gt;&lt;/ThreeDShapeInfo&gt;"/>
</p:tagLst>
</file>

<file path=ppt/tags/tag169.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170.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171.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172.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173.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174.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175.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176.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177.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178.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179.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180.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181.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182.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183.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184.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185.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186.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187.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188.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189.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190.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191.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192.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193.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194.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195.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196.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197.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198.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199.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200.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201.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202.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203.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204.xml><?xml version="1.0" encoding="utf-8"?>
<p:tagLst xmlns:a="http://schemas.openxmlformats.org/drawingml/2006/main" xmlns:r="http://schemas.openxmlformats.org/officeDocument/2006/relationships" xmlns:p="http://schemas.openxmlformats.org/presentationml/2006/main">
  <p:tag name="THINKCELLSHAPEDONOTDELETE" val="pu8VTg_P6rkuq_fbZG2oYXw"/>
  <p:tag name="PRESENTER_SHAPETEXTINFO" val="&lt;ShapeTextInfo&gt;&lt;TableIndex row=&quot;-1&quot; col=&quot;-1&quot;&gt;&lt;linesCount val=&quot;1&quot;/&gt;&lt;lineCharCount val=&quot;32&quot;/&gt;&lt;/TableIndex&gt;&lt;/ShapeTextInfo&gt;"/>
</p:tagLst>
</file>

<file path=ppt/tags/tag205.xml><?xml version="1.0" encoding="utf-8"?>
<p:tagLst xmlns:a="http://schemas.openxmlformats.org/drawingml/2006/main" xmlns:r="http://schemas.openxmlformats.org/officeDocument/2006/relationships" xmlns:p="http://schemas.openxmlformats.org/presentationml/2006/main">
  <p:tag name="THINKCELLSHAPEDONOTDELETE" val="pPHldxlhBv0miWYXN6H8BTQ"/>
  <p:tag name="PRESENTER_SHAPETEXTINFO" val="&lt;ShapeTextInfo&gt;&lt;TableIndex row=&quot;-1&quot; col=&quot;-1&quot;&gt;&lt;linesCount val=&quot;4&quot;/&gt;&lt;lineCharCount val=&quot;32&quot;/&gt;&lt;lineCharCount val=&quot;19&quot;/&gt;&lt;lineCharCount val=&quot;19&quot;/&gt;&lt;lineCharCount val=&quot;18&quot;/&gt;&lt;/TableIndex&gt;&lt;/ShapeTextInfo&gt;"/>
</p:tagLst>
</file>

<file path=ppt/tags/tag206.xml><?xml version="1.0" encoding="utf-8"?>
<p:tagLst xmlns:a="http://schemas.openxmlformats.org/drawingml/2006/main" xmlns:r="http://schemas.openxmlformats.org/officeDocument/2006/relationships" xmlns:p="http://schemas.openxmlformats.org/presentationml/2006/main">
  <p:tag name="THINKCELLSHAPEDONOTDELETE" val="p1xI4A68crEiZSNCDbGy9gA"/>
  <p:tag name="PRESENTER_SHAPETEXTINFO" val="&lt;ShapeTextInfo&gt;&lt;TableIndex row=&quot;-1&quot; col=&quot;-1&quot;&gt;&lt;linesCount val=&quot;1&quot;/&gt;&lt;lineCharCount val=&quot;47&quot;/&gt;&lt;/TableIndex&gt;&lt;/ShapeTextInfo&gt;"/>
</p:tagLst>
</file>

<file path=ppt/tags/tag207.xml><?xml version="1.0" encoding="utf-8"?>
<p:tagLst xmlns:a="http://schemas.openxmlformats.org/drawingml/2006/main" xmlns:r="http://schemas.openxmlformats.org/officeDocument/2006/relationships" xmlns:p="http://schemas.openxmlformats.org/presentationml/2006/main">
  <p:tag name="THINKCELLSHAPEDONOTDELETE" val="poGq5J2dxDUm3Ma.7NhQKKA"/>
  <p:tag name="PRESENTER_SHAPETEXTINFO" val="&lt;ShapeTextInfo&gt;&lt;TableIndex row=&quot;-1&quot; col=&quot;-1&quot;&gt;&lt;linesCount val=&quot;1&quot;/&gt;&lt;lineCharCount val=&quot;66&quot;/&gt;&lt;/TableIndex&gt;&lt;/ShapeTextInfo&gt;"/>
</p:tagLst>
</file>

<file path=ppt/tags/tag208.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209.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210.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211.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32&quot;/&gt;&lt;/TableIndex&gt;&lt;/ShapeTextInfo&gt;"/>
</p:tagLst>
</file>

<file path=ppt/tags/tag212.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35&quot;/&gt;&lt;/TableIndex&gt;&lt;/ShapeTextInfo&gt;"/>
</p:tagLst>
</file>

<file path=ppt/tags/tag213.xml><?xml version="1.0" encoding="utf-8"?>
<p:tagLst xmlns:a="http://schemas.openxmlformats.org/drawingml/2006/main" xmlns:r="http://schemas.openxmlformats.org/officeDocument/2006/relationships" xmlns:p="http://schemas.openxmlformats.org/presentationml/2006/main">
  <p:tag name="THINKCELLSHAPEDONOTDELETE" val="ppjQt7HR0uEmHGOBxH6tjbg"/>
</p:tagLst>
</file>

<file path=ppt/tags/tag214.xml><?xml version="1.0" encoding="utf-8"?>
<p:tagLst xmlns:a="http://schemas.openxmlformats.org/drawingml/2006/main" xmlns:r="http://schemas.openxmlformats.org/officeDocument/2006/relationships" xmlns:p="http://schemas.openxmlformats.org/presentationml/2006/main">
  <p:tag name="THINKCELLSHAPEDONOTDELETE" val="ppjQt7HR0uEmHGOBxH6tjbg"/>
  <p:tag name="PRESENTER_SHAPEINFO" val="&lt;ThreeDShapeInfo&gt;&lt;uuid val=&quot;{579C5D53-B5C0-497D-8D90-2588F2FBE36B}&quot;/&gt;&lt;isInvalidForFieldText val=&quot;0&quot;/&gt;&lt;Image&gt;&lt;filename val=&quot;C:\Users\kthatte\AppData\Local\Temp\CP74203534062Session\CPTrustFolder74203534062\PPTImport74205052232\data\asimages\{579C5D53-B5C0-497D-8D90-2588F2FBE36B}_MtorLt.png&quot;/&gt;&lt;left val=&quot;-4&quot;/&gt;&lt;top val=&quot;264&quot;/&gt;&lt;width val=&quot;730&quot;/&gt;&lt;height val=&quot;283&quot;/&gt;&lt;hasText val=&quot;1&quot;/&gt;&lt;/Image&gt;&lt;/ThreeDShapeInfo&gt;"/>
</p:tagLst>
</file>

<file path=ppt/tags/tag215.xml><?xml version="1.0" encoding="utf-8"?>
<p:tagLst xmlns:a="http://schemas.openxmlformats.org/drawingml/2006/main" xmlns:r="http://schemas.openxmlformats.org/officeDocument/2006/relationships" xmlns:p="http://schemas.openxmlformats.org/presentationml/2006/main">
  <p:tag name="THINKCELLSHAPEDONOTDELETE" val="ppjQt7HR0uEmHGOBxH6tjbg"/>
  <p:tag name="PRESENTER_SHAPEINFO" val="&lt;ThreeDShapeInfo&gt;&lt;uuid val=&quot;{CF1AA81C-F23A-4E2F-9231-2842F41B7333}&quot;/&gt;&lt;isInvalidForFieldText val=&quot;0&quot;/&gt;&lt;Image&gt;&lt;filename val=&quot;C:\Users\kthatte\AppData\Local\Temp\CP74203534062Session\CPTrustFolder74203534062\PPTImport74205052232\data\asimages\{CF1AA81C-F23A-4E2F-9231-2842F41B7333}_MtorLt.png&quot;/&gt;&lt;left val=&quot;-4&quot;/&gt;&lt;top val=&quot;264&quot;/&gt;&lt;width val=&quot;730&quot;/&gt;&lt;height val=&quot;283&quot;/&gt;&lt;hasText val=&quot;1&quot;/&gt;&lt;/Image&gt;&lt;/ThreeDShapeInfo&gt;"/>
</p:tagLst>
</file>

<file path=ppt/tags/tag216.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217.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218.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219.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220.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221.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222.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223.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224.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225.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226.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227.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228.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229.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230.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231.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232.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233.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234.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235.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236.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237.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238.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239.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240.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241.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242.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243.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244.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245.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246.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247.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248.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249.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250.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251.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252.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253.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254.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255.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256.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257.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258.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259.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260.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261.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262.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263.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264.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265.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266.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267.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268.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269.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270.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271.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272.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273.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274.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275.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276.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277.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278.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279.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280.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281.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282.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283.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284.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285.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286.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287.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288.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289.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290.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291.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292.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293.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294.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295.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296.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297.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298.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299.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300.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301.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302.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303.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304.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305.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306.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307.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308.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309.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310.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311.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312.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313.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314.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315.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316.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317.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318.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319.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320.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321.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322.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323.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324.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325.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326.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327.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328.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329.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330.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331.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332.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333.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334.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335.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336.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337.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338.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339.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340.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341.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342.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343.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344.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345.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346.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347.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348.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349.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350.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351.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352.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353.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354.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355.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356.xml><?xml version="1.0" encoding="utf-8"?>
<p:tagLst xmlns:a="http://schemas.openxmlformats.org/drawingml/2006/main" xmlns:r="http://schemas.openxmlformats.org/officeDocument/2006/relationships" xmlns:p="http://schemas.openxmlformats.org/presentationml/2006/main">
  <p:tag name="THINKCELLSHAPEDONOTDELETE" val="pu8VTg_P6rkuq_fbZG2oYXw"/>
  <p:tag name="PRESENTER_SHAPETEXTINFO" val="&lt;ShapeTextInfo&gt;&lt;TableIndex row=&quot;-1&quot; col=&quot;-1&quot;&gt;&lt;linesCount val=&quot;1&quot;/&gt;&lt;lineCharCount val=&quot;32&quot;/&gt;&lt;/TableIndex&gt;&lt;/ShapeTextInfo&gt;"/>
</p:tagLst>
</file>

<file path=ppt/tags/tag357.xml><?xml version="1.0" encoding="utf-8"?>
<p:tagLst xmlns:a="http://schemas.openxmlformats.org/drawingml/2006/main" xmlns:r="http://schemas.openxmlformats.org/officeDocument/2006/relationships" xmlns:p="http://schemas.openxmlformats.org/presentationml/2006/main">
  <p:tag name="THINKCELLSHAPEDONOTDELETE" val="pPHldxlhBv0miWYXN6H8BTQ"/>
  <p:tag name="PRESENTER_SHAPETEXTINFO" val="&lt;ShapeTextInfo&gt;&lt;TableIndex row=&quot;-1&quot; col=&quot;-1&quot;&gt;&lt;linesCount val=&quot;4&quot;/&gt;&lt;lineCharCount val=&quot;32&quot;/&gt;&lt;lineCharCount val=&quot;19&quot;/&gt;&lt;lineCharCount val=&quot;19&quot;/&gt;&lt;lineCharCount val=&quot;18&quot;/&gt;&lt;/TableIndex&gt;&lt;/ShapeTextInfo&gt;"/>
</p:tagLst>
</file>

<file path=ppt/tags/tag358.xml><?xml version="1.0" encoding="utf-8"?>
<p:tagLst xmlns:a="http://schemas.openxmlformats.org/drawingml/2006/main" xmlns:r="http://schemas.openxmlformats.org/officeDocument/2006/relationships" xmlns:p="http://schemas.openxmlformats.org/presentationml/2006/main">
  <p:tag name="THINKCELLSHAPEDONOTDELETE" val="p1xI4A68crEiZSNCDbGy9gA"/>
  <p:tag name="PRESENTER_SHAPETEXTINFO" val="&lt;ShapeTextInfo&gt;&lt;TableIndex row=&quot;-1&quot; col=&quot;-1&quot;&gt;&lt;linesCount val=&quot;1&quot;/&gt;&lt;lineCharCount val=&quot;47&quot;/&gt;&lt;/TableIndex&gt;&lt;/ShapeTextInfo&gt;"/>
</p:tagLst>
</file>

<file path=ppt/tags/tag359.xml><?xml version="1.0" encoding="utf-8"?>
<p:tagLst xmlns:a="http://schemas.openxmlformats.org/drawingml/2006/main" xmlns:r="http://schemas.openxmlformats.org/officeDocument/2006/relationships" xmlns:p="http://schemas.openxmlformats.org/presentationml/2006/main">
  <p:tag name="THINKCELLSHAPEDONOTDELETE" val="poGq5J2dxDUm3Ma.7NhQKKA"/>
  <p:tag name="PRESENTER_SHAPETEXTINFO" val="&lt;ShapeTextInfo&gt;&lt;TableIndex row=&quot;-1&quot; col=&quot;-1&quot;&gt;&lt;linesCount val=&quot;1&quot;/&gt;&lt;lineCharCount val=&quot;66&quot;/&gt;&lt;/TableIndex&gt;&lt;/ShapeTextInfo&gt;"/>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360.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361.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362.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363.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32&quot;/&gt;&lt;/TableIndex&gt;&lt;/ShapeTextInfo&gt;"/>
</p:tagLst>
</file>

<file path=ppt/tags/tag364.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35&quot;/&gt;&lt;/TableIndex&gt;&lt;/ShapeTextInfo&gt;"/>
</p:tagLst>
</file>

<file path=ppt/tags/tag365.xml><?xml version="1.0" encoding="utf-8"?>
<p:tagLst xmlns:a="http://schemas.openxmlformats.org/drawingml/2006/main" xmlns:r="http://schemas.openxmlformats.org/officeDocument/2006/relationships" xmlns:p="http://schemas.openxmlformats.org/presentationml/2006/main">
  <p:tag name="THINKCELLSHAPEDONOTDELETE" val="ppjQt7HR0uEmHGOBxH6tjbg"/>
</p:tagLst>
</file>

<file path=ppt/tags/tag366.xml><?xml version="1.0" encoding="utf-8"?>
<p:tagLst xmlns:a="http://schemas.openxmlformats.org/drawingml/2006/main" xmlns:r="http://schemas.openxmlformats.org/officeDocument/2006/relationships" xmlns:p="http://schemas.openxmlformats.org/presentationml/2006/main">
  <p:tag name="THINKCELLSHAPEDONOTDELETE" val="ppjQt7HR0uEmHGOBxH6tjbg"/>
  <p:tag name="PRESENTER_SHAPEINFO" val="&lt;ThreeDShapeInfo&gt;&lt;uuid val=&quot;{579C5D53-B5C0-497D-8D90-2588F2FBE36B}&quot;/&gt;&lt;isInvalidForFieldText val=&quot;0&quot;/&gt;&lt;Image&gt;&lt;filename val=&quot;C:\Users\kthatte\AppData\Local\Temp\CP74203534062Session\CPTrustFolder74203534062\PPTImport74205052232\data\asimages\{579C5D53-B5C0-497D-8D90-2588F2FBE36B}_MtorLt.png&quot;/&gt;&lt;left val=&quot;-4&quot;/&gt;&lt;top val=&quot;264&quot;/&gt;&lt;width val=&quot;730&quot;/&gt;&lt;height val=&quot;283&quot;/&gt;&lt;hasText val=&quot;1&quot;/&gt;&lt;/Image&gt;&lt;/ThreeDShapeInfo&gt;"/>
</p:tagLst>
</file>

<file path=ppt/tags/tag367.xml><?xml version="1.0" encoding="utf-8"?>
<p:tagLst xmlns:a="http://schemas.openxmlformats.org/drawingml/2006/main" xmlns:r="http://schemas.openxmlformats.org/officeDocument/2006/relationships" xmlns:p="http://schemas.openxmlformats.org/presentationml/2006/main">
  <p:tag name="THINKCELLSHAPEDONOTDELETE" val="ppjQt7HR0uEmHGOBxH6tjbg"/>
  <p:tag name="PRESENTER_SHAPEINFO" val="&lt;ThreeDShapeInfo&gt;&lt;uuid val=&quot;{CF1AA81C-F23A-4E2F-9231-2842F41B7333}&quot;/&gt;&lt;isInvalidForFieldText val=&quot;0&quot;/&gt;&lt;Image&gt;&lt;filename val=&quot;C:\Users\kthatte\AppData\Local\Temp\CP74203534062Session\CPTrustFolder74203534062\PPTImport74205052232\data\asimages\{CF1AA81C-F23A-4E2F-9231-2842F41B7333}_MtorLt.png&quot;/&gt;&lt;left val=&quot;-4&quot;/&gt;&lt;top val=&quot;264&quot;/&gt;&lt;width val=&quot;730&quot;/&gt;&lt;height val=&quot;283&quot;/&gt;&lt;hasText val=&quot;1&quot;/&gt;&lt;/Image&gt;&lt;/ThreeDShapeInfo&gt;"/>
</p:tagLst>
</file>

<file path=ppt/tags/tag368.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369.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ppjQt7HR0uEmHGOBxH6tjbg"/>
  <p:tag name="PRESENTER_SHAPEINFO" val="&lt;ThreeDShapeInfo&gt;&lt;uuid val=&quot;{D0135954-B80E-4E0F-9E7B-AB1182401EAA}&quot;/&gt;&lt;isInvalidForFieldText val=&quot;0&quot;/&gt;&lt;Image&gt;&lt;filename val=&quot;C:\Users\kthatte\AppData\Local\Temp\CP74203534062Session\CPTrustFolder74203534062\PPTImport74205052232\data\asimages\{D0135954-B80E-4E0F-9E7B-AB1182401EAA}_MtorLt.png&quot;/&gt;&lt;left val=&quot;-4&quot;/&gt;&lt;top val=&quot;264&quot;/&gt;&lt;width val=&quot;730&quot;/&gt;&lt;height val=&quot;283&quot;/&gt;&lt;hasText val=&quot;1&quot;/&gt;&lt;/Image&gt;&lt;/ThreeDShapeInfo&gt;"/>
</p:tagLst>
</file>

<file path=ppt/tags/tag370.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371.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372.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373.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374.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375.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376.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377.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378.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379.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pjDnCrkojv0SGcwHGEYrPFQ"/>
</p:tagLst>
</file>

<file path=ppt/tags/tag380.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381.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382.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383.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384.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385.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386.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387.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388.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389.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pO0p5rQUZbU22mWSKdDzEbQ"/>
</p:tagLst>
</file>

<file path=ppt/tags/tag390.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391.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392.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393.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394.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395.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396.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397.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398.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399.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ppOFNbajSUEaO0T7L3_MyVA"/>
</p:tagLst>
</file>

<file path=ppt/tags/tag400.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401.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402.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403.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404.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405.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406.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407.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408.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409.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p0nVqnsTkbEesDolNHQoqsQ"/>
</p:tagLst>
</file>

<file path=ppt/tags/tag410.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411.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412.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413.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414.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415.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416.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417.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418.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419.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pzDbv4V7vT0WxnXgCD5MXWQ"/>
</p:tagLst>
</file>

<file path=ppt/tags/tag420.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421.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422.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423.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424.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425.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426.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427.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428.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429.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pe11Y1Bb0l0irz8SJoiUMeg"/>
</p:tagLst>
</file>

<file path=ppt/tags/tag430.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431.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432.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433.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434.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435.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436.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437.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438.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439.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pZmxc0iXCQkmeiJMOi0JxKg"/>
</p:tagLst>
</file>

<file path=ppt/tags/tag440.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441.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442.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443.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444.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445.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446.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447.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448.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449.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pcF9GXJfe4kWec6UHbfCPKw"/>
</p:tagLst>
</file>

<file path=ppt/tags/tag450.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451.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452.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453.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454.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455.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456.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457.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458.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459.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p6kAk9o_lW0Ov.hm_5XvnyQ"/>
</p:tagLst>
</file>

<file path=ppt/tags/tag460.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461.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462.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463.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464.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465.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466.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467.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468.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469.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pOxU61rCZf0ui2sg3.Ux._w"/>
</p:tagLst>
</file>

<file path=ppt/tags/tag470.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471.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472.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473.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474.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475.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476.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477.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478.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479.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pCv4KUhlsnkSm9yhyCFYpSw"/>
</p:tagLst>
</file>

<file path=ppt/tags/tag480.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481.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482.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483.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484.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485.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486.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487.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488.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489.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pXq6O2oonXUC.Ah4a29V_IQ"/>
</p:tagLst>
</file>

<file path=ppt/tags/tag490.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491.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492.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493.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494.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495.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496.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497.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498.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499.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pGiir17zYkEOKrQjij7J_dg"/>
</p:tagLst>
</file>

<file path=ppt/tags/tag500.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501.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502.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503.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504.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505.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506.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507.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508.xml><?xml version="1.0" encoding="utf-8"?>
<p:tagLst xmlns:a="http://schemas.openxmlformats.org/drawingml/2006/main" xmlns:r="http://schemas.openxmlformats.org/officeDocument/2006/relationships" xmlns:p="http://schemas.openxmlformats.org/presentationml/2006/main">
  <p:tag name="THINKCELLSHAPEDONOTDELETE" val="pu8VTg_P6rkuq_fbZG2oYXw"/>
  <p:tag name="PRESENTER_SHAPETEXTINFO" val="&lt;ShapeTextInfo&gt;&lt;TableIndex row=&quot;-1&quot; col=&quot;-1&quot;&gt;&lt;linesCount val=&quot;1&quot;/&gt;&lt;lineCharCount val=&quot;32&quot;/&gt;&lt;/TableIndex&gt;&lt;/ShapeTextInfo&gt;"/>
</p:tagLst>
</file>

<file path=ppt/tags/tag509.xml><?xml version="1.0" encoding="utf-8"?>
<p:tagLst xmlns:a="http://schemas.openxmlformats.org/drawingml/2006/main" xmlns:r="http://schemas.openxmlformats.org/officeDocument/2006/relationships" xmlns:p="http://schemas.openxmlformats.org/presentationml/2006/main">
  <p:tag name="THINKCELLSHAPEDONOTDELETE" val="pPHldxlhBv0miWYXN6H8BTQ"/>
  <p:tag name="PRESENTER_SHAPETEXTINFO" val="&lt;ShapeTextInfo&gt;&lt;TableIndex row=&quot;-1&quot; col=&quot;-1&quot;&gt;&lt;linesCount val=&quot;4&quot;/&gt;&lt;lineCharCount val=&quot;32&quot;/&gt;&lt;lineCharCount val=&quot;19&quot;/&gt;&lt;lineCharCount val=&quot;19&quot;/&gt;&lt;lineCharCount val=&quot;18&quot;/&gt;&lt;/TableIndex&gt;&lt;/ShapeTextInfo&gt;"/>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ppLnlxQ53SUCFalwIPRbaUg"/>
</p:tagLst>
</file>

<file path=ppt/tags/tag510.xml><?xml version="1.0" encoding="utf-8"?>
<p:tagLst xmlns:a="http://schemas.openxmlformats.org/drawingml/2006/main" xmlns:r="http://schemas.openxmlformats.org/officeDocument/2006/relationships" xmlns:p="http://schemas.openxmlformats.org/presentationml/2006/main">
  <p:tag name="THINKCELLSHAPEDONOTDELETE" val="p1xI4A68crEiZSNCDbGy9gA"/>
  <p:tag name="PRESENTER_SHAPETEXTINFO" val="&lt;ShapeTextInfo&gt;&lt;TableIndex row=&quot;-1&quot; col=&quot;-1&quot;&gt;&lt;linesCount val=&quot;1&quot;/&gt;&lt;lineCharCount val=&quot;47&quot;/&gt;&lt;/TableIndex&gt;&lt;/ShapeTextInfo&gt;"/>
</p:tagLst>
</file>

<file path=ppt/tags/tag511.xml><?xml version="1.0" encoding="utf-8"?>
<p:tagLst xmlns:a="http://schemas.openxmlformats.org/drawingml/2006/main" xmlns:r="http://schemas.openxmlformats.org/officeDocument/2006/relationships" xmlns:p="http://schemas.openxmlformats.org/presentationml/2006/main">
  <p:tag name="THINKCELLSHAPEDONOTDELETE" val="poGq5J2dxDUm3Ma.7NhQKKA"/>
  <p:tag name="PRESENTER_SHAPETEXTINFO" val="&lt;ShapeTextInfo&gt;&lt;TableIndex row=&quot;-1&quot; col=&quot;-1&quot;&gt;&lt;linesCount val=&quot;1&quot;/&gt;&lt;lineCharCount val=&quot;66&quot;/&gt;&lt;/TableIndex&gt;&lt;/ShapeTextInfo&gt;"/>
</p:tagLst>
</file>

<file path=ppt/tags/tag512.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513.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514.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515.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32&quot;/&gt;&lt;/TableIndex&gt;&lt;/ShapeTextInfo&gt;"/>
</p:tagLst>
</file>

<file path=ppt/tags/tag516.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35&quot;/&gt;&lt;/TableIndex&gt;&lt;/ShapeTextInfo&gt;"/>
</p:tagLst>
</file>

<file path=ppt/tags/tag517.xml><?xml version="1.0" encoding="utf-8"?>
<p:tagLst xmlns:a="http://schemas.openxmlformats.org/drawingml/2006/main" xmlns:r="http://schemas.openxmlformats.org/officeDocument/2006/relationships" xmlns:p="http://schemas.openxmlformats.org/presentationml/2006/main">
  <p:tag name="THINKCELLSHAPEDONOTDELETE" val="ppjQt7HR0uEmHGOBxH6tjbg"/>
</p:tagLst>
</file>

<file path=ppt/tags/tag518.xml><?xml version="1.0" encoding="utf-8"?>
<p:tagLst xmlns:a="http://schemas.openxmlformats.org/drawingml/2006/main" xmlns:r="http://schemas.openxmlformats.org/officeDocument/2006/relationships" xmlns:p="http://schemas.openxmlformats.org/presentationml/2006/main">
  <p:tag name="THINKCELLSHAPEDONOTDELETE" val="ppjQt7HR0uEmHGOBxH6tjbg"/>
  <p:tag name="PRESENTER_SHAPEINFO" val="&lt;ThreeDShapeInfo&gt;&lt;uuid val=&quot;{579C5D53-B5C0-497D-8D90-2588F2FBE36B}&quot;/&gt;&lt;isInvalidForFieldText val=&quot;0&quot;/&gt;&lt;Image&gt;&lt;filename val=&quot;C:\Users\kthatte\AppData\Local\Temp\CP74203534062Session\CPTrustFolder74203534062\PPTImport74205052232\data\asimages\{579C5D53-B5C0-497D-8D90-2588F2FBE36B}_MtorLt.png&quot;/&gt;&lt;left val=&quot;-4&quot;/&gt;&lt;top val=&quot;264&quot;/&gt;&lt;width val=&quot;730&quot;/&gt;&lt;height val=&quot;283&quot;/&gt;&lt;hasText val=&quot;1&quot;/&gt;&lt;/Image&gt;&lt;/ThreeDShapeInfo&gt;"/>
</p:tagLst>
</file>

<file path=ppt/tags/tag519.xml><?xml version="1.0" encoding="utf-8"?>
<p:tagLst xmlns:a="http://schemas.openxmlformats.org/drawingml/2006/main" xmlns:r="http://schemas.openxmlformats.org/officeDocument/2006/relationships" xmlns:p="http://schemas.openxmlformats.org/presentationml/2006/main">
  <p:tag name="THINKCELLSHAPEDONOTDELETE" val="ppjQt7HR0uEmHGOBxH6tjbg"/>
  <p:tag name="PRESENTER_SHAPEINFO" val="&lt;ThreeDShapeInfo&gt;&lt;uuid val=&quot;{CF1AA81C-F23A-4E2F-9231-2842F41B7333}&quot;/&gt;&lt;isInvalidForFieldText val=&quot;0&quot;/&gt;&lt;Image&gt;&lt;filename val=&quot;C:\Users\kthatte\AppData\Local\Temp\CP74203534062Session\CPTrustFolder74203534062\PPTImport74205052232\data\asimages\{CF1AA81C-F23A-4E2F-9231-2842F41B7333}_MtorLt.png&quot;/&gt;&lt;left val=&quot;-4&quot;/&gt;&lt;top val=&quot;264&quot;/&gt;&lt;width val=&quot;730&quot;/&gt;&lt;height val=&quot;283&quot;/&gt;&lt;hasText val=&quot;1&quot;/&gt;&lt;/Image&gt;&lt;/ThreeDShapeInfo&gt;"/>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pXq6O2oonXUC.Ah4a29V_IQ"/>
</p:tagLst>
</file>

<file path=ppt/tags/tag520.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521.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522.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523.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524.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525.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526.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527.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528.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529.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ppjQt7HR0uEmHGOBxH6tjbg"/>
</p:tagLst>
</file>

<file path=ppt/tags/tag530.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531.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532.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533.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534.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535.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536.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537.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538.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539.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pIUq26z0rEkWiApiWfpkFXQ"/>
</p:tagLst>
</file>

<file path=ppt/tags/tag540.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541.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542.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543.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544.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545.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546.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547.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548.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549.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pnRCdww2x_kWXwqqw_did_Q"/>
</p:tagLst>
</file>

<file path=ppt/tags/tag550.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551.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552.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553.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554.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555.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556.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557.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558.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559.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pTzZ9AyfU70.O66e.c9FkVw"/>
</p:tagLst>
</file>

<file path=ppt/tags/tag560.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561.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562.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563.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564.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565.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566.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567.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568.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569.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57.xml><?xml version="1.0" encoding="utf-8"?>
<p:tagLst xmlns:a="http://schemas.openxmlformats.org/drawingml/2006/main" xmlns:r="http://schemas.openxmlformats.org/officeDocument/2006/relationships" xmlns:p="http://schemas.openxmlformats.org/presentationml/2006/main">
  <p:tag name="PRESENTER_SHAPEINFO" val="&lt;ThreeDShapeInfo&gt;&lt;uuid val=&quot;{BCE0FC22-9DB0-4EB3-A689-00953906E609}&quot;/&gt;&lt;isInvalidForFieldText val=&quot;0&quot;/&gt;&lt;Image&gt;&lt;filename val=&quot;C:\Users\kthatte\AppData\Local\Temp\CP545623408496Session\CPTrustFolder545623408542\PPTImport545623521924\data\asimages\{BCE0FC22-9DB0-4EB3-A689-00953906E609}_3.png&quot;/&gt;&lt;left val=&quot;0&quot;/&gt;&lt;top val=&quot;105&quot;/&gt;&lt;width val=&quot;781&quot;/&gt;&lt;height val=&quot;398&quot;/&gt;&lt;hasText val=&quot;1&quot;/&gt;&lt;/Image&gt;&lt;/ThreeDShapeInfo&gt;"/>
</p:tagLst>
</file>

<file path=ppt/tags/tag570.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571.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572.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573.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574.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575.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576.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577.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578.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579.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580.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581.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582.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583.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584.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585.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586.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587.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588.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589.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590.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591.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592.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593.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594.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595.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596.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597.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598.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599.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pGiir17zYkEOKrQjij7J_dg"/>
</p:tagLst>
</file>

<file path=ppt/tags/tag600.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601.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602.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603.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604.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605.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606.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607.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608.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609.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ppLnlxQ53SUCFalwIPRbaUg"/>
</p:tagLst>
</file>

<file path=ppt/tags/tag610.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611.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612.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613.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614.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615.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616.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617.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618.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619.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pGiir17zYkEOKrQjij7J_dg"/>
</p:tagLst>
</file>

<file path=ppt/tags/tag620.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621.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622.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623.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624.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625.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626.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627.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628.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629.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63.xml><?xml version="1.0" encoding="utf-8"?>
<p:tagLst xmlns:a="http://schemas.openxmlformats.org/drawingml/2006/main" xmlns:r="http://schemas.openxmlformats.org/officeDocument/2006/relationships" xmlns:p="http://schemas.openxmlformats.org/presentationml/2006/main">
  <p:tag name="THINKCELLSHAPEDONOTDELETE" val="ppLnlxQ53SUCFalwIPRbaUg"/>
</p:tagLst>
</file>

<file path=ppt/tags/tag630.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631.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632.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633.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634.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635.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636.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637.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638.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639.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64.xml><?xml version="1.0" encoding="utf-8"?>
<p:tagLst xmlns:a="http://schemas.openxmlformats.org/drawingml/2006/main" xmlns:r="http://schemas.openxmlformats.org/officeDocument/2006/relationships" xmlns:p="http://schemas.openxmlformats.org/presentationml/2006/main">
  <p:tag name="THINKCELLSHAPEDONOTDELETE" val="pGiir17zYkEOKrQjij7J_dg"/>
</p:tagLst>
</file>

<file path=ppt/tags/tag640.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641.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642.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643.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644.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645.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646.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647.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648.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649.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65.xml><?xml version="1.0" encoding="utf-8"?>
<p:tagLst xmlns:a="http://schemas.openxmlformats.org/drawingml/2006/main" xmlns:r="http://schemas.openxmlformats.org/officeDocument/2006/relationships" xmlns:p="http://schemas.openxmlformats.org/presentationml/2006/main">
  <p:tag name="THINKCELLSHAPEDONOTDELETE" val="ppLnlxQ53SUCFalwIPRbaUg"/>
</p:tagLst>
</file>

<file path=ppt/tags/tag650.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651.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652.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653.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654.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655.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656.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657.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658.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659.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66.xml><?xml version="1.0" encoding="utf-8"?>
<p:tagLst xmlns:a="http://schemas.openxmlformats.org/drawingml/2006/main" xmlns:r="http://schemas.openxmlformats.org/officeDocument/2006/relationships" xmlns:p="http://schemas.openxmlformats.org/presentationml/2006/main">
  <p:tag name="THINKCELLSHAPEDONOTDELETE" val="pGiir17zYkEOKrQjij7J_dg"/>
</p:tagLst>
</file>

<file path=ppt/tags/tag660.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661.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662.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663.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664.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665.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666.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667.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668.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669.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67.xml><?xml version="1.0" encoding="utf-8"?>
<p:tagLst xmlns:a="http://schemas.openxmlformats.org/drawingml/2006/main" xmlns:r="http://schemas.openxmlformats.org/officeDocument/2006/relationships" xmlns:p="http://schemas.openxmlformats.org/presentationml/2006/main">
  <p:tag name="THINKCELLSHAPEDONOTDELETE" val="ppLnlxQ53SUCFalwIPRbaUg"/>
</p:tagLst>
</file>

<file path=ppt/tags/tag670.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671.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672.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673.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674.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675.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676.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677.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678.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679.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68.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680.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681.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682.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683.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684.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685.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686.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687.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688.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689.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69.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690.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691.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692.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693.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694.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695.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696.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697.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698.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699.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70.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700.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701.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702.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703.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704.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705.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706.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707.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708.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709.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71.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710.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711.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712.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713.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714.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715.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716.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717.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718.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719.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72.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720.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721.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722.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723.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724.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725.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726.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727.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728.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729.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73.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730.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731.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732.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733.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734.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735.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736.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737.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738.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739.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74.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740.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741.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742.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743.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744.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745.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746.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747.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748.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749.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75.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750.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751.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752.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753.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754.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755.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756.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757.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758.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759.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76.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760.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761.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762.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763.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764.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765.xml><?xml version="1.0" encoding="utf-8"?>
<p:tagLst xmlns:a="http://schemas.openxmlformats.org/drawingml/2006/main" xmlns:r="http://schemas.openxmlformats.org/officeDocument/2006/relationships" xmlns:p="http://schemas.openxmlformats.org/presentationml/2006/main">
  <p:tag name="THINKCELLSHAPEDONOTDELETE" val="pu8VTg_P6rkuq_fbZG2oYXw"/>
  <p:tag name="PRESENTER_SHAPETEXTINFO" val="&lt;ShapeTextInfo&gt;&lt;TableIndex row=&quot;-1&quot; col=&quot;-1&quot;&gt;&lt;linesCount val=&quot;1&quot;/&gt;&lt;lineCharCount val=&quot;32&quot;/&gt;&lt;/TableIndex&gt;&lt;/ShapeTextInfo&gt;"/>
</p:tagLst>
</file>

<file path=ppt/tags/tag766.xml><?xml version="1.0" encoding="utf-8"?>
<p:tagLst xmlns:a="http://schemas.openxmlformats.org/drawingml/2006/main" xmlns:r="http://schemas.openxmlformats.org/officeDocument/2006/relationships" xmlns:p="http://schemas.openxmlformats.org/presentationml/2006/main">
  <p:tag name="THINKCELLSHAPEDONOTDELETE" val="pPHldxlhBv0miWYXN6H8BTQ"/>
  <p:tag name="PRESENTER_SHAPETEXTINFO" val="&lt;ShapeTextInfo&gt;&lt;TableIndex row=&quot;-1&quot; col=&quot;-1&quot;&gt;&lt;linesCount val=&quot;4&quot;/&gt;&lt;lineCharCount val=&quot;32&quot;/&gt;&lt;lineCharCount val=&quot;19&quot;/&gt;&lt;lineCharCount val=&quot;19&quot;/&gt;&lt;lineCharCount val=&quot;18&quot;/&gt;&lt;/TableIndex&gt;&lt;/ShapeTextInfo&gt;"/>
</p:tagLst>
</file>

<file path=ppt/tags/tag767.xml><?xml version="1.0" encoding="utf-8"?>
<p:tagLst xmlns:a="http://schemas.openxmlformats.org/drawingml/2006/main" xmlns:r="http://schemas.openxmlformats.org/officeDocument/2006/relationships" xmlns:p="http://schemas.openxmlformats.org/presentationml/2006/main">
  <p:tag name="THINKCELLSHAPEDONOTDELETE" val="p1xI4A68crEiZSNCDbGy9gA"/>
  <p:tag name="PRESENTER_SHAPETEXTINFO" val="&lt;ShapeTextInfo&gt;&lt;TableIndex row=&quot;-1&quot; col=&quot;-1&quot;&gt;&lt;linesCount val=&quot;1&quot;/&gt;&lt;lineCharCount val=&quot;47&quot;/&gt;&lt;/TableIndex&gt;&lt;/ShapeTextInfo&gt;"/>
</p:tagLst>
</file>

<file path=ppt/tags/tag768.xml><?xml version="1.0" encoding="utf-8"?>
<p:tagLst xmlns:a="http://schemas.openxmlformats.org/drawingml/2006/main" xmlns:r="http://schemas.openxmlformats.org/officeDocument/2006/relationships" xmlns:p="http://schemas.openxmlformats.org/presentationml/2006/main">
  <p:tag name="THINKCELLSHAPEDONOTDELETE" val="poGq5J2dxDUm3Ma.7NhQKKA"/>
  <p:tag name="PRESENTER_SHAPETEXTINFO" val="&lt;ShapeTextInfo&gt;&lt;TableIndex row=&quot;-1&quot; col=&quot;-1&quot;&gt;&lt;linesCount val=&quot;1&quot;/&gt;&lt;lineCharCount val=&quot;66&quot;/&gt;&lt;/TableIndex&gt;&lt;/ShapeTextInfo&gt;"/>
</p:tagLst>
</file>

<file path=ppt/tags/tag769.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77.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770.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771.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772.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32&quot;/&gt;&lt;/TableIndex&gt;&lt;/ShapeTextInfo&gt;"/>
</p:tagLst>
</file>

<file path=ppt/tags/tag773.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35&quot;/&gt;&lt;/TableIndex&gt;&lt;/ShapeTextInfo&gt;"/>
</p:tagLst>
</file>

<file path=ppt/tags/tag774.xml><?xml version="1.0" encoding="utf-8"?>
<p:tagLst xmlns:a="http://schemas.openxmlformats.org/drawingml/2006/main" xmlns:r="http://schemas.openxmlformats.org/officeDocument/2006/relationships" xmlns:p="http://schemas.openxmlformats.org/presentationml/2006/main">
  <p:tag name="THINKCELLSHAPEDONOTDELETE" val="ppjQt7HR0uEmHGOBxH6tjbg"/>
</p:tagLst>
</file>

<file path=ppt/tags/tag775.xml><?xml version="1.0" encoding="utf-8"?>
<p:tagLst xmlns:a="http://schemas.openxmlformats.org/drawingml/2006/main" xmlns:r="http://schemas.openxmlformats.org/officeDocument/2006/relationships" xmlns:p="http://schemas.openxmlformats.org/presentationml/2006/main">
  <p:tag name="THINKCELLSHAPEDONOTDELETE" val="ppjQt7HR0uEmHGOBxH6tjbg"/>
  <p:tag name="PRESENTER_SHAPEINFO" val="&lt;ThreeDShapeInfo&gt;&lt;uuid val=&quot;{579C5D53-B5C0-497D-8D90-2588F2FBE36B}&quot;/&gt;&lt;isInvalidForFieldText val=&quot;0&quot;/&gt;&lt;Image&gt;&lt;filename val=&quot;C:\Users\kthatte\AppData\Local\Temp\CP74203534062Session\CPTrustFolder74203534062\PPTImport74205052232\data\asimages\{579C5D53-B5C0-497D-8D90-2588F2FBE36B}_MtorLt.png&quot;/&gt;&lt;left val=&quot;-4&quot;/&gt;&lt;top val=&quot;264&quot;/&gt;&lt;width val=&quot;730&quot;/&gt;&lt;height val=&quot;283&quot;/&gt;&lt;hasText val=&quot;1&quot;/&gt;&lt;/Image&gt;&lt;/ThreeDShapeInfo&gt;"/>
</p:tagLst>
</file>

<file path=ppt/tags/tag776.xml><?xml version="1.0" encoding="utf-8"?>
<p:tagLst xmlns:a="http://schemas.openxmlformats.org/drawingml/2006/main" xmlns:r="http://schemas.openxmlformats.org/officeDocument/2006/relationships" xmlns:p="http://schemas.openxmlformats.org/presentationml/2006/main">
  <p:tag name="THINKCELLSHAPEDONOTDELETE" val="ppjQt7HR0uEmHGOBxH6tjbg"/>
  <p:tag name="PRESENTER_SHAPEINFO" val="&lt;ThreeDShapeInfo&gt;&lt;uuid val=&quot;{CF1AA81C-F23A-4E2F-9231-2842F41B7333}&quot;/&gt;&lt;isInvalidForFieldText val=&quot;0&quot;/&gt;&lt;Image&gt;&lt;filename val=&quot;C:\Users\kthatte\AppData\Local\Temp\CP74203534062Session\CPTrustFolder74203534062\PPTImport74205052232\data\asimages\{CF1AA81C-F23A-4E2F-9231-2842F41B7333}_MtorLt.png&quot;/&gt;&lt;left val=&quot;-4&quot;/&gt;&lt;top val=&quot;264&quot;/&gt;&lt;width val=&quot;730&quot;/&gt;&lt;height val=&quot;283&quot;/&gt;&lt;hasText val=&quot;1&quot;/&gt;&lt;/Image&gt;&lt;/ThreeDShapeInfo&gt;"/>
</p:tagLst>
</file>

<file path=ppt/tags/tag777.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778.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779.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78.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780.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781.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782.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783.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784.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785.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786.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787.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788.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789.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79.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790.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791.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792.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793.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794.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795.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796.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797.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798.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799.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80.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800.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801.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802.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803.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804.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805.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806.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807.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808.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809.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81.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810.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811.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812.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813.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814.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815.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816.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817.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818.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819.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82.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820.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821.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822.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823.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824.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825.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826.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827.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828.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829.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83.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830.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831.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832.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833.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834.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835.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836.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837.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838.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839.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84.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840.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841.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842.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843.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844.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845.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846.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847.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848.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849.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85.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850.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851.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852.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853.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854.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855.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856.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857.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858.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859.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86.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860.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861.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862.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863.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864.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865.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866.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867.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868.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869.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87.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870.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871.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872.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873.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874.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875.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876.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877.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878.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879.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88.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880.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881.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882.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883.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884.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885.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886.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887.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888.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889.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89.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890.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891.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892.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893.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894.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895.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896.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897.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898.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899.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90.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900.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901.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902.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903.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904.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905.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906.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907.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908.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909.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91.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910.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911.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912.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913.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914.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915.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916.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917.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918.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919.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92.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920.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921.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922.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923.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924.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925.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926.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927.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928.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929.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93.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930.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931.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932.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933.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934.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935.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936.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937.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938.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939.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94.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940.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941.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942.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943.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944.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945.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946.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947.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948.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949.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95.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950.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951.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952.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953.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954.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955.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956.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957.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958.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959.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96.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960.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961.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962.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963.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964.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965.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966.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967.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968.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969.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97.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970.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971.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972.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973.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974.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975.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976.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977.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978.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979.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98.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980.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981.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982.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983.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984.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985.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986.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987.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988.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989.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99.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990.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991.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992.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993.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994.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995.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996.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997.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998.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999.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heme/theme1.xml><?xml version="1.0" encoding="utf-8"?>
<a:theme xmlns:a="http://schemas.openxmlformats.org/drawingml/2006/main" name="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10.xml><?xml version="1.0" encoding="utf-8"?>
<a:theme xmlns:a="http://schemas.openxmlformats.org/drawingml/2006/main" name="3_PPT template">
  <a:themeElements>
    <a:clrScheme name="Custom 4">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0098C7"/>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vert="horz" wrap="square" lIns="35940" tIns="35940" rIns="35940" bIns="35940" rtlCol="0" anchor="t">
        <a:noAutofit/>
      </a:bodyPr>
      <a:lstStyle>
        <a:defPPr marL="190500" indent="-190500">
          <a:buClr>
            <a:srgbClr val="E47E1A"/>
          </a:buClr>
          <a:buSzPct val="80000"/>
          <a:buFont typeface="Wingdings"/>
          <a:buChar char="n"/>
          <a:defRPr sz="1400" smtClean="0">
            <a:solidFill>
              <a:srgbClr val="263147"/>
            </a:solidFill>
            <a:latin typeface="Arial"/>
          </a:defRPr>
        </a:defPPr>
      </a:lstStyle>
    </a:txDef>
  </a:objectDefaults>
  <a:extraClrSchemeLst>
    <a:extraClrScheme>
      <a:clrScheme name="">
        <a:dk1>
          <a:srgbClr val="000000"/>
        </a:dk1>
        <a:lt1>
          <a:srgbClr val="FFFFFF"/>
        </a:lt1>
        <a:dk2>
          <a:srgbClr val="263147"/>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1.xml><?xml version="1.0" encoding="utf-8"?>
<a:theme xmlns:a="http://schemas.openxmlformats.org/drawingml/2006/main" name="4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12.xml><?xml version="1.0" encoding="utf-8"?>
<a:theme xmlns:a="http://schemas.openxmlformats.org/drawingml/2006/main" name="5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13.xml><?xml version="1.0" encoding="utf-8"?>
<a:theme xmlns:a="http://schemas.openxmlformats.org/drawingml/2006/main" name="6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14.xml><?xml version="1.0" encoding="utf-8"?>
<a:theme xmlns:a="http://schemas.openxmlformats.org/drawingml/2006/main" name="7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15.xml><?xml version="1.0" encoding="utf-8"?>
<a:theme xmlns:a="http://schemas.openxmlformats.org/drawingml/2006/main" name="8_PPT template">
  <a:themeElements>
    <a:clrScheme name="Custom 4">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0098C7"/>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vert="horz" wrap="square" lIns="35940" tIns="35940" rIns="35940" bIns="35940" rtlCol="0" anchor="t">
        <a:noAutofit/>
      </a:bodyPr>
      <a:lstStyle>
        <a:defPPr marL="190500" indent="-190500">
          <a:buClr>
            <a:srgbClr val="E47E1A"/>
          </a:buClr>
          <a:buSzPct val="80000"/>
          <a:buFont typeface="Wingdings"/>
          <a:buChar char="n"/>
          <a:defRPr sz="1400" smtClean="0">
            <a:solidFill>
              <a:srgbClr val="263147"/>
            </a:solidFill>
            <a:latin typeface="Arial"/>
          </a:defRPr>
        </a:defPPr>
      </a:lstStyle>
    </a:txDef>
  </a:objectDefaults>
  <a:extraClrSchemeLst>
    <a:extraClrScheme>
      <a:clrScheme name="">
        <a:dk1>
          <a:srgbClr val="000000"/>
        </a:dk1>
        <a:lt1>
          <a:srgbClr val="FFFFFF"/>
        </a:lt1>
        <a:dk2>
          <a:srgbClr val="263147"/>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6.xml><?xml version="1.0" encoding="utf-8"?>
<a:theme xmlns:a="http://schemas.openxmlformats.org/drawingml/2006/main" name="9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17.xml><?xml version="1.0" encoding="utf-8"?>
<a:theme xmlns:a="http://schemas.openxmlformats.org/drawingml/2006/main" name="10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18.xml><?xml version="1.0" encoding="utf-8"?>
<a:theme xmlns:a="http://schemas.openxmlformats.org/drawingml/2006/main" name="11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19.xml><?xml version="1.0" encoding="utf-8"?>
<a:theme xmlns:a="http://schemas.openxmlformats.org/drawingml/2006/main" name="12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2.xml><?xml version="1.0" encoding="utf-8"?>
<a:theme xmlns:a="http://schemas.openxmlformats.org/drawingml/2006/main" name="Closing slides">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0.xml><?xml version="1.0" encoding="utf-8"?>
<a:theme xmlns:a="http://schemas.openxmlformats.org/drawingml/2006/main" name="13_PPT template">
  <a:themeElements>
    <a:clrScheme name="Custom 4">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0098C7"/>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vert="horz" wrap="square" lIns="35940" tIns="35940" rIns="35940" bIns="35940" rtlCol="0" anchor="t">
        <a:noAutofit/>
      </a:bodyPr>
      <a:lstStyle>
        <a:defPPr marL="190500" indent="-190500">
          <a:buClr>
            <a:srgbClr val="E47E1A"/>
          </a:buClr>
          <a:buSzPct val="80000"/>
          <a:buFont typeface="Wingdings"/>
          <a:buChar char="n"/>
          <a:defRPr sz="1400" smtClean="0">
            <a:solidFill>
              <a:srgbClr val="263147"/>
            </a:solidFill>
            <a:latin typeface="Arial"/>
          </a:defRPr>
        </a:defPPr>
      </a:lstStyle>
    </a:txDef>
  </a:objectDefaults>
  <a:extraClrSchemeLst>
    <a:extraClrScheme>
      <a:clrScheme name="">
        <a:dk1>
          <a:srgbClr val="000000"/>
        </a:dk1>
        <a:lt1>
          <a:srgbClr val="FFFFFF"/>
        </a:lt1>
        <a:dk2>
          <a:srgbClr val="263147"/>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1.xml><?xml version="1.0" encoding="utf-8"?>
<a:theme xmlns:a="http://schemas.openxmlformats.org/drawingml/2006/main" name="14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22.xml><?xml version="1.0" encoding="utf-8"?>
<a:theme xmlns:a="http://schemas.openxmlformats.org/drawingml/2006/main" name="15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23.xml><?xml version="1.0" encoding="utf-8"?>
<a:theme xmlns:a="http://schemas.openxmlformats.org/drawingml/2006/main" name="16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24.xml><?xml version="1.0" encoding="utf-8"?>
<a:theme xmlns:a="http://schemas.openxmlformats.org/drawingml/2006/main" name="17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25.xml><?xml version="1.0" encoding="utf-8"?>
<a:theme xmlns:a="http://schemas.openxmlformats.org/drawingml/2006/main" name="18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26.xml><?xml version="1.0" encoding="utf-8"?>
<a:theme xmlns:a="http://schemas.openxmlformats.org/drawingml/2006/main" name="19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27.xml><?xml version="1.0" encoding="utf-8"?>
<a:theme xmlns:a="http://schemas.openxmlformats.org/drawingml/2006/main" name="20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28.xml><?xml version="1.0" encoding="utf-8"?>
<a:theme xmlns:a="http://schemas.openxmlformats.org/drawingml/2006/main" name="21_PPT template">
  <a:themeElements>
    <a:clrScheme name="Custom 4">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0098C7"/>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vert="horz" wrap="square" lIns="35940" tIns="35940" rIns="35940" bIns="35940" rtlCol="0" anchor="t">
        <a:noAutofit/>
      </a:bodyPr>
      <a:lstStyle>
        <a:defPPr marL="190500" indent="-190500">
          <a:buClr>
            <a:srgbClr val="E47E1A"/>
          </a:buClr>
          <a:buSzPct val="80000"/>
          <a:buFont typeface="Wingdings"/>
          <a:buChar char="n"/>
          <a:defRPr sz="1400" smtClean="0">
            <a:solidFill>
              <a:srgbClr val="263147"/>
            </a:solidFill>
            <a:latin typeface="Arial"/>
          </a:defRPr>
        </a:defPPr>
      </a:lstStyle>
    </a:txDef>
  </a:objectDefaults>
  <a:extraClrSchemeLst>
    <a:extraClrScheme>
      <a:clrScheme name="">
        <a:dk1>
          <a:srgbClr val="000000"/>
        </a:dk1>
        <a:lt1>
          <a:srgbClr val="FFFFFF"/>
        </a:lt1>
        <a:dk2>
          <a:srgbClr val="263147"/>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9.xml><?xml version="1.0" encoding="utf-8"?>
<a:theme xmlns:a="http://schemas.openxmlformats.org/drawingml/2006/main" name="22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3.xml><?xml version="1.0" encoding="utf-8"?>
<a:theme xmlns:a="http://schemas.openxmlformats.org/drawingml/2006/main" name="Section break">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0.xml><?xml version="1.0" encoding="utf-8"?>
<a:theme xmlns:a="http://schemas.openxmlformats.org/drawingml/2006/main" name="23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31.xml><?xml version="1.0" encoding="utf-8"?>
<a:theme xmlns:a="http://schemas.openxmlformats.org/drawingml/2006/main" name="24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32.xml><?xml version="1.0" encoding="utf-8"?>
<a:theme xmlns:a="http://schemas.openxmlformats.org/drawingml/2006/main" name="25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33.xml><?xml version="1.0" encoding="utf-8"?>
<a:theme xmlns:a="http://schemas.openxmlformats.org/drawingml/2006/main" name="26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34.xml><?xml version="1.0" encoding="utf-8"?>
<a:theme xmlns:a="http://schemas.openxmlformats.org/drawingml/2006/main" name="27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35.xml><?xml version="1.0" encoding="utf-8"?>
<a:theme xmlns:a="http://schemas.openxmlformats.org/drawingml/2006/main" name="28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36.xml><?xml version="1.0" encoding="utf-8"?>
<a:theme xmlns:a="http://schemas.openxmlformats.org/drawingml/2006/main" name="29_PPT template">
  <a:themeElements>
    <a:clrScheme name="Custom 4">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0098C7"/>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vert="horz" wrap="square" lIns="35940" tIns="35940" rIns="35940" bIns="35940" rtlCol="0" anchor="t">
        <a:noAutofit/>
      </a:bodyPr>
      <a:lstStyle>
        <a:defPPr marL="190500" indent="-190500">
          <a:buClr>
            <a:srgbClr val="E47E1A"/>
          </a:buClr>
          <a:buSzPct val="80000"/>
          <a:buFont typeface="Wingdings"/>
          <a:buChar char="n"/>
          <a:defRPr sz="1400" smtClean="0">
            <a:solidFill>
              <a:srgbClr val="263147"/>
            </a:solidFill>
            <a:latin typeface="Arial"/>
          </a:defRPr>
        </a:defPPr>
      </a:lstStyle>
    </a:txDef>
  </a:objectDefaults>
  <a:extraClrSchemeLst>
    <a:extraClrScheme>
      <a:clrScheme name="">
        <a:dk1>
          <a:srgbClr val="000000"/>
        </a:dk1>
        <a:lt1>
          <a:srgbClr val="FFFFFF"/>
        </a:lt1>
        <a:dk2>
          <a:srgbClr val="263147"/>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37.xml><?xml version="1.0" encoding="utf-8"?>
<a:theme xmlns:a="http://schemas.openxmlformats.org/drawingml/2006/main" name="30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38.xml><?xml version="1.0" encoding="utf-8"?>
<a:theme xmlns:a="http://schemas.openxmlformats.org/drawingml/2006/main" name="31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39.xml><?xml version="1.0" encoding="utf-8"?>
<a:theme xmlns:a="http://schemas.openxmlformats.org/drawingml/2006/main" name="32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4.xml><?xml version="1.0" encoding="utf-8"?>
<a:theme xmlns:a="http://schemas.openxmlformats.org/drawingml/2006/main" name="Capgemini FSGBU Learning and Culture 2014">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apgemini">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
        <a:dk1>
          <a:srgbClr val="000000"/>
        </a:dk1>
        <a:lt1>
          <a:srgbClr val="FFFFFF"/>
        </a:lt1>
        <a:dk2>
          <a:srgbClr val="AC2B37"/>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40.xml><?xml version="1.0" encoding="utf-8"?>
<a:theme xmlns:a="http://schemas.openxmlformats.org/drawingml/2006/main" name="33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41.xml><?xml version="1.0" encoding="utf-8"?>
<a:theme xmlns:a="http://schemas.openxmlformats.org/drawingml/2006/main" name="34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42.xml><?xml version="1.0" encoding="utf-8"?>
<a:theme xmlns:a="http://schemas.openxmlformats.org/drawingml/2006/main" name="35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43.xml><?xml version="1.0" encoding="utf-8"?>
<a:theme xmlns:a="http://schemas.openxmlformats.org/drawingml/2006/main" name="36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44.xml><?xml version="1.0" encoding="utf-8"?>
<a:theme xmlns:a="http://schemas.openxmlformats.org/drawingml/2006/main" name="37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45.xml><?xml version="1.0" encoding="utf-8"?>
<a:theme xmlns:a="http://schemas.openxmlformats.org/drawingml/2006/main" name="38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46.xml><?xml version="1.0" encoding="utf-8"?>
<a:theme xmlns:a="http://schemas.openxmlformats.org/drawingml/2006/main" name="39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47.xml><?xml version="1.0" encoding="utf-8"?>
<a:theme xmlns:a="http://schemas.openxmlformats.org/drawingml/2006/main" name="40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48.xml><?xml version="1.0" encoding="utf-8"?>
<a:theme xmlns:a="http://schemas.openxmlformats.org/drawingml/2006/main" name="41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49.xml><?xml version="1.0" encoding="utf-8"?>
<a:theme xmlns:a="http://schemas.openxmlformats.org/drawingml/2006/main" name="42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5.xml><?xml version="1.0" encoding="utf-8"?>
<a:theme xmlns:a="http://schemas.openxmlformats.org/drawingml/2006/main" name="ppt_Template_Capgemini_August 02 2013">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50.xml><?xml version="1.0" encoding="utf-8"?>
<a:theme xmlns:a="http://schemas.openxmlformats.org/drawingml/2006/main" name="43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51.xml><?xml version="1.0" encoding="utf-8"?>
<a:theme xmlns:a="http://schemas.openxmlformats.org/drawingml/2006/main" name="44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5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1_Capgemini FSGBU Learning and Culture 2014">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apgemini">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
        <a:dk1>
          <a:srgbClr val="000000"/>
        </a:dk1>
        <a:lt1>
          <a:srgbClr val="FFFFFF"/>
        </a:lt1>
        <a:dk2>
          <a:srgbClr val="AC2B37"/>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1_ppt_Template_Capgemini_August 02 2013">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8.xml><?xml version="1.0" encoding="utf-8"?>
<a:theme xmlns:a="http://schemas.openxmlformats.org/drawingml/2006/main" name="1_PPT template">
  <a:themeElements>
    <a:clrScheme name="Custom 4">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0098C7"/>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vert="horz" wrap="square" lIns="35940" tIns="35940" rIns="35940" bIns="35940" rtlCol="0" anchor="t">
        <a:noAutofit/>
      </a:bodyPr>
      <a:lstStyle>
        <a:defPPr marL="190500" indent="-190500">
          <a:buClr>
            <a:srgbClr val="E47E1A"/>
          </a:buClr>
          <a:buSzPct val="80000"/>
          <a:buFont typeface="Wingdings"/>
          <a:buChar char="n"/>
          <a:defRPr sz="1400" smtClean="0">
            <a:solidFill>
              <a:srgbClr val="263147"/>
            </a:solidFill>
            <a:latin typeface="Arial"/>
          </a:defRPr>
        </a:defPPr>
      </a:lstStyle>
    </a:txDef>
  </a:objectDefaults>
  <a:extraClrSchemeLst>
    <a:extraClrScheme>
      <a:clrScheme name="">
        <a:dk1>
          <a:srgbClr val="000000"/>
        </a:dk1>
        <a:lt1>
          <a:srgbClr val="FFFFFF"/>
        </a:lt1>
        <a:dk2>
          <a:srgbClr val="263147"/>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2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1916C4DBD491364CAF3E055A9CF76054" ma:contentTypeVersion="0" ma:contentTypeDescription="Create a new document." ma:contentTypeScope="" ma:versionID="a3f530d820964f3a9eaecfb804dfc182">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9883F9E-83BE-4309-A0B3-6ABD997E2BBD}">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EB1900B3-A292-4747-BB12-A55D3449785A}">
  <ds:schemaRefs>
    <ds:schemaRef ds:uri="http://schemas.microsoft.com/sharepoint/v3/contenttype/forms"/>
  </ds:schemaRefs>
</ds:datastoreItem>
</file>

<file path=customXml/itemProps3.xml><?xml version="1.0" encoding="utf-8"?>
<ds:datastoreItem xmlns:ds="http://schemas.openxmlformats.org/officeDocument/2006/customXml" ds:itemID="{C43FD1E8-FD78-40E4-8ED9-724EB5923C9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PPT Template</Template>
  <TotalTime>7104</TotalTime>
  <Words>2147</Words>
  <Application>Microsoft Office PowerPoint</Application>
  <PresentationFormat>A4 Paper (210x297 mm)</PresentationFormat>
  <Paragraphs>313</Paragraphs>
  <Slides>27</Slides>
  <Notes>19</Notes>
  <HiddenSlides>2</HiddenSlides>
  <MMClips>0</MMClips>
  <ScaleCrop>false</ScaleCrop>
  <HeadingPairs>
    <vt:vector size="6" baseType="variant">
      <vt:variant>
        <vt:lpstr>Theme</vt:lpstr>
      </vt:variant>
      <vt:variant>
        <vt:i4>51</vt:i4>
      </vt:variant>
      <vt:variant>
        <vt:lpstr>Embedded OLE Servers</vt:lpstr>
      </vt:variant>
      <vt:variant>
        <vt:i4>1</vt:i4>
      </vt:variant>
      <vt:variant>
        <vt:lpstr>Slide Titles</vt:lpstr>
      </vt:variant>
      <vt:variant>
        <vt:i4>27</vt:i4>
      </vt:variant>
    </vt:vector>
  </HeadingPairs>
  <TitlesOfParts>
    <vt:vector size="79" baseType="lpstr">
      <vt:lpstr>PPT Template</vt:lpstr>
      <vt:lpstr>Closing slides</vt:lpstr>
      <vt:lpstr>Section break</vt:lpstr>
      <vt:lpstr>Capgemini FSGBU Learning and Culture 2014</vt:lpstr>
      <vt:lpstr>ppt_Template_Capgemini_August 02 2013</vt:lpstr>
      <vt:lpstr>1_Capgemini FSGBU Learning and Culture 2014</vt:lpstr>
      <vt:lpstr>1_ppt_Template_Capgemini_August 02 2013</vt:lpstr>
      <vt:lpstr>1_PPT template</vt:lpstr>
      <vt:lpstr>2_PPT Template</vt:lpstr>
      <vt:lpstr>3_PPT template</vt:lpstr>
      <vt:lpstr>4_PPT Template</vt:lpstr>
      <vt:lpstr>5_PPT Template</vt:lpstr>
      <vt:lpstr>6_PPT Template</vt:lpstr>
      <vt:lpstr>7_PPT Template</vt:lpstr>
      <vt:lpstr>8_PPT template</vt:lpstr>
      <vt:lpstr>9_PPT Template</vt:lpstr>
      <vt:lpstr>10_PPT Template</vt:lpstr>
      <vt:lpstr>11_PPT Template</vt:lpstr>
      <vt:lpstr>12_PPT Template</vt:lpstr>
      <vt:lpstr>13_PPT template</vt:lpstr>
      <vt:lpstr>14_PPT Template</vt:lpstr>
      <vt:lpstr>15_PPT Template</vt:lpstr>
      <vt:lpstr>16_PPT Template</vt:lpstr>
      <vt:lpstr>17_PPT Template</vt:lpstr>
      <vt:lpstr>18_PPT Template</vt:lpstr>
      <vt:lpstr>19_PPT Template</vt:lpstr>
      <vt:lpstr>20_PPT Template</vt:lpstr>
      <vt:lpstr>21_PPT template</vt:lpstr>
      <vt:lpstr>22_PPT Template</vt:lpstr>
      <vt:lpstr>23_PPT Template</vt:lpstr>
      <vt:lpstr>24_PPT Template</vt:lpstr>
      <vt:lpstr>25_PPT Template</vt:lpstr>
      <vt:lpstr>26_PPT Template</vt:lpstr>
      <vt:lpstr>27_PPT Template</vt:lpstr>
      <vt:lpstr>28_PPT Template</vt:lpstr>
      <vt:lpstr>29_PPT template</vt:lpstr>
      <vt:lpstr>30_PPT Template</vt:lpstr>
      <vt:lpstr>31_PPT Template</vt:lpstr>
      <vt:lpstr>32_PPT Template</vt:lpstr>
      <vt:lpstr>33_PPT Template</vt:lpstr>
      <vt:lpstr>34_PPT Template</vt:lpstr>
      <vt:lpstr>35_PPT Template</vt:lpstr>
      <vt:lpstr>36_PPT Template</vt:lpstr>
      <vt:lpstr>37_PPT Template</vt:lpstr>
      <vt:lpstr>38_PPT Template</vt:lpstr>
      <vt:lpstr>39_PPT Template</vt:lpstr>
      <vt:lpstr>40_PPT Template</vt:lpstr>
      <vt:lpstr>41_PPT Template</vt:lpstr>
      <vt:lpstr>42_PPT Template</vt:lpstr>
      <vt:lpstr>43_PPT Template</vt:lpstr>
      <vt:lpstr>44_PPT Template</vt:lpstr>
      <vt:lpstr>think-cell Slide</vt:lpstr>
      <vt:lpstr>AWS – Fundamentals</vt:lpstr>
      <vt:lpstr>Version Sheet: MANDATORY (hidden in ‘slide show’ mode) </vt:lpstr>
      <vt:lpstr>Note to the SME:</vt:lpstr>
      <vt:lpstr>Ground Rules for Face-to-face Classrooms</vt:lpstr>
      <vt:lpstr>Ground Rules for Virtual Classrooms</vt:lpstr>
      <vt:lpstr>Module at a Glance</vt:lpstr>
      <vt:lpstr>Introductions (for Virtual Classrooms)</vt:lpstr>
      <vt:lpstr>Agenda</vt:lpstr>
      <vt:lpstr>Module Objectives</vt:lpstr>
      <vt:lpstr>Getting Started With AWS</vt:lpstr>
      <vt:lpstr>What is AWS?</vt:lpstr>
      <vt:lpstr>Uses of AWS</vt:lpstr>
      <vt:lpstr>Accessing AWS</vt:lpstr>
      <vt:lpstr>AWS Overview</vt:lpstr>
      <vt:lpstr>Regions and Availability Zones</vt:lpstr>
      <vt:lpstr>Security</vt:lpstr>
      <vt:lpstr>AWS Product Categories</vt:lpstr>
      <vt:lpstr>Compute and Networking Services for AWS</vt:lpstr>
      <vt:lpstr>Storage and Content Delivery Services for AWS</vt:lpstr>
      <vt:lpstr>Usage Scenarios</vt:lpstr>
      <vt:lpstr>Usage Scenarios</vt:lpstr>
      <vt:lpstr>Security and Identity Services for AWS</vt:lpstr>
      <vt:lpstr>Database Services for AWS</vt:lpstr>
      <vt:lpstr>Analytics Services for AWS</vt:lpstr>
      <vt:lpstr>Application Services for AWS</vt:lpstr>
      <vt:lpstr>Management Tools for AWS</vt:lpstr>
      <vt:lpstr>Slide 27</vt:lpstr>
    </vt:vector>
  </TitlesOfParts>
  <Company>Capgemini GCC</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the presentation</dc:title>
  <dc:creator>Namazi, Parveezeh</dc:creator>
  <cp:lastModifiedBy>vidavid</cp:lastModifiedBy>
  <cp:revision>288</cp:revision>
  <dcterms:created xsi:type="dcterms:W3CDTF">2015-03-06T11:43:58Z</dcterms:created>
  <dcterms:modified xsi:type="dcterms:W3CDTF">2016-08-23T11:18:46Z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0x0101001916C4DBD491364CAF3E055A9CF76054</vt:lpwstr>
  </property>
</Properties>
</file>